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theme/theme6.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7.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8.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76" r:id="rId2"/>
    <p:sldMasterId id="2147483687" r:id="rId3"/>
    <p:sldMasterId id="2147483718" r:id="rId4"/>
    <p:sldMasterId id="2147483729" r:id="rId5"/>
    <p:sldMasterId id="2147483740" r:id="rId6"/>
    <p:sldMasterId id="2147483748" r:id="rId7"/>
    <p:sldMasterId id="2147483755" r:id="rId8"/>
    <p:sldMasterId id="2147483758" r:id="rId9"/>
  </p:sldMasterIdLst>
  <p:notesMasterIdLst>
    <p:notesMasterId r:id="rId32"/>
  </p:notesMasterIdLst>
  <p:sldIdLst>
    <p:sldId id="2480" r:id="rId10"/>
    <p:sldId id="3167" r:id="rId11"/>
    <p:sldId id="3104" r:id="rId12"/>
    <p:sldId id="2396" r:id="rId13"/>
    <p:sldId id="2401" r:id="rId14"/>
    <p:sldId id="2402" r:id="rId15"/>
    <p:sldId id="2214" r:id="rId16"/>
    <p:sldId id="1933" r:id="rId17"/>
    <p:sldId id="3176" r:id="rId18"/>
    <p:sldId id="3177" r:id="rId19"/>
    <p:sldId id="1936" r:id="rId20"/>
    <p:sldId id="1929" r:id="rId21"/>
    <p:sldId id="2395" r:id="rId22"/>
    <p:sldId id="2422" r:id="rId23"/>
    <p:sldId id="3171" r:id="rId24"/>
    <p:sldId id="3056" r:id="rId25"/>
    <p:sldId id="3170" r:id="rId26"/>
    <p:sldId id="3169" r:id="rId27"/>
    <p:sldId id="2466" r:id="rId28"/>
    <p:sldId id="3174" r:id="rId29"/>
    <p:sldId id="3165" r:id="rId30"/>
    <p:sldId id="3103"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3670" autoAdjust="0"/>
    <p:restoredTop sz="89922"/>
  </p:normalViewPr>
  <p:slideViewPr>
    <p:cSldViewPr snapToGrid="0">
      <p:cViewPr>
        <p:scale>
          <a:sx n="92" d="100"/>
          <a:sy n="92" d="100"/>
        </p:scale>
        <p:origin x="1680" y="784"/>
      </p:cViewPr>
      <p:guideLst/>
    </p:cSldViewPr>
  </p:slideViewPr>
  <p:notesTextViewPr>
    <p:cViewPr>
      <p:scale>
        <a:sx n="1" d="1"/>
        <a:sy n="1" d="1"/>
      </p:scale>
      <p:origin x="0" y="0"/>
    </p:cViewPr>
  </p:notesTextViewPr>
  <p:sorterViewPr>
    <p:cViewPr>
      <p:scale>
        <a:sx n="81" d="100"/>
        <a:sy n="81"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theme" Target="theme/theme1.xml"/><Relationship Id="rId8" Type="http://schemas.openxmlformats.org/officeDocument/2006/relationships/slideMaster" Target="slideMasters/slideMaster8.xml"/></Relationships>
</file>

<file path=ppt/charts/_rels/chart1.xml.rels><?xml version="1.0" encoding="UTF-8" standalone="yes"?>
<Relationships xmlns="http://schemas.openxmlformats.org/package/2006/relationships"><Relationship Id="rId3" Type="http://schemas.openxmlformats.org/officeDocument/2006/relationships/oleObject" Target="file:////Users\matlisni\Dropbox\Job%20Search\2023%20Job%20Search\2023%20Job%20Search%20Part%20II\01_ASU_CXFEL\02_Second%20Interview\Chalk%20Talk\2024_0329_Graphs%20of%20gaussians%20with%20chirped%20carrier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matlisni\Dropbox\Job%20Search\2023%20Job%20Search\2023%20Job%20Search%20Part%20II\01_ASU_CXFEL\02_Second%20Interview\Chalk%20Talk\2024_0329_Graphs%20of%20gaussians%20with%20chirped%20carrier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matlisni\Dropbox\Job%20Search\2023%20Job%20Search\2023%20Job%20Search%20Part%20II\01_ASU_CXFEL\02_Second%20Interview\Chalk%20Talk\2024_0329_Graphs%20of%20gaussians%20with%20chirped%20carrier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matlisni\Dropbox\Job%20Search\2023%20Job%20Search\2023%20Job%20Search%20Part%20II\01_ASU_CXFEL\02_Second%20Interview\Chalk%20Talk\2024_0329_Graphs%20of%20gaussians%20with%20chirped%20carrier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matlisni\Dropbox\Job%20Search\2023%20Job%20Search\2023%20Job%20Search%20Part%20II\01_ASU_CXFEL\02_Second%20Interview\Chalk%20Talk\2024_0329_Graphs%20of%20gaussians%20with%20chirped%20carrier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Users\matlisni\Dropbox\Job%20Search\2023%20Job%20Search\2023%20Job%20Search%20Part%20II\01_ASU_CXFEL\02_Second%20Interview\Chalk%20Talk\2024_0329_Graphs%20of%20gaussians%20with%20chirped%20carrier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Users\matlisni\Dropbox\Job%20Search\2023%20Job%20Search\2023%20Job%20Search%20Part%20II\01_ASU_CXFEL\02_Second%20Interview\Chalk%20Talk\2024_0329_Graphs%20of%20gaussians%20with%20chirped%20carrier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Users\matlisni\Dropbox\Job%20Search\2023%20Job%20Search\2023%20Job%20Search%20Part%20II\01_ASU_CXFEL\02_Second%20Interview\Chalk%20Talk\2024_0329_Graphs%20of%20gaussians%20with%20chirped%20carrier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Users\matlisni\Dropbox\Job%20Search\2023%20Job%20Search\2023%20Job%20Search%20Part%20II\01_ASU_CXFEL\02_Second%20Interview\Chalk%20Talk\2024_0329_Graphs%20of%20gaussians%20with%20chirped%20carriers.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2.0618556701030927E-2"/>
          <c:y val="2.1355421686746989E-2"/>
          <c:w val="0.95876288659793818"/>
          <c:h val="0.94551204819277124"/>
        </c:manualLayout>
      </c:layout>
      <c:scatterChart>
        <c:scatterStyle val="smoothMarker"/>
        <c:varyColors val="0"/>
        <c:ser>
          <c:idx val="0"/>
          <c:order val="0"/>
          <c:tx>
            <c:strRef>
              <c:f>'fixed # waves'!$B$1</c:f>
              <c:strCache>
                <c:ptCount val="1"/>
              </c:strCache>
            </c:strRef>
          </c:tx>
          <c:spPr>
            <a:ln w="19050" cap="rnd">
              <a:solidFill>
                <a:srgbClr val="BF9BFD"/>
              </a:solidFill>
              <a:round/>
            </a:ln>
            <a:effectLst/>
          </c:spPr>
          <c:marker>
            <c:symbol val="none"/>
          </c:marker>
          <c:xVal>
            <c:numRef>
              <c:f>'fixed # waves'!$A$3:$A$503</c:f>
              <c:numCache>
                <c:formatCode>0.000</c:formatCode>
                <c:ptCount val="501"/>
                <c:pt idx="0">
                  <c:v>0</c:v>
                </c:pt>
                <c:pt idx="1">
                  <c:v>2E-3</c:v>
                </c:pt>
                <c:pt idx="2">
                  <c:v>4.0000000000000001E-3</c:v>
                </c:pt>
                <c:pt idx="3">
                  <c:v>6.0000000000000001E-3</c:v>
                </c:pt>
                <c:pt idx="4">
                  <c:v>8.0000000000000002E-3</c:v>
                </c:pt>
                <c:pt idx="5">
                  <c:v>0.01</c:v>
                </c:pt>
                <c:pt idx="6">
                  <c:v>1.2E-2</c:v>
                </c:pt>
                <c:pt idx="7">
                  <c:v>1.4E-2</c:v>
                </c:pt>
                <c:pt idx="8">
                  <c:v>1.6E-2</c:v>
                </c:pt>
                <c:pt idx="9">
                  <c:v>1.7999999999999999E-2</c:v>
                </c:pt>
                <c:pt idx="10">
                  <c:v>0.02</c:v>
                </c:pt>
                <c:pt idx="11">
                  <c:v>2.1999999999999999E-2</c:v>
                </c:pt>
                <c:pt idx="12">
                  <c:v>2.4E-2</c:v>
                </c:pt>
                <c:pt idx="13">
                  <c:v>2.5999999999999999E-2</c:v>
                </c:pt>
                <c:pt idx="14">
                  <c:v>2.8000000000000001E-2</c:v>
                </c:pt>
                <c:pt idx="15">
                  <c:v>0.03</c:v>
                </c:pt>
                <c:pt idx="16">
                  <c:v>3.2000000000000001E-2</c:v>
                </c:pt>
                <c:pt idx="17">
                  <c:v>3.4000000000000002E-2</c:v>
                </c:pt>
                <c:pt idx="18">
                  <c:v>3.5999999999999997E-2</c:v>
                </c:pt>
                <c:pt idx="19">
                  <c:v>3.7999999999999999E-2</c:v>
                </c:pt>
                <c:pt idx="20">
                  <c:v>0.04</c:v>
                </c:pt>
                <c:pt idx="21">
                  <c:v>4.2000000000000003E-2</c:v>
                </c:pt>
                <c:pt idx="22">
                  <c:v>4.3999999999999997E-2</c:v>
                </c:pt>
                <c:pt idx="23">
                  <c:v>4.5999999999999999E-2</c:v>
                </c:pt>
                <c:pt idx="24">
                  <c:v>4.8000000000000001E-2</c:v>
                </c:pt>
                <c:pt idx="25">
                  <c:v>0.05</c:v>
                </c:pt>
                <c:pt idx="26">
                  <c:v>5.1999999999999998E-2</c:v>
                </c:pt>
                <c:pt idx="27">
                  <c:v>5.3999999999999999E-2</c:v>
                </c:pt>
                <c:pt idx="28">
                  <c:v>5.6000000000000001E-2</c:v>
                </c:pt>
                <c:pt idx="29">
                  <c:v>5.8000000000000003E-2</c:v>
                </c:pt>
                <c:pt idx="30">
                  <c:v>0.06</c:v>
                </c:pt>
                <c:pt idx="31">
                  <c:v>6.2E-2</c:v>
                </c:pt>
                <c:pt idx="32">
                  <c:v>6.4000000000000001E-2</c:v>
                </c:pt>
                <c:pt idx="33">
                  <c:v>6.6000000000000003E-2</c:v>
                </c:pt>
                <c:pt idx="34">
                  <c:v>6.8000000000000005E-2</c:v>
                </c:pt>
                <c:pt idx="35">
                  <c:v>7.0000000000000007E-2</c:v>
                </c:pt>
                <c:pt idx="36">
                  <c:v>7.1999999999999995E-2</c:v>
                </c:pt>
                <c:pt idx="37">
                  <c:v>7.3999999999999996E-2</c:v>
                </c:pt>
                <c:pt idx="38">
                  <c:v>7.5999999999999998E-2</c:v>
                </c:pt>
                <c:pt idx="39">
                  <c:v>7.8E-2</c:v>
                </c:pt>
                <c:pt idx="40">
                  <c:v>0.08</c:v>
                </c:pt>
                <c:pt idx="41">
                  <c:v>8.2000000000000003E-2</c:v>
                </c:pt>
                <c:pt idx="42">
                  <c:v>8.4000000000000005E-2</c:v>
                </c:pt>
                <c:pt idx="43">
                  <c:v>8.5999999999999993E-2</c:v>
                </c:pt>
                <c:pt idx="44">
                  <c:v>8.7999999999999995E-2</c:v>
                </c:pt>
                <c:pt idx="45">
                  <c:v>0.09</c:v>
                </c:pt>
                <c:pt idx="46">
                  <c:v>9.1999999999999998E-2</c:v>
                </c:pt>
                <c:pt idx="47">
                  <c:v>9.4E-2</c:v>
                </c:pt>
                <c:pt idx="48">
                  <c:v>9.6000000000000002E-2</c:v>
                </c:pt>
                <c:pt idx="49">
                  <c:v>9.8000000000000004E-2</c:v>
                </c:pt>
                <c:pt idx="50">
                  <c:v>0.1</c:v>
                </c:pt>
                <c:pt idx="51">
                  <c:v>0.10199999999999999</c:v>
                </c:pt>
                <c:pt idx="52">
                  <c:v>0.104</c:v>
                </c:pt>
                <c:pt idx="53">
                  <c:v>0.106</c:v>
                </c:pt>
                <c:pt idx="54">
                  <c:v>0.108</c:v>
                </c:pt>
                <c:pt idx="55">
                  <c:v>0.11</c:v>
                </c:pt>
                <c:pt idx="56">
                  <c:v>0.112</c:v>
                </c:pt>
                <c:pt idx="57">
                  <c:v>0.114</c:v>
                </c:pt>
                <c:pt idx="58">
                  <c:v>0.11600000000000001</c:v>
                </c:pt>
                <c:pt idx="59">
                  <c:v>0.11799999999999999</c:v>
                </c:pt>
                <c:pt idx="60">
                  <c:v>0.12</c:v>
                </c:pt>
                <c:pt idx="61">
                  <c:v>0.122</c:v>
                </c:pt>
                <c:pt idx="62">
                  <c:v>0.124</c:v>
                </c:pt>
                <c:pt idx="63">
                  <c:v>0.126</c:v>
                </c:pt>
                <c:pt idx="64">
                  <c:v>0.128</c:v>
                </c:pt>
                <c:pt idx="65">
                  <c:v>0.13</c:v>
                </c:pt>
                <c:pt idx="66">
                  <c:v>0.13200000000000001</c:v>
                </c:pt>
                <c:pt idx="67">
                  <c:v>0.13400000000000001</c:v>
                </c:pt>
                <c:pt idx="68">
                  <c:v>0.13600000000000001</c:v>
                </c:pt>
                <c:pt idx="69">
                  <c:v>0.13800000000000001</c:v>
                </c:pt>
                <c:pt idx="70">
                  <c:v>0.14000000000000001</c:v>
                </c:pt>
                <c:pt idx="71">
                  <c:v>0.14199999999999999</c:v>
                </c:pt>
                <c:pt idx="72">
                  <c:v>0.14399999999999999</c:v>
                </c:pt>
                <c:pt idx="73">
                  <c:v>0.14599999999999999</c:v>
                </c:pt>
                <c:pt idx="74">
                  <c:v>0.14799999999999999</c:v>
                </c:pt>
                <c:pt idx="75">
                  <c:v>0.15</c:v>
                </c:pt>
                <c:pt idx="76">
                  <c:v>0.152</c:v>
                </c:pt>
                <c:pt idx="77">
                  <c:v>0.154</c:v>
                </c:pt>
                <c:pt idx="78">
                  <c:v>0.156</c:v>
                </c:pt>
                <c:pt idx="79">
                  <c:v>0.158</c:v>
                </c:pt>
                <c:pt idx="80">
                  <c:v>0.16</c:v>
                </c:pt>
                <c:pt idx="81">
                  <c:v>0.16200000000000001</c:v>
                </c:pt>
                <c:pt idx="82">
                  <c:v>0.16400000000000001</c:v>
                </c:pt>
                <c:pt idx="83">
                  <c:v>0.16600000000000001</c:v>
                </c:pt>
                <c:pt idx="84">
                  <c:v>0.16800000000000001</c:v>
                </c:pt>
                <c:pt idx="85">
                  <c:v>0.17</c:v>
                </c:pt>
                <c:pt idx="86">
                  <c:v>0.17199999999999999</c:v>
                </c:pt>
                <c:pt idx="87">
                  <c:v>0.17399999999999999</c:v>
                </c:pt>
                <c:pt idx="88">
                  <c:v>0.17599999999999999</c:v>
                </c:pt>
                <c:pt idx="89">
                  <c:v>0.17799999999999999</c:v>
                </c:pt>
                <c:pt idx="90">
                  <c:v>0.18</c:v>
                </c:pt>
                <c:pt idx="91">
                  <c:v>0.182</c:v>
                </c:pt>
                <c:pt idx="92">
                  <c:v>0.184</c:v>
                </c:pt>
                <c:pt idx="93">
                  <c:v>0.186</c:v>
                </c:pt>
                <c:pt idx="94">
                  <c:v>0.188</c:v>
                </c:pt>
                <c:pt idx="95">
                  <c:v>0.19</c:v>
                </c:pt>
                <c:pt idx="96">
                  <c:v>0.192</c:v>
                </c:pt>
                <c:pt idx="97">
                  <c:v>0.19400000000000001</c:v>
                </c:pt>
                <c:pt idx="98">
                  <c:v>0.19600000000000001</c:v>
                </c:pt>
                <c:pt idx="99">
                  <c:v>0.19800000000000001</c:v>
                </c:pt>
                <c:pt idx="100">
                  <c:v>0.2</c:v>
                </c:pt>
                <c:pt idx="101">
                  <c:v>0.20200000000000001</c:v>
                </c:pt>
                <c:pt idx="102">
                  <c:v>0.20399999999999999</c:v>
                </c:pt>
                <c:pt idx="103">
                  <c:v>0.20599999999999999</c:v>
                </c:pt>
                <c:pt idx="104">
                  <c:v>0.20799999999999999</c:v>
                </c:pt>
                <c:pt idx="105">
                  <c:v>0.21</c:v>
                </c:pt>
                <c:pt idx="106">
                  <c:v>0.21199999999999999</c:v>
                </c:pt>
                <c:pt idx="107">
                  <c:v>0.214</c:v>
                </c:pt>
                <c:pt idx="108">
                  <c:v>0.216</c:v>
                </c:pt>
                <c:pt idx="109">
                  <c:v>0.218</c:v>
                </c:pt>
                <c:pt idx="110">
                  <c:v>0.22</c:v>
                </c:pt>
                <c:pt idx="111">
                  <c:v>0.222</c:v>
                </c:pt>
                <c:pt idx="112">
                  <c:v>0.224</c:v>
                </c:pt>
                <c:pt idx="113">
                  <c:v>0.22600000000000001</c:v>
                </c:pt>
                <c:pt idx="114">
                  <c:v>0.22800000000000001</c:v>
                </c:pt>
                <c:pt idx="115">
                  <c:v>0.23</c:v>
                </c:pt>
                <c:pt idx="116">
                  <c:v>0.23200000000000001</c:v>
                </c:pt>
                <c:pt idx="117">
                  <c:v>0.23400000000000001</c:v>
                </c:pt>
                <c:pt idx="118">
                  <c:v>0.23599999999999999</c:v>
                </c:pt>
                <c:pt idx="119">
                  <c:v>0.23799999999999999</c:v>
                </c:pt>
                <c:pt idx="120">
                  <c:v>0.24</c:v>
                </c:pt>
                <c:pt idx="121">
                  <c:v>0.24199999999999999</c:v>
                </c:pt>
                <c:pt idx="122">
                  <c:v>0.24399999999999999</c:v>
                </c:pt>
                <c:pt idx="123">
                  <c:v>0.246</c:v>
                </c:pt>
                <c:pt idx="124">
                  <c:v>0.248</c:v>
                </c:pt>
                <c:pt idx="125">
                  <c:v>0.25</c:v>
                </c:pt>
                <c:pt idx="126">
                  <c:v>0.252</c:v>
                </c:pt>
                <c:pt idx="127">
                  <c:v>0.254</c:v>
                </c:pt>
                <c:pt idx="128">
                  <c:v>0.25600000000000001</c:v>
                </c:pt>
                <c:pt idx="129">
                  <c:v>0.25800000000000001</c:v>
                </c:pt>
                <c:pt idx="130">
                  <c:v>0.26</c:v>
                </c:pt>
                <c:pt idx="131">
                  <c:v>0.26200000000000001</c:v>
                </c:pt>
                <c:pt idx="132">
                  <c:v>0.26400000000000001</c:v>
                </c:pt>
                <c:pt idx="133">
                  <c:v>0.26600000000000001</c:v>
                </c:pt>
                <c:pt idx="134">
                  <c:v>0.26800000000000002</c:v>
                </c:pt>
                <c:pt idx="135">
                  <c:v>0.27</c:v>
                </c:pt>
                <c:pt idx="136">
                  <c:v>0.27200000000000002</c:v>
                </c:pt>
                <c:pt idx="137">
                  <c:v>0.27400000000000002</c:v>
                </c:pt>
                <c:pt idx="138">
                  <c:v>0.27600000000000002</c:v>
                </c:pt>
                <c:pt idx="139">
                  <c:v>0.27800000000000002</c:v>
                </c:pt>
                <c:pt idx="140">
                  <c:v>0.28000000000000003</c:v>
                </c:pt>
                <c:pt idx="141">
                  <c:v>0.28199999999999997</c:v>
                </c:pt>
                <c:pt idx="142">
                  <c:v>0.28399999999999997</c:v>
                </c:pt>
                <c:pt idx="143">
                  <c:v>0.28599999999999998</c:v>
                </c:pt>
                <c:pt idx="144">
                  <c:v>0.28799999999999998</c:v>
                </c:pt>
                <c:pt idx="145">
                  <c:v>0.28999999999999998</c:v>
                </c:pt>
                <c:pt idx="146">
                  <c:v>0.29199999999999998</c:v>
                </c:pt>
                <c:pt idx="147">
                  <c:v>0.29399999999999998</c:v>
                </c:pt>
                <c:pt idx="148">
                  <c:v>0.29599999999999999</c:v>
                </c:pt>
                <c:pt idx="149">
                  <c:v>0.29799999999999999</c:v>
                </c:pt>
                <c:pt idx="150">
                  <c:v>0.3</c:v>
                </c:pt>
                <c:pt idx="151">
                  <c:v>0.30199999999999999</c:v>
                </c:pt>
                <c:pt idx="152">
                  <c:v>0.30399999999999999</c:v>
                </c:pt>
                <c:pt idx="153">
                  <c:v>0.30599999999999999</c:v>
                </c:pt>
                <c:pt idx="154">
                  <c:v>0.308</c:v>
                </c:pt>
                <c:pt idx="155">
                  <c:v>0.31</c:v>
                </c:pt>
                <c:pt idx="156">
                  <c:v>0.312</c:v>
                </c:pt>
                <c:pt idx="157">
                  <c:v>0.314</c:v>
                </c:pt>
                <c:pt idx="158">
                  <c:v>0.316</c:v>
                </c:pt>
                <c:pt idx="159">
                  <c:v>0.318</c:v>
                </c:pt>
                <c:pt idx="160">
                  <c:v>0.32</c:v>
                </c:pt>
                <c:pt idx="161">
                  <c:v>0.32200000000000001</c:v>
                </c:pt>
                <c:pt idx="162">
                  <c:v>0.32400000000000001</c:v>
                </c:pt>
                <c:pt idx="163">
                  <c:v>0.32600000000000001</c:v>
                </c:pt>
                <c:pt idx="164">
                  <c:v>0.32800000000000001</c:v>
                </c:pt>
                <c:pt idx="165">
                  <c:v>0.33</c:v>
                </c:pt>
                <c:pt idx="166">
                  <c:v>0.33200000000000002</c:v>
                </c:pt>
                <c:pt idx="167">
                  <c:v>0.33400000000000002</c:v>
                </c:pt>
                <c:pt idx="168">
                  <c:v>0.33600000000000002</c:v>
                </c:pt>
                <c:pt idx="169">
                  <c:v>0.33800000000000002</c:v>
                </c:pt>
                <c:pt idx="170">
                  <c:v>0.34</c:v>
                </c:pt>
                <c:pt idx="171">
                  <c:v>0.34200000000000003</c:v>
                </c:pt>
                <c:pt idx="172">
                  <c:v>0.34399999999999997</c:v>
                </c:pt>
                <c:pt idx="173">
                  <c:v>0.34599999999999997</c:v>
                </c:pt>
                <c:pt idx="174">
                  <c:v>0.34799999999999998</c:v>
                </c:pt>
                <c:pt idx="175">
                  <c:v>0.35</c:v>
                </c:pt>
                <c:pt idx="176">
                  <c:v>0.35199999999999998</c:v>
                </c:pt>
                <c:pt idx="177">
                  <c:v>0.35399999999999998</c:v>
                </c:pt>
                <c:pt idx="178">
                  <c:v>0.35599999999999998</c:v>
                </c:pt>
                <c:pt idx="179">
                  <c:v>0.35799999999999998</c:v>
                </c:pt>
                <c:pt idx="180">
                  <c:v>0.36</c:v>
                </c:pt>
                <c:pt idx="181">
                  <c:v>0.36199999999999999</c:v>
                </c:pt>
                <c:pt idx="182">
                  <c:v>0.36399999999999999</c:v>
                </c:pt>
                <c:pt idx="183">
                  <c:v>0.36599999999999999</c:v>
                </c:pt>
                <c:pt idx="184">
                  <c:v>0.36799999999999999</c:v>
                </c:pt>
                <c:pt idx="185">
                  <c:v>0.37</c:v>
                </c:pt>
                <c:pt idx="186">
                  <c:v>0.372</c:v>
                </c:pt>
                <c:pt idx="187">
                  <c:v>0.374</c:v>
                </c:pt>
                <c:pt idx="188">
                  <c:v>0.376</c:v>
                </c:pt>
                <c:pt idx="189">
                  <c:v>0.378</c:v>
                </c:pt>
                <c:pt idx="190">
                  <c:v>0.38</c:v>
                </c:pt>
                <c:pt idx="191">
                  <c:v>0.38200000000000001</c:v>
                </c:pt>
                <c:pt idx="192">
                  <c:v>0.38400000000000001</c:v>
                </c:pt>
                <c:pt idx="193">
                  <c:v>0.38600000000000001</c:v>
                </c:pt>
                <c:pt idx="194">
                  <c:v>0.38800000000000001</c:v>
                </c:pt>
                <c:pt idx="195">
                  <c:v>0.39</c:v>
                </c:pt>
                <c:pt idx="196">
                  <c:v>0.39200000000000002</c:v>
                </c:pt>
                <c:pt idx="197">
                  <c:v>0.39400000000000002</c:v>
                </c:pt>
                <c:pt idx="198">
                  <c:v>0.39600000000000002</c:v>
                </c:pt>
                <c:pt idx="199">
                  <c:v>0.39800000000000002</c:v>
                </c:pt>
                <c:pt idx="200">
                  <c:v>0.4</c:v>
                </c:pt>
                <c:pt idx="201">
                  <c:v>0.40200000000000002</c:v>
                </c:pt>
                <c:pt idx="202">
                  <c:v>0.40400000000000003</c:v>
                </c:pt>
                <c:pt idx="203">
                  <c:v>0.40600000000000003</c:v>
                </c:pt>
                <c:pt idx="204">
                  <c:v>0.40799999999999997</c:v>
                </c:pt>
                <c:pt idx="205">
                  <c:v>0.41</c:v>
                </c:pt>
                <c:pt idx="206">
                  <c:v>0.41199999999999998</c:v>
                </c:pt>
                <c:pt idx="207">
                  <c:v>0.41399999999999998</c:v>
                </c:pt>
                <c:pt idx="208">
                  <c:v>0.41599999999999998</c:v>
                </c:pt>
                <c:pt idx="209">
                  <c:v>0.41799999999999998</c:v>
                </c:pt>
                <c:pt idx="210">
                  <c:v>0.42</c:v>
                </c:pt>
                <c:pt idx="211">
                  <c:v>0.42199999999999999</c:v>
                </c:pt>
                <c:pt idx="212">
                  <c:v>0.42399999999999999</c:v>
                </c:pt>
                <c:pt idx="213">
                  <c:v>0.42599999999999999</c:v>
                </c:pt>
                <c:pt idx="214">
                  <c:v>0.42799999999999999</c:v>
                </c:pt>
                <c:pt idx="215">
                  <c:v>0.43</c:v>
                </c:pt>
                <c:pt idx="216">
                  <c:v>0.432</c:v>
                </c:pt>
                <c:pt idx="217">
                  <c:v>0.434</c:v>
                </c:pt>
                <c:pt idx="218">
                  <c:v>0.436</c:v>
                </c:pt>
                <c:pt idx="219">
                  <c:v>0.438</c:v>
                </c:pt>
                <c:pt idx="220">
                  <c:v>0.44</c:v>
                </c:pt>
                <c:pt idx="221">
                  <c:v>0.442</c:v>
                </c:pt>
                <c:pt idx="222">
                  <c:v>0.44400000000000001</c:v>
                </c:pt>
                <c:pt idx="223">
                  <c:v>0.44600000000000001</c:v>
                </c:pt>
                <c:pt idx="224">
                  <c:v>0.44800000000000001</c:v>
                </c:pt>
                <c:pt idx="225">
                  <c:v>0.45</c:v>
                </c:pt>
                <c:pt idx="226">
                  <c:v>0.45200000000000001</c:v>
                </c:pt>
                <c:pt idx="227">
                  <c:v>0.45400000000000001</c:v>
                </c:pt>
                <c:pt idx="228">
                  <c:v>0.45600000000000002</c:v>
                </c:pt>
                <c:pt idx="229">
                  <c:v>0.45800000000000002</c:v>
                </c:pt>
                <c:pt idx="230">
                  <c:v>0.46</c:v>
                </c:pt>
                <c:pt idx="231">
                  <c:v>0.46200000000000002</c:v>
                </c:pt>
                <c:pt idx="232">
                  <c:v>0.46400000000000002</c:v>
                </c:pt>
                <c:pt idx="233">
                  <c:v>0.46600000000000003</c:v>
                </c:pt>
                <c:pt idx="234">
                  <c:v>0.46800000000000003</c:v>
                </c:pt>
                <c:pt idx="235">
                  <c:v>0.47</c:v>
                </c:pt>
                <c:pt idx="236">
                  <c:v>0.47199999999999998</c:v>
                </c:pt>
                <c:pt idx="237">
                  <c:v>0.47399999999999998</c:v>
                </c:pt>
                <c:pt idx="238">
                  <c:v>0.47599999999999998</c:v>
                </c:pt>
                <c:pt idx="239">
                  <c:v>0.47799999999999998</c:v>
                </c:pt>
                <c:pt idx="240">
                  <c:v>0.48</c:v>
                </c:pt>
                <c:pt idx="241">
                  <c:v>0.48199999999999998</c:v>
                </c:pt>
                <c:pt idx="242">
                  <c:v>0.48399999999999999</c:v>
                </c:pt>
                <c:pt idx="243">
                  <c:v>0.48599999999999999</c:v>
                </c:pt>
                <c:pt idx="244">
                  <c:v>0.48799999999999999</c:v>
                </c:pt>
                <c:pt idx="245">
                  <c:v>0.49</c:v>
                </c:pt>
                <c:pt idx="246">
                  <c:v>0.49199999999999999</c:v>
                </c:pt>
                <c:pt idx="247">
                  <c:v>0.49399999999999999</c:v>
                </c:pt>
                <c:pt idx="248">
                  <c:v>0.496</c:v>
                </c:pt>
                <c:pt idx="249">
                  <c:v>0.498</c:v>
                </c:pt>
                <c:pt idx="250">
                  <c:v>0.5</c:v>
                </c:pt>
                <c:pt idx="251">
                  <c:v>0.502</c:v>
                </c:pt>
                <c:pt idx="252">
                  <c:v>0.504</c:v>
                </c:pt>
                <c:pt idx="253">
                  <c:v>0.50600000000000001</c:v>
                </c:pt>
                <c:pt idx="254">
                  <c:v>0.50800000000000001</c:v>
                </c:pt>
                <c:pt idx="255">
                  <c:v>0.51</c:v>
                </c:pt>
                <c:pt idx="256">
                  <c:v>0.51200000000000001</c:v>
                </c:pt>
                <c:pt idx="257">
                  <c:v>0.51400000000000001</c:v>
                </c:pt>
                <c:pt idx="258">
                  <c:v>0.51600000000000001</c:v>
                </c:pt>
                <c:pt idx="259">
                  <c:v>0.51800000000000002</c:v>
                </c:pt>
                <c:pt idx="260">
                  <c:v>0.52</c:v>
                </c:pt>
                <c:pt idx="261">
                  <c:v>0.52200000000000002</c:v>
                </c:pt>
                <c:pt idx="262">
                  <c:v>0.52400000000000002</c:v>
                </c:pt>
                <c:pt idx="263">
                  <c:v>0.52600000000000002</c:v>
                </c:pt>
                <c:pt idx="264">
                  <c:v>0.52800000000000002</c:v>
                </c:pt>
                <c:pt idx="265">
                  <c:v>0.53</c:v>
                </c:pt>
                <c:pt idx="266">
                  <c:v>0.53200000000000003</c:v>
                </c:pt>
                <c:pt idx="267">
                  <c:v>0.53400000000000003</c:v>
                </c:pt>
                <c:pt idx="268">
                  <c:v>0.53600000000000003</c:v>
                </c:pt>
                <c:pt idx="269">
                  <c:v>0.53800000000000003</c:v>
                </c:pt>
                <c:pt idx="270">
                  <c:v>0.54</c:v>
                </c:pt>
                <c:pt idx="271">
                  <c:v>0.54200000000000004</c:v>
                </c:pt>
                <c:pt idx="272">
                  <c:v>0.54400000000000004</c:v>
                </c:pt>
                <c:pt idx="273">
                  <c:v>0.54600000000000004</c:v>
                </c:pt>
                <c:pt idx="274">
                  <c:v>0.54800000000000004</c:v>
                </c:pt>
                <c:pt idx="275">
                  <c:v>0.55000000000000004</c:v>
                </c:pt>
                <c:pt idx="276">
                  <c:v>0.55200000000000005</c:v>
                </c:pt>
                <c:pt idx="277">
                  <c:v>0.55400000000000005</c:v>
                </c:pt>
                <c:pt idx="278">
                  <c:v>0.55600000000000005</c:v>
                </c:pt>
                <c:pt idx="279">
                  <c:v>0.55800000000000005</c:v>
                </c:pt>
                <c:pt idx="280">
                  <c:v>0.56000000000000005</c:v>
                </c:pt>
                <c:pt idx="281">
                  <c:v>0.56200000000000006</c:v>
                </c:pt>
                <c:pt idx="282">
                  <c:v>0.56399999999999995</c:v>
                </c:pt>
                <c:pt idx="283">
                  <c:v>0.56599999999999995</c:v>
                </c:pt>
                <c:pt idx="284">
                  <c:v>0.56799999999999995</c:v>
                </c:pt>
                <c:pt idx="285">
                  <c:v>0.56999999999999995</c:v>
                </c:pt>
                <c:pt idx="286">
                  <c:v>0.57199999999999995</c:v>
                </c:pt>
                <c:pt idx="287">
                  <c:v>0.57399999999999995</c:v>
                </c:pt>
                <c:pt idx="288">
                  <c:v>0.57599999999999996</c:v>
                </c:pt>
                <c:pt idx="289">
                  <c:v>0.57799999999999996</c:v>
                </c:pt>
                <c:pt idx="290">
                  <c:v>0.57999999999999996</c:v>
                </c:pt>
                <c:pt idx="291">
                  <c:v>0.58199999999999996</c:v>
                </c:pt>
                <c:pt idx="292">
                  <c:v>0.58399999999999996</c:v>
                </c:pt>
                <c:pt idx="293">
                  <c:v>0.58599999999999997</c:v>
                </c:pt>
                <c:pt idx="294">
                  <c:v>0.58799999999999997</c:v>
                </c:pt>
                <c:pt idx="295">
                  <c:v>0.59</c:v>
                </c:pt>
                <c:pt idx="296">
                  <c:v>0.59199999999999997</c:v>
                </c:pt>
                <c:pt idx="297">
                  <c:v>0.59399999999999997</c:v>
                </c:pt>
                <c:pt idx="298">
                  <c:v>0.59599999999999997</c:v>
                </c:pt>
                <c:pt idx="299">
                  <c:v>0.59799999999999998</c:v>
                </c:pt>
                <c:pt idx="300">
                  <c:v>0.6</c:v>
                </c:pt>
                <c:pt idx="301">
                  <c:v>0.60199999999999998</c:v>
                </c:pt>
                <c:pt idx="302">
                  <c:v>0.60399999999999998</c:v>
                </c:pt>
                <c:pt idx="303">
                  <c:v>0.60599999999999998</c:v>
                </c:pt>
                <c:pt idx="304">
                  <c:v>0.60799999999999998</c:v>
                </c:pt>
                <c:pt idx="305">
                  <c:v>0.61</c:v>
                </c:pt>
                <c:pt idx="306">
                  <c:v>0.61199999999999999</c:v>
                </c:pt>
                <c:pt idx="307">
                  <c:v>0.61399999999999999</c:v>
                </c:pt>
                <c:pt idx="308">
                  <c:v>0.61599999999999999</c:v>
                </c:pt>
                <c:pt idx="309">
                  <c:v>0.61799999999999999</c:v>
                </c:pt>
                <c:pt idx="310">
                  <c:v>0.62</c:v>
                </c:pt>
                <c:pt idx="311">
                  <c:v>0.622</c:v>
                </c:pt>
                <c:pt idx="312">
                  <c:v>0.624</c:v>
                </c:pt>
                <c:pt idx="313">
                  <c:v>0.626</c:v>
                </c:pt>
                <c:pt idx="314">
                  <c:v>0.628</c:v>
                </c:pt>
                <c:pt idx="315">
                  <c:v>0.63</c:v>
                </c:pt>
                <c:pt idx="316">
                  <c:v>0.63200000000000001</c:v>
                </c:pt>
                <c:pt idx="317">
                  <c:v>0.63400000000000001</c:v>
                </c:pt>
                <c:pt idx="318">
                  <c:v>0.63600000000000001</c:v>
                </c:pt>
                <c:pt idx="319">
                  <c:v>0.63800000000000001</c:v>
                </c:pt>
                <c:pt idx="320">
                  <c:v>0.64</c:v>
                </c:pt>
                <c:pt idx="321">
                  <c:v>0.64200000000000002</c:v>
                </c:pt>
                <c:pt idx="322">
                  <c:v>0.64400000000000002</c:v>
                </c:pt>
                <c:pt idx="323">
                  <c:v>0.64600000000000002</c:v>
                </c:pt>
                <c:pt idx="324">
                  <c:v>0.64800000000000002</c:v>
                </c:pt>
                <c:pt idx="325">
                  <c:v>0.65</c:v>
                </c:pt>
                <c:pt idx="326">
                  <c:v>0.65200000000000002</c:v>
                </c:pt>
                <c:pt idx="327">
                  <c:v>0.65400000000000003</c:v>
                </c:pt>
                <c:pt idx="328">
                  <c:v>0.65600000000000003</c:v>
                </c:pt>
                <c:pt idx="329">
                  <c:v>0.65800000000000003</c:v>
                </c:pt>
                <c:pt idx="330">
                  <c:v>0.66</c:v>
                </c:pt>
                <c:pt idx="331">
                  <c:v>0.66200000000000003</c:v>
                </c:pt>
                <c:pt idx="332">
                  <c:v>0.66400000000000003</c:v>
                </c:pt>
                <c:pt idx="333">
                  <c:v>0.66600000000000004</c:v>
                </c:pt>
                <c:pt idx="334">
                  <c:v>0.66800000000000004</c:v>
                </c:pt>
                <c:pt idx="335">
                  <c:v>0.67</c:v>
                </c:pt>
                <c:pt idx="336">
                  <c:v>0.67200000000000004</c:v>
                </c:pt>
                <c:pt idx="337">
                  <c:v>0.67400000000000004</c:v>
                </c:pt>
                <c:pt idx="338">
                  <c:v>0.67600000000000005</c:v>
                </c:pt>
                <c:pt idx="339">
                  <c:v>0.67800000000000005</c:v>
                </c:pt>
                <c:pt idx="340">
                  <c:v>0.68</c:v>
                </c:pt>
                <c:pt idx="341">
                  <c:v>0.68200000000000005</c:v>
                </c:pt>
                <c:pt idx="342">
                  <c:v>0.68400000000000005</c:v>
                </c:pt>
                <c:pt idx="343">
                  <c:v>0.68600000000000005</c:v>
                </c:pt>
                <c:pt idx="344">
                  <c:v>0.68799999999999994</c:v>
                </c:pt>
                <c:pt idx="345">
                  <c:v>0.69</c:v>
                </c:pt>
                <c:pt idx="346">
                  <c:v>0.69199999999999995</c:v>
                </c:pt>
                <c:pt idx="347">
                  <c:v>0.69399999999999995</c:v>
                </c:pt>
                <c:pt idx="348">
                  <c:v>0.69599999999999995</c:v>
                </c:pt>
                <c:pt idx="349">
                  <c:v>0.69799999999999995</c:v>
                </c:pt>
                <c:pt idx="350">
                  <c:v>0.7</c:v>
                </c:pt>
                <c:pt idx="351">
                  <c:v>0.70199999999999996</c:v>
                </c:pt>
                <c:pt idx="352">
                  <c:v>0.70399999999999996</c:v>
                </c:pt>
                <c:pt idx="353">
                  <c:v>0.70599999999999996</c:v>
                </c:pt>
                <c:pt idx="354">
                  <c:v>0.70799999999999996</c:v>
                </c:pt>
                <c:pt idx="355">
                  <c:v>0.71</c:v>
                </c:pt>
                <c:pt idx="356">
                  <c:v>0.71199999999999997</c:v>
                </c:pt>
                <c:pt idx="357">
                  <c:v>0.71399999999999997</c:v>
                </c:pt>
                <c:pt idx="358">
                  <c:v>0.71599999999999997</c:v>
                </c:pt>
                <c:pt idx="359">
                  <c:v>0.71799999999999997</c:v>
                </c:pt>
                <c:pt idx="360">
                  <c:v>0.72</c:v>
                </c:pt>
                <c:pt idx="361">
                  <c:v>0.72199999999999998</c:v>
                </c:pt>
                <c:pt idx="362">
                  <c:v>0.72399999999999998</c:v>
                </c:pt>
                <c:pt idx="363">
                  <c:v>0.72599999999999998</c:v>
                </c:pt>
                <c:pt idx="364">
                  <c:v>0.72799999999999998</c:v>
                </c:pt>
                <c:pt idx="365">
                  <c:v>0.73</c:v>
                </c:pt>
                <c:pt idx="366">
                  <c:v>0.73199999999999998</c:v>
                </c:pt>
                <c:pt idx="367">
                  <c:v>0.73399999999999999</c:v>
                </c:pt>
                <c:pt idx="368">
                  <c:v>0.73599999999999999</c:v>
                </c:pt>
                <c:pt idx="369">
                  <c:v>0.73799999999999999</c:v>
                </c:pt>
                <c:pt idx="370">
                  <c:v>0.74</c:v>
                </c:pt>
                <c:pt idx="371">
                  <c:v>0.74199999999999999</c:v>
                </c:pt>
                <c:pt idx="372">
                  <c:v>0.74399999999999999</c:v>
                </c:pt>
                <c:pt idx="373">
                  <c:v>0.746</c:v>
                </c:pt>
                <c:pt idx="374">
                  <c:v>0.748</c:v>
                </c:pt>
                <c:pt idx="375">
                  <c:v>0.75</c:v>
                </c:pt>
                <c:pt idx="376">
                  <c:v>0.752</c:v>
                </c:pt>
                <c:pt idx="377">
                  <c:v>0.754</c:v>
                </c:pt>
                <c:pt idx="378">
                  <c:v>0.75600000000000001</c:v>
                </c:pt>
                <c:pt idx="379">
                  <c:v>0.75800000000000001</c:v>
                </c:pt>
                <c:pt idx="380">
                  <c:v>0.76</c:v>
                </c:pt>
                <c:pt idx="381">
                  <c:v>0.76200000000000001</c:v>
                </c:pt>
                <c:pt idx="382">
                  <c:v>0.76400000000000001</c:v>
                </c:pt>
                <c:pt idx="383">
                  <c:v>0.76600000000000001</c:v>
                </c:pt>
                <c:pt idx="384">
                  <c:v>0.76800000000000002</c:v>
                </c:pt>
                <c:pt idx="385">
                  <c:v>0.77</c:v>
                </c:pt>
                <c:pt idx="386">
                  <c:v>0.77200000000000002</c:v>
                </c:pt>
                <c:pt idx="387">
                  <c:v>0.77400000000000002</c:v>
                </c:pt>
                <c:pt idx="388">
                  <c:v>0.77600000000000002</c:v>
                </c:pt>
                <c:pt idx="389">
                  <c:v>0.77800000000000002</c:v>
                </c:pt>
                <c:pt idx="390">
                  <c:v>0.78</c:v>
                </c:pt>
                <c:pt idx="391">
                  <c:v>0.78200000000000003</c:v>
                </c:pt>
                <c:pt idx="392">
                  <c:v>0.78400000000000003</c:v>
                </c:pt>
                <c:pt idx="393">
                  <c:v>0.78600000000000003</c:v>
                </c:pt>
                <c:pt idx="394">
                  <c:v>0.78800000000000003</c:v>
                </c:pt>
                <c:pt idx="395">
                  <c:v>0.79</c:v>
                </c:pt>
                <c:pt idx="396">
                  <c:v>0.79200000000000004</c:v>
                </c:pt>
                <c:pt idx="397">
                  <c:v>0.79400000000000004</c:v>
                </c:pt>
                <c:pt idx="398">
                  <c:v>0.79600000000000004</c:v>
                </c:pt>
                <c:pt idx="399">
                  <c:v>0.79800000000000004</c:v>
                </c:pt>
                <c:pt idx="400">
                  <c:v>0.8</c:v>
                </c:pt>
                <c:pt idx="401">
                  <c:v>0.80200000000000005</c:v>
                </c:pt>
                <c:pt idx="402">
                  <c:v>0.80400000000000005</c:v>
                </c:pt>
                <c:pt idx="403">
                  <c:v>0.80600000000000005</c:v>
                </c:pt>
                <c:pt idx="404">
                  <c:v>0.80800000000000005</c:v>
                </c:pt>
                <c:pt idx="405">
                  <c:v>0.81</c:v>
                </c:pt>
                <c:pt idx="406">
                  <c:v>0.81200000000000006</c:v>
                </c:pt>
                <c:pt idx="407">
                  <c:v>0.81399999999999995</c:v>
                </c:pt>
                <c:pt idx="408">
                  <c:v>0.81599999999999995</c:v>
                </c:pt>
                <c:pt idx="409">
                  <c:v>0.81799999999999995</c:v>
                </c:pt>
                <c:pt idx="410">
                  <c:v>0.82</c:v>
                </c:pt>
                <c:pt idx="411">
                  <c:v>0.82199999999999995</c:v>
                </c:pt>
                <c:pt idx="412">
                  <c:v>0.82399999999999995</c:v>
                </c:pt>
                <c:pt idx="413">
                  <c:v>0.82599999999999996</c:v>
                </c:pt>
                <c:pt idx="414">
                  <c:v>0.82799999999999996</c:v>
                </c:pt>
                <c:pt idx="415">
                  <c:v>0.83</c:v>
                </c:pt>
                <c:pt idx="416">
                  <c:v>0.83199999999999996</c:v>
                </c:pt>
                <c:pt idx="417">
                  <c:v>0.83399999999999996</c:v>
                </c:pt>
                <c:pt idx="418">
                  <c:v>0.83599999999999997</c:v>
                </c:pt>
                <c:pt idx="419">
                  <c:v>0.83799999999999997</c:v>
                </c:pt>
                <c:pt idx="420">
                  <c:v>0.84</c:v>
                </c:pt>
                <c:pt idx="421">
                  <c:v>0.84199999999999997</c:v>
                </c:pt>
                <c:pt idx="422">
                  <c:v>0.84399999999999997</c:v>
                </c:pt>
                <c:pt idx="423">
                  <c:v>0.84599999999999997</c:v>
                </c:pt>
                <c:pt idx="424">
                  <c:v>0.84799999999999998</c:v>
                </c:pt>
                <c:pt idx="425">
                  <c:v>0.85</c:v>
                </c:pt>
                <c:pt idx="426">
                  <c:v>0.85199999999999998</c:v>
                </c:pt>
                <c:pt idx="427">
                  <c:v>0.85399999999999998</c:v>
                </c:pt>
                <c:pt idx="428">
                  <c:v>0.85599999999999998</c:v>
                </c:pt>
                <c:pt idx="429">
                  <c:v>0.85799999999999998</c:v>
                </c:pt>
                <c:pt idx="430">
                  <c:v>0.86</c:v>
                </c:pt>
                <c:pt idx="431">
                  <c:v>0.86199999999999999</c:v>
                </c:pt>
                <c:pt idx="432">
                  <c:v>0.86399999999999999</c:v>
                </c:pt>
                <c:pt idx="433">
                  <c:v>0.86599999999999999</c:v>
                </c:pt>
                <c:pt idx="434">
                  <c:v>0.86799999999999999</c:v>
                </c:pt>
                <c:pt idx="435">
                  <c:v>0.87</c:v>
                </c:pt>
                <c:pt idx="436">
                  <c:v>0.872</c:v>
                </c:pt>
                <c:pt idx="437">
                  <c:v>0.874</c:v>
                </c:pt>
                <c:pt idx="438">
                  <c:v>0.876</c:v>
                </c:pt>
                <c:pt idx="439">
                  <c:v>0.878</c:v>
                </c:pt>
                <c:pt idx="440">
                  <c:v>0.88</c:v>
                </c:pt>
                <c:pt idx="441">
                  <c:v>0.88200000000000001</c:v>
                </c:pt>
                <c:pt idx="442">
                  <c:v>0.88400000000000001</c:v>
                </c:pt>
                <c:pt idx="443">
                  <c:v>0.88600000000000001</c:v>
                </c:pt>
                <c:pt idx="444">
                  <c:v>0.88800000000000001</c:v>
                </c:pt>
                <c:pt idx="445">
                  <c:v>0.89</c:v>
                </c:pt>
                <c:pt idx="446">
                  <c:v>0.89200000000000002</c:v>
                </c:pt>
                <c:pt idx="447">
                  <c:v>0.89400000000000002</c:v>
                </c:pt>
                <c:pt idx="448">
                  <c:v>0.89600000000000002</c:v>
                </c:pt>
                <c:pt idx="449">
                  <c:v>0.89800000000000002</c:v>
                </c:pt>
                <c:pt idx="450">
                  <c:v>0.9</c:v>
                </c:pt>
                <c:pt idx="451">
                  <c:v>0.90200000000000002</c:v>
                </c:pt>
                <c:pt idx="452">
                  <c:v>0.90400000000000003</c:v>
                </c:pt>
                <c:pt idx="453">
                  <c:v>0.90600000000000003</c:v>
                </c:pt>
                <c:pt idx="454">
                  <c:v>0.90800000000000003</c:v>
                </c:pt>
                <c:pt idx="455">
                  <c:v>0.91</c:v>
                </c:pt>
                <c:pt idx="456">
                  <c:v>0.91200000000000003</c:v>
                </c:pt>
                <c:pt idx="457">
                  <c:v>0.91400000000000003</c:v>
                </c:pt>
                <c:pt idx="458">
                  <c:v>0.91600000000000004</c:v>
                </c:pt>
                <c:pt idx="459">
                  <c:v>0.91800000000000004</c:v>
                </c:pt>
                <c:pt idx="460">
                  <c:v>0.92</c:v>
                </c:pt>
                <c:pt idx="461">
                  <c:v>0.92200000000000004</c:v>
                </c:pt>
                <c:pt idx="462">
                  <c:v>0.92400000000000004</c:v>
                </c:pt>
                <c:pt idx="463">
                  <c:v>0.92600000000000005</c:v>
                </c:pt>
                <c:pt idx="464">
                  <c:v>0.92800000000000005</c:v>
                </c:pt>
                <c:pt idx="465">
                  <c:v>0.93</c:v>
                </c:pt>
                <c:pt idx="466">
                  <c:v>0.93200000000000005</c:v>
                </c:pt>
                <c:pt idx="467">
                  <c:v>0.93400000000000005</c:v>
                </c:pt>
                <c:pt idx="468">
                  <c:v>0.93600000000000005</c:v>
                </c:pt>
                <c:pt idx="469">
                  <c:v>0.93799999999999994</c:v>
                </c:pt>
                <c:pt idx="470">
                  <c:v>0.94</c:v>
                </c:pt>
                <c:pt idx="471">
                  <c:v>0.94199999999999995</c:v>
                </c:pt>
                <c:pt idx="472">
                  <c:v>0.94399999999999995</c:v>
                </c:pt>
                <c:pt idx="473">
                  <c:v>0.94599999999999995</c:v>
                </c:pt>
                <c:pt idx="474">
                  <c:v>0.94799999999999995</c:v>
                </c:pt>
                <c:pt idx="475">
                  <c:v>0.95</c:v>
                </c:pt>
                <c:pt idx="476">
                  <c:v>0.95199999999999996</c:v>
                </c:pt>
                <c:pt idx="477">
                  <c:v>0.95399999999999996</c:v>
                </c:pt>
                <c:pt idx="478">
                  <c:v>0.95599999999999996</c:v>
                </c:pt>
                <c:pt idx="479">
                  <c:v>0.95799999999999996</c:v>
                </c:pt>
                <c:pt idx="480">
                  <c:v>0.96</c:v>
                </c:pt>
                <c:pt idx="481">
                  <c:v>0.96199999999999997</c:v>
                </c:pt>
                <c:pt idx="482">
                  <c:v>0.96399999999999997</c:v>
                </c:pt>
                <c:pt idx="483">
                  <c:v>0.96599999999999997</c:v>
                </c:pt>
                <c:pt idx="484">
                  <c:v>0.96799999999999997</c:v>
                </c:pt>
                <c:pt idx="485">
                  <c:v>0.97</c:v>
                </c:pt>
                <c:pt idx="486">
                  <c:v>0.97199999999999998</c:v>
                </c:pt>
                <c:pt idx="487">
                  <c:v>0.97399999999999998</c:v>
                </c:pt>
                <c:pt idx="488">
                  <c:v>0.97599999999999998</c:v>
                </c:pt>
                <c:pt idx="489">
                  <c:v>0.97799999999999998</c:v>
                </c:pt>
                <c:pt idx="490">
                  <c:v>0.98</c:v>
                </c:pt>
                <c:pt idx="491">
                  <c:v>0.98199999999999998</c:v>
                </c:pt>
                <c:pt idx="492">
                  <c:v>0.98399999999999999</c:v>
                </c:pt>
                <c:pt idx="493">
                  <c:v>0.98599999999999999</c:v>
                </c:pt>
                <c:pt idx="494">
                  <c:v>0.98799999999999999</c:v>
                </c:pt>
                <c:pt idx="495">
                  <c:v>0.99</c:v>
                </c:pt>
                <c:pt idx="496">
                  <c:v>0.99199999999999999</c:v>
                </c:pt>
                <c:pt idx="497">
                  <c:v>0.99399999999999999</c:v>
                </c:pt>
                <c:pt idx="498">
                  <c:v>0.996</c:v>
                </c:pt>
                <c:pt idx="499">
                  <c:v>0.998</c:v>
                </c:pt>
                <c:pt idx="500">
                  <c:v>1</c:v>
                </c:pt>
              </c:numCache>
            </c:numRef>
          </c:xVal>
          <c:yVal>
            <c:numRef>
              <c:f>'fixed # waves'!$B$2:$B$503</c:f>
              <c:numCache>
                <c:formatCode>General</c:formatCode>
                <c:ptCount val="502"/>
                <c:pt idx="0">
                  <c:v>0</c:v>
                </c:pt>
                <c:pt idx="1">
                  <c:v>5.2150538569547046E-198</c:v>
                </c:pt>
                <c:pt idx="2">
                  <c:v>-6.3743351955891633E-156</c:v>
                </c:pt>
                <c:pt idx="3">
                  <c:v>-1.0867572730886922E-132</c:v>
                </c:pt>
                <c:pt idx="4">
                  <c:v>-6.3676496137717166E-113</c:v>
                </c:pt>
                <c:pt idx="5">
                  <c:v>-4.5357849685551751E-96</c:v>
                </c:pt>
                <c:pt idx="6">
                  <c:v>-1.0619324412568743E-81</c:v>
                </c:pt>
                <c:pt idx="7">
                  <c:v>-1.8807712138063141E-69</c:v>
                </c:pt>
                <c:pt idx="8">
                  <c:v>-5.1200478301230289E-59</c:v>
                </c:pt>
                <c:pt idx="9">
                  <c:v>-3.9267576208893032E-50</c:v>
                </c:pt>
                <c:pt idx="10">
                  <c:v>-1.4251262194308001E-42</c:v>
                </c:pt>
                <c:pt idx="11">
                  <c:v>-3.8162433992273171E-36</c:v>
                </c:pt>
                <c:pt idx="12">
                  <c:v>-1.1030321449609456E-30</c:v>
                </c:pt>
                <c:pt idx="13">
                  <c:v>-4.7659089046614957E-26</c:v>
                </c:pt>
                <c:pt idx="14">
                  <c:v>-4.0675220818410496E-22</c:v>
                </c:pt>
                <c:pt idx="15">
                  <c:v>-8.7020399363073856E-19</c:v>
                </c:pt>
                <c:pt idx="16">
                  <c:v>-5.7203652089124298E-16</c:v>
                </c:pt>
                <c:pt idx="17">
                  <c:v>-1.3746107413434541E-13</c:v>
                </c:pt>
                <c:pt idx="18">
                  <c:v>-1.4001520985115619E-11</c:v>
                </c:pt>
                <c:pt idx="19">
                  <c:v>-6.8561323926526409E-10</c:v>
                </c:pt>
                <c:pt idx="20">
                  <c:v>-1.7957256745875322E-8</c:v>
                </c:pt>
                <c:pt idx="21">
                  <c:v>-2.752675968137407E-7</c:v>
                </c:pt>
                <c:pt idx="22">
                  <c:v>-2.6626259338239311E-6</c:v>
                </c:pt>
                <c:pt idx="23">
                  <c:v>-1.7288022070866237E-5</c:v>
                </c:pt>
                <c:pt idx="24">
                  <c:v>-7.9107327087996458E-5</c:v>
                </c:pt>
                <c:pt idx="25">
                  <c:v>-2.639766682349296E-4</c:v>
                </c:pt>
                <c:pt idx="26">
                  <c:v>-6.5104254332875374E-4</c:v>
                </c:pt>
                <c:pt idx="27">
                  <c:v>-1.1503219870739436E-3</c:v>
                </c:pt>
                <c:pt idx="28">
                  <c:v>-1.1780600799712892E-3</c:v>
                </c:pt>
                <c:pt idx="29">
                  <c:v>6.8506628144461503E-4</c:v>
                </c:pt>
                <c:pt idx="30">
                  <c:v>6.8114191511934709E-3</c:v>
                </c:pt>
                <c:pt idx="31">
                  <c:v>2.0246220809809961E-2</c:v>
                </c:pt>
                <c:pt idx="32">
                  <c:v>4.4066613228677345E-2</c:v>
                </c:pt>
                <c:pt idx="33">
                  <c:v>8.0610029205008163E-2</c:v>
                </c:pt>
                <c:pt idx="34">
                  <c:v>0.13085203237615486</c:v>
                </c:pt>
                <c:pt idx="35">
                  <c:v>0.19411949405719051</c:v>
                </c:pt>
                <c:pt idx="36">
                  <c:v>0.26817257128730237</c:v>
                </c:pt>
                <c:pt idx="37">
                  <c:v>0.34956650115760379</c:v>
                </c:pt>
                <c:pt idx="38">
                  <c:v>0.43415140976541594</c:v>
                </c:pt>
                <c:pt idx="39">
                  <c:v>0.51757777408964412</c:v>
                </c:pt>
                <c:pt idx="40">
                  <c:v>0.59571803022907333</c:v>
                </c:pt>
                <c:pt idx="41">
                  <c:v>0.66496351945844989</c:v>
                </c:pt>
                <c:pt idx="42">
                  <c:v>0.72239421352067024</c:v>
                </c:pt>
                <c:pt idx="43">
                  <c:v>0.76584136668883385</c:v>
                </c:pt>
                <c:pt idx="44">
                  <c:v>0.79387223848979971</c:v>
                </c:pt>
                <c:pt idx="45">
                  <c:v>0.80572580215756118</c:v>
                </c:pt>
                <c:pt idx="46">
                  <c:v>0.80122333315211558</c:v>
                </c:pt>
                <c:pt idx="47">
                  <c:v>0.78067120326588468</c:v>
                </c:pt>
                <c:pt idx="48">
                  <c:v>0.7447669953033208</c:v>
                </c:pt>
                <c:pt idx="49">
                  <c:v>0.69451506086840908</c:v>
                </c:pt>
                <c:pt idx="50">
                  <c:v>0.63115406639999028</c:v>
                </c:pt>
                <c:pt idx="51">
                  <c:v>0.55609676324471424</c:v>
                </c:pt>
                <c:pt idx="52">
                  <c:v>0.47088089815540835</c:v>
                </c:pt>
                <c:pt idx="53">
                  <c:v>0.37712956157678434</c:v>
                </c:pt>
                <c:pt idx="54">
                  <c:v>0.27651910608631736</c:v>
                </c:pt>
                <c:pt idx="55">
                  <c:v>0.17075286957329308</c:v>
                </c:pt>
                <c:pt idx="56">
                  <c:v>6.1539176812991148E-2</c:v>
                </c:pt>
                <c:pt idx="57">
                  <c:v>-4.942761552171724E-2</c:v>
                </c:pt>
                <c:pt idx="58">
                  <c:v>-0.16048397244510565</c:v>
                </c:pt>
                <c:pt idx="59">
                  <c:v>-0.27001260797789151</c:v>
                </c:pt>
                <c:pt idx="60">
                  <c:v>-0.37645693305000877</c:v>
                </c:pt>
                <c:pt idx="61">
                  <c:v>-0.47833478464347107</c:v>
                </c:pt>
                <c:pt idx="62">
                  <c:v>-0.57425155113159854</c:v>
                </c:pt>
                <c:pt idx="63">
                  <c:v>-0.66291269942168563</c:v>
                </c:pt>
                <c:pt idx="64">
                  <c:v>-0.74313563138795513</c:v>
                </c:pt>
                <c:pt idx="65">
                  <c:v>-0.81386074497475946</c:v>
                </c:pt>
                <c:pt idx="66">
                  <c:v>-0.87416154440595228</c:v>
                </c:pt>
                <c:pt idx="67">
                  <c:v>-0.92325362987505555</c:v>
                </c:pt>
                <c:pt idx="68">
                  <c:v>-0.96050239625398104</c:v>
                </c:pt>
                <c:pt idx="69">
                  <c:v>-0.98542927968672223</c:v>
                </c:pt>
                <c:pt idx="70">
                  <c:v>-0.99771640790434524</c:v>
                </c:pt>
                <c:pt idx="71">
                  <c:v>-0.99720953264584655</c:v>
                </c:pt>
                <c:pt idx="72">
                  <c:v>-0.98391914901709954</c:v>
                </c:pt>
                <c:pt idx="73">
                  <c:v>-0.95801973560478559</c:v>
                </c:pt>
                <c:pt idx="74">
                  <c:v>-0.91984707957703027</c:v>
                </c:pt>
                <c:pt idx="75">
                  <c:v>-0.86989368194649963</c:v>
                </c:pt>
                <c:pt idx="76">
                  <c:v>-0.80880226890849338</c:v>
                </c:pt>
                <c:pt idx="77">
                  <c:v>-0.73735746509103628</c:v>
                </c:pt>
                <c:pt idx="78">
                  <c:v>-0.65647571316658304</c:v>
                </c:pt>
                <c:pt idx="79">
                  <c:v>-0.56719355116109016</c:v>
                </c:pt>
                <c:pt idx="80">
                  <c:v>-0.47065438361114403</c:v>
                </c:pt>
                <c:pt idx="81">
                  <c:v>-0.36809390517688756</c:v>
                </c:pt>
                <c:pt idx="82">
                  <c:v>-0.26082435518082092</c:v>
                </c:pt>
                <c:pt idx="83">
                  <c:v>-0.15021779861725731</c:v>
                </c:pt>
                <c:pt idx="84">
                  <c:v>-3.7688643311262461E-2</c:v>
                </c:pt>
                <c:pt idx="85">
                  <c:v>7.5324386016379447E-2</c:v>
                </c:pt>
                <c:pt idx="86">
                  <c:v>0.18737658808013347</c:v>
                </c:pt>
                <c:pt idx="87">
                  <c:v>0.29703570629825005</c:v>
                </c:pt>
                <c:pt idx="88">
                  <c:v>0.40290019597183074</c:v>
                </c:pt>
                <c:pt idx="89">
                  <c:v>0.50361710394654602</c:v>
                </c:pt>
                <c:pt idx="90">
                  <c:v>0.59789933203854739</c:v>
                </c:pt>
                <c:pt idx="91">
                  <c:v>0.68454206323429823</c:v>
                </c:pt>
                <c:pt idx="92">
                  <c:v>0.76243814029699175</c:v>
                </c:pt>
                <c:pt idx="93">
                  <c:v>0.83059219977362431</c:v>
                </c:pt>
                <c:pt idx="94">
                  <c:v>0.88813338030990108</c:v>
                </c:pt>
                <c:pt idx="95">
                  <c:v>0.93432644242926866</c:v>
                </c:pt>
                <c:pt idx="96">
                  <c:v>0.96858115727500171</c:v>
                </c:pt>
                <c:pt idx="97">
                  <c:v>0.99045984398375209</c:v>
                </c:pt>
                <c:pt idx="98">
                  <c:v>0.9996829590672397</c:v>
                </c:pt>
                <c:pt idx="99">
                  <c:v>0.99613266611968665</c:v>
                </c:pt>
                <c:pt idx="100">
                  <c:v>0.97985434002154326</c:v>
                </c:pt>
                <c:pt idx="101">
                  <c:v>0.95105598624352949</c:v>
                </c:pt>
                <c:pt idx="102">
                  <c:v>0.91010558253086649</c:v>
                </c:pt>
                <c:pt idx="103">
                  <c:v>0.85752637682493371</c:v>
                </c:pt>
                <c:pt idx="104">
                  <c:v>0.79399020141910015</c:v>
                </c:pt>
                <c:pt idx="105">
                  <c:v>0.72030888871376553</c:v>
                </c:pt>
                <c:pt idx="106">
                  <c:v>0.63742389820886869</c:v>
                </c:pt>
                <c:pt idx="107">
                  <c:v>0.54639428724105266</c:v>
                </c:pt>
                <c:pt idx="108">
                  <c:v>0.44838317914530779</c:v>
                </c:pt>
                <c:pt idx="109">
                  <c:v>0.34464290172760692</c:v>
                </c:pt>
                <c:pt idx="110">
                  <c:v>0.23649898593056309</c:v>
                </c:pt>
                <c:pt idx="111">
                  <c:v>0.12533322914199324</c:v>
                </c:pt>
                <c:pt idx="112">
                  <c:v>1.2566039550499709E-2</c:v>
                </c:pt>
                <c:pt idx="113">
                  <c:v>-0.10036171285965641</c:v>
                </c:pt>
                <c:pt idx="114">
                  <c:v>-0.21200710677695314</c:v>
                </c:pt>
                <c:pt idx="115">
                  <c:v>-0.32094360625542484</c:v>
                </c:pt>
                <c:pt idx="116">
                  <c:v>-0.42577928805757959</c:v>
                </c:pt>
                <c:pt idx="117">
                  <c:v>-0.52517462674795179</c:v>
                </c:pt>
                <c:pt idx="118">
                  <c:v>-0.61785961028866443</c:v>
                </c:pt>
                <c:pt idx="119">
                  <c:v>-0.70264996744294161</c:v>
                </c:pt>
                <c:pt idx="120">
                  <c:v>-0.77846229964148961</c:v>
                </c:pt>
                <c:pt idx="121">
                  <c:v>-0.84432792396489886</c:v>
                </c:pt>
                <c:pt idx="122">
                  <c:v>-0.89940525036409114</c:v>
                </c:pt>
                <c:pt idx="123">
                  <c:v>-0.94299053496951069</c:v>
                </c:pt>
                <c:pt idx="124">
                  <c:v>-0.97452687208930178</c:v>
                </c:pt>
                <c:pt idx="125">
                  <c:v>-0.99361131000180547</c:v>
                </c:pt>
                <c:pt idx="126">
                  <c:v>-0.99999999962080544</c:v>
                </c:pt>
                <c:pt idx="127">
                  <c:v>-0.99361131024676785</c:v>
                </c:pt>
                <c:pt idx="128">
                  <c:v>-0.97452687259272985</c:v>
                </c:pt>
                <c:pt idx="129">
                  <c:v>-0.94299053575754455</c:v>
                </c:pt>
                <c:pt idx="130">
                  <c:v>-0.89940525147351047</c:v>
                </c:pt>
                <c:pt idx="131">
                  <c:v>-0.84432792543946589</c:v>
                </c:pt>
                <c:pt idx="132">
                  <c:v>-0.77846230152575902</c:v>
                </c:pt>
                <c:pt idx="133">
                  <c:v>-0.7026499697722739</c:v>
                </c:pt>
                <c:pt idx="134">
                  <c:v>-0.61785961307370851</c:v>
                </c:pt>
                <c:pt idx="135">
                  <c:v>-0.52517462995127073</c:v>
                </c:pt>
                <c:pt idx="136">
                  <c:v>-0.42577929155932404</c:v>
                </c:pt>
                <c:pt idx="137">
                  <c:v>-0.32094360980415387</c:v>
                </c:pt>
                <c:pt idx="138">
                  <c:v>-0.21200710992063557</c:v>
                </c:pt>
                <c:pt idx="139">
                  <c:v>-0.10036171485074392</c:v>
                </c:pt>
                <c:pt idx="140">
                  <c:v>1.2566039883311758E-2</c:v>
                </c:pt>
                <c:pt idx="141">
                  <c:v>0.12533323356402223</c:v>
                </c:pt>
                <c:pt idx="142">
                  <c:v>0.23649899702334726</c:v>
                </c:pt>
                <c:pt idx="143">
                  <c:v>0.34464292317413686</c:v>
                </c:pt>
                <c:pt idx="144">
                  <c:v>0.44838321608969123</c:v>
                </c:pt>
                <c:pt idx="145">
                  <c:v>0.54639434673398335</c:v>
                </c:pt>
                <c:pt idx="146">
                  <c:v>0.63742398974846137</c:v>
                </c:pt>
                <c:pt idx="147">
                  <c:v>0.72030902488773063</c:v>
                </c:pt>
                <c:pt idx="148">
                  <c:v>0.79399039864770315</c:v>
                </c:pt>
                <c:pt idx="149">
                  <c:v>0.8575266561935555</c:v>
                </c:pt>
                <c:pt idx="150">
                  <c:v>0.91010597068492638</c:v>
                </c:pt>
                <c:pt idx="151">
                  <c:v>0.95105651629510479</c:v>
                </c:pt>
                <c:pt idx="152">
                  <c:v>0.97985505238421333</c:v>
                </c:pt>
                <c:pt idx="153">
                  <c:v>0.99613360914314997</c:v>
                </c:pt>
                <c:pt idx="154">
                  <c:v>0.99968418928328517</c:v>
                </c:pt>
                <c:pt idx="155">
                  <c:v>0.99046142569664175</c:v>
                </c:pt>
                <c:pt idx="156">
                  <c:v>0.96858316112862541</c:v>
                </c:pt>
                <c:pt idx="157">
                  <c:v>0.9343289424566088</c:v>
                </c:pt>
                <c:pt idx="158">
                  <c:v>0.88813644881354303</c:v>
                </c:pt>
                <c:pt idx="159">
                  <c:v>0.83059589919581234</c:v>
                </c:pt>
                <c:pt idx="160">
                  <c:v>0.76244251101144822</c:v>
                </c:pt>
                <c:pt idx="161">
                  <c:v>0.6845471059286895</c:v>
                </c:pt>
                <c:pt idx="162">
                  <c:v>0.59790498305751727</c:v>
                </c:pt>
                <c:pt idx="163">
                  <c:v>0.50362320163576213</c:v>
                </c:pt>
                <c:pt idx="164">
                  <c:v>0.4029064357136608</c:v>
                </c:pt>
                <c:pt idx="165">
                  <c:v>0.29704158157703636</c:v>
                </c:pt>
                <c:pt idx="166">
                  <c:v>0.18738131458572257</c:v>
                </c:pt>
                <c:pt idx="167">
                  <c:v>7.5326805527934151E-2</c:v>
                </c:pt>
                <c:pt idx="168">
                  <c:v>-3.7690182669936727E-2</c:v>
                </c:pt>
                <c:pt idx="169">
                  <c:v>-0.15022558912075576</c:v>
                </c:pt>
                <c:pt idx="170">
                  <c:v>-0.26084150628989916</c:v>
                </c:pt>
                <c:pt idx="171">
                  <c:v>-0.36812455268467686</c:v>
                </c:pt>
                <c:pt idx="172">
                  <c:v>-0.47070393216533474</c:v>
                </c:pt>
                <c:pt idx="173">
                  <c:v>-0.56726894912675274</c:v>
                </c:pt>
                <c:pt idx="174">
                  <c:v>-0.65658575575295575</c:v>
                </c:pt>
                <c:pt idx="175">
                  <c:v>-0.73751311735817093</c:v>
                </c:pt>
                <c:pt idx="176">
                  <c:v>-0.8090169943749469</c:v>
                </c:pt>
                <c:pt idx="177">
                  <c:v>-0.87018375466952358</c:v>
                </c:pt>
                <c:pt idx="178">
                  <c:v>-0.92023184736587005</c:v>
                </c:pt>
                <c:pt idx="179">
                  <c:v>-0.95852178901737473</c:v>
                </c:pt>
                <c:pt idx="180">
                  <c:v>-0.98456433452920533</c:v>
                </c:pt>
                <c:pt idx="181">
                  <c:v>-0.99802672842827134</c:v>
                </c:pt>
                <c:pt idx="182">
                  <c:v>-0.99873695660601747</c:v>
                </c:pt>
                <c:pt idx="183">
                  <c:v>-0.98668594420786815</c:v>
                </c:pt>
                <c:pt idx="184">
                  <c:v>-0.96202767158608593</c:v>
                </c:pt>
                <c:pt idx="185">
                  <c:v>-0.92507720683445815</c:v>
                </c:pt>
                <c:pt idx="186">
                  <c:v>-0.87630668004386369</c:v>
                </c:pt>
                <c:pt idx="187">
                  <c:v>-0.81633925071718405</c:v>
                </c:pt>
                <c:pt idx="188">
                  <c:v>-0.74594114542418211</c:v>
                </c:pt>
                <c:pt idx="189">
                  <c:v>-0.66601186743425156</c:v>
                </c:pt>
                <c:pt idx="190">
                  <c:v>-0.57757270342226752</c:v>
                </c:pt>
                <c:pt idx="191">
                  <c:v>-0.4817536741017151</c:v>
                </c:pt>
                <c:pt idx="192">
                  <c:v>-0.37977909552180089</c:v>
                </c:pt>
                <c:pt idx="193">
                  <c:v>-0.27295193551732494</c:v>
                </c:pt>
                <c:pt idx="194">
                  <c:v>-0.16263716519488325</c:v>
                </c:pt>
                <c:pt idx="195">
                  <c:v>-5.0244318179769126E-2</c:v>
                </c:pt>
                <c:pt idx="196">
                  <c:v>6.2790519529313873E-2</c:v>
                </c:pt>
                <c:pt idx="197">
                  <c:v>0.17502305897527662</c:v>
                </c:pt>
                <c:pt idx="198">
                  <c:v>0.28501926246997672</c:v>
                </c:pt>
                <c:pt idx="199">
                  <c:v>0.39137366683720304</c:v>
                </c:pt>
                <c:pt idx="200">
                  <c:v>0.49272734154829223</c:v>
                </c:pt>
                <c:pt idx="201">
                  <c:v>0.5877852522924738</c:v>
                </c:pt>
                <c:pt idx="202">
                  <c:v>0.67533280812102514</c:v>
                </c:pt>
                <c:pt idx="203">
                  <c:v>0.75425138073610443</c:v>
                </c:pt>
                <c:pt idx="204">
                  <c:v>0.82353259762842801</c:v>
                </c:pt>
                <c:pt idx="205">
                  <c:v>0.88229122643495217</c:v>
                </c:pt>
                <c:pt idx="206">
                  <c:v>0.92977648588825057</c:v>
                </c:pt>
                <c:pt idx="207">
                  <c:v>0.96538163883327333</c:v>
                </c:pt>
                <c:pt idx="208">
                  <c:v>0.98865174473791362</c:v>
                </c:pt>
                <c:pt idx="209">
                  <c:v>0.9992894726405892</c:v>
                </c:pt>
                <c:pt idx="210">
                  <c:v>0.99715890026061382</c:v>
                </c:pt>
                <c:pt idx="211">
                  <c:v>0.98228725072868972</c:v>
                </c:pt>
                <c:pt idx="212">
                  <c:v>0.95486454474664351</c:v>
                </c:pt>
                <c:pt idx="213">
                  <c:v>0.91524117262091831</c:v>
                </c:pt>
                <c:pt idx="214">
                  <c:v>0.86392341719283627</c:v>
                </c:pt>
                <c:pt idx="215">
                  <c:v>0.80156698487087552</c:v>
                </c:pt>
                <c:pt idx="216">
                  <c:v>0.72896862742141266</c:v>
                </c:pt>
                <c:pt idx="217">
                  <c:v>0.64705596156944556</c:v>
                </c:pt>
                <c:pt idx="218">
                  <c:v>0.5568756164881864</c:v>
                </c:pt>
                <c:pt idx="219">
                  <c:v>0.45957986062149236</c:v>
                </c:pt>
                <c:pt idx="220">
                  <c:v>0.35641187871325208</c:v>
                </c:pt>
                <c:pt idx="221">
                  <c:v>0.24868988716485613</c:v>
                </c:pt>
                <c:pt idx="222">
                  <c:v>0.13779029068463938</c:v>
                </c:pt>
                <c:pt idx="223">
                  <c:v>2.5130095443335179E-2</c:v>
                </c:pt>
                <c:pt idx="224">
                  <c:v>-8.7851196550742E-2</c:v>
                </c:pt>
                <c:pt idx="225">
                  <c:v>-0.19970998051440592</c:v>
                </c:pt>
                <c:pt idx="226">
                  <c:v>-0.3090169943749464</c:v>
                </c:pt>
                <c:pt idx="227">
                  <c:v>-0.41437558099328647</c:v>
                </c:pt>
                <c:pt idx="228">
                  <c:v>-0.51443953378150564</c:v>
                </c:pt>
                <c:pt idx="229">
                  <c:v>-0.60793029769460472</c:v>
                </c:pt>
                <c:pt idx="230">
                  <c:v>-0.69365330581280438</c:v>
                </c:pt>
                <c:pt idx="231">
                  <c:v>-0.77051324277579103</c:v>
                </c:pt>
                <c:pt idx="232">
                  <c:v>-0.83752804004214332</c:v>
                </c:pt>
                <c:pt idx="233">
                  <c:v>-0.89384142415126355</c:v>
                </c:pt>
                <c:pt idx="234">
                  <c:v>-0.93873385765387396</c:v>
                </c:pt>
                <c:pt idx="235">
                  <c:v>-0.97163173291467464</c:v>
                </c:pt>
                <c:pt idx="236">
                  <c:v>-0.99211470131447732</c:v>
                </c:pt>
                <c:pt idx="237">
                  <c:v>-0.99992104420381611</c:v>
                </c:pt>
                <c:pt idx="238">
                  <c:v>-0.99495101698130017</c:v>
                </c:pt>
                <c:pt idx="239">
                  <c:v>-0.97726812356819426</c:v>
                </c:pt>
                <c:pt idx="240">
                  <c:v>-0.94709830499474545</c:v>
                </c:pt>
                <c:pt idx="241">
                  <c:v>-0.90482705246601958</c:v>
                </c:pt>
                <c:pt idx="242">
                  <c:v>-0.85099448179469184</c:v>
                </c:pt>
                <c:pt idx="243">
                  <c:v>-0.78628843213662103</c:v>
                </c:pt>
                <c:pt idx="244">
                  <c:v>-0.71153567720928779</c:v>
                </c:pt>
                <c:pt idx="245">
                  <c:v>-0.62769136129070313</c:v>
                </c:pt>
                <c:pt idx="246">
                  <c:v>-0.53582679497899643</c:v>
                </c:pt>
                <c:pt idx="247">
                  <c:v>-0.43711576665093577</c:v>
                </c:pt>
                <c:pt idx="248">
                  <c:v>-0.33281954452298962</c:v>
                </c:pt>
                <c:pt idx="249">
                  <c:v>-0.22427076094938073</c:v>
                </c:pt>
                <c:pt idx="250">
                  <c:v>-0.11285638487348114</c:v>
                </c:pt>
                <c:pt idx="251">
                  <c:v>-2.9402478715634395E-15</c:v>
                </c:pt>
                <c:pt idx="252">
                  <c:v>0.11285638487347883</c:v>
                </c:pt>
                <c:pt idx="253">
                  <c:v>0.22427076094937845</c:v>
                </c:pt>
                <c:pt idx="254">
                  <c:v>0.3328195445229874</c:v>
                </c:pt>
                <c:pt idx="255">
                  <c:v>0.43711576665093371</c:v>
                </c:pt>
                <c:pt idx="256">
                  <c:v>0.53582679497899444</c:v>
                </c:pt>
                <c:pt idx="257">
                  <c:v>0.62769136129070124</c:v>
                </c:pt>
                <c:pt idx="258">
                  <c:v>0.71153567720928612</c:v>
                </c:pt>
                <c:pt idx="259">
                  <c:v>0.78628843213661959</c:v>
                </c:pt>
                <c:pt idx="260">
                  <c:v>0.85099448179469062</c:v>
                </c:pt>
                <c:pt idx="261">
                  <c:v>0.90482705246601858</c:v>
                </c:pt>
                <c:pt idx="262">
                  <c:v>0.94709830499474468</c:v>
                </c:pt>
                <c:pt idx="263">
                  <c:v>0.97726812356819381</c:v>
                </c:pt>
                <c:pt idx="264">
                  <c:v>0.99495101698129995</c:v>
                </c:pt>
                <c:pt idx="265">
                  <c:v>0.99992104420381611</c:v>
                </c:pt>
                <c:pt idx="266">
                  <c:v>0.99211470131447765</c:v>
                </c:pt>
                <c:pt idx="267">
                  <c:v>0.97163173291467353</c:v>
                </c:pt>
                <c:pt idx="268">
                  <c:v>0.93873385765387474</c:v>
                </c:pt>
                <c:pt idx="269">
                  <c:v>0.89384142415126455</c:v>
                </c:pt>
                <c:pt idx="270">
                  <c:v>0.83752804004214065</c:v>
                </c:pt>
                <c:pt idx="271">
                  <c:v>0.77051324277579025</c:v>
                </c:pt>
                <c:pt idx="272">
                  <c:v>0.69365330581280604</c:v>
                </c:pt>
                <c:pt idx="273">
                  <c:v>0.60793029769460094</c:v>
                </c:pt>
                <c:pt idx="274">
                  <c:v>0.51443953378150153</c:v>
                </c:pt>
                <c:pt idx="275">
                  <c:v>0.41437558099328536</c:v>
                </c:pt>
                <c:pt idx="276">
                  <c:v>0.30901699437494862</c:v>
                </c:pt>
                <c:pt idx="277">
                  <c:v>0.19970998051440819</c:v>
                </c:pt>
                <c:pt idx="278">
                  <c:v>8.785119655073724E-2</c:v>
                </c:pt>
                <c:pt idx="279">
                  <c:v>-2.5130095443336404E-2</c:v>
                </c:pt>
                <c:pt idx="280">
                  <c:v>-0.13779029068463708</c:v>
                </c:pt>
                <c:pt idx="281">
                  <c:v>-0.24868988716486076</c:v>
                </c:pt>
                <c:pt idx="282">
                  <c:v>-0.35641187871325652</c:v>
                </c:pt>
                <c:pt idx="283">
                  <c:v>-0.45957986062148715</c:v>
                </c:pt>
                <c:pt idx="284">
                  <c:v>-0.55687561648818151</c:v>
                </c:pt>
                <c:pt idx="285">
                  <c:v>-0.64705596156943834</c:v>
                </c:pt>
                <c:pt idx="286">
                  <c:v>-0.72896862742141111</c:v>
                </c:pt>
                <c:pt idx="287">
                  <c:v>-0.8015669848708763</c:v>
                </c:pt>
                <c:pt idx="288">
                  <c:v>-0.8639234171928315</c:v>
                </c:pt>
                <c:pt idx="289">
                  <c:v>-0.91524117262091453</c:v>
                </c:pt>
                <c:pt idx="290">
                  <c:v>-0.95486454474664284</c:v>
                </c:pt>
                <c:pt idx="291">
                  <c:v>-0.98228725072868861</c:v>
                </c:pt>
                <c:pt idx="292">
                  <c:v>-0.99715890026061338</c:v>
                </c:pt>
                <c:pt idx="293">
                  <c:v>-0.99928947264058954</c:v>
                </c:pt>
                <c:pt idx="294">
                  <c:v>-0.98865174473791406</c:v>
                </c:pt>
                <c:pt idx="295">
                  <c:v>-0.96538163883327388</c:v>
                </c:pt>
                <c:pt idx="296">
                  <c:v>-0.92977648588825401</c:v>
                </c:pt>
                <c:pt idx="297">
                  <c:v>-0.88229122643495661</c:v>
                </c:pt>
                <c:pt idx="298">
                  <c:v>-0.82353259762842734</c:v>
                </c:pt>
                <c:pt idx="299">
                  <c:v>-0.75425138073610365</c:v>
                </c:pt>
                <c:pt idx="300">
                  <c:v>-0.67533280812102947</c:v>
                </c:pt>
                <c:pt idx="301">
                  <c:v>-0.58778525229247858</c:v>
                </c:pt>
                <c:pt idx="302">
                  <c:v>-0.49272734154829118</c:v>
                </c:pt>
                <c:pt idx="303">
                  <c:v>-0.39137366683720193</c:v>
                </c:pt>
                <c:pt idx="304">
                  <c:v>-0.28501926246998238</c:v>
                </c:pt>
                <c:pt idx="305">
                  <c:v>-0.17502305897528239</c:v>
                </c:pt>
                <c:pt idx="306">
                  <c:v>-6.2790519529312652E-2</c:v>
                </c:pt>
                <c:pt idx="307">
                  <c:v>5.0244318179770348E-2</c:v>
                </c:pt>
                <c:pt idx="308">
                  <c:v>0.16263716519488444</c:v>
                </c:pt>
                <c:pt idx="309">
                  <c:v>0.27295193551731928</c:v>
                </c:pt>
                <c:pt idx="310">
                  <c:v>0.379779095521802</c:v>
                </c:pt>
                <c:pt idx="311">
                  <c:v>0.48175367410171621</c:v>
                </c:pt>
                <c:pt idx="312">
                  <c:v>0.57757270342226852</c:v>
                </c:pt>
                <c:pt idx="313">
                  <c:v>0.66601186743424723</c:v>
                </c:pt>
                <c:pt idx="314">
                  <c:v>0.74594114542418299</c:v>
                </c:pt>
                <c:pt idx="315">
                  <c:v>0.81633925071718472</c:v>
                </c:pt>
                <c:pt idx="316">
                  <c:v>0.87630668004386425</c:v>
                </c:pt>
                <c:pt idx="317">
                  <c:v>0.92507720683445593</c:v>
                </c:pt>
                <c:pt idx="318">
                  <c:v>0.96202767158608626</c:v>
                </c:pt>
                <c:pt idx="319">
                  <c:v>0.98668594420786837</c:v>
                </c:pt>
                <c:pt idx="320">
                  <c:v>0.99873695660601758</c:v>
                </c:pt>
                <c:pt idx="321">
                  <c:v>0.99802672842827189</c:v>
                </c:pt>
                <c:pt idx="322">
                  <c:v>0.98456433452920511</c:v>
                </c:pt>
                <c:pt idx="323">
                  <c:v>0.95852178901737539</c:v>
                </c:pt>
                <c:pt idx="324">
                  <c:v>0.9202318473658696</c:v>
                </c:pt>
                <c:pt idx="325">
                  <c:v>0.87018375466952813</c:v>
                </c:pt>
                <c:pt idx="326">
                  <c:v>0.80901699437494623</c:v>
                </c:pt>
                <c:pt idx="327">
                  <c:v>0.73751311735817249</c:v>
                </c:pt>
                <c:pt idx="328">
                  <c:v>0.65658575575295475</c:v>
                </c:pt>
                <c:pt idx="329">
                  <c:v>0.56726894912676051</c:v>
                </c:pt>
                <c:pt idx="330">
                  <c:v>0.47070393216533052</c:v>
                </c:pt>
                <c:pt idx="331">
                  <c:v>0.36812455268467575</c:v>
                </c:pt>
                <c:pt idx="332">
                  <c:v>0.26084150628989455</c:v>
                </c:pt>
                <c:pt idx="333">
                  <c:v>0.15022558912076159</c:v>
                </c:pt>
                <c:pt idx="334">
                  <c:v>3.7690182669931946E-2</c:v>
                </c:pt>
                <c:pt idx="335">
                  <c:v>-7.5326805527935373E-2</c:v>
                </c:pt>
                <c:pt idx="336">
                  <c:v>-0.18738131458572727</c:v>
                </c:pt>
                <c:pt idx="337">
                  <c:v>-0.29704158157703076</c:v>
                </c:pt>
                <c:pt idx="338">
                  <c:v>-0.40290643571366519</c:v>
                </c:pt>
                <c:pt idx="339">
                  <c:v>-0.50362320163576313</c:v>
                </c:pt>
                <c:pt idx="340">
                  <c:v>-0.59790498305752104</c:v>
                </c:pt>
                <c:pt idx="341">
                  <c:v>-0.68454710592868517</c:v>
                </c:pt>
                <c:pt idx="342">
                  <c:v>-0.762442511011449</c:v>
                </c:pt>
                <c:pt idx="343">
                  <c:v>-0.830595899195813</c:v>
                </c:pt>
                <c:pt idx="344">
                  <c:v>-0.88813644881354359</c:v>
                </c:pt>
                <c:pt idx="345">
                  <c:v>-0.93432894245660669</c:v>
                </c:pt>
                <c:pt idx="346">
                  <c:v>-0.96858316112862219</c:v>
                </c:pt>
                <c:pt idx="347">
                  <c:v>-0.99046142569664097</c:v>
                </c:pt>
                <c:pt idx="348">
                  <c:v>-0.99968418928328506</c:v>
                </c:pt>
                <c:pt idx="349">
                  <c:v>-0.99613360914315041</c:v>
                </c:pt>
                <c:pt idx="350">
                  <c:v>-0.97985505238421444</c:v>
                </c:pt>
                <c:pt idx="351">
                  <c:v>-0.95105651629510668</c:v>
                </c:pt>
                <c:pt idx="352">
                  <c:v>-0.91010597068492882</c:v>
                </c:pt>
                <c:pt idx="353">
                  <c:v>-0.85752665619355861</c:v>
                </c:pt>
                <c:pt idx="354">
                  <c:v>-0.79399039864770671</c:v>
                </c:pt>
                <c:pt idx="355">
                  <c:v>-0.72030902488773474</c:v>
                </c:pt>
                <c:pt idx="356">
                  <c:v>-0.63742398974846592</c:v>
                </c:pt>
                <c:pt idx="357">
                  <c:v>-0.54639434673398823</c:v>
                </c:pt>
                <c:pt idx="358">
                  <c:v>-0.44838321608969645</c:v>
                </c:pt>
                <c:pt idx="359">
                  <c:v>-0.34464292317414236</c:v>
                </c:pt>
                <c:pt idx="360">
                  <c:v>-0.23649899702335297</c:v>
                </c:pt>
                <c:pt idx="361">
                  <c:v>-0.12533323356402104</c:v>
                </c:pt>
                <c:pt idx="362">
                  <c:v>-1.2566039883314086E-2</c:v>
                </c:pt>
                <c:pt idx="363">
                  <c:v>0.10036171485074161</c:v>
                </c:pt>
                <c:pt idx="364">
                  <c:v>0.21200710992063329</c:v>
                </c:pt>
                <c:pt idx="365">
                  <c:v>0.32094360980415165</c:v>
                </c:pt>
                <c:pt idx="366">
                  <c:v>0.42577929155932193</c:v>
                </c:pt>
                <c:pt idx="367">
                  <c:v>0.52517462995126873</c:v>
                </c:pt>
                <c:pt idx="368">
                  <c:v>0.61785961307370663</c:v>
                </c:pt>
                <c:pt idx="369">
                  <c:v>0.70264996977227223</c:v>
                </c:pt>
                <c:pt idx="370">
                  <c:v>0.77846230152575757</c:v>
                </c:pt>
                <c:pt idx="371">
                  <c:v>0.84432792543946467</c:v>
                </c:pt>
                <c:pt idx="372">
                  <c:v>0.89940525147350947</c:v>
                </c:pt>
                <c:pt idx="373">
                  <c:v>0.94299053575754377</c:v>
                </c:pt>
                <c:pt idx="374">
                  <c:v>0.9745268725927293</c:v>
                </c:pt>
                <c:pt idx="375">
                  <c:v>0.99361131024676741</c:v>
                </c:pt>
                <c:pt idx="376">
                  <c:v>0.99999999962080544</c:v>
                </c:pt>
                <c:pt idx="377">
                  <c:v>0.99361131000180558</c:v>
                </c:pt>
                <c:pt idx="378">
                  <c:v>0.97452687208930222</c:v>
                </c:pt>
                <c:pt idx="379">
                  <c:v>0.94299053496951202</c:v>
                </c:pt>
                <c:pt idx="380">
                  <c:v>0.89940525036409213</c:v>
                </c:pt>
                <c:pt idx="381">
                  <c:v>0.8443279239648992</c:v>
                </c:pt>
                <c:pt idx="382">
                  <c:v>0.77846229964149105</c:v>
                </c:pt>
                <c:pt idx="383">
                  <c:v>0.7026499674429445</c:v>
                </c:pt>
                <c:pt idx="384">
                  <c:v>0.61785961028866487</c:v>
                </c:pt>
                <c:pt idx="385">
                  <c:v>0.52517462674795223</c:v>
                </c:pt>
                <c:pt idx="386">
                  <c:v>0.42577928805758009</c:v>
                </c:pt>
                <c:pt idx="387">
                  <c:v>0.3209436062554254</c:v>
                </c:pt>
                <c:pt idx="388">
                  <c:v>0.2120071067769537</c:v>
                </c:pt>
                <c:pt idx="389">
                  <c:v>0.10036171285965695</c:v>
                </c:pt>
                <c:pt idx="390">
                  <c:v>-1.2566039550499158E-2</c:v>
                </c:pt>
                <c:pt idx="391">
                  <c:v>-0.12533322914199269</c:v>
                </c:pt>
                <c:pt idx="392">
                  <c:v>-0.23649898593056085</c:v>
                </c:pt>
                <c:pt idx="393">
                  <c:v>-0.34464290172760642</c:v>
                </c:pt>
                <c:pt idx="394">
                  <c:v>-0.44838317914530729</c:v>
                </c:pt>
                <c:pt idx="395">
                  <c:v>-0.54639428724105066</c:v>
                </c:pt>
                <c:pt idx="396">
                  <c:v>-0.63742389820886691</c:v>
                </c:pt>
                <c:pt idx="397">
                  <c:v>-0.72030888871376397</c:v>
                </c:pt>
                <c:pt idx="398">
                  <c:v>-0.79399020141909982</c:v>
                </c:pt>
                <c:pt idx="399">
                  <c:v>-0.8575263768249326</c:v>
                </c:pt>
                <c:pt idx="400">
                  <c:v>-0.91010558253086626</c:v>
                </c:pt>
                <c:pt idx="401">
                  <c:v>-0.95105598624352872</c:v>
                </c:pt>
                <c:pt idx="402">
                  <c:v>-0.97985434002154315</c:v>
                </c:pt>
                <c:pt idx="403">
                  <c:v>-0.99613266611968676</c:v>
                </c:pt>
                <c:pt idx="404">
                  <c:v>-0.9996829590672397</c:v>
                </c:pt>
                <c:pt idx="405">
                  <c:v>-0.9904598439837522</c:v>
                </c:pt>
                <c:pt idx="406">
                  <c:v>-0.96858115727500005</c:v>
                </c:pt>
                <c:pt idx="407">
                  <c:v>-0.93432644242926888</c:v>
                </c:pt>
                <c:pt idx="408">
                  <c:v>-0.88813338030990463</c:v>
                </c:pt>
                <c:pt idx="409">
                  <c:v>-0.83059219977362853</c:v>
                </c:pt>
                <c:pt idx="410">
                  <c:v>-0.76243814029699675</c:v>
                </c:pt>
                <c:pt idx="411">
                  <c:v>-0.68454206323429856</c:v>
                </c:pt>
                <c:pt idx="412">
                  <c:v>-0.5978993320385535</c:v>
                </c:pt>
                <c:pt idx="413">
                  <c:v>-0.50361710394655268</c:v>
                </c:pt>
                <c:pt idx="414">
                  <c:v>-0.40290019597183774</c:v>
                </c:pt>
                <c:pt idx="415">
                  <c:v>-0.2970357062982506</c:v>
                </c:pt>
                <c:pt idx="416">
                  <c:v>-0.18737658808013924</c:v>
                </c:pt>
                <c:pt idx="417">
                  <c:v>-7.5324386016385303E-2</c:v>
                </c:pt>
                <c:pt idx="418">
                  <c:v>3.7688643311256584E-2</c:v>
                </c:pt>
                <c:pt idx="419">
                  <c:v>0.15021779861725854</c:v>
                </c:pt>
                <c:pt idx="420">
                  <c:v>0.2608243551808152</c:v>
                </c:pt>
                <c:pt idx="421">
                  <c:v>0.36809390517688206</c:v>
                </c:pt>
                <c:pt idx="422">
                  <c:v>0.47065438361113882</c:v>
                </c:pt>
                <c:pt idx="423">
                  <c:v>0.56719355116109116</c:v>
                </c:pt>
                <c:pt idx="424">
                  <c:v>0.6564757131665786</c:v>
                </c:pt>
                <c:pt idx="425">
                  <c:v>0.73735746509103228</c:v>
                </c:pt>
                <c:pt idx="426">
                  <c:v>0.80880226890848994</c:v>
                </c:pt>
                <c:pt idx="427">
                  <c:v>0.86989368194650019</c:v>
                </c:pt>
                <c:pt idx="428">
                  <c:v>0.91984707957702727</c:v>
                </c:pt>
                <c:pt idx="429">
                  <c:v>0.95801973560478337</c:v>
                </c:pt>
                <c:pt idx="430">
                  <c:v>0.9839191490170982</c:v>
                </c:pt>
                <c:pt idx="431">
                  <c:v>0.99720953264584677</c:v>
                </c:pt>
                <c:pt idx="432">
                  <c:v>0.99771640790434557</c:v>
                </c:pt>
                <c:pt idx="433">
                  <c:v>0.98542927968672289</c:v>
                </c:pt>
                <c:pt idx="434">
                  <c:v>0.96050239625398071</c:v>
                </c:pt>
                <c:pt idx="435">
                  <c:v>0.92325362987505433</c:v>
                </c:pt>
                <c:pt idx="436">
                  <c:v>0.87416154440595517</c:v>
                </c:pt>
                <c:pt idx="437">
                  <c:v>0.8138607449747659</c:v>
                </c:pt>
                <c:pt idx="438">
                  <c:v>0.74313563138795902</c:v>
                </c:pt>
                <c:pt idx="439">
                  <c:v>0.6629126994216834</c:v>
                </c:pt>
                <c:pt idx="440">
                  <c:v>0.57425155113159754</c:v>
                </c:pt>
                <c:pt idx="441">
                  <c:v>0.47833478464347468</c:v>
                </c:pt>
                <c:pt idx="442">
                  <c:v>0.37645693305002065</c:v>
                </c:pt>
                <c:pt idx="443">
                  <c:v>0.27001260797789539</c:v>
                </c:pt>
                <c:pt idx="444">
                  <c:v>0.16048397244510965</c:v>
                </c:pt>
                <c:pt idx="445">
                  <c:v>4.9427615521714291E-2</c:v>
                </c:pt>
                <c:pt idx="446">
                  <c:v>-6.1539176812987137E-2</c:v>
                </c:pt>
                <c:pt idx="447">
                  <c:v>-0.17075286957329594</c:v>
                </c:pt>
                <c:pt idx="448">
                  <c:v>-0.27651910608631275</c:v>
                </c:pt>
                <c:pt idx="449">
                  <c:v>-0.3771295615767799</c:v>
                </c:pt>
                <c:pt idx="450">
                  <c:v>-0.47088089815541012</c:v>
                </c:pt>
                <c:pt idx="451">
                  <c:v>-0.55609676324471047</c:v>
                </c:pt>
                <c:pt idx="452">
                  <c:v>-0.63115406639999294</c:v>
                </c:pt>
                <c:pt idx="453">
                  <c:v>-0.69451506086841042</c:v>
                </c:pt>
                <c:pt idx="454">
                  <c:v>-0.74476699530331913</c:v>
                </c:pt>
                <c:pt idx="455">
                  <c:v>-0.78067120326588557</c:v>
                </c:pt>
                <c:pt idx="456">
                  <c:v>-0.80122333315211447</c:v>
                </c:pt>
                <c:pt idx="457">
                  <c:v>-0.80572580215756007</c:v>
                </c:pt>
                <c:pt idx="458">
                  <c:v>-0.79387223848980026</c:v>
                </c:pt>
                <c:pt idx="459">
                  <c:v>-0.76584136668883274</c:v>
                </c:pt>
                <c:pt idx="460">
                  <c:v>-0.72239421352066913</c:v>
                </c:pt>
                <c:pt idx="461">
                  <c:v>-0.66496351945844812</c:v>
                </c:pt>
                <c:pt idx="462">
                  <c:v>-0.5957180302290711</c:v>
                </c:pt>
                <c:pt idx="463">
                  <c:v>-0.51757777408964178</c:v>
                </c:pt>
                <c:pt idx="464">
                  <c:v>-0.4341514097654155</c:v>
                </c:pt>
                <c:pt idx="465">
                  <c:v>-0.34956650115760352</c:v>
                </c:pt>
                <c:pt idx="466">
                  <c:v>-0.26817257128729877</c:v>
                </c:pt>
                <c:pt idx="467">
                  <c:v>-0.19411949405719103</c:v>
                </c:pt>
                <c:pt idx="468">
                  <c:v>-0.13085203237615239</c:v>
                </c:pt>
                <c:pt idx="469">
                  <c:v>-8.0610029205007427E-2</c:v>
                </c:pt>
                <c:pt idx="470">
                  <c:v>-4.4066613228677616E-2</c:v>
                </c:pt>
                <c:pt idx="471">
                  <c:v>-2.0246220809811141E-2</c:v>
                </c:pt>
                <c:pt idx="472">
                  <c:v>-6.8114191511935854E-3</c:v>
                </c:pt>
                <c:pt idx="473">
                  <c:v>-6.8506628144489757E-4</c:v>
                </c:pt>
                <c:pt idx="474">
                  <c:v>1.178060079971201E-3</c:v>
                </c:pt>
                <c:pt idx="475">
                  <c:v>1.1503219870739306E-3</c:v>
                </c:pt>
                <c:pt idx="476">
                  <c:v>6.5104254332876317E-4</c:v>
                </c:pt>
                <c:pt idx="477">
                  <c:v>2.639766682349283E-4</c:v>
                </c:pt>
                <c:pt idx="478">
                  <c:v>7.9107327088000931E-5</c:v>
                </c:pt>
                <c:pt idx="479">
                  <c:v>1.7288022070867528E-5</c:v>
                </c:pt>
                <c:pt idx="480">
                  <c:v>2.662625933823926E-6</c:v>
                </c:pt>
                <c:pt idx="481">
                  <c:v>2.75267596813774E-7</c:v>
                </c:pt>
                <c:pt idx="482">
                  <c:v>1.7957256745875216E-8</c:v>
                </c:pt>
                <c:pt idx="483">
                  <c:v>6.8561323926534609E-10</c:v>
                </c:pt>
                <c:pt idx="484">
                  <c:v>1.4001520985115574E-11</c:v>
                </c:pt>
                <c:pt idx="485">
                  <c:v>1.3746107413434538E-13</c:v>
                </c:pt>
                <c:pt idx="486">
                  <c:v>5.7203652089124288E-16</c:v>
                </c:pt>
                <c:pt idx="487">
                  <c:v>8.7020399363073837E-19</c:v>
                </c:pt>
                <c:pt idx="488">
                  <c:v>4.06752208184105E-22</c:v>
                </c:pt>
                <c:pt idx="489">
                  <c:v>4.7659089046615043E-26</c:v>
                </c:pt>
                <c:pt idx="490">
                  <c:v>1.1030321449609461E-30</c:v>
                </c:pt>
                <c:pt idx="491">
                  <c:v>3.8162433992273198E-36</c:v>
                </c:pt>
                <c:pt idx="492">
                  <c:v>1.4251262194308074E-42</c:v>
                </c:pt>
                <c:pt idx="493">
                  <c:v>3.926757620889306E-50</c:v>
                </c:pt>
                <c:pt idx="494">
                  <c:v>5.1200478301230333E-59</c:v>
                </c:pt>
                <c:pt idx="495">
                  <c:v>1.8807712138063331E-69</c:v>
                </c:pt>
                <c:pt idx="496">
                  <c:v>1.0619324412568762E-81</c:v>
                </c:pt>
                <c:pt idx="497">
                  <c:v>4.5357849685551185E-96</c:v>
                </c:pt>
                <c:pt idx="498">
                  <c:v>6.3676496137717305E-113</c:v>
                </c:pt>
                <c:pt idx="499">
                  <c:v>1.0867572730886947E-132</c:v>
                </c:pt>
                <c:pt idx="500">
                  <c:v>6.3743351955895928E-156</c:v>
                </c:pt>
                <c:pt idx="501">
                  <c:v>4.1729661039455254E-197</c:v>
                </c:pt>
              </c:numCache>
            </c:numRef>
          </c:yVal>
          <c:smooth val="1"/>
          <c:extLst>
            <c:ext xmlns:c16="http://schemas.microsoft.com/office/drawing/2014/chart" uri="{C3380CC4-5D6E-409C-BE32-E72D297353CC}">
              <c16:uniqueId val="{00000000-2102-4541-B0DD-A06BEF3FE2E1}"/>
            </c:ext>
          </c:extLst>
        </c:ser>
        <c:dLbls>
          <c:showLegendKey val="0"/>
          <c:showVal val="0"/>
          <c:showCatName val="0"/>
          <c:showSerName val="0"/>
          <c:showPercent val="0"/>
          <c:showBubbleSize val="0"/>
        </c:dLbls>
        <c:axId val="1030880575"/>
        <c:axId val="1161530415"/>
      </c:scatterChart>
      <c:valAx>
        <c:axId val="1030880575"/>
        <c:scaling>
          <c:orientation val="minMax"/>
          <c:max val="1"/>
        </c:scaling>
        <c:delete val="1"/>
        <c:axPos val="b"/>
        <c:numFmt formatCode="0.000" sourceLinked="1"/>
        <c:majorTickMark val="none"/>
        <c:minorTickMark val="none"/>
        <c:tickLblPos val="nextTo"/>
        <c:crossAx val="1161530415"/>
        <c:crosses val="autoZero"/>
        <c:crossBetween val="midCat"/>
      </c:valAx>
      <c:valAx>
        <c:axId val="1161530415"/>
        <c:scaling>
          <c:orientation val="minMax"/>
          <c:max val="1"/>
          <c:min val="-1"/>
        </c:scaling>
        <c:delete val="1"/>
        <c:axPos val="l"/>
        <c:numFmt formatCode="General" sourceLinked="1"/>
        <c:majorTickMark val="out"/>
        <c:minorTickMark val="none"/>
        <c:tickLblPos val="nextTo"/>
        <c:crossAx val="1030880575"/>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2.0618556701030927E-2"/>
          <c:y val="2.1355421686746989E-2"/>
          <c:w val="0.95876288659793818"/>
          <c:h val="0.94551204819277124"/>
        </c:manualLayout>
      </c:layout>
      <c:scatterChart>
        <c:scatterStyle val="smoothMarker"/>
        <c:varyColors val="0"/>
        <c:ser>
          <c:idx val="0"/>
          <c:order val="0"/>
          <c:tx>
            <c:strRef>
              <c:f>'fixed # waves'!$B$1</c:f>
              <c:strCache>
                <c:ptCount val="1"/>
              </c:strCache>
            </c:strRef>
          </c:tx>
          <c:spPr>
            <a:ln w="19050" cap="rnd">
              <a:solidFill>
                <a:srgbClr val="BF9BFD"/>
              </a:solidFill>
              <a:round/>
            </a:ln>
            <a:effectLst/>
          </c:spPr>
          <c:marker>
            <c:symbol val="none"/>
          </c:marker>
          <c:xVal>
            <c:numRef>
              <c:f>'fixed # waves'!$A$3:$A$503</c:f>
              <c:numCache>
                <c:formatCode>0.000</c:formatCode>
                <c:ptCount val="501"/>
                <c:pt idx="0">
                  <c:v>0</c:v>
                </c:pt>
                <c:pt idx="1">
                  <c:v>2E-3</c:v>
                </c:pt>
                <c:pt idx="2">
                  <c:v>4.0000000000000001E-3</c:v>
                </c:pt>
                <c:pt idx="3">
                  <c:v>6.0000000000000001E-3</c:v>
                </c:pt>
                <c:pt idx="4">
                  <c:v>8.0000000000000002E-3</c:v>
                </c:pt>
                <c:pt idx="5">
                  <c:v>0.01</c:v>
                </c:pt>
                <c:pt idx="6">
                  <c:v>1.2E-2</c:v>
                </c:pt>
                <c:pt idx="7">
                  <c:v>1.4E-2</c:v>
                </c:pt>
                <c:pt idx="8">
                  <c:v>1.6E-2</c:v>
                </c:pt>
                <c:pt idx="9">
                  <c:v>1.7999999999999999E-2</c:v>
                </c:pt>
                <c:pt idx="10">
                  <c:v>0.02</c:v>
                </c:pt>
                <c:pt idx="11">
                  <c:v>2.1999999999999999E-2</c:v>
                </c:pt>
                <c:pt idx="12">
                  <c:v>2.4E-2</c:v>
                </c:pt>
                <c:pt idx="13">
                  <c:v>2.5999999999999999E-2</c:v>
                </c:pt>
                <c:pt idx="14">
                  <c:v>2.8000000000000001E-2</c:v>
                </c:pt>
                <c:pt idx="15">
                  <c:v>0.03</c:v>
                </c:pt>
                <c:pt idx="16">
                  <c:v>3.2000000000000001E-2</c:v>
                </c:pt>
                <c:pt idx="17">
                  <c:v>3.4000000000000002E-2</c:v>
                </c:pt>
                <c:pt idx="18">
                  <c:v>3.5999999999999997E-2</c:v>
                </c:pt>
                <c:pt idx="19">
                  <c:v>3.7999999999999999E-2</c:v>
                </c:pt>
                <c:pt idx="20">
                  <c:v>0.04</c:v>
                </c:pt>
                <c:pt idx="21">
                  <c:v>4.2000000000000003E-2</c:v>
                </c:pt>
                <c:pt idx="22">
                  <c:v>4.3999999999999997E-2</c:v>
                </c:pt>
                <c:pt idx="23">
                  <c:v>4.5999999999999999E-2</c:v>
                </c:pt>
                <c:pt idx="24">
                  <c:v>4.8000000000000001E-2</c:v>
                </c:pt>
                <c:pt idx="25">
                  <c:v>0.05</c:v>
                </c:pt>
                <c:pt idx="26">
                  <c:v>5.1999999999999998E-2</c:v>
                </c:pt>
                <c:pt idx="27">
                  <c:v>5.3999999999999999E-2</c:v>
                </c:pt>
                <c:pt idx="28">
                  <c:v>5.6000000000000001E-2</c:v>
                </c:pt>
                <c:pt idx="29">
                  <c:v>5.8000000000000003E-2</c:v>
                </c:pt>
                <c:pt idx="30">
                  <c:v>0.06</c:v>
                </c:pt>
                <c:pt idx="31">
                  <c:v>6.2E-2</c:v>
                </c:pt>
                <c:pt idx="32">
                  <c:v>6.4000000000000001E-2</c:v>
                </c:pt>
                <c:pt idx="33">
                  <c:v>6.6000000000000003E-2</c:v>
                </c:pt>
                <c:pt idx="34">
                  <c:v>6.8000000000000005E-2</c:v>
                </c:pt>
                <c:pt idx="35">
                  <c:v>7.0000000000000007E-2</c:v>
                </c:pt>
                <c:pt idx="36">
                  <c:v>7.1999999999999995E-2</c:v>
                </c:pt>
                <c:pt idx="37">
                  <c:v>7.3999999999999996E-2</c:v>
                </c:pt>
                <c:pt idx="38">
                  <c:v>7.5999999999999998E-2</c:v>
                </c:pt>
                <c:pt idx="39">
                  <c:v>7.8E-2</c:v>
                </c:pt>
                <c:pt idx="40">
                  <c:v>0.08</c:v>
                </c:pt>
                <c:pt idx="41">
                  <c:v>8.2000000000000003E-2</c:v>
                </c:pt>
                <c:pt idx="42">
                  <c:v>8.4000000000000005E-2</c:v>
                </c:pt>
                <c:pt idx="43">
                  <c:v>8.5999999999999993E-2</c:v>
                </c:pt>
                <c:pt idx="44">
                  <c:v>8.7999999999999995E-2</c:v>
                </c:pt>
                <c:pt idx="45">
                  <c:v>0.09</c:v>
                </c:pt>
                <c:pt idx="46">
                  <c:v>9.1999999999999998E-2</c:v>
                </c:pt>
                <c:pt idx="47">
                  <c:v>9.4E-2</c:v>
                </c:pt>
                <c:pt idx="48">
                  <c:v>9.6000000000000002E-2</c:v>
                </c:pt>
                <c:pt idx="49">
                  <c:v>9.8000000000000004E-2</c:v>
                </c:pt>
                <c:pt idx="50">
                  <c:v>0.1</c:v>
                </c:pt>
                <c:pt idx="51">
                  <c:v>0.10199999999999999</c:v>
                </c:pt>
                <c:pt idx="52">
                  <c:v>0.104</c:v>
                </c:pt>
                <c:pt idx="53">
                  <c:v>0.106</c:v>
                </c:pt>
                <c:pt idx="54">
                  <c:v>0.108</c:v>
                </c:pt>
                <c:pt idx="55">
                  <c:v>0.11</c:v>
                </c:pt>
                <c:pt idx="56">
                  <c:v>0.112</c:v>
                </c:pt>
                <c:pt idx="57">
                  <c:v>0.114</c:v>
                </c:pt>
                <c:pt idx="58">
                  <c:v>0.11600000000000001</c:v>
                </c:pt>
                <c:pt idx="59">
                  <c:v>0.11799999999999999</c:v>
                </c:pt>
                <c:pt idx="60">
                  <c:v>0.12</c:v>
                </c:pt>
                <c:pt idx="61">
                  <c:v>0.122</c:v>
                </c:pt>
                <c:pt idx="62">
                  <c:v>0.124</c:v>
                </c:pt>
                <c:pt idx="63">
                  <c:v>0.126</c:v>
                </c:pt>
                <c:pt idx="64">
                  <c:v>0.128</c:v>
                </c:pt>
                <c:pt idx="65">
                  <c:v>0.13</c:v>
                </c:pt>
                <c:pt idx="66">
                  <c:v>0.13200000000000001</c:v>
                </c:pt>
                <c:pt idx="67">
                  <c:v>0.13400000000000001</c:v>
                </c:pt>
                <c:pt idx="68">
                  <c:v>0.13600000000000001</c:v>
                </c:pt>
                <c:pt idx="69">
                  <c:v>0.13800000000000001</c:v>
                </c:pt>
                <c:pt idx="70">
                  <c:v>0.14000000000000001</c:v>
                </c:pt>
                <c:pt idx="71">
                  <c:v>0.14199999999999999</c:v>
                </c:pt>
                <c:pt idx="72">
                  <c:v>0.14399999999999999</c:v>
                </c:pt>
                <c:pt idx="73">
                  <c:v>0.14599999999999999</c:v>
                </c:pt>
                <c:pt idx="74">
                  <c:v>0.14799999999999999</c:v>
                </c:pt>
                <c:pt idx="75">
                  <c:v>0.15</c:v>
                </c:pt>
                <c:pt idx="76">
                  <c:v>0.152</c:v>
                </c:pt>
                <c:pt idx="77">
                  <c:v>0.154</c:v>
                </c:pt>
                <c:pt idx="78">
                  <c:v>0.156</c:v>
                </c:pt>
                <c:pt idx="79">
                  <c:v>0.158</c:v>
                </c:pt>
                <c:pt idx="80">
                  <c:v>0.16</c:v>
                </c:pt>
                <c:pt idx="81">
                  <c:v>0.16200000000000001</c:v>
                </c:pt>
                <c:pt idx="82">
                  <c:v>0.16400000000000001</c:v>
                </c:pt>
                <c:pt idx="83">
                  <c:v>0.16600000000000001</c:v>
                </c:pt>
                <c:pt idx="84">
                  <c:v>0.16800000000000001</c:v>
                </c:pt>
                <c:pt idx="85">
                  <c:v>0.17</c:v>
                </c:pt>
                <c:pt idx="86">
                  <c:v>0.17199999999999999</c:v>
                </c:pt>
                <c:pt idx="87">
                  <c:v>0.17399999999999999</c:v>
                </c:pt>
                <c:pt idx="88">
                  <c:v>0.17599999999999999</c:v>
                </c:pt>
                <c:pt idx="89">
                  <c:v>0.17799999999999999</c:v>
                </c:pt>
                <c:pt idx="90">
                  <c:v>0.18</c:v>
                </c:pt>
                <c:pt idx="91">
                  <c:v>0.182</c:v>
                </c:pt>
                <c:pt idx="92">
                  <c:v>0.184</c:v>
                </c:pt>
                <c:pt idx="93">
                  <c:v>0.186</c:v>
                </c:pt>
                <c:pt idx="94">
                  <c:v>0.188</c:v>
                </c:pt>
                <c:pt idx="95">
                  <c:v>0.19</c:v>
                </c:pt>
                <c:pt idx="96">
                  <c:v>0.192</c:v>
                </c:pt>
                <c:pt idx="97">
                  <c:v>0.19400000000000001</c:v>
                </c:pt>
                <c:pt idx="98">
                  <c:v>0.19600000000000001</c:v>
                </c:pt>
                <c:pt idx="99">
                  <c:v>0.19800000000000001</c:v>
                </c:pt>
                <c:pt idx="100">
                  <c:v>0.2</c:v>
                </c:pt>
                <c:pt idx="101">
                  <c:v>0.20200000000000001</c:v>
                </c:pt>
                <c:pt idx="102">
                  <c:v>0.20399999999999999</c:v>
                </c:pt>
                <c:pt idx="103">
                  <c:v>0.20599999999999999</c:v>
                </c:pt>
                <c:pt idx="104">
                  <c:v>0.20799999999999999</c:v>
                </c:pt>
                <c:pt idx="105">
                  <c:v>0.21</c:v>
                </c:pt>
                <c:pt idx="106">
                  <c:v>0.21199999999999999</c:v>
                </c:pt>
                <c:pt idx="107">
                  <c:v>0.214</c:v>
                </c:pt>
                <c:pt idx="108">
                  <c:v>0.216</c:v>
                </c:pt>
                <c:pt idx="109">
                  <c:v>0.218</c:v>
                </c:pt>
                <c:pt idx="110">
                  <c:v>0.22</c:v>
                </c:pt>
                <c:pt idx="111">
                  <c:v>0.222</c:v>
                </c:pt>
                <c:pt idx="112">
                  <c:v>0.224</c:v>
                </c:pt>
                <c:pt idx="113">
                  <c:v>0.22600000000000001</c:v>
                </c:pt>
                <c:pt idx="114">
                  <c:v>0.22800000000000001</c:v>
                </c:pt>
                <c:pt idx="115">
                  <c:v>0.23</c:v>
                </c:pt>
                <c:pt idx="116">
                  <c:v>0.23200000000000001</c:v>
                </c:pt>
                <c:pt idx="117">
                  <c:v>0.23400000000000001</c:v>
                </c:pt>
                <c:pt idx="118">
                  <c:v>0.23599999999999999</c:v>
                </c:pt>
                <c:pt idx="119">
                  <c:v>0.23799999999999999</c:v>
                </c:pt>
                <c:pt idx="120">
                  <c:v>0.24</c:v>
                </c:pt>
                <c:pt idx="121">
                  <c:v>0.24199999999999999</c:v>
                </c:pt>
                <c:pt idx="122">
                  <c:v>0.24399999999999999</c:v>
                </c:pt>
                <c:pt idx="123">
                  <c:v>0.246</c:v>
                </c:pt>
                <c:pt idx="124">
                  <c:v>0.248</c:v>
                </c:pt>
                <c:pt idx="125">
                  <c:v>0.25</c:v>
                </c:pt>
                <c:pt idx="126">
                  <c:v>0.252</c:v>
                </c:pt>
                <c:pt idx="127">
                  <c:v>0.254</c:v>
                </c:pt>
                <c:pt idx="128">
                  <c:v>0.25600000000000001</c:v>
                </c:pt>
                <c:pt idx="129">
                  <c:v>0.25800000000000001</c:v>
                </c:pt>
                <c:pt idx="130">
                  <c:v>0.26</c:v>
                </c:pt>
                <c:pt idx="131">
                  <c:v>0.26200000000000001</c:v>
                </c:pt>
                <c:pt idx="132">
                  <c:v>0.26400000000000001</c:v>
                </c:pt>
                <c:pt idx="133">
                  <c:v>0.26600000000000001</c:v>
                </c:pt>
                <c:pt idx="134">
                  <c:v>0.26800000000000002</c:v>
                </c:pt>
                <c:pt idx="135">
                  <c:v>0.27</c:v>
                </c:pt>
                <c:pt idx="136">
                  <c:v>0.27200000000000002</c:v>
                </c:pt>
                <c:pt idx="137">
                  <c:v>0.27400000000000002</c:v>
                </c:pt>
                <c:pt idx="138">
                  <c:v>0.27600000000000002</c:v>
                </c:pt>
                <c:pt idx="139">
                  <c:v>0.27800000000000002</c:v>
                </c:pt>
                <c:pt idx="140">
                  <c:v>0.28000000000000003</c:v>
                </c:pt>
                <c:pt idx="141">
                  <c:v>0.28199999999999997</c:v>
                </c:pt>
                <c:pt idx="142">
                  <c:v>0.28399999999999997</c:v>
                </c:pt>
                <c:pt idx="143">
                  <c:v>0.28599999999999998</c:v>
                </c:pt>
                <c:pt idx="144">
                  <c:v>0.28799999999999998</c:v>
                </c:pt>
                <c:pt idx="145">
                  <c:v>0.28999999999999998</c:v>
                </c:pt>
                <c:pt idx="146">
                  <c:v>0.29199999999999998</c:v>
                </c:pt>
                <c:pt idx="147">
                  <c:v>0.29399999999999998</c:v>
                </c:pt>
                <c:pt idx="148">
                  <c:v>0.29599999999999999</c:v>
                </c:pt>
                <c:pt idx="149">
                  <c:v>0.29799999999999999</c:v>
                </c:pt>
                <c:pt idx="150">
                  <c:v>0.3</c:v>
                </c:pt>
                <c:pt idx="151">
                  <c:v>0.30199999999999999</c:v>
                </c:pt>
                <c:pt idx="152">
                  <c:v>0.30399999999999999</c:v>
                </c:pt>
                <c:pt idx="153">
                  <c:v>0.30599999999999999</c:v>
                </c:pt>
                <c:pt idx="154">
                  <c:v>0.308</c:v>
                </c:pt>
                <c:pt idx="155">
                  <c:v>0.31</c:v>
                </c:pt>
                <c:pt idx="156">
                  <c:v>0.312</c:v>
                </c:pt>
                <c:pt idx="157">
                  <c:v>0.314</c:v>
                </c:pt>
                <c:pt idx="158">
                  <c:v>0.316</c:v>
                </c:pt>
                <c:pt idx="159">
                  <c:v>0.318</c:v>
                </c:pt>
                <c:pt idx="160">
                  <c:v>0.32</c:v>
                </c:pt>
                <c:pt idx="161">
                  <c:v>0.32200000000000001</c:v>
                </c:pt>
                <c:pt idx="162">
                  <c:v>0.32400000000000001</c:v>
                </c:pt>
                <c:pt idx="163">
                  <c:v>0.32600000000000001</c:v>
                </c:pt>
                <c:pt idx="164">
                  <c:v>0.32800000000000001</c:v>
                </c:pt>
                <c:pt idx="165">
                  <c:v>0.33</c:v>
                </c:pt>
                <c:pt idx="166">
                  <c:v>0.33200000000000002</c:v>
                </c:pt>
                <c:pt idx="167">
                  <c:v>0.33400000000000002</c:v>
                </c:pt>
                <c:pt idx="168">
                  <c:v>0.33600000000000002</c:v>
                </c:pt>
                <c:pt idx="169">
                  <c:v>0.33800000000000002</c:v>
                </c:pt>
                <c:pt idx="170">
                  <c:v>0.34</c:v>
                </c:pt>
                <c:pt idx="171">
                  <c:v>0.34200000000000003</c:v>
                </c:pt>
                <c:pt idx="172">
                  <c:v>0.34399999999999997</c:v>
                </c:pt>
                <c:pt idx="173">
                  <c:v>0.34599999999999997</c:v>
                </c:pt>
                <c:pt idx="174">
                  <c:v>0.34799999999999998</c:v>
                </c:pt>
                <c:pt idx="175">
                  <c:v>0.35</c:v>
                </c:pt>
                <c:pt idx="176">
                  <c:v>0.35199999999999998</c:v>
                </c:pt>
                <c:pt idx="177">
                  <c:v>0.35399999999999998</c:v>
                </c:pt>
                <c:pt idx="178">
                  <c:v>0.35599999999999998</c:v>
                </c:pt>
                <c:pt idx="179">
                  <c:v>0.35799999999999998</c:v>
                </c:pt>
                <c:pt idx="180">
                  <c:v>0.36</c:v>
                </c:pt>
                <c:pt idx="181">
                  <c:v>0.36199999999999999</c:v>
                </c:pt>
                <c:pt idx="182">
                  <c:v>0.36399999999999999</c:v>
                </c:pt>
                <c:pt idx="183">
                  <c:v>0.36599999999999999</c:v>
                </c:pt>
                <c:pt idx="184">
                  <c:v>0.36799999999999999</c:v>
                </c:pt>
                <c:pt idx="185">
                  <c:v>0.37</c:v>
                </c:pt>
                <c:pt idx="186">
                  <c:v>0.372</c:v>
                </c:pt>
                <c:pt idx="187">
                  <c:v>0.374</c:v>
                </c:pt>
                <c:pt idx="188">
                  <c:v>0.376</c:v>
                </c:pt>
                <c:pt idx="189">
                  <c:v>0.378</c:v>
                </c:pt>
                <c:pt idx="190">
                  <c:v>0.38</c:v>
                </c:pt>
                <c:pt idx="191">
                  <c:v>0.38200000000000001</c:v>
                </c:pt>
                <c:pt idx="192">
                  <c:v>0.38400000000000001</c:v>
                </c:pt>
                <c:pt idx="193">
                  <c:v>0.38600000000000001</c:v>
                </c:pt>
                <c:pt idx="194">
                  <c:v>0.38800000000000001</c:v>
                </c:pt>
                <c:pt idx="195">
                  <c:v>0.39</c:v>
                </c:pt>
                <c:pt idx="196">
                  <c:v>0.39200000000000002</c:v>
                </c:pt>
                <c:pt idx="197">
                  <c:v>0.39400000000000002</c:v>
                </c:pt>
                <c:pt idx="198">
                  <c:v>0.39600000000000002</c:v>
                </c:pt>
                <c:pt idx="199">
                  <c:v>0.39800000000000002</c:v>
                </c:pt>
                <c:pt idx="200">
                  <c:v>0.4</c:v>
                </c:pt>
                <c:pt idx="201">
                  <c:v>0.40200000000000002</c:v>
                </c:pt>
                <c:pt idx="202">
                  <c:v>0.40400000000000003</c:v>
                </c:pt>
                <c:pt idx="203">
                  <c:v>0.40600000000000003</c:v>
                </c:pt>
                <c:pt idx="204">
                  <c:v>0.40799999999999997</c:v>
                </c:pt>
                <c:pt idx="205">
                  <c:v>0.41</c:v>
                </c:pt>
                <c:pt idx="206">
                  <c:v>0.41199999999999998</c:v>
                </c:pt>
                <c:pt idx="207">
                  <c:v>0.41399999999999998</c:v>
                </c:pt>
                <c:pt idx="208">
                  <c:v>0.41599999999999998</c:v>
                </c:pt>
                <c:pt idx="209">
                  <c:v>0.41799999999999998</c:v>
                </c:pt>
                <c:pt idx="210">
                  <c:v>0.42</c:v>
                </c:pt>
                <c:pt idx="211">
                  <c:v>0.42199999999999999</c:v>
                </c:pt>
                <c:pt idx="212">
                  <c:v>0.42399999999999999</c:v>
                </c:pt>
                <c:pt idx="213">
                  <c:v>0.42599999999999999</c:v>
                </c:pt>
                <c:pt idx="214">
                  <c:v>0.42799999999999999</c:v>
                </c:pt>
                <c:pt idx="215">
                  <c:v>0.43</c:v>
                </c:pt>
                <c:pt idx="216">
                  <c:v>0.432</c:v>
                </c:pt>
                <c:pt idx="217">
                  <c:v>0.434</c:v>
                </c:pt>
                <c:pt idx="218">
                  <c:v>0.436</c:v>
                </c:pt>
                <c:pt idx="219">
                  <c:v>0.438</c:v>
                </c:pt>
                <c:pt idx="220">
                  <c:v>0.44</c:v>
                </c:pt>
                <c:pt idx="221">
                  <c:v>0.442</c:v>
                </c:pt>
                <c:pt idx="222">
                  <c:v>0.44400000000000001</c:v>
                </c:pt>
                <c:pt idx="223">
                  <c:v>0.44600000000000001</c:v>
                </c:pt>
                <c:pt idx="224">
                  <c:v>0.44800000000000001</c:v>
                </c:pt>
                <c:pt idx="225">
                  <c:v>0.45</c:v>
                </c:pt>
                <c:pt idx="226">
                  <c:v>0.45200000000000001</c:v>
                </c:pt>
                <c:pt idx="227">
                  <c:v>0.45400000000000001</c:v>
                </c:pt>
                <c:pt idx="228">
                  <c:v>0.45600000000000002</c:v>
                </c:pt>
                <c:pt idx="229">
                  <c:v>0.45800000000000002</c:v>
                </c:pt>
                <c:pt idx="230">
                  <c:v>0.46</c:v>
                </c:pt>
                <c:pt idx="231">
                  <c:v>0.46200000000000002</c:v>
                </c:pt>
                <c:pt idx="232">
                  <c:v>0.46400000000000002</c:v>
                </c:pt>
                <c:pt idx="233">
                  <c:v>0.46600000000000003</c:v>
                </c:pt>
                <c:pt idx="234">
                  <c:v>0.46800000000000003</c:v>
                </c:pt>
                <c:pt idx="235">
                  <c:v>0.47</c:v>
                </c:pt>
                <c:pt idx="236">
                  <c:v>0.47199999999999998</c:v>
                </c:pt>
                <c:pt idx="237">
                  <c:v>0.47399999999999998</c:v>
                </c:pt>
                <c:pt idx="238">
                  <c:v>0.47599999999999998</c:v>
                </c:pt>
                <c:pt idx="239">
                  <c:v>0.47799999999999998</c:v>
                </c:pt>
                <c:pt idx="240">
                  <c:v>0.48</c:v>
                </c:pt>
                <c:pt idx="241">
                  <c:v>0.48199999999999998</c:v>
                </c:pt>
                <c:pt idx="242">
                  <c:v>0.48399999999999999</c:v>
                </c:pt>
                <c:pt idx="243">
                  <c:v>0.48599999999999999</c:v>
                </c:pt>
                <c:pt idx="244">
                  <c:v>0.48799999999999999</c:v>
                </c:pt>
                <c:pt idx="245">
                  <c:v>0.49</c:v>
                </c:pt>
                <c:pt idx="246">
                  <c:v>0.49199999999999999</c:v>
                </c:pt>
                <c:pt idx="247">
                  <c:v>0.49399999999999999</c:v>
                </c:pt>
                <c:pt idx="248">
                  <c:v>0.496</c:v>
                </c:pt>
                <c:pt idx="249">
                  <c:v>0.498</c:v>
                </c:pt>
                <c:pt idx="250">
                  <c:v>0.5</c:v>
                </c:pt>
                <c:pt idx="251">
                  <c:v>0.502</c:v>
                </c:pt>
                <c:pt idx="252">
                  <c:v>0.504</c:v>
                </c:pt>
                <c:pt idx="253">
                  <c:v>0.50600000000000001</c:v>
                </c:pt>
                <c:pt idx="254">
                  <c:v>0.50800000000000001</c:v>
                </c:pt>
                <c:pt idx="255">
                  <c:v>0.51</c:v>
                </c:pt>
                <c:pt idx="256">
                  <c:v>0.51200000000000001</c:v>
                </c:pt>
                <c:pt idx="257">
                  <c:v>0.51400000000000001</c:v>
                </c:pt>
                <c:pt idx="258">
                  <c:v>0.51600000000000001</c:v>
                </c:pt>
                <c:pt idx="259">
                  <c:v>0.51800000000000002</c:v>
                </c:pt>
                <c:pt idx="260">
                  <c:v>0.52</c:v>
                </c:pt>
                <c:pt idx="261">
                  <c:v>0.52200000000000002</c:v>
                </c:pt>
                <c:pt idx="262">
                  <c:v>0.52400000000000002</c:v>
                </c:pt>
                <c:pt idx="263">
                  <c:v>0.52600000000000002</c:v>
                </c:pt>
                <c:pt idx="264">
                  <c:v>0.52800000000000002</c:v>
                </c:pt>
                <c:pt idx="265">
                  <c:v>0.53</c:v>
                </c:pt>
                <c:pt idx="266">
                  <c:v>0.53200000000000003</c:v>
                </c:pt>
                <c:pt idx="267">
                  <c:v>0.53400000000000003</c:v>
                </c:pt>
                <c:pt idx="268">
                  <c:v>0.53600000000000003</c:v>
                </c:pt>
                <c:pt idx="269">
                  <c:v>0.53800000000000003</c:v>
                </c:pt>
                <c:pt idx="270">
                  <c:v>0.54</c:v>
                </c:pt>
                <c:pt idx="271">
                  <c:v>0.54200000000000004</c:v>
                </c:pt>
                <c:pt idx="272">
                  <c:v>0.54400000000000004</c:v>
                </c:pt>
                <c:pt idx="273">
                  <c:v>0.54600000000000004</c:v>
                </c:pt>
                <c:pt idx="274">
                  <c:v>0.54800000000000004</c:v>
                </c:pt>
                <c:pt idx="275">
                  <c:v>0.55000000000000004</c:v>
                </c:pt>
                <c:pt idx="276">
                  <c:v>0.55200000000000005</c:v>
                </c:pt>
                <c:pt idx="277">
                  <c:v>0.55400000000000005</c:v>
                </c:pt>
                <c:pt idx="278">
                  <c:v>0.55600000000000005</c:v>
                </c:pt>
                <c:pt idx="279">
                  <c:v>0.55800000000000005</c:v>
                </c:pt>
                <c:pt idx="280">
                  <c:v>0.56000000000000005</c:v>
                </c:pt>
                <c:pt idx="281">
                  <c:v>0.56200000000000006</c:v>
                </c:pt>
                <c:pt idx="282">
                  <c:v>0.56399999999999995</c:v>
                </c:pt>
                <c:pt idx="283">
                  <c:v>0.56599999999999995</c:v>
                </c:pt>
                <c:pt idx="284">
                  <c:v>0.56799999999999995</c:v>
                </c:pt>
                <c:pt idx="285">
                  <c:v>0.56999999999999995</c:v>
                </c:pt>
                <c:pt idx="286">
                  <c:v>0.57199999999999995</c:v>
                </c:pt>
                <c:pt idx="287">
                  <c:v>0.57399999999999995</c:v>
                </c:pt>
                <c:pt idx="288">
                  <c:v>0.57599999999999996</c:v>
                </c:pt>
                <c:pt idx="289">
                  <c:v>0.57799999999999996</c:v>
                </c:pt>
                <c:pt idx="290">
                  <c:v>0.57999999999999996</c:v>
                </c:pt>
                <c:pt idx="291">
                  <c:v>0.58199999999999996</c:v>
                </c:pt>
                <c:pt idx="292">
                  <c:v>0.58399999999999996</c:v>
                </c:pt>
                <c:pt idx="293">
                  <c:v>0.58599999999999997</c:v>
                </c:pt>
                <c:pt idx="294">
                  <c:v>0.58799999999999997</c:v>
                </c:pt>
                <c:pt idx="295">
                  <c:v>0.59</c:v>
                </c:pt>
                <c:pt idx="296">
                  <c:v>0.59199999999999997</c:v>
                </c:pt>
                <c:pt idx="297">
                  <c:v>0.59399999999999997</c:v>
                </c:pt>
                <c:pt idx="298">
                  <c:v>0.59599999999999997</c:v>
                </c:pt>
                <c:pt idx="299">
                  <c:v>0.59799999999999998</c:v>
                </c:pt>
                <c:pt idx="300">
                  <c:v>0.6</c:v>
                </c:pt>
                <c:pt idx="301">
                  <c:v>0.60199999999999998</c:v>
                </c:pt>
                <c:pt idx="302">
                  <c:v>0.60399999999999998</c:v>
                </c:pt>
                <c:pt idx="303">
                  <c:v>0.60599999999999998</c:v>
                </c:pt>
                <c:pt idx="304">
                  <c:v>0.60799999999999998</c:v>
                </c:pt>
                <c:pt idx="305">
                  <c:v>0.61</c:v>
                </c:pt>
                <c:pt idx="306">
                  <c:v>0.61199999999999999</c:v>
                </c:pt>
                <c:pt idx="307">
                  <c:v>0.61399999999999999</c:v>
                </c:pt>
                <c:pt idx="308">
                  <c:v>0.61599999999999999</c:v>
                </c:pt>
                <c:pt idx="309">
                  <c:v>0.61799999999999999</c:v>
                </c:pt>
                <c:pt idx="310">
                  <c:v>0.62</c:v>
                </c:pt>
                <c:pt idx="311">
                  <c:v>0.622</c:v>
                </c:pt>
                <c:pt idx="312">
                  <c:v>0.624</c:v>
                </c:pt>
                <c:pt idx="313">
                  <c:v>0.626</c:v>
                </c:pt>
                <c:pt idx="314">
                  <c:v>0.628</c:v>
                </c:pt>
                <c:pt idx="315">
                  <c:v>0.63</c:v>
                </c:pt>
                <c:pt idx="316">
                  <c:v>0.63200000000000001</c:v>
                </c:pt>
                <c:pt idx="317">
                  <c:v>0.63400000000000001</c:v>
                </c:pt>
                <c:pt idx="318">
                  <c:v>0.63600000000000001</c:v>
                </c:pt>
                <c:pt idx="319">
                  <c:v>0.63800000000000001</c:v>
                </c:pt>
                <c:pt idx="320">
                  <c:v>0.64</c:v>
                </c:pt>
                <c:pt idx="321">
                  <c:v>0.64200000000000002</c:v>
                </c:pt>
                <c:pt idx="322">
                  <c:v>0.64400000000000002</c:v>
                </c:pt>
                <c:pt idx="323">
                  <c:v>0.64600000000000002</c:v>
                </c:pt>
                <c:pt idx="324">
                  <c:v>0.64800000000000002</c:v>
                </c:pt>
                <c:pt idx="325">
                  <c:v>0.65</c:v>
                </c:pt>
                <c:pt idx="326">
                  <c:v>0.65200000000000002</c:v>
                </c:pt>
                <c:pt idx="327">
                  <c:v>0.65400000000000003</c:v>
                </c:pt>
                <c:pt idx="328">
                  <c:v>0.65600000000000003</c:v>
                </c:pt>
                <c:pt idx="329">
                  <c:v>0.65800000000000003</c:v>
                </c:pt>
                <c:pt idx="330">
                  <c:v>0.66</c:v>
                </c:pt>
                <c:pt idx="331">
                  <c:v>0.66200000000000003</c:v>
                </c:pt>
                <c:pt idx="332">
                  <c:v>0.66400000000000003</c:v>
                </c:pt>
                <c:pt idx="333">
                  <c:v>0.66600000000000004</c:v>
                </c:pt>
                <c:pt idx="334">
                  <c:v>0.66800000000000004</c:v>
                </c:pt>
                <c:pt idx="335">
                  <c:v>0.67</c:v>
                </c:pt>
                <c:pt idx="336">
                  <c:v>0.67200000000000004</c:v>
                </c:pt>
                <c:pt idx="337">
                  <c:v>0.67400000000000004</c:v>
                </c:pt>
                <c:pt idx="338">
                  <c:v>0.67600000000000005</c:v>
                </c:pt>
                <c:pt idx="339">
                  <c:v>0.67800000000000005</c:v>
                </c:pt>
                <c:pt idx="340">
                  <c:v>0.68</c:v>
                </c:pt>
                <c:pt idx="341">
                  <c:v>0.68200000000000005</c:v>
                </c:pt>
                <c:pt idx="342">
                  <c:v>0.68400000000000005</c:v>
                </c:pt>
                <c:pt idx="343">
                  <c:v>0.68600000000000005</c:v>
                </c:pt>
                <c:pt idx="344">
                  <c:v>0.68799999999999994</c:v>
                </c:pt>
                <c:pt idx="345">
                  <c:v>0.69</c:v>
                </c:pt>
                <c:pt idx="346">
                  <c:v>0.69199999999999995</c:v>
                </c:pt>
                <c:pt idx="347">
                  <c:v>0.69399999999999995</c:v>
                </c:pt>
                <c:pt idx="348">
                  <c:v>0.69599999999999995</c:v>
                </c:pt>
                <c:pt idx="349">
                  <c:v>0.69799999999999995</c:v>
                </c:pt>
                <c:pt idx="350">
                  <c:v>0.7</c:v>
                </c:pt>
                <c:pt idx="351">
                  <c:v>0.70199999999999996</c:v>
                </c:pt>
                <c:pt idx="352">
                  <c:v>0.70399999999999996</c:v>
                </c:pt>
                <c:pt idx="353">
                  <c:v>0.70599999999999996</c:v>
                </c:pt>
                <c:pt idx="354">
                  <c:v>0.70799999999999996</c:v>
                </c:pt>
                <c:pt idx="355">
                  <c:v>0.71</c:v>
                </c:pt>
                <c:pt idx="356">
                  <c:v>0.71199999999999997</c:v>
                </c:pt>
                <c:pt idx="357">
                  <c:v>0.71399999999999997</c:v>
                </c:pt>
                <c:pt idx="358">
                  <c:v>0.71599999999999997</c:v>
                </c:pt>
                <c:pt idx="359">
                  <c:v>0.71799999999999997</c:v>
                </c:pt>
                <c:pt idx="360">
                  <c:v>0.72</c:v>
                </c:pt>
                <c:pt idx="361">
                  <c:v>0.72199999999999998</c:v>
                </c:pt>
                <c:pt idx="362">
                  <c:v>0.72399999999999998</c:v>
                </c:pt>
                <c:pt idx="363">
                  <c:v>0.72599999999999998</c:v>
                </c:pt>
                <c:pt idx="364">
                  <c:v>0.72799999999999998</c:v>
                </c:pt>
                <c:pt idx="365">
                  <c:v>0.73</c:v>
                </c:pt>
                <c:pt idx="366">
                  <c:v>0.73199999999999998</c:v>
                </c:pt>
                <c:pt idx="367">
                  <c:v>0.73399999999999999</c:v>
                </c:pt>
                <c:pt idx="368">
                  <c:v>0.73599999999999999</c:v>
                </c:pt>
                <c:pt idx="369">
                  <c:v>0.73799999999999999</c:v>
                </c:pt>
                <c:pt idx="370">
                  <c:v>0.74</c:v>
                </c:pt>
                <c:pt idx="371">
                  <c:v>0.74199999999999999</c:v>
                </c:pt>
                <c:pt idx="372">
                  <c:v>0.74399999999999999</c:v>
                </c:pt>
                <c:pt idx="373">
                  <c:v>0.746</c:v>
                </c:pt>
                <c:pt idx="374">
                  <c:v>0.748</c:v>
                </c:pt>
                <c:pt idx="375">
                  <c:v>0.75</c:v>
                </c:pt>
                <c:pt idx="376">
                  <c:v>0.752</c:v>
                </c:pt>
                <c:pt idx="377">
                  <c:v>0.754</c:v>
                </c:pt>
                <c:pt idx="378">
                  <c:v>0.75600000000000001</c:v>
                </c:pt>
                <c:pt idx="379">
                  <c:v>0.75800000000000001</c:v>
                </c:pt>
                <c:pt idx="380">
                  <c:v>0.76</c:v>
                </c:pt>
                <c:pt idx="381">
                  <c:v>0.76200000000000001</c:v>
                </c:pt>
                <c:pt idx="382">
                  <c:v>0.76400000000000001</c:v>
                </c:pt>
                <c:pt idx="383">
                  <c:v>0.76600000000000001</c:v>
                </c:pt>
                <c:pt idx="384">
                  <c:v>0.76800000000000002</c:v>
                </c:pt>
                <c:pt idx="385">
                  <c:v>0.77</c:v>
                </c:pt>
                <c:pt idx="386">
                  <c:v>0.77200000000000002</c:v>
                </c:pt>
                <c:pt idx="387">
                  <c:v>0.77400000000000002</c:v>
                </c:pt>
                <c:pt idx="388">
                  <c:v>0.77600000000000002</c:v>
                </c:pt>
                <c:pt idx="389">
                  <c:v>0.77800000000000002</c:v>
                </c:pt>
                <c:pt idx="390">
                  <c:v>0.78</c:v>
                </c:pt>
                <c:pt idx="391">
                  <c:v>0.78200000000000003</c:v>
                </c:pt>
                <c:pt idx="392">
                  <c:v>0.78400000000000003</c:v>
                </c:pt>
                <c:pt idx="393">
                  <c:v>0.78600000000000003</c:v>
                </c:pt>
                <c:pt idx="394">
                  <c:v>0.78800000000000003</c:v>
                </c:pt>
                <c:pt idx="395">
                  <c:v>0.79</c:v>
                </c:pt>
                <c:pt idx="396">
                  <c:v>0.79200000000000004</c:v>
                </c:pt>
                <c:pt idx="397">
                  <c:v>0.79400000000000004</c:v>
                </c:pt>
                <c:pt idx="398">
                  <c:v>0.79600000000000004</c:v>
                </c:pt>
                <c:pt idx="399">
                  <c:v>0.79800000000000004</c:v>
                </c:pt>
                <c:pt idx="400">
                  <c:v>0.8</c:v>
                </c:pt>
                <c:pt idx="401">
                  <c:v>0.80200000000000005</c:v>
                </c:pt>
                <c:pt idx="402">
                  <c:v>0.80400000000000005</c:v>
                </c:pt>
                <c:pt idx="403">
                  <c:v>0.80600000000000005</c:v>
                </c:pt>
                <c:pt idx="404">
                  <c:v>0.80800000000000005</c:v>
                </c:pt>
                <c:pt idx="405">
                  <c:v>0.81</c:v>
                </c:pt>
                <c:pt idx="406">
                  <c:v>0.81200000000000006</c:v>
                </c:pt>
                <c:pt idx="407">
                  <c:v>0.81399999999999995</c:v>
                </c:pt>
                <c:pt idx="408">
                  <c:v>0.81599999999999995</c:v>
                </c:pt>
                <c:pt idx="409">
                  <c:v>0.81799999999999995</c:v>
                </c:pt>
                <c:pt idx="410">
                  <c:v>0.82</c:v>
                </c:pt>
                <c:pt idx="411">
                  <c:v>0.82199999999999995</c:v>
                </c:pt>
                <c:pt idx="412">
                  <c:v>0.82399999999999995</c:v>
                </c:pt>
                <c:pt idx="413">
                  <c:v>0.82599999999999996</c:v>
                </c:pt>
                <c:pt idx="414">
                  <c:v>0.82799999999999996</c:v>
                </c:pt>
                <c:pt idx="415">
                  <c:v>0.83</c:v>
                </c:pt>
                <c:pt idx="416">
                  <c:v>0.83199999999999996</c:v>
                </c:pt>
                <c:pt idx="417">
                  <c:v>0.83399999999999996</c:v>
                </c:pt>
                <c:pt idx="418">
                  <c:v>0.83599999999999997</c:v>
                </c:pt>
                <c:pt idx="419">
                  <c:v>0.83799999999999997</c:v>
                </c:pt>
                <c:pt idx="420">
                  <c:v>0.84</c:v>
                </c:pt>
                <c:pt idx="421">
                  <c:v>0.84199999999999997</c:v>
                </c:pt>
                <c:pt idx="422">
                  <c:v>0.84399999999999997</c:v>
                </c:pt>
                <c:pt idx="423">
                  <c:v>0.84599999999999997</c:v>
                </c:pt>
                <c:pt idx="424">
                  <c:v>0.84799999999999998</c:v>
                </c:pt>
                <c:pt idx="425">
                  <c:v>0.85</c:v>
                </c:pt>
                <c:pt idx="426">
                  <c:v>0.85199999999999998</c:v>
                </c:pt>
                <c:pt idx="427">
                  <c:v>0.85399999999999998</c:v>
                </c:pt>
                <c:pt idx="428">
                  <c:v>0.85599999999999998</c:v>
                </c:pt>
                <c:pt idx="429">
                  <c:v>0.85799999999999998</c:v>
                </c:pt>
                <c:pt idx="430">
                  <c:v>0.86</c:v>
                </c:pt>
                <c:pt idx="431">
                  <c:v>0.86199999999999999</c:v>
                </c:pt>
                <c:pt idx="432">
                  <c:v>0.86399999999999999</c:v>
                </c:pt>
                <c:pt idx="433">
                  <c:v>0.86599999999999999</c:v>
                </c:pt>
                <c:pt idx="434">
                  <c:v>0.86799999999999999</c:v>
                </c:pt>
                <c:pt idx="435">
                  <c:v>0.87</c:v>
                </c:pt>
                <c:pt idx="436">
                  <c:v>0.872</c:v>
                </c:pt>
                <c:pt idx="437">
                  <c:v>0.874</c:v>
                </c:pt>
                <c:pt idx="438">
                  <c:v>0.876</c:v>
                </c:pt>
                <c:pt idx="439">
                  <c:v>0.878</c:v>
                </c:pt>
                <c:pt idx="440">
                  <c:v>0.88</c:v>
                </c:pt>
                <c:pt idx="441">
                  <c:v>0.88200000000000001</c:v>
                </c:pt>
                <c:pt idx="442">
                  <c:v>0.88400000000000001</c:v>
                </c:pt>
                <c:pt idx="443">
                  <c:v>0.88600000000000001</c:v>
                </c:pt>
                <c:pt idx="444">
                  <c:v>0.88800000000000001</c:v>
                </c:pt>
                <c:pt idx="445">
                  <c:v>0.89</c:v>
                </c:pt>
                <c:pt idx="446">
                  <c:v>0.89200000000000002</c:v>
                </c:pt>
                <c:pt idx="447">
                  <c:v>0.89400000000000002</c:v>
                </c:pt>
                <c:pt idx="448">
                  <c:v>0.89600000000000002</c:v>
                </c:pt>
                <c:pt idx="449">
                  <c:v>0.89800000000000002</c:v>
                </c:pt>
                <c:pt idx="450">
                  <c:v>0.9</c:v>
                </c:pt>
                <c:pt idx="451">
                  <c:v>0.90200000000000002</c:v>
                </c:pt>
                <c:pt idx="452">
                  <c:v>0.90400000000000003</c:v>
                </c:pt>
                <c:pt idx="453">
                  <c:v>0.90600000000000003</c:v>
                </c:pt>
                <c:pt idx="454">
                  <c:v>0.90800000000000003</c:v>
                </c:pt>
                <c:pt idx="455">
                  <c:v>0.91</c:v>
                </c:pt>
                <c:pt idx="456">
                  <c:v>0.91200000000000003</c:v>
                </c:pt>
                <c:pt idx="457">
                  <c:v>0.91400000000000003</c:v>
                </c:pt>
                <c:pt idx="458">
                  <c:v>0.91600000000000004</c:v>
                </c:pt>
                <c:pt idx="459">
                  <c:v>0.91800000000000004</c:v>
                </c:pt>
                <c:pt idx="460">
                  <c:v>0.92</c:v>
                </c:pt>
                <c:pt idx="461">
                  <c:v>0.92200000000000004</c:v>
                </c:pt>
                <c:pt idx="462">
                  <c:v>0.92400000000000004</c:v>
                </c:pt>
                <c:pt idx="463">
                  <c:v>0.92600000000000005</c:v>
                </c:pt>
                <c:pt idx="464">
                  <c:v>0.92800000000000005</c:v>
                </c:pt>
                <c:pt idx="465">
                  <c:v>0.93</c:v>
                </c:pt>
                <c:pt idx="466">
                  <c:v>0.93200000000000005</c:v>
                </c:pt>
                <c:pt idx="467">
                  <c:v>0.93400000000000005</c:v>
                </c:pt>
                <c:pt idx="468">
                  <c:v>0.93600000000000005</c:v>
                </c:pt>
                <c:pt idx="469">
                  <c:v>0.93799999999999994</c:v>
                </c:pt>
                <c:pt idx="470">
                  <c:v>0.94</c:v>
                </c:pt>
                <c:pt idx="471">
                  <c:v>0.94199999999999995</c:v>
                </c:pt>
                <c:pt idx="472">
                  <c:v>0.94399999999999995</c:v>
                </c:pt>
                <c:pt idx="473">
                  <c:v>0.94599999999999995</c:v>
                </c:pt>
                <c:pt idx="474">
                  <c:v>0.94799999999999995</c:v>
                </c:pt>
                <c:pt idx="475">
                  <c:v>0.95</c:v>
                </c:pt>
                <c:pt idx="476">
                  <c:v>0.95199999999999996</c:v>
                </c:pt>
                <c:pt idx="477">
                  <c:v>0.95399999999999996</c:v>
                </c:pt>
                <c:pt idx="478">
                  <c:v>0.95599999999999996</c:v>
                </c:pt>
                <c:pt idx="479">
                  <c:v>0.95799999999999996</c:v>
                </c:pt>
                <c:pt idx="480">
                  <c:v>0.96</c:v>
                </c:pt>
                <c:pt idx="481">
                  <c:v>0.96199999999999997</c:v>
                </c:pt>
                <c:pt idx="482">
                  <c:v>0.96399999999999997</c:v>
                </c:pt>
                <c:pt idx="483">
                  <c:v>0.96599999999999997</c:v>
                </c:pt>
                <c:pt idx="484">
                  <c:v>0.96799999999999997</c:v>
                </c:pt>
                <c:pt idx="485">
                  <c:v>0.97</c:v>
                </c:pt>
                <c:pt idx="486">
                  <c:v>0.97199999999999998</c:v>
                </c:pt>
                <c:pt idx="487">
                  <c:v>0.97399999999999998</c:v>
                </c:pt>
                <c:pt idx="488">
                  <c:v>0.97599999999999998</c:v>
                </c:pt>
                <c:pt idx="489">
                  <c:v>0.97799999999999998</c:v>
                </c:pt>
                <c:pt idx="490">
                  <c:v>0.98</c:v>
                </c:pt>
                <c:pt idx="491">
                  <c:v>0.98199999999999998</c:v>
                </c:pt>
                <c:pt idx="492">
                  <c:v>0.98399999999999999</c:v>
                </c:pt>
                <c:pt idx="493">
                  <c:v>0.98599999999999999</c:v>
                </c:pt>
                <c:pt idx="494">
                  <c:v>0.98799999999999999</c:v>
                </c:pt>
                <c:pt idx="495">
                  <c:v>0.99</c:v>
                </c:pt>
                <c:pt idx="496">
                  <c:v>0.99199999999999999</c:v>
                </c:pt>
                <c:pt idx="497">
                  <c:v>0.99399999999999999</c:v>
                </c:pt>
                <c:pt idx="498">
                  <c:v>0.996</c:v>
                </c:pt>
                <c:pt idx="499">
                  <c:v>0.998</c:v>
                </c:pt>
                <c:pt idx="500">
                  <c:v>1</c:v>
                </c:pt>
              </c:numCache>
            </c:numRef>
          </c:xVal>
          <c:yVal>
            <c:numRef>
              <c:f>'fixed # waves'!$B$2:$B$503</c:f>
              <c:numCache>
                <c:formatCode>General</c:formatCode>
                <c:ptCount val="502"/>
                <c:pt idx="0">
                  <c:v>0</c:v>
                </c:pt>
                <c:pt idx="1">
                  <c:v>5.2150538569547046E-198</c:v>
                </c:pt>
                <c:pt idx="2">
                  <c:v>-6.3743351955891633E-156</c:v>
                </c:pt>
                <c:pt idx="3">
                  <c:v>-1.0867572730886922E-132</c:v>
                </c:pt>
                <c:pt idx="4">
                  <c:v>-6.3676496137717166E-113</c:v>
                </c:pt>
                <c:pt idx="5">
                  <c:v>-4.5357849685551751E-96</c:v>
                </c:pt>
                <c:pt idx="6">
                  <c:v>-1.0619324412568743E-81</c:v>
                </c:pt>
                <c:pt idx="7">
                  <c:v>-1.8807712138063141E-69</c:v>
                </c:pt>
                <c:pt idx="8">
                  <c:v>-5.1200478301230289E-59</c:v>
                </c:pt>
                <c:pt idx="9">
                  <c:v>-3.9267576208893032E-50</c:v>
                </c:pt>
                <c:pt idx="10">
                  <c:v>-1.4251262194308001E-42</c:v>
                </c:pt>
                <c:pt idx="11">
                  <c:v>-3.8162433992273171E-36</c:v>
                </c:pt>
                <c:pt idx="12">
                  <c:v>-1.1030321449609456E-30</c:v>
                </c:pt>
                <c:pt idx="13">
                  <c:v>-4.7659089046614957E-26</c:v>
                </c:pt>
                <c:pt idx="14">
                  <c:v>-4.0675220818410496E-22</c:v>
                </c:pt>
                <c:pt idx="15">
                  <c:v>-8.7020399363073856E-19</c:v>
                </c:pt>
                <c:pt idx="16">
                  <c:v>-5.7203652089124298E-16</c:v>
                </c:pt>
                <c:pt idx="17">
                  <c:v>-1.3746107413434541E-13</c:v>
                </c:pt>
                <c:pt idx="18">
                  <c:v>-1.4001520985115619E-11</c:v>
                </c:pt>
                <c:pt idx="19">
                  <c:v>-6.8561323926526409E-10</c:v>
                </c:pt>
                <c:pt idx="20">
                  <c:v>-1.7957256745875322E-8</c:v>
                </c:pt>
                <c:pt idx="21">
                  <c:v>-2.752675968137407E-7</c:v>
                </c:pt>
                <c:pt idx="22">
                  <c:v>-2.6626259338239311E-6</c:v>
                </c:pt>
                <c:pt idx="23">
                  <c:v>-1.7288022070866237E-5</c:v>
                </c:pt>
                <c:pt idx="24">
                  <c:v>-7.9107327087996458E-5</c:v>
                </c:pt>
                <c:pt idx="25">
                  <c:v>-2.639766682349296E-4</c:v>
                </c:pt>
                <c:pt idx="26">
                  <c:v>-6.5104254332875374E-4</c:v>
                </c:pt>
                <c:pt idx="27">
                  <c:v>-1.1503219870739436E-3</c:v>
                </c:pt>
                <c:pt idx="28">
                  <c:v>-1.1780600799712892E-3</c:v>
                </c:pt>
                <c:pt idx="29">
                  <c:v>6.8506628144461503E-4</c:v>
                </c:pt>
                <c:pt idx="30">
                  <c:v>6.8114191511934709E-3</c:v>
                </c:pt>
                <c:pt idx="31">
                  <c:v>2.0246220809809961E-2</c:v>
                </c:pt>
                <c:pt idx="32">
                  <c:v>4.4066613228677345E-2</c:v>
                </c:pt>
                <c:pt idx="33">
                  <c:v>8.0610029205008163E-2</c:v>
                </c:pt>
                <c:pt idx="34">
                  <c:v>0.13085203237615486</c:v>
                </c:pt>
                <c:pt idx="35">
                  <c:v>0.19411949405719051</c:v>
                </c:pt>
                <c:pt idx="36">
                  <c:v>0.26817257128730237</c:v>
                </c:pt>
                <c:pt idx="37">
                  <c:v>0.34956650115760379</c:v>
                </c:pt>
                <c:pt idx="38">
                  <c:v>0.43415140976541594</c:v>
                </c:pt>
                <c:pt idx="39">
                  <c:v>0.51757777408964412</c:v>
                </c:pt>
                <c:pt idx="40">
                  <c:v>0.59571803022907333</c:v>
                </c:pt>
                <c:pt idx="41">
                  <c:v>0.66496351945844989</c:v>
                </c:pt>
                <c:pt idx="42">
                  <c:v>0.72239421352067024</c:v>
                </c:pt>
                <c:pt idx="43">
                  <c:v>0.76584136668883385</c:v>
                </c:pt>
                <c:pt idx="44">
                  <c:v>0.79387223848979971</c:v>
                </c:pt>
                <c:pt idx="45">
                  <c:v>0.80572580215756118</c:v>
                </c:pt>
                <c:pt idx="46">
                  <c:v>0.80122333315211558</c:v>
                </c:pt>
                <c:pt idx="47">
                  <c:v>0.78067120326588468</c:v>
                </c:pt>
                <c:pt idx="48">
                  <c:v>0.7447669953033208</c:v>
                </c:pt>
                <c:pt idx="49">
                  <c:v>0.69451506086840908</c:v>
                </c:pt>
                <c:pt idx="50">
                  <c:v>0.63115406639999028</c:v>
                </c:pt>
                <c:pt idx="51">
                  <c:v>0.55609676324471424</c:v>
                </c:pt>
                <c:pt idx="52">
                  <c:v>0.47088089815540835</c:v>
                </c:pt>
                <c:pt idx="53">
                  <c:v>0.37712956157678434</c:v>
                </c:pt>
                <c:pt idx="54">
                  <c:v>0.27651910608631736</c:v>
                </c:pt>
                <c:pt idx="55">
                  <c:v>0.17075286957329308</c:v>
                </c:pt>
                <c:pt idx="56">
                  <c:v>6.1539176812991148E-2</c:v>
                </c:pt>
                <c:pt idx="57">
                  <c:v>-4.942761552171724E-2</c:v>
                </c:pt>
                <c:pt idx="58">
                  <c:v>-0.16048397244510565</c:v>
                </c:pt>
                <c:pt idx="59">
                  <c:v>-0.27001260797789151</c:v>
                </c:pt>
                <c:pt idx="60">
                  <c:v>-0.37645693305000877</c:v>
                </c:pt>
                <c:pt idx="61">
                  <c:v>-0.47833478464347107</c:v>
                </c:pt>
                <c:pt idx="62">
                  <c:v>-0.57425155113159854</c:v>
                </c:pt>
                <c:pt idx="63">
                  <c:v>-0.66291269942168563</c:v>
                </c:pt>
                <c:pt idx="64">
                  <c:v>-0.74313563138795513</c:v>
                </c:pt>
                <c:pt idx="65">
                  <c:v>-0.81386074497475946</c:v>
                </c:pt>
                <c:pt idx="66">
                  <c:v>-0.87416154440595228</c:v>
                </c:pt>
                <c:pt idx="67">
                  <c:v>-0.92325362987505555</c:v>
                </c:pt>
                <c:pt idx="68">
                  <c:v>-0.96050239625398104</c:v>
                </c:pt>
                <c:pt idx="69">
                  <c:v>-0.98542927968672223</c:v>
                </c:pt>
                <c:pt idx="70">
                  <c:v>-0.99771640790434524</c:v>
                </c:pt>
                <c:pt idx="71">
                  <c:v>-0.99720953264584655</c:v>
                </c:pt>
                <c:pt idx="72">
                  <c:v>-0.98391914901709954</c:v>
                </c:pt>
                <c:pt idx="73">
                  <c:v>-0.95801973560478559</c:v>
                </c:pt>
                <c:pt idx="74">
                  <c:v>-0.91984707957703027</c:v>
                </c:pt>
                <c:pt idx="75">
                  <c:v>-0.86989368194649963</c:v>
                </c:pt>
                <c:pt idx="76">
                  <c:v>-0.80880226890849338</c:v>
                </c:pt>
                <c:pt idx="77">
                  <c:v>-0.73735746509103628</c:v>
                </c:pt>
                <c:pt idx="78">
                  <c:v>-0.65647571316658304</c:v>
                </c:pt>
                <c:pt idx="79">
                  <c:v>-0.56719355116109016</c:v>
                </c:pt>
                <c:pt idx="80">
                  <c:v>-0.47065438361114403</c:v>
                </c:pt>
                <c:pt idx="81">
                  <c:v>-0.36809390517688756</c:v>
                </c:pt>
                <c:pt idx="82">
                  <c:v>-0.26082435518082092</c:v>
                </c:pt>
                <c:pt idx="83">
                  <c:v>-0.15021779861725731</c:v>
                </c:pt>
                <c:pt idx="84">
                  <c:v>-3.7688643311262461E-2</c:v>
                </c:pt>
                <c:pt idx="85">
                  <c:v>7.5324386016379447E-2</c:v>
                </c:pt>
                <c:pt idx="86">
                  <c:v>0.18737658808013347</c:v>
                </c:pt>
                <c:pt idx="87">
                  <c:v>0.29703570629825005</c:v>
                </c:pt>
                <c:pt idx="88">
                  <c:v>0.40290019597183074</c:v>
                </c:pt>
                <c:pt idx="89">
                  <c:v>0.50361710394654602</c:v>
                </c:pt>
                <c:pt idx="90">
                  <c:v>0.59789933203854739</c:v>
                </c:pt>
                <c:pt idx="91">
                  <c:v>0.68454206323429823</c:v>
                </c:pt>
                <c:pt idx="92">
                  <c:v>0.76243814029699175</c:v>
                </c:pt>
                <c:pt idx="93">
                  <c:v>0.83059219977362431</c:v>
                </c:pt>
                <c:pt idx="94">
                  <c:v>0.88813338030990108</c:v>
                </c:pt>
                <c:pt idx="95">
                  <c:v>0.93432644242926866</c:v>
                </c:pt>
                <c:pt idx="96">
                  <c:v>0.96858115727500171</c:v>
                </c:pt>
                <c:pt idx="97">
                  <c:v>0.99045984398375209</c:v>
                </c:pt>
                <c:pt idx="98">
                  <c:v>0.9996829590672397</c:v>
                </c:pt>
                <c:pt idx="99">
                  <c:v>0.99613266611968665</c:v>
                </c:pt>
                <c:pt idx="100">
                  <c:v>0.97985434002154326</c:v>
                </c:pt>
                <c:pt idx="101">
                  <c:v>0.95105598624352949</c:v>
                </c:pt>
                <c:pt idx="102">
                  <c:v>0.91010558253086649</c:v>
                </c:pt>
                <c:pt idx="103">
                  <c:v>0.85752637682493371</c:v>
                </c:pt>
                <c:pt idx="104">
                  <c:v>0.79399020141910015</c:v>
                </c:pt>
                <c:pt idx="105">
                  <c:v>0.72030888871376553</c:v>
                </c:pt>
                <c:pt idx="106">
                  <c:v>0.63742389820886869</c:v>
                </c:pt>
                <c:pt idx="107">
                  <c:v>0.54639428724105266</c:v>
                </c:pt>
                <c:pt idx="108">
                  <c:v>0.44838317914530779</c:v>
                </c:pt>
                <c:pt idx="109">
                  <c:v>0.34464290172760692</c:v>
                </c:pt>
                <c:pt idx="110">
                  <c:v>0.23649898593056309</c:v>
                </c:pt>
                <c:pt idx="111">
                  <c:v>0.12533322914199324</c:v>
                </c:pt>
                <c:pt idx="112">
                  <c:v>1.2566039550499709E-2</c:v>
                </c:pt>
                <c:pt idx="113">
                  <c:v>-0.10036171285965641</c:v>
                </c:pt>
                <c:pt idx="114">
                  <c:v>-0.21200710677695314</c:v>
                </c:pt>
                <c:pt idx="115">
                  <c:v>-0.32094360625542484</c:v>
                </c:pt>
                <c:pt idx="116">
                  <c:v>-0.42577928805757959</c:v>
                </c:pt>
                <c:pt idx="117">
                  <c:v>-0.52517462674795179</c:v>
                </c:pt>
                <c:pt idx="118">
                  <c:v>-0.61785961028866443</c:v>
                </c:pt>
                <c:pt idx="119">
                  <c:v>-0.70264996744294161</c:v>
                </c:pt>
                <c:pt idx="120">
                  <c:v>-0.77846229964148961</c:v>
                </c:pt>
                <c:pt idx="121">
                  <c:v>-0.84432792396489886</c:v>
                </c:pt>
                <c:pt idx="122">
                  <c:v>-0.89940525036409114</c:v>
                </c:pt>
                <c:pt idx="123">
                  <c:v>-0.94299053496951069</c:v>
                </c:pt>
                <c:pt idx="124">
                  <c:v>-0.97452687208930178</c:v>
                </c:pt>
                <c:pt idx="125">
                  <c:v>-0.99361131000180547</c:v>
                </c:pt>
                <c:pt idx="126">
                  <c:v>-0.99999999962080544</c:v>
                </c:pt>
                <c:pt idx="127">
                  <c:v>-0.99361131024676785</c:v>
                </c:pt>
                <c:pt idx="128">
                  <c:v>-0.97452687259272985</c:v>
                </c:pt>
                <c:pt idx="129">
                  <c:v>-0.94299053575754455</c:v>
                </c:pt>
                <c:pt idx="130">
                  <c:v>-0.89940525147351047</c:v>
                </c:pt>
                <c:pt idx="131">
                  <c:v>-0.84432792543946589</c:v>
                </c:pt>
                <c:pt idx="132">
                  <c:v>-0.77846230152575902</c:v>
                </c:pt>
                <c:pt idx="133">
                  <c:v>-0.7026499697722739</c:v>
                </c:pt>
                <c:pt idx="134">
                  <c:v>-0.61785961307370851</c:v>
                </c:pt>
                <c:pt idx="135">
                  <c:v>-0.52517462995127073</c:v>
                </c:pt>
                <c:pt idx="136">
                  <c:v>-0.42577929155932404</c:v>
                </c:pt>
                <c:pt idx="137">
                  <c:v>-0.32094360980415387</c:v>
                </c:pt>
                <c:pt idx="138">
                  <c:v>-0.21200710992063557</c:v>
                </c:pt>
                <c:pt idx="139">
                  <c:v>-0.10036171485074392</c:v>
                </c:pt>
                <c:pt idx="140">
                  <c:v>1.2566039883311758E-2</c:v>
                </c:pt>
                <c:pt idx="141">
                  <c:v>0.12533323356402223</c:v>
                </c:pt>
                <c:pt idx="142">
                  <c:v>0.23649899702334726</c:v>
                </c:pt>
                <c:pt idx="143">
                  <c:v>0.34464292317413686</c:v>
                </c:pt>
                <c:pt idx="144">
                  <c:v>0.44838321608969123</c:v>
                </c:pt>
                <c:pt idx="145">
                  <c:v>0.54639434673398335</c:v>
                </c:pt>
                <c:pt idx="146">
                  <c:v>0.63742398974846137</c:v>
                </c:pt>
                <c:pt idx="147">
                  <c:v>0.72030902488773063</c:v>
                </c:pt>
                <c:pt idx="148">
                  <c:v>0.79399039864770315</c:v>
                </c:pt>
                <c:pt idx="149">
                  <c:v>0.8575266561935555</c:v>
                </c:pt>
                <c:pt idx="150">
                  <c:v>0.91010597068492638</c:v>
                </c:pt>
                <c:pt idx="151">
                  <c:v>0.95105651629510479</c:v>
                </c:pt>
                <c:pt idx="152">
                  <c:v>0.97985505238421333</c:v>
                </c:pt>
                <c:pt idx="153">
                  <c:v>0.99613360914314997</c:v>
                </c:pt>
                <c:pt idx="154">
                  <c:v>0.99968418928328517</c:v>
                </c:pt>
                <c:pt idx="155">
                  <c:v>0.99046142569664175</c:v>
                </c:pt>
                <c:pt idx="156">
                  <c:v>0.96858316112862541</c:v>
                </c:pt>
                <c:pt idx="157">
                  <c:v>0.9343289424566088</c:v>
                </c:pt>
                <c:pt idx="158">
                  <c:v>0.88813644881354303</c:v>
                </c:pt>
                <c:pt idx="159">
                  <c:v>0.83059589919581234</c:v>
                </c:pt>
                <c:pt idx="160">
                  <c:v>0.76244251101144822</c:v>
                </c:pt>
                <c:pt idx="161">
                  <c:v>0.6845471059286895</c:v>
                </c:pt>
                <c:pt idx="162">
                  <c:v>0.59790498305751727</c:v>
                </c:pt>
                <c:pt idx="163">
                  <c:v>0.50362320163576213</c:v>
                </c:pt>
                <c:pt idx="164">
                  <c:v>0.4029064357136608</c:v>
                </c:pt>
                <c:pt idx="165">
                  <c:v>0.29704158157703636</c:v>
                </c:pt>
                <c:pt idx="166">
                  <c:v>0.18738131458572257</c:v>
                </c:pt>
                <c:pt idx="167">
                  <c:v>7.5326805527934151E-2</c:v>
                </c:pt>
                <c:pt idx="168">
                  <c:v>-3.7690182669936727E-2</c:v>
                </c:pt>
                <c:pt idx="169">
                  <c:v>-0.15022558912075576</c:v>
                </c:pt>
                <c:pt idx="170">
                  <c:v>-0.26084150628989916</c:v>
                </c:pt>
                <c:pt idx="171">
                  <c:v>-0.36812455268467686</c:v>
                </c:pt>
                <c:pt idx="172">
                  <c:v>-0.47070393216533474</c:v>
                </c:pt>
                <c:pt idx="173">
                  <c:v>-0.56726894912675274</c:v>
                </c:pt>
                <c:pt idx="174">
                  <c:v>-0.65658575575295575</c:v>
                </c:pt>
                <c:pt idx="175">
                  <c:v>-0.73751311735817093</c:v>
                </c:pt>
                <c:pt idx="176">
                  <c:v>-0.8090169943749469</c:v>
                </c:pt>
                <c:pt idx="177">
                  <c:v>-0.87018375466952358</c:v>
                </c:pt>
                <c:pt idx="178">
                  <c:v>-0.92023184736587005</c:v>
                </c:pt>
                <c:pt idx="179">
                  <c:v>-0.95852178901737473</c:v>
                </c:pt>
                <c:pt idx="180">
                  <c:v>-0.98456433452920533</c:v>
                </c:pt>
                <c:pt idx="181">
                  <c:v>-0.99802672842827134</c:v>
                </c:pt>
                <c:pt idx="182">
                  <c:v>-0.99873695660601747</c:v>
                </c:pt>
                <c:pt idx="183">
                  <c:v>-0.98668594420786815</c:v>
                </c:pt>
                <c:pt idx="184">
                  <c:v>-0.96202767158608593</c:v>
                </c:pt>
                <c:pt idx="185">
                  <c:v>-0.92507720683445815</c:v>
                </c:pt>
                <c:pt idx="186">
                  <c:v>-0.87630668004386369</c:v>
                </c:pt>
                <c:pt idx="187">
                  <c:v>-0.81633925071718405</c:v>
                </c:pt>
                <c:pt idx="188">
                  <c:v>-0.74594114542418211</c:v>
                </c:pt>
                <c:pt idx="189">
                  <c:v>-0.66601186743425156</c:v>
                </c:pt>
                <c:pt idx="190">
                  <c:v>-0.57757270342226752</c:v>
                </c:pt>
                <c:pt idx="191">
                  <c:v>-0.4817536741017151</c:v>
                </c:pt>
                <c:pt idx="192">
                  <c:v>-0.37977909552180089</c:v>
                </c:pt>
                <c:pt idx="193">
                  <c:v>-0.27295193551732494</c:v>
                </c:pt>
                <c:pt idx="194">
                  <c:v>-0.16263716519488325</c:v>
                </c:pt>
                <c:pt idx="195">
                  <c:v>-5.0244318179769126E-2</c:v>
                </c:pt>
                <c:pt idx="196">
                  <c:v>6.2790519529313873E-2</c:v>
                </c:pt>
                <c:pt idx="197">
                  <c:v>0.17502305897527662</c:v>
                </c:pt>
                <c:pt idx="198">
                  <c:v>0.28501926246997672</c:v>
                </c:pt>
                <c:pt idx="199">
                  <c:v>0.39137366683720304</c:v>
                </c:pt>
                <c:pt idx="200">
                  <c:v>0.49272734154829223</c:v>
                </c:pt>
                <c:pt idx="201">
                  <c:v>0.5877852522924738</c:v>
                </c:pt>
                <c:pt idx="202">
                  <c:v>0.67533280812102514</c:v>
                </c:pt>
                <c:pt idx="203">
                  <c:v>0.75425138073610443</c:v>
                </c:pt>
                <c:pt idx="204">
                  <c:v>0.82353259762842801</c:v>
                </c:pt>
                <c:pt idx="205">
                  <c:v>0.88229122643495217</c:v>
                </c:pt>
                <c:pt idx="206">
                  <c:v>0.92977648588825057</c:v>
                </c:pt>
                <c:pt idx="207">
                  <c:v>0.96538163883327333</c:v>
                </c:pt>
                <c:pt idx="208">
                  <c:v>0.98865174473791362</c:v>
                </c:pt>
                <c:pt idx="209">
                  <c:v>0.9992894726405892</c:v>
                </c:pt>
                <c:pt idx="210">
                  <c:v>0.99715890026061382</c:v>
                </c:pt>
                <c:pt idx="211">
                  <c:v>0.98228725072868972</c:v>
                </c:pt>
                <c:pt idx="212">
                  <c:v>0.95486454474664351</c:v>
                </c:pt>
                <c:pt idx="213">
                  <c:v>0.91524117262091831</c:v>
                </c:pt>
                <c:pt idx="214">
                  <c:v>0.86392341719283627</c:v>
                </c:pt>
                <c:pt idx="215">
                  <c:v>0.80156698487087552</c:v>
                </c:pt>
                <c:pt idx="216">
                  <c:v>0.72896862742141266</c:v>
                </c:pt>
                <c:pt idx="217">
                  <c:v>0.64705596156944556</c:v>
                </c:pt>
                <c:pt idx="218">
                  <c:v>0.5568756164881864</c:v>
                </c:pt>
                <c:pt idx="219">
                  <c:v>0.45957986062149236</c:v>
                </c:pt>
                <c:pt idx="220">
                  <c:v>0.35641187871325208</c:v>
                </c:pt>
                <c:pt idx="221">
                  <c:v>0.24868988716485613</c:v>
                </c:pt>
                <c:pt idx="222">
                  <c:v>0.13779029068463938</c:v>
                </c:pt>
                <c:pt idx="223">
                  <c:v>2.5130095443335179E-2</c:v>
                </c:pt>
                <c:pt idx="224">
                  <c:v>-8.7851196550742E-2</c:v>
                </c:pt>
                <c:pt idx="225">
                  <c:v>-0.19970998051440592</c:v>
                </c:pt>
                <c:pt idx="226">
                  <c:v>-0.3090169943749464</c:v>
                </c:pt>
                <c:pt idx="227">
                  <c:v>-0.41437558099328647</c:v>
                </c:pt>
                <c:pt idx="228">
                  <c:v>-0.51443953378150564</c:v>
                </c:pt>
                <c:pt idx="229">
                  <c:v>-0.60793029769460472</c:v>
                </c:pt>
                <c:pt idx="230">
                  <c:v>-0.69365330581280438</c:v>
                </c:pt>
                <c:pt idx="231">
                  <c:v>-0.77051324277579103</c:v>
                </c:pt>
                <c:pt idx="232">
                  <c:v>-0.83752804004214332</c:v>
                </c:pt>
                <c:pt idx="233">
                  <c:v>-0.89384142415126355</c:v>
                </c:pt>
                <c:pt idx="234">
                  <c:v>-0.93873385765387396</c:v>
                </c:pt>
                <c:pt idx="235">
                  <c:v>-0.97163173291467464</c:v>
                </c:pt>
                <c:pt idx="236">
                  <c:v>-0.99211470131447732</c:v>
                </c:pt>
                <c:pt idx="237">
                  <c:v>-0.99992104420381611</c:v>
                </c:pt>
                <c:pt idx="238">
                  <c:v>-0.99495101698130017</c:v>
                </c:pt>
                <c:pt idx="239">
                  <c:v>-0.97726812356819426</c:v>
                </c:pt>
                <c:pt idx="240">
                  <c:v>-0.94709830499474545</c:v>
                </c:pt>
                <c:pt idx="241">
                  <c:v>-0.90482705246601958</c:v>
                </c:pt>
                <c:pt idx="242">
                  <c:v>-0.85099448179469184</c:v>
                </c:pt>
                <c:pt idx="243">
                  <c:v>-0.78628843213662103</c:v>
                </c:pt>
                <c:pt idx="244">
                  <c:v>-0.71153567720928779</c:v>
                </c:pt>
                <c:pt idx="245">
                  <c:v>-0.62769136129070313</c:v>
                </c:pt>
                <c:pt idx="246">
                  <c:v>-0.53582679497899643</c:v>
                </c:pt>
                <c:pt idx="247">
                  <c:v>-0.43711576665093577</c:v>
                </c:pt>
                <c:pt idx="248">
                  <c:v>-0.33281954452298962</c:v>
                </c:pt>
                <c:pt idx="249">
                  <c:v>-0.22427076094938073</c:v>
                </c:pt>
                <c:pt idx="250">
                  <c:v>-0.11285638487348114</c:v>
                </c:pt>
                <c:pt idx="251">
                  <c:v>-2.9402478715634395E-15</c:v>
                </c:pt>
                <c:pt idx="252">
                  <c:v>0.11285638487347883</c:v>
                </c:pt>
                <c:pt idx="253">
                  <c:v>0.22427076094937845</c:v>
                </c:pt>
                <c:pt idx="254">
                  <c:v>0.3328195445229874</c:v>
                </c:pt>
                <c:pt idx="255">
                  <c:v>0.43711576665093371</c:v>
                </c:pt>
                <c:pt idx="256">
                  <c:v>0.53582679497899444</c:v>
                </c:pt>
                <c:pt idx="257">
                  <c:v>0.62769136129070124</c:v>
                </c:pt>
                <c:pt idx="258">
                  <c:v>0.71153567720928612</c:v>
                </c:pt>
                <c:pt idx="259">
                  <c:v>0.78628843213661959</c:v>
                </c:pt>
                <c:pt idx="260">
                  <c:v>0.85099448179469062</c:v>
                </c:pt>
                <c:pt idx="261">
                  <c:v>0.90482705246601858</c:v>
                </c:pt>
                <c:pt idx="262">
                  <c:v>0.94709830499474468</c:v>
                </c:pt>
                <c:pt idx="263">
                  <c:v>0.97726812356819381</c:v>
                </c:pt>
                <c:pt idx="264">
                  <c:v>0.99495101698129995</c:v>
                </c:pt>
                <c:pt idx="265">
                  <c:v>0.99992104420381611</c:v>
                </c:pt>
                <c:pt idx="266">
                  <c:v>0.99211470131447765</c:v>
                </c:pt>
                <c:pt idx="267">
                  <c:v>0.97163173291467353</c:v>
                </c:pt>
                <c:pt idx="268">
                  <c:v>0.93873385765387474</c:v>
                </c:pt>
                <c:pt idx="269">
                  <c:v>0.89384142415126455</c:v>
                </c:pt>
                <c:pt idx="270">
                  <c:v>0.83752804004214065</c:v>
                </c:pt>
                <c:pt idx="271">
                  <c:v>0.77051324277579025</c:v>
                </c:pt>
                <c:pt idx="272">
                  <c:v>0.69365330581280604</c:v>
                </c:pt>
                <c:pt idx="273">
                  <c:v>0.60793029769460094</c:v>
                </c:pt>
                <c:pt idx="274">
                  <c:v>0.51443953378150153</c:v>
                </c:pt>
                <c:pt idx="275">
                  <c:v>0.41437558099328536</c:v>
                </c:pt>
                <c:pt idx="276">
                  <c:v>0.30901699437494862</c:v>
                </c:pt>
                <c:pt idx="277">
                  <c:v>0.19970998051440819</c:v>
                </c:pt>
                <c:pt idx="278">
                  <c:v>8.785119655073724E-2</c:v>
                </c:pt>
                <c:pt idx="279">
                  <c:v>-2.5130095443336404E-2</c:v>
                </c:pt>
                <c:pt idx="280">
                  <c:v>-0.13779029068463708</c:v>
                </c:pt>
                <c:pt idx="281">
                  <c:v>-0.24868988716486076</c:v>
                </c:pt>
                <c:pt idx="282">
                  <c:v>-0.35641187871325652</c:v>
                </c:pt>
                <c:pt idx="283">
                  <c:v>-0.45957986062148715</c:v>
                </c:pt>
                <c:pt idx="284">
                  <c:v>-0.55687561648818151</c:v>
                </c:pt>
                <c:pt idx="285">
                  <c:v>-0.64705596156943834</c:v>
                </c:pt>
                <c:pt idx="286">
                  <c:v>-0.72896862742141111</c:v>
                </c:pt>
                <c:pt idx="287">
                  <c:v>-0.8015669848708763</c:v>
                </c:pt>
                <c:pt idx="288">
                  <c:v>-0.8639234171928315</c:v>
                </c:pt>
                <c:pt idx="289">
                  <c:v>-0.91524117262091453</c:v>
                </c:pt>
                <c:pt idx="290">
                  <c:v>-0.95486454474664284</c:v>
                </c:pt>
                <c:pt idx="291">
                  <c:v>-0.98228725072868861</c:v>
                </c:pt>
                <c:pt idx="292">
                  <c:v>-0.99715890026061338</c:v>
                </c:pt>
                <c:pt idx="293">
                  <c:v>-0.99928947264058954</c:v>
                </c:pt>
                <c:pt idx="294">
                  <c:v>-0.98865174473791406</c:v>
                </c:pt>
                <c:pt idx="295">
                  <c:v>-0.96538163883327388</c:v>
                </c:pt>
                <c:pt idx="296">
                  <c:v>-0.92977648588825401</c:v>
                </c:pt>
                <c:pt idx="297">
                  <c:v>-0.88229122643495661</c:v>
                </c:pt>
                <c:pt idx="298">
                  <c:v>-0.82353259762842734</c:v>
                </c:pt>
                <c:pt idx="299">
                  <c:v>-0.75425138073610365</c:v>
                </c:pt>
                <c:pt idx="300">
                  <c:v>-0.67533280812102947</c:v>
                </c:pt>
                <c:pt idx="301">
                  <c:v>-0.58778525229247858</c:v>
                </c:pt>
                <c:pt idx="302">
                  <c:v>-0.49272734154829118</c:v>
                </c:pt>
                <c:pt idx="303">
                  <c:v>-0.39137366683720193</c:v>
                </c:pt>
                <c:pt idx="304">
                  <c:v>-0.28501926246998238</c:v>
                </c:pt>
                <c:pt idx="305">
                  <c:v>-0.17502305897528239</c:v>
                </c:pt>
                <c:pt idx="306">
                  <c:v>-6.2790519529312652E-2</c:v>
                </c:pt>
                <c:pt idx="307">
                  <c:v>5.0244318179770348E-2</c:v>
                </c:pt>
                <c:pt idx="308">
                  <c:v>0.16263716519488444</c:v>
                </c:pt>
                <c:pt idx="309">
                  <c:v>0.27295193551731928</c:v>
                </c:pt>
                <c:pt idx="310">
                  <c:v>0.379779095521802</c:v>
                </c:pt>
                <c:pt idx="311">
                  <c:v>0.48175367410171621</c:v>
                </c:pt>
                <c:pt idx="312">
                  <c:v>0.57757270342226852</c:v>
                </c:pt>
                <c:pt idx="313">
                  <c:v>0.66601186743424723</c:v>
                </c:pt>
                <c:pt idx="314">
                  <c:v>0.74594114542418299</c:v>
                </c:pt>
                <c:pt idx="315">
                  <c:v>0.81633925071718472</c:v>
                </c:pt>
                <c:pt idx="316">
                  <c:v>0.87630668004386425</c:v>
                </c:pt>
                <c:pt idx="317">
                  <c:v>0.92507720683445593</c:v>
                </c:pt>
                <c:pt idx="318">
                  <c:v>0.96202767158608626</c:v>
                </c:pt>
                <c:pt idx="319">
                  <c:v>0.98668594420786837</c:v>
                </c:pt>
                <c:pt idx="320">
                  <c:v>0.99873695660601758</c:v>
                </c:pt>
                <c:pt idx="321">
                  <c:v>0.99802672842827189</c:v>
                </c:pt>
                <c:pt idx="322">
                  <c:v>0.98456433452920511</c:v>
                </c:pt>
                <c:pt idx="323">
                  <c:v>0.95852178901737539</c:v>
                </c:pt>
                <c:pt idx="324">
                  <c:v>0.9202318473658696</c:v>
                </c:pt>
                <c:pt idx="325">
                  <c:v>0.87018375466952813</c:v>
                </c:pt>
                <c:pt idx="326">
                  <c:v>0.80901699437494623</c:v>
                </c:pt>
                <c:pt idx="327">
                  <c:v>0.73751311735817249</c:v>
                </c:pt>
                <c:pt idx="328">
                  <c:v>0.65658575575295475</c:v>
                </c:pt>
                <c:pt idx="329">
                  <c:v>0.56726894912676051</c:v>
                </c:pt>
                <c:pt idx="330">
                  <c:v>0.47070393216533052</c:v>
                </c:pt>
                <c:pt idx="331">
                  <c:v>0.36812455268467575</c:v>
                </c:pt>
                <c:pt idx="332">
                  <c:v>0.26084150628989455</c:v>
                </c:pt>
                <c:pt idx="333">
                  <c:v>0.15022558912076159</c:v>
                </c:pt>
                <c:pt idx="334">
                  <c:v>3.7690182669931946E-2</c:v>
                </c:pt>
                <c:pt idx="335">
                  <c:v>-7.5326805527935373E-2</c:v>
                </c:pt>
                <c:pt idx="336">
                  <c:v>-0.18738131458572727</c:v>
                </c:pt>
                <c:pt idx="337">
                  <c:v>-0.29704158157703076</c:v>
                </c:pt>
                <c:pt idx="338">
                  <c:v>-0.40290643571366519</c:v>
                </c:pt>
                <c:pt idx="339">
                  <c:v>-0.50362320163576313</c:v>
                </c:pt>
                <c:pt idx="340">
                  <c:v>-0.59790498305752104</c:v>
                </c:pt>
                <c:pt idx="341">
                  <c:v>-0.68454710592868517</c:v>
                </c:pt>
                <c:pt idx="342">
                  <c:v>-0.762442511011449</c:v>
                </c:pt>
                <c:pt idx="343">
                  <c:v>-0.830595899195813</c:v>
                </c:pt>
                <c:pt idx="344">
                  <c:v>-0.88813644881354359</c:v>
                </c:pt>
                <c:pt idx="345">
                  <c:v>-0.93432894245660669</c:v>
                </c:pt>
                <c:pt idx="346">
                  <c:v>-0.96858316112862219</c:v>
                </c:pt>
                <c:pt idx="347">
                  <c:v>-0.99046142569664097</c:v>
                </c:pt>
                <c:pt idx="348">
                  <c:v>-0.99968418928328506</c:v>
                </c:pt>
                <c:pt idx="349">
                  <c:v>-0.99613360914315041</c:v>
                </c:pt>
                <c:pt idx="350">
                  <c:v>-0.97985505238421444</c:v>
                </c:pt>
                <c:pt idx="351">
                  <c:v>-0.95105651629510668</c:v>
                </c:pt>
                <c:pt idx="352">
                  <c:v>-0.91010597068492882</c:v>
                </c:pt>
                <c:pt idx="353">
                  <c:v>-0.85752665619355861</c:v>
                </c:pt>
                <c:pt idx="354">
                  <c:v>-0.79399039864770671</c:v>
                </c:pt>
                <c:pt idx="355">
                  <c:v>-0.72030902488773474</c:v>
                </c:pt>
                <c:pt idx="356">
                  <c:v>-0.63742398974846592</c:v>
                </c:pt>
                <c:pt idx="357">
                  <c:v>-0.54639434673398823</c:v>
                </c:pt>
                <c:pt idx="358">
                  <c:v>-0.44838321608969645</c:v>
                </c:pt>
                <c:pt idx="359">
                  <c:v>-0.34464292317414236</c:v>
                </c:pt>
                <c:pt idx="360">
                  <c:v>-0.23649899702335297</c:v>
                </c:pt>
                <c:pt idx="361">
                  <c:v>-0.12533323356402104</c:v>
                </c:pt>
                <c:pt idx="362">
                  <c:v>-1.2566039883314086E-2</c:v>
                </c:pt>
                <c:pt idx="363">
                  <c:v>0.10036171485074161</c:v>
                </c:pt>
                <c:pt idx="364">
                  <c:v>0.21200710992063329</c:v>
                </c:pt>
                <c:pt idx="365">
                  <c:v>0.32094360980415165</c:v>
                </c:pt>
                <c:pt idx="366">
                  <c:v>0.42577929155932193</c:v>
                </c:pt>
                <c:pt idx="367">
                  <c:v>0.52517462995126873</c:v>
                </c:pt>
                <c:pt idx="368">
                  <c:v>0.61785961307370663</c:v>
                </c:pt>
                <c:pt idx="369">
                  <c:v>0.70264996977227223</c:v>
                </c:pt>
                <c:pt idx="370">
                  <c:v>0.77846230152575757</c:v>
                </c:pt>
                <c:pt idx="371">
                  <c:v>0.84432792543946467</c:v>
                </c:pt>
                <c:pt idx="372">
                  <c:v>0.89940525147350947</c:v>
                </c:pt>
                <c:pt idx="373">
                  <c:v>0.94299053575754377</c:v>
                </c:pt>
                <c:pt idx="374">
                  <c:v>0.9745268725927293</c:v>
                </c:pt>
                <c:pt idx="375">
                  <c:v>0.99361131024676741</c:v>
                </c:pt>
                <c:pt idx="376">
                  <c:v>0.99999999962080544</c:v>
                </c:pt>
                <c:pt idx="377">
                  <c:v>0.99361131000180558</c:v>
                </c:pt>
                <c:pt idx="378">
                  <c:v>0.97452687208930222</c:v>
                </c:pt>
                <c:pt idx="379">
                  <c:v>0.94299053496951202</c:v>
                </c:pt>
                <c:pt idx="380">
                  <c:v>0.89940525036409213</c:v>
                </c:pt>
                <c:pt idx="381">
                  <c:v>0.8443279239648992</c:v>
                </c:pt>
                <c:pt idx="382">
                  <c:v>0.77846229964149105</c:v>
                </c:pt>
                <c:pt idx="383">
                  <c:v>0.7026499674429445</c:v>
                </c:pt>
                <c:pt idx="384">
                  <c:v>0.61785961028866487</c:v>
                </c:pt>
                <c:pt idx="385">
                  <c:v>0.52517462674795223</c:v>
                </c:pt>
                <c:pt idx="386">
                  <c:v>0.42577928805758009</c:v>
                </c:pt>
                <c:pt idx="387">
                  <c:v>0.3209436062554254</c:v>
                </c:pt>
                <c:pt idx="388">
                  <c:v>0.2120071067769537</c:v>
                </c:pt>
                <c:pt idx="389">
                  <c:v>0.10036171285965695</c:v>
                </c:pt>
                <c:pt idx="390">
                  <c:v>-1.2566039550499158E-2</c:v>
                </c:pt>
                <c:pt idx="391">
                  <c:v>-0.12533322914199269</c:v>
                </c:pt>
                <c:pt idx="392">
                  <c:v>-0.23649898593056085</c:v>
                </c:pt>
                <c:pt idx="393">
                  <c:v>-0.34464290172760642</c:v>
                </c:pt>
                <c:pt idx="394">
                  <c:v>-0.44838317914530729</c:v>
                </c:pt>
                <c:pt idx="395">
                  <c:v>-0.54639428724105066</c:v>
                </c:pt>
                <c:pt idx="396">
                  <c:v>-0.63742389820886691</c:v>
                </c:pt>
                <c:pt idx="397">
                  <c:v>-0.72030888871376397</c:v>
                </c:pt>
                <c:pt idx="398">
                  <c:v>-0.79399020141909982</c:v>
                </c:pt>
                <c:pt idx="399">
                  <c:v>-0.8575263768249326</c:v>
                </c:pt>
                <c:pt idx="400">
                  <c:v>-0.91010558253086626</c:v>
                </c:pt>
                <c:pt idx="401">
                  <c:v>-0.95105598624352872</c:v>
                </c:pt>
                <c:pt idx="402">
                  <c:v>-0.97985434002154315</c:v>
                </c:pt>
                <c:pt idx="403">
                  <c:v>-0.99613266611968676</c:v>
                </c:pt>
                <c:pt idx="404">
                  <c:v>-0.9996829590672397</c:v>
                </c:pt>
                <c:pt idx="405">
                  <c:v>-0.9904598439837522</c:v>
                </c:pt>
                <c:pt idx="406">
                  <c:v>-0.96858115727500005</c:v>
                </c:pt>
                <c:pt idx="407">
                  <c:v>-0.93432644242926888</c:v>
                </c:pt>
                <c:pt idx="408">
                  <c:v>-0.88813338030990463</c:v>
                </c:pt>
                <c:pt idx="409">
                  <c:v>-0.83059219977362853</c:v>
                </c:pt>
                <c:pt idx="410">
                  <c:v>-0.76243814029699675</c:v>
                </c:pt>
                <c:pt idx="411">
                  <c:v>-0.68454206323429856</c:v>
                </c:pt>
                <c:pt idx="412">
                  <c:v>-0.5978993320385535</c:v>
                </c:pt>
                <c:pt idx="413">
                  <c:v>-0.50361710394655268</c:v>
                </c:pt>
                <c:pt idx="414">
                  <c:v>-0.40290019597183774</c:v>
                </c:pt>
                <c:pt idx="415">
                  <c:v>-0.2970357062982506</c:v>
                </c:pt>
                <c:pt idx="416">
                  <c:v>-0.18737658808013924</c:v>
                </c:pt>
                <c:pt idx="417">
                  <c:v>-7.5324386016385303E-2</c:v>
                </c:pt>
                <c:pt idx="418">
                  <c:v>3.7688643311256584E-2</c:v>
                </c:pt>
                <c:pt idx="419">
                  <c:v>0.15021779861725854</c:v>
                </c:pt>
                <c:pt idx="420">
                  <c:v>0.2608243551808152</c:v>
                </c:pt>
                <c:pt idx="421">
                  <c:v>0.36809390517688206</c:v>
                </c:pt>
                <c:pt idx="422">
                  <c:v>0.47065438361113882</c:v>
                </c:pt>
                <c:pt idx="423">
                  <c:v>0.56719355116109116</c:v>
                </c:pt>
                <c:pt idx="424">
                  <c:v>0.6564757131665786</c:v>
                </c:pt>
                <c:pt idx="425">
                  <c:v>0.73735746509103228</c:v>
                </c:pt>
                <c:pt idx="426">
                  <c:v>0.80880226890848994</c:v>
                </c:pt>
                <c:pt idx="427">
                  <c:v>0.86989368194650019</c:v>
                </c:pt>
                <c:pt idx="428">
                  <c:v>0.91984707957702727</c:v>
                </c:pt>
                <c:pt idx="429">
                  <c:v>0.95801973560478337</c:v>
                </c:pt>
                <c:pt idx="430">
                  <c:v>0.9839191490170982</c:v>
                </c:pt>
                <c:pt idx="431">
                  <c:v>0.99720953264584677</c:v>
                </c:pt>
                <c:pt idx="432">
                  <c:v>0.99771640790434557</c:v>
                </c:pt>
                <c:pt idx="433">
                  <c:v>0.98542927968672289</c:v>
                </c:pt>
                <c:pt idx="434">
                  <c:v>0.96050239625398071</c:v>
                </c:pt>
                <c:pt idx="435">
                  <c:v>0.92325362987505433</c:v>
                </c:pt>
                <c:pt idx="436">
                  <c:v>0.87416154440595517</c:v>
                </c:pt>
                <c:pt idx="437">
                  <c:v>0.8138607449747659</c:v>
                </c:pt>
                <c:pt idx="438">
                  <c:v>0.74313563138795902</c:v>
                </c:pt>
                <c:pt idx="439">
                  <c:v>0.6629126994216834</c:v>
                </c:pt>
                <c:pt idx="440">
                  <c:v>0.57425155113159754</c:v>
                </c:pt>
                <c:pt idx="441">
                  <c:v>0.47833478464347468</c:v>
                </c:pt>
                <c:pt idx="442">
                  <c:v>0.37645693305002065</c:v>
                </c:pt>
                <c:pt idx="443">
                  <c:v>0.27001260797789539</c:v>
                </c:pt>
                <c:pt idx="444">
                  <c:v>0.16048397244510965</c:v>
                </c:pt>
                <c:pt idx="445">
                  <c:v>4.9427615521714291E-2</c:v>
                </c:pt>
                <c:pt idx="446">
                  <c:v>-6.1539176812987137E-2</c:v>
                </c:pt>
                <c:pt idx="447">
                  <c:v>-0.17075286957329594</c:v>
                </c:pt>
                <c:pt idx="448">
                  <c:v>-0.27651910608631275</c:v>
                </c:pt>
                <c:pt idx="449">
                  <c:v>-0.3771295615767799</c:v>
                </c:pt>
                <c:pt idx="450">
                  <c:v>-0.47088089815541012</c:v>
                </c:pt>
                <c:pt idx="451">
                  <c:v>-0.55609676324471047</c:v>
                </c:pt>
                <c:pt idx="452">
                  <c:v>-0.63115406639999294</c:v>
                </c:pt>
                <c:pt idx="453">
                  <c:v>-0.69451506086841042</c:v>
                </c:pt>
                <c:pt idx="454">
                  <c:v>-0.74476699530331913</c:v>
                </c:pt>
                <c:pt idx="455">
                  <c:v>-0.78067120326588557</c:v>
                </c:pt>
                <c:pt idx="456">
                  <c:v>-0.80122333315211447</c:v>
                </c:pt>
                <c:pt idx="457">
                  <c:v>-0.80572580215756007</c:v>
                </c:pt>
                <c:pt idx="458">
                  <c:v>-0.79387223848980026</c:v>
                </c:pt>
                <c:pt idx="459">
                  <c:v>-0.76584136668883274</c:v>
                </c:pt>
                <c:pt idx="460">
                  <c:v>-0.72239421352066913</c:v>
                </c:pt>
                <c:pt idx="461">
                  <c:v>-0.66496351945844812</c:v>
                </c:pt>
                <c:pt idx="462">
                  <c:v>-0.5957180302290711</c:v>
                </c:pt>
                <c:pt idx="463">
                  <c:v>-0.51757777408964178</c:v>
                </c:pt>
                <c:pt idx="464">
                  <c:v>-0.4341514097654155</c:v>
                </c:pt>
                <c:pt idx="465">
                  <c:v>-0.34956650115760352</c:v>
                </c:pt>
                <c:pt idx="466">
                  <c:v>-0.26817257128729877</c:v>
                </c:pt>
                <c:pt idx="467">
                  <c:v>-0.19411949405719103</c:v>
                </c:pt>
                <c:pt idx="468">
                  <c:v>-0.13085203237615239</c:v>
                </c:pt>
                <c:pt idx="469">
                  <c:v>-8.0610029205007427E-2</c:v>
                </c:pt>
                <c:pt idx="470">
                  <c:v>-4.4066613228677616E-2</c:v>
                </c:pt>
                <c:pt idx="471">
                  <c:v>-2.0246220809811141E-2</c:v>
                </c:pt>
                <c:pt idx="472">
                  <c:v>-6.8114191511935854E-3</c:v>
                </c:pt>
                <c:pt idx="473">
                  <c:v>-6.8506628144489757E-4</c:v>
                </c:pt>
                <c:pt idx="474">
                  <c:v>1.178060079971201E-3</c:v>
                </c:pt>
                <c:pt idx="475">
                  <c:v>1.1503219870739306E-3</c:v>
                </c:pt>
                <c:pt idx="476">
                  <c:v>6.5104254332876317E-4</c:v>
                </c:pt>
                <c:pt idx="477">
                  <c:v>2.639766682349283E-4</c:v>
                </c:pt>
                <c:pt idx="478">
                  <c:v>7.9107327088000931E-5</c:v>
                </c:pt>
                <c:pt idx="479">
                  <c:v>1.7288022070867528E-5</c:v>
                </c:pt>
                <c:pt idx="480">
                  <c:v>2.662625933823926E-6</c:v>
                </c:pt>
                <c:pt idx="481">
                  <c:v>2.75267596813774E-7</c:v>
                </c:pt>
                <c:pt idx="482">
                  <c:v>1.7957256745875216E-8</c:v>
                </c:pt>
                <c:pt idx="483">
                  <c:v>6.8561323926534609E-10</c:v>
                </c:pt>
                <c:pt idx="484">
                  <c:v>1.4001520985115574E-11</c:v>
                </c:pt>
                <c:pt idx="485">
                  <c:v>1.3746107413434538E-13</c:v>
                </c:pt>
                <c:pt idx="486">
                  <c:v>5.7203652089124288E-16</c:v>
                </c:pt>
                <c:pt idx="487">
                  <c:v>8.7020399363073837E-19</c:v>
                </c:pt>
                <c:pt idx="488">
                  <c:v>4.06752208184105E-22</c:v>
                </c:pt>
                <c:pt idx="489">
                  <c:v>4.7659089046615043E-26</c:v>
                </c:pt>
                <c:pt idx="490">
                  <c:v>1.1030321449609461E-30</c:v>
                </c:pt>
                <c:pt idx="491">
                  <c:v>3.8162433992273198E-36</c:v>
                </c:pt>
                <c:pt idx="492">
                  <c:v>1.4251262194308074E-42</c:v>
                </c:pt>
                <c:pt idx="493">
                  <c:v>3.926757620889306E-50</c:v>
                </c:pt>
                <c:pt idx="494">
                  <c:v>5.1200478301230333E-59</c:v>
                </c:pt>
                <c:pt idx="495">
                  <c:v>1.8807712138063331E-69</c:v>
                </c:pt>
                <c:pt idx="496">
                  <c:v>1.0619324412568762E-81</c:v>
                </c:pt>
                <c:pt idx="497">
                  <c:v>4.5357849685551185E-96</c:v>
                </c:pt>
                <c:pt idx="498">
                  <c:v>6.3676496137717305E-113</c:v>
                </c:pt>
                <c:pt idx="499">
                  <c:v>1.0867572730886947E-132</c:v>
                </c:pt>
                <c:pt idx="500">
                  <c:v>6.3743351955895928E-156</c:v>
                </c:pt>
                <c:pt idx="501">
                  <c:v>4.1729661039455254E-197</c:v>
                </c:pt>
              </c:numCache>
            </c:numRef>
          </c:yVal>
          <c:smooth val="1"/>
          <c:extLst>
            <c:ext xmlns:c16="http://schemas.microsoft.com/office/drawing/2014/chart" uri="{C3380CC4-5D6E-409C-BE32-E72D297353CC}">
              <c16:uniqueId val="{00000000-2102-4541-B0DD-A06BEF3FE2E1}"/>
            </c:ext>
          </c:extLst>
        </c:ser>
        <c:dLbls>
          <c:showLegendKey val="0"/>
          <c:showVal val="0"/>
          <c:showCatName val="0"/>
          <c:showSerName val="0"/>
          <c:showPercent val="0"/>
          <c:showBubbleSize val="0"/>
        </c:dLbls>
        <c:axId val="1030880575"/>
        <c:axId val="1161530415"/>
      </c:scatterChart>
      <c:valAx>
        <c:axId val="1030880575"/>
        <c:scaling>
          <c:orientation val="minMax"/>
          <c:max val="1"/>
        </c:scaling>
        <c:delete val="1"/>
        <c:axPos val="b"/>
        <c:numFmt formatCode="0.000" sourceLinked="1"/>
        <c:majorTickMark val="none"/>
        <c:minorTickMark val="none"/>
        <c:tickLblPos val="nextTo"/>
        <c:crossAx val="1161530415"/>
        <c:crosses val="autoZero"/>
        <c:crossBetween val="midCat"/>
      </c:valAx>
      <c:valAx>
        <c:axId val="1161530415"/>
        <c:scaling>
          <c:orientation val="minMax"/>
          <c:max val="1"/>
          <c:min val="-1"/>
        </c:scaling>
        <c:delete val="1"/>
        <c:axPos val="l"/>
        <c:numFmt formatCode="General" sourceLinked="1"/>
        <c:majorTickMark val="out"/>
        <c:minorTickMark val="none"/>
        <c:tickLblPos val="nextTo"/>
        <c:crossAx val="1030880575"/>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2.0618556701030927E-2"/>
          <c:y val="2.1355421686746989E-2"/>
          <c:w val="0.95876288659793818"/>
          <c:h val="0.94551204819277124"/>
        </c:manualLayout>
      </c:layout>
      <c:scatterChart>
        <c:scatterStyle val="smoothMarker"/>
        <c:varyColors val="0"/>
        <c:ser>
          <c:idx val="0"/>
          <c:order val="0"/>
          <c:tx>
            <c:strRef>
              <c:f>'fixed # waves'!$B$1</c:f>
              <c:strCache>
                <c:ptCount val="1"/>
              </c:strCache>
            </c:strRef>
          </c:tx>
          <c:spPr>
            <a:ln w="19050" cap="rnd">
              <a:solidFill>
                <a:srgbClr val="BF9BFD"/>
              </a:solidFill>
              <a:round/>
            </a:ln>
            <a:effectLst/>
          </c:spPr>
          <c:marker>
            <c:symbol val="none"/>
          </c:marker>
          <c:xVal>
            <c:numRef>
              <c:f>'fixed # waves'!$A$3:$A$503</c:f>
              <c:numCache>
                <c:formatCode>0.000</c:formatCode>
                <c:ptCount val="501"/>
                <c:pt idx="0">
                  <c:v>0</c:v>
                </c:pt>
                <c:pt idx="1">
                  <c:v>2E-3</c:v>
                </c:pt>
                <c:pt idx="2">
                  <c:v>4.0000000000000001E-3</c:v>
                </c:pt>
                <c:pt idx="3">
                  <c:v>6.0000000000000001E-3</c:v>
                </c:pt>
                <c:pt idx="4">
                  <c:v>8.0000000000000002E-3</c:v>
                </c:pt>
                <c:pt idx="5">
                  <c:v>0.01</c:v>
                </c:pt>
                <c:pt idx="6">
                  <c:v>1.2E-2</c:v>
                </c:pt>
                <c:pt idx="7">
                  <c:v>1.4E-2</c:v>
                </c:pt>
                <c:pt idx="8">
                  <c:v>1.6E-2</c:v>
                </c:pt>
                <c:pt idx="9">
                  <c:v>1.7999999999999999E-2</c:v>
                </c:pt>
                <c:pt idx="10">
                  <c:v>0.02</c:v>
                </c:pt>
                <c:pt idx="11">
                  <c:v>2.1999999999999999E-2</c:v>
                </c:pt>
                <c:pt idx="12">
                  <c:v>2.4E-2</c:v>
                </c:pt>
                <c:pt idx="13">
                  <c:v>2.5999999999999999E-2</c:v>
                </c:pt>
                <c:pt idx="14">
                  <c:v>2.8000000000000001E-2</c:v>
                </c:pt>
                <c:pt idx="15">
                  <c:v>0.03</c:v>
                </c:pt>
                <c:pt idx="16">
                  <c:v>3.2000000000000001E-2</c:v>
                </c:pt>
                <c:pt idx="17">
                  <c:v>3.4000000000000002E-2</c:v>
                </c:pt>
                <c:pt idx="18">
                  <c:v>3.5999999999999997E-2</c:v>
                </c:pt>
                <c:pt idx="19">
                  <c:v>3.7999999999999999E-2</c:v>
                </c:pt>
                <c:pt idx="20">
                  <c:v>0.04</c:v>
                </c:pt>
                <c:pt idx="21">
                  <c:v>4.2000000000000003E-2</c:v>
                </c:pt>
                <c:pt idx="22">
                  <c:v>4.3999999999999997E-2</c:v>
                </c:pt>
                <c:pt idx="23">
                  <c:v>4.5999999999999999E-2</c:v>
                </c:pt>
                <c:pt idx="24">
                  <c:v>4.8000000000000001E-2</c:v>
                </c:pt>
                <c:pt idx="25">
                  <c:v>0.05</c:v>
                </c:pt>
                <c:pt idx="26">
                  <c:v>5.1999999999999998E-2</c:v>
                </c:pt>
                <c:pt idx="27">
                  <c:v>5.3999999999999999E-2</c:v>
                </c:pt>
                <c:pt idx="28">
                  <c:v>5.6000000000000001E-2</c:v>
                </c:pt>
                <c:pt idx="29">
                  <c:v>5.8000000000000003E-2</c:v>
                </c:pt>
                <c:pt idx="30">
                  <c:v>0.06</c:v>
                </c:pt>
                <c:pt idx="31">
                  <c:v>6.2E-2</c:v>
                </c:pt>
                <c:pt idx="32">
                  <c:v>6.4000000000000001E-2</c:v>
                </c:pt>
                <c:pt idx="33">
                  <c:v>6.6000000000000003E-2</c:v>
                </c:pt>
                <c:pt idx="34">
                  <c:v>6.8000000000000005E-2</c:v>
                </c:pt>
                <c:pt idx="35">
                  <c:v>7.0000000000000007E-2</c:v>
                </c:pt>
                <c:pt idx="36">
                  <c:v>7.1999999999999995E-2</c:v>
                </c:pt>
                <c:pt idx="37">
                  <c:v>7.3999999999999996E-2</c:v>
                </c:pt>
                <c:pt idx="38">
                  <c:v>7.5999999999999998E-2</c:v>
                </c:pt>
                <c:pt idx="39">
                  <c:v>7.8E-2</c:v>
                </c:pt>
                <c:pt idx="40">
                  <c:v>0.08</c:v>
                </c:pt>
                <c:pt idx="41">
                  <c:v>8.2000000000000003E-2</c:v>
                </c:pt>
                <c:pt idx="42">
                  <c:v>8.4000000000000005E-2</c:v>
                </c:pt>
                <c:pt idx="43">
                  <c:v>8.5999999999999993E-2</c:v>
                </c:pt>
                <c:pt idx="44">
                  <c:v>8.7999999999999995E-2</c:v>
                </c:pt>
                <c:pt idx="45">
                  <c:v>0.09</c:v>
                </c:pt>
                <c:pt idx="46">
                  <c:v>9.1999999999999998E-2</c:v>
                </c:pt>
                <c:pt idx="47">
                  <c:v>9.4E-2</c:v>
                </c:pt>
                <c:pt idx="48">
                  <c:v>9.6000000000000002E-2</c:v>
                </c:pt>
                <c:pt idx="49">
                  <c:v>9.8000000000000004E-2</c:v>
                </c:pt>
                <c:pt idx="50">
                  <c:v>0.1</c:v>
                </c:pt>
                <c:pt idx="51">
                  <c:v>0.10199999999999999</c:v>
                </c:pt>
                <c:pt idx="52">
                  <c:v>0.104</c:v>
                </c:pt>
                <c:pt idx="53">
                  <c:v>0.106</c:v>
                </c:pt>
                <c:pt idx="54">
                  <c:v>0.108</c:v>
                </c:pt>
                <c:pt idx="55">
                  <c:v>0.11</c:v>
                </c:pt>
                <c:pt idx="56">
                  <c:v>0.112</c:v>
                </c:pt>
                <c:pt idx="57">
                  <c:v>0.114</c:v>
                </c:pt>
                <c:pt idx="58">
                  <c:v>0.11600000000000001</c:v>
                </c:pt>
                <c:pt idx="59">
                  <c:v>0.11799999999999999</c:v>
                </c:pt>
                <c:pt idx="60">
                  <c:v>0.12</c:v>
                </c:pt>
                <c:pt idx="61">
                  <c:v>0.122</c:v>
                </c:pt>
                <c:pt idx="62">
                  <c:v>0.124</c:v>
                </c:pt>
                <c:pt idx="63">
                  <c:v>0.126</c:v>
                </c:pt>
                <c:pt idx="64">
                  <c:v>0.128</c:v>
                </c:pt>
                <c:pt idx="65">
                  <c:v>0.13</c:v>
                </c:pt>
                <c:pt idx="66">
                  <c:v>0.13200000000000001</c:v>
                </c:pt>
                <c:pt idx="67">
                  <c:v>0.13400000000000001</c:v>
                </c:pt>
                <c:pt idx="68">
                  <c:v>0.13600000000000001</c:v>
                </c:pt>
                <c:pt idx="69">
                  <c:v>0.13800000000000001</c:v>
                </c:pt>
                <c:pt idx="70">
                  <c:v>0.14000000000000001</c:v>
                </c:pt>
                <c:pt idx="71">
                  <c:v>0.14199999999999999</c:v>
                </c:pt>
                <c:pt idx="72">
                  <c:v>0.14399999999999999</c:v>
                </c:pt>
                <c:pt idx="73">
                  <c:v>0.14599999999999999</c:v>
                </c:pt>
                <c:pt idx="74">
                  <c:v>0.14799999999999999</c:v>
                </c:pt>
                <c:pt idx="75">
                  <c:v>0.15</c:v>
                </c:pt>
                <c:pt idx="76">
                  <c:v>0.152</c:v>
                </c:pt>
                <c:pt idx="77">
                  <c:v>0.154</c:v>
                </c:pt>
                <c:pt idx="78">
                  <c:v>0.156</c:v>
                </c:pt>
                <c:pt idx="79">
                  <c:v>0.158</c:v>
                </c:pt>
                <c:pt idx="80">
                  <c:v>0.16</c:v>
                </c:pt>
                <c:pt idx="81">
                  <c:v>0.16200000000000001</c:v>
                </c:pt>
                <c:pt idx="82">
                  <c:v>0.16400000000000001</c:v>
                </c:pt>
                <c:pt idx="83">
                  <c:v>0.16600000000000001</c:v>
                </c:pt>
                <c:pt idx="84">
                  <c:v>0.16800000000000001</c:v>
                </c:pt>
                <c:pt idx="85">
                  <c:v>0.17</c:v>
                </c:pt>
                <c:pt idx="86">
                  <c:v>0.17199999999999999</c:v>
                </c:pt>
                <c:pt idx="87">
                  <c:v>0.17399999999999999</c:v>
                </c:pt>
                <c:pt idx="88">
                  <c:v>0.17599999999999999</c:v>
                </c:pt>
                <c:pt idx="89">
                  <c:v>0.17799999999999999</c:v>
                </c:pt>
                <c:pt idx="90">
                  <c:v>0.18</c:v>
                </c:pt>
                <c:pt idx="91">
                  <c:v>0.182</c:v>
                </c:pt>
                <c:pt idx="92">
                  <c:v>0.184</c:v>
                </c:pt>
                <c:pt idx="93">
                  <c:v>0.186</c:v>
                </c:pt>
                <c:pt idx="94">
                  <c:v>0.188</c:v>
                </c:pt>
                <c:pt idx="95">
                  <c:v>0.19</c:v>
                </c:pt>
                <c:pt idx="96">
                  <c:v>0.192</c:v>
                </c:pt>
                <c:pt idx="97">
                  <c:v>0.19400000000000001</c:v>
                </c:pt>
                <c:pt idx="98">
                  <c:v>0.19600000000000001</c:v>
                </c:pt>
                <c:pt idx="99">
                  <c:v>0.19800000000000001</c:v>
                </c:pt>
                <c:pt idx="100">
                  <c:v>0.2</c:v>
                </c:pt>
                <c:pt idx="101">
                  <c:v>0.20200000000000001</c:v>
                </c:pt>
                <c:pt idx="102">
                  <c:v>0.20399999999999999</c:v>
                </c:pt>
                <c:pt idx="103">
                  <c:v>0.20599999999999999</c:v>
                </c:pt>
                <c:pt idx="104">
                  <c:v>0.20799999999999999</c:v>
                </c:pt>
                <c:pt idx="105">
                  <c:v>0.21</c:v>
                </c:pt>
                <c:pt idx="106">
                  <c:v>0.21199999999999999</c:v>
                </c:pt>
                <c:pt idx="107">
                  <c:v>0.214</c:v>
                </c:pt>
                <c:pt idx="108">
                  <c:v>0.216</c:v>
                </c:pt>
                <c:pt idx="109">
                  <c:v>0.218</c:v>
                </c:pt>
                <c:pt idx="110">
                  <c:v>0.22</c:v>
                </c:pt>
                <c:pt idx="111">
                  <c:v>0.222</c:v>
                </c:pt>
                <c:pt idx="112">
                  <c:v>0.224</c:v>
                </c:pt>
                <c:pt idx="113">
                  <c:v>0.22600000000000001</c:v>
                </c:pt>
                <c:pt idx="114">
                  <c:v>0.22800000000000001</c:v>
                </c:pt>
                <c:pt idx="115">
                  <c:v>0.23</c:v>
                </c:pt>
                <c:pt idx="116">
                  <c:v>0.23200000000000001</c:v>
                </c:pt>
                <c:pt idx="117">
                  <c:v>0.23400000000000001</c:v>
                </c:pt>
                <c:pt idx="118">
                  <c:v>0.23599999999999999</c:v>
                </c:pt>
                <c:pt idx="119">
                  <c:v>0.23799999999999999</c:v>
                </c:pt>
                <c:pt idx="120">
                  <c:v>0.24</c:v>
                </c:pt>
                <c:pt idx="121">
                  <c:v>0.24199999999999999</c:v>
                </c:pt>
                <c:pt idx="122">
                  <c:v>0.24399999999999999</c:v>
                </c:pt>
                <c:pt idx="123">
                  <c:v>0.246</c:v>
                </c:pt>
                <c:pt idx="124">
                  <c:v>0.248</c:v>
                </c:pt>
                <c:pt idx="125">
                  <c:v>0.25</c:v>
                </c:pt>
                <c:pt idx="126">
                  <c:v>0.252</c:v>
                </c:pt>
                <c:pt idx="127">
                  <c:v>0.254</c:v>
                </c:pt>
                <c:pt idx="128">
                  <c:v>0.25600000000000001</c:v>
                </c:pt>
                <c:pt idx="129">
                  <c:v>0.25800000000000001</c:v>
                </c:pt>
                <c:pt idx="130">
                  <c:v>0.26</c:v>
                </c:pt>
                <c:pt idx="131">
                  <c:v>0.26200000000000001</c:v>
                </c:pt>
                <c:pt idx="132">
                  <c:v>0.26400000000000001</c:v>
                </c:pt>
                <c:pt idx="133">
                  <c:v>0.26600000000000001</c:v>
                </c:pt>
                <c:pt idx="134">
                  <c:v>0.26800000000000002</c:v>
                </c:pt>
                <c:pt idx="135">
                  <c:v>0.27</c:v>
                </c:pt>
                <c:pt idx="136">
                  <c:v>0.27200000000000002</c:v>
                </c:pt>
                <c:pt idx="137">
                  <c:v>0.27400000000000002</c:v>
                </c:pt>
                <c:pt idx="138">
                  <c:v>0.27600000000000002</c:v>
                </c:pt>
                <c:pt idx="139">
                  <c:v>0.27800000000000002</c:v>
                </c:pt>
                <c:pt idx="140">
                  <c:v>0.28000000000000003</c:v>
                </c:pt>
                <c:pt idx="141">
                  <c:v>0.28199999999999997</c:v>
                </c:pt>
                <c:pt idx="142">
                  <c:v>0.28399999999999997</c:v>
                </c:pt>
                <c:pt idx="143">
                  <c:v>0.28599999999999998</c:v>
                </c:pt>
                <c:pt idx="144">
                  <c:v>0.28799999999999998</c:v>
                </c:pt>
                <c:pt idx="145">
                  <c:v>0.28999999999999998</c:v>
                </c:pt>
                <c:pt idx="146">
                  <c:v>0.29199999999999998</c:v>
                </c:pt>
                <c:pt idx="147">
                  <c:v>0.29399999999999998</c:v>
                </c:pt>
                <c:pt idx="148">
                  <c:v>0.29599999999999999</c:v>
                </c:pt>
                <c:pt idx="149">
                  <c:v>0.29799999999999999</c:v>
                </c:pt>
                <c:pt idx="150">
                  <c:v>0.3</c:v>
                </c:pt>
                <c:pt idx="151">
                  <c:v>0.30199999999999999</c:v>
                </c:pt>
                <c:pt idx="152">
                  <c:v>0.30399999999999999</c:v>
                </c:pt>
                <c:pt idx="153">
                  <c:v>0.30599999999999999</c:v>
                </c:pt>
                <c:pt idx="154">
                  <c:v>0.308</c:v>
                </c:pt>
                <c:pt idx="155">
                  <c:v>0.31</c:v>
                </c:pt>
                <c:pt idx="156">
                  <c:v>0.312</c:v>
                </c:pt>
                <c:pt idx="157">
                  <c:v>0.314</c:v>
                </c:pt>
                <c:pt idx="158">
                  <c:v>0.316</c:v>
                </c:pt>
                <c:pt idx="159">
                  <c:v>0.318</c:v>
                </c:pt>
                <c:pt idx="160">
                  <c:v>0.32</c:v>
                </c:pt>
                <c:pt idx="161">
                  <c:v>0.32200000000000001</c:v>
                </c:pt>
                <c:pt idx="162">
                  <c:v>0.32400000000000001</c:v>
                </c:pt>
                <c:pt idx="163">
                  <c:v>0.32600000000000001</c:v>
                </c:pt>
                <c:pt idx="164">
                  <c:v>0.32800000000000001</c:v>
                </c:pt>
                <c:pt idx="165">
                  <c:v>0.33</c:v>
                </c:pt>
                <c:pt idx="166">
                  <c:v>0.33200000000000002</c:v>
                </c:pt>
                <c:pt idx="167">
                  <c:v>0.33400000000000002</c:v>
                </c:pt>
                <c:pt idx="168">
                  <c:v>0.33600000000000002</c:v>
                </c:pt>
                <c:pt idx="169">
                  <c:v>0.33800000000000002</c:v>
                </c:pt>
                <c:pt idx="170">
                  <c:v>0.34</c:v>
                </c:pt>
                <c:pt idx="171">
                  <c:v>0.34200000000000003</c:v>
                </c:pt>
                <c:pt idx="172">
                  <c:v>0.34399999999999997</c:v>
                </c:pt>
                <c:pt idx="173">
                  <c:v>0.34599999999999997</c:v>
                </c:pt>
                <c:pt idx="174">
                  <c:v>0.34799999999999998</c:v>
                </c:pt>
                <c:pt idx="175">
                  <c:v>0.35</c:v>
                </c:pt>
                <c:pt idx="176">
                  <c:v>0.35199999999999998</c:v>
                </c:pt>
                <c:pt idx="177">
                  <c:v>0.35399999999999998</c:v>
                </c:pt>
                <c:pt idx="178">
                  <c:v>0.35599999999999998</c:v>
                </c:pt>
                <c:pt idx="179">
                  <c:v>0.35799999999999998</c:v>
                </c:pt>
                <c:pt idx="180">
                  <c:v>0.36</c:v>
                </c:pt>
                <c:pt idx="181">
                  <c:v>0.36199999999999999</c:v>
                </c:pt>
                <c:pt idx="182">
                  <c:v>0.36399999999999999</c:v>
                </c:pt>
                <c:pt idx="183">
                  <c:v>0.36599999999999999</c:v>
                </c:pt>
                <c:pt idx="184">
                  <c:v>0.36799999999999999</c:v>
                </c:pt>
                <c:pt idx="185">
                  <c:v>0.37</c:v>
                </c:pt>
                <c:pt idx="186">
                  <c:v>0.372</c:v>
                </c:pt>
                <c:pt idx="187">
                  <c:v>0.374</c:v>
                </c:pt>
                <c:pt idx="188">
                  <c:v>0.376</c:v>
                </c:pt>
                <c:pt idx="189">
                  <c:v>0.378</c:v>
                </c:pt>
                <c:pt idx="190">
                  <c:v>0.38</c:v>
                </c:pt>
                <c:pt idx="191">
                  <c:v>0.38200000000000001</c:v>
                </c:pt>
                <c:pt idx="192">
                  <c:v>0.38400000000000001</c:v>
                </c:pt>
                <c:pt idx="193">
                  <c:v>0.38600000000000001</c:v>
                </c:pt>
                <c:pt idx="194">
                  <c:v>0.38800000000000001</c:v>
                </c:pt>
                <c:pt idx="195">
                  <c:v>0.39</c:v>
                </c:pt>
                <c:pt idx="196">
                  <c:v>0.39200000000000002</c:v>
                </c:pt>
                <c:pt idx="197">
                  <c:v>0.39400000000000002</c:v>
                </c:pt>
                <c:pt idx="198">
                  <c:v>0.39600000000000002</c:v>
                </c:pt>
                <c:pt idx="199">
                  <c:v>0.39800000000000002</c:v>
                </c:pt>
                <c:pt idx="200">
                  <c:v>0.4</c:v>
                </c:pt>
                <c:pt idx="201">
                  <c:v>0.40200000000000002</c:v>
                </c:pt>
                <c:pt idx="202">
                  <c:v>0.40400000000000003</c:v>
                </c:pt>
                <c:pt idx="203">
                  <c:v>0.40600000000000003</c:v>
                </c:pt>
                <c:pt idx="204">
                  <c:v>0.40799999999999997</c:v>
                </c:pt>
                <c:pt idx="205">
                  <c:v>0.41</c:v>
                </c:pt>
                <c:pt idx="206">
                  <c:v>0.41199999999999998</c:v>
                </c:pt>
                <c:pt idx="207">
                  <c:v>0.41399999999999998</c:v>
                </c:pt>
                <c:pt idx="208">
                  <c:v>0.41599999999999998</c:v>
                </c:pt>
                <c:pt idx="209">
                  <c:v>0.41799999999999998</c:v>
                </c:pt>
                <c:pt idx="210">
                  <c:v>0.42</c:v>
                </c:pt>
                <c:pt idx="211">
                  <c:v>0.42199999999999999</c:v>
                </c:pt>
                <c:pt idx="212">
                  <c:v>0.42399999999999999</c:v>
                </c:pt>
                <c:pt idx="213">
                  <c:v>0.42599999999999999</c:v>
                </c:pt>
                <c:pt idx="214">
                  <c:v>0.42799999999999999</c:v>
                </c:pt>
                <c:pt idx="215">
                  <c:v>0.43</c:v>
                </c:pt>
                <c:pt idx="216">
                  <c:v>0.432</c:v>
                </c:pt>
                <c:pt idx="217">
                  <c:v>0.434</c:v>
                </c:pt>
                <c:pt idx="218">
                  <c:v>0.436</c:v>
                </c:pt>
                <c:pt idx="219">
                  <c:v>0.438</c:v>
                </c:pt>
                <c:pt idx="220">
                  <c:v>0.44</c:v>
                </c:pt>
                <c:pt idx="221">
                  <c:v>0.442</c:v>
                </c:pt>
                <c:pt idx="222">
                  <c:v>0.44400000000000001</c:v>
                </c:pt>
                <c:pt idx="223">
                  <c:v>0.44600000000000001</c:v>
                </c:pt>
                <c:pt idx="224">
                  <c:v>0.44800000000000001</c:v>
                </c:pt>
                <c:pt idx="225">
                  <c:v>0.45</c:v>
                </c:pt>
                <c:pt idx="226">
                  <c:v>0.45200000000000001</c:v>
                </c:pt>
                <c:pt idx="227">
                  <c:v>0.45400000000000001</c:v>
                </c:pt>
                <c:pt idx="228">
                  <c:v>0.45600000000000002</c:v>
                </c:pt>
                <c:pt idx="229">
                  <c:v>0.45800000000000002</c:v>
                </c:pt>
                <c:pt idx="230">
                  <c:v>0.46</c:v>
                </c:pt>
                <c:pt idx="231">
                  <c:v>0.46200000000000002</c:v>
                </c:pt>
                <c:pt idx="232">
                  <c:v>0.46400000000000002</c:v>
                </c:pt>
                <c:pt idx="233">
                  <c:v>0.46600000000000003</c:v>
                </c:pt>
                <c:pt idx="234">
                  <c:v>0.46800000000000003</c:v>
                </c:pt>
                <c:pt idx="235">
                  <c:v>0.47</c:v>
                </c:pt>
                <c:pt idx="236">
                  <c:v>0.47199999999999998</c:v>
                </c:pt>
                <c:pt idx="237">
                  <c:v>0.47399999999999998</c:v>
                </c:pt>
                <c:pt idx="238">
                  <c:v>0.47599999999999998</c:v>
                </c:pt>
                <c:pt idx="239">
                  <c:v>0.47799999999999998</c:v>
                </c:pt>
                <c:pt idx="240">
                  <c:v>0.48</c:v>
                </c:pt>
                <c:pt idx="241">
                  <c:v>0.48199999999999998</c:v>
                </c:pt>
                <c:pt idx="242">
                  <c:v>0.48399999999999999</c:v>
                </c:pt>
                <c:pt idx="243">
                  <c:v>0.48599999999999999</c:v>
                </c:pt>
                <c:pt idx="244">
                  <c:v>0.48799999999999999</c:v>
                </c:pt>
                <c:pt idx="245">
                  <c:v>0.49</c:v>
                </c:pt>
                <c:pt idx="246">
                  <c:v>0.49199999999999999</c:v>
                </c:pt>
                <c:pt idx="247">
                  <c:v>0.49399999999999999</c:v>
                </c:pt>
                <c:pt idx="248">
                  <c:v>0.496</c:v>
                </c:pt>
                <c:pt idx="249">
                  <c:v>0.498</c:v>
                </c:pt>
                <c:pt idx="250">
                  <c:v>0.5</c:v>
                </c:pt>
                <c:pt idx="251">
                  <c:v>0.502</c:v>
                </c:pt>
                <c:pt idx="252">
                  <c:v>0.504</c:v>
                </c:pt>
                <c:pt idx="253">
                  <c:v>0.50600000000000001</c:v>
                </c:pt>
                <c:pt idx="254">
                  <c:v>0.50800000000000001</c:v>
                </c:pt>
                <c:pt idx="255">
                  <c:v>0.51</c:v>
                </c:pt>
                <c:pt idx="256">
                  <c:v>0.51200000000000001</c:v>
                </c:pt>
                <c:pt idx="257">
                  <c:v>0.51400000000000001</c:v>
                </c:pt>
                <c:pt idx="258">
                  <c:v>0.51600000000000001</c:v>
                </c:pt>
                <c:pt idx="259">
                  <c:v>0.51800000000000002</c:v>
                </c:pt>
                <c:pt idx="260">
                  <c:v>0.52</c:v>
                </c:pt>
                <c:pt idx="261">
                  <c:v>0.52200000000000002</c:v>
                </c:pt>
                <c:pt idx="262">
                  <c:v>0.52400000000000002</c:v>
                </c:pt>
                <c:pt idx="263">
                  <c:v>0.52600000000000002</c:v>
                </c:pt>
                <c:pt idx="264">
                  <c:v>0.52800000000000002</c:v>
                </c:pt>
                <c:pt idx="265">
                  <c:v>0.53</c:v>
                </c:pt>
                <c:pt idx="266">
                  <c:v>0.53200000000000003</c:v>
                </c:pt>
                <c:pt idx="267">
                  <c:v>0.53400000000000003</c:v>
                </c:pt>
                <c:pt idx="268">
                  <c:v>0.53600000000000003</c:v>
                </c:pt>
                <c:pt idx="269">
                  <c:v>0.53800000000000003</c:v>
                </c:pt>
                <c:pt idx="270">
                  <c:v>0.54</c:v>
                </c:pt>
                <c:pt idx="271">
                  <c:v>0.54200000000000004</c:v>
                </c:pt>
                <c:pt idx="272">
                  <c:v>0.54400000000000004</c:v>
                </c:pt>
                <c:pt idx="273">
                  <c:v>0.54600000000000004</c:v>
                </c:pt>
                <c:pt idx="274">
                  <c:v>0.54800000000000004</c:v>
                </c:pt>
                <c:pt idx="275">
                  <c:v>0.55000000000000004</c:v>
                </c:pt>
                <c:pt idx="276">
                  <c:v>0.55200000000000005</c:v>
                </c:pt>
                <c:pt idx="277">
                  <c:v>0.55400000000000005</c:v>
                </c:pt>
                <c:pt idx="278">
                  <c:v>0.55600000000000005</c:v>
                </c:pt>
                <c:pt idx="279">
                  <c:v>0.55800000000000005</c:v>
                </c:pt>
                <c:pt idx="280">
                  <c:v>0.56000000000000005</c:v>
                </c:pt>
                <c:pt idx="281">
                  <c:v>0.56200000000000006</c:v>
                </c:pt>
                <c:pt idx="282">
                  <c:v>0.56399999999999995</c:v>
                </c:pt>
                <c:pt idx="283">
                  <c:v>0.56599999999999995</c:v>
                </c:pt>
                <c:pt idx="284">
                  <c:v>0.56799999999999995</c:v>
                </c:pt>
                <c:pt idx="285">
                  <c:v>0.56999999999999995</c:v>
                </c:pt>
                <c:pt idx="286">
                  <c:v>0.57199999999999995</c:v>
                </c:pt>
                <c:pt idx="287">
                  <c:v>0.57399999999999995</c:v>
                </c:pt>
                <c:pt idx="288">
                  <c:v>0.57599999999999996</c:v>
                </c:pt>
                <c:pt idx="289">
                  <c:v>0.57799999999999996</c:v>
                </c:pt>
                <c:pt idx="290">
                  <c:v>0.57999999999999996</c:v>
                </c:pt>
                <c:pt idx="291">
                  <c:v>0.58199999999999996</c:v>
                </c:pt>
                <c:pt idx="292">
                  <c:v>0.58399999999999996</c:v>
                </c:pt>
                <c:pt idx="293">
                  <c:v>0.58599999999999997</c:v>
                </c:pt>
                <c:pt idx="294">
                  <c:v>0.58799999999999997</c:v>
                </c:pt>
                <c:pt idx="295">
                  <c:v>0.59</c:v>
                </c:pt>
                <c:pt idx="296">
                  <c:v>0.59199999999999997</c:v>
                </c:pt>
                <c:pt idx="297">
                  <c:v>0.59399999999999997</c:v>
                </c:pt>
                <c:pt idx="298">
                  <c:v>0.59599999999999997</c:v>
                </c:pt>
                <c:pt idx="299">
                  <c:v>0.59799999999999998</c:v>
                </c:pt>
                <c:pt idx="300">
                  <c:v>0.6</c:v>
                </c:pt>
                <c:pt idx="301">
                  <c:v>0.60199999999999998</c:v>
                </c:pt>
                <c:pt idx="302">
                  <c:v>0.60399999999999998</c:v>
                </c:pt>
                <c:pt idx="303">
                  <c:v>0.60599999999999998</c:v>
                </c:pt>
                <c:pt idx="304">
                  <c:v>0.60799999999999998</c:v>
                </c:pt>
                <c:pt idx="305">
                  <c:v>0.61</c:v>
                </c:pt>
                <c:pt idx="306">
                  <c:v>0.61199999999999999</c:v>
                </c:pt>
                <c:pt idx="307">
                  <c:v>0.61399999999999999</c:v>
                </c:pt>
                <c:pt idx="308">
                  <c:v>0.61599999999999999</c:v>
                </c:pt>
                <c:pt idx="309">
                  <c:v>0.61799999999999999</c:v>
                </c:pt>
                <c:pt idx="310">
                  <c:v>0.62</c:v>
                </c:pt>
                <c:pt idx="311">
                  <c:v>0.622</c:v>
                </c:pt>
                <c:pt idx="312">
                  <c:v>0.624</c:v>
                </c:pt>
                <c:pt idx="313">
                  <c:v>0.626</c:v>
                </c:pt>
                <c:pt idx="314">
                  <c:v>0.628</c:v>
                </c:pt>
                <c:pt idx="315">
                  <c:v>0.63</c:v>
                </c:pt>
                <c:pt idx="316">
                  <c:v>0.63200000000000001</c:v>
                </c:pt>
                <c:pt idx="317">
                  <c:v>0.63400000000000001</c:v>
                </c:pt>
                <c:pt idx="318">
                  <c:v>0.63600000000000001</c:v>
                </c:pt>
                <c:pt idx="319">
                  <c:v>0.63800000000000001</c:v>
                </c:pt>
                <c:pt idx="320">
                  <c:v>0.64</c:v>
                </c:pt>
                <c:pt idx="321">
                  <c:v>0.64200000000000002</c:v>
                </c:pt>
                <c:pt idx="322">
                  <c:v>0.64400000000000002</c:v>
                </c:pt>
                <c:pt idx="323">
                  <c:v>0.64600000000000002</c:v>
                </c:pt>
                <c:pt idx="324">
                  <c:v>0.64800000000000002</c:v>
                </c:pt>
                <c:pt idx="325">
                  <c:v>0.65</c:v>
                </c:pt>
                <c:pt idx="326">
                  <c:v>0.65200000000000002</c:v>
                </c:pt>
                <c:pt idx="327">
                  <c:v>0.65400000000000003</c:v>
                </c:pt>
                <c:pt idx="328">
                  <c:v>0.65600000000000003</c:v>
                </c:pt>
                <c:pt idx="329">
                  <c:v>0.65800000000000003</c:v>
                </c:pt>
                <c:pt idx="330">
                  <c:v>0.66</c:v>
                </c:pt>
                <c:pt idx="331">
                  <c:v>0.66200000000000003</c:v>
                </c:pt>
                <c:pt idx="332">
                  <c:v>0.66400000000000003</c:v>
                </c:pt>
                <c:pt idx="333">
                  <c:v>0.66600000000000004</c:v>
                </c:pt>
                <c:pt idx="334">
                  <c:v>0.66800000000000004</c:v>
                </c:pt>
                <c:pt idx="335">
                  <c:v>0.67</c:v>
                </c:pt>
                <c:pt idx="336">
                  <c:v>0.67200000000000004</c:v>
                </c:pt>
                <c:pt idx="337">
                  <c:v>0.67400000000000004</c:v>
                </c:pt>
                <c:pt idx="338">
                  <c:v>0.67600000000000005</c:v>
                </c:pt>
                <c:pt idx="339">
                  <c:v>0.67800000000000005</c:v>
                </c:pt>
                <c:pt idx="340">
                  <c:v>0.68</c:v>
                </c:pt>
                <c:pt idx="341">
                  <c:v>0.68200000000000005</c:v>
                </c:pt>
                <c:pt idx="342">
                  <c:v>0.68400000000000005</c:v>
                </c:pt>
                <c:pt idx="343">
                  <c:v>0.68600000000000005</c:v>
                </c:pt>
                <c:pt idx="344">
                  <c:v>0.68799999999999994</c:v>
                </c:pt>
                <c:pt idx="345">
                  <c:v>0.69</c:v>
                </c:pt>
                <c:pt idx="346">
                  <c:v>0.69199999999999995</c:v>
                </c:pt>
                <c:pt idx="347">
                  <c:v>0.69399999999999995</c:v>
                </c:pt>
                <c:pt idx="348">
                  <c:v>0.69599999999999995</c:v>
                </c:pt>
                <c:pt idx="349">
                  <c:v>0.69799999999999995</c:v>
                </c:pt>
                <c:pt idx="350">
                  <c:v>0.7</c:v>
                </c:pt>
                <c:pt idx="351">
                  <c:v>0.70199999999999996</c:v>
                </c:pt>
                <c:pt idx="352">
                  <c:v>0.70399999999999996</c:v>
                </c:pt>
                <c:pt idx="353">
                  <c:v>0.70599999999999996</c:v>
                </c:pt>
                <c:pt idx="354">
                  <c:v>0.70799999999999996</c:v>
                </c:pt>
                <c:pt idx="355">
                  <c:v>0.71</c:v>
                </c:pt>
                <c:pt idx="356">
                  <c:v>0.71199999999999997</c:v>
                </c:pt>
                <c:pt idx="357">
                  <c:v>0.71399999999999997</c:v>
                </c:pt>
                <c:pt idx="358">
                  <c:v>0.71599999999999997</c:v>
                </c:pt>
                <c:pt idx="359">
                  <c:v>0.71799999999999997</c:v>
                </c:pt>
                <c:pt idx="360">
                  <c:v>0.72</c:v>
                </c:pt>
                <c:pt idx="361">
                  <c:v>0.72199999999999998</c:v>
                </c:pt>
                <c:pt idx="362">
                  <c:v>0.72399999999999998</c:v>
                </c:pt>
                <c:pt idx="363">
                  <c:v>0.72599999999999998</c:v>
                </c:pt>
                <c:pt idx="364">
                  <c:v>0.72799999999999998</c:v>
                </c:pt>
                <c:pt idx="365">
                  <c:v>0.73</c:v>
                </c:pt>
                <c:pt idx="366">
                  <c:v>0.73199999999999998</c:v>
                </c:pt>
                <c:pt idx="367">
                  <c:v>0.73399999999999999</c:v>
                </c:pt>
                <c:pt idx="368">
                  <c:v>0.73599999999999999</c:v>
                </c:pt>
                <c:pt idx="369">
                  <c:v>0.73799999999999999</c:v>
                </c:pt>
                <c:pt idx="370">
                  <c:v>0.74</c:v>
                </c:pt>
                <c:pt idx="371">
                  <c:v>0.74199999999999999</c:v>
                </c:pt>
                <c:pt idx="372">
                  <c:v>0.74399999999999999</c:v>
                </c:pt>
                <c:pt idx="373">
                  <c:v>0.746</c:v>
                </c:pt>
                <c:pt idx="374">
                  <c:v>0.748</c:v>
                </c:pt>
                <c:pt idx="375">
                  <c:v>0.75</c:v>
                </c:pt>
                <c:pt idx="376">
                  <c:v>0.752</c:v>
                </c:pt>
                <c:pt idx="377">
                  <c:v>0.754</c:v>
                </c:pt>
                <c:pt idx="378">
                  <c:v>0.75600000000000001</c:v>
                </c:pt>
                <c:pt idx="379">
                  <c:v>0.75800000000000001</c:v>
                </c:pt>
                <c:pt idx="380">
                  <c:v>0.76</c:v>
                </c:pt>
                <c:pt idx="381">
                  <c:v>0.76200000000000001</c:v>
                </c:pt>
                <c:pt idx="382">
                  <c:v>0.76400000000000001</c:v>
                </c:pt>
                <c:pt idx="383">
                  <c:v>0.76600000000000001</c:v>
                </c:pt>
                <c:pt idx="384">
                  <c:v>0.76800000000000002</c:v>
                </c:pt>
                <c:pt idx="385">
                  <c:v>0.77</c:v>
                </c:pt>
                <c:pt idx="386">
                  <c:v>0.77200000000000002</c:v>
                </c:pt>
                <c:pt idx="387">
                  <c:v>0.77400000000000002</c:v>
                </c:pt>
                <c:pt idx="388">
                  <c:v>0.77600000000000002</c:v>
                </c:pt>
                <c:pt idx="389">
                  <c:v>0.77800000000000002</c:v>
                </c:pt>
                <c:pt idx="390">
                  <c:v>0.78</c:v>
                </c:pt>
                <c:pt idx="391">
                  <c:v>0.78200000000000003</c:v>
                </c:pt>
                <c:pt idx="392">
                  <c:v>0.78400000000000003</c:v>
                </c:pt>
                <c:pt idx="393">
                  <c:v>0.78600000000000003</c:v>
                </c:pt>
                <c:pt idx="394">
                  <c:v>0.78800000000000003</c:v>
                </c:pt>
                <c:pt idx="395">
                  <c:v>0.79</c:v>
                </c:pt>
                <c:pt idx="396">
                  <c:v>0.79200000000000004</c:v>
                </c:pt>
                <c:pt idx="397">
                  <c:v>0.79400000000000004</c:v>
                </c:pt>
                <c:pt idx="398">
                  <c:v>0.79600000000000004</c:v>
                </c:pt>
                <c:pt idx="399">
                  <c:v>0.79800000000000004</c:v>
                </c:pt>
                <c:pt idx="400">
                  <c:v>0.8</c:v>
                </c:pt>
                <c:pt idx="401">
                  <c:v>0.80200000000000005</c:v>
                </c:pt>
                <c:pt idx="402">
                  <c:v>0.80400000000000005</c:v>
                </c:pt>
                <c:pt idx="403">
                  <c:v>0.80600000000000005</c:v>
                </c:pt>
                <c:pt idx="404">
                  <c:v>0.80800000000000005</c:v>
                </c:pt>
                <c:pt idx="405">
                  <c:v>0.81</c:v>
                </c:pt>
                <c:pt idx="406">
                  <c:v>0.81200000000000006</c:v>
                </c:pt>
                <c:pt idx="407">
                  <c:v>0.81399999999999995</c:v>
                </c:pt>
                <c:pt idx="408">
                  <c:v>0.81599999999999995</c:v>
                </c:pt>
                <c:pt idx="409">
                  <c:v>0.81799999999999995</c:v>
                </c:pt>
                <c:pt idx="410">
                  <c:v>0.82</c:v>
                </c:pt>
                <c:pt idx="411">
                  <c:v>0.82199999999999995</c:v>
                </c:pt>
                <c:pt idx="412">
                  <c:v>0.82399999999999995</c:v>
                </c:pt>
                <c:pt idx="413">
                  <c:v>0.82599999999999996</c:v>
                </c:pt>
                <c:pt idx="414">
                  <c:v>0.82799999999999996</c:v>
                </c:pt>
                <c:pt idx="415">
                  <c:v>0.83</c:v>
                </c:pt>
                <c:pt idx="416">
                  <c:v>0.83199999999999996</c:v>
                </c:pt>
                <c:pt idx="417">
                  <c:v>0.83399999999999996</c:v>
                </c:pt>
                <c:pt idx="418">
                  <c:v>0.83599999999999997</c:v>
                </c:pt>
                <c:pt idx="419">
                  <c:v>0.83799999999999997</c:v>
                </c:pt>
                <c:pt idx="420">
                  <c:v>0.84</c:v>
                </c:pt>
                <c:pt idx="421">
                  <c:v>0.84199999999999997</c:v>
                </c:pt>
                <c:pt idx="422">
                  <c:v>0.84399999999999997</c:v>
                </c:pt>
                <c:pt idx="423">
                  <c:v>0.84599999999999997</c:v>
                </c:pt>
                <c:pt idx="424">
                  <c:v>0.84799999999999998</c:v>
                </c:pt>
                <c:pt idx="425">
                  <c:v>0.85</c:v>
                </c:pt>
                <c:pt idx="426">
                  <c:v>0.85199999999999998</c:v>
                </c:pt>
                <c:pt idx="427">
                  <c:v>0.85399999999999998</c:v>
                </c:pt>
                <c:pt idx="428">
                  <c:v>0.85599999999999998</c:v>
                </c:pt>
                <c:pt idx="429">
                  <c:v>0.85799999999999998</c:v>
                </c:pt>
                <c:pt idx="430">
                  <c:v>0.86</c:v>
                </c:pt>
                <c:pt idx="431">
                  <c:v>0.86199999999999999</c:v>
                </c:pt>
                <c:pt idx="432">
                  <c:v>0.86399999999999999</c:v>
                </c:pt>
                <c:pt idx="433">
                  <c:v>0.86599999999999999</c:v>
                </c:pt>
                <c:pt idx="434">
                  <c:v>0.86799999999999999</c:v>
                </c:pt>
                <c:pt idx="435">
                  <c:v>0.87</c:v>
                </c:pt>
                <c:pt idx="436">
                  <c:v>0.872</c:v>
                </c:pt>
                <c:pt idx="437">
                  <c:v>0.874</c:v>
                </c:pt>
                <c:pt idx="438">
                  <c:v>0.876</c:v>
                </c:pt>
                <c:pt idx="439">
                  <c:v>0.878</c:v>
                </c:pt>
                <c:pt idx="440">
                  <c:v>0.88</c:v>
                </c:pt>
                <c:pt idx="441">
                  <c:v>0.88200000000000001</c:v>
                </c:pt>
                <c:pt idx="442">
                  <c:v>0.88400000000000001</c:v>
                </c:pt>
                <c:pt idx="443">
                  <c:v>0.88600000000000001</c:v>
                </c:pt>
                <c:pt idx="444">
                  <c:v>0.88800000000000001</c:v>
                </c:pt>
                <c:pt idx="445">
                  <c:v>0.89</c:v>
                </c:pt>
                <c:pt idx="446">
                  <c:v>0.89200000000000002</c:v>
                </c:pt>
                <c:pt idx="447">
                  <c:v>0.89400000000000002</c:v>
                </c:pt>
                <c:pt idx="448">
                  <c:v>0.89600000000000002</c:v>
                </c:pt>
                <c:pt idx="449">
                  <c:v>0.89800000000000002</c:v>
                </c:pt>
                <c:pt idx="450">
                  <c:v>0.9</c:v>
                </c:pt>
                <c:pt idx="451">
                  <c:v>0.90200000000000002</c:v>
                </c:pt>
                <c:pt idx="452">
                  <c:v>0.90400000000000003</c:v>
                </c:pt>
                <c:pt idx="453">
                  <c:v>0.90600000000000003</c:v>
                </c:pt>
                <c:pt idx="454">
                  <c:v>0.90800000000000003</c:v>
                </c:pt>
                <c:pt idx="455">
                  <c:v>0.91</c:v>
                </c:pt>
                <c:pt idx="456">
                  <c:v>0.91200000000000003</c:v>
                </c:pt>
                <c:pt idx="457">
                  <c:v>0.91400000000000003</c:v>
                </c:pt>
                <c:pt idx="458">
                  <c:v>0.91600000000000004</c:v>
                </c:pt>
                <c:pt idx="459">
                  <c:v>0.91800000000000004</c:v>
                </c:pt>
                <c:pt idx="460">
                  <c:v>0.92</c:v>
                </c:pt>
                <c:pt idx="461">
                  <c:v>0.92200000000000004</c:v>
                </c:pt>
                <c:pt idx="462">
                  <c:v>0.92400000000000004</c:v>
                </c:pt>
                <c:pt idx="463">
                  <c:v>0.92600000000000005</c:v>
                </c:pt>
                <c:pt idx="464">
                  <c:v>0.92800000000000005</c:v>
                </c:pt>
                <c:pt idx="465">
                  <c:v>0.93</c:v>
                </c:pt>
                <c:pt idx="466">
                  <c:v>0.93200000000000005</c:v>
                </c:pt>
                <c:pt idx="467">
                  <c:v>0.93400000000000005</c:v>
                </c:pt>
                <c:pt idx="468">
                  <c:v>0.93600000000000005</c:v>
                </c:pt>
                <c:pt idx="469">
                  <c:v>0.93799999999999994</c:v>
                </c:pt>
                <c:pt idx="470">
                  <c:v>0.94</c:v>
                </c:pt>
                <c:pt idx="471">
                  <c:v>0.94199999999999995</c:v>
                </c:pt>
                <c:pt idx="472">
                  <c:v>0.94399999999999995</c:v>
                </c:pt>
                <c:pt idx="473">
                  <c:v>0.94599999999999995</c:v>
                </c:pt>
                <c:pt idx="474">
                  <c:v>0.94799999999999995</c:v>
                </c:pt>
                <c:pt idx="475">
                  <c:v>0.95</c:v>
                </c:pt>
                <c:pt idx="476">
                  <c:v>0.95199999999999996</c:v>
                </c:pt>
                <c:pt idx="477">
                  <c:v>0.95399999999999996</c:v>
                </c:pt>
                <c:pt idx="478">
                  <c:v>0.95599999999999996</c:v>
                </c:pt>
                <c:pt idx="479">
                  <c:v>0.95799999999999996</c:v>
                </c:pt>
                <c:pt idx="480">
                  <c:v>0.96</c:v>
                </c:pt>
                <c:pt idx="481">
                  <c:v>0.96199999999999997</c:v>
                </c:pt>
                <c:pt idx="482">
                  <c:v>0.96399999999999997</c:v>
                </c:pt>
                <c:pt idx="483">
                  <c:v>0.96599999999999997</c:v>
                </c:pt>
                <c:pt idx="484">
                  <c:v>0.96799999999999997</c:v>
                </c:pt>
                <c:pt idx="485">
                  <c:v>0.97</c:v>
                </c:pt>
                <c:pt idx="486">
                  <c:v>0.97199999999999998</c:v>
                </c:pt>
                <c:pt idx="487">
                  <c:v>0.97399999999999998</c:v>
                </c:pt>
                <c:pt idx="488">
                  <c:v>0.97599999999999998</c:v>
                </c:pt>
                <c:pt idx="489">
                  <c:v>0.97799999999999998</c:v>
                </c:pt>
                <c:pt idx="490">
                  <c:v>0.98</c:v>
                </c:pt>
                <c:pt idx="491">
                  <c:v>0.98199999999999998</c:v>
                </c:pt>
                <c:pt idx="492">
                  <c:v>0.98399999999999999</c:v>
                </c:pt>
                <c:pt idx="493">
                  <c:v>0.98599999999999999</c:v>
                </c:pt>
                <c:pt idx="494">
                  <c:v>0.98799999999999999</c:v>
                </c:pt>
                <c:pt idx="495">
                  <c:v>0.99</c:v>
                </c:pt>
                <c:pt idx="496">
                  <c:v>0.99199999999999999</c:v>
                </c:pt>
                <c:pt idx="497">
                  <c:v>0.99399999999999999</c:v>
                </c:pt>
                <c:pt idx="498">
                  <c:v>0.996</c:v>
                </c:pt>
                <c:pt idx="499">
                  <c:v>0.998</c:v>
                </c:pt>
                <c:pt idx="500">
                  <c:v>1</c:v>
                </c:pt>
              </c:numCache>
            </c:numRef>
          </c:xVal>
          <c:yVal>
            <c:numRef>
              <c:f>'fixed # waves'!$B$2:$B$503</c:f>
              <c:numCache>
                <c:formatCode>General</c:formatCode>
                <c:ptCount val="502"/>
                <c:pt idx="0">
                  <c:v>0</c:v>
                </c:pt>
                <c:pt idx="1">
                  <c:v>5.2150538569547046E-198</c:v>
                </c:pt>
                <c:pt idx="2">
                  <c:v>-6.3743351955891633E-156</c:v>
                </c:pt>
                <c:pt idx="3">
                  <c:v>-1.0867572730886922E-132</c:v>
                </c:pt>
                <c:pt idx="4">
                  <c:v>-6.3676496137717166E-113</c:v>
                </c:pt>
                <c:pt idx="5">
                  <c:v>-4.5357849685551751E-96</c:v>
                </c:pt>
                <c:pt idx="6">
                  <c:v>-1.0619324412568743E-81</c:v>
                </c:pt>
                <c:pt idx="7">
                  <c:v>-1.8807712138063141E-69</c:v>
                </c:pt>
                <c:pt idx="8">
                  <c:v>-5.1200478301230289E-59</c:v>
                </c:pt>
                <c:pt idx="9">
                  <c:v>-3.9267576208893032E-50</c:v>
                </c:pt>
                <c:pt idx="10">
                  <c:v>-1.4251262194308001E-42</c:v>
                </c:pt>
                <c:pt idx="11">
                  <c:v>-3.8162433992273171E-36</c:v>
                </c:pt>
                <c:pt idx="12">
                  <c:v>-1.1030321449609456E-30</c:v>
                </c:pt>
                <c:pt idx="13">
                  <c:v>-4.7659089046614957E-26</c:v>
                </c:pt>
                <c:pt idx="14">
                  <c:v>-4.0675220818410496E-22</c:v>
                </c:pt>
                <c:pt idx="15">
                  <c:v>-8.7020399363073856E-19</c:v>
                </c:pt>
                <c:pt idx="16">
                  <c:v>-5.7203652089124298E-16</c:v>
                </c:pt>
                <c:pt idx="17">
                  <c:v>-1.3746107413434541E-13</c:v>
                </c:pt>
                <c:pt idx="18">
                  <c:v>-1.4001520985115619E-11</c:v>
                </c:pt>
                <c:pt idx="19">
                  <c:v>-6.8561323926526409E-10</c:v>
                </c:pt>
                <c:pt idx="20">
                  <c:v>-1.7957256745875322E-8</c:v>
                </c:pt>
                <c:pt idx="21">
                  <c:v>-2.752675968137407E-7</c:v>
                </c:pt>
                <c:pt idx="22">
                  <c:v>-2.6626259338239311E-6</c:v>
                </c:pt>
                <c:pt idx="23">
                  <c:v>-1.7288022070866237E-5</c:v>
                </c:pt>
                <c:pt idx="24">
                  <c:v>-7.9107327087996458E-5</c:v>
                </c:pt>
                <c:pt idx="25">
                  <c:v>-2.639766682349296E-4</c:v>
                </c:pt>
                <c:pt idx="26">
                  <c:v>-6.5104254332875374E-4</c:v>
                </c:pt>
                <c:pt idx="27">
                  <c:v>-1.1503219870739436E-3</c:v>
                </c:pt>
                <c:pt idx="28">
                  <c:v>-1.1780600799712892E-3</c:v>
                </c:pt>
                <c:pt idx="29">
                  <c:v>6.8506628144461503E-4</c:v>
                </c:pt>
                <c:pt idx="30">
                  <c:v>6.8114191511934709E-3</c:v>
                </c:pt>
                <c:pt idx="31">
                  <c:v>2.0246220809809961E-2</c:v>
                </c:pt>
                <c:pt idx="32">
                  <c:v>4.4066613228677345E-2</c:v>
                </c:pt>
                <c:pt idx="33">
                  <c:v>8.0610029205008163E-2</c:v>
                </c:pt>
                <c:pt idx="34">
                  <c:v>0.13085203237615486</c:v>
                </c:pt>
                <c:pt idx="35">
                  <c:v>0.19411949405719051</c:v>
                </c:pt>
                <c:pt idx="36">
                  <c:v>0.26817257128730237</c:v>
                </c:pt>
                <c:pt idx="37">
                  <c:v>0.34956650115760379</c:v>
                </c:pt>
                <c:pt idx="38">
                  <c:v>0.43415140976541594</c:v>
                </c:pt>
                <c:pt idx="39">
                  <c:v>0.51757777408964412</c:v>
                </c:pt>
                <c:pt idx="40">
                  <c:v>0.59571803022907333</c:v>
                </c:pt>
                <c:pt idx="41">
                  <c:v>0.66496351945844989</c:v>
                </c:pt>
                <c:pt idx="42">
                  <c:v>0.72239421352067024</c:v>
                </c:pt>
                <c:pt idx="43">
                  <c:v>0.76584136668883385</c:v>
                </c:pt>
                <c:pt idx="44">
                  <c:v>0.79387223848979971</c:v>
                </c:pt>
                <c:pt idx="45">
                  <c:v>0.80572580215756118</c:v>
                </c:pt>
                <c:pt idx="46">
                  <c:v>0.80122333315211558</c:v>
                </c:pt>
                <c:pt idx="47">
                  <c:v>0.78067120326588468</c:v>
                </c:pt>
                <c:pt idx="48">
                  <c:v>0.7447669953033208</c:v>
                </c:pt>
                <c:pt idx="49">
                  <c:v>0.69451506086840908</c:v>
                </c:pt>
                <c:pt idx="50">
                  <c:v>0.63115406639999028</c:v>
                </c:pt>
                <c:pt idx="51">
                  <c:v>0.55609676324471424</c:v>
                </c:pt>
                <c:pt idx="52">
                  <c:v>0.47088089815540835</c:v>
                </c:pt>
                <c:pt idx="53">
                  <c:v>0.37712956157678434</c:v>
                </c:pt>
                <c:pt idx="54">
                  <c:v>0.27651910608631736</c:v>
                </c:pt>
                <c:pt idx="55">
                  <c:v>0.17075286957329308</c:v>
                </c:pt>
                <c:pt idx="56">
                  <c:v>6.1539176812991148E-2</c:v>
                </c:pt>
                <c:pt idx="57">
                  <c:v>-4.942761552171724E-2</c:v>
                </c:pt>
                <c:pt idx="58">
                  <c:v>-0.16048397244510565</c:v>
                </c:pt>
                <c:pt idx="59">
                  <c:v>-0.27001260797789151</c:v>
                </c:pt>
                <c:pt idx="60">
                  <c:v>-0.37645693305000877</c:v>
                </c:pt>
                <c:pt idx="61">
                  <c:v>-0.47833478464347107</c:v>
                </c:pt>
                <c:pt idx="62">
                  <c:v>-0.57425155113159854</c:v>
                </c:pt>
                <c:pt idx="63">
                  <c:v>-0.66291269942168563</c:v>
                </c:pt>
                <c:pt idx="64">
                  <c:v>-0.74313563138795513</c:v>
                </c:pt>
                <c:pt idx="65">
                  <c:v>-0.81386074497475946</c:v>
                </c:pt>
                <c:pt idx="66">
                  <c:v>-0.87416154440595228</c:v>
                </c:pt>
                <c:pt idx="67">
                  <c:v>-0.92325362987505555</c:v>
                </c:pt>
                <c:pt idx="68">
                  <c:v>-0.96050239625398104</c:v>
                </c:pt>
                <c:pt idx="69">
                  <c:v>-0.98542927968672223</c:v>
                </c:pt>
                <c:pt idx="70">
                  <c:v>-0.99771640790434524</c:v>
                </c:pt>
                <c:pt idx="71">
                  <c:v>-0.99720953264584655</c:v>
                </c:pt>
                <c:pt idx="72">
                  <c:v>-0.98391914901709954</c:v>
                </c:pt>
                <c:pt idx="73">
                  <c:v>-0.95801973560478559</c:v>
                </c:pt>
                <c:pt idx="74">
                  <c:v>-0.91984707957703027</c:v>
                </c:pt>
                <c:pt idx="75">
                  <c:v>-0.86989368194649963</c:v>
                </c:pt>
                <c:pt idx="76">
                  <c:v>-0.80880226890849338</c:v>
                </c:pt>
                <c:pt idx="77">
                  <c:v>-0.73735746509103628</c:v>
                </c:pt>
                <c:pt idx="78">
                  <c:v>-0.65647571316658304</c:v>
                </c:pt>
                <c:pt idx="79">
                  <c:v>-0.56719355116109016</c:v>
                </c:pt>
                <c:pt idx="80">
                  <c:v>-0.47065438361114403</c:v>
                </c:pt>
                <c:pt idx="81">
                  <c:v>-0.36809390517688756</c:v>
                </c:pt>
                <c:pt idx="82">
                  <c:v>-0.26082435518082092</c:v>
                </c:pt>
                <c:pt idx="83">
                  <c:v>-0.15021779861725731</c:v>
                </c:pt>
                <c:pt idx="84">
                  <c:v>-3.7688643311262461E-2</c:v>
                </c:pt>
                <c:pt idx="85">
                  <c:v>7.5324386016379447E-2</c:v>
                </c:pt>
                <c:pt idx="86">
                  <c:v>0.18737658808013347</c:v>
                </c:pt>
                <c:pt idx="87">
                  <c:v>0.29703570629825005</c:v>
                </c:pt>
                <c:pt idx="88">
                  <c:v>0.40290019597183074</c:v>
                </c:pt>
                <c:pt idx="89">
                  <c:v>0.50361710394654602</c:v>
                </c:pt>
                <c:pt idx="90">
                  <c:v>0.59789933203854739</c:v>
                </c:pt>
                <c:pt idx="91">
                  <c:v>0.68454206323429823</c:v>
                </c:pt>
                <c:pt idx="92">
                  <c:v>0.76243814029699175</c:v>
                </c:pt>
                <c:pt idx="93">
                  <c:v>0.83059219977362431</c:v>
                </c:pt>
                <c:pt idx="94">
                  <c:v>0.88813338030990108</c:v>
                </c:pt>
                <c:pt idx="95">
                  <c:v>0.93432644242926866</c:v>
                </c:pt>
                <c:pt idx="96">
                  <c:v>0.96858115727500171</c:v>
                </c:pt>
                <c:pt idx="97">
                  <c:v>0.99045984398375209</c:v>
                </c:pt>
                <c:pt idx="98">
                  <c:v>0.9996829590672397</c:v>
                </c:pt>
                <c:pt idx="99">
                  <c:v>0.99613266611968665</c:v>
                </c:pt>
                <c:pt idx="100">
                  <c:v>0.97985434002154326</c:v>
                </c:pt>
                <c:pt idx="101">
                  <c:v>0.95105598624352949</c:v>
                </c:pt>
                <c:pt idx="102">
                  <c:v>0.91010558253086649</c:v>
                </c:pt>
                <c:pt idx="103">
                  <c:v>0.85752637682493371</c:v>
                </c:pt>
                <c:pt idx="104">
                  <c:v>0.79399020141910015</c:v>
                </c:pt>
                <c:pt idx="105">
                  <c:v>0.72030888871376553</c:v>
                </c:pt>
                <c:pt idx="106">
                  <c:v>0.63742389820886869</c:v>
                </c:pt>
                <c:pt idx="107">
                  <c:v>0.54639428724105266</c:v>
                </c:pt>
                <c:pt idx="108">
                  <c:v>0.44838317914530779</c:v>
                </c:pt>
                <c:pt idx="109">
                  <c:v>0.34464290172760692</c:v>
                </c:pt>
                <c:pt idx="110">
                  <c:v>0.23649898593056309</c:v>
                </c:pt>
                <c:pt idx="111">
                  <c:v>0.12533322914199324</c:v>
                </c:pt>
                <c:pt idx="112">
                  <c:v>1.2566039550499709E-2</c:v>
                </c:pt>
                <c:pt idx="113">
                  <c:v>-0.10036171285965641</c:v>
                </c:pt>
                <c:pt idx="114">
                  <c:v>-0.21200710677695314</c:v>
                </c:pt>
                <c:pt idx="115">
                  <c:v>-0.32094360625542484</c:v>
                </c:pt>
                <c:pt idx="116">
                  <c:v>-0.42577928805757959</c:v>
                </c:pt>
                <c:pt idx="117">
                  <c:v>-0.52517462674795179</c:v>
                </c:pt>
                <c:pt idx="118">
                  <c:v>-0.61785961028866443</c:v>
                </c:pt>
                <c:pt idx="119">
                  <c:v>-0.70264996744294161</c:v>
                </c:pt>
                <c:pt idx="120">
                  <c:v>-0.77846229964148961</c:v>
                </c:pt>
                <c:pt idx="121">
                  <c:v>-0.84432792396489886</c:v>
                </c:pt>
                <c:pt idx="122">
                  <c:v>-0.89940525036409114</c:v>
                </c:pt>
                <c:pt idx="123">
                  <c:v>-0.94299053496951069</c:v>
                </c:pt>
                <c:pt idx="124">
                  <c:v>-0.97452687208930178</c:v>
                </c:pt>
                <c:pt idx="125">
                  <c:v>-0.99361131000180547</c:v>
                </c:pt>
                <c:pt idx="126">
                  <c:v>-0.99999999962080544</c:v>
                </c:pt>
                <c:pt idx="127">
                  <c:v>-0.99361131024676785</c:v>
                </c:pt>
                <c:pt idx="128">
                  <c:v>-0.97452687259272985</c:v>
                </c:pt>
                <c:pt idx="129">
                  <c:v>-0.94299053575754455</c:v>
                </c:pt>
                <c:pt idx="130">
                  <c:v>-0.89940525147351047</c:v>
                </c:pt>
                <c:pt idx="131">
                  <c:v>-0.84432792543946589</c:v>
                </c:pt>
                <c:pt idx="132">
                  <c:v>-0.77846230152575902</c:v>
                </c:pt>
                <c:pt idx="133">
                  <c:v>-0.7026499697722739</c:v>
                </c:pt>
                <c:pt idx="134">
                  <c:v>-0.61785961307370851</c:v>
                </c:pt>
                <c:pt idx="135">
                  <c:v>-0.52517462995127073</c:v>
                </c:pt>
                <c:pt idx="136">
                  <c:v>-0.42577929155932404</c:v>
                </c:pt>
                <c:pt idx="137">
                  <c:v>-0.32094360980415387</c:v>
                </c:pt>
                <c:pt idx="138">
                  <c:v>-0.21200710992063557</c:v>
                </c:pt>
                <c:pt idx="139">
                  <c:v>-0.10036171485074392</c:v>
                </c:pt>
                <c:pt idx="140">
                  <c:v>1.2566039883311758E-2</c:v>
                </c:pt>
                <c:pt idx="141">
                  <c:v>0.12533323356402223</c:v>
                </c:pt>
                <c:pt idx="142">
                  <c:v>0.23649899702334726</c:v>
                </c:pt>
                <c:pt idx="143">
                  <c:v>0.34464292317413686</c:v>
                </c:pt>
                <c:pt idx="144">
                  <c:v>0.44838321608969123</c:v>
                </c:pt>
                <c:pt idx="145">
                  <c:v>0.54639434673398335</c:v>
                </c:pt>
                <c:pt idx="146">
                  <c:v>0.63742398974846137</c:v>
                </c:pt>
                <c:pt idx="147">
                  <c:v>0.72030902488773063</c:v>
                </c:pt>
                <c:pt idx="148">
                  <c:v>0.79399039864770315</c:v>
                </c:pt>
                <c:pt idx="149">
                  <c:v>0.8575266561935555</c:v>
                </c:pt>
                <c:pt idx="150">
                  <c:v>0.91010597068492638</c:v>
                </c:pt>
                <c:pt idx="151">
                  <c:v>0.95105651629510479</c:v>
                </c:pt>
                <c:pt idx="152">
                  <c:v>0.97985505238421333</c:v>
                </c:pt>
                <c:pt idx="153">
                  <c:v>0.99613360914314997</c:v>
                </c:pt>
                <c:pt idx="154">
                  <c:v>0.99968418928328517</c:v>
                </c:pt>
                <c:pt idx="155">
                  <c:v>0.99046142569664175</c:v>
                </c:pt>
                <c:pt idx="156">
                  <c:v>0.96858316112862541</c:v>
                </c:pt>
                <c:pt idx="157">
                  <c:v>0.9343289424566088</c:v>
                </c:pt>
                <c:pt idx="158">
                  <c:v>0.88813644881354303</c:v>
                </c:pt>
                <c:pt idx="159">
                  <c:v>0.83059589919581234</c:v>
                </c:pt>
                <c:pt idx="160">
                  <c:v>0.76244251101144822</c:v>
                </c:pt>
                <c:pt idx="161">
                  <c:v>0.6845471059286895</c:v>
                </c:pt>
                <c:pt idx="162">
                  <c:v>0.59790498305751727</c:v>
                </c:pt>
                <c:pt idx="163">
                  <c:v>0.50362320163576213</c:v>
                </c:pt>
                <c:pt idx="164">
                  <c:v>0.4029064357136608</c:v>
                </c:pt>
                <c:pt idx="165">
                  <c:v>0.29704158157703636</c:v>
                </c:pt>
                <c:pt idx="166">
                  <c:v>0.18738131458572257</c:v>
                </c:pt>
                <c:pt idx="167">
                  <c:v>7.5326805527934151E-2</c:v>
                </c:pt>
                <c:pt idx="168">
                  <c:v>-3.7690182669936727E-2</c:v>
                </c:pt>
                <c:pt idx="169">
                  <c:v>-0.15022558912075576</c:v>
                </c:pt>
                <c:pt idx="170">
                  <c:v>-0.26084150628989916</c:v>
                </c:pt>
                <c:pt idx="171">
                  <c:v>-0.36812455268467686</c:v>
                </c:pt>
                <c:pt idx="172">
                  <c:v>-0.47070393216533474</c:v>
                </c:pt>
                <c:pt idx="173">
                  <c:v>-0.56726894912675274</c:v>
                </c:pt>
                <c:pt idx="174">
                  <c:v>-0.65658575575295575</c:v>
                </c:pt>
                <c:pt idx="175">
                  <c:v>-0.73751311735817093</c:v>
                </c:pt>
                <c:pt idx="176">
                  <c:v>-0.8090169943749469</c:v>
                </c:pt>
                <c:pt idx="177">
                  <c:v>-0.87018375466952358</c:v>
                </c:pt>
                <c:pt idx="178">
                  <c:v>-0.92023184736587005</c:v>
                </c:pt>
                <c:pt idx="179">
                  <c:v>-0.95852178901737473</c:v>
                </c:pt>
                <c:pt idx="180">
                  <c:v>-0.98456433452920533</c:v>
                </c:pt>
                <c:pt idx="181">
                  <c:v>-0.99802672842827134</c:v>
                </c:pt>
                <c:pt idx="182">
                  <c:v>-0.99873695660601747</c:v>
                </c:pt>
                <c:pt idx="183">
                  <c:v>-0.98668594420786815</c:v>
                </c:pt>
                <c:pt idx="184">
                  <c:v>-0.96202767158608593</c:v>
                </c:pt>
                <c:pt idx="185">
                  <c:v>-0.92507720683445815</c:v>
                </c:pt>
                <c:pt idx="186">
                  <c:v>-0.87630668004386369</c:v>
                </c:pt>
                <c:pt idx="187">
                  <c:v>-0.81633925071718405</c:v>
                </c:pt>
                <c:pt idx="188">
                  <c:v>-0.74594114542418211</c:v>
                </c:pt>
                <c:pt idx="189">
                  <c:v>-0.66601186743425156</c:v>
                </c:pt>
                <c:pt idx="190">
                  <c:v>-0.57757270342226752</c:v>
                </c:pt>
                <c:pt idx="191">
                  <c:v>-0.4817536741017151</c:v>
                </c:pt>
                <c:pt idx="192">
                  <c:v>-0.37977909552180089</c:v>
                </c:pt>
                <c:pt idx="193">
                  <c:v>-0.27295193551732494</c:v>
                </c:pt>
                <c:pt idx="194">
                  <c:v>-0.16263716519488325</c:v>
                </c:pt>
                <c:pt idx="195">
                  <c:v>-5.0244318179769126E-2</c:v>
                </c:pt>
                <c:pt idx="196">
                  <c:v>6.2790519529313873E-2</c:v>
                </c:pt>
                <c:pt idx="197">
                  <c:v>0.17502305897527662</c:v>
                </c:pt>
                <c:pt idx="198">
                  <c:v>0.28501926246997672</c:v>
                </c:pt>
                <c:pt idx="199">
                  <c:v>0.39137366683720304</c:v>
                </c:pt>
                <c:pt idx="200">
                  <c:v>0.49272734154829223</c:v>
                </c:pt>
                <c:pt idx="201">
                  <c:v>0.5877852522924738</c:v>
                </c:pt>
                <c:pt idx="202">
                  <c:v>0.67533280812102514</c:v>
                </c:pt>
                <c:pt idx="203">
                  <c:v>0.75425138073610443</c:v>
                </c:pt>
                <c:pt idx="204">
                  <c:v>0.82353259762842801</c:v>
                </c:pt>
                <c:pt idx="205">
                  <c:v>0.88229122643495217</c:v>
                </c:pt>
                <c:pt idx="206">
                  <c:v>0.92977648588825057</c:v>
                </c:pt>
                <c:pt idx="207">
                  <c:v>0.96538163883327333</c:v>
                </c:pt>
                <c:pt idx="208">
                  <c:v>0.98865174473791362</c:v>
                </c:pt>
                <c:pt idx="209">
                  <c:v>0.9992894726405892</c:v>
                </c:pt>
                <c:pt idx="210">
                  <c:v>0.99715890026061382</c:v>
                </c:pt>
                <c:pt idx="211">
                  <c:v>0.98228725072868972</c:v>
                </c:pt>
                <c:pt idx="212">
                  <c:v>0.95486454474664351</c:v>
                </c:pt>
                <c:pt idx="213">
                  <c:v>0.91524117262091831</c:v>
                </c:pt>
                <c:pt idx="214">
                  <c:v>0.86392341719283627</c:v>
                </c:pt>
                <c:pt idx="215">
                  <c:v>0.80156698487087552</c:v>
                </c:pt>
                <c:pt idx="216">
                  <c:v>0.72896862742141266</c:v>
                </c:pt>
                <c:pt idx="217">
                  <c:v>0.64705596156944556</c:v>
                </c:pt>
                <c:pt idx="218">
                  <c:v>0.5568756164881864</c:v>
                </c:pt>
                <c:pt idx="219">
                  <c:v>0.45957986062149236</c:v>
                </c:pt>
                <c:pt idx="220">
                  <c:v>0.35641187871325208</c:v>
                </c:pt>
                <c:pt idx="221">
                  <c:v>0.24868988716485613</c:v>
                </c:pt>
                <c:pt idx="222">
                  <c:v>0.13779029068463938</c:v>
                </c:pt>
                <c:pt idx="223">
                  <c:v>2.5130095443335179E-2</c:v>
                </c:pt>
                <c:pt idx="224">
                  <c:v>-8.7851196550742E-2</c:v>
                </c:pt>
                <c:pt idx="225">
                  <c:v>-0.19970998051440592</c:v>
                </c:pt>
                <c:pt idx="226">
                  <c:v>-0.3090169943749464</c:v>
                </c:pt>
                <c:pt idx="227">
                  <c:v>-0.41437558099328647</c:v>
                </c:pt>
                <c:pt idx="228">
                  <c:v>-0.51443953378150564</c:v>
                </c:pt>
                <c:pt idx="229">
                  <c:v>-0.60793029769460472</c:v>
                </c:pt>
                <c:pt idx="230">
                  <c:v>-0.69365330581280438</c:v>
                </c:pt>
                <c:pt idx="231">
                  <c:v>-0.77051324277579103</c:v>
                </c:pt>
                <c:pt idx="232">
                  <c:v>-0.83752804004214332</c:v>
                </c:pt>
                <c:pt idx="233">
                  <c:v>-0.89384142415126355</c:v>
                </c:pt>
                <c:pt idx="234">
                  <c:v>-0.93873385765387396</c:v>
                </c:pt>
                <c:pt idx="235">
                  <c:v>-0.97163173291467464</c:v>
                </c:pt>
                <c:pt idx="236">
                  <c:v>-0.99211470131447732</c:v>
                </c:pt>
                <c:pt idx="237">
                  <c:v>-0.99992104420381611</c:v>
                </c:pt>
                <c:pt idx="238">
                  <c:v>-0.99495101698130017</c:v>
                </c:pt>
                <c:pt idx="239">
                  <c:v>-0.97726812356819426</c:v>
                </c:pt>
                <c:pt idx="240">
                  <c:v>-0.94709830499474545</c:v>
                </c:pt>
                <c:pt idx="241">
                  <c:v>-0.90482705246601958</c:v>
                </c:pt>
                <c:pt idx="242">
                  <c:v>-0.85099448179469184</c:v>
                </c:pt>
                <c:pt idx="243">
                  <c:v>-0.78628843213662103</c:v>
                </c:pt>
                <c:pt idx="244">
                  <c:v>-0.71153567720928779</c:v>
                </c:pt>
                <c:pt idx="245">
                  <c:v>-0.62769136129070313</c:v>
                </c:pt>
                <c:pt idx="246">
                  <c:v>-0.53582679497899643</c:v>
                </c:pt>
                <c:pt idx="247">
                  <c:v>-0.43711576665093577</c:v>
                </c:pt>
                <c:pt idx="248">
                  <c:v>-0.33281954452298962</c:v>
                </c:pt>
                <c:pt idx="249">
                  <c:v>-0.22427076094938073</c:v>
                </c:pt>
                <c:pt idx="250">
                  <c:v>-0.11285638487348114</c:v>
                </c:pt>
                <c:pt idx="251">
                  <c:v>-2.9402478715634395E-15</c:v>
                </c:pt>
                <c:pt idx="252">
                  <c:v>0.11285638487347883</c:v>
                </c:pt>
                <c:pt idx="253">
                  <c:v>0.22427076094937845</c:v>
                </c:pt>
                <c:pt idx="254">
                  <c:v>0.3328195445229874</c:v>
                </c:pt>
                <c:pt idx="255">
                  <c:v>0.43711576665093371</c:v>
                </c:pt>
                <c:pt idx="256">
                  <c:v>0.53582679497899444</c:v>
                </c:pt>
                <c:pt idx="257">
                  <c:v>0.62769136129070124</c:v>
                </c:pt>
                <c:pt idx="258">
                  <c:v>0.71153567720928612</c:v>
                </c:pt>
                <c:pt idx="259">
                  <c:v>0.78628843213661959</c:v>
                </c:pt>
                <c:pt idx="260">
                  <c:v>0.85099448179469062</c:v>
                </c:pt>
                <c:pt idx="261">
                  <c:v>0.90482705246601858</c:v>
                </c:pt>
                <c:pt idx="262">
                  <c:v>0.94709830499474468</c:v>
                </c:pt>
                <c:pt idx="263">
                  <c:v>0.97726812356819381</c:v>
                </c:pt>
                <c:pt idx="264">
                  <c:v>0.99495101698129995</c:v>
                </c:pt>
                <c:pt idx="265">
                  <c:v>0.99992104420381611</c:v>
                </c:pt>
                <c:pt idx="266">
                  <c:v>0.99211470131447765</c:v>
                </c:pt>
                <c:pt idx="267">
                  <c:v>0.97163173291467353</c:v>
                </c:pt>
                <c:pt idx="268">
                  <c:v>0.93873385765387474</c:v>
                </c:pt>
                <c:pt idx="269">
                  <c:v>0.89384142415126455</c:v>
                </c:pt>
                <c:pt idx="270">
                  <c:v>0.83752804004214065</c:v>
                </c:pt>
                <c:pt idx="271">
                  <c:v>0.77051324277579025</c:v>
                </c:pt>
                <c:pt idx="272">
                  <c:v>0.69365330581280604</c:v>
                </c:pt>
                <c:pt idx="273">
                  <c:v>0.60793029769460094</c:v>
                </c:pt>
                <c:pt idx="274">
                  <c:v>0.51443953378150153</c:v>
                </c:pt>
                <c:pt idx="275">
                  <c:v>0.41437558099328536</c:v>
                </c:pt>
                <c:pt idx="276">
                  <c:v>0.30901699437494862</c:v>
                </c:pt>
                <c:pt idx="277">
                  <c:v>0.19970998051440819</c:v>
                </c:pt>
                <c:pt idx="278">
                  <c:v>8.785119655073724E-2</c:v>
                </c:pt>
                <c:pt idx="279">
                  <c:v>-2.5130095443336404E-2</c:v>
                </c:pt>
                <c:pt idx="280">
                  <c:v>-0.13779029068463708</c:v>
                </c:pt>
                <c:pt idx="281">
                  <c:v>-0.24868988716486076</c:v>
                </c:pt>
                <c:pt idx="282">
                  <c:v>-0.35641187871325652</c:v>
                </c:pt>
                <c:pt idx="283">
                  <c:v>-0.45957986062148715</c:v>
                </c:pt>
                <c:pt idx="284">
                  <c:v>-0.55687561648818151</c:v>
                </c:pt>
                <c:pt idx="285">
                  <c:v>-0.64705596156943834</c:v>
                </c:pt>
                <c:pt idx="286">
                  <c:v>-0.72896862742141111</c:v>
                </c:pt>
                <c:pt idx="287">
                  <c:v>-0.8015669848708763</c:v>
                </c:pt>
                <c:pt idx="288">
                  <c:v>-0.8639234171928315</c:v>
                </c:pt>
                <c:pt idx="289">
                  <c:v>-0.91524117262091453</c:v>
                </c:pt>
                <c:pt idx="290">
                  <c:v>-0.95486454474664284</c:v>
                </c:pt>
                <c:pt idx="291">
                  <c:v>-0.98228725072868861</c:v>
                </c:pt>
                <c:pt idx="292">
                  <c:v>-0.99715890026061338</c:v>
                </c:pt>
                <c:pt idx="293">
                  <c:v>-0.99928947264058954</c:v>
                </c:pt>
                <c:pt idx="294">
                  <c:v>-0.98865174473791406</c:v>
                </c:pt>
                <c:pt idx="295">
                  <c:v>-0.96538163883327388</c:v>
                </c:pt>
                <c:pt idx="296">
                  <c:v>-0.92977648588825401</c:v>
                </c:pt>
                <c:pt idx="297">
                  <c:v>-0.88229122643495661</c:v>
                </c:pt>
                <c:pt idx="298">
                  <c:v>-0.82353259762842734</c:v>
                </c:pt>
                <c:pt idx="299">
                  <c:v>-0.75425138073610365</c:v>
                </c:pt>
                <c:pt idx="300">
                  <c:v>-0.67533280812102947</c:v>
                </c:pt>
                <c:pt idx="301">
                  <c:v>-0.58778525229247858</c:v>
                </c:pt>
                <c:pt idx="302">
                  <c:v>-0.49272734154829118</c:v>
                </c:pt>
                <c:pt idx="303">
                  <c:v>-0.39137366683720193</c:v>
                </c:pt>
                <c:pt idx="304">
                  <c:v>-0.28501926246998238</c:v>
                </c:pt>
                <c:pt idx="305">
                  <c:v>-0.17502305897528239</c:v>
                </c:pt>
                <c:pt idx="306">
                  <c:v>-6.2790519529312652E-2</c:v>
                </c:pt>
                <c:pt idx="307">
                  <c:v>5.0244318179770348E-2</c:v>
                </c:pt>
                <c:pt idx="308">
                  <c:v>0.16263716519488444</c:v>
                </c:pt>
                <c:pt idx="309">
                  <c:v>0.27295193551731928</c:v>
                </c:pt>
                <c:pt idx="310">
                  <c:v>0.379779095521802</c:v>
                </c:pt>
                <c:pt idx="311">
                  <c:v>0.48175367410171621</c:v>
                </c:pt>
                <c:pt idx="312">
                  <c:v>0.57757270342226852</c:v>
                </c:pt>
                <c:pt idx="313">
                  <c:v>0.66601186743424723</c:v>
                </c:pt>
                <c:pt idx="314">
                  <c:v>0.74594114542418299</c:v>
                </c:pt>
                <c:pt idx="315">
                  <c:v>0.81633925071718472</c:v>
                </c:pt>
                <c:pt idx="316">
                  <c:v>0.87630668004386425</c:v>
                </c:pt>
                <c:pt idx="317">
                  <c:v>0.92507720683445593</c:v>
                </c:pt>
                <c:pt idx="318">
                  <c:v>0.96202767158608626</c:v>
                </c:pt>
                <c:pt idx="319">
                  <c:v>0.98668594420786837</c:v>
                </c:pt>
                <c:pt idx="320">
                  <c:v>0.99873695660601758</c:v>
                </c:pt>
                <c:pt idx="321">
                  <c:v>0.99802672842827189</c:v>
                </c:pt>
                <c:pt idx="322">
                  <c:v>0.98456433452920511</c:v>
                </c:pt>
                <c:pt idx="323">
                  <c:v>0.95852178901737539</c:v>
                </c:pt>
                <c:pt idx="324">
                  <c:v>0.9202318473658696</c:v>
                </c:pt>
                <c:pt idx="325">
                  <c:v>0.87018375466952813</c:v>
                </c:pt>
                <c:pt idx="326">
                  <c:v>0.80901699437494623</c:v>
                </c:pt>
                <c:pt idx="327">
                  <c:v>0.73751311735817249</c:v>
                </c:pt>
                <c:pt idx="328">
                  <c:v>0.65658575575295475</c:v>
                </c:pt>
                <c:pt idx="329">
                  <c:v>0.56726894912676051</c:v>
                </c:pt>
                <c:pt idx="330">
                  <c:v>0.47070393216533052</c:v>
                </c:pt>
                <c:pt idx="331">
                  <c:v>0.36812455268467575</c:v>
                </c:pt>
                <c:pt idx="332">
                  <c:v>0.26084150628989455</c:v>
                </c:pt>
                <c:pt idx="333">
                  <c:v>0.15022558912076159</c:v>
                </c:pt>
                <c:pt idx="334">
                  <c:v>3.7690182669931946E-2</c:v>
                </c:pt>
                <c:pt idx="335">
                  <c:v>-7.5326805527935373E-2</c:v>
                </c:pt>
                <c:pt idx="336">
                  <c:v>-0.18738131458572727</c:v>
                </c:pt>
                <c:pt idx="337">
                  <c:v>-0.29704158157703076</c:v>
                </c:pt>
                <c:pt idx="338">
                  <c:v>-0.40290643571366519</c:v>
                </c:pt>
                <c:pt idx="339">
                  <c:v>-0.50362320163576313</c:v>
                </c:pt>
                <c:pt idx="340">
                  <c:v>-0.59790498305752104</c:v>
                </c:pt>
                <c:pt idx="341">
                  <c:v>-0.68454710592868517</c:v>
                </c:pt>
                <c:pt idx="342">
                  <c:v>-0.762442511011449</c:v>
                </c:pt>
                <c:pt idx="343">
                  <c:v>-0.830595899195813</c:v>
                </c:pt>
                <c:pt idx="344">
                  <c:v>-0.88813644881354359</c:v>
                </c:pt>
                <c:pt idx="345">
                  <c:v>-0.93432894245660669</c:v>
                </c:pt>
                <c:pt idx="346">
                  <c:v>-0.96858316112862219</c:v>
                </c:pt>
                <c:pt idx="347">
                  <c:v>-0.99046142569664097</c:v>
                </c:pt>
                <c:pt idx="348">
                  <c:v>-0.99968418928328506</c:v>
                </c:pt>
                <c:pt idx="349">
                  <c:v>-0.99613360914315041</c:v>
                </c:pt>
                <c:pt idx="350">
                  <c:v>-0.97985505238421444</c:v>
                </c:pt>
                <c:pt idx="351">
                  <c:v>-0.95105651629510668</c:v>
                </c:pt>
                <c:pt idx="352">
                  <c:v>-0.91010597068492882</c:v>
                </c:pt>
                <c:pt idx="353">
                  <c:v>-0.85752665619355861</c:v>
                </c:pt>
                <c:pt idx="354">
                  <c:v>-0.79399039864770671</c:v>
                </c:pt>
                <c:pt idx="355">
                  <c:v>-0.72030902488773474</c:v>
                </c:pt>
                <c:pt idx="356">
                  <c:v>-0.63742398974846592</c:v>
                </c:pt>
                <c:pt idx="357">
                  <c:v>-0.54639434673398823</c:v>
                </c:pt>
                <c:pt idx="358">
                  <c:v>-0.44838321608969645</c:v>
                </c:pt>
                <c:pt idx="359">
                  <c:v>-0.34464292317414236</c:v>
                </c:pt>
                <c:pt idx="360">
                  <c:v>-0.23649899702335297</c:v>
                </c:pt>
                <c:pt idx="361">
                  <c:v>-0.12533323356402104</c:v>
                </c:pt>
                <c:pt idx="362">
                  <c:v>-1.2566039883314086E-2</c:v>
                </c:pt>
                <c:pt idx="363">
                  <c:v>0.10036171485074161</c:v>
                </c:pt>
                <c:pt idx="364">
                  <c:v>0.21200710992063329</c:v>
                </c:pt>
                <c:pt idx="365">
                  <c:v>0.32094360980415165</c:v>
                </c:pt>
                <c:pt idx="366">
                  <c:v>0.42577929155932193</c:v>
                </c:pt>
                <c:pt idx="367">
                  <c:v>0.52517462995126873</c:v>
                </c:pt>
                <c:pt idx="368">
                  <c:v>0.61785961307370663</c:v>
                </c:pt>
                <c:pt idx="369">
                  <c:v>0.70264996977227223</c:v>
                </c:pt>
                <c:pt idx="370">
                  <c:v>0.77846230152575757</c:v>
                </c:pt>
                <c:pt idx="371">
                  <c:v>0.84432792543946467</c:v>
                </c:pt>
                <c:pt idx="372">
                  <c:v>0.89940525147350947</c:v>
                </c:pt>
                <c:pt idx="373">
                  <c:v>0.94299053575754377</c:v>
                </c:pt>
                <c:pt idx="374">
                  <c:v>0.9745268725927293</c:v>
                </c:pt>
                <c:pt idx="375">
                  <c:v>0.99361131024676741</c:v>
                </c:pt>
                <c:pt idx="376">
                  <c:v>0.99999999962080544</c:v>
                </c:pt>
                <c:pt idx="377">
                  <c:v>0.99361131000180558</c:v>
                </c:pt>
                <c:pt idx="378">
                  <c:v>0.97452687208930222</c:v>
                </c:pt>
                <c:pt idx="379">
                  <c:v>0.94299053496951202</c:v>
                </c:pt>
                <c:pt idx="380">
                  <c:v>0.89940525036409213</c:v>
                </c:pt>
                <c:pt idx="381">
                  <c:v>0.8443279239648992</c:v>
                </c:pt>
                <c:pt idx="382">
                  <c:v>0.77846229964149105</c:v>
                </c:pt>
                <c:pt idx="383">
                  <c:v>0.7026499674429445</c:v>
                </c:pt>
                <c:pt idx="384">
                  <c:v>0.61785961028866487</c:v>
                </c:pt>
                <c:pt idx="385">
                  <c:v>0.52517462674795223</c:v>
                </c:pt>
                <c:pt idx="386">
                  <c:v>0.42577928805758009</c:v>
                </c:pt>
                <c:pt idx="387">
                  <c:v>0.3209436062554254</c:v>
                </c:pt>
                <c:pt idx="388">
                  <c:v>0.2120071067769537</c:v>
                </c:pt>
                <c:pt idx="389">
                  <c:v>0.10036171285965695</c:v>
                </c:pt>
                <c:pt idx="390">
                  <c:v>-1.2566039550499158E-2</c:v>
                </c:pt>
                <c:pt idx="391">
                  <c:v>-0.12533322914199269</c:v>
                </c:pt>
                <c:pt idx="392">
                  <c:v>-0.23649898593056085</c:v>
                </c:pt>
                <c:pt idx="393">
                  <c:v>-0.34464290172760642</c:v>
                </c:pt>
                <c:pt idx="394">
                  <c:v>-0.44838317914530729</c:v>
                </c:pt>
                <c:pt idx="395">
                  <c:v>-0.54639428724105066</c:v>
                </c:pt>
                <c:pt idx="396">
                  <c:v>-0.63742389820886691</c:v>
                </c:pt>
                <c:pt idx="397">
                  <c:v>-0.72030888871376397</c:v>
                </c:pt>
                <c:pt idx="398">
                  <c:v>-0.79399020141909982</c:v>
                </c:pt>
                <c:pt idx="399">
                  <c:v>-0.8575263768249326</c:v>
                </c:pt>
                <c:pt idx="400">
                  <c:v>-0.91010558253086626</c:v>
                </c:pt>
                <c:pt idx="401">
                  <c:v>-0.95105598624352872</c:v>
                </c:pt>
                <c:pt idx="402">
                  <c:v>-0.97985434002154315</c:v>
                </c:pt>
                <c:pt idx="403">
                  <c:v>-0.99613266611968676</c:v>
                </c:pt>
                <c:pt idx="404">
                  <c:v>-0.9996829590672397</c:v>
                </c:pt>
                <c:pt idx="405">
                  <c:v>-0.9904598439837522</c:v>
                </c:pt>
                <c:pt idx="406">
                  <c:v>-0.96858115727500005</c:v>
                </c:pt>
                <c:pt idx="407">
                  <c:v>-0.93432644242926888</c:v>
                </c:pt>
                <c:pt idx="408">
                  <c:v>-0.88813338030990463</c:v>
                </c:pt>
                <c:pt idx="409">
                  <c:v>-0.83059219977362853</c:v>
                </c:pt>
                <c:pt idx="410">
                  <c:v>-0.76243814029699675</c:v>
                </c:pt>
                <c:pt idx="411">
                  <c:v>-0.68454206323429856</c:v>
                </c:pt>
                <c:pt idx="412">
                  <c:v>-0.5978993320385535</c:v>
                </c:pt>
                <c:pt idx="413">
                  <c:v>-0.50361710394655268</c:v>
                </c:pt>
                <c:pt idx="414">
                  <c:v>-0.40290019597183774</c:v>
                </c:pt>
                <c:pt idx="415">
                  <c:v>-0.2970357062982506</c:v>
                </c:pt>
                <c:pt idx="416">
                  <c:v>-0.18737658808013924</c:v>
                </c:pt>
                <c:pt idx="417">
                  <c:v>-7.5324386016385303E-2</c:v>
                </c:pt>
                <c:pt idx="418">
                  <c:v>3.7688643311256584E-2</c:v>
                </c:pt>
                <c:pt idx="419">
                  <c:v>0.15021779861725854</c:v>
                </c:pt>
                <c:pt idx="420">
                  <c:v>0.2608243551808152</c:v>
                </c:pt>
                <c:pt idx="421">
                  <c:v>0.36809390517688206</c:v>
                </c:pt>
                <c:pt idx="422">
                  <c:v>0.47065438361113882</c:v>
                </c:pt>
                <c:pt idx="423">
                  <c:v>0.56719355116109116</c:v>
                </c:pt>
                <c:pt idx="424">
                  <c:v>0.6564757131665786</c:v>
                </c:pt>
                <c:pt idx="425">
                  <c:v>0.73735746509103228</c:v>
                </c:pt>
                <c:pt idx="426">
                  <c:v>0.80880226890848994</c:v>
                </c:pt>
                <c:pt idx="427">
                  <c:v>0.86989368194650019</c:v>
                </c:pt>
                <c:pt idx="428">
                  <c:v>0.91984707957702727</c:v>
                </c:pt>
                <c:pt idx="429">
                  <c:v>0.95801973560478337</c:v>
                </c:pt>
                <c:pt idx="430">
                  <c:v>0.9839191490170982</c:v>
                </c:pt>
                <c:pt idx="431">
                  <c:v>0.99720953264584677</c:v>
                </c:pt>
                <c:pt idx="432">
                  <c:v>0.99771640790434557</c:v>
                </c:pt>
                <c:pt idx="433">
                  <c:v>0.98542927968672289</c:v>
                </c:pt>
                <c:pt idx="434">
                  <c:v>0.96050239625398071</c:v>
                </c:pt>
                <c:pt idx="435">
                  <c:v>0.92325362987505433</c:v>
                </c:pt>
                <c:pt idx="436">
                  <c:v>0.87416154440595517</c:v>
                </c:pt>
                <c:pt idx="437">
                  <c:v>0.8138607449747659</c:v>
                </c:pt>
                <c:pt idx="438">
                  <c:v>0.74313563138795902</c:v>
                </c:pt>
                <c:pt idx="439">
                  <c:v>0.6629126994216834</c:v>
                </c:pt>
                <c:pt idx="440">
                  <c:v>0.57425155113159754</c:v>
                </c:pt>
                <c:pt idx="441">
                  <c:v>0.47833478464347468</c:v>
                </c:pt>
                <c:pt idx="442">
                  <c:v>0.37645693305002065</c:v>
                </c:pt>
                <c:pt idx="443">
                  <c:v>0.27001260797789539</c:v>
                </c:pt>
                <c:pt idx="444">
                  <c:v>0.16048397244510965</c:v>
                </c:pt>
                <c:pt idx="445">
                  <c:v>4.9427615521714291E-2</c:v>
                </c:pt>
                <c:pt idx="446">
                  <c:v>-6.1539176812987137E-2</c:v>
                </c:pt>
                <c:pt idx="447">
                  <c:v>-0.17075286957329594</c:v>
                </c:pt>
                <c:pt idx="448">
                  <c:v>-0.27651910608631275</c:v>
                </c:pt>
                <c:pt idx="449">
                  <c:v>-0.3771295615767799</c:v>
                </c:pt>
                <c:pt idx="450">
                  <c:v>-0.47088089815541012</c:v>
                </c:pt>
                <c:pt idx="451">
                  <c:v>-0.55609676324471047</c:v>
                </c:pt>
                <c:pt idx="452">
                  <c:v>-0.63115406639999294</c:v>
                </c:pt>
                <c:pt idx="453">
                  <c:v>-0.69451506086841042</c:v>
                </c:pt>
                <c:pt idx="454">
                  <c:v>-0.74476699530331913</c:v>
                </c:pt>
                <c:pt idx="455">
                  <c:v>-0.78067120326588557</c:v>
                </c:pt>
                <c:pt idx="456">
                  <c:v>-0.80122333315211447</c:v>
                </c:pt>
                <c:pt idx="457">
                  <c:v>-0.80572580215756007</c:v>
                </c:pt>
                <c:pt idx="458">
                  <c:v>-0.79387223848980026</c:v>
                </c:pt>
                <c:pt idx="459">
                  <c:v>-0.76584136668883274</c:v>
                </c:pt>
                <c:pt idx="460">
                  <c:v>-0.72239421352066913</c:v>
                </c:pt>
                <c:pt idx="461">
                  <c:v>-0.66496351945844812</c:v>
                </c:pt>
                <c:pt idx="462">
                  <c:v>-0.5957180302290711</c:v>
                </c:pt>
                <c:pt idx="463">
                  <c:v>-0.51757777408964178</c:v>
                </c:pt>
                <c:pt idx="464">
                  <c:v>-0.4341514097654155</c:v>
                </c:pt>
                <c:pt idx="465">
                  <c:v>-0.34956650115760352</c:v>
                </c:pt>
                <c:pt idx="466">
                  <c:v>-0.26817257128729877</c:v>
                </c:pt>
                <c:pt idx="467">
                  <c:v>-0.19411949405719103</c:v>
                </c:pt>
                <c:pt idx="468">
                  <c:v>-0.13085203237615239</c:v>
                </c:pt>
                <c:pt idx="469">
                  <c:v>-8.0610029205007427E-2</c:v>
                </c:pt>
                <c:pt idx="470">
                  <c:v>-4.4066613228677616E-2</c:v>
                </c:pt>
                <c:pt idx="471">
                  <c:v>-2.0246220809811141E-2</c:v>
                </c:pt>
                <c:pt idx="472">
                  <c:v>-6.8114191511935854E-3</c:v>
                </c:pt>
                <c:pt idx="473">
                  <c:v>-6.8506628144489757E-4</c:v>
                </c:pt>
                <c:pt idx="474">
                  <c:v>1.178060079971201E-3</c:v>
                </c:pt>
                <c:pt idx="475">
                  <c:v>1.1503219870739306E-3</c:v>
                </c:pt>
                <c:pt idx="476">
                  <c:v>6.5104254332876317E-4</c:v>
                </c:pt>
                <c:pt idx="477">
                  <c:v>2.639766682349283E-4</c:v>
                </c:pt>
                <c:pt idx="478">
                  <c:v>7.9107327088000931E-5</c:v>
                </c:pt>
                <c:pt idx="479">
                  <c:v>1.7288022070867528E-5</c:v>
                </c:pt>
                <c:pt idx="480">
                  <c:v>2.662625933823926E-6</c:v>
                </c:pt>
                <c:pt idx="481">
                  <c:v>2.75267596813774E-7</c:v>
                </c:pt>
                <c:pt idx="482">
                  <c:v>1.7957256745875216E-8</c:v>
                </c:pt>
                <c:pt idx="483">
                  <c:v>6.8561323926534609E-10</c:v>
                </c:pt>
                <c:pt idx="484">
                  <c:v>1.4001520985115574E-11</c:v>
                </c:pt>
                <c:pt idx="485">
                  <c:v>1.3746107413434538E-13</c:v>
                </c:pt>
                <c:pt idx="486">
                  <c:v>5.7203652089124288E-16</c:v>
                </c:pt>
                <c:pt idx="487">
                  <c:v>8.7020399363073837E-19</c:v>
                </c:pt>
                <c:pt idx="488">
                  <c:v>4.06752208184105E-22</c:v>
                </c:pt>
                <c:pt idx="489">
                  <c:v>4.7659089046615043E-26</c:v>
                </c:pt>
                <c:pt idx="490">
                  <c:v>1.1030321449609461E-30</c:v>
                </c:pt>
                <c:pt idx="491">
                  <c:v>3.8162433992273198E-36</c:v>
                </c:pt>
                <c:pt idx="492">
                  <c:v>1.4251262194308074E-42</c:v>
                </c:pt>
                <c:pt idx="493">
                  <c:v>3.926757620889306E-50</c:v>
                </c:pt>
                <c:pt idx="494">
                  <c:v>5.1200478301230333E-59</c:v>
                </c:pt>
                <c:pt idx="495">
                  <c:v>1.8807712138063331E-69</c:v>
                </c:pt>
                <c:pt idx="496">
                  <c:v>1.0619324412568762E-81</c:v>
                </c:pt>
                <c:pt idx="497">
                  <c:v>4.5357849685551185E-96</c:v>
                </c:pt>
                <c:pt idx="498">
                  <c:v>6.3676496137717305E-113</c:v>
                </c:pt>
                <c:pt idx="499">
                  <c:v>1.0867572730886947E-132</c:v>
                </c:pt>
                <c:pt idx="500">
                  <c:v>6.3743351955895928E-156</c:v>
                </c:pt>
                <c:pt idx="501">
                  <c:v>4.1729661039455254E-197</c:v>
                </c:pt>
              </c:numCache>
            </c:numRef>
          </c:yVal>
          <c:smooth val="1"/>
          <c:extLst>
            <c:ext xmlns:c16="http://schemas.microsoft.com/office/drawing/2014/chart" uri="{C3380CC4-5D6E-409C-BE32-E72D297353CC}">
              <c16:uniqueId val="{00000000-2102-4541-B0DD-A06BEF3FE2E1}"/>
            </c:ext>
          </c:extLst>
        </c:ser>
        <c:dLbls>
          <c:showLegendKey val="0"/>
          <c:showVal val="0"/>
          <c:showCatName val="0"/>
          <c:showSerName val="0"/>
          <c:showPercent val="0"/>
          <c:showBubbleSize val="0"/>
        </c:dLbls>
        <c:axId val="1030880575"/>
        <c:axId val="1161530415"/>
      </c:scatterChart>
      <c:valAx>
        <c:axId val="1030880575"/>
        <c:scaling>
          <c:orientation val="minMax"/>
          <c:max val="1"/>
        </c:scaling>
        <c:delete val="1"/>
        <c:axPos val="b"/>
        <c:numFmt formatCode="0.000" sourceLinked="1"/>
        <c:majorTickMark val="none"/>
        <c:minorTickMark val="none"/>
        <c:tickLblPos val="nextTo"/>
        <c:crossAx val="1161530415"/>
        <c:crosses val="autoZero"/>
        <c:crossBetween val="midCat"/>
      </c:valAx>
      <c:valAx>
        <c:axId val="1161530415"/>
        <c:scaling>
          <c:orientation val="minMax"/>
          <c:max val="1"/>
          <c:min val="-1"/>
        </c:scaling>
        <c:delete val="1"/>
        <c:axPos val="l"/>
        <c:numFmt formatCode="General" sourceLinked="1"/>
        <c:majorTickMark val="out"/>
        <c:minorTickMark val="none"/>
        <c:tickLblPos val="nextTo"/>
        <c:crossAx val="1030880575"/>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2.0618556701030927E-2"/>
          <c:y val="2.1355421686746989E-2"/>
          <c:w val="0.95876288659793818"/>
          <c:h val="0.94551204819277124"/>
        </c:manualLayout>
      </c:layout>
      <c:scatterChart>
        <c:scatterStyle val="smoothMarker"/>
        <c:varyColors val="0"/>
        <c:ser>
          <c:idx val="0"/>
          <c:order val="0"/>
          <c:tx>
            <c:strRef>
              <c:f>'fixed # waves (4)'!$B$1</c:f>
              <c:strCache>
                <c:ptCount val="1"/>
              </c:strCache>
            </c:strRef>
          </c:tx>
          <c:spPr>
            <a:ln w="19050" cap="rnd">
              <a:solidFill>
                <a:srgbClr val="BF9BFD"/>
              </a:solidFill>
              <a:round/>
            </a:ln>
            <a:effectLst/>
          </c:spPr>
          <c:marker>
            <c:symbol val="none"/>
          </c:marker>
          <c:xVal>
            <c:numRef>
              <c:f>'fixed # waves (4)'!$A$3:$A$503</c:f>
              <c:numCache>
                <c:formatCode>0.000</c:formatCode>
                <c:ptCount val="501"/>
                <c:pt idx="0">
                  <c:v>0</c:v>
                </c:pt>
                <c:pt idx="1">
                  <c:v>2E-3</c:v>
                </c:pt>
                <c:pt idx="2">
                  <c:v>4.0000000000000001E-3</c:v>
                </c:pt>
                <c:pt idx="3">
                  <c:v>6.0000000000000001E-3</c:v>
                </c:pt>
                <c:pt idx="4">
                  <c:v>8.0000000000000002E-3</c:v>
                </c:pt>
                <c:pt idx="5">
                  <c:v>0.01</c:v>
                </c:pt>
                <c:pt idx="6">
                  <c:v>1.2E-2</c:v>
                </c:pt>
                <c:pt idx="7">
                  <c:v>1.4E-2</c:v>
                </c:pt>
                <c:pt idx="8">
                  <c:v>1.6E-2</c:v>
                </c:pt>
                <c:pt idx="9">
                  <c:v>1.7999999999999999E-2</c:v>
                </c:pt>
                <c:pt idx="10">
                  <c:v>0.02</c:v>
                </c:pt>
                <c:pt idx="11">
                  <c:v>2.1999999999999999E-2</c:v>
                </c:pt>
                <c:pt idx="12">
                  <c:v>2.4E-2</c:v>
                </c:pt>
                <c:pt idx="13">
                  <c:v>2.5999999999999999E-2</c:v>
                </c:pt>
                <c:pt idx="14">
                  <c:v>2.8000000000000001E-2</c:v>
                </c:pt>
                <c:pt idx="15">
                  <c:v>0.03</c:v>
                </c:pt>
                <c:pt idx="16">
                  <c:v>3.2000000000000001E-2</c:v>
                </c:pt>
                <c:pt idx="17">
                  <c:v>3.4000000000000002E-2</c:v>
                </c:pt>
                <c:pt idx="18">
                  <c:v>3.5999999999999997E-2</c:v>
                </c:pt>
                <c:pt idx="19">
                  <c:v>3.7999999999999999E-2</c:v>
                </c:pt>
                <c:pt idx="20">
                  <c:v>0.04</c:v>
                </c:pt>
                <c:pt idx="21">
                  <c:v>4.2000000000000003E-2</c:v>
                </c:pt>
                <c:pt idx="22">
                  <c:v>4.3999999999999997E-2</c:v>
                </c:pt>
                <c:pt idx="23">
                  <c:v>4.5999999999999999E-2</c:v>
                </c:pt>
                <c:pt idx="24">
                  <c:v>4.8000000000000001E-2</c:v>
                </c:pt>
                <c:pt idx="25">
                  <c:v>0.05</c:v>
                </c:pt>
                <c:pt idx="26">
                  <c:v>5.1999999999999998E-2</c:v>
                </c:pt>
                <c:pt idx="27">
                  <c:v>5.3999999999999999E-2</c:v>
                </c:pt>
                <c:pt idx="28">
                  <c:v>5.6000000000000001E-2</c:v>
                </c:pt>
                <c:pt idx="29">
                  <c:v>5.8000000000000003E-2</c:v>
                </c:pt>
                <c:pt idx="30">
                  <c:v>0.06</c:v>
                </c:pt>
                <c:pt idx="31">
                  <c:v>6.2E-2</c:v>
                </c:pt>
                <c:pt idx="32">
                  <c:v>6.4000000000000001E-2</c:v>
                </c:pt>
                <c:pt idx="33">
                  <c:v>6.6000000000000003E-2</c:v>
                </c:pt>
                <c:pt idx="34">
                  <c:v>6.8000000000000005E-2</c:v>
                </c:pt>
                <c:pt idx="35">
                  <c:v>7.0000000000000007E-2</c:v>
                </c:pt>
                <c:pt idx="36">
                  <c:v>7.1999999999999995E-2</c:v>
                </c:pt>
                <c:pt idx="37">
                  <c:v>7.3999999999999996E-2</c:v>
                </c:pt>
                <c:pt idx="38">
                  <c:v>7.5999999999999998E-2</c:v>
                </c:pt>
                <c:pt idx="39">
                  <c:v>7.8E-2</c:v>
                </c:pt>
                <c:pt idx="40">
                  <c:v>0.08</c:v>
                </c:pt>
                <c:pt idx="41">
                  <c:v>8.2000000000000003E-2</c:v>
                </c:pt>
                <c:pt idx="42">
                  <c:v>8.4000000000000005E-2</c:v>
                </c:pt>
                <c:pt idx="43">
                  <c:v>8.5999999999999993E-2</c:v>
                </c:pt>
                <c:pt idx="44">
                  <c:v>8.7999999999999995E-2</c:v>
                </c:pt>
                <c:pt idx="45">
                  <c:v>0.09</c:v>
                </c:pt>
                <c:pt idx="46">
                  <c:v>9.1999999999999998E-2</c:v>
                </c:pt>
                <c:pt idx="47">
                  <c:v>9.4E-2</c:v>
                </c:pt>
                <c:pt idx="48">
                  <c:v>9.6000000000000002E-2</c:v>
                </c:pt>
                <c:pt idx="49">
                  <c:v>9.8000000000000004E-2</c:v>
                </c:pt>
                <c:pt idx="50">
                  <c:v>0.1</c:v>
                </c:pt>
                <c:pt idx="51">
                  <c:v>0.10199999999999999</c:v>
                </c:pt>
                <c:pt idx="52">
                  <c:v>0.104</c:v>
                </c:pt>
                <c:pt idx="53">
                  <c:v>0.106</c:v>
                </c:pt>
                <c:pt idx="54">
                  <c:v>0.108</c:v>
                </c:pt>
                <c:pt idx="55">
                  <c:v>0.11</c:v>
                </c:pt>
                <c:pt idx="56">
                  <c:v>0.112</c:v>
                </c:pt>
                <c:pt idx="57">
                  <c:v>0.114</c:v>
                </c:pt>
                <c:pt idx="58">
                  <c:v>0.11600000000000001</c:v>
                </c:pt>
                <c:pt idx="59">
                  <c:v>0.11799999999999999</c:v>
                </c:pt>
                <c:pt idx="60">
                  <c:v>0.12</c:v>
                </c:pt>
                <c:pt idx="61">
                  <c:v>0.122</c:v>
                </c:pt>
                <c:pt idx="62">
                  <c:v>0.124</c:v>
                </c:pt>
                <c:pt idx="63">
                  <c:v>0.126</c:v>
                </c:pt>
                <c:pt idx="64">
                  <c:v>0.128</c:v>
                </c:pt>
                <c:pt idx="65">
                  <c:v>0.13</c:v>
                </c:pt>
                <c:pt idx="66">
                  <c:v>0.13200000000000001</c:v>
                </c:pt>
                <c:pt idx="67">
                  <c:v>0.13400000000000001</c:v>
                </c:pt>
                <c:pt idx="68">
                  <c:v>0.13600000000000001</c:v>
                </c:pt>
                <c:pt idx="69">
                  <c:v>0.13800000000000001</c:v>
                </c:pt>
                <c:pt idx="70">
                  <c:v>0.14000000000000001</c:v>
                </c:pt>
                <c:pt idx="71">
                  <c:v>0.14199999999999999</c:v>
                </c:pt>
                <c:pt idx="72">
                  <c:v>0.14399999999999999</c:v>
                </c:pt>
                <c:pt idx="73">
                  <c:v>0.14599999999999999</c:v>
                </c:pt>
                <c:pt idx="74">
                  <c:v>0.14799999999999999</c:v>
                </c:pt>
                <c:pt idx="75">
                  <c:v>0.15</c:v>
                </c:pt>
                <c:pt idx="76">
                  <c:v>0.152</c:v>
                </c:pt>
                <c:pt idx="77">
                  <c:v>0.154</c:v>
                </c:pt>
                <c:pt idx="78">
                  <c:v>0.156</c:v>
                </c:pt>
                <c:pt idx="79">
                  <c:v>0.158</c:v>
                </c:pt>
                <c:pt idx="80">
                  <c:v>0.16</c:v>
                </c:pt>
                <c:pt idx="81">
                  <c:v>0.16200000000000001</c:v>
                </c:pt>
                <c:pt idx="82">
                  <c:v>0.16400000000000001</c:v>
                </c:pt>
                <c:pt idx="83">
                  <c:v>0.16600000000000001</c:v>
                </c:pt>
                <c:pt idx="84">
                  <c:v>0.16800000000000001</c:v>
                </c:pt>
                <c:pt idx="85">
                  <c:v>0.17</c:v>
                </c:pt>
                <c:pt idx="86">
                  <c:v>0.17199999999999999</c:v>
                </c:pt>
                <c:pt idx="87">
                  <c:v>0.17399999999999999</c:v>
                </c:pt>
                <c:pt idx="88">
                  <c:v>0.17599999999999999</c:v>
                </c:pt>
                <c:pt idx="89">
                  <c:v>0.17799999999999999</c:v>
                </c:pt>
                <c:pt idx="90">
                  <c:v>0.18</c:v>
                </c:pt>
                <c:pt idx="91">
                  <c:v>0.182</c:v>
                </c:pt>
                <c:pt idx="92">
                  <c:v>0.184</c:v>
                </c:pt>
                <c:pt idx="93">
                  <c:v>0.186</c:v>
                </c:pt>
                <c:pt idx="94">
                  <c:v>0.188</c:v>
                </c:pt>
                <c:pt idx="95">
                  <c:v>0.19</c:v>
                </c:pt>
                <c:pt idx="96">
                  <c:v>0.192</c:v>
                </c:pt>
                <c:pt idx="97">
                  <c:v>0.19400000000000001</c:v>
                </c:pt>
                <c:pt idx="98">
                  <c:v>0.19600000000000001</c:v>
                </c:pt>
                <c:pt idx="99">
                  <c:v>0.19800000000000001</c:v>
                </c:pt>
                <c:pt idx="100">
                  <c:v>0.2</c:v>
                </c:pt>
                <c:pt idx="101">
                  <c:v>0.20200000000000001</c:v>
                </c:pt>
                <c:pt idx="102">
                  <c:v>0.20399999999999999</c:v>
                </c:pt>
                <c:pt idx="103">
                  <c:v>0.20599999999999999</c:v>
                </c:pt>
                <c:pt idx="104">
                  <c:v>0.20799999999999999</c:v>
                </c:pt>
                <c:pt idx="105">
                  <c:v>0.21</c:v>
                </c:pt>
                <c:pt idx="106">
                  <c:v>0.21199999999999999</c:v>
                </c:pt>
                <c:pt idx="107">
                  <c:v>0.214</c:v>
                </c:pt>
                <c:pt idx="108">
                  <c:v>0.216</c:v>
                </c:pt>
                <c:pt idx="109">
                  <c:v>0.218</c:v>
                </c:pt>
                <c:pt idx="110">
                  <c:v>0.22</c:v>
                </c:pt>
                <c:pt idx="111">
                  <c:v>0.222</c:v>
                </c:pt>
                <c:pt idx="112">
                  <c:v>0.224</c:v>
                </c:pt>
                <c:pt idx="113">
                  <c:v>0.22600000000000001</c:v>
                </c:pt>
                <c:pt idx="114">
                  <c:v>0.22800000000000001</c:v>
                </c:pt>
                <c:pt idx="115">
                  <c:v>0.23</c:v>
                </c:pt>
                <c:pt idx="116">
                  <c:v>0.23200000000000001</c:v>
                </c:pt>
                <c:pt idx="117">
                  <c:v>0.23400000000000001</c:v>
                </c:pt>
                <c:pt idx="118">
                  <c:v>0.23599999999999999</c:v>
                </c:pt>
                <c:pt idx="119">
                  <c:v>0.23799999999999999</c:v>
                </c:pt>
                <c:pt idx="120">
                  <c:v>0.24</c:v>
                </c:pt>
                <c:pt idx="121">
                  <c:v>0.24199999999999999</c:v>
                </c:pt>
                <c:pt idx="122">
                  <c:v>0.24399999999999999</c:v>
                </c:pt>
                <c:pt idx="123">
                  <c:v>0.246</c:v>
                </c:pt>
                <c:pt idx="124">
                  <c:v>0.248</c:v>
                </c:pt>
                <c:pt idx="125">
                  <c:v>0.25</c:v>
                </c:pt>
                <c:pt idx="126">
                  <c:v>0.252</c:v>
                </c:pt>
                <c:pt idx="127">
                  <c:v>0.254</c:v>
                </c:pt>
                <c:pt idx="128">
                  <c:v>0.25600000000000001</c:v>
                </c:pt>
                <c:pt idx="129">
                  <c:v>0.25800000000000001</c:v>
                </c:pt>
                <c:pt idx="130">
                  <c:v>0.26</c:v>
                </c:pt>
                <c:pt idx="131">
                  <c:v>0.26200000000000001</c:v>
                </c:pt>
                <c:pt idx="132">
                  <c:v>0.26400000000000001</c:v>
                </c:pt>
                <c:pt idx="133">
                  <c:v>0.26600000000000001</c:v>
                </c:pt>
                <c:pt idx="134">
                  <c:v>0.26800000000000002</c:v>
                </c:pt>
                <c:pt idx="135">
                  <c:v>0.27</c:v>
                </c:pt>
                <c:pt idx="136">
                  <c:v>0.27200000000000002</c:v>
                </c:pt>
                <c:pt idx="137">
                  <c:v>0.27400000000000002</c:v>
                </c:pt>
                <c:pt idx="138">
                  <c:v>0.27600000000000002</c:v>
                </c:pt>
                <c:pt idx="139">
                  <c:v>0.27800000000000002</c:v>
                </c:pt>
                <c:pt idx="140">
                  <c:v>0.28000000000000003</c:v>
                </c:pt>
                <c:pt idx="141">
                  <c:v>0.28199999999999997</c:v>
                </c:pt>
                <c:pt idx="142">
                  <c:v>0.28399999999999997</c:v>
                </c:pt>
                <c:pt idx="143">
                  <c:v>0.28599999999999998</c:v>
                </c:pt>
                <c:pt idx="144">
                  <c:v>0.28799999999999998</c:v>
                </c:pt>
                <c:pt idx="145">
                  <c:v>0.28999999999999998</c:v>
                </c:pt>
                <c:pt idx="146">
                  <c:v>0.29199999999999998</c:v>
                </c:pt>
                <c:pt idx="147">
                  <c:v>0.29399999999999998</c:v>
                </c:pt>
                <c:pt idx="148">
                  <c:v>0.29599999999999999</c:v>
                </c:pt>
                <c:pt idx="149">
                  <c:v>0.29799999999999999</c:v>
                </c:pt>
                <c:pt idx="150">
                  <c:v>0.3</c:v>
                </c:pt>
                <c:pt idx="151">
                  <c:v>0.30199999999999999</c:v>
                </c:pt>
                <c:pt idx="152">
                  <c:v>0.30399999999999999</c:v>
                </c:pt>
                <c:pt idx="153">
                  <c:v>0.30599999999999999</c:v>
                </c:pt>
                <c:pt idx="154">
                  <c:v>0.308</c:v>
                </c:pt>
                <c:pt idx="155">
                  <c:v>0.31</c:v>
                </c:pt>
                <c:pt idx="156">
                  <c:v>0.312</c:v>
                </c:pt>
                <c:pt idx="157">
                  <c:v>0.314</c:v>
                </c:pt>
                <c:pt idx="158">
                  <c:v>0.316</c:v>
                </c:pt>
                <c:pt idx="159">
                  <c:v>0.318</c:v>
                </c:pt>
                <c:pt idx="160">
                  <c:v>0.32</c:v>
                </c:pt>
                <c:pt idx="161">
                  <c:v>0.32200000000000001</c:v>
                </c:pt>
                <c:pt idx="162">
                  <c:v>0.32400000000000001</c:v>
                </c:pt>
                <c:pt idx="163">
                  <c:v>0.32600000000000001</c:v>
                </c:pt>
                <c:pt idx="164">
                  <c:v>0.32800000000000001</c:v>
                </c:pt>
                <c:pt idx="165">
                  <c:v>0.33</c:v>
                </c:pt>
                <c:pt idx="166">
                  <c:v>0.33200000000000002</c:v>
                </c:pt>
                <c:pt idx="167">
                  <c:v>0.33400000000000002</c:v>
                </c:pt>
                <c:pt idx="168">
                  <c:v>0.33600000000000002</c:v>
                </c:pt>
                <c:pt idx="169">
                  <c:v>0.33800000000000002</c:v>
                </c:pt>
                <c:pt idx="170">
                  <c:v>0.34</c:v>
                </c:pt>
                <c:pt idx="171">
                  <c:v>0.34200000000000003</c:v>
                </c:pt>
                <c:pt idx="172">
                  <c:v>0.34399999999999997</c:v>
                </c:pt>
                <c:pt idx="173">
                  <c:v>0.34599999999999997</c:v>
                </c:pt>
                <c:pt idx="174">
                  <c:v>0.34799999999999998</c:v>
                </c:pt>
                <c:pt idx="175">
                  <c:v>0.35</c:v>
                </c:pt>
                <c:pt idx="176">
                  <c:v>0.35199999999999998</c:v>
                </c:pt>
                <c:pt idx="177">
                  <c:v>0.35399999999999998</c:v>
                </c:pt>
                <c:pt idx="178">
                  <c:v>0.35599999999999998</c:v>
                </c:pt>
                <c:pt idx="179">
                  <c:v>0.35799999999999998</c:v>
                </c:pt>
                <c:pt idx="180">
                  <c:v>0.36</c:v>
                </c:pt>
                <c:pt idx="181">
                  <c:v>0.36199999999999999</c:v>
                </c:pt>
                <c:pt idx="182">
                  <c:v>0.36399999999999999</c:v>
                </c:pt>
                <c:pt idx="183">
                  <c:v>0.36599999999999999</c:v>
                </c:pt>
                <c:pt idx="184">
                  <c:v>0.36799999999999999</c:v>
                </c:pt>
                <c:pt idx="185">
                  <c:v>0.37</c:v>
                </c:pt>
                <c:pt idx="186">
                  <c:v>0.372</c:v>
                </c:pt>
                <c:pt idx="187">
                  <c:v>0.374</c:v>
                </c:pt>
                <c:pt idx="188">
                  <c:v>0.376</c:v>
                </c:pt>
                <c:pt idx="189">
                  <c:v>0.378</c:v>
                </c:pt>
                <c:pt idx="190">
                  <c:v>0.38</c:v>
                </c:pt>
                <c:pt idx="191">
                  <c:v>0.38200000000000001</c:v>
                </c:pt>
                <c:pt idx="192">
                  <c:v>0.38400000000000001</c:v>
                </c:pt>
                <c:pt idx="193">
                  <c:v>0.38600000000000001</c:v>
                </c:pt>
                <c:pt idx="194">
                  <c:v>0.38800000000000001</c:v>
                </c:pt>
                <c:pt idx="195">
                  <c:v>0.39</c:v>
                </c:pt>
                <c:pt idx="196">
                  <c:v>0.39200000000000002</c:v>
                </c:pt>
                <c:pt idx="197">
                  <c:v>0.39400000000000002</c:v>
                </c:pt>
                <c:pt idx="198">
                  <c:v>0.39600000000000002</c:v>
                </c:pt>
                <c:pt idx="199">
                  <c:v>0.39800000000000002</c:v>
                </c:pt>
                <c:pt idx="200">
                  <c:v>0.4</c:v>
                </c:pt>
                <c:pt idx="201">
                  <c:v>0.40200000000000002</c:v>
                </c:pt>
                <c:pt idx="202">
                  <c:v>0.40400000000000003</c:v>
                </c:pt>
                <c:pt idx="203">
                  <c:v>0.40600000000000003</c:v>
                </c:pt>
                <c:pt idx="204">
                  <c:v>0.40799999999999997</c:v>
                </c:pt>
                <c:pt idx="205">
                  <c:v>0.41</c:v>
                </c:pt>
                <c:pt idx="206">
                  <c:v>0.41199999999999998</c:v>
                </c:pt>
                <c:pt idx="207">
                  <c:v>0.41399999999999998</c:v>
                </c:pt>
                <c:pt idx="208">
                  <c:v>0.41599999999999998</c:v>
                </c:pt>
                <c:pt idx="209">
                  <c:v>0.41799999999999998</c:v>
                </c:pt>
                <c:pt idx="210">
                  <c:v>0.42</c:v>
                </c:pt>
                <c:pt idx="211">
                  <c:v>0.42199999999999999</c:v>
                </c:pt>
                <c:pt idx="212">
                  <c:v>0.42399999999999999</c:v>
                </c:pt>
                <c:pt idx="213">
                  <c:v>0.42599999999999999</c:v>
                </c:pt>
                <c:pt idx="214">
                  <c:v>0.42799999999999999</c:v>
                </c:pt>
                <c:pt idx="215">
                  <c:v>0.43</c:v>
                </c:pt>
                <c:pt idx="216">
                  <c:v>0.432</c:v>
                </c:pt>
                <c:pt idx="217">
                  <c:v>0.434</c:v>
                </c:pt>
                <c:pt idx="218">
                  <c:v>0.436</c:v>
                </c:pt>
                <c:pt idx="219">
                  <c:v>0.438</c:v>
                </c:pt>
                <c:pt idx="220">
                  <c:v>0.44</c:v>
                </c:pt>
                <c:pt idx="221">
                  <c:v>0.442</c:v>
                </c:pt>
                <c:pt idx="222">
                  <c:v>0.44400000000000001</c:v>
                </c:pt>
                <c:pt idx="223">
                  <c:v>0.44600000000000001</c:v>
                </c:pt>
                <c:pt idx="224">
                  <c:v>0.44800000000000001</c:v>
                </c:pt>
                <c:pt idx="225">
                  <c:v>0.45</c:v>
                </c:pt>
                <c:pt idx="226">
                  <c:v>0.45200000000000001</c:v>
                </c:pt>
                <c:pt idx="227">
                  <c:v>0.45400000000000001</c:v>
                </c:pt>
                <c:pt idx="228">
                  <c:v>0.45600000000000002</c:v>
                </c:pt>
                <c:pt idx="229">
                  <c:v>0.45800000000000002</c:v>
                </c:pt>
                <c:pt idx="230">
                  <c:v>0.46</c:v>
                </c:pt>
                <c:pt idx="231">
                  <c:v>0.46200000000000002</c:v>
                </c:pt>
                <c:pt idx="232">
                  <c:v>0.46400000000000002</c:v>
                </c:pt>
                <c:pt idx="233">
                  <c:v>0.46600000000000003</c:v>
                </c:pt>
                <c:pt idx="234">
                  <c:v>0.46800000000000003</c:v>
                </c:pt>
                <c:pt idx="235">
                  <c:v>0.47</c:v>
                </c:pt>
                <c:pt idx="236">
                  <c:v>0.47199999999999998</c:v>
                </c:pt>
                <c:pt idx="237">
                  <c:v>0.47399999999999998</c:v>
                </c:pt>
                <c:pt idx="238">
                  <c:v>0.47599999999999998</c:v>
                </c:pt>
                <c:pt idx="239">
                  <c:v>0.47799999999999998</c:v>
                </c:pt>
                <c:pt idx="240">
                  <c:v>0.48</c:v>
                </c:pt>
                <c:pt idx="241">
                  <c:v>0.48199999999999998</c:v>
                </c:pt>
                <c:pt idx="242">
                  <c:v>0.48399999999999999</c:v>
                </c:pt>
                <c:pt idx="243">
                  <c:v>0.48599999999999999</c:v>
                </c:pt>
                <c:pt idx="244">
                  <c:v>0.48799999999999999</c:v>
                </c:pt>
                <c:pt idx="245">
                  <c:v>0.49</c:v>
                </c:pt>
                <c:pt idx="246">
                  <c:v>0.49199999999999999</c:v>
                </c:pt>
                <c:pt idx="247">
                  <c:v>0.49399999999999999</c:v>
                </c:pt>
                <c:pt idx="248">
                  <c:v>0.496</c:v>
                </c:pt>
                <c:pt idx="249">
                  <c:v>0.498</c:v>
                </c:pt>
                <c:pt idx="250">
                  <c:v>0.5</c:v>
                </c:pt>
                <c:pt idx="251">
                  <c:v>0.502</c:v>
                </c:pt>
                <c:pt idx="252">
                  <c:v>0.504</c:v>
                </c:pt>
                <c:pt idx="253">
                  <c:v>0.50600000000000001</c:v>
                </c:pt>
                <c:pt idx="254">
                  <c:v>0.50800000000000001</c:v>
                </c:pt>
                <c:pt idx="255">
                  <c:v>0.51</c:v>
                </c:pt>
                <c:pt idx="256">
                  <c:v>0.51200000000000001</c:v>
                </c:pt>
                <c:pt idx="257">
                  <c:v>0.51400000000000001</c:v>
                </c:pt>
                <c:pt idx="258">
                  <c:v>0.51600000000000001</c:v>
                </c:pt>
                <c:pt idx="259">
                  <c:v>0.51800000000000002</c:v>
                </c:pt>
                <c:pt idx="260">
                  <c:v>0.52</c:v>
                </c:pt>
                <c:pt idx="261">
                  <c:v>0.52200000000000002</c:v>
                </c:pt>
                <c:pt idx="262">
                  <c:v>0.52400000000000002</c:v>
                </c:pt>
                <c:pt idx="263">
                  <c:v>0.52600000000000002</c:v>
                </c:pt>
                <c:pt idx="264">
                  <c:v>0.52800000000000002</c:v>
                </c:pt>
                <c:pt idx="265">
                  <c:v>0.53</c:v>
                </c:pt>
                <c:pt idx="266">
                  <c:v>0.53200000000000003</c:v>
                </c:pt>
                <c:pt idx="267">
                  <c:v>0.53400000000000003</c:v>
                </c:pt>
                <c:pt idx="268">
                  <c:v>0.53600000000000003</c:v>
                </c:pt>
                <c:pt idx="269">
                  <c:v>0.53800000000000003</c:v>
                </c:pt>
                <c:pt idx="270">
                  <c:v>0.54</c:v>
                </c:pt>
                <c:pt idx="271">
                  <c:v>0.54200000000000004</c:v>
                </c:pt>
                <c:pt idx="272">
                  <c:v>0.54400000000000004</c:v>
                </c:pt>
                <c:pt idx="273">
                  <c:v>0.54600000000000004</c:v>
                </c:pt>
                <c:pt idx="274">
                  <c:v>0.54800000000000004</c:v>
                </c:pt>
                <c:pt idx="275">
                  <c:v>0.55000000000000004</c:v>
                </c:pt>
                <c:pt idx="276">
                  <c:v>0.55200000000000005</c:v>
                </c:pt>
                <c:pt idx="277">
                  <c:v>0.55400000000000005</c:v>
                </c:pt>
                <c:pt idx="278">
                  <c:v>0.55600000000000005</c:v>
                </c:pt>
                <c:pt idx="279">
                  <c:v>0.55800000000000005</c:v>
                </c:pt>
                <c:pt idx="280">
                  <c:v>0.56000000000000005</c:v>
                </c:pt>
                <c:pt idx="281">
                  <c:v>0.56200000000000006</c:v>
                </c:pt>
                <c:pt idx="282">
                  <c:v>0.56399999999999995</c:v>
                </c:pt>
                <c:pt idx="283">
                  <c:v>0.56599999999999995</c:v>
                </c:pt>
                <c:pt idx="284">
                  <c:v>0.56799999999999995</c:v>
                </c:pt>
                <c:pt idx="285">
                  <c:v>0.56999999999999995</c:v>
                </c:pt>
                <c:pt idx="286">
                  <c:v>0.57199999999999995</c:v>
                </c:pt>
                <c:pt idx="287">
                  <c:v>0.57399999999999995</c:v>
                </c:pt>
                <c:pt idx="288">
                  <c:v>0.57599999999999996</c:v>
                </c:pt>
                <c:pt idx="289">
                  <c:v>0.57799999999999996</c:v>
                </c:pt>
                <c:pt idx="290">
                  <c:v>0.57999999999999996</c:v>
                </c:pt>
                <c:pt idx="291">
                  <c:v>0.58199999999999996</c:v>
                </c:pt>
                <c:pt idx="292">
                  <c:v>0.58399999999999996</c:v>
                </c:pt>
                <c:pt idx="293">
                  <c:v>0.58599999999999997</c:v>
                </c:pt>
                <c:pt idx="294">
                  <c:v>0.58799999999999997</c:v>
                </c:pt>
                <c:pt idx="295">
                  <c:v>0.59</c:v>
                </c:pt>
                <c:pt idx="296">
                  <c:v>0.59199999999999997</c:v>
                </c:pt>
                <c:pt idx="297">
                  <c:v>0.59399999999999997</c:v>
                </c:pt>
                <c:pt idx="298">
                  <c:v>0.59599999999999997</c:v>
                </c:pt>
                <c:pt idx="299">
                  <c:v>0.59799999999999998</c:v>
                </c:pt>
                <c:pt idx="300">
                  <c:v>0.6</c:v>
                </c:pt>
                <c:pt idx="301">
                  <c:v>0.60199999999999998</c:v>
                </c:pt>
                <c:pt idx="302">
                  <c:v>0.60399999999999998</c:v>
                </c:pt>
                <c:pt idx="303">
                  <c:v>0.60599999999999998</c:v>
                </c:pt>
                <c:pt idx="304">
                  <c:v>0.60799999999999998</c:v>
                </c:pt>
                <c:pt idx="305">
                  <c:v>0.61</c:v>
                </c:pt>
                <c:pt idx="306">
                  <c:v>0.61199999999999999</c:v>
                </c:pt>
                <c:pt idx="307">
                  <c:v>0.61399999999999999</c:v>
                </c:pt>
                <c:pt idx="308">
                  <c:v>0.61599999999999999</c:v>
                </c:pt>
                <c:pt idx="309">
                  <c:v>0.61799999999999999</c:v>
                </c:pt>
                <c:pt idx="310">
                  <c:v>0.62</c:v>
                </c:pt>
                <c:pt idx="311">
                  <c:v>0.622</c:v>
                </c:pt>
                <c:pt idx="312">
                  <c:v>0.624</c:v>
                </c:pt>
                <c:pt idx="313">
                  <c:v>0.626</c:v>
                </c:pt>
                <c:pt idx="314">
                  <c:v>0.628</c:v>
                </c:pt>
                <c:pt idx="315">
                  <c:v>0.63</c:v>
                </c:pt>
                <c:pt idx="316">
                  <c:v>0.63200000000000001</c:v>
                </c:pt>
                <c:pt idx="317">
                  <c:v>0.63400000000000001</c:v>
                </c:pt>
                <c:pt idx="318">
                  <c:v>0.63600000000000001</c:v>
                </c:pt>
                <c:pt idx="319">
                  <c:v>0.63800000000000001</c:v>
                </c:pt>
                <c:pt idx="320">
                  <c:v>0.64</c:v>
                </c:pt>
                <c:pt idx="321">
                  <c:v>0.64200000000000002</c:v>
                </c:pt>
                <c:pt idx="322">
                  <c:v>0.64400000000000002</c:v>
                </c:pt>
                <c:pt idx="323">
                  <c:v>0.64600000000000002</c:v>
                </c:pt>
                <c:pt idx="324">
                  <c:v>0.64800000000000002</c:v>
                </c:pt>
                <c:pt idx="325">
                  <c:v>0.65</c:v>
                </c:pt>
                <c:pt idx="326">
                  <c:v>0.65200000000000002</c:v>
                </c:pt>
                <c:pt idx="327">
                  <c:v>0.65400000000000003</c:v>
                </c:pt>
                <c:pt idx="328">
                  <c:v>0.65600000000000003</c:v>
                </c:pt>
                <c:pt idx="329">
                  <c:v>0.65800000000000003</c:v>
                </c:pt>
                <c:pt idx="330">
                  <c:v>0.66</c:v>
                </c:pt>
                <c:pt idx="331">
                  <c:v>0.66200000000000003</c:v>
                </c:pt>
                <c:pt idx="332">
                  <c:v>0.66400000000000003</c:v>
                </c:pt>
                <c:pt idx="333">
                  <c:v>0.66600000000000004</c:v>
                </c:pt>
                <c:pt idx="334">
                  <c:v>0.66800000000000004</c:v>
                </c:pt>
                <c:pt idx="335">
                  <c:v>0.67</c:v>
                </c:pt>
                <c:pt idx="336">
                  <c:v>0.67200000000000004</c:v>
                </c:pt>
                <c:pt idx="337">
                  <c:v>0.67400000000000004</c:v>
                </c:pt>
                <c:pt idx="338">
                  <c:v>0.67600000000000005</c:v>
                </c:pt>
                <c:pt idx="339">
                  <c:v>0.67800000000000005</c:v>
                </c:pt>
                <c:pt idx="340">
                  <c:v>0.68</c:v>
                </c:pt>
                <c:pt idx="341">
                  <c:v>0.68200000000000005</c:v>
                </c:pt>
                <c:pt idx="342">
                  <c:v>0.68400000000000005</c:v>
                </c:pt>
                <c:pt idx="343">
                  <c:v>0.68600000000000005</c:v>
                </c:pt>
                <c:pt idx="344">
                  <c:v>0.68799999999999994</c:v>
                </c:pt>
                <c:pt idx="345">
                  <c:v>0.69</c:v>
                </c:pt>
                <c:pt idx="346">
                  <c:v>0.69199999999999995</c:v>
                </c:pt>
                <c:pt idx="347">
                  <c:v>0.69399999999999995</c:v>
                </c:pt>
                <c:pt idx="348">
                  <c:v>0.69599999999999995</c:v>
                </c:pt>
                <c:pt idx="349">
                  <c:v>0.69799999999999995</c:v>
                </c:pt>
                <c:pt idx="350">
                  <c:v>0.7</c:v>
                </c:pt>
                <c:pt idx="351">
                  <c:v>0.70199999999999996</c:v>
                </c:pt>
                <c:pt idx="352">
                  <c:v>0.70399999999999996</c:v>
                </c:pt>
                <c:pt idx="353">
                  <c:v>0.70599999999999996</c:v>
                </c:pt>
                <c:pt idx="354">
                  <c:v>0.70799999999999996</c:v>
                </c:pt>
                <c:pt idx="355">
                  <c:v>0.71</c:v>
                </c:pt>
                <c:pt idx="356">
                  <c:v>0.71199999999999997</c:v>
                </c:pt>
                <c:pt idx="357">
                  <c:v>0.71399999999999997</c:v>
                </c:pt>
                <c:pt idx="358">
                  <c:v>0.71599999999999997</c:v>
                </c:pt>
                <c:pt idx="359">
                  <c:v>0.71799999999999997</c:v>
                </c:pt>
                <c:pt idx="360">
                  <c:v>0.72</c:v>
                </c:pt>
                <c:pt idx="361">
                  <c:v>0.72199999999999998</c:v>
                </c:pt>
                <c:pt idx="362">
                  <c:v>0.72399999999999998</c:v>
                </c:pt>
                <c:pt idx="363">
                  <c:v>0.72599999999999998</c:v>
                </c:pt>
                <c:pt idx="364">
                  <c:v>0.72799999999999998</c:v>
                </c:pt>
                <c:pt idx="365">
                  <c:v>0.73</c:v>
                </c:pt>
                <c:pt idx="366">
                  <c:v>0.73199999999999998</c:v>
                </c:pt>
                <c:pt idx="367">
                  <c:v>0.73399999999999999</c:v>
                </c:pt>
                <c:pt idx="368">
                  <c:v>0.73599999999999999</c:v>
                </c:pt>
                <c:pt idx="369">
                  <c:v>0.73799999999999999</c:v>
                </c:pt>
                <c:pt idx="370">
                  <c:v>0.74</c:v>
                </c:pt>
                <c:pt idx="371">
                  <c:v>0.74199999999999999</c:v>
                </c:pt>
                <c:pt idx="372">
                  <c:v>0.74399999999999999</c:v>
                </c:pt>
                <c:pt idx="373">
                  <c:v>0.746</c:v>
                </c:pt>
                <c:pt idx="374">
                  <c:v>0.748</c:v>
                </c:pt>
                <c:pt idx="375">
                  <c:v>0.75</c:v>
                </c:pt>
                <c:pt idx="376">
                  <c:v>0.752</c:v>
                </c:pt>
                <c:pt idx="377">
                  <c:v>0.754</c:v>
                </c:pt>
                <c:pt idx="378">
                  <c:v>0.75600000000000001</c:v>
                </c:pt>
                <c:pt idx="379">
                  <c:v>0.75800000000000001</c:v>
                </c:pt>
                <c:pt idx="380">
                  <c:v>0.76</c:v>
                </c:pt>
                <c:pt idx="381">
                  <c:v>0.76200000000000001</c:v>
                </c:pt>
                <c:pt idx="382">
                  <c:v>0.76400000000000001</c:v>
                </c:pt>
                <c:pt idx="383">
                  <c:v>0.76600000000000001</c:v>
                </c:pt>
                <c:pt idx="384">
                  <c:v>0.76800000000000002</c:v>
                </c:pt>
                <c:pt idx="385">
                  <c:v>0.77</c:v>
                </c:pt>
                <c:pt idx="386">
                  <c:v>0.77200000000000002</c:v>
                </c:pt>
                <c:pt idx="387">
                  <c:v>0.77400000000000002</c:v>
                </c:pt>
                <c:pt idx="388">
                  <c:v>0.77600000000000002</c:v>
                </c:pt>
                <c:pt idx="389">
                  <c:v>0.77800000000000002</c:v>
                </c:pt>
                <c:pt idx="390">
                  <c:v>0.78</c:v>
                </c:pt>
                <c:pt idx="391">
                  <c:v>0.78200000000000003</c:v>
                </c:pt>
                <c:pt idx="392">
                  <c:v>0.78400000000000003</c:v>
                </c:pt>
                <c:pt idx="393">
                  <c:v>0.78600000000000003</c:v>
                </c:pt>
                <c:pt idx="394">
                  <c:v>0.78800000000000003</c:v>
                </c:pt>
                <c:pt idx="395">
                  <c:v>0.79</c:v>
                </c:pt>
                <c:pt idx="396">
                  <c:v>0.79200000000000004</c:v>
                </c:pt>
                <c:pt idx="397">
                  <c:v>0.79400000000000004</c:v>
                </c:pt>
                <c:pt idx="398">
                  <c:v>0.79600000000000004</c:v>
                </c:pt>
                <c:pt idx="399">
                  <c:v>0.79800000000000004</c:v>
                </c:pt>
                <c:pt idx="400">
                  <c:v>0.8</c:v>
                </c:pt>
                <c:pt idx="401">
                  <c:v>0.80200000000000005</c:v>
                </c:pt>
                <c:pt idx="402">
                  <c:v>0.80400000000000005</c:v>
                </c:pt>
                <c:pt idx="403">
                  <c:v>0.80600000000000005</c:v>
                </c:pt>
                <c:pt idx="404">
                  <c:v>0.80800000000000005</c:v>
                </c:pt>
                <c:pt idx="405">
                  <c:v>0.81</c:v>
                </c:pt>
                <c:pt idx="406">
                  <c:v>0.81200000000000006</c:v>
                </c:pt>
                <c:pt idx="407">
                  <c:v>0.81399999999999995</c:v>
                </c:pt>
                <c:pt idx="408">
                  <c:v>0.81599999999999995</c:v>
                </c:pt>
                <c:pt idx="409">
                  <c:v>0.81799999999999995</c:v>
                </c:pt>
                <c:pt idx="410">
                  <c:v>0.82</c:v>
                </c:pt>
                <c:pt idx="411">
                  <c:v>0.82199999999999995</c:v>
                </c:pt>
                <c:pt idx="412">
                  <c:v>0.82399999999999995</c:v>
                </c:pt>
                <c:pt idx="413">
                  <c:v>0.82599999999999996</c:v>
                </c:pt>
                <c:pt idx="414">
                  <c:v>0.82799999999999996</c:v>
                </c:pt>
                <c:pt idx="415">
                  <c:v>0.83</c:v>
                </c:pt>
                <c:pt idx="416">
                  <c:v>0.83199999999999996</c:v>
                </c:pt>
                <c:pt idx="417">
                  <c:v>0.83399999999999996</c:v>
                </c:pt>
                <c:pt idx="418">
                  <c:v>0.83599999999999997</c:v>
                </c:pt>
                <c:pt idx="419">
                  <c:v>0.83799999999999997</c:v>
                </c:pt>
                <c:pt idx="420">
                  <c:v>0.84</c:v>
                </c:pt>
                <c:pt idx="421">
                  <c:v>0.84199999999999997</c:v>
                </c:pt>
                <c:pt idx="422">
                  <c:v>0.84399999999999997</c:v>
                </c:pt>
                <c:pt idx="423">
                  <c:v>0.84599999999999997</c:v>
                </c:pt>
                <c:pt idx="424">
                  <c:v>0.84799999999999998</c:v>
                </c:pt>
                <c:pt idx="425">
                  <c:v>0.85</c:v>
                </c:pt>
                <c:pt idx="426">
                  <c:v>0.85199999999999998</c:v>
                </c:pt>
                <c:pt idx="427">
                  <c:v>0.85399999999999998</c:v>
                </c:pt>
                <c:pt idx="428">
                  <c:v>0.85599999999999998</c:v>
                </c:pt>
                <c:pt idx="429">
                  <c:v>0.85799999999999998</c:v>
                </c:pt>
                <c:pt idx="430">
                  <c:v>0.86</c:v>
                </c:pt>
                <c:pt idx="431">
                  <c:v>0.86199999999999999</c:v>
                </c:pt>
                <c:pt idx="432">
                  <c:v>0.86399999999999999</c:v>
                </c:pt>
                <c:pt idx="433">
                  <c:v>0.86599999999999999</c:v>
                </c:pt>
                <c:pt idx="434">
                  <c:v>0.86799999999999999</c:v>
                </c:pt>
                <c:pt idx="435">
                  <c:v>0.87</c:v>
                </c:pt>
                <c:pt idx="436">
                  <c:v>0.872</c:v>
                </c:pt>
                <c:pt idx="437">
                  <c:v>0.874</c:v>
                </c:pt>
                <c:pt idx="438">
                  <c:v>0.876</c:v>
                </c:pt>
                <c:pt idx="439">
                  <c:v>0.878</c:v>
                </c:pt>
                <c:pt idx="440">
                  <c:v>0.88</c:v>
                </c:pt>
                <c:pt idx="441">
                  <c:v>0.88200000000000001</c:v>
                </c:pt>
                <c:pt idx="442">
                  <c:v>0.88400000000000001</c:v>
                </c:pt>
                <c:pt idx="443">
                  <c:v>0.88600000000000001</c:v>
                </c:pt>
                <c:pt idx="444">
                  <c:v>0.88800000000000001</c:v>
                </c:pt>
                <c:pt idx="445">
                  <c:v>0.89</c:v>
                </c:pt>
                <c:pt idx="446">
                  <c:v>0.89200000000000002</c:v>
                </c:pt>
                <c:pt idx="447">
                  <c:v>0.89400000000000002</c:v>
                </c:pt>
                <c:pt idx="448">
                  <c:v>0.89600000000000002</c:v>
                </c:pt>
                <c:pt idx="449">
                  <c:v>0.89800000000000002</c:v>
                </c:pt>
                <c:pt idx="450">
                  <c:v>0.9</c:v>
                </c:pt>
                <c:pt idx="451">
                  <c:v>0.90200000000000002</c:v>
                </c:pt>
                <c:pt idx="452">
                  <c:v>0.90400000000000003</c:v>
                </c:pt>
                <c:pt idx="453">
                  <c:v>0.90600000000000003</c:v>
                </c:pt>
                <c:pt idx="454">
                  <c:v>0.90800000000000003</c:v>
                </c:pt>
                <c:pt idx="455">
                  <c:v>0.91</c:v>
                </c:pt>
                <c:pt idx="456">
                  <c:v>0.91200000000000003</c:v>
                </c:pt>
                <c:pt idx="457">
                  <c:v>0.91400000000000003</c:v>
                </c:pt>
                <c:pt idx="458">
                  <c:v>0.91600000000000004</c:v>
                </c:pt>
                <c:pt idx="459">
                  <c:v>0.91800000000000004</c:v>
                </c:pt>
                <c:pt idx="460">
                  <c:v>0.92</c:v>
                </c:pt>
                <c:pt idx="461">
                  <c:v>0.92200000000000004</c:v>
                </c:pt>
                <c:pt idx="462">
                  <c:v>0.92400000000000004</c:v>
                </c:pt>
                <c:pt idx="463">
                  <c:v>0.92600000000000005</c:v>
                </c:pt>
                <c:pt idx="464">
                  <c:v>0.92800000000000005</c:v>
                </c:pt>
                <c:pt idx="465">
                  <c:v>0.93</c:v>
                </c:pt>
                <c:pt idx="466">
                  <c:v>0.93200000000000005</c:v>
                </c:pt>
                <c:pt idx="467">
                  <c:v>0.93400000000000005</c:v>
                </c:pt>
                <c:pt idx="468">
                  <c:v>0.93600000000000005</c:v>
                </c:pt>
                <c:pt idx="469">
                  <c:v>0.93799999999999994</c:v>
                </c:pt>
                <c:pt idx="470">
                  <c:v>0.94</c:v>
                </c:pt>
                <c:pt idx="471">
                  <c:v>0.94199999999999995</c:v>
                </c:pt>
                <c:pt idx="472">
                  <c:v>0.94399999999999995</c:v>
                </c:pt>
                <c:pt idx="473">
                  <c:v>0.94599999999999995</c:v>
                </c:pt>
                <c:pt idx="474">
                  <c:v>0.94799999999999995</c:v>
                </c:pt>
                <c:pt idx="475">
                  <c:v>0.95</c:v>
                </c:pt>
                <c:pt idx="476">
                  <c:v>0.95199999999999996</c:v>
                </c:pt>
                <c:pt idx="477">
                  <c:v>0.95399999999999996</c:v>
                </c:pt>
                <c:pt idx="478">
                  <c:v>0.95599999999999996</c:v>
                </c:pt>
                <c:pt idx="479">
                  <c:v>0.95799999999999996</c:v>
                </c:pt>
                <c:pt idx="480">
                  <c:v>0.96</c:v>
                </c:pt>
                <c:pt idx="481">
                  <c:v>0.96199999999999997</c:v>
                </c:pt>
                <c:pt idx="482">
                  <c:v>0.96399999999999997</c:v>
                </c:pt>
                <c:pt idx="483">
                  <c:v>0.96599999999999997</c:v>
                </c:pt>
                <c:pt idx="484">
                  <c:v>0.96799999999999997</c:v>
                </c:pt>
                <c:pt idx="485">
                  <c:v>0.97</c:v>
                </c:pt>
                <c:pt idx="486">
                  <c:v>0.97199999999999998</c:v>
                </c:pt>
                <c:pt idx="487">
                  <c:v>0.97399999999999998</c:v>
                </c:pt>
                <c:pt idx="488">
                  <c:v>0.97599999999999998</c:v>
                </c:pt>
                <c:pt idx="489">
                  <c:v>0.97799999999999998</c:v>
                </c:pt>
                <c:pt idx="490">
                  <c:v>0.98</c:v>
                </c:pt>
                <c:pt idx="491">
                  <c:v>0.98199999999999998</c:v>
                </c:pt>
                <c:pt idx="492">
                  <c:v>0.98399999999999999</c:v>
                </c:pt>
                <c:pt idx="493">
                  <c:v>0.98599999999999999</c:v>
                </c:pt>
                <c:pt idx="494">
                  <c:v>0.98799999999999999</c:v>
                </c:pt>
                <c:pt idx="495">
                  <c:v>0.99</c:v>
                </c:pt>
                <c:pt idx="496">
                  <c:v>0.99199999999999999</c:v>
                </c:pt>
                <c:pt idx="497">
                  <c:v>0.99399999999999999</c:v>
                </c:pt>
                <c:pt idx="498">
                  <c:v>0.996</c:v>
                </c:pt>
                <c:pt idx="499">
                  <c:v>0.998</c:v>
                </c:pt>
                <c:pt idx="500">
                  <c:v>1</c:v>
                </c:pt>
              </c:numCache>
            </c:numRef>
          </c:xVal>
          <c:yVal>
            <c:numRef>
              <c:f>'fixed # waves (4)'!$B$2:$B$503</c:f>
              <c:numCache>
                <c:formatCode>General</c:formatCode>
                <c:ptCount val="50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1.0157271417518235E-275</c:v>
                </c:pt>
                <c:pt idx="17">
                  <c:v>1.323165494427425E-232</c:v>
                </c:pt>
                <c:pt idx="18">
                  <c:v>4.1213178591491402E-196</c:v>
                </c:pt>
                <c:pt idx="19">
                  <c:v>3.0274488554340922E-165</c:v>
                </c:pt>
                <c:pt idx="20">
                  <c:v>3.6966467428659704E-139</c:v>
                </c:pt>
                <c:pt idx="21">
                  <c:v>3.9652147331919744E-117</c:v>
                </c:pt>
                <c:pt idx="22">
                  <c:v>1.5433063625663247E-98</c:v>
                </c:pt>
                <c:pt idx="23">
                  <c:v>7.2910455400184768E-83</c:v>
                </c:pt>
                <c:pt idx="24">
                  <c:v>1.1679144255093746E-69</c:v>
                </c:pt>
                <c:pt idx="25">
                  <c:v>1.5189601829369546E-58</c:v>
                </c:pt>
                <c:pt idx="26">
                  <c:v>3.3673822719185834E-49</c:v>
                </c:pt>
                <c:pt idx="27">
                  <c:v>2.3876692385795714E-41</c:v>
                </c:pt>
                <c:pt idx="28">
                  <c:v>9.2319804197656867E-35</c:v>
                </c:pt>
                <c:pt idx="29">
                  <c:v>3.0579797675744413E-29</c:v>
                </c:pt>
                <c:pt idx="30">
                  <c:v>1.2712516066273232E-24</c:v>
                </c:pt>
                <c:pt idx="31">
                  <c:v>9.1526995517475592E-21</c:v>
                </c:pt>
                <c:pt idx="32">
                  <c:v>1.4958674696047559E-17</c:v>
                </c:pt>
                <c:pt idx="33">
                  <c:v>6.9545320044002727E-15</c:v>
                </c:pt>
                <c:pt idx="34">
                  <c:v>1.1068851032900989E-12</c:v>
                </c:pt>
                <c:pt idx="35">
                  <c:v>6.9754077213626799E-11</c:v>
                </c:pt>
                <c:pt idx="36">
                  <c:v>1.917012036387561E-9</c:v>
                </c:pt>
                <c:pt idx="37">
                  <c:v>2.2852244889652912E-8</c:v>
                </c:pt>
                <c:pt idx="38">
                  <c:v>5.6021671388673993E-8</c:v>
                </c:pt>
                <c:pt idx="39">
                  <c:v>-1.5428854274102672E-6</c:v>
                </c:pt>
                <c:pt idx="40">
                  <c:v>-2.0903414037819213E-5</c:v>
                </c:pt>
                <c:pt idx="41">
                  <c:v>-1.4249234886442124E-4</c:v>
                </c:pt>
                <c:pt idx="42">
                  <c:v>-6.5702398537119031E-4</c:v>
                </c:pt>
                <c:pt idx="43">
                  <c:v>-2.2837611908389055E-3</c:v>
                </c:pt>
                <c:pt idx="44">
                  <c:v>-6.3718769508955934E-3</c:v>
                </c:pt>
                <c:pt idx="45">
                  <c:v>-1.4904972047357124E-2</c:v>
                </c:pt>
                <c:pt idx="46">
                  <c:v>-3.020356696453904E-2</c:v>
                </c:pt>
                <c:pt idx="47">
                  <c:v>-5.4398789863987003E-2</c:v>
                </c:pt>
                <c:pt idx="48">
                  <c:v>-8.8889470883328922E-2</c:v>
                </c:pt>
                <c:pt idx="49">
                  <c:v>-0.13399384916055079</c:v>
                </c:pt>
                <c:pt idx="50">
                  <c:v>-0.18889294102473658</c:v>
                </c:pt>
                <c:pt idx="51">
                  <c:v>-0.25183080678457415</c:v>
                </c:pt>
                <c:pt idx="52">
                  <c:v>-0.3204598477534813</c:v>
                </c:pt>
                <c:pt idx="53">
                  <c:v>-0.39221082799190637</c:v>
                </c:pt>
                <c:pt idx="54">
                  <c:v>-0.46460240585592</c:v>
                </c:pt>
                <c:pt idx="55">
                  <c:v>-0.5354514373603273</c:v>
                </c:pt>
                <c:pt idx="56">
                  <c:v>-0.60298244315276639</c:v>
                </c:pt>
                <c:pt idx="57">
                  <c:v>-0.66585564228095173</c:v>
                </c:pt>
                <c:pt idx="58">
                  <c:v>-0.72313993609679339</c:v>
                </c:pt>
                <c:pt idx="59">
                  <c:v>-0.77425540424152273</c:v>
                </c:pt>
                <c:pt idx="60">
                  <c:v>-0.81890412772798815</c:v>
                </c:pt>
                <c:pt idx="61">
                  <c:v>-0.85700173060906537</c:v>
                </c:pt>
                <c:pt idx="62">
                  <c:v>-0.88861657581417042</c:v>
                </c:pt>
                <c:pt idx="63">
                  <c:v>-0.91391959544945922</c:v>
                </c:pt>
                <c:pt idx="64">
                  <c:v>-0.93314521166974529</c:v>
                </c:pt>
                <c:pt idx="65">
                  <c:v>-0.94656240023244176</c:v>
                </c:pt>
                <c:pt idx="66">
                  <c:v>-0.9544543168933356</c:v>
                </c:pt>
                <c:pt idx="67">
                  <c:v>-0.95710475252647398</c:v>
                </c:pt>
                <c:pt idx="68">
                  <c:v>-0.95478979097401051</c:v>
                </c:pt>
                <c:pt idx="69">
                  <c:v>-0.94777327214527762</c:v>
                </c:pt>
                <c:pt idx="70">
                  <c:v>-0.93630492637234231</c:v>
                </c:pt>
                <c:pt idx="71">
                  <c:v>-0.92062029824358993</c:v>
                </c:pt>
                <c:pt idx="72">
                  <c:v>-0.90094179772962346</c:v>
                </c:pt>
                <c:pt idx="73">
                  <c:v>-0.87748039664635591</c:v>
                </c:pt>
                <c:pt idx="74">
                  <c:v>-0.85043763042153619</c:v>
                </c:pt>
                <c:pt idx="75">
                  <c:v>-0.82000767338944569</c:v>
                </c:pt>
                <c:pt idx="76">
                  <c:v>-0.78637933626350975</c:v>
                </c:pt>
                <c:pt idx="77">
                  <c:v>-0.74973789277289771</c:v>
                </c:pt>
                <c:pt idx="78">
                  <c:v>-0.71026668377578639</c:v>
                </c:pt>
                <c:pt idx="79">
                  <c:v>-0.66814847569735614</c:v>
                </c:pt>
                <c:pt idx="80">
                  <c:v>-0.62356656924842557</c:v>
                </c:pt>
                <c:pt idx="81">
                  <c:v>-0.57670566666628287</c:v>
                </c:pt>
                <c:pt idx="82">
                  <c:v>-0.52775251315726079</c:v>
                </c:pt>
                <c:pt idx="83">
                  <c:v>-0.47689633228100409</c:v>
                </c:pt>
                <c:pt idx="84">
                  <c:v>-0.42432907677761722</c:v>
                </c:pt>
                <c:pt idx="85">
                  <c:v>-0.37024551658110549</c:v>
                </c:pt>
                <c:pt idx="86">
                  <c:v>-0.31484318504227377</c:v>
                </c:pt>
                <c:pt idx="87">
                  <c:v>-0.25832220309295961</c:v>
                </c:pt>
                <c:pt idx="88">
                  <c:v>-0.20088499949124514</c:v>
                </c:pt>
                <c:pt idx="89">
                  <c:v>-0.14273594357674879</c:v>
                </c:pt>
                <c:pt idx="90">
                  <c:v>-8.4080905255754859E-2</c:v>
                </c:pt>
                <c:pt idx="91">
                  <c:v>-2.5126755302693211E-2</c:v>
                </c:pt>
                <c:pt idx="92">
                  <c:v>3.3919182449150265E-2</c:v>
                </c:pt>
                <c:pt idx="93">
                  <c:v>9.2849716826825121E-2</c:v>
                </c:pt>
                <c:pt idx="94">
                  <c:v>0.15145840396912769</c:v>
                </c:pt>
                <c:pt idx="95">
                  <c:v>0.20954018300893901</c:v>
                </c:pt>
                <c:pt idx="96">
                  <c:v>0.26689202582313759</c:v>
                </c:pt>
                <c:pt idx="97">
                  <c:v>0.32331359469774018</c:v>
                </c:pt>
                <c:pt idx="98">
                  <c:v>0.3786079024533095</c:v>
                </c:pt>
                <c:pt idx="99">
                  <c:v>0.43258197017336558</c:v>
                </c:pt>
                <c:pt idx="100">
                  <c:v>0.48504747818992244</c:v>
                </c:pt>
                <c:pt idx="101">
                  <c:v>0.53582140641829645</c:v>
                </c:pt>
                <c:pt idx="102">
                  <c:v>0.58472666050960787</c:v>
                </c:pt>
                <c:pt idx="103">
                  <c:v>0.63159268061445817</c:v>
                </c:pt>
                <c:pt idx="104">
                  <c:v>0.67625602983448196</c:v>
                </c:pt>
                <c:pt idx="105">
                  <c:v>0.7185609596877498</c:v>
                </c:pt>
                <c:pt idx="106">
                  <c:v>0.75835995013641755</c:v>
                </c:pt>
                <c:pt idx="107">
                  <c:v>0.79551422192626864</c:v>
                </c:pt>
                <c:pt idx="108">
                  <c:v>0.8298942191728218</c:v>
                </c:pt>
                <c:pt idx="109">
                  <c:v>0.8613800603015237</c:v>
                </c:pt>
                <c:pt idx="110">
                  <c:v>0.88986195561336612</c:v>
                </c:pt>
                <c:pt idx="111">
                  <c:v>0.91524058990482593</c:v>
                </c:pt>
                <c:pt idx="112">
                  <c:v>0.93742746872420302</c:v>
                </c:pt>
                <c:pt idx="113">
                  <c:v>0.95634522699697155</c:v>
                </c:pt>
                <c:pt idx="114">
                  <c:v>0.97192789890169295</c:v>
                </c:pt>
                <c:pt idx="115">
                  <c:v>0.98412114802628703</c:v>
                </c:pt>
                <c:pt idx="116">
                  <c:v>0.99288245698258337</c:v>
                </c:pt>
                <c:pt idx="117">
                  <c:v>0.99818127580534877</c:v>
                </c:pt>
                <c:pt idx="118">
                  <c:v>0.9999991286106259</c:v>
                </c:pt>
                <c:pt idx="119">
                  <c:v>0.99832967813718454</c:v>
                </c:pt>
                <c:pt idx="120">
                  <c:v>0.99317874794406369</c:v>
                </c:pt>
                <c:pt idx="121">
                  <c:v>0.98456430218635027</c:v>
                </c:pt>
                <c:pt idx="122">
                  <c:v>0.97251638304021926</c:v>
                </c:pt>
                <c:pt idx="123">
                  <c:v>0.95707700599648415</c:v>
                </c:pt>
                <c:pt idx="124">
                  <c:v>0.93830001338910052</c:v>
                </c:pt>
                <c:pt idx="125">
                  <c:v>0.9162508866707989</c:v>
                </c:pt>
                <c:pt idx="126">
                  <c:v>0.89100651809185405</c:v>
                </c:pt>
                <c:pt idx="127">
                  <c:v>0.86265494257948716</c:v>
                </c:pt>
                <c:pt idx="128">
                  <c:v>0.83129503075404365</c:v>
                </c:pt>
                <c:pt idx="129">
                  <c:v>0.79703614415348312</c:v>
                </c:pt>
                <c:pt idx="130">
                  <c:v>0.75999775386937629</c:v>
                </c:pt>
                <c:pt idx="131">
                  <c:v>0.72030902392503426</c:v>
                </c:pt>
                <c:pt idx="132">
                  <c:v>0.67810836084925208</c:v>
                </c:pt>
                <c:pt idx="133">
                  <c:v>0.63354293101692583</c:v>
                </c:pt>
                <c:pt idx="134">
                  <c:v>0.58676814744010153</c:v>
                </c:pt>
                <c:pt idx="135">
                  <c:v>0.5379471277994784</c:v>
                </c:pt>
                <c:pt idx="136">
                  <c:v>0.48725012560662795</c:v>
                </c:pt>
                <c:pt idx="137">
                  <c:v>0.43485393648082454</c:v>
                </c:pt>
                <c:pt idx="138">
                  <c:v>0.38094128161112589</c:v>
                </c:pt>
                <c:pt idx="139">
                  <c:v>0.32570017055386802</c:v>
                </c:pt>
                <c:pt idx="140">
                  <c:v>0.26932324558780052</c:v>
                </c:pt>
                <c:pt idx="141">
                  <c:v>0.21200710991332725</c:v>
                </c:pt>
                <c:pt idx="142">
                  <c:v>0.15395164203869655</c:v>
                </c:pt>
                <c:pt idx="143">
                  <c:v>9.5359298744105425E-2</c:v>
                </c:pt>
                <c:pt idx="144">
                  <c:v>3.6434409054544627E-2</c:v>
                </c:pt>
                <c:pt idx="145">
                  <c:v>-2.2617538316516635E-2</c:v>
                </c:pt>
                <c:pt idx="146">
                  <c:v>-8.1590611567634197E-2</c:v>
                </c:pt>
                <c:pt idx="147">
                  <c:v>-0.14027915395511908</c:v>
                </c:pt>
                <c:pt idx="148">
                  <c:v>-0.19847850097956776</c:v>
                </c:pt>
                <c:pt idx="149">
                  <c:v>-0.25598569411215849</c:v>
                </c:pt>
                <c:pt idx="150">
                  <c:v>-0.31260018857171662</c:v>
                </c:pt>
                <c:pt idx="151">
                  <c:v>-0.36812455268434252</c:v>
                </c:pt>
                <c:pt idx="152">
                  <c:v>-0.42236515638668665</c:v>
                </c:pt>
                <c:pt idx="153">
                  <c:v>-0.47513284647189014</c:v>
                </c:pt>
                <c:pt idx="154">
                  <c:v>-0.52624360622338917</c:v>
                </c:pt>
                <c:pt idx="155">
                  <c:v>-0.57551919713622879</c:v>
                </c:pt>
                <c:pt idx="156">
                  <c:v>-0.62278778048803862</c:v>
                </c:pt>
                <c:pt idx="157">
                  <c:v>-0.66788451659205472</c:v>
                </c:pt>
                <c:pt idx="158">
                  <c:v>-0.7106521396423956</c:v>
                </c:pt>
                <c:pt idx="159">
                  <c:v>-0.7509415061469662</c:v>
                </c:pt>
                <c:pt idx="160">
                  <c:v>-0.78861211503542261</c:v>
                </c:pt>
                <c:pt idx="161">
                  <c:v>-0.82353259762841624</c:v>
                </c:pt>
                <c:pt idx="162">
                  <c:v>-0.8555811757594729</c:v>
                </c:pt>
                <c:pt idx="163">
                  <c:v>-0.88464608645187648</c:v>
                </c:pt>
                <c:pt idx="164">
                  <c:v>-0.9106259716695978</c:v>
                </c:pt>
                <c:pt idx="165">
                  <c:v>-0.93343023178307438</c:v>
                </c:pt>
                <c:pt idx="166">
                  <c:v>-0.95297934151721742</c:v>
                </c:pt>
                <c:pt idx="167">
                  <c:v>-0.96920512727982955</c:v>
                </c:pt>
                <c:pt idx="168">
                  <c:v>-0.98205100490330877</c:v>
                </c:pt>
                <c:pt idx="169">
                  <c:v>-0.99147217697056311</c:v>
                </c:pt>
                <c:pt idx="170">
                  <c:v>-0.99743578903700358</c:v>
                </c:pt>
                <c:pt idx="171">
                  <c:v>-0.999921044203816</c:v>
                </c:pt>
                <c:pt idx="172">
                  <c:v>-0.99891927564296801</c:v>
                </c:pt>
                <c:pt idx="173">
                  <c:v>-0.99443397682103052</c:v>
                </c:pt>
                <c:pt idx="174">
                  <c:v>-0.98648078931641459</c:v>
                </c:pt>
                <c:pt idx="175">
                  <c:v>-0.97508744827250937</c:v>
                </c:pt>
                <c:pt idx="176">
                  <c:v>-0.96029368567694318</c:v>
                </c:pt>
                <c:pt idx="177">
                  <c:v>-0.94215109180425982</c:v>
                </c:pt>
                <c:pt idx="178">
                  <c:v>-0.92072293530520033</c:v>
                </c:pt>
                <c:pt idx="179">
                  <c:v>-0.89608394256999901</c:v>
                </c:pt>
                <c:pt idx="180">
                  <c:v>-0.86832003713511052</c:v>
                </c:pt>
                <c:pt idx="181">
                  <c:v>-0.83752804004214221</c:v>
                </c:pt>
                <c:pt idx="182">
                  <c:v>-0.80381533219392198</c:v>
                </c:pt>
                <c:pt idx="183">
                  <c:v>-0.76729947988518166</c:v>
                </c:pt>
                <c:pt idx="184">
                  <c:v>-0.72810782481372405</c:v>
                </c:pt>
                <c:pt idx="185">
                  <c:v>-0.68637704000183419</c:v>
                </c:pt>
                <c:pt idx="186">
                  <c:v>-0.64225265317658409</c:v>
                </c:pt>
                <c:pt idx="187">
                  <c:v>-0.59588853927112095</c:v>
                </c:pt>
                <c:pt idx="188">
                  <c:v>-0.54744638381675226</c:v>
                </c:pt>
                <c:pt idx="189">
                  <c:v>-0.49709511909715054</c:v>
                </c:pt>
                <c:pt idx="190">
                  <c:v>-0.44501033503095272</c:v>
                </c:pt>
                <c:pt idx="191">
                  <c:v>-0.39137366683720265</c:v>
                </c:pt>
                <c:pt idx="192">
                  <c:v>-0.33637216161901434</c:v>
                </c:pt>
                <c:pt idx="193">
                  <c:v>-0.28019762607439269</c:v>
                </c:pt>
                <c:pt idx="194">
                  <c:v>-0.22304595760890952</c:v>
                </c:pt>
                <c:pt idx="195">
                  <c:v>-0.16511646118285775</c:v>
                </c:pt>
                <c:pt idx="196">
                  <c:v>-0.10661115427525902</c:v>
                </c:pt>
                <c:pt idx="197">
                  <c:v>-4.7734062388491941E-2</c:v>
                </c:pt>
                <c:pt idx="198">
                  <c:v>1.130949244965806E-2</c:v>
                </c:pt>
                <c:pt idx="199">
                  <c:v>7.0313607705304676E-2</c:v>
                </c:pt>
                <c:pt idx="200">
                  <c:v>0.12907251838218275</c:v>
                </c:pt>
                <c:pt idx="201">
                  <c:v>0.18738131458572491</c:v>
                </c:pt>
                <c:pt idx="202">
                  <c:v>0.24503665610515335</c:v>
                </c:pt>
                <c:pt idx="203">
                  <c:v>0.30183748152159734</c:v>
                </c:pt>
                <c:pt idx="204">
                  <c:v>0.35758570936939749</c:v>
                </c:pt>
                <c:pt idx="205">
                  <c:v>0.41208692890542026</c:v>
                </c:pt>
                <c:pt idx="206">
                  <c:v>0.46515107807745804</c:v>
                </c:pt>
                <c:pt idx="207">
                  <c:v>0.51659310632744249</c:v>
                </c:pt>
                <c:pt idx="208">
                  <c:v>0.56623361991809473</c:v>
                </c:pt>
                <c:pt idx="209">
                  <c:v>0.61389950753252742</c:v>
                </c:pt>
                <c:pt idx="210">
                  <c:v>0.65942454396518424</c:v>
                </c:pt>
                <c:pt idx="211">
                  <c:v>0.70264996979884853</c:v>
                </c:pt>
                <c:pt idx="212">
                  <c:v>0.74342504504620288</c:v>
                </c:pt>
                <c:pt idx="213">
                  <c:v>0.78160757482525256</c:v>
                </c:pt>
                <c:pt idx="214">
                  <c:v>0.8170644052354038</c:v>
                </c:pt>
                <c:pt idx="215">
                  <c:v>0.84967188770493618</c:v>
                </c:pt>
                <c:pt idx="216">
                  <c:v>0.87931631019055545</c:v>
                </c:pt>
                <c:pt idx="217">
                  <c:v>0.90589429372529451</c:v>
                </c:pt>
                <c:pt idx="218">
                  <c:v>0.92931315293188321</c:v>
                </c:pt>
                <c:pt idx="219">
                  <c:v>0.94949121924438851</c:v>
                </c:pt>
                <c:pt idx="220">
                  <c:v>0.96635812571092261</c:v>
                </c:pt>
                <c:pt idx="221">
                  <c:v>0.97985505238424675</c:v>
                </c:pt>
                <c:pt idx="222">
                  <c:v>0.98993493144452449</c:v>
                </c:pt>
                <c:pt idx="223">
                  <c:v>0.99656261133888213</c:v>
                </c:pt>
                <c:pt idx="224">
                  <c:v>0.999714979365386</c:v>
                </c:pt>
                <c:pt idx="225">
                  <c:v>0.9993810422739493</c:v>
                </c:pt>
                <c:pt idx="226">
                  <c:v>0.99556196460308</c:v>
                </c:pt>
                <c:pt idx="227">
                  <c:v>0.98827106461878889</c:v>
                </c:pt>
                <c:pt idx="228">
                  <c:v>0.97753376786981083</c:v>
                </c:pt>
                <c:pt idx="229">
                  <c:v>0.96338751852111559</c:v>
                </c:pt>
                <c:pt idx="230">
                  <c:v>0.94588164877490222</c:v>
                </c:pt>
                <c:pt idx="231">
                  <c:v>0.92507720683445727</c:v>
                </c:pt>
                <c:pt idx="232">
                  <c:v>0.90104674401081686</c:v>
                </c:pt>
                <c:pt idx="233">
                  <c:v>0.87387406171463955</c:v>
                </c:pt>
                <c:pt idx="234">
                  <c:v>0.84365391921562793</c:v>
                </c:pt>
                <c:pt idx="235">
                  <c:v>0.81049170318862185</c:v>
                </c:pt>
                <c:pt idx="236">
                  <c:v>0.77450306019873416</c:v>
                </c:pt>
                <c:pt idx="237">
                  <c:v>0.73581349340719882</c:v>
                </c:pt>
                <c:pt idx="238">
                  <c:v>0.69455792490431201</c:v>
                </c:pt>
                <c:pt idx="239">
                  <c:v>0.65088022519574895</c:v>
                </c:pt>
                <c:pt idx="240">
                  <c:v>0.60493271148309424</c:v>
                </c:pt>
                <c:pt idx="241">
                  <c:v>0.55687561648819039</c:v>
                </c:pt>
                <c:pt idx="242">
                  <c:v>0.50687652967372354</c:v>
                </c:pt>
                <c:pt idx="243">
                  <c:v>0.45510981280865526</c:v>
                </c:pt>
                <c:pt idx="244">
                  <c:v>0.40175599191656691</c:v>
                </c:pt>
                <c:pt idx="245">
                  <c:v>0.34700112772745001</c:v>
                </c:pt>
                <c:pt idx="246">
                  <c:v>0.29103616682827349</c:v>
                </c:pt>
                <c:pt idx="247">
                  <c:v>0.23405627577513766</c:v>
                </c:pt>
                <c:pt idx="248">
                  <c:v>0.1762601604891354</c:v>
                </c:pt>
                <c:pt idx="249">
                  <c:v>0.11784937330935757</c:v>
                </c:pt>
                <c:pt idx="250">
                  <c:v>5.9027610119618511E-2</c:v>
                </c:pt>
                <c:pt idx="251">
                  <c:v>5.51316804708879E-16</c:v>
                </c:pt>
                <c:pt idx="252">
                  <c:v>-5.9027610119617407E-2</c:v>
                </c:pt>
                <c:pt idx="253">
                  <c:v>-0.11784937330935648</c:v>
                </c:pt>
                <c:pt idx="254">
                  <c:v>-0.17626016048913432</c:v>
                </c:pt>
                <c:pt idx="255">
                  <c:v>-0.2340562757751366</c:v>
                </c:pt>
                <c:pt idx="256">
                  <c:v>-0.29103616682827244</c:v>
                </c:pt>
                <c:pt idx="257">
                  <c:v>-0.34700112772744901</c:v>
                </c:pt>
                <c:pt idx="258">
                  <c:v>-0.40175599191656591</c:v>
                </c:pt>
                <c:pt idx="259">
                  <c:v>-0.45510981280865426</c:v>
                </c:pt>
                <c:pt idx="260">
                  <c:v>-0.50687652967372254</c:v>
                </c:pt>
                <c:pt idx="261">
                  <c:v>-0.55687561648818951</c:v>
                </c:pt>
                <c:pt idx="262">
                  <c:v>-0.60493271148309335</c:v>
                </c:pt>
                <c:pt idx="263">
                  <c:v>-0.65088022519574817</c:v>
                </c:pt>
                <c:pt idx="264">
                  <c:v>-0.69455792490431123</c:v>
                </c:pt>
                <c:pt idx="265">
                  <c:v>-0.73581349340719815</c:v>
                </c:pt>
                <c:pt idx="266">
                  <c:v>-0.77450306019873338</c:v>
                </c:pt>
                <c:pt idx="267">
                  <c:v>-0.81049170318862329</c:v>
                </c:pt>
                <c:pt idx="268">
                  <c:v>-0.84365391921562927</c:v>
                </c:pt>
                <c:pt idx="269">
                  <c:v>-0.87387406171463899</c:v>
                </c:pt>
                <c:pt idx="270">
                  <c:v>-0.90104674401081797</c:v>
                </c:pt>
                <c:pt idx="271">
                  <c:v>-0.92507720683445827</c:v>
                </c:pt>
                <c:pt idx="272">
                  <c:v>-0.94588164877490188</c:v>
                </c:pt>
                <c:pt idx="273">
                  <c:v>-0.96338751852111626</c:v>
                </c:pt>
                <c:pt idx="274">
                  <c:v>-0.97753376786981139</c:v>
                </c:pt>
                <c:pt idx="275">
                  <c:v>-0.98827106461878866</c:v>
                </c:pt>
                <c:pt idx="276">
                  <c:v>-0.99556196460308022</c:v>
                </c:pt>
                <c:pt idx="277">
                  <c:v>-0.9993810422739493</c:v>
                </c:pt>
                <c:pt idx="278">
                  <c:v>-0.99971497936538611</c:v>
                </c:pt>
                <c:pt idx="279">
                  <c:v>-0.99656261133888191</c:v>
                </c:pt>
                <c:pt idx="280">
                  <c:v>-0.98993493144452471</c:v>
                </c:pt>
                <c:pt idx="281">
                  <c:v>-0.97985505238424631</c:v>
                </c:pt>
                <c:pt idx="282">
                  <c:v>-0.96635812571092194</c:v>
                </c:pt>
                <c:pt idx="283">
                  <c:v>-0.9494912192443894</c:v>
                </c:pt>
                <c:pt idx="284">
                  <c:v>-0.92931315293188488</c:v>
                </c:pt>
                <c:pt idx="285">
                  <c:v>-0.90589429372529418</c:v>
                </c:pt>
                <c:pt idx="286">
                  <c:v>-0.87931631019055767</c:v>
                </c:pt>
                <c:pt idx="287">
                  <c:v>-0.84967188770493773</c:v>
                </c:pt>
                <c:pt idx="288">
                  <c:v>-0.81706440523540436</c:v>
                </c:pt>
                <c:pt idx="289">
                  <c:v>-0.78160757482525334</c:v>
                </c:pt>
                <c:pt idx="290">
                  <c:v>-0.74342504504620366</c:v>
                </c:pt>
                <c:pt idx="291">
                  <c:v>-0.70264996979884931</c:v>
                </c:pt>
                <c:pt idx="292">
                  <c:v>-0.65942454396518779</c:v>
                </c:pt>
                <c:pt idx="293">
                  <c:v>-0.61389950753252687</c:v>
                </c:pt>
                <c:pt idx="294">
                  <c:v>-0.56623361991809706</c:v>
                </c:pt>
                <c:pt idx="295">
                  <c:v>-0.51659310632744493</c:v>
                </c:pt>
                <c:pt idx="296">
                  <c:v>-0.46515107807745903</c:v>
                </c:pt>
                <c:pt idx="297">
                  <c:v>-0.41208692890542126</c:v>
                </c:pt>
                <c:pt idx="298">
                  <c:v>-0.35758570936940015</c:v>
                </c:pt>
                <c:pt idx="299">
                  <c:v>-0.30183748152159501</c:v>
                </c:pt>
                <c:pt idx="300">
                  <c:v>-0.24503665610515443</c:v>
                </c:pt>
                <c:pt idx="301">
                  <c:v>-0.18738131458572599</c:v>
                </c:pt>
                <c:pt idx="302">
                  <c:v>-0.12907251838218206</c:v>
                </c:pt>
                <c:pt idx="303">
                  <c:v>-7.0313607705303996E-2</c:v>
                </c:pt>
                <c:pt idx="304">
                  <c:v>-1.130949244966094E-2</c:v>
                </c:pt>
                <c:pt idx="305">
                  <c:v>4.7734062388492614E-2</c:v>
                </c:pt>
                <c:pt idx="306">
                  <c:v>0.10661115427525793</c:v>
                </c:pt>
                <c:pt idx="307">
                  <c:v>0.16511646118285667</c:v>
                </c:pt>
                <c:pt idx="308">
                  <c:v>0.22304595760890847</c:v>
                </c:pt>
                <c:pt idx="309">
                  <c:v>0.28019762607439336</c:v>
                </c:pt>
                <c:pt idx="310">
                  <c:v>0.33637216161901495</c:v>
                </c:pt>
                <c:pt idx="311">
                  <c:v>0.39137366683720326</c:v>
                </c:pt>
                <c:pt idx="312">
                  <c:v>0.44501033503095172</c:v>
                </c:pt>
                <c:pt idx="313">
                  <c:v>0.49709511909715265</c:v>
                </c:pt>
                <c:pt idx="314">
                  <c:v>0.54744638381675126</c:v>
                </c:pt>
                <c:pt idx="315">
                  <c:v>0.59588853927112007</c:v>
                </c:pt>
                <c:pt idx="316">
                  <c:v>0.64225265317658464</c:v>
                </c:pt>
                <c:pt idx="317">
                  <c:v>0.68637704000183475</c:v>
                </c:pt>
                <c:pt idx="318">
                  <c:v>0.72810782481372205</c:v>
                </c:pt>
                <c:pt idx="319">
                  <c:v>0.76729947988518332</c:v>
                </c:pt>
                <c:pt idx="320">
                  <c:v>0.80381533219392132</c:v>
                </c:pt>
                <c:pt idx="321">
                  <c:v>0.83752804004214154</c:v>
                </c:pt>
                <c:pt idx="322">
                  <c:v>0.86832003713511086</c:v>
                </c:pt>
                <c:pt idx="323">
                  <c:v>0.89608394256999935</c:v>
                </c:pt>
                <c:pt idx="324">
                  <c:v>0.92072293530519911</c:v>
                </c:pt>
                <c:pt idx="325">
                  <c:v>0.94215109180426004</c:v>
                </c:pt>
                <c:pt idx="326">
                  <c:v>0.96029368567694284</c:v>
                </c:pt>
                <c:pt idx="327">
                  <c:v>0.97508744827250915</c:v>
                </c:pt>
                <c:pt idx="328">
                  <c:v>0.98648078931641447</c:v>
                </c:pt>
                <c:pt idx="329">
                  <c:v>0.99443397682103063</c:v>
                </c:pt>
                <c:pt idx="330">
                  <c:v>0.99891927564296801</c:v>
                </c:pt>
                <c:pt idx="331">
                  <c:v>0.999921044203816</c:v>
                </c:pt>
                <c:pt idx="332">
                  <c:v>0.99743578903700369</c:v>
                </c:pt>
                <c:pt idx="333">
                  <c:v>0.99147217697056278</c:v>
                </c:pt>
                <c:pt idx="334">
                  <c:v>0.98205100490330854</c:v>
                </c:pt>
                <c:pt idx="335">
                  <c:v>0.96920512727982944</c:v>
                </c:pt>
                <c:pt idx="336">
                  <c:v>0.95297934151721719</c:v>
                </c:pt>
                <c:pt idx="337">
                  <c:v>0.93343023178307361</c:v>
                </c:pt>
                <c:pt idx="338">
                  <c:v>0.91062597166959836</c:v>
                </c:pt>
                <c:pt idx="339">
                  <c:v>0.88464608645187526</c:v>
                </c:pt>
                <c:pt idx="340">
                  <c:v>0.85558117575947257</c:v>
                </c:pt>
                <c:pt idx="341">
                  <c:v>0.82353259762841591</c:v>
                </c:pt>
                <c:pt idx="342">
                  <c:v>0.78861211503542217</c:v>
                </c:pt>
                <c:pt idx="343">
                  <c:v>0.75094150614696575</c:v>
                </c:pt>
                <c:pt idx="344">
                  <c:v>0.71065213964239637</c:v>
                </c:pt>
                <c:pt idx="345">
                  <c:v>0.66788451659205561</c:v>
                </c:pt>
                <c:pt idx="346">
                  <c:v>0.62278778048804229</c:v>
                </c:pt>
                <c:pt idx="347">
                  <c:v>0.57551919713623112</c:v>
                </c:pt>
                <c:pt idx="348">
                  <c:v>0.52624360622339161</c:v>
                </c:pt>
                <c:pt idx="349">
                  <c:v>0.47513284647189269</c:v>
                </c:pt>
                <c:pt idx="350">
                  <c:v>0.42236515638669087</c:v>
                </c:pt>
                <c:pt idx="351">
                  <c:v>0.36812455268434358</c:v>
                </c:pt>
                <c:pt idx="352">
                  <c:v>0.312600188571721</c:v>
                </c:pt>
                <c:pt idx="353">
                  <c:v>0.25598569411216132</c:v>
                </c:pt>
                <c:pt idx="354">
                  <c:v>0.19847850097957057</c:v>
                </c:pt>
                <c:pt idx="355">
                  <c:v>0.14027915395512106</c:v>
                </c:pt>
                <c:pt idx="356">
                  <c:v>8.159061156763972E-2</c:v>
                </c:pt>
                <c:pt idx="357">
                  <c:v>2.2617538316518627E-2</c:v>
                </c:pt>
                <c:pt idx="358">
                  <c:v>-3.6434409054539089E-2</c:v>
                </c:pt>
                <c:pt idx="359">
                  <c:v>-9.5359298744105217E-2</c:v>
                </c:pt>
                <c:pt idx="360">
                  <c:v>-0.15395164203869283</c:v>
                </c:pt>
                <c:pt idx="361">
                  <c:v>-0.21200710991332616</c:v>
                </c:pt>
                <c:pt idx="362">
                  <c:v>-0.2693232455878003</c:v>
                </c:pt>
                <c:pt idx="363">
                  <c:v>-0.3257001705538678</c:v>
                </c:pt>
                <c:pt idx="364">
                  <c:v>-0.38094128161112245</c:v>
                </c:pt>
                <c:pt idx="365">
                  <c:v>-0.43485393648082593</c:v>
                </c:pt>
                <c:pt idx="366">
                  <c:v>-0.48725012560662623</c:v>
                </c:pt>
                <c:pt idx="367">
                  <c:v>-0.53794712779947673</c:v>
                </c:pt>
                <c:pt idx="368">
                  <c:v>-0.58676814744010064</c:v>
                </c:pt>
                <c:pt idx="369">
                  <c:v>-0.6335429310169256</c:v>
                </c:pt>
                <c:pt idx="370">
                  <c:v>-0.6781083608492493</c:v>
                </c:pt>
                <c:pt idx="371">
                  <c:v>-0.72030902392503471</c:v>
                </c:pt>
                <c:pt idx="372">
                  <c:v>-0.75999775386937507</c:v>
                </c:pt>
                <c:pt idx="373">
                  <c:v>-0.7970361441534819</c:v>
                </c:pt>
                <c:pt idx="374">
                  <c:v>-0.83129503075404254</c:v>
                </c:pt>
                <c:pt idx="375">
                  <c:v>-0.86265494257948705</c:v>
                </c:pt>
                <c:pt idx="376">
                  <c:v>-0.89100651809185394</c:v>
                </c:pt>
                <c:pt idx="377">
                  <c:v>-0.91625088667079879</c:v>
                </c:pt>
                <c:pt idx="378">
                  <c:v>-0.93830001338909974</c:v>
                </c:pt>
                <c:pt idx="379">
                  <c:v>-0.9570770059964846</c:v>
                </c:pt>
                <c:pt idx="380">
                  <c:v>-0.97251638304021881</c:v>
                </c:pt>
                <c:pt idx="381">
                  <c:v>-0.98456430218634994</c:v>
                </c:pt>
                <c:pt idx="382">
                  <c:v>-0.99317874794406358</c:v>
                </c:pt>
                <c:pt idx="383">
                  <c:v>-0.99832967813718454</c:v>
                </c:pt>
                <c:pt idx="384">
                  <c:v>-0.9999991286106259</c:v>
                </c:pt>
                <c:pt idx="385">
                  <c:v>-0.99818127580534877</c:v>
                </c:pt>
                <c:pt idx="386">
                  <c:v>-0.99288245698258337</c:v>
                </c:pt>
                <c:pt idx="387">
                  <c:v>-0.98412114802628703</c:v>
                </c:pt>
                <c:pt idx="388">
                  <c:v>-0.97192789890169295</c:v>
                </c:pt>
                <c:pt idx="389">
                  <c:v>-0.95634522699697166</c:v>
                </c:pt>
                <c:pt idx="390">
                  <c:v>-0.93742746872420368</c:v>
                </c:pt>
                <c:pt idx="391">
                  <c:v>-0.91524058990482526</c:v>
                </c:pt>
                <c:pt idx="392">
                  <c:v>-0.88986195561336701</c:v>
                </c:pt>
                <c:pt idx="393">
                  <c:v>-0.8613800603015237</c:v>
                </c:pt>
                <c:pt idx="394">
                  <c:v>-0.82989421917282191</c:v>
                </c:pt>
                <c:pt idx="395">
                  <c:v>-0.79551422192626819</c:v>
                </c:pt>
                <c:pt idx="396">
                  <c:v>-0.7583599501364171</c:v>
                </c:pt>
                <c:pt idx="397">
                  <c:v>-0.71856095968774869</c:v>
                </c:pt>
                <c:pt idx="398">
                  <c:v>-0.67625602983448341</c:v>
                </c:pt>
                <c:pt idx="399">
                  <c:v>-0.63159268061445628</c:v>
                </c:pt>
                <c:pt idx="400">
                  <c:v>-0.58472666050960731</c:v>
                </c:pt>
                <c:pt idx="401">
                  <c:v>-0.5358214064182959</c:v>
                </c:pt>
                <c:pt idx="402">
                  <c:v>-0.48504747818992111</c:v>
                </c:pt>
                <c:pt idx="403">
                  <c:v>-0.43258197017336419</c:v>
                </c:pt>
                <c:pt idx="404">
                  <c:v>-0.37860790245331055</c:v>
                </c:pt>
                <c:pt idx="405">
                  <c:v>-0.32331359469773702</c:v>
                </c:pt>
                <c:pt idx="406">
                  <c:v>-0.26689202582313781</c:v>
                </c:pt>
                <c:pt idx="407">
                  <c:v>-0.20954018300893834</c:v>
                </c:pt>
                <c:pt idx="408">
                  <c:v>-0.15145840396913055</c:v>
                </c:pt>
                <c:pt idx="409">
                  <c:v>-9.2849716826827106E-2</c:v>
                </c:pt>
                <c:pt idx="410">
                  <c:v>-3.3919182449151361E-2</c:v>
                </c:pt>
                <c:pt idx="411">
                  <c:v>2.5126755302692108E-2</c:v>
                </c:pt>
                <c:pt idx="412">
                  <c:v>8.4080905255754637E-2</c:v>
                </c:pt>
                <c:pt idx="413">
                  <c:v>0.14273594357674507</c:v>
                </c:pt>
                <c:pt idx="414">
                  <c:v>0.20088499949124231</c:v>
                </c:pt>
                <c:pt idx="415">
                  <c:v>0.25832220309295773</c:v>
                </c:pt>
                <c:pt idx="416">
                  <c:v>0.31484318504227271</c:v>
                </c:pt>
                <c:pt idx="417">
                  <c:v>0.37024551658110533</c:v>
                </c:pt>
                <c:pt idx="418">
                  <c:v>0.42432907677761783</c:v>
                </c:pt>
                <c:pt idx="419">
                  <c:v>0.47689633228100159</c:v>
                </c:pt>
                <c:pt idx="420">
                  <c:v>0.52775251315725913</c:v>
                </c:pt>
                <c:pt idx="421">
                  <c:v>0.5767056666662812</c:v>
                </c:pt>
                <c:pt idx="422">
                  <c:v>0.6235665692484248</c:v>
                </c:pt>
                <c:pt idx="423">
                  <c:v>0.66814847569735603</c:v>
                </c:pt>
                <c:pt idx="424">
                  <c:v>0.71026668377578628</c:v>
                </c:pt>
                <c:pt idx="425">
                  <c:v>0.74973789277289815</c:v>
                </c:pt>
                <c:pt idx="426">
                  <c:v>0.78637933626350798</c:v>
                </c:pt>
                <c:pt idx="427">
                  <c:v>0.82000767338944658</c:v>
                </c:pt>
                <c:pt idx="428">
                  <c:v>0.85043763042153553</c:v>
                </c:pt>
                <c:pt idx="429">
                  <c:v>0.87748039664635535</c:v>
                </c:pt>
                <c:pt idx="430">
                  <c:v>0.90094179772962346</c:v>
                </c:pt>
                <c:pt idx="431">
                  <c:v>0.92062029824358904</c:v>
                </c:pt>
                <c:pt idx="432">
                  <c:v>0.93630492637234164</c:v>
                </c:pt>
                <c:pt idx="433">
                  <c:v>0.94777327214527807</c:v>
                </c:pt>
                <c:pt idx="434">
                  <c:v>0.95478979097401029</c:v>
                </c:pt>
                <c:pt idx="435">
                  <c:v>0.95710475252647398</c:v>
                </c:pt>
                <c:pt idx="436">
                  <c:v>0.9544543168933356</c:v>
                </c:pt>
                <c:pt idx="437">
                  <c:v>0.94656240023244176</c:v>
                </c:pt>
                <c:pt idx="438">
                  <c:v>0.93314521166974518</c:v>
                </c:pt>
                <c:pt idx="439">
                  <c:v>0.91391959544945867</c:v>
                </c:pt>
                <c:pt idx="440">
                  <c:v>0.88861657581417053</c:v>
                </c:pt>
                <c:pt idx="441">
                  <c:v>0.85700173060906482</c:v>
                </c:pt>
                <c:pt idx="442">
                  <c:v>0.81890412772798737</c:v>
                </c:pt>
                <c:pt idx="443">
                  <c:v>0.7742554042415225</c:v>
                </c:pt>
                <c:pt idx="444">
                  <c:v>0.72313993609679306</c:v>
                </c:pt>
                <c:pt idx="445">
                  <c:v>0.66585564228095007</c:v>
                </c:pt>
                <c:pt idx="446">
                  <c:v>0.60298244315276683</c:v>
                </c:pt>
                <c:pt idx="447">
                  <c:v>0.5354514373603263</c:v>
                </c:pt>
                <c:pt idx="448">
                  <c:v>0.46460240585591883</c:v>
                </c:pt>
                <c:pt idx="449">
                  <c:v>0.39221082799190632</c:v>
                </c:pt>
                <c:pt idx="450">
                  <c:v>0.32045984775348113</c:v>
                </c:pt>
                <c:pt idx="451">
                  <c:v>0.25183080678457281</c:v>
                </c:pt>
                <c:pt idx="452">
                  <c:v>0.18889294102473694</c:v>
                </c:pt>
                <c:pt idx="453">
                  <c:v>0.13399384916055027</c:v>
                </c:pt>
                <c:pt idx="454">
                  <c:v>8.888947088332852E-2</c:v>
                </c:pt>
                <c:pt idx="455">
                  <c:v>5.4398789863986302E-2</c:v>
                </c:pt>
                <c:pt idx="456">
                  <c:v>3.0203566964538998E-2</c:v>
                </c:pt>
                <c:pt idx="457">
                  <c:v>1.4904972047356949E-2</c:v>
                </c:pt>
                <c:pt idx="458">
                  <c:v>6.3718769508954902E-3</c:v>
                </c:pt>
                <c:pt idx="459">
                  <c:v>2.2837611908388014E-3</c:v>
                </c:pt>
                <c:pt idx="460">
                  <c:v>6.5702398537118131E-4</c:v>
                </c:pt>
                <c:pt idx="461">
                  <c:v>1.4249234886440734E-4</c:v>
                </c:pt>
                <c:pt idx="462">
                  <c:v>2.0903414037818993E-5</c:v>
                </c:pt>
                <c:pt idx="463">
                  <c:v>1.5428854274099879E-6</c:v>
                </c:pt>
                <c:pt idx="464">
                  <c:v>-5.6021671388696519E-8</c:v>
                </c:pt>
                <c:pt idx="465">
                  <c:v>-2.2852244889651321E-8</c:v>
                </c:pt>
                <c:pt idx="466">
                  <c:v>-1.9170120363876127E-9</c:v>
                </c:pt>
                <c:pt idx="467">
                  <c:v>-6.9754077213617622E-11</c:v>
                </c:pt>
                <c:pt idx="468">
                  <c:v>-1.106885103290103E-12</c:v>
                </c:pt>
                <c:pt idx="469">
                  <c:v>-6.9545320043989222E-15</c:v>
                </c:pt>
                <c:pt idx="470">
                  <c:v>-1.4958674696051987E-17</c:v>
                </c:pt>
                <c:pt idx="471">
                  <c:v>-9.1526995517476043E-21</c:v>
                </c:pt>
                <c:pt idx="472">
                  <c:v>-1.271251606628081E-24</c:v>
                </c:pt>
                <c:pt idx="473">
                  <c:v>-3.0579797675744413E-29</c:v>
                </c:pt>
                <c:pt idx="474">
                  <c:v>-9.2319804197710792E-35</c:v>
                </c:pt>
                <c:pt idx="475">
                  <c:v>-2.3876692385795643E-41</c:v>
                </c:pt>
                <c:pt idx="476">
                  <c:v>-3.3673822719212232E-49</c:v>
                </c:pt>
                <c:pt idx="477">
                  <c:v>-1.5189601829369583E-58</c:v>
                </c:pt>
                <c:pt idx="478">
                  <c:v>-1.1679144255108347E-69</c:v>
                </c:pt>
                <c:pt idx="479">
                  <c:v>-7.2910455400184783E-83</c:v>
                </c:pt>
                <c:pt idx="480">
                  <c:v>-1.5433063625694836E-98</c:v>
                </c:pt>
                <c:pt idx="481">
                  <c:v>-3.9652147331919688E-117</c:v>
                </c:pt>
                <c:pt idx="482">
                  <c:v>-3.6966467428733295E-139</c:v>
                </c:pt>
                <c:pt idx="483">
                  <c:v>-3.0274488554340955E-165</c:v>
                </c:pt>
                <c:pt idx="484">
                  <c:v>-4.1213178591491454E-196</c:v>
                </c:pt>
                <c:pt idx="485">
                  <c:v>-1.323165494427425E-232</c:v>
                </c:pt>
                <c:pt idx="486">
                  <c:v>-1.0157271417518237E-275</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numCache>
            </c:numRef>
          </c:yVal>
          <c:smooth val="1"/>
          <c:extLst>
            <c:ext xmlns:c16="http://schemas.microsoft.com/office/drawing/2014/chart" uri="{C3380CC4-5D6E-409C-BE32-E72D297353CC}">
              <c16:uniqueId val="{00000000-5D46-7147-AB1C-8431CEC0F6A2}"/>
            </c:ext>
          </c:extLst>
        </c:ser>
        <c:dLbls>
          <c:showLegendKey val="0"/>
          <c:showVal val="0"/>
          <c:showCatName val="0"/>
          <c:showSerName val="0"/>
          <c:showPercent val="0"/>
          <c:showBubbleSize val="0"/>
        </c:dLbls>
        <c:axId val="1030880575"/>
        <c:axId val="1161530415"/>
      </c:scatterChart>
      <c:valAx>
        <c:axId val="1030880575"/>
        <c:scaling>
          <c:orientation val="minMax"/>
          <c:max val="1"/>
        </c:scaling>
        <c:delete val="1"/>
        <c:axPos val="b"/>
        <c:numFmt formatCode="0.000" sourceLinked="1"/>
        <c:majorTickMark val="none"/>
        <c:minorTickMark val="none"/>
        <c:tickLblPos val="nextTo"/>
        <c:crossAx val="1161530415"/>
        <c:crosses val="autoZero"/>
        <c:crossBetween val="midCat"/>
      </c:valAx>
      <c:valAx>
        <c:axId val="1161530415"/>
        <c:scaling>
          <c:orientation val="minMax"/>
          <c:max val="1"/>
          <c:min val="-1"/>
        </c:scaling>
        <c:delete val="1"/>
        <c:axPos val="l"/>
        <c:numFmt formatCode="General" sourceLinked="1"/>
        <c:majorTickMark val="out"/>
        <c:minorTickMark val="none"/>
        <c:tickLblPos val="nextTo"/>
        <c:crossAx val="1030880575"/>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2.0618556701030927E-2"/>
          <c:y val="2.1355421686746989E-2"/>
          <c:w val="0.95876288659793818"/>
          <c:h val="0.94551204819277124"/>
        </c:manualLayout>
      </c:layout>
      <c:scatterChart>
        <c:scatterStyle val="smoothMarker"/>
        <c:varyColors val="0"/>
        <c:ser>
          <c:idx val="0"/>
          <c:order val="0"/>
          <c:tx>
            <c:strRef>
              <c:f>'fixed # waves (16)'!$B$1</c:f>
              <c:strCache>
                <c:ptCount val="1"/>
              </c:strCache>
            </c:strRef>
          </c:tx>
          <c:spPr>
            <a:ln w="19050" cap="rnd">
              <a:solidFill>
                <a:srgbClr val="BF9BFD"/>
              </a:solidFill>
              <a:round/>
            </a:ln>
            <a:effectLst/>
          </c:spPr>
          <c:marker>
            <c:symbol val="none"/>
          </c:marker>
          <c:xVal>
            <c:numRef>
              <c:f>'fixed # waves (16)'!$A$3:$A$503</c:f>
              <c:numCache>
                <c:formatCode>0.000</c:formatCode>
                <c:ptCount val="501"/>
                <c:pt idx="0">
                  <c:v>0</c:v>
                </c:pt>
                <c:pt idx="1">
                  <c:v>2E-3</c:v>
                </c:pt>
                <c:pt idx="2">
                  <c:v>4.0000000000000001E-3</c:v>
                </c:pt>
                <c:pt idx="3">
                  <c:v>6.0000000000000001E-3</c:v>
                </c:pt>
                <c:pt idx="4">
                  <c:v>8.0000000000000002E-3</c:v>
                </c:pt>
                <c:pt idx="5">
                  <c:v>0.01</c:v>
                </c:pt>
                <c:pt idx="6">
                  <c:v>1.2E-2</c:v>
                </c:pt>
                <c:pt idx="7">
                  <c:v>1.4E-2</c:v>
                </c:pt>
                <c:pt idx="8">
                  <c:v>1.6E-2</c:v>
                </c:pt>
                <c:pt idx="9">
                  <c:v>1.7999999999999999E-2</c:v>
                </c:pt>
                <c:pt idx="10">
                  <c:v>0.02</c:v>
                </c:pt>
                <c:pt idx="11">
                  <c:v>2.1999999999999999E-2</c:v>
                </c:pt>
                <c:pt idx="12">
                  <c:v>2.4E-2</c:v>
                </c:pt>
                <c:pt idx="13">
                  <c:v>2.5999999999999999E-2</c:v>
                </c:pt>
                <c:pt idx="14">
                  <c:v>2.8000000000000001E-2</c:v>
                </c:pt>
                <c:pt idx="15">
                  <c:v>0.03</c:v>
                </c:pt>
                <c:pt idx="16">
                  <c:v>3.2000000000000001E-2</c:v>
                </c:pt>
                <c:pt idx="17">
                  <c:v>3.4000000000000002E-2</c:v>
                </c:pt>
                <c:pt idx="18">
                  <c:v>3.5999999999999997E-2</c:v>
                </c:pt>
                <c:pt idx="19">
                  <c:v>3.7999999999999999E-2</c:v>
                </c:pt>
                <c:pt idx="20">
                  <c:v>0.04</c:v>
                </c:pt>
                <c:pt idx="21">
                  <c:v>4.2000000000000003E-2</c:v>
                </c:pt>
                <c:pt idx="22">
                  <c:v>4.3999999999999997E-2</c:v>
                </c:pt>
                <c:pt idx="23">
                  <c:v>4.5999999999999999E-2</c:v>
                </c:pt>
                <c:pt idx="24">
                  <c:v>4.8000000000000001E-2</c:v>
                </c:pt>
                <c:pt idx="25">
                  <c:v>0.05</c:v>
                </c:pt>
                <c:pt idx="26">
                  <c:v>5.1999999999999998E-2</c:v>
                </c:pt>
                <c:pt idx="27">
                  <c:v>5.3999999999999999E-2</c:v>
                </c:pt>
                <c:pt idx="28">
                  <c:v>5.6000000000000001E-2</c:v>
                </c:pt>
                <c:pt idx="29">
                  <c:v>5.8000000000000003E-2</c:v>
                </c:pt>
                <c:pt idx="30">
                  <c:v>0.06</c:v>
                </c:pt>
                <c:pt idx="31">
                  <c:v>6.2E-2</c:v>
                </c:pt>
                <c:pt idx="32">
                  <c:v>6.4000000000000001E-2</c:v>
                </c:pt>
                <c:pt idx="33">
                  <c:v>6.6000000000000003E-2</c:v>
                </c:pt>
                <c:pt idx="34">
                  <c:v>6.8000000000000005E-2</c:v>
                </c:pt>
                <c:pt idx="35">
                  <c:v>7.0000000000000007E-2</c:v>
                </c:pt>
                <c:pt idx="36">
                  <c:v>7.1999999999999995E-2</c:v>
                </c:pt>
                <c:pt idx="37">
                  <c:v>7.3999999999999996E-2</c:v>
                </c:pt>
                <c:pt idx="38">
                  <c:v>7.5999999999999998E-2</c:v>
                </c:pt>
                <c:pt idx="39">
                  <c:v>7.8E-2</c:v>
                </c:pt>
                <c:pt idx="40">
                  <c:v>0.08</c:v>
                </c:pt>
                <c:pt idx="41">
                  <c:v>8.2000000000000003E-2</c:v>
                </c:pt>
                <c:pt idx="42">
                  <c:v>8.4000000000000005E-2</c:v>
                </c:pt>
                <c:pt idx="43">
                  <c:v>8.5999999999999993E-2</c:v>
                </c:pt>
                <c:pt idx="44">
                  <c:v>8.7999999999999995E-2</c:v>
                </c:pt>
                <c:pt idx="45">
                  <c:v>0.09</c:v>
                </c:pt>
                <c:pt idx="46">
                  <c:v>9.1999999999999998E-2</c:v>
                </c:pt>
                <c:pt idx="47">
                  <c:v>9.4E-2</c:v>
                </c:pt>
                <c:pt idx="48">
                  <c:v>9.6000000000000002E-2</c:v>
                </c:pt>
                <c:pt idx="49">
                  <c:v>9.8000000000000004E-2</c:v>
                </c:pt>
                <c:pt idx="50">
                  <c:v>0.1</c:v>
                </c:pt>
                <c:pt idx="51">
                  <c:v>0.10199999999999999</c:v>
                </c:pt>
                <c:pt idx="52">
                  <c:v>0.104</c:v>
                </c:pt>
                <c:pt idx="53">
                  <c:v>0.106</c:v>
                </c:pt>
                <c:pt idx="54">
                  <c:v>0.108</c:v>
                </c:pt>
                <c:pt idx="55">
                  <c:v>0.11</c:v>
                </c:pt>
                <c:pt idx="56">
                  <c:v>0.112</c:v>
                </c:pt>
                <c:pt idx="57">
                  <c:v>0.114</c:v>
                </c:pt>
                <c:pt idx="58">
                  <c:v>0.11600000000000001</c:v>
                </c:pt>
                <c:pt idx="59">
                  <c:v>0.11799999999999999</c:v>
                </c:pt>
                <c:pt idx="60">
                  <c:v>0.12</c:v>
                </c:pt>
                <c:pt idx="61">
                  <c:v>0.122</c:v>
                </c:pt>
                <c:pt idx="62">
                  <c:v>0.124</c:v>
                </c:pt>
                <c:pt idx="63">
                  <c:v>0.126</c:v>
                </c:pt>
                <c:pt idx="64">
                  <c:v>0.128</c:v>
                </c:pt>
                <c:pt idx="65">
                  <c:v>0.13</c:v>
                </c:pt>
                <c:pt idx="66">
                  <c:v>0.13200000000000001</c:v>
                </c:pt>
                <c:pt idx="67">
                  <c:v>0.13400000000000001</c:v>
                </c:pt>
                <c:pt idx="68">
                  <c:v>0.13600000000000001</c:v>
                </c:pt>
                <c:pt idx="69">
                  <c:v>0.13800000000000001</c:v>
                </c:pt>
                <c:pt idx="70">
                  <c:v>0.14000000000000001</c:v>
                </c:pt>
                <c:pt idx="71">
                  <c:v>0.14199999999999999</c:v>
                </c:pt>
                <c:pt idx="72">
                  <c:v>0.14399999999999999</c:v>
                </c:pt>
                <c:pt idx="73">
                  <c:v>0.14599999999999999</c:v>
                </c:pt>
                <c:pt idx="74">
                  <c:v>0.14799999999999999</c:v>
                </c:pt>
                <c:pt idx="75">
                  <c:v>0.15</c:v>
                </c:pt>
                <c:pt idx="76">
                  <c:v>0.152</c:v>
                </c:pt>
                <c:pt idx="77">
                  <c:v>0.154</c:v>
                </c:pt>
                <c:pt idx="78">
                  <c:v>0.156</c:v>
                </c:pt>
                <c:pt idx="79">
                  <c:v>0.158</c:v>
                </c:pt>
                <c:pt idx="80">
                  <c:v>0.16</c:v>
                </c:pt>
                <c:pt idx="81">
                  <c:v>0.16200000000000001</c:v>
                </c:pt>
                <c:pt idx="82">
                  <c:v>0.16400000000000001</c:v>
                </c:pt>
                <c:pt idx="83">
                  <c:v>0.16600000000000001</c:v>
                </c:pt>
                <c:pt idx="84">
                  <c:v>0.16800000000000001</c:v>
                </c:pt>
                <c:pt idx="85">
                  <c:v>0.17</c:v>
                </c:pt>
                <c:pt idx="86">
                  <c:v>0.17199999999999999</c:v>
                </c:pt>
                <c:pt idx="87">
                  <c:v>0.17399999999999999</c:v>
                </c:pt>
                <c:pt idx="88">
                  <c:v>0.17599999999999999</c:v>
                </c:pt>
                <c:pt idx="89">
                  <c:v>0.17799999999999999</c:v>
                </c:pt>
                <c:pt idx="90">
                  <c:v>0.18</c:v>
                </c:pt>
                <c:pt idx="91">
                  <c:v>0.182</c:v>
                </c:pt>
                <c:pt idx="92">
                  <c:v>0.184</c:v>
                </c:pt>
                <c:pt idx="93">
                  <c:v>0.186</c:v>
                </c:pt>
                <c:pt idx="94">
                  <c:v>0.188</c:v>
                </c:pt>
                <c:pt idx="95">
                  <c:v>0.19</c:v>
                </c:pt>
                <c:pt idx="96">
                  <c:v>0.192</c:v>
                </c:pt>
                <c:pt idx="97">
                  <c:v>0.19400000000000001</c:v>
                </c:pt>
                <c:pt idx="98">
                  <c:v>0.19600000000000001</c:v>
                </c:pt>
                <c:pt idx="99">
                  <c:v>0.19800000000000001</c:v>
                </c:pt>
                <c:pt idx="100">
                  <c:v>0.2</c:v>
                </c:pt>
                <c:pt idx="101">
                  <c:v>0.20200000000000001</c:v>
                </c:pt>
                <c:pt idx="102">
                  <c:v>0.20399999999999999</c:v>
                </c:pt>
                <c:pt idx="103">
                  <c:v>0.20599999999999999</c:v>
                </c:pt>
                <c:pt idx="104">
                  <c:v>0.20799999999999999</c:v>
                </c:pt>
                <c:pt idx="105">
                  <c:v>0.21</c:v>
                </c:pt>
                <c:pt idx="106">
                  <c:v>0.21199999999999999</c:v>
                </c:pt>
                <c:pt idx="107">
                  <c:v>0.214</c:v>
                </c:pt>
                <c:pt idx="108">
                  <c:v>0.216</c:v>
                </c:pt>
                <c:pt idx="109">
                  <c:v>0.218</c:v>
                </c:pt>
                <c:pt idx="110">
                  <c:v>0.22</c:v>
                </c:pt>
                <c:pt idx="111">
                  <c:v>0.222</c:v>
                </c:pt>
                <c:pt idx="112">
                  <c:v>0.224</c:v>
                </c:pt>
                <c:pt idx="113">
                  <c:v>0.22600000000000001</c:v>
                </c:pt>
                <c:pt idx="114">
                  <c:v>0.22800000000000001</c:v>
                </c:pt>
                <c:pt idx="115">
                  <c:v>0.23</c:v>
                </c:pt>
                <c:pt idx="116">
                  <c:v>0.23200000000000001</c:v>
                </c:pt>
                <c:pt idx="117">
                  <c:v>0.23400000000000001</c:v>
                </c:pt>
                <c:pt idx="118">
                  <c:v>0.23599999999999999</c:v>
                </c:pt>
                <c:pt idx="119">
                  <c:v>0.23799999999999999</c:v>
                </c:pt>
                <c:pt idx="120">
                  <c:v>0.24</c:v>
                </c:pt>
                <c:pt idx="121">
                  <c:v>0.24199999999999999</c:v>
                </c:pt>
                <c:pt idx="122">
                  <c:v>0.24399999999999999</c:v>
                </c:pt>
                <c:pt idx="123">
                  <c:v>0.246</c:v>
                </c:pt>
                <c:pt idx="124">
                  <c:v>0.248</c:v>
                </c:pt>
                <c:pt idx="125">
                  <c:v>0.25</c:v>
                </c:pt>
                <c:pt idx="126">
                  <c:v>0.252</c:v>
                </c:pt>
                <c:pt idx="127">
                  <c:v>0.254</c:v>
                </c:pt>
                <c:pt idx="128">
                  <c:v>0.25600000000000001</c:v>
                </c:pt>
                <c:pt idx="129">
                  <c:v>0.25800000000000001</c:v>
                </c:pt>
                <c:pt idx="130">
                  <c:v>0.26</c:v>
                </c:pt>
                <c:pt idx="131">
                  <c:v>0.26200000000000001</c:v>
                </c:pt>
                <c:pt idx="132">
                  <c:v>0.26400000000000001</c:v>
                </c:pt>
                <c:pt idx="133">
                  <c:v>0.26600000000000001</c:v>
                </c:pt>
                <c:pt idx="134">
                  <c:v>0.26800000000000002</c:v>
                </c:pt>
                <c:pt idx="135">
                  <c:v>0.27</c:v>
                </c:pt>
                <c:pt idx="136">
                  <c:v>0.27200000000000002</c:v>
                </c:pt>
                <c:pt idx="137">
                  <c:v>0.27400000000000002</c:v>
                </c:pt>
                <c:pt idx="138">
                  <c:v>0.27600000000000002</c:v>
                </c:pt>
                <c:pt idx="139">
                  <c:v>0.27800000000000002</c:v>
                </c:pt>
                <c:pt idx="140">
                  <c:v>0.28000000000000003</c:v>
                </c:pt>
                <c:pt idx="141">
                  <c:v>0.28199999999999997</c:v>
                </c:pt>
                <c:pt idx="142">
                  <c:v>0.28399999999999997</c:v>
                </c:pt>
                <c:pt idx="143">
                  <c:v>0.28599999999999998</c:v>
                </c:pt>
                <c:pt idx="144">
                  <c:v>0.28799999999999998</c:v>
                </c:pt>
                <c:pt idx="145">
                  <c:v>0.28999999999999998</c:v>
                </c:pt>
                <c:pt idx="146">
                  <c:v>0.29199999999999998</c:v>
                </c:pt>
                <c:pt idx="147">
                  <c:v>0.29399999999999998</c:v>
                </c:pt>
                <c:pt idx="148">
                  <c:v>0.29599999999999999</c:v>
                </c:pt>
                <c:pt idx="149">
                  <c:v>0.29799999999999999</c:v>
                </c:pt>
                <c:pt idx="150">
                  <c:v>0.3</c:v>
                </c:pt>
                <c:pt idx="151">
                  <c:v>0.30199999999999999</c:v>
                </c:pt>
                <c:pt idx="152">
                  <c:v>0.30399999999999999</c:v>
                </c:pt>
                <c:pt idx="153">
                  <c:v>0.30599999999999999</c:v>
                </c:pt>
                <c:pt idx="154">
                  <c:v>0.308</c:v>
                </c:pt>
                <c:pt idx="155">
                  <c:v>0.31</c:v>
                </c:pt>
                <c:pt idx="156">
                  <c:v>0.312</c:v>
                </c:pt>
                <c:pt idx="157">
                  <c:v>0.314</c:v>
                </c:pt>
                <c:pt idx="158">
                  <c:v>0.316</c:v>
                </c:pt>
                <c:pt idx="159">
                  <c:v>0.318</c:v>
                </c:pt>
                <c:pt idx="160">
                  <c:v>0.32</c:v>
                </c:pt>
                <c:pt idx="161">
                  <c:v>0.32200000000000001</c:v>
                </c:pt>
                <c:pt idx="162">
                  <c:v>0.32400000000000001</c:v>
                </c:pt>
                <c:pt idx="163">
                  <c:v>0.32600000000000001</c:v>
                </c:pt>
                <c:pt idx="164">
                  <c:v>0.32800000000000001</c:v>
                </c:pt>
                <c:pt idx="165">
                  <c:v>0.33</c:v>
                </c:pt>
                <c:pt idx="166">
                  <c:v>0.33200000000000002</c:v>
                </c:pt>
                <c:pt idx="167">
                  <c:v>0.33400000000000002</c:v>
                </c:pt>
                <c:pt idx="168">
                  <c:v>0.33600000000000002</c:v>
                </c:pt>
                <c:pt idx="169">
                  <c:v>0.33800000000000002</c:v>
                </c:pt>
                <c:pt idx="170">
                  <c:v>0.34</c:v>
                </c:pt>
                <c:pt idx="171">
                  <c:v>0.34200000000000003</c:v>
                </c:pt>
                <c:pt idx="172">
                  <c:v>0.34399999999999997</c:v>
                </c:pt>
                <c:pt idx="173">
                  <c:v>0.34599999999999997</c:v>
                </c:pt>
                <c:pt idx="174">
                  <c:v>0.34799999999999998</c:v>
                </c:pt>
                <c:pt idx="175">
                  <c:v>0.35</c:v>
                </c:pt>
                <c:pt idx="176">
                  <c:v>0.35199999999999998</c:v>
                </c:pt>
                <c:pt idx="177">
                  <c:v>0.35399999999999998</c:v>
                </c:pt>
                <c:pt idx="178">
                  <c:v>0.35599999999999998</c:v>
                </c:pt>
                <c:pt idx="179">
                  <c:v>0.35799999999999998</c:v>
                </c:pt>
                <c:pt idx="180">
                  <c:v>0.36</c:v>
                </c:pt>
                <c:pt idx="181">
                  <c:v>0.36199999999999999</c:v>
                </c:pt>
                <c:pt idx="182">
                  <c:v>0.36399999999999999</c:v>
                </c:pt>
                <c:pt idx="183">
                  <c:v>0.36599999999999999</c:v>
                </c:pt>
                <c:pt idx="184">
                  <c:v>0.36799999999999999</c:v>
                </c:pt>
                <c:pt idx="185">
                  <c:v>0.37</c:v>
                </c:pt>
                <c:pt idx="186">
                  <c:v>0.372</c:v>
                </c:pt>
                <c:pt idx="187">
                  <c:v>0.374</c:v>
                </c:pt>
                <c:pt idx="188">
                  <c:v>0.376</c:v>
                </c:pt>
                <c:pt idx="189">
                  <c:v>0.378</c:v>
                </c:pt>
                <c:pt idx="190">
                  <c:v>0.38</c:v>
                </c:pt>
                <c:pt idx="191">
                  <c:v>0.38200000000000001</c:v>
                </c:pt>
                <c:pt idx="192">
                  <c:v>0.38400000000000001</c:v>
                </c:pt>
                <c:pt idx="193">
                  <c:v>0.38600000000000001</c:v>
                </c:pt>
                <c:pt idx="194">
                  <c:v>0.38800000000000001</c:v>
                </c:pt>
                <c:pt idx="195">
                  <c:v>0.39</c:v>
                </c:pt>
                <c:pt idx="196">
                  <c:v>0.39200000000000002</c:v>
                </c:pt>
                <c:pt idx="197">
                  <c:v>0.39400000000000002</c:v>
                </c:pt>
                <c:pt idx="198">
                  <c:v>0.39600000000000002</c:v>
                </c:pt>
                <c:pt idx="199">
                  <c:v>0.39800000000000002</c:v>
                </c:pt>
                <c:pt idx="200">
                  <c:v>0.4</c:v>
                </c:pt>
                <c:pt idx="201">
                  <c:v>0.40200000000000002</c:v>
                </c:pt>
                <c:pt idx="202">
                  <c:v>0.40400000000000003</c:v>
                </c:pt>
                <c:pt idx="203">
                  <c:v>0.40600000000000003</c:v>
                </c:pt>
                <c:pt idx="204">
                  <c:v>0.40799999999999997</c:v>
                </c:pt>
                <c:pt idx="205">
                  <c:v>0.41</c:v>
                </c:pt>
                <c:pt idx="206">
                  <c:v>0.41199999999999998</c:v>
                </c:pt>
                <c:pt idx="207">
                  <c:v>0.41399999999999998</c:v>
                </c:pt>
                <c:pt idx="208">
                  <c:v>0.41599999999999998</c:v>
                </c:pt>
                <c:pt idx="209">
                  <c:v>0.41799999999999998</c:v>
                </c:pt>
                <c:pt idx="210">
                  <c:v>0.42</c:v>
                </c:pt>
                <c:pt idx="211">
                  <c:v>0.42199999999999999</c:v>
                </c:pt>
                <c:pt idx="212">
                  <c:v>0.42399999999999999</c:v>
                </c:pt>
                <c:pt idx="213">
                  <c:v>0.42599999999999999</c:v>
                </c:pt>
                <c:pt idx="214">
                  <c:v>0.42799999999999999</c:v>
                </c:pt>
                <c:pt idx="215">
                  <c:v>0.43</c:v>
                </c:pt>
                <c:pt idx="216">
                  <c:v>0.432</c:v>
                </c:pt>
                <c:pt idx="217">
                  <c:v>0.434</c:v>
                </c:pt>
                <c:pt idx="218">
                  <c:v>0.436</c:v>
                </c:pt>
                <c:pt idx="219">
                  <c:v>0.438</c:v>
                </c:pt>
                <c:pt idx="220">
                  <c:v>0.44</c:v>
                </c:pt>
                <c:pt idx="221">
                  <c:v>0.442</c:v>
                </c:pt>
                <c:pt idx="222">
                  <c:v>0.44400000000000001</c:v>
                </c:pt>
                <c:pt idx="223">
                  <c:v>0.44600000000000001</c:v>
                </c:pt>
                <c:pt idx="224">
                  <c:v>0.44800000000000001</c:v>
                </c:pt>
                <c:pt idx="225">
                  <c:v>0.45</c:v>
                </c:pt>
                <c:pt idx="226">
                  <c:v>0.45200000000000001</c:v>
                </c:pt>
                <c:pt idx="227">
                  <c:v>0.45400000000000001</c:v>
                </c:pt>
                <c:pt idx="228">
                  <c:v>0.45600000000000002</c:v>
                </c:pt>
                <c:pt idx="229">
                  <c:v>0.45800000000000002</c:v>
                </c:pt>
                <c:pt idx="230">
                  <c:v>0.46</c:v>
                </c:pt>
                <c:pt idx="231">
                  <c:v>0.46200000000000002</c:v>
                </c:pt>
                <c:pt idx="232">
                  <c:v>0.46400000000000002</c:v>
                </c:pt>
                <c:pt idx="233">
                  <c:v>0.46600000000000003</c:v>
                </c:pt>
                <c:pt idx="234">
                  <c:v>0.46800000000000003</c:v>
                </c:pt>
                <c:pt idx="235">
                  <c:v>0.47</c:v>
                </c:pt>
                <c:pt idx="236">
                  <c:v>0.47199999999999998</c:v>
                </c:pt>
                <c:pt idx="237">
                  <c:v>0.47399999999999998</c:v>
                </c:pt>
                <c:pt idx="238">
                  <c:v>0.47599999999999998</c:v>
                </c:pt>
                <c:pt idx="239">
                  <c:v>0.47799999999999998</c:v>
                </c:pt>
                <c:pt idx="240">
                  <c:v>0.48</c:v>
                </c:pt>
                <c:pt idx="241">
                  <c:v>0.48199999999999998</c:v>
                </c:pt>
                <c:pt idx="242">
                  <c:v>0.48399999999999999</c:v>
                </c:pt>
                <c:pt idx="243">
                  <c:v>0.48599999999999999</c:v>
                </c:pt>
                <c:pt idx="244">
                  <c:v>0.48799999999999999</c:v>
                </c:pt>
                <c:pt idx="245">
                  <c:v>0.49</c:v>
                </c:pt>
                <c:pt idx="246">
                  <c:v>0.49199999999999999</c:v>
                </c:pt>
                <c:pt idx="247">
                  <c:v>0.49399999999999999</c:v>
                </c:pt>
                <c:pt idx="248">
                  <c:v>0.496</c:v>
                </c:pt>
                <c:pt idx="249">
                  <c:v>0.498</c:v>
                </c:pt>
                <c:pt idx="250">
                  <c:v>0.5</c:v>
                </c:pt>
                <c:pt idx="251">
                  <c:v>0.502</c:v>
                </c:pt>
                <c:pt idx="252">
                  <c:v>0.504</c:v>
                </c:pt>
                <c:pt idx="253">
                  <c:v>0.50600000000000001</c:v>
                </c:pt>
                <c:pt idx="254">
                  <c:v>0.50800000000000001</c:v>
                </c:pt>
                <c:pt idx="255">
                  <c:v>0.51</c:v>
                </c:pt>
                <c:pt idx="256">
                  <c:v>0.51200000000000001</c:v>
                </c:pt>
                <c:pt idx="257">
                  <c:v>0.51400000000000001</c:v>
                </c:pt>
                <c:pt idx="258">
                  <c:v>0.51600000000000001</c:v>
                </c:pt>
                <c:pt idx="259">
                  <c:v>0.51800000000000002</c:v>
                </c:pt>
                <c:pt idx="260">
                  <c:v>0.52</c:v>
                </c:pt>
                <c:pt idx="261">
                  <c:v>0.52200000000000002</c:v>
                </c:pt>
                <c:pt idx="262">
                  <c:v>0.52400000000000002</c:v>
                </c:pt>
                <c:pt idx="263">
                  <c:v>0.52600000000000002</c:v>
                </c:pt>
                <c:pt idx="264">
                  <c:v>0.52800000000000002</c:v>
                </c:pt>
                <c:pt idx="265">
                  <c:v>0.53</c:v>
                </c:pt>
                <c:pt idx="266">
                  <c:v>0.53200000000000003</c:v>
                </c:pt>
                <c:pt idx="267">
                  <c:v>0.53400000000000003</c:v>
                </c:pt>
                <c:pt idx="268">
                  <c:v>0.53600000000000003</c:v>
                </c:pt>
                <c:pt idx="269">
                  <c:v>0.53800000000000003</c:v>
                </c:pt>
                <c:pt idx="270">
                  <c:v>0.54</c:v>
                </c:pt>
                <c:pt idx="271">
                  <c:v>0.54200000000000004</c:v>
                </c:pt>
                <c:pt idx="272">
                  <c:v>0.54400000000000004</c:v>
                </c:pt>
                <c:pt idx="273">
                  <c:v>0.54600000000000004</c:v>
                </c:pt>
                <c:pt idx="274">
                  <c:v>0.54800000000000004</c:v>
                </c:pt>
                <c:pt idx="275">
                  <c:v>0.55000000000000004</c:v>
                </c:pt>
                <c:pt idx="276">
                  <c:v>0.55200000000000005</c:v>
                </c:pt>
                <c:pt idx="277">
                  <c:v>0.55400000000000005</c:v>
                </c:pt>
                <c:pt idx="278">
                  <c:v>0.55600000000000005</c:v>
                </c:pt>
                <c:pt idx="279">
                  <c:v>0.55800000000000005</c:v>
                </c:pt>
                <c:pt idx="280">
                  <c:v>0.56000000000000005</c:v>
                </c:pt>
                <c:pt idx="281">
                  <c:v>0.56200000000000006</c:v>
                </c:pt>
                <c:pt idx="282">
                  <c:v>0.56399999999999995</c:v>
                </c:pt>
                <c:pt idx="283">
                  <c:v>0.56599999999999995</c:v>
                </c:pt>
                <c:pt idx="284">
                  <c:v>0.56799999999999995</c:v>
                </c:pt>
                <c:pt idx="285">
                  <c:v>0.56999999999999995</c:v>
                </c:pt>
                <c:pt idx="286">
                  <c:v>0.57199999999999995</c:v>
                </c:pt>
                <c:pt idx="287">
                  <c:v>0.57399999999999995</c:v>
                </c:pt>
                <c:pt idx="288">
                  <c:v>0.57599999999999996</c:v>
                </c:pt>
                <c:pt idx="289">
                  <c:v>0.57799999999999996</c:v>
                </c:pt>
                <c:pt idx="290">
                  <c:v>0.57999999999999996</c:v>
                </c:pt>
                <c:pt idx="291">
                  <c:v>0.58199999999999996</c:v>
                </c:pt>
                <c:pt idx="292">
                  <c:v>0.58399999999999996</c:v>
                </c:pt>
                <c:pt idx="293">
                  <c:v>0.58599999999999997</c:v>
                </c:pt>
                <c:pt idx="294">
                  <c:v>0.58799999999999997</c:v>
                </c:pt>
                <c:pt idx="295">
                  <c:v>0.59</c:v>
                </c:pt>
                <c:pt idx="296">
                  <c:v>0.59199999999999997</c:v>
                </c:pt>
                <c:pt idx="297">
                  <c:v>0.59399999999999997</c:v>
                </c:pt>
                <c:pt idx="298">
                  <c:v>0.59599999999999997</c:v>
                </c:pt>
                <c:pt idx="299">
                  <c:v>0.59799999999999998</c:v>
                </c:pt>
                <c:pt idx="300">
                  <c:v>0.6</c:v>
                </c:pt>
                <c:pt idx="301">
                  <c:v>0.60199999999999998</c:v>
                </c:pt>
                <c:pt idx="302">
                  <c:v>0.60399999999999998</c:v>
                </c:pt>
                <c:pt idx="303">
                  <c:v>0.60599999999999998</c:v>
                </c:pt>
                <c:pt idx="304">
                  <c:v>0.60799999999999998</c:v>
                </c:pt>
                <c:pt idx="305">
                  <c:v>0.61</c:v>
                </c:pt>
                <c:pt idx="306">
                  <c:v>0.61199999999999999</c:v>
                </c:pt>
                <c:pt idx="307">
                  <c:v>0.61399999999999999</c:v>
                </c:pt>
                <c:pt idx="308">
                  <c:v>0.61599999999999999</c:v>
                </c:pt>
                <c:pt idx="309">
                  <c:v>0.61799999999999999</c:v>
                </c:pt>
                <c:pt idx="310">
                  <c:v>0.62</c:v>
                </c:pt>
                <c:pt idx="311">
                  <c:v>0.622</c:v>
                </c:pt>
                <c:pt idx="312">
                  <c:v>0.624</c:v>
                </c:pt>
                <c:pt idx="313">
                  <c:v>0.626</c:v>
                </c:pt>
                <c:pt idx="314">
                  <c:v>0.628</c:v>
                </c:pt>
                <c:pt idx="315">
                  <c:v>0.63</c:v>
                </c:pt>
                <c:pt idx="316">
                  <c:v>0.63200000000000001</c:v>
                </c:pt>
                <c:pt idx="317">
                  <c:v>0.63400000000000001</c:v>
                </c:pt>
                <c:pt idx="318">
                  <c:v>0.63600000000000001</c:v>
                </c:pt>
                <c:pt idx="319">
                  <c:v>0.63800000000000001</c:v>
                </c:pt>
                <c:pt idx="320">
                  <c:v>0.64</c:v>
                </c:pt>
                <c:pt idx="321">
                  <c:v>0.64200000000000002</c:v>
                </c:pt>
                <c:pt idx="322">
                  <c:v>0.64400000000000002</c:v>
                </c:pt>
                <c:pt idx="323">
                  <c:v>0.64600000000000002</c:v>
                </c:pt>
                <c:pt idx="324">
                  <c:v>0.64800000000000002</c:v>
                </c:pt>
                <c:pt idx="325">
                  <c:v>0.65</c:v>
                </c:pt>
                <c:pt idx="326">
                  <c:v>0.65200000000000002</c:v>
                </c:pt>
                <c:pt idx="327">
                  <c:v>0.65400000000000003</c:v>
                </c:pt>
                <c:pt idx="328">
                  <c:v>0.65600000000000003</c:v>
                </c:pt>
                <c:pt idx="329">
                  <c:v>0.65800000000000003</c:v>
                </c:pt>
                <c:pt idx="330">
                  <c:v>0.66</c:v>
                </c:pt>
                <c:pt idx="331">
                  <c:v>0.66200000000000003</c:v>
                </c:pt>
                <c:pt idx="332">
                  <c:v>0.66400000000000003</c:v>
                </c:pt>
                <c:pt idx="333">
                  <c:v>0.66600000000000004</c:v>
                </c:pt>
                <c:pt idx="334">
                  <c:v>0.66800000000000004</c:v>
                </c:pt>
                <c:pt idx="335">
                  <c:v>0.67</c:v>
                </c:pt>
                <c:pt idx="336">
                  <c:v>0.67200000000000004</c:v>
                </c:pt>
                <c:pt idx="337">
                  <c:v>0.67400000000000004</c:v>
                </c:pt>
                <c:pt idx="338">
                  <c:v>0.67600000000000005</c:v>
                </c:pt>
                <c:pt idx="339">
                  <c:v>0.67800000000000005</c:v>
                </c:pt>
                <c:pt idx="340">
                  <c:v>0.68</c:v>
                </c:pt>
                <c:pt idx="341">
                  <c:v>0.68200000000000005</c:v>
                </c:pt>
                <c:pt idx="342">
                  <c:v>0.68400000000000005</c:v>
                </c:pt>
                <c:pt idx="343">
                  <c:v>0.68600000000000005</c:v>
                </c:pt>
                <c:pt idx="344">
                  <c:v>0.68799999999999994</c:v>
                </c:pt>
                <c:pt idx="345">
                  <c:v>0.69</c:v>
                </c:pt>
                <c:pt idx="346">
                  <c:v>0.69199999999999995</c:v>
                </c:pt>
                <c:pt idx="347">
                  <c:v>0.69399999999999995</c:v>
                </c:pt>
                <c:pt idx="348">
                  <c:v>0.69599999999999995</c:v>
                </c:pt>
                <c:pt idx="349">
                  <c:v>0.69799999999999995</c:v>
                </c:pt>
                <c:pt idx="350">
                  <c:v>0.7</c:v>
                </c:pt>
                <c:pt idx="351">
                  <c:v>0.70199999999999996</c:v>
                </c:pt>
                <c:pt idx="352">
                  <c:v>0.70399999999999996</c:v>
                </c:pt>
                <c:pt idx="353">
                  <c:v>0.70599999999999996</c:v>
                </c:pt>
                <c:pt idx="354">
                  <c:v>0.70799999999999996</c:v>
                </c:pt>
                <c:pt idx="355">
                  <c:v>0.71</c:v>
                </c:pt>
                <c:pt idx="356">
                  <c:v>0.71199999999999997</c:v>
                </c:pt>
                <c:pt idx="357">
                  <c:v>0.71399999999999997</c:v>
                </c:pt>
                <c:pt idx="358">
                  <c:v>0.71599999999999997</c:v>
                </c:pt>
                <c:pt idx="359">
                  <c:v>0.71799999999999997</c:v>
                </c:pt>
                <c:pt idx="360">
                  <c:v>0.72</c:v>
                </c:pt>
                <c:pt idx="361">
                  <c:v>0.72199999999999998</c:v>
                </c:pt>
                <c:pt idx="362">
                  <c:v>0.72399999999999998</c:v>
                </c:pt>
                <c:pt idx="363">
                  <c:v>0.72599999999999998</c:v>
                </c:pt>
                <c:pt idx="364">
                  <c:v>0.72799999999999998</c:v>
                </c:pt>
                <c:pt idx="365">
                  <c:v>0.73</c:v>
                </c:pt>
                <c:pt idx="366">
                  <c:v>0.73199999999999998</c:v>
                </c:pt>
                <c:pt idx="367">
                  <c:v>0.73399999999999999</c:v>
                </c:pt>
                <c:pt idx="368">
                  <c:v>0.73599999999999999</c:v>
                </c:pt>
                <c:pt idx="369">
                  <c:v>0.73799999999999999</c:v>
                </c:pt>
                <c:pt idx="370">
                  <c:v>0.74</c:v>
                </c:pt>
                <c:pt idx="371">
                  <c:v>0.74199999999999999</c:v>
                </c:pt>
                <c:pt idx="372">
                  <c:v>0.74399999999999999</c:v>
                </c:pt>
                <c:pt idx="373">
                  <c:v>0.746</c:v>
                </c:pt>
                <c:pt idx="374">
                  <c:v>0.748</c:v>
                </c:pt>
                <c:pt idx="375">
                  <c:v>0.75</c:v>
                </c:pt>
                <c:pt idx="376">
                  <c:v>0.752</c:v>
                </c:pt>
                <c:pt idx="377">
                  <c:v>0.754</c:v>
                </c:pt>
                <c:pt idx="378">
                  <c:v>0.75600000000000001</c:v>
                </c:pt>
                <c:pt idx="379">
                  <c:v>0.75800000000000001</c:v>
                </c:pt>
                <c:pt idx="380">
                  <c:v>0.76</c:v>
                </c:pt>
                <c:pt idx="381">
                  <c:v>0.76200000000000001</c:v>
                </c:pt>
                <c:pt idx="382">
                  <c:v>0.76400000000000001</c:v>
                </c:pt>
                <c:pt idx="383">
                  <c:v>0.76600000000000001</c:v>
                </c:pt>
                <c:pt idx="384">
                  <c:v>0.76800000000000002</c:v>
                </c:pt>
                <c:pt idx="385">
                  <c:v>0.77</c:v>
                </c:pt>
                <c:pt idx="386">
                  <c:v>0.77200000000000002</c:v>
                </c:pt>
                <c:pt idx="387">
                  <c:v>0.77400000000000002</c:v>
                </c:pt>
                <c:pt idx="388">
                  <c:v>0.77600000000000002</c:v>
                </c:pt>
                <c:pt idx="389">
                  <c:v>0.77800000000000002</c:v>
                </c:pt>
                <c:pt idx="390">
                  <c:v>0.78</c:v>
                </c:pt>
                <c:pt idx="391">
                  <c:v>0.78200000000000003</c:v>
                </c:pt>
                <c:pt idx="392">
                  <c:v>0.78400000000000003</c:v>
                </c:pt>
                <c:pt idx="393">
                  <c:v>0.78600000000000003</c:v>
                </c:pt>
                <c:pt idx="394">
                  <c:v>0.78800000000000003</c:v>
                </c:pt>
                <c:pt idx="395">
                  <c:v>0.79</c:v>
                </c:pt>
                <c:pt idx="396">
                  <c:v>0.79200000000000004</c:v>
                </c:pt>
                <c:pt idx="397">
                  <c:v>0.79400000000000004</c:v>
                </c:pt>
                <c:pt idx="398">
                  <c:v>0.79600000000000004</c:v>
                </c:pt>
                <c:pt idx="399">
                  <c:v>0.79800000000000004</c:v>
                </c:pt>
                <c:pt idx="400">
                  <c:v>0.8</c:v>
                </c:pt>
                <c:pt idx="401">
                  <c:v>0.80200000000000005</c:v>
                </c:pt>
                <c:pt idx="402">
                  <c:v>0.80400000000000005</c:v>
                </c:pt>
                <c:pt idx="403">
                  <c:v>0.80600000000000005</c:v>
                </c:pt>
                <c:pt idx="404">
                  <c:v>0.80800000000000005</c:v>
                </c:pt>
                <c:pt idx="405">
                  <c:v>0.81</c:v>
                </c:pt>
                <c:pt idx="406">
                  <c:v>0.81200000000000006</c:v>
                </c:pt>
                <c:pt idx="407">
                  <c:v>0.81399999999999995</c:v>
                </c:pt>
                <c:pt idx="408">
                  <c:v>0.81599999999999995</c:v>
                </c:pt>
                <c:pt idx="409">
                  <c:v>0.81799999999999995</c:v>
                </c:pt>
                <c:pt idx="410">
                  <c:v>0.82</c:v>
                </c:pt>
                <c:pt idx="411">
                  <c:v>0.82199999999999995</c:v>
                </c:pt>
                <c:pt idx="412">
                  <c:v>0.82399999999999995</c:v>
                </c:pt>
                <c:pt idx="413">
                  <c:v>0.82599999999999996</c:v>
                </c:pt>
                <c:pt idx="414">
                  <c:v>0.82799999999999996</c:v>
                </c:pt>
                <c:pt idx="415">
                  <c:v>0.83</c:v>
                </c:pt>
                <c:pt idx="416">
                  <c:v>0.83199999999999996</c:v>
                </c:pt>
                <c:pt idx="417">
                  <c:v>0.83399999999999996</c:v>
                </c:pt>
                <c:pt idx="418">
                  <c:v>0.83599999999999997</c:v>
                </c:pt>
                <c:pt idx="419">
                  <c:v>0.83799999999999997</c:v>
                </c:pt>
                <c:pt idx="420">
                  <c:v>0.84</c:v>
                </c:pt>
                <c:pt idx="421">
                  <c:v>0.84199999999999997</c:v>
                </c:pt>
                <c:pt idx="422">
                  <c:v>0.84399999999999997</c:v>
                </c:pt>
                <c:pt idx="423">
                  <c:v>0.84599999999999997</c:v>
                </c:pt>
                <c:pt idx="424">
                  <c:v>0.84799999999999998</c:v>
                </c:pt>
                <c:pt idx="425">
                  <c:v>0.85</c:v>
                </c:pt>
                <c:pt idx="426">
                  <c:v>0.85199999999999998</c:v>
                </c:pt>
                <c:pt idx="427">
                  <c:v>0.85399999999999998</c:v>
                </c:pt>
                <c:pt idx="428">
                  <c:v>0.85599999999999998</c:v>
                </c:pt>
                <c:pt idx="429">
                  <c:v>0.85799999999999998</c:v>
                </c:pt>
                <c:pt idx="430">
                  <c:v>0.86</c:v>
                </c:pt>
                <c:pt idx="431">
                  <c:v>0.86199999999999999</c:v>
                </c:pt>
                <c:pt idx="432">
                  <c:v>0.86399999999999999</c:v>
                </c:pt>
                <c:pt idx="433">
                  <c:v>0.86599999999999999</c:v>
                </c:pt>
                <c:pt idx="434">
                  <c:v>0.86799999999999999</c:v>
                </c:pt>
                <c:pt idx="435">
                  <c:v>0.87</c:v>
                </c:pt>
                <c:pt idx="436">
                  <c:v>0.872</c:v>
                </c:pt>
                <c:pt idx="437">
                  <c:v>0.874</c:v>
                </c:pt>
                <c:pt idx="438">
                  <c:v>0.876</c:v>
                </c:pt>
                <c:pt idx="439">
                  <c:v>0.878</c:v>
                </c:pt>
                <c:pt idx="440">
                  <c:v>0.88</c:v>
                </c:pt>
                <c:pt idx="441">
                  <c:v>0.88200000000000001</c:v>
                </c:pt>
                <c:pt idx="442">
                  <c:v>0.88400000000000001</c:v>
                </c:pt>
                <c:pt idx="443">
                  <c:v>0.88600000000000001</c:v>
                </c:pt>
                <c:pt idx="444">
                  <c:v>0.88800000000000001</c:v>
                </c:pt>
                <c:pt idx="445">
                  <c:v>0.89</c:v>
                </c:pt>
                <c:pt idx="446">
                  <c:v>0.89200000000000002</c:v>
                </c:pt>
                <c:pt idx="447">
                  <c:v>0.89400000000000002</c:v>
                </c:pt>
                <c:pt idx="448">
                  <c:v>0.89600000000000002</c:v>
                </c:pt>
                <c:pt idx="449">
                  <c:v>0.89800000000000002</c:v>
                </c:pt>
                <c:pt idx="450">
                  <c:v>0.9</c:v>
                </c:pt>
                <c:pt idx="451">
                  <c:v>0.90200000000000002</c:v>
                </c:pt>
                <c:pt idx="452">
                  <c:v>0.90400000000000003</c:v>
                </c:pt>
                <c:pt idx="453">
                  <c:v>0.90600000000000003</c:v>
                </c:pt>
                <c:pt idx="454">
                  <c:v>0.90800000000000003</c:v>
                </c:pt>
                <c:pt idx="455">
                  <c:v>0.91</c:v>
                </c:pt>
                <c:pt idx="456">
                  <c:v>0.91200000000000003</c:v>
                </c:pt>
                <c:pt idx="457">
                  <c:v>0.91400000000000003</c:v>
                </c:pt>
                <c:pt idx="458">
                  <c:v>0.91600000000000004</c:v>
                </c:pt>
                <c:pt idx="459">
                  <c:v>0.91800000000000004</c:v>
                </c:pt>
                <c:pt idx="460">
                  <c:v>0.92</c:v>
                </c:pt>
                <c:pt idx="461">
                  <c:v>0.92200000000000004</c:v>
                </c:pt>
                <c:pt idx="462">
                  <c:v>0.92400000000000004</c:v>
                </c:pt>
                <c:pt idx="463">
                  <c:v>0.92600000000000005</c:v>
                </c:pt>
                <c:pt idx="464">
                  <c:v>0.92800000000000005</c:v>
                </c:pt>
                <c:pt idx="465">
                  <c:v>0.93</c:v>
                </c:pt>
                <c:pt idx="466">
                  <c:v>0.93200000000000005</c:v>
                </c:pt>
                <c:pt idx="467">
                  <c:v>0.93400000000000005</c:v>
                </c:pt>
                <c:pt idx="468">
                  <c:v>0.93600000000000005</c:v>
                </c:pt>
                <c:pt idx="469">
                  <c:v>0.93799999999999994</c:v>
                </c:pt>
                <c:pt idx="470">
                  <c:v>0.94</c:v>
                </c:pt>
                <c:pt idx="471">
                  <c:v>0.94199999999999995</c:v>
                </c:pt>
                <c:pt idx="472">
                  <c:v>0.94399999999999995</c:v>
                </c:pt>
                <c:pt idx="473">
                  <c:v>0.94599999999999995</c:v>
                </c:pt>
                <c:pt idx="474">
                  <c:v>0.94799999999999995</c:v>
                </c:pt>
                <c:pt idx="475">
                  <c:v>0.95</c:v>
                </c:pt>
                <c:pt idx="476">
                  <c:v>0.95199999999999996</c:v>
                </c:pt>
                <c:pt idx="477">
                  <c:v>0.95399999999999996</c:v>
                </c:pt>
                <c:pt idx="478">
                  <c:v>0.95599999999999996</c:v>
                </c:pt>
                <c:pt idx="479">
                  <c:v>0.95799999999999996</c:v>
                </c:pt>
                <c:pt idx="480">
                  <c:v>0.96</c:v>
                </c:pt>
                <c:pt idx="481">
                  <c:v>0.96199999999999997</c:v>
                </c:pt>
                <c:pt idx="482">
                  <c:v>0.96399999999999997</c:v>
                </c:pt>
                <c:pt idx="483">
                  <c:v>0.96599999999999997</c:v>
                </c:pt>
                <c:pt idx="484">
                  <c:v>0.96799999999999997</c:v>
                </c:pt>
                <c:pt idx="485">
                  <c:v>0.97</c:v>
                </c:pt>
                <c:pt idx="486">
                  <c:v>0.97199999999999998</c:v>
                </c:pt>
                <c:pt idx="487">
                  <c:v>0.97399999999999998</c:v>
                </c:pt>
                <c:pt idx="488">
                  <c:v>0.97599999999999998</c:v>
                </c:pt>
                <c:pt idx="489">
                  <c:v>0.97799999999999998</c:v>
                </c:pt>
                <c:pt idx="490">
                  <c:v>0.98</c:v>
                </c:pt>
                <c:pt idx="491">
                  <c:v>0.98199999999999998</c:v>
                </c:pt>
                <c:pt idx="492">
                  <c:v>0.98399999999999999</c:v>
                </c:pt>
                <c:pt idx="493">
                  <c:v>0.98599999999999999</c:v>
                </c:pt>
                <c:pt idx="494">
                  <c:v>0.98799999999999999</c:v>
                </c:pt>
                <c:pt idx="495">
                  <c:v>0.99</c:v>
                </c:pt>
                <c:pt idx="496">
                  <c:v>0.99199999999999999</c:v>
                </c:pt>
                <c:pt idx="497">
                  <c:v>0.99399999999999999</c:v>
                </c:pt>
                <c:pt idx="498">
                  <c:v>0.996</c:v>
                </c:pt>
                <c:pt idx="499">
                  <c:v>0.998</c:v>
                </c:pt>
                <c:pt idx="500">
                  <c:v>1</c:v>
                </c:pt>
              </c:numCache>
            </c:numRef>
          </c:xVal>
          <c:yVal>
            <c:numRef>
              <c:f>'fixed # waves (16)'!$B$2:$B$503</c:f>
              <c:numCache>
                <c:formatCode>General</c:formatCode>
                <c:ptCount val="502"/>
                <c:pt idx="0">
                  <c:v>0</c:v>
                </c:pt>
                <c:pt idx="1">
                  <c:v>0</c:v>
                </c:pt>
                <c:pt idx="2">
                  <c:v>0</c:v>
                </c:pt>
                <c:pt idx="3">
                  <c:v>0</c:v>
                </c:pt>
                <c:pt idx="4">
                  <c:v>0</c:v>
                </c:pt>
                <c:pt idx="5">
                  <c:v>0</c:v>
                </c:pt>
                <c:pt idx="6">
                  <c:v>0</c:v>
                </c:pt>
                <c:pt idx="7">
                  <c:v>0</c:v>
                </c:pt>
                <c:pt idx="8">
                  <c:v>0</c:v>
                </c:pt>
                <c:pt idx="9">
                  <c:v>0</c:v>
                </c:pt>
                <c:pt idx="10">
                  <c:v>0</c:v>
                </c:pt>
                <c:pt idx="11">
                  <c:v>0</c:v>
                </c:pt>
                <c:pt idx="12">
                  <c:v>0</c:v>
                </c:pt>
                <c:pt idx="13">
                  <c:v>1.3374244244341193E-235</c:v>
                </c:pt>
                <c:pt idx="14">
                  <c:v>7.3919946185897148E-169</c:v>
                </c:pt>
                <c:pt idx="15">
                  <c:v>-1.0485861173034884E-121</c:v>
                </c:pt>
                <c:pt idx="16">
                  <c:v>-2.5095259898211621E-86</c:v>
                </c:pt>
                <c:pt idx="17">
                  <c:v>-1.7152628619421472E-61</c:v>
                </c:pt>
                <c:pt idx="18">
                  <c:v>-8.1714946152545266E-44</c:v>
                </c:pt>
                <c:pt idx="19">
                  <c:v>-3.1223732584192075E-31</c:v>
                </c:pt>
                <c:pt idx="20">
                  <c:v>-2.7370024008044498E-22</c:v>
                </c:pt>
                <c:pt idx="21">
                  <c:v>-6.0238460743080082E-16</c:v>
                </c:pt>
                <c:pt idx="22">
                  <c:v>-1.8387958340569795E-11</c:v>
                </c:pt>
                <c:pt idx="23">
                  <c:v>-2.6338621786755681E-8</c:v>
                </c:pt>
                <c:pt idx="24">
                  <c:v>-4.2078340526279606E-6</c:v>
                </c:pt>
                <c:pt idx="25">
                  <c:v>-1.3786918968901544E-4</c:v>
                </c:pt>
                <c:pt idx="26">
                  <c:v>-1.4047185300882896E-3</c:v>
                </c:pt>
                <c:pt idx="27">
                  <c:v>-5.7128261057022593E-3</c:v>
                </c:pt>
                <c:pt idx="28">
                  <c:v>-9.1139064315769198E-3</c:v>
                </c:pt>
                <c:pt idx="29">
                  <c:v>6.386952322928522E-3</c:v>
                </c:pt>
                <c:pt idx="30">
                  <c:v>6.4840442169611795E-2</c:v>
                </c:pt>
                <c:pt idx="31">
                  <c:v>0.17722727241082833</c:v>
                </c:pt>
                <c:pt idx="32">
                  <c:v>0.33253315458225391</c:v>
                </c:pt>
                <c:pt idx="33">
                  <c:v>0.50431922588949585</c:v>
                </c:pt>
                <c:pt idx="34">
                  <c:v>0.66280328371372721</c:v>
                </c:pt>
                <c:pt idx="35">
                  <c:v>0.78364030823466013</c:v>
                </c:pt>
                <c:pt idx="36">
                  <c:v>0.85135517284683648</c:v>
                </c:pt>
                <c:pt idx="37">
                  <c:v>0.8591334281329791</c:v>
                </c:pt>
                <c:pt idx="38">
                  <c:v>0.8070988929087064</c:v>
                </c:pt>
                <c:pt idx="39">
                  <c:v>0.70038891057231256</c:v>
                </c:pt>
                <c:pt idx="40">
                  <c:v>0.54754878490868597</c:v>
                </c:pt>
                <c:pt idx="41">
                  <c:v>0.35932459526117527</c:v>
                </c:pt>
                <c:pt idx="42">
                  <c:v>0.14776493253655565</c:v>
                </c:pt>
                <c:pt idx="43">
                  <c:v>-7.4483935317648783E-2</c:v>
                </c:pt>
                <c:pt idx="44">
                  <c:v>-0.2947770951484765</c:v>
                </c:pt>
                <c:pt idx="45">
                  <c:v>-0.50101379741876406</c:v>
                </c:pt>
                <c:pt idx="46">
                  <c:v>-0.68214200277277082</c:v>
                </c:pt>
                <c:pt idx="47">
                  <c:v>-0.82862133173099894</c:v>
                </c:pt>
                <c:pt idx="48">
                  <c:v>-0.93282919001106179</c:v>
                </c:pt>
                <c:pt idx="49">
                  <c:v>-0.98939015879393033</c:v>
                </c:pt>
                <c:pt idx="50">
                  <c:v>-0.99540912356852784</c:v>
                </c:pt>
                <c:pt idx="51">
                  <c:v>-0.95059233727333448</c:v>
                </c:pt>
                <c:pt idx="52">
                  <c:v>-0.85724636575081314</c:v>
                </c:pt>
                <c:pt idx="53">
                  <c:v>-0.72015167292279147</c:v>
                </c:pt>
                <c:pt idx="54">
                  <c:v>-0.5463147384645437</c:v>
                </c:pt>
                <c:pt idx="55">
                  <c:v>-0.34460950216610553</c:v>
                </c:pt>
                <c:pt idx="56">
                  <c:v>-0.1253251610894415</c:v>
                </c:pt>
                <c:pt idx="57">
                  <c:v>0.10035743052301917</c:v>
                </c:pt>
                <c:pt idx="58">
                  <c:v>0.32093454845822467</c:v>
                </c:pt>
                <c:pt idx="59">
                  <c:v>0.52516484445000255</c:v>
                </c:pt>
                <c:pt idx="60">
                  <c:v>0.70264134813111878</c:v>
                </c:pt>
                <c:pt idx="61">
                  <c:v>0.84432111807469723</c:v>
                </c:pt>
                <c:pt idx="62">
                  <c:v>0.94298555122696925</c:v>
                </c:pt>
                <c:pt idx="63">
                  <c:v>0.99360787470912548</c:v>
                </c:pt>
                <c:pt idx="64">
                  <c:v>0.99360906803218485</c:v>
                </c:pt>
                <c:pt idx="65">
                  <c:v>0.94298915000501637</c:v>
                </c:pt>
                <c:pt idx="66">
                  <c:v>0.84432711931694326</c:v>
                </c:pt>
                <c:pt idx="67">
                  <c:v>0.70264953493803584</c:v>
                </c:pt>
                <c:pt idx="68">
                  <c:v>0.52517441978856794</c:v>
                </c:pt>
                <c:pt idx="69">
                  <c:v>0.32094352695096212</c:v>
                </c:pt>
                <c:pt idx="70">
                  <c:v>0.10036169817722534</c:v>
                </c:pt>
                <c:pt idx="71">
                  <c:v>-0.12533322019674584</c:v>
                </c:pt>
                <c:pt idx="72">
                  <c:v>-0.34464289963500733</c:v>
                </c:pt>
                <c:pt idx="73">
                  <c:v>-0.54639432289505419</c:v>
                </c:pt>
                <c:pt idx="74">
                  <c:v>-0.72030900486322003</c:v>
                </c:pt>
                <c:pt idx="75">
                  <c:v>-0.85752664104246656</c:v>
                </c:pt>
                <c:pt idx="76">
                  <c:v>-0.95105650564304012</c:v>
                </c:pt>
                <c:pt idx="77">
                  <c:v>-0.99613360208905</c:v>
                </c:pt>
                <c:pt idx="78">
                  <c:v>-0.9904614212737084</c:v>
                </c:pt>
                <c:pt idx="79">
                  <c:v>-0.93432893983262932</c:v>
                </c:pt>
                <c:pt idx="80">
                  <c:v>-0.83059589773274689</c:v>
                </c:pt>
                <c:pt idx="81">
                  <c:v>-0.68454710517446204</c:v>
                </c:pt>
                <c:pt idx="82">
                  <c:v>-0.50362320128964144</c:v>
                </c:pt>
                <c:pt idx="83">
                  <c:v>-0.29704158145005338</c:v>
                </c:pt>
                <c:pt idx="84">
                  <c:v>-7.5326805507960587E-2</c:v>
                </c:pt>
                <c:pt idx="85">
                  <c:v>0.15022558909611955</c:v>
                </c:pt>
                <c:pt idx="86">
                  <c:v>0.36812455264744676</c:v>
                </c:pt>
                <c:pt idx="87">
                  <c:v>0.56726894909147663</c:v>
                </c:pt>
                <c:pt idx="88">
                  <c:v>0.73751311733005431</c:v>
                </c:pt>
                <c:pt idx="89">
                  <c:v>0.8701837546492468</c:v>
                </c:pt>
                <c:pt idx="90">
                  <c:v>0.95852178900376472</c:v>
                </c:pt>
                <c:pt idx="91">
                  <c:v>0.99802672841966278</c:v>
                </c:pt>
                <c:pt idx="92">
                  <c:v>0.98668594420271427</c:v>
                </c:pt>
                <c:pt idx="93">
                  <c:v>0.92507720683154104</c:v>
                </c:pt>
                <c:pt idx="94">
                  <c:v>0.81633925071563507</c:v>
                </c:pt>
                <c:pt idx="95">
                  <c:v>0.66601186743349361</c:v>
                </c:pt>
                <c:pt idx="96">
                  <c:v>0.48175367410138731</c:v>
                </c:pt>
                <c:pt idx="97">
                  <c:v>0.27295193551721419</c:v>
                </c:pt>
                <c:pt idx="98">
                  <c:v>5.0244318179756907E-2</c:v>
                </c:pt>
                <c:pt idx="99">
                  <c:v>-0.17502305897525181</c:v>
                </c:pt>
                <c:pt idx="100">
                  <c:v>-0.39137366683717023</c:v>
                </c:pt>
                <c:pt idx="101">
                  <c:v>-0.58778525229244483</c:v>
                </c:pt>
                <c:pt idx="102">
                  <c:v>-0.75425138073608278</c:v>
                </c:pt>
                <c:pt idx="103">
                  <c:v>-0.88229122643493729</c:v>
                </c:pt>
                <c:pt idx="104">
                  <c:v>-0.96538163883326389</c:v>
                </c:pt>
                <c:pt idx="105">
                  <c:v>-0.99928947264058354</c:v>
                </c:pt>
                <c:pt idx="106">
                  <c:v>-0.98228725072868583</c:v>
                </c:pt>
                <c:pt idx="107">
                  <c:v>-0.91524117262091653</c:v>
                </c:pt>
                <c:pt idx="108">
                  <c:v>-0.80156698487087663</c:v>
                </c:pt>
                <c:pt idx="109">
                  <c:v>-0.647055961569445</c:v>
                </c:pt>
                <c:pt idx="110">
                  <c:v>-0.45957986062148892</c:v>
                </c:pt>
                <c:pt idx="111">
                  <c:v>-0.24868988716485596</c:v>
                </c:pt>
                <c:pt idx="112">
                  <c:v>-2.5130095443338607E-2</c:v>
                </c:pt>
                <c:pt idx="113">
                  <c:v>0.199709980514406</c:v>
                </c:pt>
                <c:pt idx="114">
                  <c:v>0.41437558099328659</c:v>
                </c:pt>
                <c:pt idx="115">
                  <c:v>0.60793029769460483</c:v>
                </c:pt>
                <c:pt idx="116">
                  <c:v>0.77051324277579114</c:v>
                </c:pt>
                <c:pt idx="117">
                  <c:v>0.89384142415126355</c:v>
                </c:pt>
                <c:pt idx="118">
                  <c:v>0.97163173291467475</c:v>
                </c:pt>
                <c:pt idx="119">
                  <c:v>0.99992104420381611</c:v>
                </c:pt>
                <c:pt idx="120">
                  <c:v>0.97726812356819426</c:v>
                </c:pt>
                <c:pt idx="121">
                  <c:v>0.90482705246601947</c:v>
                </c:pt>
                <c:pt idx="122">
                  <c:v>0.78628843213662092</c:v>
                </c:pt>
                <c:pt idx="123">
                  <c:v>0.62769136129070302</c:v>
                </c:pt>
                <c:pt idx="124">
                  <c:v>0.43711576665093566</c:v>
                </c:pt>
                <c:pt idx="125">
                  <c:v>0.22427076094938059</c:v>
                </c:pt>
                <c:pt idx="126">
                  <c:v>-7.3498065272792346E-16</c:v>
                </c:pt>
                <c:pt idx="127">
                  <c:v>-0.22427076094937856</c:v>
                </c:pt>
                <c:pt idx="128">
                  <c:v>-0.43711576665093382</c:v>
                </c:pt>
                <c:pt idx="129">
                  <c:v>-0.62769136129070136</c:v>
                </c:pt>
                <c:pt idx="130">
                  <c:v>-0.7862884321366197</c:v>
                </c:pt>
                <c:pt idx="131">
                  <c:v>-0.90482705246601858</c:v>
                </c:pt>
                <c:pt idx="132">
                  <c:v>-0.97726812356819381</c:v>
                </c:pt>
                <c:pt idx="133">
                  <c:v>-0.99992104420381611</c:v>
                </c:pt>
                <c:pt idx="134">
                  <c:v>-0.97163173291467353</c:v>
                </c:pt>
                <c:pt idx="135">
                  <c:v>-0.89384142415126455</c:v>
                </c:pt>
                <c:pt idx="136">
                  <c:v>-0.77051324277578792</c:v>
                </c:pt>
                <c:pt idx="137">
                  <c:v>-0.60793029769460361</c:v>
                </c:pt>
                <c:pt idx="138">
                  <c:v>-0.41437558099328203</c:v>
                </c:pt>
                <c:pt idx="139">
                  <c:v>-0.19970998051440808</c:v>
                </c:pt>
                <c:pt idx="140">
                  <c:v>2.5130095443340078E-2</c:v>
                </c:pt>
                <c:pt idx="141">
                  <c:v>0.24868988716486087</c:v>
                </c:pt>
                <c:pt idx="142">
                  <c:v>0.45957986062148409</c:v>
                </c:pt>
                <c:pt idx="143">
                  <c:v>0.64705596156943845</c:v>
                </c:pt>
                <c:pt idx="144">
                  <c:v>0.80156698487087419</c:v>
                </c:pt>
                <c:pt idx="145">
                  <c:v>0.91524117262091453</c:v>
                </c:pt>
                <c:pt idx="146">
                  <c:v>0.98228725072868794</c:v>
                </c:pt>
                <c:pt idx="147">
                  <c:v>0.99928947264058954</c:v>
                </c:pt>
                <c:pt idx="148">
                  <c:v>0.96538163883327477</c:v>
                </c:pt>
                <c:pt idx="149">
                  <c:v>0.88229122643495483</c:v>
                </c:pt>
                <c:pt idx="150">
                  <c:v>0.75425138073610587</c:v>
                </c:pt>
                <c:pt idx="151">
                  <c:v>0.58778525229247558</c:v>
                </c:pt>
                <c:pt idx="152">
                  <c:v>0.39137366683720509</c:v>
                </c:pt>
                <c:pt idx="153">
                  <c:v>0.17502305897527878</c:v>
                </c:pt>
                <c:pt idx="154">
                  <c:v>-5.024431817976692E-2</c:v>
                </c:pt>
                <c:pt idx="155">
                  <c:v>-0.27295193551732283</c:v>
                </c:pt>
                <c:pt idx="156">
                  <c:v>-0.48175367410171321</c:v>
                </c:pt>
                <c:pt idx="157">
                  <c:v>-0.66601186743425</c:v>
                </c:pt>
                <c:pt idx="158">
                  <c:v>-0.81633925071718272</c:v>
                </c:pt>
                <c:pt idx="159">
                  <c:v>-0.92507720683445727</c:v>
                </c:pt>
                <c:pt idx="160">
                  <c:v>-0.98668594420786782</c:v>
                </c:pt>
                <c:pt idx="161">
                  <c:v>-0.99802672842827167</c:v>
                </c:pt>
                <c:pt idx="162">
                  <c:v>-0.95852178901737639</c:v>
                </c:pt>
                <c:pt idx="163">
                  <c:v>-0.87018375466952635</c:v>
                </c:pt>
                <c:pt idx="164">
                  <c:v>-0.73751311735817482</c:v>
                </c:pt>
                <c:pt idx="165">
                  <c:v>-0.5672689491267574</c:v>
                </c:pt>
                <c:pt idx="166">
                  <c:v>-0.36812455268467892</c:v>
                </c:pt>
                <c:pt idx="167">
                  <c:v>-0.15022558912075795</c:v>
                </c:pt>
                <c:pt idx="168">
                  <c:v>7.5326805527931959E-2</c:v>
                </c:pt>
                <c:pt idx="169">
                  <c:v>0.29704158157703431</c:v>
                </c:pt>
                <c:pt idx="170">
                  <c:v>0.50362320163576035</c:v>
                </c:pt>
                <c:pt idx="171">
                  <c:v>0.68454710592868839</c:v>
                </c:pt>
                <c:pt idx="172">
                  <c:v>0.83059589919581256</c:v>
                </c:pt>
                <c:pt idx="173">
                  <c:v>0.93432894245660947</c:v>
                </c:pt>
                <c:pt idx="174">
                  <c:v>0.99046142569665119</c:v>
                </c:pt>
                <c:pt idx="175">
                  <c:v>0.99613360914317306</c:v>
                </c:pt>
                <c:pt idx="176">
                  <c:v>0.95105651629515353</c:v>
                </c:pt>
                <c:pt idx="177">
                  <c:v>0.85752665619365565</c:v>
                </c:pt>
                <c:pt idx="178">
                  <c:v>0.72030902488790649</c:v>
                </c:pt>
                <c:pt idx="179">
                  <c:v>0.54639434673427445</c:v>
                </c:pt>
                <c:pt idx="180">
                  <c:v>0.34464292317451628</c:v>
                </c:pt>
                <c:pt idx="181">
                  <c:v>0.12533323356431034</c:v>
                </c:pt>
                <c:pt idx="182">
                  <c:v>-0.10036171485121598</c:v>
                </c:pt>
                <c:pt idx="183">
                  <c:v>-0.32094360980720393</c:v>
                </c:pt>
                <c:pt idx="184">
                  <c:v>-0.52517462996129682</c:v>
                </c:pt>
                <c:pt idx="185">
                  <c:v>-0.7026499697988452</c:v>
                </c:pt>
                <c:pt idx="186">
                  <c:v>-0.84432792550201596</c:v>
                </c:pt>
                <c:pt idx="187">
                  <c:v>-0.94299053589286264</c:v>
                </c:pt>
                <c:pt idx="188">
                  <c:v>-0.99361131052000862</c:v>
                </c:pt>
                <c:pt idx="189">
                  <c:v>-0.99361131052000895</c:v>
                </c:pt>
                <c:pt idx="190">
                  <c:v>-0.94299053589286375</c:v>
                </c:pt>
                <c:pt idx="191">
                  <c:v>-0.84432792550201763</c:v>
                </c:pt>
                <c:pt idx="192">
                  <c:v>-0.70264996979884753</c:v>
                </c:pt>
                <c:pt idx="193">
                  <c:v>-0.5251746299612996</c:v>
                </c:pt>
                <c:pt idx="194">
                  <c:v>-0.32094360980720693</c:v>
                </c:pt>
                <c:pt idx="195">
                  <c:v>-0.10036171485121914</c:v>
                </c:pt>
                <c:pt idx="196">
                  <c:v>0.12533323356430717</c:v>
                </c:pt>
                <c:pt idx="197">
                  <c:v>0.34464292317451328</c:v>
                </c:pt>
                <c:pt idx="198">
                  <c:v>0.54639434673427179</c:v>
                </c:pt>
                <c:pt idx="199">
                  <c:v>0.72030902488790427</c:v>
                </c:pt>
                <c:pt idx="200">
                  <c:v>0.85752665619365409</c:v>
                </c:pt>
                <c:pt idx="201">
                  <c:v>0.95105651629515253</c:v>
                </c:pt>
                <c:pt idx="202">
                  <c:v>0.99613360914317284</c:v>
                </c:pt>
                <c:pt idx="203">
                  <c:v>0.99046142569665163</c:v>
                </c:pt>
                <c:pt idx="204">
                  <c:v>0.93432894245661058</c:v>
                </c:pt>
                <c:pt idx="205">
                  <c:v>0.83059589919581434</c:v>
                </c:pt>
                <c:pt idx="206">
                  <c:v>0.68454710592869072</c:v>
                </c:pt>
                <c:pt idx="207">
                  <c:v>0.50362320163576313</c:v>
                </c:pt>
                <c:pt idx="208">
                  <c:v>0.29704158157703736</c:v>
                </c:pt>
                <c:pt idx="209">
                  <c:v>7.5326805527935123E-2</c:v>
                </c:pt>
                <c:pt idx="210">
                  <c:v>-0.15022558912075479</c:v>
                </c:pt>
                <c:pt idx="211">
                  <c:v>-0.36812455268467598</c:v>
                </c:pt>
                <c:pt idx="212">
                  <c:v>-0.56726894912675485</c:v>
                </c:pt>
                <c:pt idx="213">
                  <c:v>-0.7375131173581726</c:v>
                </c:pt>
                <c:pt idx="214">
                  <c:v>-0.8701837546695248</c:v>
                </c:pt>
                <c:pt idx="215">
                  <c:v>-0.95852178901737539</c:v>
                </c:pt>
                <c:pt idx="216">
                  <c:v>-0.99802672842827145</c:v>
                </c:pt>
                <c:pt idx="217">
                  <c:v>-0.98668594420786826</c:v>
                </c:pt>
                <c:pt idx="218">
                  <c:v>-0.92507720683445849</c:v>
                </c:pt>
                <c:pt idx="219">
                  <c:v>-0.81633925071718461</c:v>
                </c:pt>
                <c:pt idx="220">
                  <c:v>-0.66601186743425234</c:v>
                </c:pt>
                <c:pt idx="221">
                  <c:v>-0.48175367410171599</c:v>
                </c:pt>
                <c:pt idx="222">
                  <c:v>-0.27295193551732588</c:v>
                </c:pt>
                <c:pt idx="223">
                  <c:v>-5.0244318179770105E-2</c:v>
                </c:pt>
                <c:pt idx="224">
                  <c:v>0.17502305897527565</c:v>
                </c:pt>
                <c:pt idx="225">
                  <c:v>0.39137366683720215</c:v>
                </c:pt>
                <c:pt idx="226">
                  <c:v>0.58778525229246725</c:v>
                </c:pt>
                <c:pt idx="227">
                  <c:v>0.75425138073610842</c:v>
                </c:pt>
                <c:pt idx="228">
                  <c:v>0.88229122643495339</c:v>
                </c:pt>
                <c:pt idx="229">
                  <c:v>0.96538163883327399</c:v>
                </c:pt>
                <c:pt idx="230">
                  <c:v>0.99928947264058898</c:v>
                </c:pt>
                <c:pt idx="231">
                  <c:v>0.98228725072868728</c:v>
                </c:pt>
                <c:pt idx="232">
                  <c:v>0.91524117262091731</c:v>
                </c:pt>
                <c:pt idx="233">
                  <c:v>0.80156698487087608</c:v>
                </c:pt>
                <c:pt idx="234">
                  <c:v>0.64705596156944356</c:v>
                </c:pt>
                <c:pt idx="235">
                  <c:v>0.4595798606214806</c:v>
                </c:pt>
                <c:pt idx="236">
                  <c:v>0.24868988716486051</c:v>
                </c:pt>
                <c:pt idx="237">
                  <c:v>2.5130095443350365E-2</c:v>
                </c:pt>
                <c:pt idx="238">
                  <c:v>-0.19970998051440844</c:v>
                </c:pt>
                <c:pt idx="239">
                  <c:v>-0.41437558099327909</c:v>
                </c:pt>
                <c:pt idx="240">
                  <c:v>-0.60793029769460116</c:v>
                </c:pt>
                <c:pt idx="241">
                  <c:v>-0.77051324277579036</c:v>
                </c:pt>
                <c:pt idx="242">
                  <c:v>-0.89384142415126466</c:v>
                </c:pt>
                <c:pt idx="243">
                  <c:v>-0.97163173291467275</c:v>
                </c:pt>
                <c:pt idx="244">
                  <c:v>-0.99992104420381611</c:v>
                </c:pt>
                <c:pt idx="245">
                  <c:v>-0.97726812356819592</c:v>
                </c:pt>
                <c:pt idx="246">
                  <c:v>-0.90482705246601847</c:v>
                </c:pt>
                <c:pt idx="247">
                  <c:v>-0.7862884321366217</c:v>
                </c:pt>
                <c:pt idx="248">
                  <c:v>-0.6276913612907038</c:v>
                </c:pt>
                <c:pt idx="249">
                  <c:v>-0.43711576665093027</c:v>
                </c:pt>
                <c:pt idx="250">
                  <c:v>-0.2242707609493782</c:v>
                </c:pt>
                <c:pt idx="251">
                  <c:v>-3.9203666354903355E-15</c:v>
                </c:pt>
                <c:pt idx="252">
                  <c:v>0.22427076094937751</c:v>
                </c:pt>
                <c:pt idx="253">
                  <c:v>0.43711576665092322</c:v>
                </c:pt>
                <c:pt idx="254">
                  <c:v>0.62769136129070324</c:v>
                </c:pt>
                <c:pt idx="255">
                  <c:v>0.78628843213661681</c:v>
                </c:pt>
                <c:pt idx="256">
                  <c:v>0.90482705246601813</c:v>
                </c:pt>
                <c:pt idx="257">
                  <c:v>0.97726812356819426</c:v>
                </c:pt>
                <c:pt idx="258">
                  <c:v>0.99992104420381611</c:v>
                </c:pt>
                <c:pt idx="259">
                  <c:v>0.97163173291467464</c:v>
                </c:pt>
                <c:pt idx="260">
                  <c:v>0.893841424151265</c:v>
                </c:pt>
                <c:pt idx="261">
                  <c:v>0.77051324277579092</c:v>
                </c:pt>
                <c:pt idx="262">
                  <c:v>0.60793029769460172</c:v>
                </c:pt>
                <c:pt idx="263">
                  <c:v>0.41437558099328625</c:v>
                </c:pt>
                <c:pt idx="264">
                  <c:v>0.19970998051440916</c:v>
                </c:pt>
                <c:pt idx="265">
                  <c:v>-2.5130095443342527E-2</c:v>
                </c:pt>
                <c:pt idx="266">
                  <c:v>-0.24868988716485982</c:v>
                </c:pt>
                <c:pt idx="267">
                  <c:v>-0.45957986062148626</c:v>
                </c:pt>
                <c:pt idx="268">
                  <c:v>-0.64705596156944301</c:v>
                </c:pt>
                <c:pt idx="269">
                  <c:v>-0.80156698487087563</c:v>
                </c:pt>
                <c:pt idx="270">
                  <c:v>-0.91524117262091986</c:v>
                </c:pt>
                <c:pt idx="271">
                  <c:v>-0.9822872507286885</c:v>
                </c:pt>
                <c:pt idx="272">
                  <c:v>-0.99928947264058932</c:v>
                </c:pt>
                <c:pt idx="273">
                  <c:v>-0.96538163883327233</c:v>
                </c:pt>
                <c:pt idx="274">
                  <c:v>-0.88229122643495039</c:v>
                </c:pt>
                <c:pt idx="275">
                  <c:v>-0.75425138073610432</c:v>
                </c:pt>
                <c:pt idx="276">
                  <c:v>-0.58778525229247358</c:v>
                </c:pt>
                <c:pt idx="277">
                  <c:v>-0.39137366683720282</c:v>
                </c:pt>
                <c:pt idx="278">
                  <c:v>-0.17502305897526937</c:v>
                </c:pt>
                <c:pt idx="279">
                  <c:v>5.0244318179769369E-2</c:v>
                </c:pt>
                <c:pt idx="280">
                  <c:v>0.27295193551732516</c:v>
                </c:pt>
                <c:pt idx="281">
                  <c:v>0.4817536741017216</c:v>
                </c:pt>
                <c:pt idx="282">
                  <c:v>0.66601186743425711</c:v>
                </c:pt>
                <c:pt idx="283">
                  <c:v>0.81633925071718005</c:v>
                </c:pt>
                <c:pt idx="284">
                  <c:v>0.92507720683445549</c:v>
                </c:pt>
                <c:pt idx="285">
                  <c:v>0.98668594420786582</c:v>
                </c:pt>
                <c:pt idx="286">
                  <c:v>0.998026728428272</c:v>
                </c:pt>
                <c:pt idx="287">
                  <c:v>0.95852178901737761</c:v>
                </c:pt>
                <c:pt idx="288">
                  <c:v>0.87018375466952869</c:v>
                </c:pt>
                <c:pt idx="289">
                  <c:v>0.7375131173581827</c:v>
                </c:pt>
                <c:pt idx="290">
                  <c:v>0.56726894912676129</c:v>
                </c:pt>
                <c:pt idx="291">
                  <c:v>0.36812455268467664</c:v>
                </c:pt>
                <c:pt idx="292">
                  <c:v>0.15022558912076958</c:v>
                </c:pt>
                <c:pt idx="293">
                  <c:v>-7.5326805527920218E-2</c:v>
                </c:pt>
                <c:pt idx="294">
                  <c:v>-0.29704158157703664</c:v>
                </c:pt>
                <c:pt idx="295">
                  <c:v>-0.50362320163576246</c:v>
                </c:pt>
                <c:pt idx="296">
                  <c:v>-0.68454710592867984</c:v>
                </c:pt>
                <c:pt idx="297">
                  <c:v>-0.83059589919580601</c:v>
                </c:pt>
                <c:pt idx="298">
                  <c:v>-0.93432894245661291</c:v>
                </c:pt>
                <c:pt idx="299">
                  <c:v>-0.99046142569665152</c:v>
                </c:pt>
                <c:pt idx="300">
                  <c:v>-0.9961336091431735</c:v>
                </c:pt>
                <c:pt idx="301">
                  <c:v>-0.95105651629515708</c:v>
                </c:pt>
                <c:pt idx="302">
                  <c:v>-0.85752665619365076</c:v>
                </c:pt>
                <c:pt idx="303">
                  <c:v>-0.72030902488790483</c:v>
                </c:pt>
                <c:pt idx="304">
                  <c:v>-0.54639434673427834</c:v>
                </c:pt>
                <c:pt idx="305">
                  <c:v>-0.34464292317452733</c:v>
                </c:pt>
                <c:pt idx="306">
                  <c:v>-0.12533323356430087</c:v>
                </c:pt>
                <c:pt idx="307">
                  <c:v>0.10036171485121842</c:v>
                </c:pt>
                <c:pt idx="308">
                  <c:v>0.32094360980719949</c:v>
                </c:pt>
                <c:pt idx="309">
                  <c:v>0.52517462996128683</c:v>
                </c:pt>
                <c:pt idx="310">
                  <c:v>0.70264996979885197</c:v>
                </c:pt>
                <c:pt idx="311">
                  <c:v>0.8443279255020173</c:v>
                </c:pt>
                <c:pt idx="312">
                  <c:v>0.94299053589286119</c:v>
                </c:pt>
                <c:pt idx="313">
                  <c:v>0.99361131052000728</c:v>
                </c:pt>
                <c:pt idx="314">
                  <c:v>0.99361131052000795</c:v>
                </c:pt>
                <c:pt idx="315">
                  <c:v>0.94299053589286297</c:v>
                </c:pt>
                <c:pt idx="316">
                  <c:v>0.84432792550202018</c:v>
                </c:pt>
                <c:pt idx="317">
                  <c:v>0.70264996979885586</c:v>
                </c:pt>
                <c:pt idx="318">
                  <c:v>0.52517462996129149</c:v>
                </c:pt>
                <c:pt idx="319">
                  <c:v>0.3209436098072046</c:v>
                </c:pt>
                <c:pt idx="320">
                  <c:v>0.10036171485122378</c:v>
                </c:pt>
                <c:pt idx="321">
                  <c:v>-0.12533323356429552</c:v>
                </c:pt>
                <c:pt idx="322">
                  <c:v>-0.34464292317452228</c:v>
                </c:pt>
                <c:pt idx="323">
                  <c:v>-0.54639434673427389</c:v>
                </c:pt>
                <c:pt idx="324">
                  <c:v>-0.72030902488790105</c:v>
                </c:pt>
                <c:pt idx="325">
                  <c:v>-0.85752665619364798</c:v>
                </c:pt>
                <c:pt idx="326">
                  <c:v>-0.95105651629515542</c:v>
                </c:pt>
                <c:pt idx="327">
                  <c:v>-0.99613360914317306</c:v>
                </c:pt>
                <c:pt idx="328">
                  <c:v>-0.9904614256966523</c:v>
                </c:pt>
                <c:pt idx="329">
                  <c:v>-0.9343289424566148</c:v>
                </c:pt>
                <c:pt idx="330">
                  <c:v>-0.83059589919580901</c:v>
                </c:pt>
                <c:pt idx="331">
                  <c:v>-0.68454710592868373</c:v>
                </c:pt>
                <c:pt idx="332">
                  <c:v>-0.50362320163576713</c:v>
                </c:pt>
                <c:pt idx="333">
                  <c:v>-0.2970415815770418</c:v>
                </c:pt>
                <c:pt idx="334">
                  <c:v>-7.5326805527925603E-2</c:v>
                </c:pt>
                <c:pt idx="335">
                  <c:v>0.15022558912076425</c:v>
                </c:pt>
                <c:pt idx="336">
                  <c:v>0.36812455268467165</c:v>
                </c:pt>
                <c:pt idx="337">
                  <c:v>0.56726894912675097</c:v>
                </c:pt>
                <c:pt idx="338">
                  <c:v>0.73751311735817904</c:v>
                </c:pt>
                <c:pt idx="339">
                  <c:v>0.87018375466952946</c:v>
                </c:pt>
                <c:pt idx="340">
                  <c:v>0.95852178901737817</c:v>
                </c:pt>
                <c:pt idx="341">
                  <c:v>0.99802672842827123</c:v>
                </c:pt>
                <c:pt idx="342">
                  <c:v>0.98668594420786671</c:v>
                </c:pt>
                <c:pt idx="343">
                  <c:v>0.92507720683445482</c:v>
                </c:pt>
                <c:pt idx="344">
                  <c:v>0.81633925071717905</c:v>
                </c:pt>
                <c:pt idx="345">
                  <c:v>0.66601186743425578</c:v>
                </c:pt>
                <c:pt idx="346">
                  <c:v>0.48175367410173253</c:v>
                </c:pt>
                <c:pt idx="347">
                  <c:v>0.27295193551733038</c:v>
                </c:pt>
                <c:pt idx="348">
                  <c:v>5.0244318179774754E-2</c:v>
                </c:pt>
                <c:pt idx="349">
                  <c:v>-0.17502305897527107</c:v>
                </c:pt>
                <c:pt idx="350">
                  <c:v>-0.39137366683719788</c:v>
                </c:pt>
                <c:pt idx="351">
                  <c:v>-0.58778525229246925</c:v>
                </c:pt>
                <c:pt idx="352">
                  <c:v>-0.75425138073610076</c:v>
                </c:pt>
                <c:pt idx="353">
                  <c:v>-0.88229122643495117</c:v>
                </c:pt>
                <c:pt idx="354">
                  <c:v>-0.965381638833269</c:v>
                </c:pt>
                <c:pt idx="355">
                  <c:v>-0.99928947264058909</c:v>
                </c:pt>
                <c:pt idx="356">
                  <c:v>-0.9822872507286895</c:v>
                </c:pt>
                <c:pt idx="357">
                  <c:v>-0.9152411726209192</c:v>
                </c:pt>
                <c:pt idx="358">
                  <c:v>-0.80156698487087885</c:v>
                </c:pt>
                <c:pt idx="359">
                  <c:v>-0.64705596156944711</c:v>
                </c:pt>
                <c:pt idx="360">
                  <c:v>-0.45957986062149103</c:v>
                </c:pt>
                <c:pt idx="361">
                  <c:v>-0.24868988716485815</c:v>
                </c:pt>
                <c:pt idx="362">
                  <c:v>-2.5130095443355021E-2</c:v>
                </c:pt>
                <c:pt idx="363">
                  <c:v>0.19970998051440389</c:v>
                </c:pt>
                <c:pt idx="364">
                  <c:v>0.41437558099328137</c:v>
                </c:pt>
                <c:pt idx="365">
                  <c:v>0.60793029769460305</c:v>
                </c:pt>
                <c:pt idx="366">
                  <c:v>0.77051324277578748</c:v>
                </c:pt>
                <c:pt idx="367">
                  <c:v>0.89384142415126255</c:v>
                </c:pt>
                <c:pt idx="368">
                  <c:v>0.97163173291467331</c:v>
                </c:pt>
                <c:pt idx="369">
                  <c:v>0.99992104420381611</c:v>
                </c:pt>
                <c:pt idx="370">
                  <c:v>0.97726812356819692</c:v>
                </c:pt>
                <c:pt idx="371">
                  <c:v>0.90482705246602047</c:v>
                </c:pt>
                <c:pt idx="372">
                  <c:v>0.78628843213662014</c:v>
                </c:pt>
                <c:pt idx="373">
                  <c:v>0.62769136129070191</c:v>
                </c:pt>
                <c:pt idx="374">
                  <c:v>0.43711576665093449</c:v>
                </c:pt>
                <c:pt idx="375">
                  <c:v>0.22427076094938275</c:v>
                </c:pt>
                <c:pt idx="376">
                  <c:v>1.4702865661075926E-15</c:v>
                </c:pt>
                <c:pt idx="377">
                  <c:v>-0.22427076094937989</c:v>
                </c:pt>
                <c:pt idx="378">
                  <c:v>-0.43711576665091906</c:v>
                </c:pt>
                <c:pt idx="379">
                  <c:v>-0.62769136129069969</c:v>
                </c:pt>
                <c:pt idx="380">
                  <c:v>-0.78628843213661836</c:v>
                </c:pt>
                <c:pt idx="381">
                  <c:v>-0.90482705246601913</c:v>
                </c:pt>
                <c:pt idx="382">
                  <c:v>-0.97726812356819337</c:v>
                </c:pt>
                <c:pt idx="383">
                  <c:v>-0.99992104420381611</c:v>
                </c:pt>
                <c:pt idx="384">
                  <c:v>-0.97163173291467408</c:v>
                </c:pt>
                <c:pt idx="385">
                  <c:v>-0.89384142415126389</c:v>
                </c:pt>
                <c:pt idx="386">
                  <c:v>-0.77051324277578936</c:v>
                </c:pt>
                <c:pt idx="387">
                  <c:v>-0.60793029769460538</c:v>
                </c:pt>
                <c:pt idx="388">
                  <c:v>-0.41437558099328403</c:v>
                </c:pt>
                <c:pt idx="389">
                  <c:v>-0.19970998051440672</c:v>
                </c:pt>
                <c:pt idx="390">
                  <c:v>2.5130095443337871E-2</c:v>
                </c:pt>
                <c:pt idx="391">
                  <c:v>0.24868988716485524</c:v>
                </c:pt>
                <c:pt idx="392">
                  <c:v>0.45957986062148826</c:v>
                </c:pt>
                <c:pt idx="393">
                  <c:v>0.64705596156944445</c:v>
                </c:pt>
                <c:pt idx="394">
                  <c:v>0.80156698487087619</c:v>
                </c:pt>
                <c:pt idx="395">
                  <c:v>0.9152411726209162</c:v>
                </c:pt>
                <c:pt idx="396">
                  <c:v>0.98228725072868572</c:v>
                </c:pt>
                <c:pt idx="397">
                  <c:v>0.99928947264058354</c:v>
                </c:pt>
                <c:pt idx="398">
                  <c:v>0.96538163883326411</c:v>
                </c:pt>
                <c:pt idx="399">
                  <c:v>0.88229122643493763</c:v>
                </c:pt>
                <c:pt idx="400">
                  <c:v>0.75425138073608089</c:v>
                </c:pt>
                <c:pt idx="401">
                  <c:v>0.58778525229244249</c:v>
                </c:pt>
                <c:pt idx="402">
                  <c:v>0.39137366683716768</c:v>
                </c:pt>
                <c:pt idx="403">
                  <c:v>0.17502305897524903</c:v>
                </c:pt>
                <c:pt idx="404">
                  <c:v>-5.0244318179759724E-2</c:v>
                </c:pt>
                <c:pt idx="405">
                  <c:v>-0.27295193551721691</c:v>
                </c:pt>
                <c:pt idx="406">
                  <c:v>-0.48175367410138975</c:v>
                </c:pt>
                <c:pt idx="407">
                  <c:v>-0.66601186743349561</c:v>
                </c:pt>
                <c:pt idx="408">
                  <c:v>-0.81633925071562852</c:v>
                </c:pt>
                <c:pt idx="409">
                  <c:v>-0.92507720683153671</c:v>
                </c:pt>
                <c:pt idx="410">
                  <c:v>-0.98668594420271238</c:v>
                </c:pt>
                <c:pt idx="411">
                  <c:v>-0.99802672841966367</c:v>
                </c:pt>
                <c:pt idx="412">
                  <c:v>-0.95852178900376894</c:v>
                </c:pt>
                <c:pt idx="413">
                  <c:v>-0.87018375464925413</c:v>
                </c:pt>
                <c:pt idx="414">
                  <c:v>-0.73751311733006442</c:v>
                </c:pt>
                <c:pt idx="415">
                  <c:v>-0.56726894909148895</c:v>
                </c:pt>
                <c:pt idx="416">
                  <c:v>-0.36812455264745736</c:v>
                </c:pt>
                <c:pt idx="417">
                  <c:v>-0.15022558909613082</c:v>
                </c:pt>
                <c:pt idx="418">
                  <c:v>7.5326805507949235E-2</c:v>
                </c:pt>
                <c:pt idx="419">
                  <c:v>0.2970415814500425</c:v>
                </c:pt>
                <c:pt idx="420">
                  <c:v>0.50362320128963156</c:v>
                </c:pt>
                <c:pt idx="421">
                  <c:v>0.68454710517445372</c:v>
                </c:pt>
                <c:pt idx="422">
                  <c:v>0.83059589773274056</c:v>
                </c:pt>
                <c:pt idx="423">
                  <c:v>0.93432893983262522</c:v>
                </c:pt>
                <c:pt idx="424">
                  <c:v>0.99046142127370684</c:v>
                </c:pt>
                <c:pt idx="425">
                  <c:v>0.996133602089051</c:v>
                </c:pt>
                <c:pt idx="426">
                  <c:v>0.95105650564304356</c:v>
                </c:pt>
                <c:pt idx="427">
                  <c:v>0.85752664104247245</c:v>
                </c:pt>
                <c:pt idx="428">
                  <c:v>0.72030900486322791</c:v>
                </c:pt>
                <c:pt idx="429">
                  <c:v>0.54639432289506373</c:v>
                </c:pt>
                <c:pt idx="430">
                  <c:v>0.34464289963501799</c:v>
                </c:pt>
                <c:pt idx="431">
                  <c:v>0.12533322019673776</c:v>
                </c:pt>
                <c:pt idx="432">
                  <c:v>-0.10036169817721577</c:v>
                </c:pt>
                <c:pt idx="433">
                  <c:v>-0.32094352695095635</c:v>
                </c:pt>
                <c:pt idx="434">
                  <c:v>-0.52517441978855972</c:v>
                </c:pt>
                <c:pt idx="435">
                  <c:v>-0.70264953493804161</c:v>
                </c:pt>
                <c:pt idx="436">
                  <c:v>-0.84432711931693816</c:v>
                </c:pt>
                <c:pt idx="437">
                  <c:v>-0.94298915000501438</c:v>
                </c:pt>
                <c:pt idx="438">
                  <c:v>-0.99360906803218385</c:v>
                </c:pt>
                <c:pt idx="439">
                  <c:v>-0.99360787470912459</c:v>
                </c:pt>
                <c:pt idx="440">
                  <c:v>-0.94298555122697247</c:v>
                </c:pt>
                <c:pt idx="441">
                  <c:v>-0.84432111807470045</c:v>
                </c:pt>
                <c:pt idx="442">
                  <c:v>-0.70264134813112555</c:v>
                </c:pt>
                <c:pt idx="443">
                  <c:v>-0.52516484444999567</c:v>
                </c:pt>
                <c:pt idx="444">
                  <c:v>-0.32093454845823038</c:v>
                </c:pt>
                <c:pt idx="445">
                  <c:v>-0.10035743052302519</c:v>
                </c:pt>
                <c:pt idx="446">
                  <c:v>0.12532516108943551</c:v>
                </c:pt>
                <c:pt idx="447">
                  <c:v>0.34460950216611319</c:v>
                </c:pt>
                <c:pt idx="448">
                  <c:v>0.54631473846453715</c:v>
                </c:pt>
                <c:pt idx="449">
                  <c:v>0.72015167292278603</c:v>
                </c:pt>
                <c:pt idx="450">
                  <c:v>0.85724636575081636</c:v>
                </c:pt>
                <c:pt idx="451">
                  <c:v>0.9505923372733327</c:v>
                </c:pt>
                <c:pt idx="452">
                  <c:v>0.99540912356852729</c:v>
                </c:pt>
                <c:pt idx="453">
                  <c:v>0.98939015879392922</c:v>
                </c:pt>
                <c:pt idx="454">
                  <c:v>0.9328291900110639</c:v>
                </c:pt>
                <c:pt idx="455">
                  <c:v>0.82862133173099439</c:v>
                </c:pt>
                <c:pt idx="456">
                  <c:v>0.68214200277277515</c:v>
                </c:pt>
                <c:pt idx="457">
                  <c:v>0.50101379741876928</c:v>
                </c:pt>
                <c:pt idx="458">
                  <c:v>0.29477709514846878</c:v>
                </c:pt>
                <c:pt idx="459">
                  <c:v>7.4483935317653877E-2</c:v>
                </c:pt>
                <c:pt idx="460">
                  <c:v>-0.14776493253655062</c:v>
                </c:pt>
                <c:pt idx="461">
                  <c:v>-0.35932459526118338</c:v>
                </c:pt>
                <c:pt idx="462">
                  <c:v>-0.54754878490868164</c:v>
                </c:pt>
                <c:pt idx="463">
                  <c:v>-0.70038891057231811</c:v>
                </c:pt>
                <c:pt idx="464">
                  <c:v>-0.80709889290870329</c:v>
                </c:pt>
                <c:pt idx="465">
                  <c:v>-0.859133428132976</c:v>
                </c:pt>
                <c:pt idx="466">
                  <c:v>-0.85135517284683604</c:v>
                </c:pt>
                <c:pt idx="467">
                  <c:v>-0.78364030823465847</c:v>
                </c:pt>
                <c:pt idx="468">
                  <c:v>-0.66280328371372565</c:v>
                </c:pt>
                <c:pt idx="469">
                  <c:v>-0.50431922588948697</c:v>
                </c:pt>
                <c:pt idx="470">
                  <c:v>-0.33253315458225691</c:v>
                </c:pt>
                <c:pt idx="471">
                  <c:v>-0.1772272724108353</c:v>
                </c:pt>
                <c:pt idx="472">
                  <c:v>-6.4840442169613877E-2</c:v>
                </c:pt>
                <c:pt idx="473">
                  <c:v>-6.3869523229306453E-3</c:v>
                </c:pt>
                <c:pt idx="474">
                  <c:v>9.1139064315765399E-3</c:v>
                </c:pt>
                <c:pt idx="475">
                  <c:v>5.7128261057025793E-3</c:v>
                </c:pt>
                <c:pt idx="476">
                  <c:v>1.4047185300882573E-3</c:v>
                </c:pt>
                <c:pt idx="477">
                  <c:v>1.3786918968904254E-4</c:v>
                </c:pt>
                <c:pt idx="478">
                  <c:v>4.2078340526279547E-6</c:v>
                </c:pt>
                <c:pt idx="479">
                  <c:v>2.6338621786755562E-8</c:v>
                </c:pt>
                <c:pt idx="480">
                  <c:v>1.8387958340577763E-11</c:v>
                </c:pt>
                <c:pt idx="481">
                  <c:v>6.0238460743080102E-16</c:v>
                </c:pt>
                <c:pt idx="482">
                  <c:v>2.7370024008065695E-22</c:v>
                </c:pt>
                <c:pt idx="483">
                  <c:v>3.1223732584225404E-31</c:v>
                </c:pt>
                <c:pt idx="484">
                  <c:v>8.17149461525467E-44</c:v>
                </c:pt>
                <c:pt idx="485">
                  <c:v>1.7152628619421496E-61</c:v>
                </c:pt>
                <c:pt idx="486">
                  <c:v>2.5095259898211714E-86</c:v>
                </c:pt>
                <c:pt idx="487">
                  <c:v>1.0485861173041213E-121</c:v>
                </c:pt>
                <c:pt idx="488">
                  <c:v>-7.3919946185896807E-169</c:v>
                </c:pt>
                <c:pt idx="489">
                  <c:v>-1.3374244244340755E-235</c:v>
                </c:pt>
                <c:pt idx="490">
                  <c:v>0</c:v>
                </c:pt>
                <c:pt idx="491">
                  <c:v>0</c:v>
                </c:pt>
                <c:pt idx="492">
                  <c:v>0</c:v>
                </c:pt>
                <c:pt idx="493">
                  <c:v>0</c:v>
                </c:pt>
                <c:pt idx="494">
                  <c:v>0</c:v>
                </c:pt>
                <c:pt idx="495">
                  <c:v>0</c:v>
                </c:pt>
                <c:pt idx="496">
                  <c:v>0</c:v>
                </c:pt>
                <c:pt idx="497">
                  <c:v>0</c:v>
                </c:pt>
                <c:pt idx="498">
                  <c:v>0</c:v>
                </c:pt>
                <c:pt idx="499">
                  <c:v>0</c:v>
                </c:pt>
                <c:pt idx="500">
                  <c:v>0</c:v>
                </c:pt>
                <c:pt idx="501">
                  <c:v>0</c:v>
                </c:pt>
              </c:numCache>
            </c:numRef>
          </c:yVal>
          <c:smooth val="1"/>
          <c:extLst>
            <c:ext xmlns:c16="http://schemas.microsoft.com/office/drawing/2014/chart" uri="{C3380CC4-5D6E-409C-BE32-E72D297353CC}">
              <c16:uniqueId val="{00000000-30DE-C246-89C3-A242014C114E}"/>
            </c:ext>
          </c:extLst>
        </c:ser>
        <c:dLbls>
          <c:showLegendKey val="0"/>
          <c:showVal val="0"/>
          <c:showCatName val="0"/>
          <c:showSerName val="0"/>
          <c:showPercent val="0"/>
          <c:showBubbleSize val="0"/>
        </c:dLbls>
        <c:axId val="1030880575"/>
        <c:axId val="1161530415"/>
      </c:scatterChart>
      <c:valAx>
        <c:axId val="1030880575"/>
        <c:scaling>
          <c:orientation val="minMax"/>
          <c:max val="1"/>
        </c:scaling>
        <c:delete val="1"/>
        <c:axPos val="b"/>
        <c:numFmt formatCode="0.000" sourceLinked="1"/>
        <c:majorTickMark val="none"/>
        <c:minorTickMark val="none"/>
        <c:tickLblPos val="nextTo"/>
        <c:crossAx val="1161530415"/>
        <c:crosses val="autoZero"/>
        <c:crossBetween val="midCat"/>
      </c:valAx>
      <c:valAx>
        <c:axId val="1161530415"/>
        <c:scaling>
          <c:orientation val="minMax"/>
          <c:max val="1"/>
          <c:min val="-1"/>
        </c:scaling>
        <c:delete val="1"/>
        <c:axPos val="l"/>
        <c:numFmt formatCode="General" sourceLinked="1"/>
        <c:majorTickMark val="out"/>
        <c:minorTickMark val="none"/>
        <c:tickLblPos val="nextTo"/>
        <c:crossAx val="1030880575"/>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2.0618556701030927E-2"/>
          <c:y val="2.1355421686746989E-2"/>
          <c:w val="0.95876288659793818"/>
          <c:h val="0.94551204819277124"/>
        </c:manualLayout>
      </c:layout>
      <c:scatterChart>
        <c:scatterStyle val="smoothMarker"/>
        <c:varyColors val="0"/>
        <c:ser>
          <c:idx val="0"/>
          <c:order val="0"/>
          <c:tx>
            <c:strRef>
              <c:f>'fixed # waves'!$B$1</c:f>
              <c:strCache>
                <c:ptCount val="1"/>
              </c:strCache>
            </c:strRef>
          </c:tx>
          <c:spPr>
            <a:ln w="19050" cap="rnd">
              <a:solidFill>
                <a:srgbClr val="BF9BFD"/>
              </a:solidFill>
              <a:round/>
            </a:ln>
            <a:effectLst/>
          </c:spPr>
          <c:marker>
            <c:symbol val="none"/>
          </c:marker>
          <c:xVal>
            <c:numRef>
              <c:f>'fixed # waves'!$A$3:$A$503</c:f>
              <c:numCache>
                <c:formatCode>0.000</c:formatCode>
                <c:ptCount val="501"/>
                <c:pt idx="0">
                  <c:v>0</c:v>
                </c:pt>
                <c:pt idx="1">
                  <c:v>2E-3</c:v>
                </c:pt>
                <c:pt idx="2">
                  <c:v>4.0000000000000001E-3</c:v>
                </c:pt>
                <c:pt idx="3">
                  <c:v>6.0000000000000001E-3</c:v>
                </c:pt>
                <c:pt idx="4">
                  <c:v>8.0000000000000002E-3</c:v>
                </c:pt>
                <c:pt idx="5">
                  <c:v>0.01</c:v>
                </c:pt>
                <c:pt idx="6">
                  <c:v>1.2E-2</c:v>
                </c:pt>
                <c:pt idx="7">
                  <c:v>1.4E-2</c:v>
                </c:pt>
                <c:pt idx="8">
                  <c:v>1.6E-2</c:v>
                </c:pt>
                <c:pt idx="9">
                  <c:v>1.7999999999999999E-2</c:v>
                </c:pt>
                <c:pt idx="10">
                  <c:v>0.02</c:v>
                </c:pt>
                <c:pt idx="11">
                  <c:v>2.1999999999999999E-2</c:v>
                </c:pt>
                <c:pt idx="12">
                  <c:v>2.4E-2</c:v>
                </c:pt>
                <c:pt idx="13">
                  <c:v>2.5999999999999999E-2</c:v>
                </c:pt>
                <c:pt idx="14">
                  <c:v>2.8000000000000001E-2</c:v>
                </c:pt>
                <c:pt idx="15">
                  <c:v>0.03</c:v>
                </c:pt>
                <c:pt idx="16">
                  <c:v>3.2000000000000001E-2</c:v>
                </c:pt>
                <c:pt idx="17">
                  <c:v>3.4000000000000002E-2</c:v>
                </c:pt>
                <c:pt idx="18">
                  <c:v>3.5999999999999997E-2</c:v>
                </c:pt>
                <c:pt idx="19">
                  <c:v>3.7999999999999999E-2</c:v>
                </c:pt>
                <c:pt idx="20">
                  <c:v>0.04</c:v>
                </c:pt>
                <c:pt idx="21">
                  <c:v>4.2000000000000003E-2</c:v>
                </c:pt>
                <c:pt idx="22">
                  <c:v>4.3999999999999997E-2</c:v>
                </c:pt>
                <c:pt idx="23">
                  <c:v>4.5999999999999999E-2</c:v>
                </c:pt>
                <c:pt idx="24">
                  <c:v>4.8000000000000001E-2</c:v>
                </c:pt>
                <c:pt idx="25">
                  <c:v>0.05</c:v>
                </c:pt>
                <c:pt idx="26">
                  <c:v>5.1999999999999998E-2</c:v>
                </c:pt>
                <c:pt idx="27">
                  <c:v>5.3999999999999999E-2</c:v>
                </c:pt>
                <c:pt idx="28">
                  <c:v>5.6000000000000001E-2</c:v>
                </c:pt>
                <c:pt idx="29">
                  <c:v>5.8000000000000003E-2</c:v>
                </c:pt>
                <c:pt idx="30">
                  <c:v>0.06</c:v>
                </c:pt>
                <c:pt idx="31">
                  <c:v>6.2E-2</c:v>
                </c:pt>
                <c:pt idx="32">
                  <c:v>6.4000000000000001E-2</c:v>
                </c:pt>
                <c:pt idx="33">
                  <c:v>6.6000000000000003E-2</c:v>
                </c:pt>
                <c:pt idx="34">
                  <c:v>6.8000000000000005E-2</c:v>
                </c:pt>
                <c:pt idx="35">
                  <c:v>7.0000000000000007E-2</c:v>
                </c:pt>
                <c:pt idx="36">
                  <c:v>7.1999999999999995E-2</c:v>
                </c:pt>
                <c:pt idx="37">
                  <c:v>7.3999999999999996E-2</c:v>
                </c:pt>
                <c:pt idx="38">
                  <c:v>7.5999999999999998E-2</c:v>
                </c:pt>
                <c:pt idx="39">
                  <c:v>7.8E-2</c:v>
                </c:pt>
                <c:pt idx="40">
                  <c:v>0.08</c:v>
                </c:pt>
                <c:pt idx="41">
                  <c:v>8.2000000000000003E-2</c:v>
                </c:pt>
                <c:pt idx="42">
                  <c:v>8.4000000000000005E-2</c:v>
                </c:pt>
                <c:pt idx="43">
                  <c:v>8.5999999999999993E-2</c:v>
                </c:pt>
                <c:pt idx="44">
                  <c:v>8.7999999999999995E-2</c:v>
                </c:pt>
                <c:pt idx="45">
                  <c:v>0.09</c:v>
                </c:pt>
                <c:pt idx="46">
                  <c:v>9.1999999999999998E-2</c:v>
                </c:pt>
                <c:pt idx="47">
                  <c:v>9.4E-2</c:v>
                </c:pt>
                <c:pt idx="48">
                  <c:v>9.6000000000000002E-2</c:v>
                </c:pt>
                <c:pt idx="49">
                  <c:v>9.8000000000000004E-2</c:v>
                </c:pt>
                <c:pt idx="50">
                  <c:v>0.1</c:v>
                </c:pt>
                <c:pt idx="51">
                  <c:v>0.10199999999999999</c:v>
                </c:pt>
                <c:pt idx="52">
                  <c:v>0.104</c:v>
                </c:pt>
                <c:pt idx="53">
                  <c:v>0.106</c:v>
                </c:pt>
                <c:pt idx="54">
                  <c:v>0.108</c:v>
                </c:pt>
                <c:pt idx="55">
                  <c:v>0.11</c:v>
                </c:pt>
                <c:pt idx="56">
                  <c:v>0.112</c:v>
                </c:pt>
                <c:pt idx="57">
                  <c:v>0.114</c:v>
                </c:pt>
                <c:pt idx="58">
                  <c:v>0.11600000000000001</c:v>
                </c:pt>
                <c:pt idx="59">
                  <c:v>0.11799999999999999</c:v>
                </c:pt>
                <c:pt idx="60">
                  <c:v>0.12</c:v>
                </c:pt>
                <c:pt idx="61">
                  <c:v>0.122</c:v>
                </c:pt>
                <c:pt idx="62">
                  <c:v>0.124</c:v>
                </c:pt>
                <c:pt idx="63">
                  <c:v>0.126</c:v>
                </c:pt>
                <c:pt idx="64">
                  <c:v>0.128</c:v>
                </c:pt>
                <c:pt idx="65">
                  <c:v>0.13</c:v>
                </c:pt>
                <c:pt idx="66">
                  <c:v>0.13200000000000001</c:v>
                </c:pt>
                <c:pt idx="67">
                  <c:v>0.13400000000000001</c:v>
                </c:pt>
                <c:pt idx="68">
                  <c:v>0.13600000000000001</c:v>
                </c:pt>
                <c:pt idx="69">
                  <c:v>0.13800000000000001</c:v>
                </c:pt>
                <c:pt idx="70">
                  <c:v>0.14000000000000001</c:v>
                </c:pt>
                <c:pt idx="71">
                  <c:v>0.14199999999999999</c:v>
                </c:pt>
                <c:pt idx="72">
                  <c:v>0.14399999999999999</c:v>
                </c:pt>
                <c:pt idx="73">
                  <c:v>0.14599999999999999</c:v>
                </c:pt>
                <c:pt idx="74">
                  <c:v>0.14799999999999999</c:v>
                </c:pt>
                <c:pt idx="75">
                  <c:v>0.15</c:v>
                </c:pt>
                <c:pt idx="76">
                  <c:v>0.152</c:v>
                </c:pt>
                <c:pt idx="77">
                  <c:v>0.154</c:v>
                </c:pt>
                <c:pt idx="78">
                  <c:v>0.156</c:v>
                </c:pt>
                <c:pt idx="79">
                  <c:v>0.158</c:v>
                </c:pt>
                <c:pt idx="80">
                  <c:v>0.16</c:v>
                </c:pt>
                <c:pt idx="81">
                  <c:v>0.16200000000000001</c:v>
                </c:pt>
                <c:pt idx="82">
                  <c:v>0.16400000000000001</c:v>
                </c:pt>
                <c:pt idx="83">
                  <c:v>0.16600000000000001</c:v>
                </c:pt>
                <c:pt idx="84">
                  <c:v>0.16800000000000001</c:v>
                </c:pt>
                <c:pt idx="85">
                  <c:v>0.17</c:v>
                </c:pt>
                <c:pt idx="86">
                  <c:v>0.17199999999999999</c:v>
                </c:pt>
                <c:pt idx="87">
                  <c:v>0.17399999999999999</c:v>
                </c:pt>
                <c:pt idx="88">
                  <c:v>0.17599999999999999</c:v>
                </c:pt>
                <c:pt idx="89">
                  <c:v>0.17799999999999999</c:v>
                </c:pt>
                <c:pt idx="90">
                  <c:v>0.18</c:v>
                </c:pt>
                <c:pt idx="91">
                  <c:v>0.182</c:v>
                </c:pt>
                <c:pt idx="92">
                  <c:v>0.184</c:v>
                </c:pt>
                <c:pt idx="93">
                  <c:v>0.186</c:v>
                </c:pt>
                <c:pt idx="94">
                  <c:v>0.188</c:v>
                </c:pt>
                <c:pt idx="95">
                  <c:v>0.19</c:v>
                </c:pt>
                <c:pt idx="96">
                  <c:v>0.192</c:v>
                </c:pt>
                <c:pt idx="97">
                  <c:v>0.19400000000000001</c:v>
                </c:pt>
                <c:pt idx="98">
                  <c:v>0.19600000000000001</c:v>
                </c:pt>
                <c:pt idx="99">
                  <c:v>0.19800000000000001</c:v>
                </c:pt>
                <c:pt idx="100">
                  <c:v>0.2</c:v>
                </c:pt>
                <c:pt idx="101">
                  <c:v>0.20200000000000001</c:v>
                </c:pt>
                <c:pt idx="102">
                  <c:v>0.20399999999999999</c:v>
                </c:pt>
                <c:pt idx="103">
                  <c:v>0.20599999999999999</c:v>
                </c:pt>
                <c:pt idx="104">
                  <c:v>0.20799999999999999</c:v>
                </c:pt>
                <c:pt idx="105">
                  <c:v>0.21</c:v>
                </c:pt>
                <c:pt idx="106">
                  <c:v>0.21199999999999999</c:v>
                </c:pt>
                <c:pt idx="107">
                  <c:v>0.214</c:v>
                </c:pt>
                <c:pt idx="108">
                  <c:v>0.216</c:v>
                </c:pt>
                <c:pt idx="109">
                  <c:v>0.218</c:v>
                </c:pt>
                <c:pt idx="110">
                  <c:v>0.22</c:v>
                </c:pt>
                <c:pt idx="111">
                  <c:v>0.222</c:v>
                </c:pt>
                <c:pt idx="112">
                  <c:v>0.224</c:v>
                </c:pt>
                <c:pt idx="113">
                  <c:v>0.22600000000000001</c:v>
                </c:pt>
                <c:pt idx="114">
                  <c:v>0.22800000000000001</c:v>
                </c:pt>
                <c:pt idx="115">
                  <c:v>0.23</c:v>
                </c:pt>
                <c:pt idx="116">
                  <c:v>0.23200000000000001</c:v>
                </c:pt>
                <c:pt idx="117">
                  <c:v>0.23400000000000001</c:v>
                </c:pt>
                <c:pt idx="118">
                  <c:v>0.23599999999999999</c:v>
                </c:pt>
                <c:pt idx="119">
                  <c:v>0.23799999999999999</c:v>
                </c:pt>
                <c:pt idx="120">
                  <c:v>0.24</c:v>
                </c:pt>
                <c:pt idx="121">
                  <c:v>0.24199999999999999</c:v>
                </c:pt>
                <c:pt idx="122">
                  <c:v>0.24399999999999999</c:v>
                </c:pt>
                <c:pt idx="123">
                  <c:v>0.246</c:v>
                </c:pt>
                <c:pt idx="124">
                  <c:v>0.248</c:v>
                </c:pt>
                <c:pt idx="125">
                  <c:v>0.25</c:v>
                </c:pt>
                <c:pt idx="126">
                  <c:v>0.252</c:v>
                </c:pt>
                <c:pt idx="127">
                  <c:v>0.254</c:v>
                </c:pt>
                <c:pt idx="128">
                  <c:v>0.25600000000000001</c:v>
                </c:pt>
                <c:pt idx="129">
                  <c:v>0.25800000000000001</c:v>
                </c:pt>
                <c:pt idx="130">
                  <c:v>0.26</c:v>
                </c:pt>
                <c:pt idx="131">
                  <c:v>0.26200000000000001</c:v>
                </c:pt>
                <c:pt idx="132">
                  <c:v>0.26400000000000001</c:v>
                </c:pt>
                <c:pt idx="133">
                  <c:v>0.26600000000000001</c:v>
                </c:pt>
                <c:pt idx="134">
                  <c:v>0.26800000000000002</c:v>
                </c:pt>
                <c:pt idx="135">
                  <c:v>0.27</c:v>
                </c:pt>
                <c:pt idx="136">
                  <c:v>0.27200000000000002</c:v>
                </c:pt>
                <c:pt idx="137">
                  <c:v>0.27400000000000002</c:v>
                </c:pt>
                <c:pt idx="138">
                  <c:v>0.27600000000000002</c:v>
                </c:pt>
                <c:pt idx="139">
                  <c:v>0.27800000000000002</c:v>
                </c:pt>
                <c:pt idx="140">
                  <c:v>0.28000000000000003</c:v>
                </c:pt>
                <c:pt idx="141">
                  <c:v>0.28199999999999997</c:v>
                </c:pt>
                <c:pt idx="142">
                  <c:v>0.28399999999999997</c:v>
                </c:pt>
                <c:pt idx="143">
                  <c:v>0.28599999999999998</c:v>
                </c:pt>
                <c:pt idx="144">
                  <c:v>0.28799999999999998</c:v>
                </c:pt>
                <c:pt idx="145">
                  <c:v>0.28999999999999998</c:v>
                </c:pt>
                <c:pt idx="146">
                  <c:v>0.29199999999999998</c:v>
                </c:pt>
                <c:pt idx="147">
                  <c:v>0.29399999999999998</c:v>
                </c:pt>
                <c:pt idx="148">
                  <c:v>0.29599999999999999</c:v>
                </c:pt>
                <c:pt idx="149">
                  <c:v>0.29799999999999999</c:v>
                </c:pt>
                <c:pt idx="150">
                  <c:v>0.3</c:v>
                </c:pt>
                <c:pt idx="151">
                  <c:v>0.30199999999999999</c:v>
                </c:pt>
                <c:pt idx="152">
                  <c:v>0.30399999999999999</c:v>
                </c:pt>
                <c:pt idx="153">
                  <c:v>0.30599999999999999</c:v>
                </c:pt>
                <c:pt idx="154">
                  <c:v>0.308</c:v>
                </c:pt>
                <c:pt idx="155">
                  <c:v>0.31</c:v>
                </c:pt>
                <c:pt idx="156">
                  <c:v>0.312</c:v>
                </c:pt>
                <c:pt idx="157">
                  <c:v>0.314</c:v>
                </c:pt>
                <c:pt idx="158">
                  <c:v>0.316</c:v>
                </c:pt>
                <c:pt idx="159">
                  <c:v>0.318</c:v>
                </c:pt>
                <c:pt idx="160">
                  <c:v>0.32</c:v>
                </c:pt>
                <c:pt idx="161">
                  <c:v>0.32200000000000001</c:v>
                </c:pt>
                <c:pt idx="162">
                  <c:v>0.32400000000000001</c:v>
                </c:pt>
                <c:pt idx="163">
                  <c:v>0.32600000000000001</c:v>
                </c:pt>
                <c:pt idx="164">
                  <c:v>0.32800000000000001</c:v>
                </c:pt>
                <c:pt idx="165">
                  <c:v>0.33</c:v>
                </c:pt>
                <c:pt idx="166">
                  <c:v>0.33200000000000002</c:v>
                </c:pt>
                <c:pt idx="167">
                  <c:v>0.33400000000000002</c:v>
                </c:pt>
                <c:pt idx="168">
                  <c:v>0.33600000000000002</c:v>
                </c:pt>
                <c:pt idx="169">
                  <c:v>0.33800000000000002</c:v>
                </c:pt>
                <c:pt idx="170">
                  <c:v>0.34</c:v>
                </c:pt>
                <c:pt idx="171">
                  <c:v>0.34200000000000003</c:v>
                </c:pt>
                <c:pt idx="172">
                  <c:v>0.34399999999999997</c:v>
                </c:pt>
                <c:pt idx="173">
                  <c:v>0.34599999999999997</c:v>
                </c:pt>
                <c:pt idx="174">
                  <c:v>0.34799999999999998</c:v>
                </c:pt>
                <c:pt idx="175">
                  <c:v>0.35</c:v>
                </c:pt>
                <c:pt idx="176">
                  <c:v>0.35199999999999998</c:v>
                </c:pt>
                <c:pt idx="177">
                  <c:v>0.35399999999999998</c:v>
                </c:pt>
                <c:pt idx="178">
                  <c:v>0.35599999999999998</c:v>
                </c:pt>
                <c:pt idx="179">
                  <c:v>0.35799999999999998</c:v>
                </c:pt>
                <c:pt idx="180">
                  <c:v>0.36</c:v>
                </c:pt>
                <c:pt idx="181">
                  <c:v>0.36199999999999999</c:v>
                </c:pt>
                <c:pt idx="182">
                  <c:v>0.36399999999999999</c:v>
                </c:pt>
                <c:pt idx="183">
                  <c:v>0.36599999999999999</c:v>
                </c:pt>
                <c:pt idx="184">
                  <c:v>0.36799999999999999</c:v>
                </c:pt>
                <c:pt idx="185">
                  <c:v>0.37</c:v>
                </c:pt>
                <c:pt idx="186">
                  <c:v>0.372</c:v>
                </c:pt>
                <c:pt idx="187">
                  <c:v>0.374</c:v>
                </c:pt>
                <c:pt idx="188">
                  <c:v>0.376</c:v>
                </c:pt>
                <c:pt idx="189">
                  <c:v>0.378</c:v>
                </c:pt>
                <c:pt idx="190">
                  <c:v>0.38</c:v>
                </c:pt>
                <c:pt idx="191">
                  <c:v>0.38200000000000001</c:v>
                </c:pt>
                <c:pt idx="192">
                  <c:v>0.38400000000000001</c:v>
                </c:pt>
                <c:pt idx="193">
                  <c:v>0.38600000000000001</c:v>
                </c:pt>
                <c:pt idx="194">
                  <c:v>0.38800000000000001</c:v>
                </c:pt>
                <c:pt idx="195">
                  <c:v>0.39</c:v>
                </c:pt>
                <c:pt idx="196">
                  <c:v>0.39200000000000002</c:v>
                </c:pt>
                <c:pt idx="197">
                  <c:v>0.39400000000000002</c:v>
                </c:pt>
                <c:pt idx="198">
                  <c:v>0.39600000000000002</c:v>
                </c:pt>
                <c:pt idx="199">
                  <c:v>0.39800000000000002</c:v>
                </c:pt>
                <c:pt idx="200">
                  <c:v>0.4</c:v>
                </c:pt>
                <c:pt idx="201">
                  <c:v>0.40200000000000002</c:v>
                </c:pt>
                <c:pt idx="202">
                  <c:v>0.40400000000000003</c:v>
                </c:pt>
                <c:pt idx="203">
                  <c:v>0.40600000000000003</c:v>
                </c:pt>
                <c:pt idx="204">
                  <c:v>0.40799999999999997</c:v>
                </c:pt>
                <c:pt idx="205">
                  <c:v>0.41</c:v>
                </c:pt>
                <c:pt idx="206">
                  <c:v>0.41199999999999998</c:v>
                </c:pt>
                <c:pt idx="207">
                  <c:v>0.41399999999999998</c:v>
                </c:pt>
                <c:pt idx="208">
                  <c:v>0.41599999999999998</c:v>
                </c:pt>
                <c:pt idx="209">
                  <c:v>0.41799999999999998</c:v>
                </c:pt>
                <c:pt idx="210">
                  <c:v>0.42</c:v>
                </c:pt>
                <c:pt idx="211">
                  <c:v>0.42199999999999999</c:v>
                </c:pt>
                <c:pt idx="212">
                  <c:v>0.42399999999999999</c:v>
                </c:pt>
                <c:pt idx="213">
                  <c:v>0.42599999999999999</c:v>
                </c:pt>
                <c:pt idx="214">
                  <c:v>0.42799999999999999</c:v>
                </c:pt>
                <c:pt idx="215">
                  <c:v>0.43</c:v>
                </c:pt>
                <c:pt idx="216">
                  <c:v>0.432</c:v>
                </c:pt>
                <c:pt idx="217">
                  <c:v>0.434</c:v>
                </c:pt>
                <c:pt idx="218">
                  <c:v>0.436</c:v>
                </c:pt>
                <c:pt idx="219">
                  <c:v>0.438</c:v>
                </c:pt>
                <c:pt idx="220">
                  <c:v>0.44</c:v>
                </c:pt>
                <c:pt idx="221">
                  <c:v>0.442</c:v>
                </c:pt>
                <c:pt idx="222">
                  <c:v>0.44400000000000001</c:v>
                </c:pt>
                <c:pt idx="223">
                  <c:v>0.44600000000000001</c:v>
                </c:pt>
                <c:pt idx="224">
                  <c:v>0.44800000000000001</c:v>
                </c:pt>
                <c:pt idx="225">
                  <c:v>0.45</c:v>
                </c:pt>
                <c:pt idx="226">
                  <c:v>0.45200000000000001</c:v>
                </c:pt>
                <c:pt idx="227">
                  <c:v>0.45400000000000001</c:v>
                </c:pt>
                <c:pt idx="228">
                  <c:v>0.45600000000000002</c:v>
                </c:pt>
                <c:pt idx="229">
                  <c:v>0.45800000000000002</c:v>
                </c:pt>
                <c:pt idx="230">
                  <c:v>0.46</c:v>
                </c:pt>
                <c:pt idx="231">
                  <c:v>0.46200000000000002</c:v>
                </c:pt>
                <c:pt idx="232">
                  <c:v>0.46400000000000002</c:v>
                </c:pt>
                <c:pt idx="233">
                  <c:v>0.46600000000000003</c:v>
                </c:pt>
                <c:pt idx="234">
                  <c:v>0.46800000000000003</c:v>
                </c:pt>
                <c:pt idx="235">
                  <c:v>0.47</c:v>
                </c:pt>
                <c:pt idx="236">
                  <c:v>0.47199999999999998</c:v>
                </c:pt>
                <c:pt idx="237">
                  <c:v>0.47399999999999998</c:v>
                </c:pt>
                <c:pt idx="238">
                  <c:v>0.47599999999999998</c:v>
                </c:pt>
                <c:pt idx="239">
                  <c:v>0.47799999999999998</c:v>
                </c:pt>
                <c:pt idx="240">
                  <c:v>0.48</c:v>
                </c:pt>
                <c:pt idx="241">
                  <c:v>0.48199999999999998</c:v>
                </c:pt>
                <c:pt idx="242">
                  <c:v>0.48399999999999999</c:v>
                </c:pt>
                <c:pt idx="243">
                  <c:v>0.48599999999999999</c:v>
                </c:pt>
                <c:pt idx="244">
                  <c:v>0.48799999999999999</c:v>
                </c:pt>
                <c:pt idx="245">
                  <c:v>0.49</c:v>
                </c:pt>
                <c:pt idx="246">
                  <c:v>0.49199999999999999</c:v>
                </c:pt>
                <c:pt idx="247">
                  <c:v>0.49399999999999999</c:v>
                </c:pt>
                <c:pt idx="248">
                  <c:v>0.496</c:v>
                </c:pt>
                <c:pt idx="249">
                  <c:v>0.498</c:v>
                </c:pt>
                <c:pt idx="250">
                  <c:v>0.5</c:v>
                </c:pt>
                <c:pt idx="251">
                  <c:v>0.502</c:v>
                </c:pt>
                <c:pt idx="252">
                  <c:v>0.504</c:v>
                </c:pt>
                <c:pt idx="253">
                  <c:v>0.50600000000000001</c:v>
                </c:pt>
                <c:pt idx="254">
                  <c:v>0.50800000000000001</c:v>
                </c:pt>
                <c:pt idx="255">
                  <c:v>0.51</c:v>
                </c:pt>
                <c:pt idx="256">
                  <c:v>0.51200000000000001</c:v>
                </c:pt>
                <c:pt idx="257">
                  <c:v>0.51400000000000001</c:v>
                </c:pt>
                <c:pt idx="258">
                  <c:v>0.51600000000000001</c:v>
                </c:pt>
                <c:pt idx="259">
                  <c:v>0.51800000000000002</c:v>
                </c:pt>
                <c:pt idx="260">
                  <c:v>0.52</c:v>
                </c:pt>
                <c:pt idx="261">
                  <c:v>0.52200000000000002</c:v>
                </c:pt>
                <c:pt idx="262">
                  <c:v>0.52400000000000002</c:v>
                </c:pt>
                <c:pt idx="263">
                  <c:v>0.52600000000000002</c:v>
                </c:pt>
                <c:pt idx="264">
                  <c:v>0.52800000000000002</c:v>
                </c:pt>
                <c:pt idx="265">
                  <c:v>0.53</c:v>
                </c:pt>
                <c:pt idx="266">
                  <c:v>0.53200000000000003</c:v>
                </c:pt>
                <c:pt idx="267">
                  <c:v>0.53400000000000003</c:v>
                </c:pt>
                <c:pt idx="268">
                  <c:v>0.53600000000000003</c:v>
                </c:pt>
                <c:pt idx="269">
                  <c:v>0.53800000000000003</c:v>
                </c:pt>
                <c:pt idx="270">
                  <c:v>0.54</c:v>
                </c:pt>
                <c:pt idx="271">
                  <c:v>0.54200000000000004</c:v>
                </c:pt>
                <c:pt idx="272">
                  <c:v>0.54400000000000004</c:v>
                </c:pt>
                <c:pt idx="273">
                  <c:v>0.54600000000000004</c:v>
                </c:pt>
                <c:pt idx="274">
                  <c:v>0.54800000000000004</c:v>
                </c:pt>
                <c:pt idx="275">
                  <c:v>0.55000000000000004</c:v>
                </c:pt>
                <c:pt idx="276">
                  <c:v>0.55200000000000005</c:v>
                </c:pt>
                <c:pt idx="277">
                  <c:v>0.55400000000000005</c:v>
                </c:pt>
                <c:pt idx="278">
                  <c:v>0.55600000000000005</c:v>
                </c:pt>
                <c:pt idx="279">
                  <c:v>0.55800000000000005</c:v>
                </c:pt>
                <c:pt idx="280">
                  <c:v>0.56000000000000005</c:v>
                </c:pt>
                <c:pt idx="281">
                  <c:v>0.56200000000000006</c:v>
                </c:pt>
                <c:pt idx="282">
                  <c:v>0.56399999999999995</c:v>
                </c:pt>
                <c:pt idx="283">
                  <c:v>0.56599999999999995</c:v>
                </c:pt>
                <c:pt idx="284">
                  <c:v>0.56799999999999995</c:v>
                </c:pt>
                <c:pt idx="285">
                  <c:v>0.56999999999999995</c:v>
                </c:pt>
                <c:pt idx="286">
                  <c:v>0.57199999999999995</c:v>
                </c:pt>
                <c:pt idx="287">
                  <c:v>0.57399999999999995</c:v>
                </c:pt>
                <c:pt idx="288">
                  <c:v>0.57599999999999996</c:v>
                </c:pt>
                <c:pt idx="289">
                  <c:v>0.57799999999999996</c:v>
                </c:pt>
                <c:pt idx="290">
                  <c:v>0.57999999999999996</c:v>
                </c:pt>
                <c:pt idx="291">
                  <c:v>0.58199999999999996</c:v>
                </c:pt>
                <c:pt idx="292">
                  <c:v>0.58399999999999996</c:v>
                </c:pt>
                <c:pt idx="293">
                  <c:v>0.58599999999999997</c:v>
                </c:pt>
                <c:pt idx="294">
                  <c:v>0.58799999999999997</c:v>
                </c:pt>
                <c:pt idx="295">
                  <c:v>0.59</c:v>
                </c:pt>
                <c:pt idx="296">
                  <c:v>0.59199999999999997</c:v>
                </c:pt>
                <c:pt idx="297">
                  <c:v>0.59399999999999997</c:v>
                </c:pt>
                <c:pt idx="298">
                  <c:v>0.59599999999999997</c:v>
                </c:pt>
                <c:pt idx="299">
                  <c:v>0.59799999999999998</c:v>
                </c:pt>
                <c:pt idx="300">
                  <c:v>0.6</c:v>
                </c:pt>
                <c:pt idx="301">
                  <c:v>0.60199999999999998</c:v>
                </c:pt>
                <c:pt idx="302">
                  <c:v>0.60399999999999998</c:v>
                </c:pt>
                <c:pt idx="303">
                  <c:v>0.60599999999999998</c:v>
                </c:pt>
                <c:pt idx="304">
                  <c:v>0.60799999999999998</c:v>
                </c:pt>
                <c:pt idx="305">
                  <c:v>0.61</c:v>
                </c:pt>
                <c:pt idx="306">
                  <c:v>0.61199999999999999</c:v>
                </c:pt>
                <c:pt idx="307">
                  <c:v>0.61399999999999999</c:v>
                </c:pt>
                <c:pt idx="308">
                  <c:v>0.61599999999999999</c:v>
                </c:pt>
                <c:pt idx="309">
                  <c:v>0.61799999999999999</c:v>
                </c:pt>
                <c:pt idx="310">
                  <c:v>0.62</c:v>
                </c:pt>
                <c:pt idx="311">
                  <c:v>0.622</c:v>
                </c:pt>
                <c:pt idx="312">
                  <c:v>0.624</c:v>
                </c:pt>
                <c:pt idx="313">
                  <c:v>0.626</c:v>
                </c:pt>
                <c:pt idx="314">
                  <c:v>0.628</c:v>
                </c:pt>
                <c:pt idx="315">
                  <c:v>0.63</c:v>
                </c:pt>
                <c:pt idx="316">
                  <c:v>0.63200000000000001</c:v>
                </c:pt>
                <c:pt idx="317">
                  <c:v>0.63400000000000001</c:v>
                </c:pt>
                <c:pt idx="318">
                  <c:v>0.63600000000000001</c:v>
                </c:pt>
                <c:pt idx="319">
                  <c:v>0.63800000000000001</c:v>
                </c:pt>
                <c:pt idx="320">
                  <c:v>0.64</c:v>
                </c:pt>
                <c:pt idx="321">
                  <c:v>0.64200000000000002</c:v>
                </c:pt>
                <c:pt idx="322">
                  <c:v>0.64400000000000002</c:v>
                </c:pt>
                <c:pt idx="323">
                  <c:v>0.64600000000000002</c:v>
                </c:pt>
                <c:pt idx="324">
                  <c:v>0.64800000000000002</c:v>
                </c:pt>
                <c:pt idx="325">
                  <c:v>0.65</c:v>
                </c:pt>
                <c:pt idx="326">
                  <c:v>0.65200000000000002</c:v>
                </c:pt>
                <c:pt idx="327">
                  <c:v>0.65400000000000003</c:v>
                </c:pt>
                <c:pt idx="328">
                  <c:v>0.65600000000000003</c:v>
                </c:pt>
                <c:pt idx="329">
                  <c:v>0.65800000000000003</c:v>
                </c:pt>
                <c:pt idx="330">
                  <c:v>0.66</c:v>
                </c:pt>
                <c:pt idx="331">
                  <c:v>0.66200000000000003</c:v>
                </c:pt>
                <c:pt idx="332">
                  <c:v>0.66400000000000003</c:v>
                </c:pt>
                <c:pt idx="333">
                  <c:v>0.66600000000000004</c:v>
                </c:pt>
                <c:pt idx="334">
                  <c:v>0.66800000000000004</c:v>
                </c:pt>
                <c:pt idx="335">
                  <c:v>0.67</c:v>
                </c:pt>
                <c:pt idx="336">
                  <c:v>0.67200000000000004</c:v>
                </c:pt>
                <c:pt idx="337">
                  <c:v>0.67400000000000004</c:v>
                </c:pt>
                <c:pt idx="338">
                  <c:v>0.67600000000000005</c:v>
                </c:pt>
                <c:pt idx="339">
                  <c:v>0.67800000000000005</c:v>
                </c:pt>
                <c:pt idx="340">
                  <c:v>0.68</c:v>
                </c:pt>
                <c:pt idx="341">
                  <c:v>0.68200000000000005</c:v>
                </c:pt>
                <c:pt idx="342">
                  <c:v>0.68400000000000005</c:v>
                </c:pt>
                <c:pt idx="343">
                  <c:v>0.68600000000000005</c:v>
                </c:pt>
                <c:pt idx="344">
                  <c:v>0.68799999999999994</c:v>
                </c:pt>
                <c:pt idx="345">
                  <c:v>0.69</c:v>
                </c:pt>
                <c:pt idx="346">
                  <c:v>0.69199999999999995</c:v>
                </c:pt>
                <c:pt idx="347">
                  <c:v>0.69399999999999995</c:v>
                </c:pt>
                <c:pt idx="348">
                  <c:v>0.69599999999999995</c:v>
                </c:pt>
                <c:pt idx="349">
                  <c:v>0.69799999999999995</c:v>
                </c:pt>
                <c:pt idx="350">
                  <c:v>0.7</c:v>
                </c:pt>
                <c:pt idx="351">
                  <c:v>0.70199999999999996</c:v>
                </c:pt>
                <c:pt idx="352">
                  <c:v>0.70399999999999996</c:v>
                </c:pt>
                <c:pt idx="353">
                  <c:v>0.70599999999999996</c:v>
                </c:pt>
                <c:pt idx="354">
                  <c:v>0.70799999999999996</c:v>
                </c:pt>
                <c:pt idx="355">
                  <c:v>0.71</c:v>
                </c:pt>
                <c:pt idx="356">
                  <c:v>0.71199999999999997</c:v>
                </c:pt>
                <c:pt idx="357">
                  <c:v>0.71399999999999997</c:v>
                </c:pt>
                <c:pt idx="358">
                  <c:v>0.71599999999999997</c:v>
                </c:pt>
                <c:pt idx="359">
                  <c:v>0.71799999999999997</c:v>
                </c:pt>
                <c:pt idx="360">
                  <c:v>0.72</c:v>
                </c:pt>
                <c:pt idx="361">
                  <c:v>0.72199999999999998</c:v>
                </c:pt>
                <c:pt idx="362">
                  <c:v>0.72399999999999998</c:v>
                </c:pt>
                <c:pt idx="363">
                  <c:v>0.72599999999999998</c:v>
                </c:pt>
                <c:pt idx="364">
                  <c:v>0.72799999999999998</c:v>
                </c:pt>
                <c:pt idx="365">
                  <c:v>0.73</c:v>
                </c:pt>
                <c:pt idx="366">
                  <c:v>0.73199999999999998</c:v>
                </c:pt>
                <c:pt idx="367">
                  <c:v>0.73399999999999999</c:v>
                </c:pt>
                <c:pt idx="368">
                  <c:v>0.73599999999999999</c:v>
                </c:pt>
                <c:pt idx="369">
                  <c:v>0.73799999999999999</c:v>
                </c:pt>
                <c:pt idx="370">
                  <c:v>0.74</c:v>
                </c:pt>
                <c:pt idx="371">
                  <c:v>0.74199999999999999</c:v>
                </c:pt>
                <c:pt idx="372">
                  <c:v>0.74399999999999999</c:v>
                </c:pt>
                <c:pt idx="373">
                  <c:v>0.746</c:v>
                </c:pt>
                <c:pt idx="374">
                  <c:v>0.748</c:v>
                </c:pt>
                <c:pt idx="375">
                  <c:v>0.75</c:v>
                </c:pt>
                <c:pt idx="376">
                  <c:v>0.752</c:v>
                </c:pt>
                <c:pt idx="377">
                  <c:v>0.754</c:v>
                </c:pt>
                <c:pt idx="378">
                  <c:v>0.75600000000000001</c:v>
                </c:pt>
                <c:pt idx="379">
                  <c:v>0.75800000000000001</c:v>
                </c:pt>
                <c:pt idx="380">
                  <c:v>0.76</c:v>
                </c:pt>
                <c:pt idx="381">
                  <c:v>0.76200000000000001</c:v>
                </c:pt>
                <c:pt idx="382">
                  <c:v>0.76400000000000001</c:v>
                </c:pt>
                <c:pt idx="383">
                  <c:v>0.76600000000000001</c:v>
                </c:pt>
                <c:pt idx="384">
                  <c:v>0.76800000000000002</c:v>
                </c:pt>
                <c:pt idx="385">
                  <c:v>0.77</c:v>
                </c:pt>
                <c:pt idx="386">
                  <c:v>0.77200000000000002</c:v>
                </c:pt>
                <c:pt idx="387">
                  <c:v>0.77400000000000002</c:v>
                </c:pt>
                <c:pt idx="388">
                  <c:v>0.77600000000000002</c:v>
                </c:pt>
                <c:pt idx="389">
                  <c:v>0.77800000000000002</c:v>
                </c:pt>
                <c:pt idx="390">
                  <c:v>0.78</c:v>
                </c:pt>
                <c:pt idx="391">
                  <c:v>0.78200000000000003</c:v>
                </c:pt>
                <c:pt idx="392">
                  <c:v>0.78400000000000003</c:v>
                </c:pt>
                <c:pt idx="393">
                  <c:v>0.78600000000000003</c:v>
                </c:pt>
                <c:pt idx="394">
                  <c:v>0.78800000000000003</c:v>
                </c:pt>
                <c:pt idx="395">
                  <c:v>0.79</c:v>
                </c:pt>
                <c:pt idx="396">
                  <c:v>0.79200000000000004</c:v>
                </c:pt>
                <c:pt idx="397">
                  <c:v>0.79400000000000004</c:v>
                </c:pt>
                <c:pt idx="398">
                  <c:v>0.79600000000000004</c:v>
                </c:pt>
                <c:pt idx="399">
                  <c:v>0.79800000000000004</c:v>
                </c:pt>
                <c:pt idx="400">
                  <c:v>0.8</c:v>
                </c:pt>
                <c:pt idx="401">
                  <c:v>0.80200000000000005</c:v>
                </c:pt>
                <c:pt idx="402">
                  <c:v>0.80400000000000005</c:v>
                </c:pt>
                <c:pt idx="403">
                  <c:v>0.80600000000000005</c:v>
                </c:pt>
                <c:pt idx="404">
                  <c:v>0.80800000000000005</c:v>
                </c:pt>
                <c:pt idx="405">
                  <c:v>0.81</c:v>
                </c:pt>
                <c:pt idx="406">
                  <c:v>0.81200000000000006</c:v>
                </c:pt>
                <c:pt idx="407">
                  <c:v>0.81399999999999995</c:v>
                </c:pt>
                <c:pt idx="408">
                  <c:v>0.81599999999999995</c:v>
                </c:pt>
                <c:pt idx="409">
                  <c:v>0.81799999999999995</c:v>
                </c:pt>
                <c:pt idx="410">
                  <c:v>0.82</c:v>
                </c:pt>
                <c:pt idx="411">
                  <c:v>0.82199999999999995</c:v>
                </c:pt>
                <c:pt idx="412">
                  <c:v>0.82399999999999995</c:v>
                </c:pt>
                <c:pt idx="413">
                  <c:v>0.82599999999999996</c:v>
                </c:pt>
                <c:pt idx="414">
                  <c:v>0.82799999999999996</c:v>
                </c:pt>
                <c:pt idx="415">
                  <c:v>0.83</c:v>
                </c:pt>
                <c:pt idx="416">
                  <c:v>0.83199999999999996</c:v>
                </c:pt>
                <c:pt idx="417">
                  <c:v>0.83399999999999996</c:v>
                </c:pt>
                <c:pt idx="418">
                  <c:v>0.83599999999999997</c:v>
                </c:pt>
                <c:pt idx="419">
                  <c:v>0.83799999999999997</c:v>
                </c:pt>
                <c:pt idx="420">
                  <c:v>0.84</c:v>
                </c:pt>
                <c:pt idx="421">
                  <c:v>0.84199999999999997</c:v>
                </c:pt>
                <c:pt idx="422">
                  <c:v>0.84399999999999997</c:v>
                </c:pt>
                <c:pt idx="423">
                  <c:v>0.84599999999999997</c:v>
                </c:pt>
                <c:pt idx="424">
                  <c:v>0.84799999999999998</c:v>
                </c:pt>
                <c:pt idx="425">
                  <c:v>0.85</c:v>
                </c:pt>
                <c:pt idx="426">
                  <c:v>0.85199999999999998</c:v>
                </c:pt>
                <c:pt idx="427">
                  <c:v>0.85399999999999998</c:v>
                </c:pt>
                <c:pt idx="428">
                  <c:v>0.85599999999999998</c:v>
                </c:pt>
                <c:pt idx="429">
                  <c:v>0.85799999999999998</c:v>
                </c:pt>
                <c:pt idx="430">
                  <c:v>0.86</c:v>
                </c:pt>
                <c:pt idx="431">
                  <c:v>0.86199999999999999</c:v>
                </c:pt>
                <c:pt idx="432">
                  <c:v>0.86399999999999999</c:v>
                </c:pt>
                <c:pt idx="433">
                  <c:v>0.86599999999999999</c:v>
                </c:pt>
                <c:pt idx="434">
                  <c:v>0.86799999999999999</c:v>
                </c:pt>
                <c:pt idx="435">
                  <c:v>0.87</c:v>
                </c:pt>
                <c:pt idx="436">
                  <c:v>0.872</c:v>
                </c:pt>
                <c:pt idx="437">
                  <c:v>0.874</c:v>
                </c:pt>
                <c:pt idx="438">
                  <c:v>0.876</c:v>
                </c:pt>
                <c:pt idx="439">
                  <c:v>0.878</c:v>
                </c:pt>
                <c:pt idx="440">
                  <c:v>0.88</c:v>
                </c:pt>
                <c:pt idx="441">
                  <c:v>0.88200000000000001</c:v>
                </c:pt>
                <c:pt idx="442">
                  <c:v>0.88400000000000001</c:v>
                </c:pt>
                <c:pt idx="443">
                  <c:v>0.88600000000000001</c:v>
                </c:pt>
                <c:pt idx="444">
                  <c:v>0.88800000000000001</c:v>
                </c:pt>
                <c:pt idx="445">
                  <c:v>0.89</c:v>
                </c:pt>
                <c:pt idx="446">
                  <c:v>0.89200000000000002</c:v>
                </c:pt>
                <c:pt idx="447">
                  <c:v>0.89400000000000002</c:v>
                </c:pt>
                <c:pt idx="448">
                  <c:v>0.89600000000000002</c:v>
                </c:pt>
                <c:pt idx="449">
                  <c:v>0.89800000000000002</c:v>
                </c:pt>
                <c:pt idx="450">
                  <c:v>0.9</c:v>
                </c:pt>
                <c:pt idx="451">
                  <c:v>0.90200000000000002</c:v>
                </c:pt>
                <c:pt idx="452">
                  <c:v>0.90400000000000003</c:v>
                </c:pt>
                <c:pt idx="453">
                  <c:v>0.90600000000000003</c:v>
                </c:pt>
                <c:pt idx="454">
                  <c:v>0.90800000000000003</c:v>
                </c:pt>
                <c:pt idx="455">
                  <c:v>0.91</c:v>
                </c:pt>
                <c:pt idx="456">
                  <c:v>0.91200000000000003</c:v>
                </c:pt>
                <c:pt idx="457">
                  <c:v>0.91400000000000003</c:v>
                </c:pt>
                <c:pt idx="458">
                  <c:v>0.91600000000000004</c:v>
                </c:pt>
                <c:pt idx="459">
                  <c:v>0.91800000000000004</c:v>
                </c:pt>
                <c:pt idx="460">
                  <c:v>0.92</c:v>
                </c:pt>
                <c:pt idx="461">
                  <c:v>0.92200000000000004</c:v>
                </c:pt>
                <c:pt idx="462">
                  <c:v>0.92400000000000004</c:v>
                </c:pt>
                <c:pt idx="463">
                  <c:v>0.92600000000000005</c:v>
                </c:pt>
                <c:pt idx="464">
                  <c:v>0.92800000000000005</c:v>
                </c:pt>
                <c:pt idx="465">
                  <c:v>0.93</c:v>
                </c:pt>
                <c:pt idx="466">
                  <c:v>0.93200000000000005</c:v>
                </c:pt>
                <c:pt idx="467">
                  <c:v>0.93400000000000005</c:v>
                </c:pt>
                <c:pt idx="468">
                  <c:v>0.93600000000000005</c:v>
                </c:pt>
                <c:pt idx="469">
                  <c:v>0.93799999999999994</c:v>
                </c:pt>
                <c:pt idx="470">
                  <c:v>0.94</c:v>
                </c:pt>
                <c:pt idx="471">
                  <c:v>0.94199999999999995</c:v>
                </c:pt>
                <c:pt idx="472">
                  <c:v>0.94399999999999995</c:v>
                </c:pt>
                <c:pt idx="473">
                  <c:v>0.94599999999999995</c:v>
                </c:pt>
                <c:pt idx="474">
                  <c:v>0.94799999999999995</c:v>
                </c:pt>
                <c:pt idx="475">
                  <c:v>0.95</c:v>
                </c:pt>
                <c:pt idx="476">
                  <c:v>0.95199999999999996</c:v>
                </c:pt>
                <c:pt idx="477">
                  <c:v>0.95399999999999996</c:v>
                </c:pt>
                <c:pt idx="478">
                  <c:v>0.95599999999999996</c:v>
                </c:pt>
                <c:pt idx="479">
                  <c:v>0.95799999999999996</c:v>
                </c:pt>
                <c:pt idx="480">
                  <c:v>0.96</c:v>
                </c:pt>
                <c:pt idx="481">
                  <c:v>0.96199999999999997</c:v>
                </c:pt>
                <c:pt idx="482">
                  <c:v>0.96399999999999997</c:v>
                </c:pt>
                <c:pt idx="483">
                  <c:v>0.96599999999999997</c:v>
                </c:pt>
                <c:pt idx="484">
                  <c:v>0.96799999999999997</c:v>
                </c:pt>
                <c:pt idx="485">
                  <c:v>0.97</c:v>
                </c:pt>
                <c:pt idx="486">
                  <c:v>0.97199999999999998</c:v>
                </c:pt>
                <c:pt idx="487">
                  <c:v>0.97399999999999998</c:v>
                </c:pt>
                <c:pt idx="488">
                  <c:v>0.97599999999999998</c:v>
                </c:pt>
                <c:pt idx="489">
                  <c:v>0.97799999999999998</c:v>
                </c:pt>
                <c:pt idx="490">
                  <c:v>0.98</c:v>
                </c:pt>
                <c:pt idx="491">
                  <c:v>0.98199999999999998</c:v>
                </c:pt>
                <c:pt idx="492">
                  <c:v>0.98399999999999999</c:v>
                </c:pt>
                <c:pt idx="493">
                  <c:v>0.98599999999999999</c:v>
                </c:pt>
                <c:pt idx="494">
                  <c:v>0.98799999999999999</c:v>
                </c:pt>
                <c:pt idx="495">
                  <c:v>0.99</c:v>
                </c:pt>
                <c:pt idx="496">
                  <c:v>0.99199999999999999</c:v>
                </c:pt>
                <c:pt idx="497">
                  <c:v>0.99399999999999999</c:v>
                </c:pt>
                <c:pt idx="498">
                  <c:v>0.996</c:v>
                </c:pt>
                <c:pt idx="499">
                  <c:v>0.998</c:v>
                </c:pt>
                <c:pt idx="500">
                  <c:v>1</c:v>
                </c:pt>
              </c:numCache>
            </c:numRef>
          </c:xVal>
          <c:yVal>
            <c:numRef>
              <c:f>'fixed # waves'!$B$2:$B$503</c:f>
              <c:numCache>
                <c:formatCode>General</c:formatCode>
                <c:ptCount val="502"/>
                <c:pt idx="0">
                  <c:v>0</c:v>
                </c:pt>
                <c:pt idx="1">
                  <c:v>5.2150538569547046E-198</c:v>
                </c:pt>
                <c:pt idx="2">
                  <c:v>-6.3743351955891633E-156</c:v>
                </c:pt>
                <c:pt idx="3">
                  <c:v>-1.0867572730886922E-132</c:v>
                </c:pt>
                <c:pt idx="4">
                  <c:v>-6.3676496137717166E-113</c:v>
                </c:pt>
                <c:pt idx="5">
                  <c:v>-4.5357849685551751E-96</c:v>
                </c:pt>
                <c:pt idx="6">
                  <c:v>-1.0619324412568743E-81</c:v>
                </c:pt>
                <c:pt idx="7">
                  <c:v>-1.8807712138063141E-69</c:v>
                </c:pt>
                <c:pt idx="8">
                  <c:v>-5.1200478301230289E-59</c:v>
                </c:pt>
                <c:pt idx="9">
                  <c:v>-3.9267576208893032E-50</c:v>
                </c:pt>
                <c:pt idx="10">
                  <c:v>-1.4251262194308001E-42</c:v>
                </c:pt>
                <c:pt idx="11">
                  <c:v>-3.8162433992273171E-36</c:v>
                </c:pt>
                <c:pt idx="12">
                  <c:v>-1.1030321449609456E-30</c:v>
                </c:pt>
                <c:pt idx="13">
                  <c:v>-4.7659089046614957E-26</c:v>
                </c:pt>
                <c:pt idx="14">
                  <c:v>-4.0675220818410496E-22</c:v>
                </c:pt>
                <c:pt idx="15">
                  <c:v>-8.7020399363073856E-19</c:v>
                </c:pt>
                <c:pt idx="16">
                  <c:v>-5.7203652089124298E-16</c:v>
                </c:pt>
                <c:pt idx="17">
                  <c:v>-1.3746107413434541E-13</c:v>
                </c:pt>
                <c:pt idx="18">
                  <c:v>-1.4001520985115619E-11</c:v>
                </c:pt>
                <c:pt idx="19">
                  <c:v>-6.8561323926526409E-10</c:v>
                </c:pt>
                <c:pt idx="20">
                  <c:v>-1.7957256745875322E-8</c:v>
                </c:pt>
                <c:pt idx="21">
                  <c:v>-2.752675968137407E-7</c:v>
                </c:pt>
                <c:pt idx="22">
                  <c:v>-2.6626259338239311E-6</c:v>
                </c:pt>
                <c:pt idx="23">
                  <c:v>-1.7288022070866237E-5</c:v>
                </c:pt>
                <c:pt idx="24">
                  <c:v>-7.9107327087996458E-5</c:v>
                </c:pt>
                <c:pt idx="25">
                  <c:v>-2.639766682349296E-4</c:v>
                </c:pt>
                <c:pt idx="26">
                  <c:v>-6.5104254332875374E-4</c:v>
                </c:pt>
                <c:pt idx="27">
                  <c:v>-1.1503219870739436E-3</c:v>
                </c:pt>
                <c:pt idx="28">
                  <c:v>-1.1780600799712892E-3</c:v>
                </c:pt>
                <c:pt idx="29">
                  <c:v>6.8506628144461503E-4</c:v>
                </c:pt>
                <c:pt idx="30">
                  <c:v>6.8114191511934709E-3</c:v>
                </c:pt>
                <c:pt idx="31">
                  <c:v>2.0246220809809961E-2</c:v>
                </c:pt>
                <c:pt idx="32">
                  <c:v>4.4066613228677345E-2</c:v>
                </c:pt>
                <c:pt idx="33">
                  <c:v>8.0610029205008163E-2</c:v>
                </c:pt>
                <c:pt idx="34">
                  <c:v>0.13085203237615486</c:v>
                </c:pt>
                <c:pt idx="35">
                  <c:v>0.19411949405719051</c:v>
                </c:pt>
                <c:pt idx="36">
                  <c:v>0.26817257128730237</c:v>
                </c:pt>
                <c:pt idx="37">
                  <c:v>0.34956650115760379</c:v>
                </c:pt>
                <c:pt idx="38">
                  <c:v>0.43415140976541594</c:v>
                </c:pt>
                <c:pt idx="39">
                  <c:v>0.51757777408964412</c:v>
                </c:pt>
                <c:pt idx="40">
                  <c:v>0.59571803022907333</c:v>
                </c:pt>
                <c:pt idx="41">
                  <c:v>0.66496351945844989</c:v>
                </c:pt>
                <c:pt idx="42">
                  <c:v>0.72239421352067024</c:v>
                </c:pt>
                <c:pt idx="43">
                  <c:v>0.76584136668883385</c:v>
                </c:pt>
                <c:pt idx="44">
                  <c:v>0.79387223848979971</c:v>
                </c:pt>
                <c:pt idx="45">
                  <c:v>0.80572580215756118</c:v>
                </c:pt>
                <c:pt idx="46">
                  <c:v>0.80122333315211558</c:v>
                </c:pt>
                <c:pt idx="47">
                  <c:v>0.78067120326588468</c:v>
                </c:pt>
                <c:pt idx="48">
                  <c:v>0.7447669953033208</c:v>
                </c:pt>
                <c:pt idx="49">
                  <c:v>0.69451506086840908</c:v>
                </c:pt>
                <c:pt idx="50">
                  <c:v>0.63115406639999028</c:v>
                </c:pt>
                <c:pt idx="51">
                  <c:v>0.55609676324471424</c:v>
                </c:pt>
                <c:pt idx="52">
                  <c:v>0.47088089815540835</c:v>
                </c:pt>
                <c:pt idx="53">
                  <c:v>0.37712956157678434</c:v>
                </c:pt>
                <c:pt idx="54">
                  <c:v>0.27651910608631736</c:v>
                </c:pt>
                <c:pt idx="55">
                  <c:v>0.17075286957329308</c:v>
                </c:pt>
                <c:pt idx="56">
                  <c:v>6.1539176812991148E-2</c:v>
                </c:pt>
                <c:pt idx="57">
                  <c:v>-4.942761552171724E-2</c:v>
                </c:pt>
                <c:pt idx="58">
                  <c:v>-0.16048397244510565</c:v>
                </c:pt>
                <c:pt idx="59">
                  <c:v>-0.27001260797789151</c:v>
                </c:pt>
                <c:pt idx="60">
                  <c:v>-0.37645693305000877</c:v>
                </c:pt>
                <c:pt idx="61">
                  <c:v>-0.47833478464347107</c:v>
                </c:pt>
                <c:pt idx="62">
                  <c:v>-0.57425155113159854</c:v>
                </c:pt>
                <c:pt idx="63">
                  <c:v>-0.66291269942168563</c:v>
                </c:pt>
                <c:pt idx="64">
                  <c:v>-0.74313563138795513</c:v>
                </c:pt>
                <c:pt idx="65">
                  <c:v>-0.81386074497475946</c:v>
                </c:pt>
                <c:pt idx="66">
                  <c:v>-0.87416154440595228</c:v>
                </c:pt>
                <c:pt idx="67">
                  <c:v>-0.92325362987505555</c:v>
                </c:pt>
                <c:pt idx="68">
                  <c:v>-0.96050239625398104</c:v>
                </c:pt>
                <c:pt idx="69">
                  <c:v>-0.98542927968672223</c:v>
                </c:pt>
                <c:pt idx="70">
                  <c:v>-0.99771640790434524</c:v>
                </c:pt>
                <c:pt idx="71">
                  <c:v>-0.99720953264584655</c:v>
                </c:pt>
                <c:pt idx="72">
                  <c:v>-0.98391914901709954</c:v>
                </c:pt>
                <c:pt idx="73">
                  <c:v>-0.95801973560478559</c:v>
                </c:pt>
                <c:pt idx="74">
                  <c:v>-0.91984707957703027</c:v>
                </c:pt>
                <c:pt idx="75">
                  <c:v>-0.86989368194649963</c:v>
                </c:pt>
                <c:pt idx="76">
                  <c:v>-0.80880226890849338</c:v>
                </c:pt>
                <c:pt idx="77">
                  <c:v>-0.73735746509103628</c:v>
                </c:pt>
                <c:pt idx="78">
                  <c:v>-0.65647571316658304</c:v>
                </c:pt>
                <c:pt idx="79">
                  <c:v>-0.56719355116109016</c:v>
                </c:pt>
                <c:pt idx="80">
                  <c:v>-0.47065438361114403</c:v>
                </c:pt>
                <c:pt idx="81">
                  <c:v>-0.36809390517688756</c:v>
                </c:pt>
                <c:pt idx="82">
                  <c:v>-0.26082435518082092</c:v>
                </c:pt>
                <c:pt idx="83">
                  <c:v>-0.15021779861725731</c:v>
                </c:pt>
                <c:pt idx="84">
                  <c:v>-3.7688643311262461E-2</c:v>
                </c:pt>
                <c:pt idx="85">
                  <c:v>7.5324386016379447E-2</c:v>
                </c:pt>
                <c:pt idx="86">
                  <c:v>0.18737658808013347</c:v>
                </c:pt>
                <c:pt idx="87">
                  <c:v>0.29703570629825005</c:v>
                </c:pt>
                <c:pt idx="88">
                  <c:v>0.40290019597183074</c:v>
                </c:pt>
                <c:pt idx="89">
                  <c:v>0.50361710394654602</c:v>
                </c:pt>
                <c:pt idx="90">
                  <c:v>0.59789933203854739</c:v>
                </c:pt>
                <c:pt idx="91">
                  <c:v>0.68454206323429823</c:v>
                </c:pt>
                <c:pt idx="92">
                  <c:v>0.76243814029699175</c:v>
                </c:pt>
                <c:pt idx="93">
                  <c:v>0.83059219977362431</c:v>
                </c:pt>
                <c:pt idx="94">
                  <c:v>0.88813338030990108</c:v>
                </c:pt>
                <c:pt idx="95">
                  <c:v>0.93432644242926866</c:v>
                </c:pt>
                <c:pt idx="96">
                  <c:v>0.96858115727500171</c:v>
                </c:pt>
                <c:pt idx="97">
                  <c:v>0.99045984398375209</c:v>
                </c:pt>
                <c:pt idx="98">
                  <c:v>0.9996829590672397</c:v>
                </c:pt>
                <c:pt idx="99">
                  <c:v>0.99613266611968665</c:v>
                </c:pt>
                <c:pt idx="100">
                  <c:v>0.97985434002154326</c:v>
                </c:pt>
                <c:pt idx="101">
                  <c:v>0.95105598624352949</c:v>
                </c:pt>
                <c:pt idx="102">
                  <c:v>0.91010558253086649</c:v>
                </c:pt>
                <c:pt idx="103">
                  <c:v>0.85752637682493371</c:v>
                </c:pt>
                <c:pt idx="104">
                  <c:v>0.79399020141910015</c:v>
                </c:pt>
                <c:pt idx="105">
                  <c:v>0.72030888871376553</c:v>
                </c:pt>
                <c:pt idx="106">
                  <c:v>0.63742389820886869</c:v>
                </c:pt>
                <c:pt idx="107">
                  <c:v>0.54639428724105266</c:v>
                </c:pt>
                <c:pt idx="108">
                  <c:v>0.44838317914530779</c:v>
                </c:pt>
                <c:pt idx="109">
                  <c:v>0.34464290172760692</c:v>
                </c:pt>
                <c:pt idx="110">
                  <c:v>0.23649898593056309</c:v>
                </c:pt>
                <c:pt idx="111">
                  <c:v>0.12533322914199324</c:v>
                </c:pt>
                <c:pt idx="112">
                  <c:v>1.2566039550499709E-2</c:v>
                </c:pt>
                <c:pt idx="113">
                  <c:v>-0.10036171285965641</c:v>
                </c:pt>
                <c:pt idx="114">
                  <c:v>-0.21200710677695314</c:v>
                </c:pt>
                <c:pt idx="115">
                  <c:v>-0.32094360625542484</c:v>
                </c:pt>
                <c:pt idx="116">
                  <c:v>-0.42577928805757959</c:v>
                </c:pt>
                <c:pt idx="117">
                  <c:v>-0.52517462674795179</c:v>
                </c:pt>
                <c:pt idx="118">
                  <c:v>-0.61785961028866443</c:v>
                </c:pt>
                <c:pt idx="119">
                  <c:v>-0.70264996744294161</c:v>
                </c:pt>
                <c:pt idx="120">
                  <c:v>-0.77846229964148961</c:v>
                </c:pt>
                <c:pt idx="121">
                  <c:v>-0.84432792396489886</c:v>
                </c:pt>
                <c:pt idx="122">
                  <c:v>-0.89940525036409114</c:v>
                </c:pt>
                <c:pt idx="123">
                  <c:v>-0.94299053496951069</c:v>
                </c:pt>
                <c:pt idx="124">
                  <c:v>-0.97452687208930178</c:v>
                </c:pt>
                <c:pt idx="125">
                  <c:v>-0.99361131000180547</c:v>
                </c:pt>
                <c:pt idx="126">
                  <c:v>-0.99999999962080544</c:v>
                </c:pt>
                <c:pt idx="127">
                  <c:v>-0.99361131024676785</c:v>
                </c:pt>
                <c:pt idx="128">
                  <c:v>-0.97452687259272985</c:v>
                </c:pt>
                <c:pt idx="129">
                  <c:v>-0.94299053575754455</c:v>
                </c:pt>
                <c:pt idx="130">
                  <c:v>-0.89940525147351047</c:v>
                </c:pt>
                <c:pt idx="131">
                  <c:v>-0.84432792543946589</c:v>
                </c:pt>
                <c:pt idx="132">
                  <c:v>-0.77846230152575902</c:v>
                </c:pt>
                <c:pt idx="133">
                  <c:v>-0.7026499697722739</c:v>
                </c:pt>
                <c:pt idx="134">
                  <c:v>-0.61785961307370851</c:v>
                </c:pt>
                <c:pt idx="135">
                  <c:v>-0.52517462995127073</c:v>
                </c:pt>
                <c:pt idx="136">
                  <c:v>-0.42577929155932404</c:v>
                </c:pt>
                <c:pt idx="137">
                  <c:v>-0.32094360980415387</c:v>
                </c:pt>
                <c:pt idx="138">
                  <c:v>-0.21200710992063557</c:v>
                </c:pt>
                <c:pt idx="139">
                  <c:v>-0.10036171485074392</c:v>
                </c:pt>
                <c:pt idx="140">
                  <c:v>1.2566039883311758E-2</c:v>
                </c:pt>
                <c:pt idx="141">
                  <c:v>0.12533323356402223</c:v>
                </c:pt>
                <c:pt idx="142">
                  <c:v>0.23649899702334726</c:v>
                </c:pt>
                <c:pt idx="143">
                  <c:v>0.34464292317413686</c:v>
                </c:pt>
                <c:pt idx="144">
                  <c:v>0.44838321608969123</c:v>
                </c:pt>
                <c:pt idx="145">
                  <c:v>0.54639434673398335</c:v>
                </c:pt>
                <c:pt idx="146">
                  <c:v>0.63742398974846137</c:v>
                </c:pt>
                <c:pt idx="147">
                  <c:v>0.72030902488773063</c:v>
                </c:pt>
                <c:pt idx="148">
                  <c:v>0.79399039864770315</c:v>
                </c:pt>
                <c:pt idx="149">
                  <c:v>0.8575266561935555</c:v>
                </c:pt>
                <c:pt idx="150">
                  <c:v>0.91010597068492638</c:v>
                </c:pt>
                <c:pt idx="151">
                  <c:v>0.95105651629510479</c:v>
                </c:pt>
                <c:pt idx="152">
                  <c:v>0.97985505238421333</c:v>
                </c:pt>
                <c:pt idx="153">
                  <c:v>0.99613360914314997</c:v>
                </c:pt>
                <c:pt idx="154">
                  <c:v>0.99968418928328517</c:v>
                </c:pt>
                <c:pt idx="155">
                  <c:v>0.99046142569664175</c:v>
                </c:pt>
                <c:pt idx="156">
                  <c:v>0.96858316112862541</c:v>
                </c:pt>
                <c:pt idx="157">
                  <c:v>0.9343289424566088</c:v>
                </c:pt>
                <c:pt idx="158">
                  <c:v>0.88813644881354303</c:v>
                </c:pt>
                <c:pt idx="159">
                  <c:v>0.83059589919581234</c:v>
                </c:pt>
                <c:pt idx="160">
                  <c:v>0.76244251101144822</c:v>
                </c:pt>
                <c:pt idx="161">
                  <c:v>0.6845471059286895</c:v>
                </c:pt>
                <c:pt idx="162">
                  <c:v>0.59790498305751727</c:v>
                </c:pt>
                <c:pt idx="163">
                  <c:v>0.50362320163576213</c:v>
                </c:pt>
                <c:pt idx="164">
                  <c:v>0.4029064357136608</c:v>
                </c:pt>
                <c:pt idx="165">
                  <c:v>0.29704158157703636</c:v>
                </c:pt>
                <c:pt idx="166">
                  <c:v>0.18738131458572257</c:v>
                </c:pt>
                <c:pt idx="167">
                  <c:v>7.5326805527934151E-2</c:v>
                </c:pt>
                <c:pt idx="168">
                  <c:v>-3.7690182669936727E-2</c:v>
                </c:pt>
                <c:pt idx="169">
                  <c:v>-0.15022558912075576</c:v>
                </c:pt>
                <c:pt idx="170">
                  <c:v>-0.26084150628989916</c:v>
                </c:pt>
                <c:pt idx="171">
                  <c:v>-0.36812455268467686</c:v>
                </c:pt>
                <c:pt idx="172">
                  <c:v>-0.47070393216533474</c:v>
                </c:pt>
                <c:pt idx="173">
                  <c:v>-0.56726894912675274</c:v>
                </c:pt>
                <c:pt idx="174">
                  <c:v>-0.65658575575295575</c:v>
                </c:pt>
                <c:pt idx="175">
                  <c:v>-0.73751311735817093</c:v>
                </c:pt>
                <c:pt idx="176">
                  <c:v>-0.8090169943749469</c:v>
                </c:pt>
                <c:pt idx="177">
                  <c:v>-0.87018375466952358</c:v>
                </c:pt>
                <c:pt idx="178">
                  <c:v>-0.92023184736587005</c:v>
                </c:pt>
                <c:pt idx="179">
                  <c:v>-0.95852178901737473</c:v>
                </c:pt>
                <c:pt idx="180">
                  <c:v>-0.98456433452920533</c:v>
                </c:pt>
                <c:pt idx="181">
                  <c:v>-0.99802672842827134</c:v>
                </c:pt>
                <c:pt idx="182">
                  <c:v>-0.99873695660601747</c:v>
                </c:pt>
                <c:pt idx="183">
                  <c:v>-0.98668594420786815</c:v>
                </c:pt>
                <c:pt idx="184">
                  <c:v>-0.96202767158608593</c:v>
                </c:pt>
                <c:pt idx="185">
                  <c:v>-0.92507720683445815</c:v>
                </c:pt>
                <c:pt idx="186">
                  <c:v>-0.87630668004386369</c:v>
                </c:pt>
                <c:pt idx="187">
                  <c:v>-0.81633925071718405</c:v>
                </c:pt>
                <c:pt idx="188">
                  <c:v>-0.74594114542418211</c:v>
                </c:pt>
                <c:pt idx="189">
                  <c:v>-0.66601186743425156</c:v>
                </c:pt>
                <c:pt idx="190">
                  <c:v>-0.57757270342226752</c:v>
                </c:pt>
                <c:pt idx="191">
                  <c:v>-0.4817536741017151</c:v>
                </c:pt>
                <c:pt idx="192">
                  <c:v>-0.37977909552180089</c:v>
                </c:pt>
                <c:pt idx="193">
                  <c:v>-0.27295193551732494</c:v>
                </c:pt>
                <c:pt idx="194">
                  <c:v>-0.16263716519488325</c:v>
                </c:pt>
                <c:pt idx="195">
                  <c:v>-5.0244318179769126E-2</c:v>
                </c:pt>
                <c:pt idx="196">
                  <c:v>6.2790519529313873E-2</c:v>
                </c:pt>
                <c:pt idx="197">
                  <c:v>0.17502305897527662</c:v>
                </c:pt>
                <c:pt idx="198">
                  <c:v>0.28501926246997672</c:v>
                </c:pt>
                <c:pt idx="199">
                  <c:v>0.39137366683720304</c:v>
                </c:pt>
                <c:pt idx="200">
                  <c:v>0.49272734154829223</c:v>
                </c:pt>
                <c:pt idx="201">
                  <c:v>0.5877852522924738</c:v>
                </c:pt>
                <c:pt idx="202">
                  <c:v>0.67533280812102514</c:v>
                </c:pt>
                <c:pt idx="203">
                  <c:v>0.75425138073610443</c:v>
                </c:pt>
                <c:pt idx="204">
                  <c:v>0.82353259762842801</c:v>
                </c:pt>
                <c:pt idx="205">
                  <c:v>0.88229122643495217</c:v>
                </c:pt>
                <c:pt idx="206">
                  <c:v>0.92977648588825057</c:v>
                </c:pt>
                <c:pt idx="207">
                  <c:v>0.96538163883327333</c:v>
                </c:pt>
                <c:pt idx="208">
                  <c:v>0.98865174473791362</c:v>
                </c:pt>
                <c:pt idx="209">
                  <c:v>0.9992894726405892</c:v>
                </c:pt>
                <c:pt idx="210">
                  <c:v>0.99715890026061382</c:v>
                </c:pt>
                <c:pt idx="211">
                  <c:v>0.98228725072868972</c:v>
                </c:pt>
                <c:pt idx="212">
                  <c:v>0.95486454474664351</c:v>
                </c:pt>
                <c:pt idx="213">
                  <c:v>0.91524117262091831</c:v>
                </c:pt>
                <c:pt idx="214">
                  <c:v>0.86392341719283627</c:v>
                </c:pt>
                <c:pt idx="215">
                  <c:v>0.80156698487087552</c:v>
                </c:pt>
                <c:pt idx="216">
                  <c:v>0.72896862742141266</c:v>
                </c:pt>
                <c:pt idx="217">
                  <c:v>0.64705596156944556</c:v>
                </c:pt>
                <c:pt idx="218">
                  <c:v>0.5568756164881864</c:v>
                </c:pt>
                <c:pt idx="219">
                  <c:v>0.45957986062149236</c:v>
                </c:pt>
                <c:pt idx="220">
                  <c:v>0.35641187871325208</c:v>
                </c:pt>
                <c:pt idx="221">
                  <c:v>0.24868988716485613</c:v>
                </c:pt>
                <c:pt idx="222">
                  <c:v>0.13779029068463938</c:v>
                </c:pt>
                <c:pt idx="223">
                  <c:v>2.5130095443335179E-2</c:v>
                </c:pt>
                <c:pt idx="224">
                  <c:v>-8.7851196550742E-2</c:v>
                </c:pt>
                <c:pt idx="225">
                  <c:v>-0.19970998051440592</c:v>
                </c:pt>
                <c:pt idx="226">
                  <c:v>-0.3090169943749464</c:v>
                </c:pt>
                <c:pt idx="227">
                  <c:v>-0.41437558099328647</c:v>
                </c:pt>
                <c:pt idx="228">
                  <c:v>-0.51443953378150564</c:v>
                </c:pt>
                <c:pt idx="229">
                  <c:v>-0.60793029769460472</c:v>
                </c:pt>
                <c:pt idx="230">
                  <c:v>-0.69365330581280438</c:v>
                </c:pt>
                <c:pt idx="231">
                  <c:v>-0.77051324277579103</c:v>
                </c:pt>
                <c:pt idx="232">
                  <c:v>-0.83752804004214332</c:v>
                </c:pt>
                <c:pt idx="233">
                  <c:v>-0.89384142415126355</c:v>
                </c:pt>
                <c:pt idx="234">
                  <c:v>-0.93873385765387396</c:v>
                </c:pt>
                <c:pt idx="235">
                  <c:v>-0.97163173291467464</c:v>
                </c:pt>
                <c:pt idx="236">
                  <c:v>-0.99211470131447732</c:v>
                </c:pt>
                <c:pt idx="237">
                  <c:v>-0.99992104420381611</c:v>
                </c:pt>
                <c:pt idx="238">
                  <c:v>-0.99495101698130017</c:v>
                </c:pt>
                <c:pt idx="239">
                  <c:v>-0.97726812356819426</c:v>
                </c:pt>
                <c:pt idx="240">
                  <c:v>-0.94709830499474545</c:v>
                </c:pt>
                <c:pt idx="241">
                  <c:v>-0.90482705246601958</c:v>
                </c:pt>
                <c:pt idx="242">
                  <c:v>-0.85099448179469184</c:v>
                </c:pt>
                <c:pt idx="243">
                  <c:v>-0.78628843213662103</c:v>
                </c:pt>
                <c:pt idx="244">
                  <c:v>-0.71153567720928779</c:v>
                </c:pt>
                <c:pt idx="245">
                  <c:v>-0.62769136129070313</c:v>
                </c:pt>
                <c:pt idx="246">
                  <c:v>-0.53582679497899643</c:v>
                </c:pt>
                <c:pt idx="247">
                  <c:v>-0.43711576665093577</c:v>
                </c:pt>
                <c:pt idx="248">
                  <c:v>-0.33281954452298962</c:v>
                </c:pt>
                <c:pt idx="249">
                  <c:v>-0.22427076094938073</c:v>
                </c:pt>
                <c:pt idx="250">
                  <c:v>-0.11285638487348114</c:v>
                </c:pt>
                <c:pt idx="251">
                  <c:v>-2.9402478715634395E-15</c:v>
                </c:pt>
                <c:pt idx="252">
                  <c:v>0.11285638487347883</c:v>
                </c:pt>
                <c:pt idx="253">
                  <c:v>0.22427076094937845</c:v>
                </c:pt>
                <c:pt idx="254">
                  <c:v>0.3328195445229874</c:v>
                </c:pt>
                <c:pt idx="255">
                  <c:v>0.43711576665093371</c:v>
                </c:pt>
                <c:pt idx="256">
                  <c:v>0.53582679497899444</c:v>
                </c:pt>
                <c:pt idx="257">
                  <c:v>0.62769136129070124</c:v>
                </c:pt>
                <c:pt idx="258">
                  <c:v>0.71153567720928612</c:v>
                </c:pt>
                <c:pt idx="259">
                  <c:v>0.78628843213661959</c:v>
                </c:pt>
                <c:pt idx="260">
                  <c:v>0.85099448179469062</c:v>
                </c:pt>
                <c:pt idx="261">
                  <c:v>0.90482705246601858</c:v>
                </c:pt>
                <c:pt idx="262">
                  <c:v>0.94709830499474468</c:v>
                </c:pt>
                <c:pt idx="263">
                  <c:v>0.97726812356819381</c:v>
                </c:pt>
                <c:pt idx="264">
                  <c:v>0.99495101698129995</c:v>
                </c:pt>
                <c:pt idx="265">
                  <c:v>0.99992104420381611</c:v>
                </c:pt>
                <c:pt idx="266">
                  <c:v>0.99211470131447765</c:v>
                </c:pt>
                <c:pt idx="267">
                  <c:v>0.97163173291467353</c:v>
                </c:pt>
                <c:pt idx="268">
                  <c:v>0.93873385765387474</c:v>
                </c:pt>
                <c:pt idx="269">
                  <c:v>0.89384142415126455</c:v>
                </c:pt>
                <c:pt idx="270">
                  <c:v>0.83752804004214065</c:v>
                </c:pt>
                <c:pt idx="271">
                  <c:v>0.77051324277579025</c:v>
                </c:pt>
                <c:pt idx="272">
                  <c:v>0.69365330581280604</c:v>
                </c:pt>
                <c:pt idx="273">
                  <c:v>0.60793029769460094</c:v>
                </c:pt>
                <c:pt idx="274">
                  <c:v>0.51443953378150153</c:v>
                </c:pt>
                <c:pt idx="275">
                  <c:v>0.41437558099328536</c:v>
                </c:pt>
                <c:pt idx="276">
                  <c:v>0.30901699437494862</c:v>
                </c:pt>
                <c:pt idx="277">
                  <c:v>0.19970998051440819</c:v>
                </c:pt>
                <c:pt idx="278">
                  <c:v>8.785119655073724E-2</c:v>
                </c:pt>
                <c:pt idx="279">
                  <c:v>-2.5130095443336404E-2</c:v>
                </c:pt>
                <c:pt idx="280">
                  <c:v>-0.13779029068463708</c:v>
                </c:pt>
                <c:pt idx="281">
                  <c:v>-0.24868988716486076</c:v>
                </c:pt>
                <c:pt idx="282">
                  <c:v>-0.35641187871325652</c:v>
                </c:pt>
                <c:pt idx="283">
                  <c:v>-0.45957986062148715</c:v>
                </c:pt>
                <c:pt idx="284">
                  <c:v>-0.55687561648818151</c:v>
                </c:pt>
                <c:pt idx="285">
                  <c:v>-0.64705596156943834</c:v>
                </c:pt>
                <c:pt idx="286">
                  <c:v>-0.72896862742141111</c:v>
                </c:pt>
                <c:pt idx="287">
                  <c:v>-0.8015669848708763</c:v>
                </c:pt>
                <c:pt idx="288">
                  <c:v>-0.8639234171928315</c:v>
                </c:pt>
                <c:pt idx="289">
                  <c:v>-0.91524117262091453</c:v>
                </c:pt>
                <c:pt idx="290">
                  <c:v>-0.95486454474664284</c:v>
                </c:pt>
                <c:pt idx="291">
                  <c:v>-0.98228725072868861</c:v>
                </c:pt>
                <c:pt idx="292">
                  <c:v>-0.99715890026061338</c:v>
                </c:pt>
                <c:pt idx="293">
                  <c:v>-0.99928947264058954</c:v>
                </c:pt>
                <c:pt idx="294">
                  <c:v>-0.98865174473791406</c:v>
                </c:pt>
                <c:pt idx="295">
                  <c:v>-0.96538163883327388</c:v>
                </c:pt>
                <c:pt idx="296">
                  <c:v>-0.92977648588825401</c:v>
                </c:pt>
                <c:pt idx="297">
                  <c:v>-0.88229122643495661</c:v>
                </c:pt>
                <c:pt idx="298">
                  <c:v>-0.82353259762842734</c:v>
                </c:pt>
                <c:pt idx="299">
                  <c:v>-0.75425138073610365</c:v>
                </c:pt>
                <c:pt idx="300">
                  <c:v>-0.67533280812102947</c:v>
                </c:pt>
                <c:pt idx="301">
                  <c:v>-0.58778525229247858</c:v>
                </c:pt>
                <c:pt idx="302">
                  <c:v>-0.49272734154829118</c:v>
                </c:pt>
                <c:pt idx="303">
                  <c:v>-0.39137366683720193</c:v>
                </c:pt>
                <c:pt idx="304">
                  <c:v>-0.28501926246998238</c:v>
                </c:pt>
                <c:pt idx="305">
                  <c:v>-0.17502305897528239</c:v>
                </c:pt>
                <c:pt idx="306">
                  <c:v>-6.2790519529312652E-2</c:v>
                </c:pt>
                <c:pt idx="307">
                  <c:v>5.0244318179770348E-2</c:v>
                </c:pt>
                <c:pt idx="308">
                  <c:v>0.16263716519488444</c:v>
                </c:pt>
                <c:pt idx="309">
                  <c:v>0.27295193551731928</c:v>
                </c:pt>
                <c:pt idx="310">
                  <c:v>0.379779095521802</c:v>
                </c:pt>
                <c:pt idx="311">
                  <c:v>0.48175367410171621</c:v>
                </c:pt>
                <c:pt idx="312">
                  <c:v>0.57757270342226852</c:v>
                </c:pt>
                <c:pt idx="313">
                  <c:v>0.66601186743424723</c:v>
                </c:pt>
                <c:pt idx="314">
                  <c:v>0.74594114542418299</c:v>
                </c:pt>
                <c:pt idx="315">
                  <c:v>0.81633925071718472</c:v>
                </c:pt>
                <c:pt idx="316">
                  <c:v>0.87630668004386425</c:v>
                </c:pt>
                <c:pt idx="317">
                  <c:v>0.92507720683445593</c:v>
                </c:pt>
                <c:pt idx="318">
                  <c:v>0.96202767158608626</c:v>
                </c:pt>
                <c:pt idx="319">
                  <c:v>0.98668594420786837</c:v>
                </c:pt>
                <c:pt idx="320">
                  <c:v>0.99873695660601758</c:v>
                </c:pt>
                <c:pt idx="321">
                  <c:v>0.99802672842827189</c:v>
                </c:pt>
                <c:pt idx="322">
                  <c:v>0.98456433452920511</c:v>
                </c:pt>
                <c:pt idx="323">
                  <c:v>0.95852178901737539</c:v>
                </c:pt>
                <c:pt idx="324">
                  <c:v>0.9202318473658696</c:v>
                </c:pt>
                <c:pt idx="325">
                  <c:v>0.87018375466952813</c:v>
                </c:pt>
                <c:pt idx="326">
                  <c:v>0.80901699437494623</c:v>
                </c:pt>
                <c:pt idx="327">
                  <c:v>0.73751311735817249</c:v>
                </c:pt>
                <c:pt idx="328">
                  <c:v>0.65658575575295475</c:v>
                </c:pt>
                <c:pt idx="329">
                  <c:v>0.56726894912676051</c:v>
                </c:pt>
                <c:pt idx="330">
                  <c:v>0.47070393216533052</c:v>
                </c:pt>
                <c:pt idx="331">
                  <c:v>0.36812455268467575</c:v>
                </c:pt>
                <c:pt idx="332">
                  <c:v>0.26084150628989455</c:v>
                </c:pt>
                <c:pt idx="333">
                  <c:v>0.15022558912076159</c:v>
                </c:pt>
                <c:pt idx="334">
                  <c:v>3.7690182669931946E-2</c:v>
                </c:pt>
                <c:pt idx="335">
                  <c:v>-7.5326805527935373E-2</c:v>
                </c:pt>
                <c:pt idx="336">
                  <c:v>-0.18738131458572727</c:v>
                </c:pt>
                <c:pt idx="337">
                  <c:v>-0.29704158157703076</c:v>
                </c:pt>
                <c:pt idx="338">
                  <c:v>-0.40290643571366519</c:v>
                </c:pt>
                <c:pt idx="339">
                  <c:v>-0.50362320163576313</c:v>
                </c:pt>
                <c:pt idx="340">
                  <c:v>-0.59790498305752104</c:v>
                </c:pt>
                <c:pt idx="341">
                  <c:v>-0.68454710592868517</c:v>
                </c:pt>
                <c:pt idx="342">
                  <c:v>-0.762442511011449</c:v>
                </c:pt>
                <c:pt idx="343">
                  <c:v>-0.830595899195813</c:v>
                </c:pt>
                <c:pt idx="344">
                  <c:v>-0.88813644881354359</c:v>
                </c:pt>
                <c:pt idx="345">
                  <c:v>-0.93432894245660669</c:v>
                </c:pt>
                <c:pt idx="346">
                  <c:v>-0.96858316112862219</c:v>
                </c:pt>
                <c:pt idx="347">
                  <c:v>-0.99046142569664097</c:v>
                </c:pt>
                <c:pt idx="348">
                  <c:v>-0.99968418928328506</c:v>
                </c:pt>
                <c:pt idx="349">
                  <c:v>-0.99613360914315041</c:v>
                </c:pt>
                <c:pt idx="350">
                  <c:v>-0.97985505238421444</c:v>
                </c:pt>
                <c:pt idx="351">
                  <c:v>-0.95105651629510668</c:v>
                </c:pt>
                <c:pt idx="352">
                  <c:v>-0.91010597068492882</c:v>
                </c:pt>
                <c:pt idx="353">
                  <c:v>-0.85752665619355861</c:v>
                </c:pt>
                <c:pt idx="354">
                  <c:v>-0.79399039864770671</c:v>
                </c:pt>
                <c:pt idx="355">
                  <c:v>-0.72030902488773474</c:v>
                </c:pt>
                <c:pt idx="356">
                  <c:v>-0.63742398974846592</c:v>
                </c:pt>
                <c:pt idx="357">
                  <c:v>-0.54639434673398823</c:v>
                </c:pt>
                <c:pt idx="358">
                  <c:v>-0.44838321608969645</c:v>
                </c:pt>
                <c:pt idx="359">
                  <c:v>-0.34464292317414236</c:v>
                </c:pt>
                <c:pt idx="360">
                  <c:v>-0.23649899702335297</c:v>
                </c:pt>
                <c:pt idx="361">
                  <c:v>-0.12533323356402104</c:v>
                </c:pt>
                <c:pt idx="362">
                  <c:v>-1.2566039883314086E-2</c:v>
                </c:pt>
                <c:pt idx="363">
                  <c:v>0.10036171485074161</c:v>
                </c:pt>
                <c:pt idx="364">
                  <c:v>0.21200710992063329</c:v>
                </c:pt>
                <c:pt idx="365">
                  <c:v>0.32094360980415165</c:v>
                </c:pt>
                <c:pt idx="366">
                  <c:v>0.42577929155932193</c:v>
                </c:pt>
                <c:pt idx="367">
                  <c:v>0.52517462995126873</c:v>
                </c:pt>
                <c:pt idx="368">
                  <c:v>0.61785961307370663</c:v>
                </c:pt>
                <c:pt idx="369">
                  <c:v>0.70264996977227223</c:v>
                </c:pt>
                <c:pt idx="370">
                  <c:v>0.77846230152575757</c:v>
                </c:pt>
                <c:pt idx="371">
                  <c:v>0.84432792543946467</c:v>
                </c:pt>
                <c:pt idx="372">
                  <c:v>0.89940525147350947</c:v>
                </c:pt>
                <c:pt idx="373">
                  <c:v>0.94299053575754377</c:v>
                </c:pt>
                <c:pt idx="374">
                  <c:v>0.9745268725927293</c:v>
                </c:pt>
                <c:pt idx="375">
                  <c:v>0.99361131024676741</c:v>
                </c:pt>
                <c:pt idx="376">
                  <c:v>0.99999999962080544</c:v>
                </c:pt>
                <c:pt idx="377">
                  <c:v>0.99361131000180558</c:v>
                </c:pt>
                <c:pt idx="378">
                  <c:v>0.97452687208930222</c:v>
                </c:pt>
                <c:pt idx="379">
                  <c:v>0.94299053496951202</c:v>
                </c:pt>
                <c:pt idx="380">
                  <c:v>0.89940525036409213</c:v>
                </c:pt>
                <c:pt idx="381">
                  <c:v>0.8443279239648992</c:v>
                </c:pt>
                <c:pt idx="382">
                  <c:v>0.77846229964149105</c:v>
                </c:pt>
                <c:pt idx="383">
                  <c:v>0.7026499674429445</c:v>
                </c:pt>
                <c:pt idx="384">
                  <c:v>0.61785961028866487</c:v>
                </c:pt>
                <c:pt idx="385">
                  <c:v>0.52517462674795223</c:v>
                </c:pt>
                <c:pt idx="386">
                  <c:v>0.42577928805758009</c:v>
                </c:pt>
                <c:pt idx="387">
                  <c:v>0.3209436062554254</c:v>
                </c:pt>
                <c:pt idx="388">
                  <c:v>0.2120071067769537</c:v>
                </c:pt>
                <c:pt idx="389">
                  <c:v>0.10036171285965695</c:v>
                </c:pt>
                <c:pt idx="390">
                  <c:v>-1.2566039550499158E-2</c:v>
                </c:pt>
                <c:pt idx="391">
                  <c:v>-0.12533322914199269</c:v>
                </c:pt>
                <c:pt idx="392">
                  <c:v>-0.23649898593056085</c:v>
                </c:pt>
                <c:pt idx="393">
                  <c:v>-0.34464290172760642</c:v>
                </c:pt>
                <c:pt idx="394">
                  <c:v>-0.44838317914530729</c:v>
                </c:pt>
                <c:pt idx="395">
                  <c:v>-0.54639428724105066</c:v>
                </c:pt>
                <c:pt idx="396">
                  <c:v>-0.63742389820886691</c:v>
                </c:pt>
                <c:pt idx="397">
                  <c:v>-0.72030888871376397</c:v>
                </c:pt>
                <c:pt idx="398">
                  <c:v>-0.79399020141909982</c:v>
                </c:pt>
                <c:pt idx="399">
                  <c:v>-0.8575263768249326</c:v>
                </c:pt>
                <c:pt idx="400">
                  <c:v>-0.91010558253086626</c:v>
                </c:pt>
                <c:pt idx="401">
                  <c:v>-0.95105598624352872</c:v>
                </c:pt>
                <c:pt idx="402">
                  <c:v>-0.97985434002154315</c:v>
                </c:pt>
                <c:pt idx="403">
                  <c:v>-0.99613266611968676</c:v>
                </c:pt>
                <c:pt idx="404">
                  <c:v>-0.9996829590672397</c:v>
                </c:pt>
                <c:pt idx="405">
                  <c:v>-0.9904598439837522</c:v>
                </c:pt>
                <c:pt idx="406">
                  <c:v>-0.96858115727500005</c:v>
                </c:pt>
                <c:pt idx="407">
                  <c:v>-0.93432644242926888</c:v>
                </c:pt>
                <c:pt idx="408">
                  <c:v>-0.88813338030990463</c:v>
                </c:pt>
                <c:pt idx="409">
                  <c:v>-0.83059219977362853</c:v>
                </c:pt>
                <c:pt idx="410">
                  <c:v>-0.76243814029699675</c:v>
                </c:pt>
                <c:pt idx="411">
                  <c:v>-0.68454206323429856</c:v>
                </c:pt>
                <c:pt idx="412">
                  <c:v>-0.5978993320385535</c:v>
                </c:pt>
                <c:pt idx="413">
                  <c:v>-0.50361710394655268</c:v>
                </c:pt>
                <c:pt idx="414">
                  <c:v>-0.40290019597183774</c:v>
                </c:pt>
                <c:pt idx="415">
                  <c:v>-0.2970357062982506</c:v>
                </c:pt>
                <c:pt idx="416">
                  <c:v>-0.18737658808013924</c:v>
                </c:pt>
                <c:pt idx="417">
                  <c:v>-7.5324386016385303E-2</c:v>
                </c:pt>
                <c:pt idx="418">
                  <c:v>3.7688643311256584E-2</c:v>
                </c:pt>
                <c:pt idx="419">
                  <c:v>0.15021779861725854</c:v>
                </c:pt>
                <c:pt idx="420">
                  <c:v>0.2608243551808152</c:v>
                </c:pt>
                <c:pt idx="421">
                  <c:v>0.36809390517688206</c:v>
                </c:pt>
                <c:pt idx="422">
                  <c:v>0.47065438361113882</c:v>
                </c:pt>
                <c:pt idx="423">
                  <c:v>0.56719355116109116</c:v>
                </c:pt>
                <c:pt idx="424">
                  <c:v>0.6564757131665786</c:v>
                </c:pt>
                <c:pt idx="425">
                  <c:v>0.73735746509103228</c:v>
                </c:pt>
                <c:pt idx="426">
                  <c:v>0.80880226890848994</c:v>
                </c:pt>
                <c:pt idx="427">
                  <c:v>0.86989368194650019</c:v>
                </c:pt>
                <c:pt idx="428">
                  <c:v>0.91984707957702727</c:v>
                </c:pt>
                <c:pt idx="429">
                  <c:v>0.95801973560478337</c:v>
                </c:pt>
                <c:pt idx="430">
                  <c:v>0.9839191490170982</c:v>
                </c:pt>
                <c:pt idx="431">
                  <c:v>0.99720953264584677</c:v>
                </c:pt>
                <c:pt idx="432">
                  <c:v>0.99771640790434557</c:v>
                </c:pt>
                <c:pt idx="433">
                  <c:v>0.98542927968672289</c:v>
                </c:pt>
                <c:pt idx="434">
                  <c:v>0.96050239625398071</c:v>
                </c:pt>
                <c:pt idx="435">
                  <c:v>0.92325362987505433</c:v>
                </c:pt>
                <c:pt idx="436">
                  <c:v>0.87416154440595517</c:v>
                </c:pt>
                <c:pt idx="437">
                  <c:v>0.8138607449747659</c:v>
                </c:pt>
                <c:pt idx="438">
                  <c:v>0.74313563138795902</c:v>
                </c:pt>
                <c:pt idx="439">
                  <c:v>0.6629126994216834</c:v>
                </c:pt>
                <c:pt idx="440">
                  <c:v>0.57425155113159754</c:v>
                </c:pt>
                <c:pt idx="441">
                  <c:v>0.47833478464347468</c:v>
                </c:pt>
                <c:pt idx="442">
                  <c:v>0.37645693305002065</c:v>
                </c:pt>
                <c:pt idx="443">
                  <c:v>0.27001260797789539</c:v>
                </c:pt>
                <c:pt idx="444">
                  <c:v>0.16048397244510965</c:v>
                </c:pt>
                <c:pt idx="445">
                  <c:v>4.9427615521714291E-2</c:v>
                </c:pt>
                <c:pt idx="446">
                  <c:v>-6.1539176812987137E-2</c:v>
                </c:pt>
                <c:pt idx="447">
                  <c:v>-0.17075286957329594</c:v>
                </c:pt>
                <c:pt idx="448">
                  <c:v>-0.27651910608631275</c:v>
                </c:pt>
                <c:pt idx="449">
                  <c:v>-0.3771295615767799</c:v>
                </c:pt>
                <c:pt idx="450">
                  <c:v>-0.47088089815541012</c:v>
                </c:pt>
                <c:pt idx="451">
                  <c:v>-0.55609676324471047</c:v>
                </c:pt>
                <c:pt idx="452">
                  <c:v>-0.63115406639999294</c:v>
                </c:pt>
                <c:pt idx="453">
                  <c:v>-0.69451506086841042</c:v>
                </c:pt>
                <c:pt idx="454">
                  <c:v>-0.74476699530331913</c:v>
                </c:pt>
                <c:pt idx="455">
                  <c:v>-0.78067120326588557</c:v>
                </c:pt>
                <c:pt idx="456">
                  <c:v>-0.80122333315211447</c:v>
                </c:pt>
                <c:pt idx="457">
                  <c:v>-0.80572580215756007</c:v>
                </c:pt>
                <c:pt idx="458">
                  <c:v>-0.79387223848980026</c:v>
                </c:pt>
                <c:pt idx="459">
                  <c:v>-0.76584136668883274</c:v>
                </c:pt>
                <c:pt idx="460">
                  <c:v>-0.72239421352066913</c:v>
                </c:pt>
                <c:pt idx="461">
                  <c:v>-0.66496351945844812</c:v>
                </c:pt>
                <c:pt idx="462">
                  <c:v>-0.5957180302290711</c:v>
                </c:pt>
                <c:pt idx="463">
                  <c:v>-0.51757777408964178</c:v>
                </c:pt>
                <c:pt idx="464">
                  <c:v>-0.4341514097654155</c:v>
                </c:pt>
                <c:pt idx="465">
                  <c:v>-0.34956650115760352</c:v>
                </c:pt>
                <c:pt idx="466">
                  <c:v>-0.26817257128729877</c:v>
                </c:pt>
                <c:pt idx="467">
                  <c:v>-0.19411949405719103</c:v>
                </c:pt>
                <c:pt idx="468">
                  <c:v>-0.13085203237615239</c:v>
                </c:pt>
                <c:pt idx="469">
                  <c:v>-8.0610029205007427E-2</c:v>
                </c:pt>
                <c:pt idx="470">
                  <c:v>-4.4066613228677616E-2</c:v>
                </c:pt>
                <c:pt idx="471">
                  <c:v>-2.0246220809811141E-2</c:v>
                </c:pt>
                <c:pt idx="472">
                  <c:v>-6.8114191511935854E-3</c:v>
                </c:pt>
                <c:pt idx="473">
                  <c:v>-6.8506628144489757E-4</c:v>
                </c:pt>
                <c:pt idx="474">
                  <c:v>1.178060079971201E-3</c:v>
                </c:pt>
                <c:pt idx="475">
                  <c:v>1.1503219870739306E-3</c:v>
                </c:pt>
                <c:pt idx="476">
                  <c:v>6.5104254332876317E-4</c:v>
                </c:pt>
                <c:pt idx="477">
                  <c:v>2.639766682349283E-4</c:v>
                </c:pt>
                <c:pt idx="478">
                  <c:v>7.9107327088000931E-5</c:v>
                </c:pt>
                <c:pt idx="479">
                  <c:v>1.7288022070867528E-5</c:v>
                </c:pt>
                <c:pt idx="480">
                  <c:v>2.662625933823926E-6</c:v>
                </c:pt>
                <c:pt idx="481">
                  <c:v>2.75267596813774E-7</c:v>
                </c:pt>
                <c:pt idx="482">
                  <c:v>1.7957256745875216E-8</c:v>
                </c:pt>
                <c:pt idx="483">
                  <c:v>6.8561323926534609E-10</c:v>
                </c:pt>
                <c:pt idx="484">
                  <c:v>1.4001520985115574E-11</c:v>
                </c:pt>
                <c:pt idx="485">
                  <c:v>1.3746107413434538E-13</c:v>
                </c:pt>
                <c:pt idx="486">
                  <c:v>5.7203652089124288E-16</c:v>
                </c:pt>
                <c:pt idx="487">
                  <c:v>8.7020399363073837E-19</c:v>
                </c:pt>
                <c:pt idx="488">
                  <c:v>4.06752208184105E-22</c:v>
                </c:pt>
                <c:pt idx="489">
                  <c:v>4.7659089046615043E-26</c:v>
                </c:pt>
                <c:pt idx="490">
                  <c:v>1.1030321449609461E-30</c:v>
                </c:pt>
                <c:pt idx="491">
                  <c:v>3.8162433992273198E-36</c:v>
                </c:pt>
                <c:pt idx="492">
                  <c:v>1.4251262194308074E-42</c:v>
                </c:pt>
                <c:pt idx="493">
                  <c:v>3.926757620889306E-50</c:v>
                </c:pt>
                <c:pt idx="494">
                  <c:v>5.1200478301230333E-59</c:v>
                </c:pt>
                <c:pt idx="495">
                  <c:v>1.8807712138063331E-69</c:v>
                </c:pt>
                <c:pt idx="496">
                  <c:v>1.0619324412568762E-81</c:v>
                </c:pt>
                <c:pt idx="497">
                  <c:v>4.5357849685551185E-96</c:v>
                </c:pt>
                <c:pt idx="498">
                  <c:v>6.3676496137717305E-113</c:v>
                </c:pt>
                <c:pt idx="499">
                  <c:v>1.0867572730886947E-132</c:v>
                </c:pt>
                <c:pt idx="500">
                  <c:v>6.3743351955895928E-156</c:v>
                </c:pt>
                <c:pt idx="501">
                  <c:v>4.1729661039455254E-197</c:v>
                </c:pt>
              </c:numCache>
            </c:numRef>
          </c:yVal>
          <c:smooth val="1"/>
          <c:extLst>
            <c:ext xmlns:c16="http://schemas.microsoft.com/office/drawing/2014/chart" uri="{C3380CC4-5D6E-409C-BE32-E72D297353CC}">
              <c16:uniqueId val="{00000000-2102-4541-B0DD-A06BEF3FE2E1}"/>
            </c:ext>
          </c:extLst>
        </c:ser>
        <c:dLbls>
          <c:showLegendKey val="0"/>
          <c:showVal val="0"/>
          <c:showCatName val="0"/>
          <c:showSerName val="0"/>
          <c:showPercent val="0"/>
          <c:showBubbleSize val="0"/>
        </c:dLbls>
        <c:axId val="1030880575"/>
        <c:axId val="1161530415"/>
      </c:scatterChart>
      <c:valAx>
        <c:axId val="1030880575"/>
        <c:scaling>
          <c:orientation val="minMax"/>
          <c:max val="1"/>
        </c:scaling>
        <c:delete val="1"/>
        <c:axPos val="b"/>
        <c:numFmt formatCode="0.000" sourceLinked="1"/>
        <c:majorTickMark val="none"/>
        <c:minorTickMark val="none"/>
        <c:tickLblPos val="nextTo"/>
        <c:crossAx val="1161530415"/>
        <c:crosses val="autoZero"/>
        <c:crossBetween val="midCat"/>
      </c:valAx>
      <c:valAx>
        <c:axId val="1161530415"/>
        <c:scaling>
          <c:orientation val="minMax"/>
          <c:max val="1"/>
          <c:min val="-1"/>
        </c:scaling>
        <c:delete val="1"/>
        <c:axPos val="l"/>
        <c:numFmt formatCode="General" sourceLinked="1"/>
        <c:majorTickMark val="out"/>
        <c:minorTickMark val="none"/>
        <c:tickLblPos val="nextTo"/>
        <c:crossAx val="1030880575"/>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2.0618556701030927E-2"/>
          <c:y val="2.1355421686746989E-2"/>
          <c:w val="0.95876288659793818"/>
          <c:h val="0.94551204819277124"/>
        </c:manualLayout>
      </c:layout>
      <c:scatterChart>
        <c:scatterStyle val="smoothMarker"/>
        <c:varyColors val="0"/>
        <c:ser>
          <c:idx val="0"/>
          <c:order val="0"/>
          <c:tx>
            <c:strRef>
              <c:f>'fixed # waves'!$B$1</c:f>
              <c:strCache>
                <c:ptCount val="1"/>
              </c:strCache>
            </c:strRef>
          </c:tx>
          <c:spPr>
            <a:ln w="19050" cap="rnd">
              <a:solidFill>
                <a:srgbClr val="BF9BFD"/>
              </a:solidFill>
              <a:round/>
            </a:ln>
            <a:effectLst/>
          </c:spPr>
          <c:marker>
            <c:symbol val="none"/>
          </c:marker>
          <c:xVal>
            <c:numRef>
              <c:f>'fixed # waves'!$A$3:$A$503</c:f>
              <c:numCache>
                <c:formatCode>0.000</c:formatCode>
                <c:ptCount val="501"/>
                <c:pt idx="0">
                  <c:v>0</c:v>
                </c:pt>
                <c:pt idx="1">
                  <c:v>2E-3</c:v>
                </c:pt>
                <c:pt idx="2">
                  <c:v>4.0000000000000001E-3</c:v>
                </c:pt>
                <c:pt idx="3">
                  <c:v>6.0000000000000001E-3</c:v>
                </c:pt>
                <c:pt idx="4">
                  <c:v>8.0000000000000002E-3</c:v>
                </c:pt>
                <c:pt idx="5">
                  <c:v>0.01</c:v>
                </c:pt>
                <c:pt idx="6">
                  <c:v>1.2E-2</c:v>
                </c:pt>
                <c:pt idx="7">
                  <c:v>1.4E-2</c:v>
                </c:pt>
                <c:pt idx="8">
                  <c:v>1.6E-2</c:v>
                </c:pt>
                <c:pt idx="9">
                  <c:v>1.7999999999999999E-2</c:v>
                </c:pt>
                <c:pt idx="10">
                  <c:v>0.02</c:v>
                </c:pt>
                <c:pt idx="11">
                  <c:v>2.1999999999999999E-2</c:v>
                </c:pt>
                <c:pt idx="12">
                  <c:v>2.4E-2</c:v>
                </c:pt>
                <c:pt idx="13">
                  <c:v>2.5999999999999999E-2</c:v>
                </c:pt>
                <c:pt idx="14">
                  <c:v>2.8000000000000001E-2</c:v>
                </c:pt>
                <c:pt idx="15">
                  <c:v>0.03</c:v>
                </c:pt>
                <c:pt idx="16">
                  <c:v>3.2000000000000001E-2</c:v>
                </c:pt>
                <c:pt idx="17">
                  <c:v>3.4000000000000002E-2</c:v>
                </c:pt>
                <c:pt idx="18">
                  <c:v>3.5999999999999997E-2</c:v>
                </c:pt>
                <c:pt idx="19">
                  <c:v>3.7999999999999999E-2</c:v>
                </c:pt>
                <c:pt idx="20">
                  <c:v>0.04</c:v>
                </c:pt>
                <c:pt idx="21">
                  <c:v>4.2000000000000003E-2</c:v>
                </c:pt>
                <c:pt idx="22">
                  <c:v>4.3999999999999997E-2</c:v>
                </c:pt>
                <c:pt idx="23">
                  <c:v>4.5999999999999999E-2</c:v>
                </c:pt>
                <c:pt idx="24">
                  <c:v>4.8000000000000001E-2</c:v>
                </c:pt>
                <c:pt idx="25">
                  <c:v>0.05</c:v>
                </c:pt>
                <c:pt idx="26">
                  <c:v>5.1999999999999998E-2</c:v>
                </c:pt>
                <c:pt idx="27">
                  <c:v>5.3999999999999999E-2</c:v>
                </c:pt>
                <c:pt idx="28">
                  <c:v>5.6000000000000001E-2</c:v>
                </c:pt>
                <c:pt idx="29">
                  <c:v>5.8000000000000003E-2</c:v>
                </c:pt>
                <c:pt idx="30">
                  <c:v>0.06</c:v>
                </c:pt>
                <c:pt idx="31">
                  <c:v>6.2E-2</c:v>
                </c:pt>
                <c:pt idx="32">
                  <c:v>6.4000000000000001E-2</c:v>
                </c:pt>
                <c:pt idx="33">
                  <c:v>6.6000000000000003E-2</c:v>
                </c:pt>
                <c:pt idx="34">
                  <c:v>6.8000000000000005E-2</c:v>
                </c:pt>
                <c:pt idx="35">
                  <c:v>7.0000000000000007E-2</c:v>
                </c:pt>
                <c:pt idx="36">
                  <c:v>7.1999999999999995E-2</c:v>
                </c:pt>
                <c:pt idx="37">
                  <c:v>7.3999999999999996E-2</c:v>
                </c:pt>
                <c:pt idx="38">
                  <c:v>7.5999999999999998E-2</c:v>
                </c:pt>
                <c:pt idx="39">
                  <c:v>7.8E-2</c:v>
                </c:pt>
                <c:pt idx="40">
                  <c:v>0.08</c:v>
                </c:pt>
                <c:pt idx="41">
                  <c:v>8.2000000000000003E-2</c:v>
                </c:pt>
                <c:pt idx="42">
                  <c:v>8.4000000000000005E-2</c:v>
                </c:pt>
                <c:pt idx="43">
                  <c:v>8.5999999999999993E-2</c:v>
                </c:pt>
                <c:pt idx="44">
                  <c:v>8.7999999999999995E-2</c:v>
                </c:pt>
                <c:pt idx="45">
                  <c:v>0.09</c:v>
                </c:pt>
                <c:pt idx="46">
                  <c:v>9.1999999999999998E-2</c:v>
                </c:pt>
                <c:pt idx="47">
                  <c:v>9.4E-2</c:v>
                </c:pt>
                <c:pt idx="48">
                  <c:v>9.6000000000000002E-2</c:v>
                </c:pt>
                <c:pt idx="49">
                  <c:v>9.8000000000000004E-2</c:v>
                </c:pt>
                <c:pt idx="50">
                  <c:v>0.1</c:v>
                </c:pt>
                <c:pt idx="51">
                  <c:v>0.10199999999999999</c:v>
                </c:pt>
                <c:pt idx="52">
                  <c:v>0.104</c:v>
                </c:pt>
                <c:pt idx="53">
                  <c:v>0.106</c:v>
                </c:pt>
                <c:pt idx="54">
                  <c:v>0.108</c:v>
                </c:pt>
                <c:pt idx="55">
                  <c:v>0.11</c:v>
                </c:pt>
                <c:pt idx="56">
                  <c:v>0.112</c:v>
                </c:pt>
                <c:pt idx="57">
                  <c:v>0.114</c:v>
                </c:pt>
                <c:pt idx="58">
                  <c:v>0.11600000000000001</c:v>
                </c:pt>
                <c:pt idx="59">
                  <c:v>0.11799999999999999</c:v>
                </c:pt>
                <c:pt idx="60">
                  <c:v>0.12</c:v>
                </c:pt>
                <c:pt idx="61">
                  <c:v>0.122</c:v>
                </c:pt>
                <c:pt idx="62">
                  <c:v>0.124</c:v>
                </c:pt>
                <c:pt idx="63">
                  <c:v>0.126</c:v>
                </c:pt>
                <c:pt idx="64">
                  <c:v>0.128</c:v>
                </c:pt>
                <c:pt idx="65">
                  <c:v>0.13</c:v>
                </c:pt>
                <c:pt idx="66">
                  <c:v>0.13200000000000001</c:v>
                </c:pt>
                <c:pt idx="67">
                  <c:v>0.13400000000000001</c:v>
                </c:pt>
                <c:pt idx="68">
                  <c:v>0.13600000000000001</c:v>
                </c:pt>
                <c:pt idx="69">
                  <c:v>0.13800000000000001</c:v>
                </c:pt>
                <c:pt idx="70">
                  <c:v>0.14000000000000001</c:v>
                </c:pt>
                <c:pt idx="71">
                  <c:v>0.14199999999999999</c:v>
                </c:pt>
                <c:pt idx="72">
                  <c:v>0.14399999999999999</c:v>
                </c:pt>
                <c:pt idx="73">
                  <c:v>0.14599999999999999</c:v>
                </c:pt>
                <c:pt idx="74">
                  <c:v>0.14799999999999999</c:v>
                </c:pt>
                <c:pt idx="75">
                  <c:v>0.15</c:v>
                </c:pt>
                <c:pt idx="76">
                  <c:v>0.152</c:v>
                </c:pt>
                <c:pt idx="77">
                  <c:v>0.154</c:v>
                </c:pt>
                <c:pt idx="78">
                  <c:v>0.156</c:v>
                </c:pt>
                <c:pt idx="79">
                  <c:v>0.158</c:v>
                </c:pt>
                <c:pt idx="80">
                  <c:v>0.16</c:v>
                </c:pt>
                <c:pt idx="81">
                  <c:v>0.16200000000000001</c:v>
                </c:pt>
                <c:pt idx="82">
                  <c:v>0.16400000000000001</c:v>
                </c:pt>
                <c:pt idx="83">
                  <c:v>0.16600000000000001</c:v>
                </c:pt>
                <c:pt idx="84">
                  <c:v>0.16800000000000001</c:v>
                </c:pt>
                <c:pt idx="85">
                  <c:v>0.17</c:v>
                </c:pt>
                <c:pt idx="86">
                  <c:v>0.17199999999999999</c:v>
                </c:pt>
                <c:pt idx="87">
                  <c:v>0.17399999999999999</c:v>
                </c:pt>
                <c:pt idx="88">
                  <c:v>0.17599999999999999</c:v>
                </c:pt>
                <c:pt idx="89">
                  <c:v>0.17799999999999999</c:v>
                </c:pt>
                <c:pt idx="90">
                  <c:v>0.18</c:v>
                </c:pt>
                <c:pt idx="91">
                  <c:v>0.182</c:v>
                </c:pt>
                <c:pt idx="92">
                  <c:v>0.184</c:v>
                </c:pt>
                <c:pt idx="93">
                  <c:v>0.186</c:v>
                </c:pt>
                <c:pt idx="94">
                  <c:v>0.188</c:v>
                </c:pt>
                <c:pt idx="95">
                  <c:v>0.19</c:v>
                </c:pt>
                <c:pt idx="96">
                  <c:v>0.192</c:v>
                </c:pt>
                <c:pt idx="97">
                  <c:v>0.19400000000000001</c:v>
                </c:pt>
                <c:pt idx="98">
                  <c:v>0.19600000000000001</c:v>
                </c:pt>
                <c:pt idx="99">
                  <c:v>0.19800000000000001</c:v>
                </c:pt>
                <c:pt idx="100">
                  <c:v>0.2</c:v>
                </c:pt>
                <c:pt idx="101">
                  <c:v>0.20200000000000001</c:v>
                </c:pt>
                <c:pt idx="102">
                  <c:v>0.20399999999999999</c:v>
                </c:pt>
                <c:pt idx="103">
                  <c:v>0.20599999999999999</c:v>
                </c:pt>
                <c:pt idx="104">
                  <c:v>0.20799999999999999</c:v>
                </c:pt>
                <c:pt idx="105">
                  <c:v>0.21</c:v>
                </c:pt>
                <c:pt idx="106">
                  <c:v>0.21199999999999999</c:v>
                </c:pt>
                <c:pt idx="107">
                  <c:v>0.214</c:v>
                </c:pt>
                <c:pt idx="108">
                  <c:v>0.216</c:v>
                </c:pt>
                <c:pt idx="109">
                  <c:v>0.218</c:v>
                </c:pt>
                <c:pt idx="110">
                  <c:v>0.22</c:v>
                </c:pt>
                <c:pt idx="111">
                  <c:v>0.222</c:v>
                </c:pt>
                <c:pt idx="112">
                  <c:v>0.224</c:v>
                </c:pt>
                <c:pt idx="113">
                  <c:v>0.22600000000000001</c:v>
                </c:pt>
                <c:pt idx="114">
                  <c:v>0.22800000000000001</c:v>
                </c:pt>
                <c:pt idx="115">
                  <c:v>0.23</c:v>
                </c:pt>
                <c:pt idx="116">
                  <c:v>0.23200000000000001</c:v>
                </c:pt>
                <c:pt idx="117">
                  <c:v>0.23400000000000001</c:v>
                </c:pt>
                <c:pt idx="118">
                  <c:v>0.23599999999999999</c:v>
                </c:pt>
                <c:pt idx="119">
                  <c:v>0.23799999999999999</c:v>
                </c:pt>
                <c:pt idx="120">
                  <c:v>0.24</c:v>
                </c:pt>
                <c:pt idx="121">
                  <c:v>0.24199999999999999</c:v>
                </c:pt>
                <c:pt idx="122">
                  <c:v>0.24399999999999999</c:v>
                </c:pt>
                <c:pt idx="123">
                  <c:v>0.246</c:v>
                </c:pt>
                <c:pt idx="124">
                  <c:v>0.248</c:v>
                </c:pt>
                <c:pt idx="125">
                  <c:v>0.25</c:v>
                </c:pt>
                <c:pt idx="126">
                  <c:v>0.252</c:v>
                </c:pt>
                <c:pt idx="127">
                  <c:v>0.254</c:v>
                </c:pt>
                <c:pt idx="128">
                  <c:v>0.25600000000000001</c:v>
                </c:pt>
                <c:pt idx="129">
                  <c:v>0.25800000000000001</c:v>
                </c:pt>
                <c:pt idx="130">
                  <c:v>0.26</c:v>
                </c:pt>
                <c:pt idx="131">
                  <c:v>0.26200000000000001</c:v>
                </c:pt>
                <c:pt idx="132">
                  <c:v>0.26400000000000001</c:v>
                </c:pt>
                <c:pt idx="133">
                  <c:v>0.26600000000000001</c:v>
                </c:pt>
                <c:pt idx="134">
                  <c:v>0.26800000000000002</c:v>
                </c:pt>
                <c:pt idx="135">
                  <c:v>0.27</c:v>
                </c:pt>
                <c:pt idx="136">
                  <c:v>0.27200000000000002</c:v>
                </c:pt>
                <c:pt idx="137">
                  <c:v>0.27400000000000002</c:v>
                </c:pt>
                <c:pt idx="138">
                  <c:v>0.27600000000000002</c:v>
                </c:pt>
                <c:pt idx="139">
                  <c:v>0.27800000000000002</c:v>
                </c:pt>
                <c:pt idx="140">
                  <c:v>0.28000000000000003</c:v>
                </c:pt>
                <c:pt idx="141">
                  <c:v>0.28199999999999997</c:v>
                </c:pt>
                <c:pt idx="142">
                  <c:v>0.28399999999999997</c:v>
                </c:pt>
                <c:pt idx="143">
                  <c:v>0.28599999999999998</c:v>
                </c:pt>
                <c:pt idx="144">
                  <c:v>0.28799999999999998</c:v>
                </c:pt>
                <c:pt idx="145">
                  <c:v>0.28999999999999998</c:v>
                </c:pt>
                <c:pt idx="146">
                  <c:v>0.29199999999999998</c:v>
                </c:pt>
                <c:pt idx="147">
                  <c:v>0.29399999999999998</c:v>
                </c:pt>
                <c:pt idx="148">
                  <c:v>0.29599999999999999</c:v>
                </c:pt>
                <c:pt idx="149">
                  <c:v>0.29799999999999999</c:v>
                </c:pt>
                <c:pt idx="150">
                  <c:v>0.3</c:v>
                </c:pt>
                <c:pt idx="151">
                  <c:v>0.30199999999999999</c:v>
                </c:pt>
                <c:pt idx="152">
                  <c:v>0.30399999999999999</c:v>
                </c:pt>
                <c:pt idx="153">
                  <c:v>0.30599999999999999</c:v>
                </c:pt>
                <c:pt idx="154">
                  <c:v>0.308</c:v>
                </c:pt>
                <c:pt idx="155">
                  <c:v>0.31</c:v>
                </c:pt>
                <c:pt idx="156">
                  <c:v>0.312</c:v>
                </c:pt>
                <c:pt idx="157">
                  <c:v>0.314</c:v>
                </c:pt>
                <c:pt idx="158">
                  <c:v>0.316</c:v>
                </c:pt>
                <c:pt idx="159">
                  <c:v>0.318</c:v>
                </c:pt>
                <c:pt idx="160">
                  <c:v>0.32</c:v>
                </c:pt>
                <c:pt idx="161">
                  <c:v>0.32200000000000001</c:v>
                </c:pt>
                <c:pt idx="162">
                  <c:v>0.32400000000000001</c:v>
                </c:pt>
                <c:pt idx="163">
                  <c:v>0.32600000000000001</c:v>
                </c:pt>
                <c:pt idx="164">
                  <c:v>0.32800000000000001</c:v>
                </c:pt>
                <c:pt idx="165">
                  <c:v>0.33</c:v>
                </c:pt>
                <c:pt idx="166">
                  <c:v>0.33200000000000002</c:v>
                </c:pt>
                <c:pt idx="167">
                  <c:v>0.33400000000000002</c:v>
                </c:pt>
                <c:pt idx="168">
                  <c:v>0.33600000000000002</c:v>
                </c:pt>
                <c:pt idx="169">
                  <c:v>0.33800000000000002</c:v>
                </c:pt>
                <c:pt idx="170">
                  <c:v>0.34</c:v>
                </c:pt>
                <c:pt idx="171">
                  <c:v>0.34200000000000003</c:v>
                </c:pt>
                <c:pt idx="172">
                  <c:v>0.34399999999999997</c:v>
                </c:pt>
                <c:pt idx="173">
                  <c:v>0.34599999999999997</c:v>
                </c:pt>
                <c:pt idx="174">
                  <c:v>0.34799999999999998</c:v>
                </c:pt>
                <c:pt idx="175">
                  <c:v>0.35</c:v>
                </c:pt>
                <c:pt idx="176">
                  <c:v>0.35199999999999998</c:v>
                </c:pt>
                <c:pt idx="177">
                  <c:v>0.35399999999999998</c:v>
                </c:pt>
                <c:pt idx="178">
                  <c:v>0.35599999999999998</c:v>
                </c:pt>
                <c:pt idx="179">
                  <c:v>0.35799999999999998</c:v>
                </c:pt>
                <c:pt idx="180">
                  <c:v>0.36</c:v>
                </c:pt>
                <c:pt idx="181">
                  <c:v>0.36199999999999999</c:v>
                </c:pt>
                <c:pt idx="182">
                  <c:v>0.36399999999999999</c:v>
                </c:pt>
                <c:pt idx="183">
                  <c:v>0.36599999999999999</c:v>
                </c:pt>
                <c:pt idx="184">
                  <c:v>0.36799999999999999</c:v>
                </c:pt>
                <c:pt idx="185">
                  <c:v>0.37</c:v>
                </c:pt>
                <c:pt idx="186">
                  <c:v>0.372</c:v>
                </c:pt>
                <c:pt idx="187">
                  <c:v>0.374</c:v>
                </c:pt>
                <c:pt idx="188">
                  <c:v>0.376</c:v>
                </c:pt>
                <c:pt idx="189">
                  <c:v>0.378</c:v>
                </c:pt>
                <c:pt idx="190">
                  <c:v>0.38</c:v>
                </c:pt>
                <c:pt idx="191">
                  <c:v>0.38200000000000001</c:v>
                </c:pt>
                <c:pt idx="192">
                  <c:v>0.38400000000000001</c:v>
                </c:pt>
                <c:pt idx="193">
                  <c:v>0.38600000000000001</c:v>
                </c:pt>
                <c:pt idx="194">
                  <c:v>0.38800000000000001</c:v>
                </c:pt>
                <c:pt idx="195">
                  <c:v>0.39</c:v>
                </c:pt>
                <c:pt idx="196">
                  <c:v>0.39200000000000002</c:v>
                </c:pt>
                <c:pt idx="197">
                  <c:v>0.39400000000000002</c:v>
                </c:pt>
                <c:pt idx="198">
                  <c:v>0.39600000000000002</c:v>
                </c:pt>
                <c:pt idx="199">
                  <c:v>0.39800000000000002</c:v>
                </c:pt>
                <c:pt idx="200">
                  <c:v>0.4</c:v>
                </c:pt>
                <c:pt idx="201">
                  <c:v>0.40200000000000002</c:v>
                </c:pt>
                <c:pt idx="202">
                  <c:v>0.40400000000000003</c:v>
                </c:pt>
                <c:pt idx="203">
                  <c:v>0.40600000000000003</c:v>
                </c:pt>
                <c:pt idx="204">
                  <c:v>0.40799999999999997</c:v>
                </c:pt>
                <c:pt idx="205">
                  <c:v>0.41</c:v>
                </c:pt>
                <c:pt idx="206">
                  <c:v>0.41199999999999998</c:v>
                </c:pt>
                <c:pt idx="207">
                  <c:v>0.41399999999999998</c:v>
                </c:pt>
                <c:pt idx="208">
                  <c:v>0.41599999999999998</c:v>
                </c:pt>
                <c:pt idx="209">
                  <c:v>0.41799999999999998</c:v>
                </c:pt>
                <c:pt idx="210">
                  <c:v>0.42</c:v>
                </c:pt>
                <c:pt idx="211">
                  <c:v>0.42199999999999999</c:v>
                </c:pt>
                <c:pt idx="212">
                  <c:v>0.42399999999999999</c:v>
                </c:pt>
                <c:pt idx="213">
                  <c:v>0.42599999999999999</c:v>
                </c:pt>
                <c:pt idx="214">
                  <c:v>0.42799999999999999</c:v>
                </c:pt>
                <c:pt idx="215">
                  <c:v>0.43</c:v>
                </c:pt>
                <c:pt idx="216">
                  <c:v>0.432</c:v>
                </c:pt>
                <c:pt idx="217">
                  <c:v>0.434</c:v>
                </c:pt>
                <c:pt idx="218">
                  <c:v>0.436</c:v>
                </c:pt>
                <c:pt idx="219">
                  <c:v>0.438</c:v>
                </c:pt>
                <c:pt idx="220">
                  <c:v>0.44</c:v>
                </c:pt>
                <c:pt idx="221">
                  <c:v>0.442</c:v>
                </c:pt>
                <c:pt idx="222">
                  <c:v>0.44400000000000001</c:v>
                </c:pt>
                <c:pt idx="223">
                  <c:v>0.44600000000000001</c:v>
                </c:pt>
                <c:pt idx="224">
                  <c:v>0.44800000000000001</c:v>
                </c:pt>
                <c:pt idx="225">
                  <c:v>0.45</c:v>
                </c:pt>
                <c:pt idx="226">
                  <c:v>0.45200000000000001</c:v>
                </c:pt>
                <c:pt idx="227">
                  <c:v>0.45400000000000001</c:v>
                </c:pt>
                <c:pt idx="228">
                  <c:v>0.45600000000000002</c:v>
                </c:pt>
                <c:pt idx="229">
                  <c:v>0.45800000000000002</c:v>
                </c:pt>
                <c:pt idx="230">
                  <c:v>0.46</c:v>
                </c:pt>
                <c:pt idx="231">
                  <c:v>0.46200000000000002</c:v>
                </c:pt>
                <c:pt idx="232">
                  <c:v>0.46400000000000002</c:v>
                </c:pt>
                <c:pt idx="233">
                  <c:v>0.46600000000000003</c:v>
                </c:pt>
                <c:pt idx="234">
                  <c:v>0.46800000000000003</c:v>
                </c:pt>
                <c:pt idx="235">
                  <c:v>0.47</c:v>
                </c:pt>
                <c:pt idx="236">
                  <c:v>0.47199999999999998</c:v>
                </c:pt>
                <c:pt idx="237">
                  <c:v>0.47399999999999998</c:v>
                </c:pt>
                <c:pt idx="238">
                  <c:v>0.47599999999999998</c:v>
                </c:pt>
                <c:pt idx="239">
                  <c:v>0.47799999999999998</c:v>
                </c:pt>
                <c:pt idx="240">
                  <c:v>0.48</c:v>
                </c:pt>
                <c:pt idx="241">
                  <c:v>0.48199999999999998</c:v>
                </c:pt>
                <c:pt idx="242">
                  <c:v>0.48399999999999999</c:v>
                </c:pt>
                <c:pt idx="243">
                  <c:v>0.48599999999999999</c:v>
                </c:pt>
                <c:pt idx="244">
                  <c:v>0.48799999999999999</c:v>
                </c:pt>
                <c:pt idx="245">
                  <c:v>0.49</c:v>
                </c:pt>
                <c:pt idx="246">
                  <c:v>0.49199999999999999</c:v>
                </c:pt>
                <c:pt idx="247">
                  <c:v>0.49399999999999999</c:v>
                </c:pt>
                <c:pt idx="248">
                  <c:v>0.496</c:v>
                </c:pt>
                <c:pt idx="249">
                  <c:v>0.498</c:v>
                </c:pt>
                <c:pt idx="250">
                  <c:v>0.5</c:v>
                </c:pt>
                <c:pt idx="251">
                  <c:v>0.502</c:v>
                </c:pt>
                <c:pt idx="252">
                  <c:v>0.504</c:v>
                </c:pt>
                <c:pt idx="253">
                  <c:v>0.50600000000000001</c:v>
                </c:pt>
                <c:pt idx="254">
                  <c:v>0.50800000000000001</c:v>
                </c:pt>
                <c:pt idx="255">
                  <c:v>0.51</c:v>
                </c:pt>
                <c:pt idx="256">
                  <c:v>0.51200000000000001</c:v>
                </c:pt>
                <c:pt idx="257">
                  <c:v>0.51400000000000001</c:v>
                </c:pt>
                <c:pt idx="258">
                  <c:v>0.51600000000000001</c:v>
                </c:pt>
                <c:pt idx="259">
                  <c:v>0.51800000000000002</c:v>
                </c:pt>
                <c:pt idx="260">
                  <c:v>0.52</c:v>
                </c:pt>
                <c:pt idx="261">
                  <c:v>0.52200000000000002</c:v>
                </c:pt>
                <c:pt idx="262">
                  <c:v>0.52400000000000002</c:v>
                </c:pt>
                <c:pt idx="263">
                  <c:v>0.52600000000000002</c:v>
                </c:pt>
                <c:pt idx="264">
                  <c:v>0.52800000000000002</c:v>
                </c:pt>
                <c:pt idx="265">
                  <c:v>0.53</c:v>
                </c:pt>
                <c:pt idx="266">
                  <c:v>0.53200000000000003</c:v>
                </c:pt>
                <c:pt idx="267">
                  <c:v>0.53400000000000003</c:v>
                </c:pt>
                <c:pt idx="268">
                  <c:v>0.53600000000000003</c:v>
                </c:pt>
                <c:pt idx="269">
                  <c:v>0.53800000000000003</c:v>
                </c:pt>
                <c:pt idx="270">
                  <c:v>0.54</c:v>
                </c:pt>
                <c:pt idx="271">
                  <c:v>0.54200000000000004</c:v>
                </c:pt>
                <c:pt idx="272">
                  <c:v>0.54400000000000004</c:v>
                </c:pt>
                <c:pt idx="273">
                  <c:v>0.54600000000000004</c:v>
                </c:pt>
                <c:pt idx="274">
                  <c:v>0.54800000000000004</c:v>
                </c:pt>
                <c:pt idx="275">
                  <c:v>0.55000000000000004</c:v>
                </c:pt>
                <c:pt idx="276">
                  <c:v>0.55200000000000005</c:v>
                </c:pt>
                <c:pt idx="277">
                  <c:v>0.55400000000000005</c:v>
                </c:pt>
                <c:pt idx="278">
                  <c:v>0.55600000000000005</c:v>
                </c:pt>
                <c:pt idx="279">
                  <c:v>0.55800000000000005</c:v>
                </c:pt>
                <c:pt idx="280">
                  <c:v>0.56000000000000005</c:v>
                </c:pt>
                <c:pt idx="281">
                  <c:v>0.56200000000000006</c:v>
                </c:pt>
                <c:pt idx="282">
                  <c:v>0.56399999999999995</c:v>
                </c:pt>
                <c:pt idx="283">
                  <c:v>0.56599999999999995</c:v>
                </c:pt>
                <c:pt idx="284">
                  <c:v>0.56799999999999995</c:v>
                </c:pt>
                <c:pt idx="285">
                  <c:v>0.56999999999999995</c:v>
                </c:pt>
                <c:pt idx="286">
                  <c:v>0.57199999999999995</c:v>
                </c:pt>
                <c:pt idx="287">
                  <c:v>0.57399999999999995</c:v>
                </c:pt>
                <c:pt idx="288">
                  <c:v>0.57599999999999996</c:v>
                </c:pt>
                <c:pt idx="289">
                  <c:v>0.57799999999999996</c:v>
                </c:pt>
                <c:pt idx="290">
                  <c:v>0.57999999999999996</c:v>
                </c:pt>
                <c:pt idx="291">
                  <c:v>0.58199999999999996</c:v>
                </c:pt>
                <c:pt idx="292">
                  <c:v>0.58399999999999996</c:v>
                </c:pt>
                <c:pt idx="293">
                  <c:v>0.58599999999999997</c:v>
                </c:pt>
                <c:pt idx="294">
                  <c:v>0.58799999999999997</c:v>
                </c:pt>
                <c:pt idx="295">
                  <c:v>0.59</c:v>
                </c:pt>
                <c:pt idx="296">
                  <c:v>0.59199999999999997</c:v>
                </c:pt>
                <c:pt idx="297">
                  <c:v>0.59399999999999997</c:v>
                </c:pt>
                <c:pt idx="298">
                  <c:v>0.59599999999999997</c:v>
                </c:pt>
                <c:pt idx="299">
                  <c:v>0.59799999999999998</c:v>
                </c:pt>
                <c:pt idx="300">
                  <c:v>0.6</c:v>
                </c:pt>
                <c:pt idx="301">
                  <c:v>0.60199999999999998</c:v>
                </c:pt>
                <c:pt idx="302">
                  <c:v>0.60399999999999998</c:v>
                </c:pt>
                <c:pt idx="303">
                  <c:v>0.60599999999999998</c:v>
                </c:pt>
                <c:pt idx="304">
                  <c:v>0.60799999999999998</c:v>
                </c:pt>
                <c:pt idx="305">
                  <c:v>0.61</c:v>
                </c:pt>
                <c:pt idx="306">
                  <c:v>0.61199999999999999</c:v>
                </c:pt>
                <c:pt idx="307">
                  <c:v>0.61399999999999999</c:v>
                </c:pt>
                <c:pt idx="308">
                  <c:v>0.61599999999999999</c:v>
                </c:pt>
                <c:pt idx="309">
                  <c:v>0.61799999999999999</c:v>
                </c:pt>
                <c:pt idx="310">
                  <c:v>0.62</c:v>
                </c:pt>
                <c:pt idx="311">
                  <c:v>0.622</c:v>
                </c:pt>
                <c:pt idx="312">
                  <c:v>0.624</c:v>
                </c:pt>
                <c:pt idx="313">
                  <c:v>0.626</c:v>
                </c:pt>
                <c:pt idx="314">
                  <c:v>0.628</c:v>
                </c:pt>
                <c:pt idx="315">
                  <c:v>0.63</c:v>
                </c:pt>
                <c:pt idx="316">
                  <c:v>0.63200000000000001</c:v>
                </c:pt>
                <c:pt idx="317">
                  <c:v>0.63400000000000001</c:v>
                </c:pt>
                <c:pt idx="318">
                  <c:v>0.63600000000000001</c:v>
                </c:pt>
                <c:pt idx="319">
                  <c:v>0.63800000000000001</c:v>
                </c:pt>
                <c:pt idx="320">
                  <c:v>0.64</c:v>
                </c:pt>
                <c:pt idx="321">
                  <c:v>0.64200000000000002</c:v>
                </c:pt>
                <c:pt idx="322">
                  <c:v>0.64400000000000002</c:v>
                </c:pt>
                <c:pt idx="323">
                  <c:v>0.64600000000000002</c:v>
                </c:pt>
                <c:pt idx="324">
                  <c:v>0.64800000000000002</c:v>
                </c:pt>
                <c:pt idx="325">
                  <c:v>0.65</c:v>
                </c:pt>
                <c:pt idx="326">
                  <c:v>0.65200000000000002</c:v>
                </c:pt>
                <c:pt idx="327">
                  <c:v>0.65400000000000003</c:v>
                </c:pt>
                <c:pt idx="328">
                  <c:v>0.65600000000000003</c:v>
                </c:pt>
                <c:pt idx="329">
                  <c:v>0.65800000000000003</c:v>
                </c:pt>
                <c:pt idx="330">
                  <c:v>0.66</c:v>
                </c:pt>
                <c:pt idx="331">
                  <c:v>0.66200000000000003</c:v>
                </c:pt>
                <c:pt idx="332">
                  <c:v>0.66400000000000003</c:v>
                </c:pt>
                <c:pt idx="333">
                  <c:v>0.66600000000000004</c:v>
                </c:pt>
                <c:pt idx="334">
                  <c:v>0.66800000000000004</c:v>
                </c:pt>
                <c:pt idx="335">
                  <c:v>0.67</c:v>
                </c:pt>
                <c:pt idx="336">
                  <c:v>0.67200000000000004</c:v>
                </c:pt>
                <c:pt idx="337">
                  <c:v>0.67400000000000004</c:v>
                </c:pt>
                <c:pt idx="338">
                  <c:v>0.67600000000000005</c:v>
                </c:pt>
                <c:pt idx="339">
                  <c:v>0.67800000000000005</c:v>
                </c:pt>
                <c:pt idx="340">
                  <c:v>0.68</c:v>
                </c:pt>
                <c:pt idx="341">
                  <c:v>0.68200000000000005</c:v>
                </c:pt>
                <c:pt idx="342">
                  <c:v>0.68400000000000005</c:v>
                </c:pt>
                <c:pt idx="343">
                  <c:v>0.68600000000000005</c:v>
                </c:pt>
                <c:pt idx="344">
                  <c:v>0.68799999999999994</c:v>
                </c:pt>
                <c:pt idx="345">
                  <c:v>0.69</c:v>
                </c:pt>
                <c:pt idx="346">
                  <c:v>0.69199999999999995</c:v>
                </c:pt>
                <c:pt idx="347">
                  <c:v>0.69399999999999995</c:v>
                </c:pt>
                <c:pt idx="348">
                  <c:v>0.69599999999999995</c:v>
                </c:pt>
                <c:pt idx="349">
                  <c:v>0.69799999999999995</c:v>
                </c:pt>
                <c:pt idx="350">
                  <c:v>0.7</c:v>
                </c:pt>
                <c:pt idx="351">
                  <c:v>0.70199999999999996</c:v>
                </c:pt>
                <c:pt idx="352">
                  <c:v>0.70399999999999996</c:v>
                </c:pt>
                <c:pt idx="353">
                  <c:v>0.70599999999999996</c:v>
                </c:pt>
                <c:pt idx="354">
                  <c:v>0.70799999999999996</c:v>
                </c:pt>
                <c:pt idx="355">
                  <c:v>0.71</c:v>
                </c:pt>
                <c:pt idx="356">
                  <c:v>0.71199999999999997</c:v>
                </c:pt>
                <c:pt idx="357">
                  <c:v>0.71399999999999997</c:v>
                </c:pt>
                <c:pt idx="358">
                  <c:v>0.71599999999999997</c:v>
                </c:pt>
                <c:pt idx="359">
                  <c:v>0.71799999999999997</c:v>
                </c:pt>
                <c:pt idx="360">
                  <c:v>0.72</c:v>
                </c:pt>
                <c:pt idx="361">
                  <c:v>0.72199999999999998</c:v>
                </c:pt>
                <c:pt idx="362">
                  <c:v>0.72399999999999998</c:v>
                </c:pt>
                <c:pt idx="363">
                  <c:v>0.72599999999999998</c:v>
                </c:pt>
                <c:pt idx="364">
                  <c:v>0.72799999999999998</c:v>
                </c:pt>
                <c:pt idx="365">
                  <c:v>0.73</c:v>
                </c:pt>
                <c:pt idx="366">
                  <c:v>0.73199999999999998</c:v>
                </c:pt>
                <c:pt idx="367">
                  <c:v>0.73399999999999999</c:v>
                </c:pt>
                <c:pt idx="368">
                  <c:v>0.73599999999999999</c:v>
                </c:pt>
                <c:pt idx="369">
                  <c:v>0.73799999999999999</c:v>
                </c:pt>
                <c:pt idx="370">
                  <c:v>0.74</c:v>
                </c:pt>
                <c:pt idx="371">
                  <c:v>0.74199999999999999</c:v>
                </c:pt>
                <c:pt idx="372">
                  <c:v>0.74399999999999999</c:v>
                </c:pt>
                <c:pt idx="373">
                  <c:v>0.746</c:v>
                </c:pt>
                <c:pt idx="374">
                  <c:v>0.748</c:v>
                </c:pt>
                <c:pt idx="375">
                  <c:v>0.75</c:v>
                </c:pt>
                <c:pt idx="376">
                  <c:v>0.752</c:v>
                </c:pt>
                <c:pt idx="377">
                  <c:v>0.754</c:v>
                </c:pt>
                <c:pt idx="378">
                  <c:v>0.75600000000000001</c:v>
                </c:pt>
                <c:pt idx="379">
                  <c:v>0.75800000000000001</c:v>
                </c:pt>
                <c:pt idx="380">
                  <c:v>0.76</c:v>
                </c:pt>
                <c:pt idx="381">
                  <c:v>0.76200000000000001</c:v>
                </c:pt>
                <c:pt idx="382">
                  <c:v>0.76400000000000001</c:v>
                </c:pt>
                <c:pt idx="383">
                  <c:v>0.76600000000000001</c:v>
                </c:pt>
                <c:pt idx="384">
                  <c:v>0.76800000000000002</c:v>
                </c:pt>
                <c:pt idx="385">
                  <c:v>0.77</c:v>
                </c:pt>
                <c:pt idx="386">
                  <c:v>0.77200000000000002</c:v>
                </c:pt>
                <c:pt idx="387">
                  <c:v>0.77400000000000002</c:v>
                </c:pt>
                <c:pt idx="388">
                  <c:v>0.77600000000000002</c:v>
                </c:pt>
                <c:pt idx="389">
                  <c:v>0.77800000000000002</c:v>
                </c:pt>
                <c:pt idx="390">
                  <c:v>0.78</c:v>
                </c:pt>
                <c:pt idx="391">
                  <c:v>0.78200000000000003</c:v>
                </c:pt>
                <c:pt idx="392">
                  <c:v>0.78400000000000003</c:v>
                </c:pt>
                <c:pt idx="393">
                  <c:v>0.78600000000000003</c:v>
                </c:pt>
                <c:pt idx="394">
                  <c:v>0.78800000000000003</c:v>
                </c:pt>
                <c:pt idx="395">
                  <c:v>0.79</c:v>
                </c:pt>
                <c:pt idx="396">
                  <c:v>0.79200000000000004</c:v>
                </c:pt>
                <c:pt idx="397">
                  <c:v>0.79400000000000004</c:v>
                </c:pt>
                <c:pt idx="398">
                  <c:v>0.79600000000000004</c:v>
                </c:pt>
                <c:pt idx="399">
                  <c:v>0.79800000000000004</c:v>
                </c:pt>
                <c:pt idx="400">
                  <c:v>0.8</c:v>
                </c:pt>
                <c:pt idx="401">
                  <c:v>0.80200000000000005</c:v>
                </c:pt>
                <c:pt idx="402">
                  <c:v>0.80400000000000005</c:v>
                </c:pt>
                <c:pt idx="403">
                  <c:v>0.80600000000000005</c:v>
                </c:pt>
                <c:pt idx="404">
                  <c:v>0.80800000000000005</c:v>
                </c:pt>
                <c:pt idx="405">
                  <c:v>0.81</c:v>
                </c:pt>
                <c:pt idx="406">
                  <c:v>0.81200000000000006</c:v>
                </c:pt>
                <c:pt idx="407">
                  <c:v>0.81399999999999995</c:v>
                </c:pt>
                <c:pt idx="408">
                  <c:v>0.81599999999999995</c:v>
                </c:pt>
                <c:pt idx="409">
                  <c:v>0.81799999999999995</c:v>
                </c:pt>
                <c:pt idx="410">
                  <c:v>0.82</c:v>
                </c:pt>
                <c:pt idx="411">
                  <c:v>0.82199999999999995</c:v>
                </c:pt>
                <c:pt idx="412">
                  <c:v>0.82399999999999995</c:v>
                </c:pt>
                <c:pt idx="413">
                  <c:v>0.82599999999999996</c:v>
                </c:pt>
                <c:pt idx="414">
                  <c:v>0.82799999999999996</c:v>
                </c:pt>
                <c:pt idx="415">
                  <c:v>0.83</c:v>
                </c:pt>
                <c:pt idx="416">
                  <c:v>0.83199999999999996</c:v>
                </c:pt>
                <c:pt idx="417">
                  <c:v>0.83399999999999996</c:v>
                </c:pt>
                <c:pt idx="418">
                  <c:v>0.83599999999999997</c:v>
                </c:pt>
                <c:pt idx="419">
                  <c:v>0.83799999999999997</c:v>
                </c:pt>
                <c:pt idx="420">
                  <c:v>0.84</c:v>
                </c:pt>
                <c:pt idx="421">
                  <c:v>0.84199999999999997</c:v>
                </c:pt>
                <c:pt idx="422">
                  <c:v>0.84399999999999997</c:v>
                </c:pt>
                <c:pt idx="423">
                  <c:v>0.84599999999999997</c:v>
                </c:pt>
                <c:pt idx="424">
                  <c:v>0.84799999999999998</c:v>
                </c:pt>
                <c:pt idx="425">
                  <c:v>0.85</c:v>
                </c:pt>
                <c:pt idx="426">
                  <c:v>0.85199999999999998</c:v>
                </c:pt>
                <c:pt idx="427">
                  <c:v>0.85399999999999998</c:v>
                </c:pt>
                <c:pt idx="428">
                  <c:v>0.85599999999999998</c:v>
                </c:pt>
                <c:pt idx="429">
                  <c:v>0.85799999999999998</c:v>
                </c:pt>
                <c:pt idx="430">
                  <c:v>0.86</c:v>
                </c:pt>
                <c:pt idx="431">
                  <c:v>0.86199999999999999</c:v>
                </c:pt>
                <c:pt idx="432">
                  <c:v>0.86399999999999999</c:v>
                </c:pt>
                <c:pt idx="433">
                  <c:v>0.86599999999999999</c:v>
                </c:pt>
                <c:pt idx="434">
                  <c:v>0.86799999999999999</c:v>
                </c:pt>
                <c:pt idx="435">
                  <c:v>0.87</c:v>
                </c:pt>
                <c:pt idx="436">
                  <c:v>0.872</c:v>
                </c:pt>
                <c:pt idx="437">
                  <c:v>0.874</c:v>
                </c:pt>
                <c:pt idx="438">
                  <c:v>0.876</c:v>
                </c:pt>
                <c:pt idx="439">
                  <c:v>0.878</c:v>
                </c:pt>
                <c:pt idx="440">
                  <c:v>0.88</c:v>
                </c:pt>
                <c:pt idx="441">
                  <c:v>0.88200000000000001</c:v>
                </c:pt>
                <c:pt idx="442">
                  <c:v>0.88400000000000001</c:v>
                </c:pt>
                <c:pt idx="443">
                  <c:v>0.88600000000000001</c:v>
                </c:pt>
                <c:pt idx="444">
                  <c:v>0.88800000000000001</c:v>
                </c:pt>
                <c:pt idx="445">
                  <c:v>0.89</c:v>
                </c:pt>
                <c:pt idx="446">
                  <c:v>0.89200000000000002</c:v>
                </c:pt>
                <c:pt idx="447">
                  <c:v>0.89400000000000002</c:v>
                </c:pt>
                <c:pt idx="448">
                  <c:v>0.89600000000000002</c:v>
                </c:pt>
                <c:pt idx="449">
                  <c:v>0.89800000000000002</c:v>
                </c:pt>
                <c:pt idx="450">
                  <c:v>0.9</c:v>
                </c:pt>
                <c:pt idx="451">
                  <c:v>0.90200000000000002</c:v>
                </c:pt>
                <c:pt idx="452">
                  <c:v>0.90400000000000003</c:v>
                </c:pt>
                <c:pt idx="453">
                  <c:v>0.90600000000000003</c:v>
                </c:pt>
                <c:pt idx="454">
                  <c:v>0.90800000000000003</c:v>
                </c:pt>
                <c:pt idx="455">
                  <c:v>0.91</c:v>
                </c:pt>
                <c:pt idx="456">
                  <c:v>0.91200000000000003</c:v>
                </c:pt>
                <c:pt idx="457">
                  <c:v>0.91400000000000003</c:v>
                </c:pt>
                <c:pt idx="458">
                  <c:v>0.91600000000000004</c:v>
                </c:pt>
                <c:pt idx="459">
                  <c:v>0.91800000000000004</c:v>
                </c:pt>
                <c:pt idx="460">
                  <c:v>0.92</c:v>
                </c:pt>
                <c:pt idx="461">
                  <c:v>0.92200000000000004</c:v>
                </c:pt>
                <c:pt idx="462">
                  <c:v>0.92400000000000004</c:v>
                </c:pt>
                <c:pt idx="463">
                  <c:v>0.92600000000000005</c:v>
                </c:pt>
                <c:pt idx="464">
                  <c:v>0.92800000000000005</c:v>
                </c:pt>
                <c:pt idx="465">
                  <c:v>0.93</c:v>
                </c:pt>
                <c:pt idx="466">
                  <c:v>0.93200000000000005</c:v>
                </c:pt>
                <c:pt idx="467">
                  <c:v>0.93400000000000005</c:v>
                </c:pt>
                <c:pt idx="468">
                  <c:v>0.93600000000000005</c:v>
                </c:pt>
                <c:pt idx="469">
                  <c:v>0.93799999999999994</c:v>
                </c:pt>
                <c:pt idx="470">
                  <c:v>0.94</c:v>
                </c:pt>
                <c:pt idx="471">
                  <c:v>0.94199999999999995</c:v>
                </c:pt>
                <c:pt idx="472">
                  <c:v>0.94399999999999995</c:v>
                </c:pt>
                <c:pt idx="473">
                  <c:v>0.94599999999999995</c:v>
                </c:pt>
                <c:pt idx="474">
                  <c:v>0.94799999999999995</c:v>
                </c:pt>
                <c:pt idx="475">
                  <c:v>0.95</c:v>
                </c:pt>
                <c:pt idx="476">
                  <c:v>0.95199999999999996</c:v>
                </c:pt>
                <c:pt idx="477">
                  <c:v>0.95399999999999996</c:v>
                </c:pt>
                <c:pt idx="478">
                  <c:v>0.95599999999999996</c:v>
                </c:pt>
                <c:pt idx="479">
                  <c:v>0.95799999999999996</c:v>
                </c:pt>
                <c:pt idx="480">
                  <c:v>0.96</c:v>
                </c:pt>
                <c:pt idx="481">
                  <c:v>0.96199999999999997</c:v>
                </c:pt>
                <c:pt idx="482">
                  <c:v>0.96399999999999997</c:v>
                </c:pt>
                <c:pt idx="483">
                  <c:v>0.96599999999999997</c:v>
                </c:pt>
                <c:pt idx="484">
                  <c:v>0.96799999999999997</c:v>
                </c:pt>
                <c:pt idx="485">
                  <c:v>0.97</c:v>
                </c:pt>
                <c:pt idx="486">
                  <c:v>0.97199999999999998</c:v>
                </c:pt>
                <c:pt idx="487">
                  <c:v>0.97399999999999998</c:v>
                </c:pt>
                <c:pt idx="488">
                  <c:v>0.97599999999999998</c:v>
                </c:pt>
                <c:pt idx="489">
                  <c:v>0.97799999999999998</c:v>
                </c:pt>
                <c:pt idx="490">
                  <c:v>0.98</c:v>
                </c:pt>
                <c:pt idx="491">
                  <c:v>0.98199999999999998</c:v>
                </c:pt>
                <c:pt idx="492">
                  <c:v>0.98399999999999999</c:v>
                </c:pt>
                <c:pt idx="493">
                  <c:v>0.98599999999999999</c:v>
                </c:pt>
                <c:pt idx="494">
                  <c:v>0.98799999999999999</c:v>
                </c:pt>
                <c:pt idx="495">
                  <c:v>0.99</c:v>
                </c:pt>
                <c:pt idx="496">
                  <c:v>0.99199999999999999</c:v>
                </c:pt>
                <c:pt idx="497">
                  <c:v>0.99399999999999999</c:v>
                </c:pt>
                <c:pt idx="498">
                  <c:v>0.996</c:v>
                </c:pt>
                <c:pt idx="499">
                  <c:v>0.998</c:v>
                </c:pt>
                <c:pt idx="500">
                  <c:v>1</c:v>
                </c:pt>
              </c:numCache>
            </c:numRef>
          </c:xVal>
          <c:yVal>
            <c:numRef>
              <c:f>'fixed # waves'!$B$2:$B$503</c:f>
              <c:numCache>
                <c:formatCode>General</c:formatCode>
                <c:ptCount val="502"/>
                <c:pt idx="0">
                  <c:v>0</c:v>
                </c:pt>
                <c:pt idx="1">
                  <c:v>5.2150538569547046E-198</c:v>
                </c:pt>
                <c:pt idx="2">
                  <c:v>-6.3743351955891633E-156</c:v>
                </c:pt>
                <c:pt idx="3">
                  <c:v>-1.0867572730886922E-132</c:v>
                </c:pt>
                <c:pt idx="4">
                  <c:v>-6.3676496137717166E-113</c:v>
                </c:pt>
                <c:pt idx="5">
                  <c:v>-4.5357849685551751E-96</c:v>
                </c:pt>
                <c:pt idx="6">
                  <c:v>-1.0619324412568743E-81</c:v>
                </c:pt>
                <c:pt idx="7">
                  <c:v>-1.8807712138063141E-69</c:v>
                </c:pt>
                <c:pt idx="8">
                  <c:v>-5.1200478301230289E-59</c:v>
                </c:pt>
                <c:pt idx="9">
                  <c:v>-3.9267576208893032E-50</c:v>
                </c:pt>
                <c:pt idx="10">
                  <c:v>-1.4251262194308001E-42</c:v>
                </c:pt>
                <c:pt idx="11">
                  <c:v>-3.8162433992273171E-36</c:v>
                </c:pt>
                <c:pt idx="12">
                  <c:v>-1.1030321449609456E-30</c:v>
                </c:pt>
                <c:pt idx="13">
                  <c:v>-4.7659089046614957E-26</c:v>
                </c:pt>
                <c:pt idx="14">
                  <c:v>-4.0675220818410496E-22</c:v>
                </c:pt>
                <c:pt idx="15">
                  <c:v>-8.7020399363073856E-19</c:v>
                </c:pt>
                <c:pt idx="16">
                  <c:v>-5.7203652089124298E-16</c:v>
                </c:pt>
                <c:pt idx="17">
                  <c:v>-1.3746107413434541E-13</c:v>
                </c:pt>
                <c:pt idx="18">
                  <c:v>-1.4001520985115619E-11</c:v>
                </c:pt>
                <c:pt idx="19">
                  <c:v>-6.8561323926526409E-10</c:v>
                </c:pt>
                <c:pt idx="20">
                  <c:v>-1.7957256745875322E-8</c:v>
                </c:pt>
                <c:pt idx="21">
                  <c:v>-2.752675968137407E-7</c:v>
                </c:pt>
                <c:pt idx="22">
                  <c:v>-2.6626259338239311E-6</c:v>
                </c:pt>
                <c:pt idx="23">
                  <c:v>-1.7288022070866237E-5</c:v>
                </c:pt>
                <c:pt idx="24">
                  <c:v>-7.9107327087996458E-5</c:v>
                </c:pt>
                <c:pt idx="25">
                  <c:v>-2.639766682349296E-4</c:v>
                </c:pt>
                <c:pt idx="26">
                  <c:v>-6.5104254332875374E-4</c:v>
                </c:pt>
                <c:pt idx="27">
                  <c:v>-1.1503219870739436E-3</c:v>
                </c:pt>
                <c:pt idx="28">
                  <c:v>-1.1780600799712892E-3</c:v>
                </c:pt>
                <c:pt idx="29">
                  <c:v>6.8506628144461503E-4</c:v>
                </c:pt>
                <c:pt idx="30">
                  <c:v>6.8114191511934709E-3</c:v>
                </c:pt>
                <c:pt idx="31">
                  <c:v>2.0246220809809961E-2</c:v>
                </c:pt>
                <c:pt idx="32">
                  <c:v>4.4066613228677345E-2</c:v>
                </c:pt>
                <c:pt idx="33">
                  <c:v>8.0610029205008163E-2</c:v>
                </c:pt>
                <c:pt idx="34">
                  <c:v>0.13085203237615486</c:v>
                </c:pt>
                <c:pt idx="35">
                  <c:v>0.19411949405719051</c:v>
                </c:pt>
                <c:pt idx="36">
                  <c:v>0.26817257128730237</c:v>
                </c:pt>
                <c:pt idx="37">
                  <c:v>0.34956650115760379</c:v>
                </c:pt>
                <c:pt idx="38">
                  <c:v>0.43415140976541594</c:v>
                </c:pt>
                <c:pt idx="39">
                  <c:v>0.51757777408964412</c:v>
                </c:pt>
                <c:pt idx="40">
                  <c:v>0.59571803022907333</c:v>
                </c:pt>
                <c:pt idx="41">
                  <c:v>0.66496351945844989</c:v>
                </c:pt>
                <c:pt idx="42">
                  <c:v>0.72239421352067024</c:v>
                </c:pt>
                <c:pt idx="43">
                  <c:v>0.76584136668883385</c:v>
                </c:pt>
                <c:pt idx="44">
                  <c:v>0.79387223848979971</c:v>
                </c:pt>
                <c:pt idx="45">
                  <c:v>0.80572580215756118</c:v>
                </c:pt>
                <c:pt idx="46">
                  <c:v>0.80122333315211558</c:v>
                </c:pt>
                <c:pt idx="47">
                  <c:v>0.78067120326588468</c:v>
                </c:pt>
                <c:pt idx="48">
                  <c:v>0.7447669953033208</c:v>
                </c:pt>
                <c:pt idx="49">
                  <c:v>0.69451506086840908</c:v>
                </c:pt>
                <c:pt idx="50">
                  <c:v>0.63115406639999028</c:v>
                </c:pt>
                <c:pt idx="51">
                  <c:v>0.55609676324471424</c:v>
                </c:pt>
                <c:pt idx="52">
                  <c:v>0.47088089815540835</c:v>
                </c:pt>
                <c:pt idx="53">
                  <c:v>0.37712956157678434</c:v>
                </c:pt>
                <c:pt idx="54">
                  <c:v>0.27651910608631736</c:v>
                </c:pt>
                <c:pt idx="55">
                  <c:v>0.17075286957329308</c:v>
                </c:pt>
                <c:pt idx="56">
                  <c:v>6.1539176812991148E-2</c:v>
                </c:pt>
                <c:pt idx="57">
                  <c:v>-4.942761552171724E-2</c:v>
                </c:pt>
                <c:pt idx="58">
                  <c:v>-0.16048397244510565</c:v>
                </c:pt>
                <c:pt idx="59">
                  <c:v>-0.27001260797789151</c:v>
                </c:pt>
                <c:pt idx="60">
                  <c:v>-0.37645693305000877</c:v>
                </c:pt>
                <c:pt idx="61">
                  <c:v>-0.47833478464347107</c:v>
                </c:pt>
                <c:pt idx="62">
                  <c:v>-0.57425155113159854</c:v>
                </c:pt>
                <c:pt idx="63">
                  <c:v>-0.66291269942168563</c:v>
                </c:pt>
                <c:pt idx="64">
                  <c:v>-0.74313563138795513</c:v>
                </c:pt>
                <c:pt idx="65">
                  <c:v>-0.81386074497475946</c:v>
                </c:pt>
                <c:pt idx="66">
                  <c:v>-0.87416154440595228</c:v>
                </c:pt>
                <c:pt idx="67">
                  <c:v>-0.92325362987505555</c:v>
                </c:pt>
                <c:pt idx="68">
                  <c:v>-0.96050239625398104</c:v>
                </c:pt>
                <c:pt idx="69">
                  <c:v>-0.98542927968672223</c:v>
                </c:pt>
                <c:pt idx="70">
                  <c:v>-0.99771640790434524</c:v>
                </c:pt>
                <c:pt idx="71">
                  <c:v>-0.99720953264584655</c:v>
                </c:pt>
                <c:pt idx="72">
                  <c:v>-0.98391914901709954</c:v>
                </c:pt>
                <c:pt idx="73">
                  <c:v>-0.95801973560478559</c:v>
                </c:pt>
                <c:pt idx="74">
                  <c:v>-0.91984707957703027</c:v>
                </c:pt>
                <c:pt idx="75">
                  <c:v>-0.86989368194649963</c:v>
                </c:pt>
                <c:pt idx="76">
                  <c:v>-0.80880226890849338</c:v>
                </c:pt>
                <c:pt idx="77">
                  <c:v>-0.73735746509103628</c:v>
                </c:pt>
                <c:pt idx="78">
                  <c:v>-0.65647571316658304</c:v>
                </c:pt>
                <c:pt idx="79">
                  <c:v>-0.56719355116109016</c:v>
                </c:pt>
                <c:pt idx="80">
                  <c:v>-0.47065438361114403</c:v>
                </c:pt>
                <c:pt idx="81">
                  <c:v>-0.36809390517688756</c:v>
                </c:pt>
                <c:pt idx="82">
                  <c:v>-0.26082435518082092</c:v>
                </c:pt>
                <c:pt idx="83">
                  <c:v>-0.15021779861725731</c:v>
                </c:pt>
                <c:pt idx="84">
                  <c:v>-3.7688643311262461E-2</c:v>
                </c:pt>
                <c:pt idx="85">
                  <c:v>7.5324386016379447E-2</c:v>
                </c:pt>
                <c:pt idx="86">
                  <c:v>0.18737658808013347</c:v>
                </c:pt>
                <c:pt idx="87">
                  <c:v>0.29703570629825005</c:v>
                </c:pt>
                <c:pt idx="88">
                  <c:v>0.40290019597183074</c:v>
                </c:pt>
                <c:pt idx="89">
                  <c:v>0.50361710394654602</c:v>
                </c:pt>
                <c:pt idx="90">
                  <c:v>0.59789933203854739</c:v>
                </c:pt>
                <c:pt idx="91">
                  <c:v>0.68454206323429823</c:v>
                </c:pt>
                <c:pt idx="92">
                  <c:v>0.76243814029699175</c:v>
                </c:pt>
                <c:pt idx="93">
                  <c:v>0.83059219977362431</c:v>
                </c:pt>
                <c:pt idx="94">
                  <c:v>0.88813338030990108</c:v>
                </c:pt>
                <c:pt idx="95">
                  <c:v>0.93432644242926866</c:v>
                </c:pt>
                <c:pt idx="96">
                  <c:v>0.96858115727500171</c:v>
                </c:pt>
                <c:pt idx="97">
                  <c:v>0.99045984398375209</c:v>
                </c:pt>
                <c:pt idx="98">
                  <c:v>0.9996829590672397</c:v>
                </c:pt>
                <c:pt idx="99">
                  <c:v>0.99613266611968665</c:v>
                </c:pt>
                <c:pt idx="100">
                  <c:v>0.97985434002154326</c:v>
                </c:pt>
                <c:pt idx="101">
                  <c:v>0.95105598624352949</c:v>
                </c:pt>
                <c:pt idx="102">
                  <c:v>0.91010558253086649</c:v>
                </c:pt>
                <c:pt idx="103">
                  <c:v>0.85752637682493371</c:v>
                </c:pt>
                <c:pt idx="104">
                  <c:v>0.79399020141910015</c:v>
                </c:pt>
                <c:pt idx="105">
                  <c:v>0.72030888871376553</c:v>
                </c:pt>
                <c:pt idx="106">
                  <c:v>0.63742389820886869</c:v>
                </c:pt>
                <c:pt idx="107">
                  <c:v>0.54639428724105266</c:v>
                </c:pt>
                <c:pt idx="108">
                  <c:v>0.44838317914530779</c:v>
                </c:pt>
                <c:pt idx="109">
                  <c:v>0.34464290172760692</c:v>
                </c:pt>
                <c:pt idx="110">
                  <c:v>0.23649898593056309</c:v>
                </c:pt>
                <c:pt idx="111">
                  <c:v>0.12533322914199324</c:v>
                </c:pt>
                <c:pt idx="112">
                  <c:v>1.2566039550499709E-2</c:v>
                </c:pt>
                <c:pt idx="113">
                  <c:v>-0.10036171285965641</c:v>
                </c:pt>
                <c:pt idx="114">
                  <c:v>-0.21200710677695314</c:v>
                </c:pt>
                <c:pt idx="115">
                  <c:v>-0.32094360625542484</c:v>
                </c:pt>
                <c:pt idx="116">
                  <c:v>-0.42577928805757959</c:v>
                </c:pt>
                <c:pt idx="117">
                  <c:v>-0.52517462674795179</c:v>
                </c:pt>
                <c:pt idx="118">
                  <c:v>-0.61785961028866443</c:v>
                </c:pt>
                <c:pt idx="119">
                  <c:v>-0.70264996744294161</c:v>
                </c:pt>
                <c:pt idx="120">
                  <c:v>-0.77846229964148961</c:v>
                </c:pt>
                <c:pt idx="121">
                  <c:v>-0.84432792396489886</c:v>
                </c:pt>
                <c:pt idx="122">
                  <c:v>-0.89940525036409114</c:v>
                </c:pt>
                <c:pt idx="123">
                  <c:v>-0.94299053496951069</c:v>
                </c:pt>
                <c:pt idx="124">
                  <c:v>-0.97452687208930178</c:v>
                </c:pt>
                <c:pt idx="125">
                  <c:v>-0.99361131000180547</c:v>
                </c:pt>
                <c:pt idx="126">
                  <c:v>-0.99999999962080544</c:v>
                </c:pt>
                <c:pt idx="127">
                  <c:v>-0.99361131024676785</c:v>
                </c:pt>
                <c:pt idx="128">
                  <c:v>-0.97452687259272985</c:v>
                </c:pt>
                <c:pt idx="129">
                  <c:v>-0.94299053575754455</c:v>
                </c:pt>
                <c:pt idx="130">
                  <c:v>-0.89940525147351047</c:v>
                </c:pt>
                <c:pt idx="131">
                  <c:v>-0.84432792543946589</c:v>
                </c:pt>
                <c:pt idx="132">
                  <c:v>-0.77846230152575902</c:v>
                </c:pt>
                <c:pt idx="133">
                  <c:v>-0.7026499697722739</c:v>
                </c:pt>
                <c:pt idx="134">
                  <c:v>-0.61785961307370851</c:v>
                </c:pt>
                <c:pt idx="135">
                  <c:v>-0.52517462995127073</c:v>
                </c:pt>
                <c:pt idx="136">
                  <c:v>-0.42577929155932404</c:v>
                </c:pt>
                <c:pt idx="137">
                  <c:v>-0.32094360980415387</c:v>
                </c:pt>
                <c:pt idx="138">
                  <c:v>-0.21200710992063557</c:v>
                </c:pt>
                <c:pt idx="139">
                  <c:v>-0.10036171485074392</c:v>
                </c:pt>
                <c:pt idx="140">
                  <c:v>1.2566039883311758E-2</c:v>
                </c:pt>
                <c:pt idx="141">
                  <c:v>0.12533323356402223</c:v>
                </c:pt>
                <c:pt idx="142">
                  <c:v>0.23649899702334726</c:v>
                </c:pt>
                <c:pt idx="143">
                  <c:v>0.34464292317413686</c:v>
                </c:pt>
                <c:pt idx="144">
                  <c:v>0.44838321608969123</c:v>
                </c:pt>
                <c:pt idx="145">
                  <c:v>0.54639434673398335</c:v>
                </c:pt>
                <c:pt idx="146">
                  <c:v>0.63742398974846137</c:v>
                </c:pt>
                <c:pt idx="147">
                  <c:v>0.72030902488773063</c:v>
                </c:pt>
                <c:pt idx="148">
                  <c:v>0.79399039864770315</c:v>
                </c:pt>
                <c:pt idx="149">
                  <c:v>0.8575266561935555</c:v>
                </c:pt>
                <c:pt idx="150">
                  <c:v>0.91010597068492638</c:v>
                </c:pt>
                <c:pt idx="151">
                  <c:v>0.95105651629510479</c:v>
                </c:pt>
                <c:pt idx="152">
                  <c:v>0.97985505238421333</c:v>
                </c:pt>
                <c:pt idx="153">
                  <c:v>0.99613360914314997</c:v>
                </c:pt>
                <c:pt idx="154">
                  <c:v>0.99968418928328517</c:v>
                </c:pt>
                <c:pt idx="155">
                  <c:v>0.99046142569664175</c:v>
                </c:pt>
                <c:pt idx="156">
                  <c:v>0.96858316112862541</c:v>
                </c:pt>
                <c:pt idx="157">
                  <c:v>0.9343289424566088</c:v>
                </c:pt>
                <c:pt idx="158">
                  <c:v>0.88813644881354303</c:v>
                </c:pt>
                <c:pt idx="159">
                  <c:v>0.83059589919581234</c:v>
                </c:pt>
                <c:pt idx="160">
                  <c:v>0.76244251101144822</c:v>
                </c:pt>
                <c:pt idx="161">
                  <c:v>0.6845471059286895</c:v>
                </c:pt>
                <c:pt idx="162">
                  <c:v>0.59790498305751727</c:v>
                </c:pt>
                <c:pt idx="163">
                  <c:v>0.50362320163576213</c:v>
                </c:pt>
                <c:pt idx="164">
                  <c:v>0.4029064357136608</c:v>
                </c:pt>
                <c:pt idx="165">
                  <c:v>0.29704158157703636</c:v>
                </c:pt>
                <c:pt idx="166">
                  <c:v>0.18738131458572257</c:v>
                </c:pt>
                <c:pt idx="167">
                  <c:v>7.5326805527934151E-2</c:v>
                </c:pt>
                <c:pt idx="168">
                  <c:v>-3.7690182669936727E-2</c:v>
                </c:pt>
                <c:pt idx="169">
                  <c:v>-0.15022558912075576</c:v>
                </c:pt>
                <c:pt idx="170">
                  <c:v>-0.26084150628989916</c:v>
                </c:pt>
                <c:pt idx="171">
                  <c:v>-0.36812455268467686</c:v>
                </c:pt>
                <c:pt idx="172">
                  <c:v>-0.47070393216533474</c:v>
                </c:pt>
                <c:pt idx="173">
                  <c:v>-0.56726894912675274</c:v>
                </c:pt>
                <c:pt idx="174">
                  <c:v>-0.65658575575295575</c:v>
                </c:pt>
                <c:pt idx="175">
                  <c:v>-0.73751311735817093</c:v>
                </c:pt>
                <c:pt idx="176">
                  <c:v>-0.8090169943749469</c:v>
                </c:pt>
                <c:pt idx="177">
                  <c:v>-0.87018375466952358</c:v>
                </c:pt>
                <c:pt idx="178">
                  <c:v>-0.92023184736587005</c:v>
                </c:pt>
                <c:pt idx="179">
                  <c:v>-0.95852178901737473</c:v>
                </c:pt>
                <c:pt idx="180">
                  <c:v>-0.98456433452920533</c:v>
                </c:pt>
                <c:pt idx="181">
                  <c:v>-0.99802672842827134</c:v>
                </c:pt>
                <c:pt idx="182">
                  <c:v>-0.99873695660601747</c:v>
                </c:pt>
                <c:pt idx="183">
                  <c:v>-0.98668594420786815</c:v>
                </c:pt>
                <c:pt idx="184">
                  <c:v>-0.96202767158608593</c:v>
                </c:pt>
                <c:pt idx="185">
                  <c:v>-0.92507720683445815</c:v>
                </c:pt>
                <c:pt idx="186">
                  <c:v>-0.87630668004386369</c:v>
                </c:pt>
                <c:pt idx="187">
                  <c:v>-0.81633925071718405</c:v>
                </c:pt>
                <c:pt idx="188">
                  <c:v>-0.74594114542418211</c:v>
                </c:pt>
                <c:pt idx="189">
                  <c:v>-0.66601186743425156</c:v>
                </c:pt>
                <c:pt idx="190">
                  <c:v>-0.57757270342226752</c:v>
                </c:pt>
                <c:pt idx="191">
                  <c:v>-0.4817536741017151</c:v>
                </c:pt>
                <c:pt idx="192">
                  <c:v>-0.37977909552180089</c:v>
                </c:pt>
                <c:pt idx="193">
                  <c:v>-0.27295193551732494</c:v>
                </c:pt>
                <c:pt idx="194">
                  <c:v>-0.16263716519488325</c:v>
                </c:pt>
                <c:pt idx="195">
                  <c:v>-5.0244318179769126E-2</c:v>
                </c:pt>
                <c:pt idx="196">
                  <c:v>6.2790519529313873E-2</c:v>
                </c:pt>
                <c:pt idx="197">
                  <c:v>0.17502305897527662</c:v>
                </c:pt>
                <c:pt idx="198">
                  <c:v>0.28501926246997672</c:v>
                </c:pt>
                <c:pt idx="199">
                  <c:v>0.39137366683720304</c:v>
                </c:pt>
                <c:pt idx="200">
                  <c:v>0.49272734154829223</c:v>
                </c:pt>
                <c:pt idx="201">
                  <c:v>0.5877852522924738</c:v>
                </c:pt>
                <c:pt idx="202">
                  <c:v>0.67533280812102514</c:v>
                </c:pt>
                <c:pt idx="203">
                  <c:v>0.75425138073610443</c:v>
                </c:pt>
                <c:pt idx="204">
                  <c:v>0.82353259762842801</c:v>
                </c:pt>
                <c:pt idx="205">
                  <c:v>0.88229122643495217</c:v>
                </c:pt>
                <c:pt idx="206">
                  <c:v>0.92977648588825057</c:v>
                </c:pt>
                <c:pt idx="207">
                  <c:v>0.96538163883327333</c:v>
                </c:pt>
                <c:pt idx="208">
                  <c:v>0.98865174473791362</c:v>
                </c:pt>
                <c:pt idx="209">
                  <c:v>0.9992894726405892</c:v>
                </c:pt>
                <c:pt idx="210">
                  <c:v>0.99715890026061382</c:v>
                </c:pt>
                <c:pt idx="211">
                  <c:v>0.98228725072868972</c:v>
                </c:pt>
                <c:pt idx="212">
                  <c:v>0.95486454474664351</c:v>
                </c:pt>
                <c:pt idx="213">
                  <c:v>0.91524117262091831</c:v>
                </c:pt>
                <c:pt idx="214">
                  <c:v>0.86392341719283627</c:v>
                </c:pt>
                <c:pt idx="215">
                  <c:v>0.80156698487087552</c:v>
                </c:pt>
                <c:pt idx="216">
                  <c:v>0.72896862742141266</c:v>
                </c:pt>
                <c:pt idx="217">
                  <c:v>0.64705596156944556</c:v>
                </c:pt>
                <c:pt idx="218">
                  <c:v>0.5568756164881864</c:v>
                </c:pt>
                <c:pt idx="219">
                  <c:v>0.45957986062149236</c:v>
                </c:pt>
                <c:pt idx="220">
                  <c:v>0.35641187871325208</c:v>
                </c:pt>
                <c:pt idx="221">
                  <c:v>0.24868988716485613</c:v>
                </c:pt>
                <c:pt idx="222">
                  <c:v>0.13779029068463938</c:v>
                </c:pt>
                <c:pt idx="223">
                  <c:v>2.5130095443335179E-2</c:v>
                </c:pt>
                <c:pt idx="224">
                  <c:v>-8.7851196550742E-2</c:v>
                </c:pt>
                <c:pt idx="225">
                  <c:v>-0.19970998051440592</c:v>
                </c:pt>
                <c:pt idx="226">
                  <c:v>-0.3090169943749464</c:v>
                </c:pt>
                <c:pt idx="227">
                  <c:v>-0.41437558099328647</c:v>
                </c:pt>
                <c:pt idx="228">
                  <c:v>-0.51443953378150564</c:v>
                </c:pt>
                <c:pt idx="229">
                  <c:v>-0.60793029769460472</c:v>
                </c:pt>
                <c:pt idx="230">
                  <c:v>-0.69365330581280438</c:v>
                </c:pt>
                <c:pt idx="231">
                  <c:v>-0.77051324277579103</c:v>
                </c:pt>
                <c:pt idx="232">
                  <c:v>-0.83752804004214332</c:v>
                </c:pt>
                <c:pt idx="233">
                  <c:v>-0.89384142415126355</c:v>
                </c:pt>
                <c:pt idx="234">
                  <c:v>-0.93873385765387396</c:v>
                </c:pt>
                <c:pt idx="235">
                  <c:v>-0.97163173291467464</c:v>
                </c:pt>
                <c:pt idx="236">
                  <c:v>-0.99211470131447732</c:v>
                </c:pt>
                <c:pt idx="237">
                  <c:v>-0.99992104420381611</c:v>
                </c:pt>
                <c:pt idx="238">
                  <c:v>-0.99495101698130017</c:v>
                </c:pt>
                <c:pt idx="239">
                  <c:v>-0.97726812356819426</c:v>
                </c:pt>
                <c:pt idx="240">
                  <c:v>-0.94709830499474545</c:v>
                </c:pt>
                <c:pt idx="241">
                  <c:v>-0.90482705246601958</c:v>
                </c:pt>
                <c:pt idx="242">
                  <c:v>-0.85099448179469184</c:v>
                </c:pt>
                <c:pt idx="243">
                  <c:v>-0.78628843213662103</c:v>
                </c:pt>
                <c:pt idx="244">
                  <c:v>-0.71153567720928779</c:v>
                </c:pt>
                <c:pt idx="245">
                  <c:v>-0.62769136129070313</c:v>
                </c:pt>
                <c:pt idx="246">
                  <c:v>-0.53582679497899643</c:v>
                </c:pt>
                <c:pt idx="247">
                  <c:v>-0.43711576665093577</c:v>
                </c:pt>
                <c:pt idx="248">
                  <c:v>-0.33281954452298962</c:v>
                </c:pt>
                <c:pt idx="249">
                  <c:v>-0.22427076094938073</c:v>
                </c:pt>
                <c:pt idx="250">
                  <c:v>-0.11285638487348114</c:v>
                </c:pt>
                <c:pt idx="251">
                  <c:v>-2.9402478715634395E-15</c:v>
                </c:pt>
                <c:pt idx="252">
                  <c:v>0.11285638487347883</c:v>
                </c:pt>
                <c:pt idx="253">
                  <c:v>0.22427076094937845</c:v>
                </c:pt>
                <c:pt idx="254">
                  <c:v>0.3328195445229874</c:v>
                </c:pt>
                <c:pt idx="255">
                  <c:v>0.43711576665093371</c:v>
                </c:pt>
                <c:pt idx="256">
                  <c:v>0.53582679497899444</c:v>
                </c:pt>
                <c:pt idx="257">
                  <c:v>0.62769136129070124</c:v>
                </c:pt>
                <c:pt idx="258">
                  <c:v>0.71153567720928612</c:v>
                </c:pt>
                <c:pt idx="259">
                  <c:v>0.78628843213661959</c:v>
                </c:pt>
                <c:pt idx="260">
                  <c:v>0.85099448179469062</c:v>
                </c:pt>
                <c:pt idx="261">
                  <c:v>0.90482705246601858</c:v>
                </c:pt>
                <c:pt idx="262">
                  <c:v>0.94709830499474468</c:v>
                </c:pt>
                <c:pt idx="263">
                  <c:v>0.97726812356819381</c:v>
                </c:pt>
                <c:pt idx="264">
                  <c:v>0.99495101698129995</c:v>
                </c:pt>
                <c:pt idx="265">
                  <c:v>0.99992104420381611</c:v>
                </c:pt>
                <c:pt idx="266">
                  <c:v>0.99211470131447765</c:v>
                </c:pt>
                <c:pt idx="267">
                  <c:v>0.97163173291467353</c:v>
                </c:pt>
                <c:pt idx="268">
                  <c:v>0.93873385765387474</c:v>
                </c:pt>
                <c:pt idx="269">
                  <c:v>0.89384142415126455</c:v>
                </c:pt>
                <c:pt idx="270">
                  <c:v>0.83752804004214065</c:v>
                </c:pt>
                <c:pt idx="271">
                  <c:v>0.77051324277579025</c:v>
                </c:pt>
                <c:pt idx="272">
                  <c:v>0.69365330581280604</c:v>
                </c:pt>
                <c:pt idx="273">
                  <c:v>0.60793029769460094</c:v>
                </c:pt>
                <c:pt idx="274">
                  <c:v>0.51443953378150153</c:v>
                </c:pt>
                <c:pt idx="275">
                  <c:v>0.41437558099328536</c:v>
                </c:pt>
                <c:pt idx="276">
                  <c:v>0.30901699437494862</c:v>
                </c:pt>
                <c:pt idx="277">
                  <c:v>0.19970998051440819</c:v>
                </c:pt>
                <c:pt idx="278">
                  <c:v>8.785119655073724E-2</c:v>
                </c:pt>
                <c:pt idx="279">
                  <c:v>-2.5130095443336404E-2</c:v>
                </c:pt>
                <c:pt idx="280">
                  <c:v>-0.13779029068463708</c:v>
                </c:pt>
                <c:pt idx="281">
                  <c:v>-0.24868988716486076</c:v>
                </c:pt>
                <c:pt idx="282">
                  <c:v>-0.35641187871325652</c:v>
                </c:pt>
                <c:pt idx="283">
                  <c:v>-0.45957986062148715</c:v>
                </c:pt>
                <c:pt idx="284">
                  <c:v>-0.55687561648818151</c:v>
                </c:pt>
                <c:pt idx="285">
                  <c:v>-0.64705596156943834</c:v>
                </c:pt>
                <c:pt idx="286">
                  <c:v>-0.72896862742141111</c:v>
                </c:pt>
                <c:pt idx="287">
                  <c:v>-0.8015669848708763</c:v>
                </c:pt>
                <c:pt idx="288">
                  <c:v>-0.8639234171928315</c:v>
                </c:pt>
                <c:pt idx="289">
                  <c:v>-0.91524117262091453</c:v>
                </c:pt>
                <c:pt idx="290">
                  <c:v>-0.95486454474664284</c:v>
                </c:pt>
                <c:pt idx="291">
                  <c:v>-0.98228725072868861</c:v>
                </c:pt>
                <c:pt idx="292">
                  <c:v>-0.99715890026061338</c:v>
                </c:pt>
                <c:pt idx="293">
                  <c:v>-0.99928947264058954</c:v>
                </c:pt>
                <c:pt idx="294">
                  <c:v>-0.98865174473791406</c:v>
                </c:pt>
                <c:pt idx="295">
                  <c:v>-0.96538163883327388</c:v>
                </c:pt>
                <c:pt idx="296">
                  <c:v>-0.92977648588825401</c:v>
                </c:pt>
                <c:pt idx="297">
                  <c:v>-0.88229122643495661</c:v>
                </c:pt>
                <c:pt idx="298">
                  <c:v>-0.82353259762842734</c:v>
                </c:pt>
                <c:pt idx="299">
                  <c:v>-0.75425138073610365</c:v>
                </c:pt>
                <c:pt idx="300">
                  <c:v>-0.67533280812102947</c:v>
                </c:pt>
                <c:pt idx="301">
                  <c:v>-0.58778525229247858</c:v>
                </c:pt>
                <c:pt idx="302">
                  <c:v>-0.49272734154829118</c:v>
                </c:pt>
                <c:pt idx="303">
                  <c:v>-0.39137366683720193</c:v>
                </c:pt>
                <c:pt idx="304">
                  <c:v>-0.28501926246998238</c:v>
                </c:pt>
                <c:pt idx="305">
                  <c:v>-0.17502305897528239</c:v>
                </c:pt>
                <c:pt idx="306">
                  <c:v>-6.2790519529312652E-2</c:v>
                </c:pt>
                <c:pt idx="307">
                  <c:v>5.0244318179770348E-2</c:v>
                </c:pt>
                <c:pt idx="308">
                  <c:v>0.16263716519488444</c:v>
                </c:pt>
                <c:pt idx="309">
                  <c:v>0.27295193551731928</c:v>
                </c:pt>
                <c:pt idx="310">
                  <c:v>0.379779095521802</c:v>
                </c:pt>
                <c:pt idx="311">
                  <c:v>0.48175367410171621</c:v>
                </c:pt>
                <c:pt idx="312">
                  <c:v>0.57757270342226852</c:v>
                </c:pt>
                <c:pt idx="313">
                  <c:v>0.66601186743424723</c:v>
                </c:pt>
                <c:pt idx="314">
                  <c:v>0.74594114542418299</c:v>
                </c:pt>
                <c:pt idx="315">
                  <c:v>0.81633925071718472</c:v>
                </c:pt>
                <c:pt idx="316">
                  <c:v>0.87630668004386425</c:v>
                </c:pt>
                <c:pt idx="317">
                  <c:v>0.92507720683445593</c:v>
                </c:pt>
                <c:pt idx="318">
                  <c:v>0.96202767158608626</c:v>
                </c:pt>
                <c:pt idx="319">
                  <c:v>0.98668594420786837</c:v>
                </c:pt>
                <c:pt idx="320">
                  <c:v>0.99873695660601758</c:v>
                </c:pt>
                <c:pt idx="321">
                  <c:v>0.99802672842827189</c:v>
                </c:pt>
                <c:pt idx="322">
                  <c:v>0.98456433452920511</c:v>
                </c:pt>
                <c:pt idx="323">
                  <c:v>0.95852178901737539</c:v>
                </c:pt>
                <c:pt idx="324">
                  <c:v>0.9202318473658696</c:v>
                </c:pt>
                <c:pt idx="325">
                  <c:v>0.87018375466952813</c:v>
                </c:pt>
                <c:pt idx="326">
                  <c:v>0.80901699437494623</c:v>
                </c:pt>
                <c:pt idx="327">
                  <c:v>0.73751311735817249</c:v>
                </c:pt>
                <c:pt idx="328">
                  <c:v>0.65658575575295475</c:v>
                </c:pt>
                <c:pt idx="329">
                  <c:v>0.56726894912676051</c:v>
                </c:pt>
                <c:pt idx="330">
                  <c:v>0.47070393216533052</c:v>
                </c:pt>
                <c:pt idx="331">
                  <c:v>0.36812455268467575</c:v>
                </c:pt>
                <c:pt idx="332">
                  <c:v>0.26084150628989455</c:v>
                </c:pt>
                <c:pt idx="333">
                  <c:v>0.15022558912076159</c:v>
                </c:pt>
                <c:pt idx="334">
                  <c:v>3.7690182669931946E-2</c:v>
                </c:pt>
                <c:pt idx="335">
                  <c:v>-7.5326805527935373E-2</c:v>
                </c:pt>
                <c:pt idx="336">
                  <c:v>-0.18738131458572727</c:v>
                </c:pt>
                <c:pt idx="337">
                  <c:v>-0.29704158157703076</c:v>
                </c:pt>
                <c:pt idx="338">
                  <c:v>-0.40290643571366519</c:v>
                </c:pt>
                <c:pt idx="339">
                  <c:v>-0.50362320163576313</c:v>
                </c:pt>
                <c:pt idx="340">
                  <c:v>-0.59790498305752104</c:v>
                </c:pt>
                <c:pt idx="341">
                  <c:v>-0.68454710592868517</c:v>
                </c:pt>
                <c:pt idx="342">
                  <c:v>-0.762442511011449</c:v>
                </c:pt>
                <c:pt idx="343">
                  <c:v>-0.830595899195813</c:v>
                </c:pt>
                <c:pt idx="344">
                  <c:v>-0.88813644881354359</c:v>
                </c:pt>
                <c:pt idx="345">
                  <c:v>-0.93432894245660669</c:v>
                </c:pt>
                <c:pt idx="346">
                  <c:v>-0.96858316112862219</c:v>
                </c:pt>
                <c:pt idx="347">
                  <c:v>-0.99046142569664097</c:v>
                </c:pt>
                <c:pt idx="348">
                  <c:v>-0.99968418928328506</c:v>
                </c:pt>
                <c:pt idx="349">
                  <c:v>-0.99613360914315041</c:v>
                </c:pt>
                <c:pt idx="350">
                  <c:v>-0.97985505238421444</c:v>
                </c:pt>
                <c:pt idx="351">
                  <c:v>-0.95105651629510668</c:v>
                </c:pt>
                <c:pt idx="352">
                  <c:v>-0.91010597068492882</c:v>
                </c:pt>
                <c:pt idx="353">
                  <c:v>-0.85752665619355861</c:v>
                </c:pt>
                <c:pt idx="354">
                  <c:v>-0.79399039864770671</c:v>
                </c:pt>
                <c:pt idx="355">
                  <c:v>-0.72030902488773474</c:v>
                </c:pt>
                <c:pt idx="356">
                  <c:v>-0.63742398974846592</c:v>
                </c:pt>
                <c:pt idx="357">
                  <c:v>-0.54639434673398823</c:v>
                </c:pt>
                <c:pt idx="358">
                  <c:v>-0.44838321608969645</c:v>
                </c:pt>
                <c:pt idx="359">
                  <c:v>-0.34464292317414236</c:v>
                </c:pt>
                <c:pt idx="360">
                  <c:v>-0.23649899702335297</c:v>
                </c:pt>
                <c:pt idx="361">
                  <c:v>-0.12533323356402104</c:v>
                </c:pt>
                <c:pt idx="362">
                  <c:v>-1.2566039883314086E-2</c:v>
                </c:pt>
                <c:pt idx="363">
                  <c:v>0.10036171485074161</c:v>
                </c:pt>
                <c:pt idx="364">
                  <c:v>0.21200710992063329</c:v>
                </c:pt>
                <c:pt idx="365">
                  <c:v>0.32094360980415165</c:v>
                </c:pt>
                <c:pt idx="366">
                  <c:v>0.42577929155932193</c:v>
                </c:pt>
                <c:pt idx="367">
                  <c:v>0.52517462995126873</c:v>
                </c:pt>
                <c:pt idx="368">
                  <c:v>0.61785961307370663</c:v>
                </c:pt>
                <c:pt idx="369">
                  <c:v>0.70264996977227223</c:v>
                </c:pt>
                <c:pt idx="370">
                  <c:v>0.77846230152575757</c:v>
                </c:pt>
                <c:pt idx="371">
                  <c:v>0.84432792543946467</c:v>
                </c:pt>
                <c:pt idx="372">
                  <c:v>0.89940525147350947</c:v>
                </c:pt>
                <c:pt idx="373">
                  <c:v>0.94299053575754377</c:v>
                </c:pt>
                <c:pt idx="374">
                  <c:v>0.9745268725927293</c:v>
                </c:pt>
                <c:pt idx="375">
                  <c:v>0.99361131024676741</c:v>
                </c:pt>
                <c:pt idx="376">
                  <c:v>0.99999999962080544</c:v>
                </c:pt>
                <c:pt idx="377">
                  <c:v>0.99361131000180558</c:v>
                </c:pt>
                <c:pt idx="378">
                  <c:v>0.97452687208930222</c:v>
                </c:pt>
                <c:pt idx="379">
                  <c:v>0.94299053496951202</c:v>
                </c:pt>
                <c:pt idx="380">
                  <c:v>0.89940525036409213</c:v>
                </c:pt>
                <c:pt idx="381">
                  <c:v>0.8443279239648992</c:v>
                </c:pt>
                <c:pt idx="382">
                  <c:v>0.77846229964149105</c:v>
                </c:pt>
                <c:pt idx="383">
                  <c:v>0.7026499674429445</c:v>
                </c:pt>
                <c:pt idx="384">
                  <c:v>0.61785961028866487</c:v>
                </c:pt>
                <c:pt idx="385">
                  <c:v>0.52517462674795223</c:v>
                </c:pt>
                <c:pt idx="386">
                  <c:v>0.42577928805758009</c:v>
                </c:pt>
                <c:pt idx="387">
                  <c:v>0.3209436062554254</c:v>
                </c:pt>
                <c:pt idx="388">
                  <c:v>0.2120071067769537</c:v>
                </c:pt>
                <c:pt idx="389">
                  <c:v>0.10036171285965695</c:v>
                </c:pt>
                <c:pt idx="390">
                  <c:v>-1.2566039550499158E-2</c:v>
                </c:pt>
                <c:pt idx="391">
                  <c:v>-0.12533322914199269</c:v>
                </c:pt>
                <c:pt idx="392">
                  <c:v>-0.23649898593056085</c:v>
                </c:pt>
                <c:pt idx="393">
                  <c:v>-0.34464290172760642</c:v>
                </c:pt>
                <c:pt idx="394">
                  <c:v>-0.44838317914530729</c:v>
                </c:pt>
                <c:pt idx="395">
                  <c:v>-0.54639428724105066</c:v>
                </c:pt>
                <c:pt idx="396">
                  <c:v>-0.63742389820886691</c:v>
                </c:pt>
                <c:pt idx="397">
                  <c:v>-0.72030888871376397</c:v>
                </c:pt>
                <c:pt idx="398">
                  <c:v>-0.79399020141909982</c:v>
                </c:pt>
                <c:pt idx="399">
                  <c:v>-0.8575263768249326</c:v>
                </c:pt>
                <c:pt idx="400">
                  <c:v>-0.91010558253086626</c:v>
                </c:pt>
                <c:pt idx="401">
                  <c:v>-0.95105598624352872</c:v>
                </c:pt>
                <c:pt idx="402">
                  <c:v>-0.97985434002154315</c:v>
                </c:pt>
                <c:pt idx="403">
                  <c:v>-0.99613266611968676</c:v>
                </c:pt>
                <c:pt idx="404">
                  <c:v>-0.9996829590672397</c:v>
                </c:pt>
                <c:pt idx="405">
                  <c:v>-0.9904598439837522</c:v>
                </c:pt>
                <c:pt idx="406">
                  <c:v>-0.96858115727500005</c:v>
                </c:pt>
                <c:pt idx="407">
                  <c:v>-0.93432644242926888</c:v>
                </c:pt>
                <c:pt idx="408">
                  <c:v>-0.88813338030990463</c:v>
                </c:pt>
                <c:pt idx="409">
                  <c:v>-0.83059219977362853</c:v>
                </c:pt>
                <c:pt idx="410">
                  <c:v>-0.76243814029699675</c:v>
                </c:pt>
                <c:pt idx="411">
                  <c:v>-0.68454206323429856</c:v>
                </c:pt>
                <c:pt idx="412">
                  <c:v>-0.5978993320385535</c:v>
                </c:pt>
                <c:pt idx="413">
                  <c:v>-0.50361710394655268</c:v>
                </c:pt>
                <c:pt idx="414">
                  <c:v>-0.40290019597183774</c:v>
                </c:pt>
                <c:pt idx="415">
                  <c:v>-0.2970357062982506</c:v>
                </c:pt>
                <c:pt idx="416">
                  <c:v>-0.18737658808013924</c:v>
                </c:pt>
                <c:pt idx="417">
                  <c:v>-7.5324386016385303E-2</c:v>
                </c:pt>
                <c:pt idx="418">
                  <c:v>3.7688643311256584E-2</c:v>
                </c:pt>
                <c:pt idx="419">
                  <c:v>0.15021779861725854</c:v>
                </c:pt>
                <c:pt idx="420">
                  <c:v>0.2608243551808152</c:v>
                </c:pt>
                <c:pt idx="421">
                  <c:v>0.36809390517688206</c:v>
                </c:pt>
                <c:pt idx="422">
                  <c:v>0.47065438361113882</c:v>
                </c:pt>
                <c:pt idx="423">
                  <c:v>0.56719355116109116</c:v>
                </c:pt>
                <c:pt idx="424">
                  <c:v>0.6564757131665786</c:v>
                </c:pt>
                <c:pt idx="425">
                  <c:v>0.73735746509103228</c:v>
                </c:pt>
                <c:pt idx="426">
                  <c:v>0.80880226890848994</c:v>
                </c:pt>
                <c:pt idx="427">
                  <c:v>0.86989368194650019</c:v>
                </c:pt>
                <c:pt idx="428">
                  <c:v>0.91984707957702727</c:v>
                </c:pt>
                <c:pt idx="429">
                  <c:v>0.95801973560478337</c:v>
                </c:pt>
                <c:pt idx="430">
                  <c:v>0.9839191490170982</c:v>
                </c:pt>
                <c:pt idx="431">
                  <c:v>0.99720953264584677</c:v>
                </c:pt>
                <c:pt idx="432">
                  <c:v>0.99771640790434557</c:v>
                </c:pt>
                <c:pt idx="433">
                  <c:v>0.98542927968672289</c:v>
                </c:pt>
                <c:pt idx="434">
                  <c:v>0.96050239625398071</c:v>
                </c:pt>
                <c:pt idx="435">
                  <c:v>0.92325362987505433</c:v>
                </c:pt>
                <c:pt idx="436">
                  <c:v>0.87416154440595517</c:v>
                </c:pt>
                <c:pt idx="437">
                  <c:v>0.8138607449747659</c:v>
                </c:pt>
                <c:pt idx="438">
                  <c:v>0.74313563138795902</c:v>
                </c:pt>
                <c:pt idx="439">
                  <c:v>0.6629126994216834</c:v>
                </c:pt>
                <c:pt idx="440">
                  <c:v>0.57425155113159754</c:v>
                </c:pt>
                <c:pt idx="441">
                  <c:v>0.47833478464347468</c:v>
                </c:pt>
                <c:pt idx="442">
                  <c:v>0.37645693305002065</c:v>
                </c:pt>
                <c:pt idx="443">
                  <c:v>0.27001260797789539</c:v>
                </c:pt>
                <c:pt idx="444">
                  <c:v>0.16048397244510965</c:v>
                </c:pt>
                <c:pt idx="445">
                  <c:v>4.9427615521714291E-2</c:v>
                </c:pt>
                <c:pt idx="446">
                  <c:v>-6.1539176812987137E-2</c:v>
                </c:pt>
                <c:pt idx="447">
                  <c:v>-0.17075286957329594</c:v>
                </c:pt>
                <c:pt idx="448">
                  <c:v>-0.27651910608631275</c:v>
                </c:pt>
                <c:pt idx="449">
                  <c:v>-0.3771295615767799</c:v>
                </c:pt>
                <c:pt idx="450">
                  <c:v>-0.47088089815541012</c:v>
                </c:pt>
                <c:pt idx="451">
                  <c:v>-0.55609676324471047</c:v>
                </c:pt>
                <c:pt idx="452">
                  <c:v>-0.63115406639999294</c:v>
                </c:pt>
                <c:pt idx="453">
                  <c:v>-0.69451506086841042</c:v>
                </c:pt>
                <c:pt idx="454">
                  <c:v>-0.74476699530331913</c:v>
                </c:pt>
                <c:pt idx="455">
                  <c:v>-0.78067120326588557</c:v>
                </c:pt>
                <c:pt idx="456">
                  <c:v>-0.80122333315211447</c:v>
                </c:pt>
                <c:pt idx="457">
                  <c:v>-0.80572580215756007</c:v>
                </c:pt>
                <c:pt idx="458">
                  <c:v>-0.79387223848980026</c:v>
                </c:pt>
                <c:pt idx="459">
                  <c:v>-0.76584136668883274</c:v>
                </c:pt>
                <c:pt idx="460">
                  <c:v>-0.72239421352066913</c:v>
                </c:pt>
                <c:pt idx="461">
                  <c:v>-0.66496351945844812</c:v>
                </c:pt>
                <c:pt idx="462">
                  <c:v>-0.5957180302290711</c:v>
                </c:pt>
                <c:pt idx="463">
                  <c:v>-0.51757777408964178</c:v>
                </c:pt>
                <c:pt idx="464">
                  <c:v>-0.4341514097654155</c:v>
                </c:pt>
                <c:pt idx="465">
                  <c:v>-0.34956650115760352</c:v>
                </c:pt>
                <c:pt idx="466">
                  <c:v>-0.26817257128729877</c:v>
                </c:pt>
                <c:pt idx="467">
                  <c:v>-0.19411949405719103</c:v>
                </c:pt>
                <c:pt idx="468">
                  <c:v>-0.13085203237615239</c:v>
                </c:pt>
                <c:pt idx="469">
                  <c:v>-8.0610029205007427E-2</c:v>
                </c:pt>
                <c:pt idx="470">
                  <c:v>-4.4066613228677616E-2</c:v>
                </c:pt>
                <c:pt idx="471">
                  <c:v>-2.0246220809811141E-2</c:v>
                </c:pt>
                <c:pt idx="472">
                  <c:v>-6.8114191511935854E-3</c:v>
                </c:pt>
                <c:pt idx="473">
                  <c:v>-6.8506628144489757E-4</c:v>
                </c:pt>
                <c:pt idx="474">
                  <c:v>1.178060079971201E-3</c:v>
                </c:pt>
                <c:pt idx="475">
                  <c:v>1.1503219870739306E-3</c:v>
                </c:pt>
                <c:pt idx="476">
                  <c:v>6.5104254332876317E-4</c:v>
                </c:pt>
                <c:pt idx="477">
                  <c:v>2.639766682349283E-4</c:v>
                </c:pt>
                <c:pt idx="478">
                  <c:v>7.9107327088000931E-5</c:v>
                </c:pt>
                <c:pt idx="479">
                  <c:v>1.7288022070867528E-5</c:v>
                </c:pt>
                <c:pt idx="480">
                  <c:v>2.662625933823926E-6</c:v>
                </c:pt>
                <c:pt idx="481">
                  <c:v>2.75267596813774E-7</c:v>
                </c:pt>
                <c:pt idx="482">
                  <c:v>1.7957256745875216E-8</c:v>
                </c:pt>
                <c:pt idx="483">
                  <c:v>6.8561323926534609E-10</c:v>
                </c:pt>
                <c:pt idx="484">
                  <c:v>1.4001520985115574E-11</c:v>
                </c:pt>
                <c:pt idx="485">
                  <c:v>1.3746107413434538E-13</c:v>
                </c:pt>
                <c:pt idx="486">
                  <c:v>5.7203652089124288E-16</c:v>
                </c:pt>
                <c:pt idx="487">
                  <c:v>8.7020399363073837E-19</c:v>
                </c:pt>
                <c:pt idx="488">
                  <c:v>4.06752208184105E-22</c:v>
                </c:pt>
                <c:pt idx="489">
                  <c:v>4.7659089046615043E-26</c:v>
                </c:pt>
                <c:pt idx="490">
                  <c:v>1.1030321449609461E-30</c:v>
                </c:pt>
                <c:pt idx="491">
                  <c:v>3.8162433992273198E-36</c:v>
                </c:pt>
                <c:pt idx="492">
                  <c:v>1.4251262194308074E-42</c:v>
                </c:pt>
                <c:pt idx="493">
                  <c:v>3.926757620889306E-50</c:v>
                </c:pt>
                <c:pt idx="494">
                  <c:v>5.1200478301230333E-59</c:v>
                </c:pt>
                <c:pt idx="495">
                  <c:v>1.8807712138063331E-69</c:v>
                </c:pt>
                <c:pt idx="496">
                  <c:v>1.0619324412568762E-81</c:v>
                </c:pt>
                <c:pt idx="497">
                  <c:v>4.5357849685551185E-96</c:v>
                </c:pt>
                <c:pt idx="498">
                  <c:v>6.3676496137717305E-113</c:v>
                </c:pt>
                <c:pt idx="499">
                  <c:v>1.0867572730886947E-132</c:v>
                </c:pt>
                <c:pt idx="500">
                  <c:v>6.3743351955895928E-156</c:v>
                </c:pt>
                <c:pt idx="501">
                  <c:v>4.1729661039455254E-197</c:v>
                </c:pt>
              </c:numCache>
            </c:numRef>
          </c:yVal>
          <c:smooth val="1"/>
          <c:extLst>
            <c:ext xmlns:c16="http://schemas.microsoft.com/office/drawing/2014/chart" uri="{C3380CC4-5D6E-409C-BE32-E72D297353CC}">
              <c16:uniqueId val="{00000000-2102-4541-B0DD-A06BEF3FE2E1}"/>
            </c:ext>
          </c:extLst>
        </c:ser>
        <c:dLbls>
          <c:showLegendKey val="0"/>
          <c:showVal val="0"/>
          <c:showCatName val="0"/>
          <c:showSerName val="0"/>
          <c:showPercent val="0"/>
          <c:showBubbleSize val="0"/>
        </c:dLbls>
        <c:axId val="1030880575"/>
        <c:axId val="1161530415"/>
      </c:scatterChart>
      <c:valAx>
        <c:axId val="1030880575"/>
        <c:scaling>
          <c:orientation val="minMax"/>
          <c:max val="1"/>
        </c:scaling>
        <c:delete val="1"/>
        <c:axPos val="b"/>
        <c:numFmt formatCode="0.000" sourceLinked="1"/>
        <c:majorTickMark val="none"/>
        <c:minorTickMark val="none"/>
        <c:tickLblPos val="nextTo"/>
        <c:crossAx val="1161530415"/>
        <c:crosses val="autoZero"/>
        <c:crossBetween val="midCat"/>
      </c:valAx>
      <c:valAx>
        <c:axId val="1161530415"/>
        <c:scaling>
          <c:orientation val="minMax"/>
          <c:max val="1"/>
          <c:min val="-1"/>
        </c:scaling>
        <c:delete val="1"/>
        <c:axPos val="l"/>
        <c:numFmt formatCode="General" sourceLinked="1"/>
        <c:majorTickMark val="out"/>
        <c:minorTickMark val="none"/>
        <c:tickLblPos val="nextTo"/>
        <c:crossAx val="1030880575"/>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2.0618556701030927E-2"/>
          <c:y val="2.1355421686746989E-2"/>
          <c:w val="0.95876288659793818"/>
          <c:h val="0.94551204819277124"/>
        </c:manualLayout>
      </c:layout>
      <c:scatterChart>
        <c:scatterStyle val="smoothMarker"/>
        <c:varyColors val="0"/>
        <c:ser>
          <c:idx val="0"/>
          <c:order val="0"/>
          <c:tx>
            <c:strRef>
              <c:f>'fixed # waves'!$B$1</c:f>
              <c:strCache>
                <c:ptCount val="1"/>
              </c:strCache>
            </c:strRef>
          </c:tx>
          <c:spPr>
            <a:ln w="19050" cap="rnd">
              <a:solidFill>
                <a:srgbClr val="BF9BFD"/>
              </a:solidFill>
              <a:round/>
            </a:ln>
            <a:effectLst/>
          </c:spPr>
          <c:marker>
            <c:symbol val="none"/>
          </c:marker>
          <c:xVal>
            <c:numRef>
              <c:f>'fixed # waves'!$A$3:$A$503</c:f>
              <c:numCache>
                <c:formatCode>0.000</c:formatCode>
                <c:ptCount val="501"/>
                <c:pt idx="0">
                  <c:v>0</c:v>
                </c:pt>
                <c:pt idx="1">
                  <c:v>2E-3</c:v>
                </c:pt>
                <c:pt idx="2">
                  <c:v>4.0000000000000001E-3</c:v>
                </c:pt>
                <c:pt idx="3">
                  <c:v>6.0000000000000001E-3</c:v>
                </c:pt>
                <c:pt idx="4">
                  <c:v>8.0000000000000002E-3</c:v>
                </c:pt>
                <c:pt idx="5">
                  <c:v>0.01</c:v>
                </c:pt>
                <c:pt idx="6">
                  <c:v>1.2E-2</c:v>
                </c:pt>
                <c:pt idx="7">
                  <c:v>1.4E-2</c:v>
                </c:pt>
                <c:pt idx="8">
                  <c:v>1.6E-2</c:v>
                </c:pt>
                <c:pt idx="9">
                  <c:v>1.7999999999999999E-2</c:v>
                </c:pt>
                <c:pt idx="10">
                  <c:v>0.02</c:v>
                </c:pt>
                <c:pt idx="11">
                  <c:v>2.1999999999999999E-2</c:v>
                </c:pt>
                <c:pt idx="12">
                  <c:v>2.4E-2</c:v>
                </c:pt>
                <c:pt idx="13">
                  <c:v>2.5999999999999999E-2</c:v>
                </c:pt>
                <c:pt idx="14">
                  <c:v>2.8000000000000001E-2</c:v>
                </c:pt>
                <c:pt idx="15">
                  <c:v>0.03</c:v>
                </c:pt>
                <c:pt idx="16">
                  <c:v>3.2000000000000001E-2</c:v>
                </c:pt>
                <c:pt idx="17">
                  <c:v>3.4000000000000002E-2</c:v>
                </c:pt>
                <c:pt idx="18">
                  <c:v>3.5999999999999997E-2</c:v>
                </c:pt>
                <c:pt idx="19">
                  <c:v>3.7999999999999999E-2</c:v>
                </c:pt>
                <c:pt idx="20">
                  <c:v>0.04</c:v>
                </c:pt>
                <c:pt idx="21">
                  <c:v>4.2000000000000003E-2</c:v>
                </c:pt>
                <c:pt idx="22">
                  <c:v>4.3999999999999997E-2</c:v>
                </c:pt>
                <c:pt idx="23">
                  <c:v>4.5999999999999999E-2</c:v>
                </c:pt>
                <c:pt idx="24">
                  <c:v>4.8000000000000001E-2</c:v>
                </c:pt>
                <c:pt idx="25">
                  <c:v>0.05</c:v>
                </c:pt>
                <c:pt idx="26">
                  <c:v>5.1999999999999998E-2</c:v>
                </c:pt>
                <c:pt idx="27">
                  <c:v>5.3999999999999999E-2</c:v>
                </c:pt>
                <c:pt idx="28">
                  <c:v>5.6000000000000001E-2</c:v>
                </c:pt>
                <c:pt idx="29">
                  <c:v>5.8000000000000003E-2</c:v>
                </c:pt>
                <c:pt idx="30">
                  <c:v>0.06</c:v>
                </c:pt>
                <c:pt idx="31">
                  <c:v>6.2E-2</c:v>
                </c:pt>
                <c:pt idx="32">
                  <c:v>6.4000000000000001E-2</c:v>
                </c:pt>
                <c:pt idx="33">
                  <c:v>6.6000000000000003E-2</c:v>
                </c:pt>
                <c:pt idx="34">
                  <c:v>6.8000000000000005E-2</c:v>
                </c:pt>
                <c:pt idx="35">
                  <c:v>7.0000000000000007E-2</c:v>
                </c:pt>
                <c:pt idx="36">
                  <c:v>7.1999999999999995E-2</c:v>
                </c:pt>
                <c:pt idx="37">
                  <c:v>7.3999999999999996E-2</c:v>
                </c:pt>
                <c:pt idx="38">
                  <c:v>7.5999999999999998E-2</c:v>
                </c:pt>
                <c:pt idx="39">
                  <c:v>7.8E-2</c:v>
                </c:pt>
                <c:pt idx="40">
                  <c:v>0.08</c:v>
                </c:pt>
                <c:pt idx="41">
                  <c:v>8.2000000000000003E-2</c:v>
                </c:pt>
                <c:pt idx="42">
                  <c:v>8.4000000000000005E-2</c:v>
                </c:pt>
                <c:pt idx="43">
                  <c:v>8.5999999999999993E-2</c:v>
                </c:pt>
                <c:pt idx="44">
                  <c:v>8.7999999999999995E-2</c:v>
                </c:pt>
                <c:pt idx="45">
                  <c:v>0.09</c:v>
                </c:pt>
                <c:pt idx="46">
                  <c:v>9.1999999999999998E-2</c:v>
                </c:pt>
                <c:pt idx="47">
                  <c:v>9.4E-2</c:v>
                </c:pt>
                <c:pt idx="48">
                  <c:v>9.6000000000000002E-2</c:v>
                </c:pt>
                <c:pt idx="49">
                  <c:v>9.8000000000000004E-2</c:v>
                </c:pt>
                <c:pt idx="50">
                  <c:v>0.1</c:v>
                </c:pt>
                <c:pt idx="51">
                  <c:v>0.10199999999999999</c:v>
                </c:pt>
                <c:pt idx="52">
                  <c:v>0.104</c:v>
                </c:pt>
                <c:pt idx="53">
                  <c:v>0.106</c:v>
                </c:pt>
                <c:pt idx="54">
                  <c:v>0.108</c:v>
                </c:pt>
                <c:pt idx="55">
                  <c:v>0.11</c:v>
                </c:pt>
                <c:pt idx="56">
                  <c:v>0.112</c:v>
                </c:pt>
                <c:pt idx="57">
                  <c:v>0.114</c:v>
                </c:pt>
                <c:pt idx="58">
                  <c:v>0.11600000000000001</c:v>
                </c:pt>
                <c:pt idx="59">
                  <c:v>0.11799999999999999</c:v>
                </c:pt>
                <c:pt idx="60">
                  <c:v>0.12</c:v>
                </c:pt>
                <c:pt idx="61">
                  <c:v>0.122</c:v>
                </c:pt>
                <c:pt idx="62">
                  <c:v>0.124</c:v>
                </c:pt>
                <c:pt idx="63">
                  <c:v>0.126</c:v>
                </c:pt>
                <c:pt idx="64">
                  <c:v>0.128</c:v>
                </c:pt>
                <c:pt idx="65">
                  <c:v>0.13</c:v>
                </c:pt>
                <c:pt idx="66">
                  <c:v>0.13200000000000001</c:v>
                </c:pt>
                <c:pt idx="67">
                  <c:v>0.13400000000000001</c:v>
                </c:pt>
                <c:pt idx="68">
                  <c:v>0.13600000000000001</c:v>
                </c:pt>
                <c:pt idx="69">
                  <c:v>0.13800000000000001</c:v>
                </c:pt>
                <c:pt idx="70">
                  <c:v>0.14000000000000001</c:v>
                </c:pt>
                <c:pt idx="71">
                  <c:v>0.14199999999999999</c:v>
                </c:pt>
                <c:pt idx="72">
                  <c:v>0.14399999999999999</c:v>
                </c:pt>
                <c:pt idx="73">
                  <c:v>0.14599999999999999</c:v>
                </c:pt>
                <c:pt idx="74">
                  <c:v>0.14799999999999999</c:v>
                </c:pt>
                <c:pt idx="75">
                  <c:v>0.15</c:v>
                </c:pt>
                <c:pt idx="76">
                  <c:v>0.152</c:v>
                </c:pt>
                <c:pt idx="77">
                  <c:v>0.154</c:v>
                </c:pt>
                <c:pt idx="78">
                  <c:v>0.156</c:v>
                </c:pt>
                <c:pt idx="79">
                  <c:v>0.158</c:v>
                </c:pt>
                <c:pt idx="80">
                  <c:v>0.16</c:v>
                </c:pt>
                <c:pt idx="81">
                  <c:v>0.16200000000000001</c:v>
                </c:pt>
                <c:pt idx="82">
                  <c:v>0.16400000000000001</c:v>
                </c:pt>
                <c:pt idx="83">
                  <c:v>0.16600000000000001</c:v>
                </c:pt>
                <c:pt idx="84">
                  <c:v>0.16800000000000001</c:v>
                </c:pt>
                <c:pt idx="85">
                  <c:v>0.17</c:v>
                </c:pt>
                <c:pt idx="86">
                  <c:v>0.17199999999999999</c:v>
                </c:pt>
                <c:pt idx="87">
                  <c:v>0.17399999999999999</c:v>
                </c:pt>
                <c:pt idx="88">
                  <c:v>0.17599999999999999</c:v>
                </c:pt>
                <c:pt idx="89">
                  <c:v>0.17799999999999999</c:v>
                </c:pt>
                <c:pt idx="90">
                  <c:v>0.18</c:v>
                </c:pt>
                <c:pt idx="91">
                  <c:v>0.182</c:v>
                </c:pt>
                <c:pt idx="92">
                  <c:v>0.184</c:v>
                </c:pt>
                <c:pt idx="93">
                  <c:v>0.186</c:v>
                </c:pt>
                <c:pt idx="94">
                  <c:v>0.188</c:v>
                </c:pt>
                <c:pt idx="95">
                  <c:v>0.19</c:v>
                </c:pt>
                <c:pt idx="96">
                  <c:v>0.192</c:v>
                </c:pt>
                <c:pt idx="97">
                  <c:v>0.19400000000000001</c:v>
                </c:pt>
                <c:pt idx="98">
                  <c:v>0.19600000000000001</c:v>
                </c:pt>
                <c:pt idx="99">
                  <c:v>0.19800000000000001</c:v>
                </c:pt>
                <c:pt idx="100">
                  <c:v>0.2</c:v>
                </c:pt>
                <c:pt idx="101">
                  <c:v>0.20200000000000001</c:v>
                </c:pt>
                <c:pt idx="102">
                  <c:v>0.20399999999999999</c:v>
                </c:pt>
                <c:pt idx="103">
                  <c:v>0.20599999999999999</c:v>
                </c:pt>
                <c:pt idx="104">
                  <c:v>0.20799999999999999</c:v>
                </c:pt>
                <c:pt idx="105">
                  <c:v>0.21</c:v>
                </c:pt>
                <c:pt idx="106">
                  <c:v>0.21199999999999999</c:v>
                </c:pt>
                <c:pt idx="107">
                  <c:v>0.214</c:v>
                </c:pt>
                <c:pt idx="108">
                  <c:v>0.216</c:v>
                </c:pt>
                <c:pt idx="109">
                  <c:v>0.218</c:v>
                </c:pt>
                <c:pt idx="110">
                  <c:v>0.22</c:v>
                </c:pt>
                <c:pt idx="111">
                  <c:v>0.222</c:v>
                </c:pt>
                <c:pt idx="112">
                  <c:v>0.224</c:v>
                </c:pt>
                <c:pt idx="113">
                  <c:v>0.22600000000000001</c:v>
                </c:pt>
                <c:pt idx="114">
                  <c:v>0.22800000000000001</c:v>
                </c:pt>
                <c:pt idx="115">
                  <c:v>0.23</c:v>
                </c:pt>
                <c:pt idx="116">
                  <c:v>0.23200000000000001</c:v>
                </c:pt>
                <c:pt idx="117">
                  <c:v>0.23400000000000001</c:v>
                </c:pt>
                <c:pt idx="118">
                  <c:v>0.23599999999999999</c:v>
                </c:pt>
                <c:pt idx="119">
                  <c:v>0.23799999999999999</c:v>
                </c:pt>
                <c:pt idx="120">
                  <c:v>0.24</c:v>
                </c:pt>
                <c:pt idx="121">
                  <c:v>0.24199999999999999</c:v>
                </c:pt>
                <c:pt idx="122">
                  <c:v>0.24399999999999999</c:v>
                </c:pt>
                <c:pt idx="123">
                  <c:v>0.246</c:v>
                </c:pt>
                <c:pt idx="124">
                  <c:v>0.248</c:v>
                </c:pt>
                <c:pt idx="125">
                  <c:v>0.25</c:v>
                </c:pt>
                <c:pt idx="126">
                  <c:v>0.252</c:v>
                </c:pt>
                <c:pt idx="127">
                  <c:v>0.254</c:v>
                </c:pt>
                <c:pt idx="128">
                  <c:v>0.25600000000000001</c:v>
                </c:pt>
                <c:pt idx="129">
                  <c:v>0.25800000000000001</c:v>
                </c:pt>
                <c:pt idx="130">
                  <c:v>0.26</c:v>
                </c:pt>
                <c:pt idx="131">
                  <c:v>0.26200000000000001</c:v>
                </c:pt>
                <c:pt idx="132">
                  <c:v>0.26400000000000001</c:v>
                </c:pt>
                <c:pt idx="133">
                  <c:v>0.26600000000000001</c:v>
                </c:pt>
                <c:pt idx="134">
                  <c:v>0.26800000000000002</c:v>
                </c:pt>
                <c:pt idx="135">
                  <c:v>0.27</c:v>
                </c:pt>
                <c:pt idx="136">
                  <c:v>0.27200000000000002</c:v>
                </c:pt>
                <c:pt idx="137">
                  <c:v>0.27400000000000002</c:v>
                </c:pt>
                <c:pt idx="138">
                  <c:v>0.27600000000000002</c:v>
                </c:pt>
                <c:pt idx="139">
                  <c:v>0.27800000000000002</c:v>
                </c:pt>
                <c:pt idx="140">
                  <c:v>0.28000000000000003</c:v>
                </c:pt>
                <c:pt idx="141">
                  <c:v>0.28199999999999997</c:v>
                </c:pt>
                <c:pt idx="142">
                  <c:v>0.28399999999999997</c:v>
                </c:pt>
                <c:pt idx="143">
                  <c:v>0.28599999999999998</c:v>
                </c:pt>
                <c:pt idx="144">
                  <c:v>0.28799999999999998</c:v>
                </c:pt>
                <c:pt idx="145">
                  <c:v>0.28999999999999998</c:v>
                </c:pt>
                <c:pt idx="146">
                  <c:v>0.29199999999999998</c:v>
                </c:pt>
                <c:pt idx="147">
                  <c:v>0.29399999999999998</c:v>
                </c:pt>
                <c:pt idx="148">
                  <c:v>0.29599999999999999</c:v>
                </c:pt>
                <c:pt idx="149">
                  <c:v>0.29799999999999999</c:v>
                </c:pt>
                <c:pt idx="150">
                  <c:v>0.3</c:v>
                </c:pt>
                <c:pt idx="151">
                  <c:v>0.30199999999999999</c:v>
                </c:pt>
                <c:pt idx="152">
                  <c:v>0.30399999999999999</c:v>
                </c:pt>
                <c:pt idx="153">
                  <c:v>0.30599999999999999</c:v>
                </c:pt>
                <c:pt idx="154">
                  <c:v>0.308</c:v>
                </c:pt>
                <c:pt idx="155">
                  <c:v>0.31</c:v>
                </c:pt>
                <c:pt idx="156">
                  <c:v>0.312</c:v>
                </c:pt>
                <c:pt idx="157">
                  <c:v>0.314</c:v>
                </c:pt>
                <c:pt idx="158">
                  <c:v>0.316</c:v>
                </c:pt>
                <c:pt idx="159">
                  <c:v>0.318</c:v>
                </c:pt>
                <c:pt idx="160">
                  <c:v>0.32</c:v>
                </c:pt>
                <c:pt idx="161">
                  <c:v>0.32200000000000001</c:v>
                </c:pt>
                <c:pt idx="162">
                  <c:v>0.32400000000000001</c:v>
                </c:pt>
                <c:pt idx="163">
                  <c:v>0.32600000000000001</c:v>
                </c:pt>
                <c:pt idx="164">
                  <c:v>0.32800000000000001</c:v>
                </c:pt>
                <c:pt idx="165">
                  <c:v>0.33</c:v>
                </c:pt>
                <c:pt idx="166">
                  <c:v>0.33200000000000002</c:v>
                </c:pt>
                <c:pt idx="167">
                  <c:v>0.33400000000000002</c:v>
                </c:pt>
                <c:pt idx="168">
                  <c:v>0.33600000000000002</c:v>
                </c:pt>
                <c:pt idx="169">
                  <c:v>0.33800000000000002</c:v>
                </c:pt>
                <c:pt idx="170">
                  <c:v>0.34</c:v>
                </c:pt>
                <c:pt idx="171">
                  <c:v>0.34200000000000003</c:v>
                </c:pt>
                <c:pt idx="172">
                  <c:v>0.34399999999999997</c:v>
                </c:pt>
                <c:pt idx="173">
                  <c:v>0.34599999999999997</c:v>
                </c:pt>
                <c:pt idx="174">
                  <c:v>0.34799999999999998</c:v>
                </c:pt>
                <c:pt idx="175">
                  <c:v>0.35</c:v>
                </c:pt>
                <c:pt idx="176">
                  <c:v>0.35199999999999998</c:v>
                </c:pt>
                <c:pt idx="177">
                  <c:v>0.35399999999999998</c:v>
                </c:pt>
                <c:pt idx="178">
                  <c:v>0.35599999999999998</c:v>
                </c:pt>
                <c:pt idx="179">
                  <c:v>0.35799999999999998</c:v>
                </c:pt>
                <c:pt idx="180">
                  <c:v>0.36</c:v>
                </c:pt>
                <c:pt idx="181">
                  <c:v>0.36199999999999999</c:v>
                </c:pt>
                <c:pt idx="182">
                  <c:v>0.36399999999999999</c:v>
                </c:pt>
                <c:pt idx="183">
                  <c:v>0.36599999999999999</c:v>
                </c:pt>
                <c:pt idx="184">
                  <c:v>0.36799999999999999</c:v>
                </c:pt>
                <c:pt idx="185">
                  <c:v>0.37</c:v>
                </c:pt>
                <c:pt idx="186">
                  <c:v>0.372</c:v>
                </c:pt>
                <c:pt idx="187">
                  <c:v>0.374</c:v>
                </c:pt>
                <c:pt idx="188">
                  <c:v>0.376</c:v>
                </c:pt>
                <c:pt idx="189">
                  <c:v>0.378</c:v>
                </c:pt>
                <c:pt idx="190">
                  <c:v>0.38</c:v>
                </c:pt>
                <c:pt idx="191">
                  <c:v>0.38200000000000001</c:v>
                </c:pt>
                <c:pt idx="192">
                  <c:v>0.38400000000000001</c:v>
                </c:pt>
                <c:pt idx="193">
                  <c:v>0.38600000000000001</c:v>
                </c:pt>
                <c:pt idx="194">
                  <c:v>0.38800000000000001</c:v>
                </c:pt>
                <c:pt idx="195">
                  <c:v>0.39</c:v>
                </c:pt>
                <c:pt idx="196">
                  <c:v>0.39200000000000002</c:v>
                </c:pt>
                <c:pt idx="197">
                  <c:v>0.39400000000000002</c:v>
                </c:pt>
                <c:pt idx="198">
                  <c:v>0.39600000000000002</c:v>
                </c:pt>
                <c:pt idx="199">
                  <c:v>0.39800000000000002</c:v>
                </c:pt>
                <c:pt idx="200">
                  <c:v>0.4</c:v>
                </c:pt>
                <c:pt idx="201">
                  <c:v>0.40200000000000002</c:v>
                </c:pt>
                <c:pt idx="202">
                  <c:v>0.40400000000000003</c:v>
                </c:pt>
                <c:pt idx="203">
                  <c:v>0.40600000000000003</c:v>
                </c:pt>
                <c:pt idx="204">
                  <c:v>0.40799999999999997</c:v>
                </c:pt>
                <c:pt idx="205">
                  <c:v>0.41</c:v>
                </c:pt>
                <c:pt idx="206">
                  <c:v>0.41199999999999998</c:v>
                </c:pt>
                <c:pt idx="207">
                  <c:v>0.41399999999999998</c:v>
                </c:pt>
                <c:pt idx="208">
                  <c:v>0.41599999999999998</c:v>
                </c:pt>
                <c:pt idx="209">
                  <c:v>0.41799999999999998</c:v>
                </c:pt>
                <c:pt idx="210">
                  <c:v>0.42</c:v>
                </c:pt>
                <c:pt idx="211">
                  <c:v>0.42199999999999999</c:v>
                </c:pt>
                <c:pt idx="212">
                  <c:v>0.42399999999999999</c:v>
                </c:pt>
                <c:pt idx="213">
                  <c:v>0.42599999999999999</c:v>
                </c:pt>
                <c:pt idx="214">
                  <c:v>0.42799999999999999</c:v>
                </c:pt>
                <c:pt idx="215">
                  <c:v>0.43</c:v>
                </c:pt>
                <c:pt idx="216">
                  <c:v>0.432</c:v>
                </c:pt>
                <c:pt idx="217">
                  <c:v>0.434</c:v>
                </c:pt>
                <c:pt idx="218">
                  <c:v>0.436</c:v>
                </c:pt>
                <c:pt idx="219">
                  <c:v>0.438</c:v>
                </c:pt>
                <c:pt idx="220">
                  <c:v>0.44</c:v>
                </c:pt>
                <c:pt idx="221">
                  <c:v>0.442</c:v>
                </c:pt>
                <c:pt idx="222">
                  <c:v>0.44400000000000001</c:v>
                </c:pt>
                <c:pt idx="223">
                  <c:v>0.44600000000000001</c:v>
                </c:pt>
                <c:pt idx="224">
                  <c:v>0.44800000000000001</c:v>
                </c:pt>
                <c:pt idx="225">
                  <c:v>0.45</c:v>
                </c:pt>
                <c:pt idx="226">
                  <c:v>0.45200000000000001</c:v>
                </c:pt>
                <c:pt idx="227">
                  <c:v>0.45400000000000001</c:v>
                </c:pt>
                <c:pt idx="228">
                  <c:v>0.45600000000000002</c:v>
                </c:pt>
                <c:pt idx="229">
                  <c:v>0.45800000000000002</c:v>
                </c:pt>
                <c:pt idx="230">
                  <c:v>0.46</c:v>
                </c:pt>
                <c:pt idx="231">
                  <c:v>0.46200000000000002</c:v>
                </c:pt>
                <c:pt idx="232">
                  <c:v>0.46400000000000002</c:v>
                </c:pt>
                <c:pt idx="233">
                  <c:v>0.46600000000000003</c:v>
                </c:pt>
                <c:pt idx="234">
                  <c:v>0.46800000000000003</c:v>
                </c:pt>
                <c:pt idx="235">
                  <c:v>0.47</c:v>
                </c:pt>
                <c:pt idx="236">
                  <c:v>0.47199999999999998</c:v>
                </c:pt>
                <c:pt idx="237">
                  <c:v>0.47399999999999998</c:v>
                </c:pt>
                <c:pt idx="238">
                  <c:v>0.47599999999999998</c:v>
                </c:pt>
                <c:pt idx="239">
                  <c:v>0.47799999999999998</c:v>
                </c:pt>
                <c:pt idx="240">
                  <c:v>0.48</c:v>
                </c:pt>
                <c:pt idx="241">
                  <c:v>0.48199999999999998</c:v>
                </c:pt>
                <c:pt idx="242">
                  <c:v>0.48399999999999999</c:v>
                </c:pt>
                <c:pt idx="243">
                  <c:v>0.48599999999999999</c:v>
                </c:pt>
                <c:pt idx="244">
                  <c:v>0.48799999999999999</c:v>
                </c:pt>
                <c:pt idx="245">
                  <c:v>0.49</c:v>
                </c:pt>
                <c:pt idx="246">
                  <c:v>0.49199999999999999</c:v>
                </c:pt>
                <c:pt idx="247">
                  <c:v>0.49399999999999999</c:v>
                </c:pt>
                <c:pt idx="248">
                  <c:v>0.496</c:v>
                </c:pt>
                <c:pt idx="249">
                  <c:v>0.498</c:v>
                </c:pt>
                <c:pt idx="250">
                  <c:v>0.5</c:v>
                </c:pt>
                <c:pt idx="251">
                  <c:v>0.502</c:v>
                </c:pt>
                <c:pt idx="252">
                  <c:v>0.504</c:v>
                </c:pt>
                <c:pt idx="253">
                  <c:v>0.50600000000000001</c:v>
                </c:pt>
                <c:pt idx="254">
                  <c:v>0.50800000000000001</c:v>
                </c:pt>
                <c:pt idx="255">
                  <c:v>0.51</c:v>
                </c:pt>
                <c:pt idx="256">
                  <c:v>0.51200000000000001</c:v>
                </c:pt>
                <c:pt idx="257">
                  <c:v>0.51400000000000001</c:v>
                </c:pt>
                <c:pt idx="258">
                  <c:v>0.51600000000000001</c:v>
                </c:pt>
                <c:pt idx="259">
                  <c:v>0.51800000000000002</c:v>
                </c:pt>
                <c:pt idx="260">
                  <c:v>0.52</c:v>
                </c:pt>
                <c:pt idx="261">
                  <c:v>0.52200000000000002</c:v>
                </c:pt>
                <c:pt idx="262">
                  <c:v>0.52400000000000002</c:v>
                </c:pt>
                <c:pt idx="263">
                  <c:v>0.52600000000000002</c:v>
                </c:pt>
                <c:pt idx="264">
                  <c:v>0.52800000000000002</c:v>
                </c:pt>
                <c:pt idx="265">
                  <c:v>0.53</c:v>
                </c:pt>
                <c:pt idx="266">
                  <c:v>0.53200000000000003</c:v>
                </c:pt>
                <c:pt idx="267">
                  <c:v>0.53400000000000003</c:v>
                </c:pt>
                <c:pt idx="268">
                  <c:v>0.53600000000000003</c:v>
                </c:pt>
                <c:pt idx="269">
                  <c:v>0.53800000000000003</c:v>
                </c:pt>
                <c:pt idx="270">
                  <c:v>0.54</c:v>
                </c:pt>
                <c:pt idx="271">
                  <c:v>0.54200000000000004</c:v>
                </c:pt>
                <c:pt idx="272">
                  <c:v>0.54400000000000004</c:v>
                </c:pt>
                <c:pt idx="273">
                  <c:v>0.54600000000000004</c:v>
                </c:pt>
                <c:pt idx="274">
                  <c:v>0.54800000000000004</c:v>
                </c:pt>
                <c:pt idx="275">
                  <c:v>0.55000000000000004</c:v>
                </c:pt>
                <c:pt idx="276">
                  <c:v>0.55200000000000005</c:v>
                </c:pt>
                <c:pt idx="277">
                  <c:v>0.55400000000000005</c:v>
                </c:pt>
                <c:pt idx="278">
                  <c:v>0.55600000000000005</c:v>
                </c:pt>
                <c:pt idx="279">
                  <c:v>0.55800000000000005</c:v>
                </c:pt>
                <c:pt idx="280">
                  <c:v>0.56000000000000005</c:v>
                </c:pt>
                <c:pt idx="281">
                  <c:v>0.56200000000000006</c:v>
                </c:pt>
                <c:pt idx="282">
                  <c:v>0.56399999999999995</c:v>
                </c:pt>
                <c:pt idx="283">
                  <c:v>0.56599999999999995</c:v>
                </c:pt>
                <c:pt idx="284">
                  <c:v>0.56799999999999995</c:v>
                </c:pt>
                <c:pt idx="285">
                  <c:v>0.56999999999999995</c:v>
                </c:pt>
                <c:pt idx="286">
                  <c:v>0.57199999999999995</c:v>
                </c:pt>
                <c:pt idx="287">
                  <c:v>0.57399999999999995</c:v>
                </c:pt>
                <c:pt idx="288">
                  <c:v>0.57599999999999996</c:v>
                </c:pt>
                <c:pt idx="289">
                  <c:v>0.57799999999999996</c:v>
                </c:pt>
                <c:pt idx="290">
                  <c:v>0.57999999999999996</c:v>
                </c:pt>
                <c:pt idx="291">
                  <c:v>0.58199999999999996</c:v>
                </c:pt>
                <c:pt idx="292">
                  <c:v>0.58399999999999996</c:v>
                </c:pt>
                <c:pt idx="293">
                  <c:v>0.58599999999999997</c:v>
                </c:pt>
                <c:pt idx="294">
                  <c:v>0.58799999999999997</c:v>
                </c:pt>
                <c:pt idx="295">
                  <c:v>0.59</c:v>
                </c:pt>
                <c:pt idx="296">
                  <c:v>0.59199999999999997</c:v>
                </c:pt>
                <c:pt idx="297">
                  <c:v>0.59399999999999997</c:v>
                </c:pt>
                <c:pt idx="298">
                  <c:v>0.59599999999999997</c:v>
                </c:pt>
                <c:pt idx="299">
                  <c:v>0.59799999999999998</c:v>
                </c:pt>
                <c:pt idx="300">
                  <c:v>0.6</c:v>
                </c:pt>
                <c:pt idx="301">
                  <c:v>0.60199999999999998</c:v>
                </c:pt>
                <c:pt idx="302">
                  <c:v>0.60399999999999998</c:v>
                </c:pt>
                <c:pt idx="303">
                  <c:v>0.60599999999999998</c:v>
                </c:pt>
                <c:pt idx="304">
                  <c:v>0.60799999999999998</c:v>
                </c:pt>
                <c:pt idx="305">
                  <c:v>0.61</c:v>
                </c:pt>
                <c:pt idx="306">
                  <c:v>0.61199999999999999</c:v>
                </c:pt>
                <c:pt idx="307">
                  <c:v>0.61399999999999999</c:v>
                </c:pt>
                <c:pt idx="308">
                  <c:v>0.61599999999999999</c:v>
                </c:pt>
                <c:pt idx="309">
                  <c:v>0.61799999999999999</c:v>
                </c:pt>
                <c:pt idx="310">
                  <c:v>0.62</c:v>
                </c:pt>
                <c:pt idx="311">
                  <c:v>0.622</c:v>
                </c:pt>
                <c:pt idx="312">
                  <c:v>0.624</c:v>
                </c:pt>
                <c:pt idx="313">
                  <c:v>0.626</c:v>
                </c:pt>
                <c:pt idx="314">
                  <c:v>0.628</c:v>
                </c:pt>
                <c:pt idx="315">
                  <c:v>0.63</c:v>
                </c:pt>
                <c:pt idx="316">
                  <c:v>0.63200000000000001</c:v>
                </c:pt>
                <c:pt idx="317">
                  <c:v>0.63400000000000001</c:v>
                </c:pt>
                <c:pt idx="318">
                  <c:v>0.63600000000000001</c:v>
                </c:pt>
                <c:pt idx="319">
                  <c:v>0.63800000000000001</c:v>
                </c:pt>
                <c:pt idx="320">
                  <c:v>0.64</c:v>
                </c:pt>
                <c:pt idx="321">
                  <c:v>0.64200000000000002</c:v>
                </c:pt>
                <c:pt idx="322">
                  <c:v>0.64400000000000002</c:v>
                </c:pt>
                <c:pt idx="323">
                  <c:v>0.64600000000000002</c:v>
                </c:pt>
                <c:pt idx="324">
                  <c:v>0.64800000000000002</c:v>
                </c:pt>
                <c:pt idx="325">
                  <c:v>0.65</c:v>
                </c:pt>
                <c:pt idx="326">
                  <c:v>0.65200000000000002</c:v>
                </c:pt>
                <c:pt idx="327">
                  <c:v>0.65400000000000003</c:v>
                </c:pt>
                <c:pt idx="328">
                  <c:v>0.65600000000000003</c:v>
                </c:pt>
                <c:pt idx="329">
                  <c:v>0.65800000000000003</c:v>
                </c:pt>
                <c:pt idx="330">
                  <c:v>0.66</c:v>
                </c:pt>
                <c:pt idx="331">
                  <c:v>0.66200000000000003</c:v>
                </c:pt>
                <c:pt idx="332">
                  <c:v>0.66400000000000003</c:v>
                </c:pt>
                <c:pt idx="333">
                  <c:v>0.66600000000000004</c:v>
                </c:pt>
                <c:pt idx="334">
                  <c:v>0.66800000000000004</c:v>
                </c:pt>
                <c:pt idx="335">
                  <c:v>0.67</c:v>
                </c:pt>
                <c:pt idx="336">
                  <c:v>0.67200000000000004</c:v>
                </c:pt>
                <c:pt idx="337">
                  <c:v>0.67400000000000004</c:v>
                </c:pt>
                <c:pt idx="338">
                  <c:v>0.67600000000000005</c:v>
                </c:pt>
                <c:pt idx="339">
                  <c:v>0.67800000000000005</c:v>
                </c:pt>
                <c:pt idx="340">
                  <c:v>0.68</c:v>
                </c:pt>
                <c:pt idx="341">
                  <c:v>0.68200000000000005</c:v>
                </c:pt>
                <c:pt idx="342">
                  <c:v>0.68400000000000005</c:v>
                </c:pt>
                <c:pt idx="343">
                  <c:v>0.68600000000000005</c:v>
                </c:pt>
                <c:pt idx="344">
                  <c:v>0.68799999999999994</c:v>
                </c:pt>
                <c:pt idx="345">
                  <c:v>0.69</c:v>
                </c:pt>
                <c:pt idx="346">
                  <c:v>0.69199999999999995</c:v>
                </c:pt>
                <c:pt idx="347">
                  <c:v>0.69399999999999995</c:v>
                </c:pt>
                <c:pt idx="348">
                  <c:v>0.69599999999999995</c:v>
                </c:pt>
                <c:pt idx="349">
                  <c:v>0.69799999999999995</c:v>
                </c:pt>
                <c:pt idx="350">
                  <c:v>0.7</c:v>
                </c:pt>
                <c:pt idx="351">
                  <c:v>0.70199999999999996</c:v>
                </c:pt>
                <c:pt idx="352">
                  <c:v>0.70399999999999996</c:v>
                </c:pt>
                <c:pt idx="353">
                  <c:v>0.70599999999999996</c:v>
                </c:pt>
                <c:pt idx="354">
                  <c:v>0.70799999999999996</c:v>
                </c:pt>
                <c:pt idx="355">
                  <c:v>0.71</c:v>
                </c:pt>
                <c:pt idx="356">
                  <c:v>0.71199999999999997</c:v>
                </c:pt>
                <c:pt idx="357">
                  <c:v>0.71399999999999997</c:v>
                </c:pt>
                <c:pt idx="358">
                  <c:v>0.71599999999999997</c:v>
                </c:pt>
                <c:pt idx="359">
                  <c:v>0.71799999999999997</c:v>
                </c:pt>
                <c:pt idx="360">
                  <c:v>0.72</c:v>
                </c:pt>
                <c:pt idx="361">
                  <c:v>0.72199999999999998</c:v>
                </c:pt>
                <c:pt idx="362">
                  <c:v>0.72399999999999998</c:v>
                </c:pt>
                <c:pt idx="363">
                  <c:v>0.72599999999999998</c:v>
                </c:pt>
                <c:pt idx="364">
                  <c:v>0.72799999999999998</c:v>
                </c:pt>
                <c:pt idx="365">
                  <c:v>0.73</c:v>
                </c:pt>
                <c:pt idx="366">
                  <c:v>0.73199999999999998</c:v>
                </c:pt>
                <c:pt idx="367">
                  <c:v>0.73399999999999999</c:v>
                </c:pt>
                <c:pt idx="368">
                  <c:v>0.73599999999999999</c:v>
                </c:pt>
                <c:pt idx="369">
                  <c:v>0.73799999999999999</c:v>
                </c:pt>
                <c:pt idx="370">
                  <c:v>0.74</c:v>
                </c:pt>
                <c:pt idx="371">
                  <c:v>0.74199999999999999</c:v>
                </c:pt>
                <c:pt idx="372">
                  <c:v>0.74399999999999999</c:v>
                </c:pt>
                <c:pt idx="373">
                  <c:v>0.746</c:v>
                </c:pt>
                <c:pt idx="374">
                  <c:v>0.748</c:v>
                </c:pt>
                <c:pt idx="375">
                  <c:v>0.75</c:v>
                </c:pt>
                <c:pt idx="376">
                  <c:v>0.752</c:v>
                </c:pt>
                <c:pt idx="377">
                  <c:v>0.754</c:v>
                </c:pt>
                <c:pt idx="378">
                  <c:v>0.75600000000000001</c:v>
                </c:pt>
                <c:pt idx="379">
                  <c:v>0.75800000000000001</c:v>
                </c:pt>
                <c:pt idx="380">
                  <c:v>0.76</c:v>
                </c:pt>
                <c:pt idx="381">
                  <c:v>0.76200000000000001</c:v>
                </c:pt>
                <c:pt idx="382">
                  <c:v>0.76400000000000001</c:v>
                </c:pt>
                <c:pt idx="383">
                  <c:v>0.76600000000000001</c:v>
                </c:pt>
                <c:pt idx="384">
                  <c:v>0.76800000000000002</c:v>
                </c:pt>
                <c:pt idx="385">
                  <c:v>0.77</c:v>
                </c:pt>
                <c:pt idx="386">
                  <c:v>0.77200000000000002</c:v>
                </c:pt>
                <c:pt idx="387">
                  <c:v>0.77400000000000002</c:v>
                </c:pt>
                <c:pt idx="388">
                  <c:v>0.77600000000000002</c:v>
                </c:pt>
                <c:pt idx="389">
                  <c:v>0.77800000000000002</c:v>
                </c:pt>
                <c:pt idx="390">
                  <c:v>0.78</c:v>
                </c:pt>
                <c:pt idx="391">
                  <c:v>0.78200000000000003</c:v>
                </c:pt>
                <c:pt idx="392">
                  <c:v>0.78400000000000003</c:v>
                </c:pt>
                <c:pt idx="393">
                  <c:v>0.78600000000000003</c:v>
                </c:pt>
                <c:pt idx="394">
                  <c:v>0.78800000000000003</c:v>
                </c:pt>
                <c:pt idx="395">
                  <c:v>0.79</c:v>
                </c:pt>
                <c:pt idx="396">
                  <c:v>0.79200000000000004</c:v>
                </c:pt>
                <c:pt idx="397">
                  <c:v>0.79400000000000004</c:v>
                </c:pt>
                <c:pt idx="398">
                  <c:v>0.79600000000000004</c:v>
                </c:pt>
                <c:pt idx="399">
                  <c:v>0.79800000000000004</c:v>
                </c:pt>
                <c:pt idx="400">
                  <c:v>0.8</c:v>
                </c:pt>
                <c:pt idx="401">
                  <c:v>0.80200000000000005</c:v>
                </c:pt>
                <c:pt idx="402">
                  <c:v>0.80400000000000005</c:v>
                </c:pt>
                <c:pt idx="403">
                  <c:v>0.80600000000000005</c:v>
                </c:pt>
                <c:pt idx="404">
                  <c:v>0.80800000000000005</c:v>
                </c:pt>
                <c:pt idx="405">
                  <c:v>0.81</c:v>
                </c:pt>
                <c:pt idx="406">
                  <c:v>0.81200000000000006</c:v>
                </c:pt>
                <c:pt idx="407">
                  <c:v>0.81399999999999995</c:v>
                </c:pt>
                <c:pt idx="408">
                  <c:v>0.81599999999999995</c:v>
                </c:pt>
                <c:pt idx="409">
                  <c:v>0.81799999999999995</c:v>
                </c:pt>
                <c:pt idx="410">
                  <c:v>0.82</c:v>
                </c:pt>
                <c:pt idx="411">
                  <c:v>0.82199999999999995</c:v>
                </c:pt>
                <c:pt idx="412">
                  <c:v>0.82399999999999995</c:v>
                </c:pt>
                <c:pt idx="413">
                  <c:v>0.82599999999999996</c:v>
                </c:pt>
                <c:pt idx="414">
                  <c:v>0.82799999999999996</c:v>
                </c:pt>
                <c:pt idx="415">
                  <c:v>0.83</c:v>
                </c:pt>
                <c:pt idx="416">
                  <c:v>0.83199999999999996</c:v>
                </c:pt>
                <c:pt idx="417">
                  <c:v>0.83399999999999996</c:v>
                </c:pt>
                <c:pt idx="418">
                  <c:v>0.83599999999999997</c:v>
                </c:pt>
                <c:pt idx="419">
                  <c:v>0.83799999999999997</c:v>
                </c:pt>
                <c:pt idx="420">
                  <c:v>0.84</c:v>
                </c:pt>
                <c:pt idx="421">
                  <c:v>0.84199999999999997</c:v>
                </c:pt>
                <c:pt idx="422">
                  <c:v>0.84399999999999997</c:v>
                </c:pt>
                <c:pt idx="423">
                  <c:v>0.84599999999999997</c:v>
                </c:pt>
                <c:pt idx="424">
                  <c:v>0.84799999999999998</c:v>
                </c:pt>
                <c:pt idx="425">
                  <c:v>0.85</c:v>
                </c:pt>
                <c:pt idx="426">
                  <c:v>0.85199999999999998</c:v>
                </c:pt>
                <c:pt idx="427">
                  <c:v>0.85399999999999998</c:v>
                </c:pt>
                <c:pt idx="428">
                  <c:v>0.85599999999999998</c:v>
                </c:pt>
                <c:pt idx="429">
                  <c:v>0.85799999999999998</c:v>
                </c:pt>
                <c:pt idx="430">
                  <c:v>0.86</c:v>
                </c:pt>
                <c:pt idx="431">
                  <c:v>0.86199999999999999</c:v>
                </c:pt>
                <c:pt idx="432">
                  <c:v>0.86399999999999999</c:v>
                </c:pt>
                <c:pt idx="433">
                  <c:v>0.86599999999999999</c:v>
                </c:pt>
                <c:pt idx="434">
                  <c:v>0.86799999999999999</c:v>
                </c:pt>
                <c:pt idx="435">
                  <c:v>0.87</c:v>
                </c:pt>
                <c:pt idx="436">
                  <c:v>0.872</c:v>
                </c:pt>
                <c:pt idx="437">
                  <c:v>0.874</c:v>
                </c:pt>
                <c:pt idx="438">
                  <c:v>0.876</c:v>
                </c:pt>
                <c:pt idx="439">
                  <c:v>0.878</c:v>
                </c:pt>
                <c:pt idx="440">
                  <c:v>0.88</c:v>
                </c:pt>
                <c:pt idx="441">
                  <c:v>0.88200000000000001</c:v>
                </c:pt>
                <c:pt idx="442">
                  <c:v>0.88400000000000001</c:v>
                </c:pt>
                <c:pt idx="443">
                  <c:v>0.88600000000000001</c:v>
                </c:pt>
                <c:pt idx="444">
                  <c:v>0.88800000000000001</c:v>
                </c:pt>
                <c:pt idx="445">
                  <c:v>0.89</c:v>
                </c:pt>
                <c:pt idx="446">
                  <c:v>0.89200000000000002</c:v>
                </c:pt>
                <c:pt idx="447">
                  <c:v>0.89400000000000002</c:v>
                </c:pt>
                <c:pt idx="448">
                  <c:v>0.89600000000000002</c:v>
                </c:pt>
                <c:pt idx="449">
                  <c:v>0.89800000000000002</c:v>
                </c:pt>
                <c:pt idx="450">
                  <c:v>0.9</c:v>
                </c:pt>
                <c:pt idx="451">
                  <c:v>0.90200000000000002</c:v>
                </c:pt>
                <c:pt idx="452">
                  <c:v>0.90400000000000003</c:v>
                </c:pt>
                <c:pt idx="453">
                  <c:v>0.90600000000000003</c:v>
                </c:pt>
                <c:pt idx="454">
                  <c:v>0.90800000000000003</c:v>
                </c:pt>
                <c:pt idx="455">
                  <c:v>0.91</c:v>
                </c:pt>
                <c:pt idx="456">
                  <c:v>0.91200000000000003</c:v>
                </c:pt>
                <c:pt idx="457">
                  <c:v>0.91400000000000003</c:v>
                </c:pt>
                <c:pt idx="458">
                  <c:v>0.91600000000000004</c:v>
                </c:pt>
                <c:pt idx="459">
                  <c:v>0.91800000000000004</c:v>
                </c:pt>
                <c:pt idx="460">
                  <c:v>0.92</c:v>
                </c:pt>
                <c:pt idx="461">
                  <c:v>0.92200000000000004</c:v>
                </c:pt>
                <c:pt idx="462">
                  <c:v>0.92400000000000004</c:v>
                </c:pt>
                <c:pt idx="463">
                  <c:v>0.92600000000000005</c:v>
                </c:pt>
                <c:pt idx="464">
                  <c:v>0.92800000000000005</c:v>
                </c:pt>
                <c:pt idx="465">
                  <c:v>0.93</c:v>
                </c:pt>
                <c:pt idx="466">
                  <c:v>0.93200000000000005</c:v>
                </c:pt>
                <c:pt idx="467">
                  <c:v>0.93400000000000005</c:v>
                </c:pt>
                <c:pt idx="468">
                  <c:v>0.93600000000000005</c:v>
                </c:pt>
                <c:pt idx="469">
                  <c:v>0.93799999999999994</c:v>
                </c:pt>
                <c:pt idx="470">
                  <c:v>0.94</c:v>
                </c:pt>
                <c:pt idx="471">
                  <c:v>0.94199999999999995</c:v>
                </c:pt>
                <c:pt idx="472">
                  <c:v>0.94399999999999995</c:v>
                </c:pt>
                <c:pt idx="473">
                  <c:v>0.94599999999999995</c:v>
                </c:pt>
                <c:pt idx="474">
                  <c:v>0.94799999999999995</c:v>
                </c:pt>
                <c:pt idx="475">
                  <c:v>0.95</c:v>
                </c:pt>
                <c:pt idx="476">
                  <c:v>0.95199999999999996</c:v>
                </c:pt>
                <c:pt idx="477">
                  <c:v>0.95399999999999996</c:v>
                </c:pt>
                <c:pt idx="478">
                  <c:v>0.95599999999999996</c:v>
                </c:pt>
                <c:pt idx="479">
                  <c:v>0.95799999999999996</c:v>
                </c:pt>
                <c:pt idx="480">
                  <c:v>0.96</c:v>
                </c:pt>
                <c:pt idx="481">
                  <c:v>0.96199999999999997</c:v>
                </c:pt>
                <c:pt idx="482">
                  <c:v>0.96399999999999997</c:v>
                </c:pt>
                <c:pt idx="483">
                  <c:v>0.96599999999999997</c:v>
                </c:pt>
                <c:pt idx="484">
                  <c:v>0.96799999999999997</c:v>
                </c:pt>
                <c:pt idx="485">
                  <c:v>0.97</c:v>
                </c:pt>
                <c:pt idx="486">
                  <c:v>0.97199999999999998</c:v>
                </c:pt>
                <c:pt idx="487">
                  <c:v>0.97399999999999998</c:v>
                </c:pt>
                <c:pt idx="488">
                  <c:v>0.97599999999999998</c:v>
                </c:pt>
                <c:pt idx="489">
                  <c:v>0.97799999999999998</c:v>
                </c:pt>
                <c:pt idx="490">
                  <c:v>0.98</c:v>
                </c:pt>
                <c:pt idx="491">
                  <c:v>0.98199999999999998</c:v>
                </c:pt>
                <c:pt idx="492">
                  <c:v>0.98399999999999999</c:v>
                </c:pt>
                <c:pt idx="493">
                  <c:v>0.98599999999999999</c:v>
                </c:pt>
                <c:pt idx="494">
                  <c:v>0.98799999999999999</c:v>
                </c:pt>
                <c:pt idx="495">
                  <c:v>0.99</c:v>
                </c:pt>
                <c:pt idx="496">
                  <c:v>0.99199999999999999</c:v>
                </c:pt>
                <c:pt idx="497">
                  <c:v>0.99399999999999999</c:v>
                </c:pt>
                <c:pt idx="498">
                  <c:v>0.996</c:v>
                </c:pt>
                <c:pt idx="499">
                  <c:v>0.998</c:v>
                </c:pt>
                <c:pt idx="500">
                  <c:v>1</c:v>
                </c:pt>
              </c:numCache>
            </c:numRef>
          </c:xVal>
          <c:yVal>
            <c:numRef>
              <c:f>'fixed # waves'!$B$2:$B$503</c:f>
              <c:numCache>
                <c:formatCode>General</c:formatCode>
                <c:ptCount val="502"/>
                <c:pt idx="0">
                  <c:v>0</c:v>
                </c:pt>
                <c:pt idx="1">
                  <c:v>5.2150538569547046E-198</c:v>
                </c:pt>
                <c:pt idx="2">
                  <c:v>-6.3743351955891633E-156</c:v>
                </c:pt>
                <c:pt idx="3">
                  <c:v>-1.0867572730886922E-132</c:v>
                </c:pt>
                <c:pt idx="4">
                  <c:v>-6.3676496137717166E-113</c:v>
                </c:pt>
                <c:pt idx="5">
                  <c:v>-4.5357849685551751E-96</c:v>
                </c:pt>
                <c:pt idx="6">
                  <c:v>-1.0619324412568743E-81</c:v>
                </c:pt>
                <c:pt idx="7">
                  <c:v>-1.8807712138063141E-69</c:v>
                </c:pt>
                <c:pt idx="8">
                  <c:v>-5.1200478301230289E-59</c:v>
                </c:pt>
                <c:pt idx="9">
                  <c:v>-3.9267576208893032E-50</c:v>
                </c:pt>
                <c:pt idx="10">
                  <c:v>-1.4251262194308001E-42</c:v>
                </c:pt>
                <c:pt idx="11">
                  <c:v>-3.8162433992273171E-36</c:v>
                </c:pt>
                <c:pt idx="12">
                  <c:v>-1.1030321449609456E-30</c:v>
                </c:pt>
                <c:pt idx="13">
                  <c:v>-4.7659089046614957E-26</c:v>
                </c:pt>
                <c:pt idx="14">
                  <c:v>-4.0675220818410496E-22</c:v>
                </c:pt>
                <c:pt idx="15">
                  <c:v>-8.7020399363073856E-19</c:v>
                </c:pt>
                <c:pt idx="16">
                  <c:v>-5.7203652089124298E-16</c:v>
                </c:pt>
                <c:pt idx="17">
                  <c:v>-1.3746107413434541E-13</c:v>
                </c:pt>
                <c:pt idx="18">
                  <c:v>-1.4001520985115619E-11</c:v>
                </c:pt>
                <c:pt idx="19">
                  <c:v>-6.8561323926526409E-10</c:v>
                </c:pt>
                <c:pt idx="20">
                  <c:v>-1.7957256745875322E-8</c:v>
                </c:pt>
                <c:pt idx="21">
                  <c:v>-2.752675968137407E-7</c:v>
                </c:pt>
                <c:pt idx="22">
                  <c:v>-2.6626259338239311E-6</c:v>
                </c:pt>
                <c:pt idx="23">
                  <c:v>-1.7288022070866237E-5</c:v>
                </c:pt>
                <c:pt idx="24">
                  <c:v>-7.9107327087996458E-5</c:v>
                </c:pt>
                <c:pt idx="25">
                  <c:v>-2.639766682349296E-4</c:v>
                </c:pt>
                <c:pt idx="26">
                  <c:v>-6.5104254332875374E-4</c:v>
                </c:pt>
                <c:pt idx="27">
                  <c:v>-1.1503219870739436E-3</c:v>
                </c:pt>
                <c:pt idx="28">
                  <c:v>-1.1780600799712892E-3</c:v>
                </c:pt>
                <c:pt idx="29">
                  <c:v>6.8506628144461503E-4</c:v>
                </c:pt>
                <c:pt idx="30">
                  <c:v>6.8114191511934709E-3</c:v>
                </c:pt>
                <c:pt idx="31">
                  <c:v>2.0246220809809961E-2</c:v>
                </c:pt>
                <c:pt idx="32">
                  <c:v>4.4066613228677345E-2</c:v>
                </c:pt>
                <c:pt idx="33">
                  <c:v>8.0610029205008163E-2</c:v>
                </c:pt>
                <c:pt idx="34">
                  <c:v>0.13085203237615486</c:v>
                </c:pt>
                <c:pt idx="35">
                  <c:v>0.19411949405719051</c:v>
                </c:pt>
                <c:pt idx="36">
                  <c:v>0.26817257128730237</c:v>
                </c:pt>
                <c:pt idx="37">
                  <c:v>0.34956650115760379</c:v>
                </c:pt>
                <c:pt idx="38">
                  <c:v>0.43415140976541594</c:v>
                </c:pt>
                <c:pt idx="39">
                  <c:v>0.51757777408964412</c:v>
                </c:pt>
                <c:pt idx="40">
                  <c:v>0.59571803022907333</c:v>
                </c:pt>
                <c:pt idx="41">
                  <c:v>0.66496351945844989</c:v>
                </c:pt>
                <c:pt idx="42">
                  <c:v>0.72239421352067024</c:v>
                </c:pt>
                <c:pt idx="43">
                  <c:v>0.76584136668883385</c:v>
                </c:pt>
                <c:pt idx="44">
                  <c:v>0.79387223848979971</c:v>
                </c:pt>
                <c:pt idx="45">
                  <c:v>0.80572580215756118</c:v>
                </c:pt>
                <c:pt idx="46">
                  <c:v>0.80122333315211558</c:v>
                </c:pt>
                <c:pt idx="47">
                  <c:v>0.78067120326588468</c:v>
                </c:pt>
                <c:pt idx="48">
                  <c:v>0.7447669953033208</c:v>
                </c:pt>
                <c:pt idx="49">
                  <c:v>0.69451506086840908</c:v>
                </c:pt>
                <c:pt idx="50">
                  <c:v>0.63115406639999028</c:v>
                </c:pt>
                <c:pt idx="51">
                  <c:v>0.55609676324471424</c:v>
                </c:pt>
                <c:pt idx="52">
                  <c:v>0.47088089815540835</c:v>
                </c:pt>
                <c:pt idx="53">
                  <c:v>0.37712956157678434</c:v>
                </c:pt>
                <c:pt idx="54">
                  <c:v>0.27651910608631736</c:v>
                </c:pt>
                <c:pt idx="55">
                  <c:v>0.17075286957329308</c:v>
                </c:pt>
                <c:pt idx="56">
                  <c:v>6.1539176812991148E-2</c:v>
                </c:pt>
                <c:pt idx="57">
                  <c:v>-4.942761552171724E-2</c:v>
                </c:pt>
                <c:pt idx="58">
                  <c:v>-0.16048397244510565</c:v>
                </c:pt>
                <c:pt idx="59">
                  <c:v>-0.27001260797789151</c:v>
                </c:pt>
                <c:pt idx="60">
                  <c:v>-0.37645693305000877</c:v>
                </c:pt>
                <c:pt idx="61">
                  <c:v>-0.47833478464347107</c:v>
                </c:pt>
                <c:pt idx="62">
                  <c:v>-0.57425155113159854</c:v>
                </c:pt>
                <c:pt idx="63">
                  <c:v>-0.66291269942168563</c:v>
                </c:pt>
                <c:pt idx="64">
                  <c:v>-0.74313563138795513</c:v>
                </c:pt>
                <c:pt idx="65">
                  <c:v>-0.81386074497475946</c:v>
                </c:pt>
                <c:pt idx="66">
                  <c:v>-0.87416154440595228</c:v>
                </c:pt>
                <c:pt idx="67">
                  <c:v>-0.92325362987505555</c:v>
                </c:pt>
                <c:pt idx="68">
                  <c:v>-0.96050239625398104</c:v>
                </c:pt>
                <c:pt idx="69">
                  <c:v>-0.98542927968672223</c:v>
                </c:pt>
                <c:pt idx="70">
                  <c:v>-0.99771640790434524</c:v>
                </c:pt>
                <c:pt idx="71">
                  <c:v>-0.99720953264584655</c:v>
                </c:pt>
                <c:pt idx="72">
                  <c:v>-0.98391914901709954</c:v>
                </c:pt>
                <c:pt idx="73">
                  <c:v>-0.95801973560478559</c:v>
                </c:pt>
                <c:pt idx="74">
                  <c:v>-0.91984707957703027</c:v>
                </c:pt>
                <c:pt idx="75">
                  <c:v>-0.86989368194649963</c:v>
                </c:pt>
                <c:pt idx="76">
                  <c:v>-0.80880226890849338</c:v>
                </c:pt>
                <c:pt idx="77">
                  <c:v>-0.73735746509103628</c:v>
                </c:pt>
                <c:pt idx="78">
                  <c:v>-0.65647571316658304</c:v>
                </c:pt>
                <c:pt idx="79">
                  <c:v>-0.56719355116109016</c:v>
                </c:pt>
                <c:pt idx="80">
                  <c:v>-0.47065438361114403</c:v>
                </c:pt>
                <c:pt idx="81">
                  <c:v>-0.36809390517688756</c:v>
                </c:pt>
                <c:pt idx="82">
                  <c:v>-0.26082435518082092</c:v>
                </c:pt>
                <c:pt idx="83">
                  <c:v>-0.15021779861725731</c:v>
                </c:pt>
                <c:pt idx="84">
                  <c:v>-3.7688643311262461E-2</c:v>
                </c:pt>
                <c:pt idx="85">
                  <c:v>7.5324386016379447E-2</c:v>
                </c:pt>
                <c:pt idx="86">
                  <c:v>0.18737658808013347</c:v>
                </c:pt>
                <c:pt idx="87">
                  <c:v>0.29703570629825005</c:v>
                </c:pt>
                <c:pt idx="88">
                  <c:v>0.40290019597183074</c:v>
                </c:pt>
                <c:pt idx="89">
                  <c:v>0.50361710394654602</c:v>
                </c:pt>
                <c:pt idx="90">
                  <c:v>0.59789933203854739</c:v>
                </c:pt>
                <c:pt idx="91">
                  <c:v>0.68454206323429823</c:v>
                </c:pt>
                <c:pt idx="92">
                  <c:v>0.76243814029699175</c:v>
                </c:pt>
                <c:pt idx="93">
                  <c:v>0.83059219977362431</c:v>
                </c:pt>
                <c:pt idx="94">
                  <c:v>0.88813338030990108</c:v>
                </c:pt>
                <c:pt idx="95">
                  <c:v>0.93432644242926866</c:v>
                </c:pt>
                <c:pt idx="96">
                  <c:v>0.96858115727500171</c:v>
                </c:pt>
                <c:pt idx="97">
                  <c:v>0.99045984398375209</c:v>
                </c:pt>
                <c:pt idx="98">
                  <c:v>0.9996829590672397</c:v>
                </c:pt>
                <c:pt idx="99">
                  <c:v>0.99613266611968665</c:v>
                </c:pt>
                <c:pt idx="100">
                  <c:v>0.97985434002154326</c:v>
                </c:pt>
                <c:pt idx="101">
                  <c:v>0.95105598624352949</c:v>
                </c:pt>
                <c:pt idx="102">
                  <c:v>0.91010558253086649</c:v>
                </c:pt>
                <c:pt idx="103">
                  <c:v>0.85752637682493371</c:v>
                </c:pt>
                <c:pt idx="104">
                  <c:v>0.79399020141910015</c:v>
                </c:pt>
                <c:pt idx="105">
                  <c:v>0.72030888871376553</c:v>
                </c:pt>
                <c:pt idx="106">
                  <c:v>0.63742389820886869</c:v>
                </c:pt>
                <c:pt idx="107">
                  <c:v>0.54639428724105266</c:v>
                </c:pt>
                <c:pt idx="108">
                  <c:v>0.44838317914530779</c:v>
                </c:pt>
                <c:pt idx="109">
                  <c:v>0.34464290172760692</c:v>
                </c:pt>
                <c:pt idx="110">
                  <c:v>0.23649898593056309</c:v>
                </c:pt>
                <c:pt idx="111">
                  <c:v>0.12533322914199324</c:v>
                </c:pt>
                <c:pt idx="112">
                  <c:v>1.2566039550499709E-2</c:v>
                </c:pt>
                <c:pt idx="113">
                  <c:v>-0.10036171285965641</c:v>
                </c:pt>
                <c:pt idx="114">
                  <c:v>-0.21200710677695314</c:v>
                </c:pt>
                <c:pt idx="115">
                  <c:v>-0.32094360625542484</c:v>
                </c:pt>
                <c:pt idx="116">
                  <c:v>-0.42577928805757959</c:v>
                </c:pt>
                <c:pt idx="117">
                  <c:v>-0.52517462674795179</c:v>
                </c:pt>
                <c:pt idx="118">
                  <c:v>-0.61785961028866443</c:v>
                </c:pt>
                <c:pt idx="119">
                  <c:v>-0.70264996744294161</c:v>
                </c:pt>
                <c:pt idx="120">
                  <c:v>-0.77846229964148961</c:v>
                </c:pt>
                <c:pt idx="121">
                  <c:v>-0.84432792396489886</c:v>
                </c:pt>
                <c:pt idx="122">
                  <c:v>-0.89940525036409114</c:v>
                </c:pt>
                <c:pt idx="123">
                  <c:v>-0.94299053496951069</c:v>
                </c:pt>
                <c:pt idx="124">
                  <c:v>-0.97452687208930178</c:v>
                </c:pt>
                <c:pt idx="125">
                  <c:v>-0.99361131000180547</c:v>
                </c:pt>
                <c:pt idx="126">
                  <c:v>-0.99999999962080544</c:v>
                </c:pt>
                <c:pt idx="127">
                  <c:v>-0.99361131024676785</c:v>
                </c:pt>
                <c:pt idx="128">
                  <c:v>-0.97452687259272985</c:v>
                </c:pt>
                <c:pt idx="129">
                  <c:v>-0.94299053575754455</c:v>
                </c:pt>
                <c:pt idx="130">
                  <c:v>-0.89940525147351047</c:v>
                </c:pt>
                <c:pt idx="131">
                  <c:v>-0.84432792543946589</c:v>
                </c:pt>
                <c:pt idx="132">
                  <c:v>-0.77846230152575902</c:v>
                </c:pt>
                <c:pt idx="133">
                  <c:v>-0.7026499697722739</c:v>
                </c:pt>
                <c:pt idx="134">
                  <c:v>-0.61785961307370851</c:v>
                </c:pt>
                <c:pt idx="135">
                  <c:v>-0.52517462995127073</c:v>
                </c:pt>
                <c:pt idx="136">
                  <c:v>-0.42577929155932404</c:v>
                </c:pt>
                <c:pt idx="137">
                  <c:v>-0.32094360980415387</c:v>
                </c:pt>
                <c:pt idx="138">
                  <c:v>-0.21200710992063557</c:v>
                </c:pt>
                <c:pt idx="139">
                  <c:v>-0.10036171485074392</c:v>
                </c:pt>
                <c:pt idx="140">
                  <c:v>1.2566039883311758E-2</c:v>
                </c:pt>
                <c:pt idx="141">
                  <c:v>0.12533323356402223</c:v>
                </c:pt>
                <c:pt idx="142">
                  <c:v>0.23649899702334726</c:v>
                </c:pt>
                <c:pt idx="143">
                  <c:v>0.34464292317413686</c:v>
                </c:pt>
                <c:pt idx="144">
                  <c:v>0.44838321608969123</c:v>
                </c:pt>
                <c:pt idx="145">
                  <c:v>0.54639434673398335</c:v>
                </c:pt>
                <c:pt idx="146">
                  <c:v>0.63742398974846137</c:v>
                </c:pt>
                <c:pt idx="147">
                  <c:v>0.72030902488773063</c:v>
                </c:pt>
                <c:pt idx="148">
                  <c:v>0.79399039864770315</c:v>
                </c:pt>
                <c:pt idx="149">
                  <c:v>0.8575266561935555</c:v>
                </c:pt>
                <c:pt idx="150">
                  <c:v>0.91010597068492638</c:v>
                </c:pt>
                <c:pt idx="151">
                  <c:v>0.95105651629510479</c:v>
                </c:pt>
                <c:pt idx="152">
                  <c:v>0.97985505238421333</c:v>
                </c:pt>
                <c:pt idx="153">
                  <c:v>0.99613360914314997</c:v>
                </c:pt>
                <c:pt idx="154">
                  <c:v>0.99968418928328517</c:v>
                </c:pt>
                <c:pt idx="155">
                  <c:v>0.99046142569664175</c:v>
                </c:pt>
                <c:pt idx="156">
                  <c:v>0.96858316112862541</c:v>
                </c:pt>
                <c:pt idx="157">
                  <c:v>0.9343289424566088</c:v>
                </c:pt>
                <c:pt idx="158">
                  <c:v>0.88813644881354303</c:v>
                </c:pt>
                <c:pt idx="159">
                  <c:v>0.83059589919581234</c:v>
                </c:pt>
                <c:pt idx="160">
                  <c:v>0.76244251101144822</c:v>
                </c:pt>
                <c:pt idx="161">
                  <c:v>0.6845471059286895</c:v>
                </c:pt>
                <c:pt idx="162">
                  <c:v>0.59790498305751727</c:v>
                </c:pt>
                <c:pt idx="163">
                  <c:v>0.50362320163576213</c:v>
                </c:pt>
                <c:pt idx="164">
                  <c:v>0.4029064357136608</c:v>
                </c:pt>
                <c:pt idx="165">
                  <c:v>0.29704158157703636</c:v>
                </c:pt>
                <c:pt idx="166">
                  <c:v>0.18738131458572257</c:v>
                </c:pt>
                <c:pt idx="167">
                  <c:v>7.5326805527934151E-2</c:v>
                </c:pt>
                <c:pt idx="168">
                  <c:v>-3.7690182669936727E-2</c:v>
                </c:pt>
                <c:pt idx="169">
                  <c:v>-0.15022558912075576</c:v>
                </c:pt>
                <c:pt idx="170">
                  <c:v>-0.26084150628989916</c:v>
                </c:pt>
                <c:pt idx="171">
                  <c:v>-0.36812455268467686</c:v>
                </c:pt>
                <c:pt idx="172">
                  <c:v>-0.47070393216533474</c:v>
                </c:pt>
                <c:pt idx="173">
                  <c:v>-0.56726894912675274</c:v>
                </c:pt>
                <c:pt idx="174">
                  <c:v>-0.65658575575295575</c:v>
                </c:pt>
                <c:pt idx="175">
                  <c:v>-0.73751311735817093</c:v>
                </c:pt>
                <c:pt idx="176">
                  <c:v>-0.8090169943749469</c:v>
                </c:pt>
                <c:pt idx="177">
                  <c:v>-0.87018375466952358</c:v>
                </c:pt>
                <c:pt idx="178">
                  <c:v>-0.92023184736587005</c:v>
                </c:pt>
                <c:pt idx="179">
                  <c:v>-0.95852178901737473</c:v>
                </c:pt>
                <c:pt idx="180">
                  <c:v>-0.98456433452920533</c:v>
                </c:pt>
                <c:pt idx="181">
                  <c:v>-0.99802672842827134</c:v>
                </c:pt>
                <c:pt idx="182">
                  <c:v>-0.99873695660601747</c:v>
                </c:pt>
                <c:pt idx="183">
                  <c:v>-0.98668594420786815</c:v>
                </c:pt>
                <c:pt idx="184">
                  <c:v>-0.96202767158608593</c:v>
                </c:pt>
                <c:pt idx="185">
                  <c:v>-0.92507720683445815</c:v>
                </c:pt>
                <c:pt idx="186">
                  <c:v>-0.87630668004386369</c:v>
                </c:pt>
                <c:pt idx="187">
                  <c:v>-0.81633925071718405</c:v>
                </c:pt>
                <c:pt idx="188">
                  <c:v>-0.74594114542418211</c:v>
                </c:pt>
                <c:pt idx="189">
                  <c:v>-0.66601186743425156</c:v>
                </c:pt>
                <c:pt idx="190">
                  <c:v>-0.57757270342226752</c:v>
                </c:pt>
                <c:pt idx="191">
                  <c:v>-0.4817536741017151</c:v>
                </c:pt>
                <c:pt idx="192">
                  <c:v>-0.37977909552180089</c:v>
                </c:pt>
                <c:pt idx="193">
                  <c:v>-0.27295193551732494</c:v>
                </c:pt>
                <c:pt idx="194">
                  <c:v>-0.16263716519488325</c:v>
                </c:pt>
                <c:pt idx="195">
                  <c:v>-5.0244318179769126E-2</c:v>
                </c:pt>
                <c:pt idx="196">
                  <c:v>6.2790519529313873E-2</c:v>
                </c:pt>
                <c:pt idx="197">
                  <c:v>0.17502305897527662</c:v>
                </c:pt>
                <c:pt idx="198">
                  <c:v>0.28501926246997672</c:v>
                </c:pt>
                <c:pt idx="199">
                  <c:v>0.39137366683720304</c:v>
                </c:pt>
                <c:pt idx="200">
                  <c:v>0.49272734154829223</c:v>
                </c:pt>
                <c:pt idx="201">
                  <c:v>0.5877852522924738</c:v>
                </c:pt>
                <c:pt idx="202">
                  <c:v>0.67533280812102514</c:v>
                </c:pt>
                <c:pt idx="203">
                  <c:v>0.75425138073610443</c:v>
                </c:pt>
                <c:pt idx="204">
                  <c:v>0.82353259762842801</c:v>
                </c:pt>
                <c:pt idx="205">
                  <c:v>0.88229122643495217</c:v>
                </c:pt>
                <c:pt idx="206">
                  <c:v>0.92977648588825057</c:v>
                </c:pt>
                <c:pt idx="207">
                  <c:v>0.96538163883327333</c:v>
                </c:pt>
                <c:pt idx="208">
                  <c:v>0.98865174473791362</c:v>
                </c:pt>
                <c:pt idx="209">
                  <c:v>0.9992894726405892</c:v>
                </c:pt>
                <c:pt idx="210">
                  <c:v>0.99715890026061382</c:v>
                </c:pt>
                <c:pt idx="211">
                  <c:v>0.98228725072868972</c:v>
                </c:pt>
                <c:pt idx="212">
                  <c:v>0.95486454474664351</c:v>
                </c:pt>
                <c:pt idx="213">
                  <c:v>0.91524117262091831</c:v>
                </c:pt>
                <c:pt idx="214">
                  <c:v>0.86392341719283627</c:v>
                </c:pt>
                <c:pt idx="215">
                  <c:v>0.80156698487087552</c:v>
                </c:pt>
                <c:pt idx="216">
                  <c:v>0.72896862742141266</c:v>
                </c:pt>
                <c:pt idx="217">
                  <c:v>0.64705596156944556</c:v>
                </c:pt>
                <c:pt idx="218">
                  <c:v>0.5568756164881864</c:v>
                </c:pt>
                <c:pt idx="219">
                  <c:v>0.45957986062149236</c:v>
                </c:pt>
                <c:pt idx="220">
                  <c:v>0.35641187871325208</c:v>
                </c:pt>
                <c:pt idx="221">
                  <c:v>0.24868988716485613</c:v>
                </c:pt>
                <c:pt idx="222">
                  <c:v>0.13779029068463938</c:v>
                </c:pt>
                <c:pt idx="223">
                  <c:v>2.5130095443335179E-2</c:v>
                </c:pt>
                <c:pt idx="224">
                  <c:v>-8.7851196550742E-2</c:v>
                </c:pt>
                <c:pt idx="225">
                  <c:v>-0.19970998051440592</c:v>
                </c:pt>
                <c:pt idx="226">
                  <c:v>-0.3090169943749464</c:v>
                </c:pt>
                <c:pt idx="227">
                  <c:v>-0.41437558099328647</c:v>
                </c:pt>
                <c:pt idx="228">
                  <c:v>-0.51443953378150564</c:v>
                </c:pt>
                <c:pt idx="229">
                  <c:v>-0.60793029769460472</c:v>
                </c:pt>
                <c:pt idx="230">
                  <c:v>-0.69365330581280438</c:v>
                </c:pt>
                <c:pt idx="231">
                  <c:v>-0.77051324277579103</c:v>
                </c:pt>
                <c:pt idx="232">
                  <c:v>-0.83752804004214332</c:v>
                </c:pt>
                <c:pt idx="233">
                  <c:v>-0.89384142415126355</c:v>
                </c:pt>
                <c:pt idx="234">
                  <c:v>-0.93873385765387396</c:v>
                </c:pt>
                <c:pt idx="235">
                  <c:v>-0.97163173291467464</c:v>
                </c:pt>
                <c:pt idx="236">
                  <c:v>-0.99211470131447732</c:v>
                </c:pt>
                <c:pt idx="237">
                  <c:v>-0.99992104420381611</c:v>
                </c:pt>
                <c:pt idx="238">
                  <c:v>-0.99495101698130017</c:v>
                </c:pt>
                <c:pt idx="239">
                  <c:v>-0.97726812356819426</c:v>
                </c:pt>
                <c:pt idx="240">
                  <c:v>-0.94709830499474545</c:v>
                </c:pt>
                <c:pt idx="241">
                  <c:v>-0.90482705246601958</c:v>
                </c:pt>
                <c:pt idx="242">
                  <c:v>-0.85099448179469184</c:v>
                </c:pt>
                <c:pt idx="243">
                  <c:v>-0.78628843213662103</c:v>
                </c:pt>
                <c:pt idx="244">
                  <c:v>-0.71153567720928779</c:v>
                </c:pt>
                <c:pt idx="245">
                  <c:v>-0.62769136129070313</c:v>
                </c:pt>
                <c:pt idx="246">
                  <c:v>-0.53582679497899643</c:v>
                </c:pt>
                <c:pt idx="247">
                  <c:v>-0.43711576665093577</c:v>
                </c:pt>
                <c:pt idx="248">
                  <c:v>-0.33281954452298962</c:v>
                </c:pt>
                <c:pt idx="249">
                  <c:v>-0.22427076094938073</c:v>
                </c:pt>
                <c:pt idx="250">
                  <c:v>-0.11285638487348114</c:v>
                </c:pt>
                <c:pt idx="251">
                  <c:v>-2.9402478715634395E-15</c:v>
                </c:pt>
                <c:pt idx="252">
                  <c:v>0.11285638487347883</c:v>
                </c:pt>
                <c:pt idx="253">
                  <c:v>0.22427076094937845</c:v>
                </c:pt>
                <c:pt idx="254">
                  <c:v>0.3328195445229874</c:v>
                </c:pt>
                <c:pt idx="255">
                  <c:v>0.43711576665093371</c:v>
                </c:pt>
                <c:pt idx="256">
                  <c:v>0.53582679497899444</c:v>
                </c:pt>
                <c:pt idx="257">
                  <c:v>0.62769136129070124</c:v>
                </c:pt>
                <c:pt idx="258">
                  <c:v>0.71153567720928612</c:v>
                </c:pt>
                <c:pt idx="259">
                  <c:v>0.78628843213661959</c:v>
                </c:pt>
                <c:pt idx="260">
                  <c:v>0.85099448179469062</c:v>
                </c:pt>
                <c:pt idx="261">
                  <c:v>0.90482705246601858</c:v>
                </c:pt>
                <c:pt idx="262">
                  <c:v>0.94709830499474468</c:v>
                </c:pt>
                <c:pt idx="263">
                  <c:v>0.97726812356819381</c:v>
                </c:pt>
                <c:pt idx="264">
                  <c:v>0.99495101698129995</c:v>
                </c:pt>
                <c:pt idx="265">
                  <c:v>0.99992104420381611</c:v>
                </c:pt>
                <c:pt idx="266">
                  <c:v>0.99211470131447765</c:v>
                </c:pt>
                <c:pt idx="267">
                  <c:v>0.97163173291467353</c:v>
                </c:pt>
                <c:pt idx="268">
                  <c:v>0.93873385765387474</c:v>
                </c:pt>
                <c:pt idx="269">
                  <c:v>0.89384142415126455</c:v>
                </c:pt>
                <c:pt idx="270">
                  <c:v>0.83752804004214065</c:v>
                </c:pt>
                <c:pt idx="271">
                  <c:v>0.77051324277579025</c:v>
                </c:pt>
                <c:pt idx="272">
                  <c:v>0.69365330581280604</c:v>
                </c:pt>
                <c:pt idx="273">
                  <c:v>0.60793029769460094</c:v>
                </c:pt>
                <c:pt idx="274">
                  <c:v>0.51443953378150153</c:v>
                </c:pt>
                <c:pt idx="275">
                  <c:v>0.41437558099328536</c:v>
                </c:pt>
                <c:pt idx="276">
                  <c:v>0.30901699437494862</c:v>
                </c:pt>
                <c:pt idx="277">
                  <c:v>0.19970998051440819</c:v>
                </c:pt>
                <c:pt idx="278">
                  <c:v>8.785119655073724E-2</c:v>
                </c:pt>
                <c:pt idx="279">
                  <c:v>-2.5130095443336404E-2</c:v>
                </c:pt>
                <c:pt idx="280">
                  <c:v>-0.13779029068463708</c:v>
                </c:pt>
                <c:pt idx="281">
                  <c:v>-0.24868988716486076</c:v>
                </c:pt>
                <c:pt idx="282">
                  <c:v>-0.35641187871325652</c:v>
                </c:pt>
                <c:pt idx="283">
                  <c:v>-0.45957986062148715</c:v>
                </c:pt>
                <c:pt idx="284">
                  <c:v>-0.55687561648818151</c:v>
                </c:pt>
                <c:pt idx="285">
                  <c:v>-0.64705596156943834</c:v>
                </c:pt>
                <c:pt idx="286">
                  <c:v>-0.72896862742141111</c:v>
                </c:pt>
                <c:pt idx="287">
                  <c:v>-0.8015669848708763</c:v>
                </c:pt>
                <c:pt idx="288">
                  <c:v>-0.8639234171928315</c:v>
                </c:pt>
                <c:pt idx="289">
                  <c:v>-0.91524117262091453</c:v>
                </c:pt>
                <c:pt idx="290">
                  <c:v>-0.95486454474664284</c:v>
                </c:pt>
                <c:pt idx="291">
                  <c:v>-0.98228725072868861</c:v>
                </c:pt>
                <c:pt idx="292">
                  <c:v>-0.99715890026061338</c:v>
                </c:pt>
                <c:pt idx="293">
                  <c:v>-0.99928947264058954</c:v>
                </c:pt>
                <c:pt idx="294">
                  <c:v>-0.98865174473791406</c:v>
                </c:pt>
                <c:pt idx="295">
                  <c:v>-0.96538163883327388</c:v>
                </c:pt>
                <c:pt idx="296">
                  <c:v>-0.92977648588825401</c:v>
                </c:pt>
                <c:pt idx="297">
                  <c:v>-0.88229122643495661</c:v>
                </c:pt>
                <c:pt idx="298">
                  <c:v>-0.82353259762842734</c:v>
                </c:pt>
                <c:pt idx="299">
                  <c:v>-0.75425138073610365</c:v>
                </c:pt>
                <c:pt idx="300">
                  <c:v>-0.67533280812102947</c:v>
                </c:pt>
                <c:pt idx="301">
                  <c:v>-0.58778525229247858</c:v>
                </c:pt>
                <c:pt idx="302">
                  <c:v>-0.49272734154829118</c:v>
                </c:pt>
                <c:pt idx="303">
                  <c:v>-0.39137366683720193</c:v>
                </c:pt>
                <c:pt idx="304">
                  <c:v>-0.28501926246998238</c:v>
                </c:pt>
                <c:pt idx="305">
                  <c:v>-0.17502305897528239</c:v>
                </c:pt>
                <c:pt idx="306">
                  <c:v>-6.2790519529312652E-2</c:v>
                </c:pt>
                <c:pt idx="307">
                  <c:v>5.0244318179770348E-2</c:v>
                </c:pt>
                <c:pt idx="308">
                  <c:v>0.16263716519488444</c:v>
                </c:pt>
                <c:pt idx="309">
                  <c:v>0.27295193551731928</c:v>
                </c:pt>
                <c:pt idx="310">
                  <c:v>0.379779095521802</c:v>
                </c:pt>
                <c:pt idx="311">
                  <c:v>0.48175367410171621</c:v>
                </c:pt>
                <c:pt idx="312">
                  <c:v>0.57757270342226852</c:v>
                </c:pt>
                <c:pt idx="313">
                  <c:v>0.66601186743424723</c:v>
                </c:pt>
                <c:pt idx="314">
                  <c:v>0.74594114542418299</c:v>
                </c:pt>
                <c:pt idx="315">
                  <c:v>0.81633925071718472</c:v>
                </c:pt>
                <c:pt idx="316">
                  <c:v>0.87630668004386425</c:v>
                </c:pt>
                <c:pt idx="317">
                  <c:v>0.92507720683445593</c:v>
                </c:pt>
                <c:pt idx="318">
                  <c:v>0.96202767158608626</c:v>
                </c:pt>
                <c:pt idx="319">
                  <c:v>0.98668594420786837</c:v>
                </c:pt>
                <c:pt idx="320">
                  <c:v>0.99873695660601758</c:v>
                </c:pt>
                <c:pt idx="321">
                  <c:v>0.99802672842827189</c:v>
                </c:pt>
                <c:pt idx="322">
                  <c:v>0.98456433452920511</c:v>
                </c:pt>
                <c:pt idx="323">
                  <c:v>0.95852178901737539</c:v>
                </c:pt>
                <c:pt idx="324">
                  <c:v>0.9202318473658696</c:v>
                </c:pt>
                <c:pt idx="325">
                  <c:v>0.87018375466952813</c:v>
                </c:pt>
                <c:pt idx="326">
                  <c:v>0.80901699437494623</c:v>
                </c:pt>
                <c:pt idx="327">
                  <c:v>0.73751311735817249</c:v>
                </c:pt>
                <c:pt idx="328">
                  <c:v>0.65658575575295475</c:v>
                </c:pt>
                <c:pt idx="329">
                  <c:v>0.56726894912676051</c:v>
                </c:pt>
                <c:pt idx="330">
                  <c:v>0.47070393216533052</c:v>
                </c:pt>
                <c:pt idx="331">
                  <c:v>0.36812455268467575</c:v>
                </c:pt>
                <c:pt idx="332">
                  <c:v>0.26084150628989455</c:v>
                </c:pt>
                <c:pt idx="333">
                  <c:v>0.15022558912076159</c:v>
                </c:pt>
                <c:pt idx="334">
                  <c:v>3.7690182669931946E-2</c:v>
                </c:pt>
                <c:pt idx="335">
                  <c:v>-7.5326805527935373E-2</c:v>
                </c:pt>
                <c:pt idx="336">
                  <c:v>-0.18738131458572727</c:v>
                </c:pt>
                <c:pt idx="337">
                  <c:v>-0.29704158157703076</c:v>
                </c:pt>
                <c:pt idx="338">
                  <c:v>-0.40290643571366519</c:v>
                </c:pt>
                <c:pt idx="339">
                  <c:v>-0.50362320163576313</c:v>
                </c:pt>
                <c:pt idx="340">
                  <c:v>-0.59790498305752104</c:v>
                </c:pt>
                <c:pt idx="341">
                  <c:v>-0.68454710592868517</c:v>
                </c:pt>
                <c:pt idx="342">
                  <c:v>-0.762442511011449</c:v>
                </c:pt>
                <c:pt idx="343">
                  <c:v>-0.830595899195813</c:v>
                </c:pt>
                <c:pt idx="344">
                  <c:v>-0.88813644881354359</c:v>
                </c:pt>
                <c:pt idx="345">
                  <c:v>-0.93432894245660669</c:v>
                </c:pt>
                <c:pt idx="346">
                  <c:v>-0.96858316112862219</c:v>
                </c:pt>
                <c:pt idx="347">
                  <c:v>-0.99046142569664097</c:v>
                </c:pt>
                <c:pt idx="348">
                  <c:v>-0.99968418928328506</c:v>
                </c:pt>
                <c:pt idx="349">
                  <c:v>-0.99613360914315041</c:v>
                </c:pt>
                <c:pt idx="350">
                  <c:v>-0.97985505238421444</c:v>
                </c:pt>
                <c:pt idx="351">
                  <c:v>-0.95105651629510668</c:v>
                </c:pt>
                <c:pt idx="352">
                  <c:v>-0.91010597068492882</c:v>
                </c:pt>
                <c:pt idx="353">
                  <c:v>-0.85752665619355861</c:v>
                </c:pt>
                <c:pt idx="354">
                  <c:v>-0.79399039864770671</c:v>
                </c:pt>
                <c:pt idx="355">
                  <c:v>-0.72030902488773474</c:v>
                </c:pt>
                <c:pt idx="356">
                  <c:v>-0.63742398974846592</c:v>
                </c:pt>
                <c:pt idx="357">
                  <c:v>-0.54639434673398823</c:v>
                </c:pt>
                <c:pt idx="358">
                  <c:v>-0.44838321608969645</c:v>
                </c:pt>
                <c:pt idx="359">
                  <c:v>-0.34464292317414236</c:v>
                </c:pt>
                <c:pt idx="360">
                  <c:v>-0.23649899702335297</c:v>
                </c:pt>
                <c:pt idx="361">
                  <c:v>-0.12533323356402104</c:v>
                </c:pt>
                <c:pt idx="362">
                  <c:v>-1.2566039883314086E-2</c:v>
                </c:pt>
                <c:pt idx="363">
                  <c:v>0.10036171485074161</c:v>
                </c:pt>
                <c:pt idx="364">
                  <c:v>0.21200710992063329</c:v>
                </c:pt>
                <c:pt idx="365">
                  <c:v>0.32094360980415165</c:v>
                </c:pt>
                <c:pt idx="366">
                  <c:v>0.42577929155932193</c:v>
                </c:pt>
                <c:pt idx="367">
                  <c:v>0.52517462995126873</c:v>
                </c:pt>
                <c:pt idx="368">
                  <c:v>0.61785961307370663</c:v>
                </c:pt>
                <c:pt idx="369">
                  <c:v>0.70264996977227223</c:v>
                </c:pt>
                <c:pt idx="370">
                  <c:v>0.77846230152575757</c:v>
                </c:pt>
                <c:pt idx="371">
                  <c:v>0.84432792543946467</c:v>
                </c:pt>
                <c:pt idx="372">
                  <c:v>0.89940525147350947</c:v>
                </c:pt>
                <c:pt idx="373">
                  <c:v>0.94299053575754377</c:v>
                </c:pt>
                <c:pt idx="374">
                  <c:v>0.9745268725927293</c:v>
                </c:pt>
                <c:pt idx="375">
                  <c:v>0.99361131024676741</c:v>
                </c:pt>
                <c:pt idx="376">
                  <c:v>0.99999999962080544</c:v>
                </c:pt>
                <c:pt idx="377">
                  <c:v>0.99361131000180558</c:v>
                </c:pt>
                <c:pt idx="378">
                  <c:v>0.97452687208930222</c:v>
                </c:pt>
                <c:pt idx="379">
                  <c:v>0.94299053496951202</c:v>
                </c:pt>
                <c:pt idx="380">
                  <c:v>0.89940525036409213</c:v>
                </c:pt>
                <c:pt idx="381">
                  <c:v>0.8443279239648992</c:v>
                </c:pt>
                <c:pt idx="382">
                  <c:v>0.77846229964149105</c:v>
                </c:pt>
                <c:pt idx="383">
                  <c:v>0.7026499674429445</c:v>
                </c:pt>
                <c:pt idx="384">
                  <c:v>0.61785961028866487</c:v>
                </c:pt>
                <c:pt idx="385">
                  <c:v>0.52517462674795223</c:v>
                </c:pt>
                <c:pt idx="386">
                  <c:v>0.42577928805758009</c:v>
                </c:pt>
                <c:pt idx="387">
                  <c:v>0.3209436062554254</c:v>
                </c:pt>
                <c:pt idx="388">
                  <c:v>0.2120071067769537</c:v>
                </c:pt>
                <c:pt idx="389">
                  <c:v>0.10036171285965695</c:v>
                </c:pt>
                <c:pt idx="390">
                  <c:v>-1.2566039550499158E-2</c:v>
                </c:pt>
                <c:pt idx="391">
                  <c:v>-0.12533322914199269</c:v>
                </c:pt>
                <c:pt idx="392">
                  <c:v>-0.23649898593056085</c:v>
                </c:pt>
                <c:pt idx="393">
                  <c:v>-0.34464290172760642</c:v>
                </c:pt>
                <c:pt idx="394">
                  <c:v>-0.44838317914530729</c:v>
                </c:pt>
                <c:pt idx="395">
                  <c:v>-0.54639428724105066</c:v>
                </c:pt>
                <c:pt idx="396">
                  <c:v>-0.63742389820886691</c:v>
                </c:pt>
                <c:pt idx="397">
                  <c:v>-0.72030888871376397</c:v>
                </c:pt>
                <c:pt idx="398">
                  <c:v>-0.79399020141909982</c:v>
                </c:pt>
                <c:pt idx="399">
                  <c:v>-0.8575263768249326</c:v>
                </c:pt>
                <c:pt idx="400">
                  <c:v>-0.91010558253086626</c:v>
                </c:pt>
                <c:pt idx="401">
                  <c:v>-0.95105598624352872</c:v>
                </c:pt>
                <c:pt idx="402">
                  <c:v>-0.97985434002154315</c:v>
                </c:pt>
                <c:pt idx="403">
                  <c:v>-0.99613266611968676</c:v>
                </c:pt>
                <c:pt idx="404">
                  <c:v>-0.9996829590672397</c:v>
                </c:pt>
                <c:pt idx="405">
                  <c:v>-0.9904598439837522</c:v>
                </c:pt>
                <c:pt idx="406">
                  <c:v>-0.96858115727500005</c:v>
                </c:pt>
                <c:pt idx="407">
                  <c:v>-0.93432644242926888</c:v>
                </c:pt>
                <c:pt idx="408">
                  <c:v>-0.88813338030990463</c:v>
                </c:pt>
                <c:pt idx="409">
                  <c:v>-0.83059219977362853</c:v>
                </c:pt>
                <c:pt idx="410">
                  <c:v>-0.76243814029699675</c:v>
                </c:pt>
                <c:pt idx="411">
                  <c:v>-0.68454206323429856</c:v>
                </c:pt>
                <c:pt idx="412">
                  <c:v>-0.5978993320385535</c:v>
                </c:pt>
                <c:pt idx="413">
                  <c:v>-0.50361710394655268</c:v>
                </c:pt>
                <c:pt idx="414">
                  <c:v>-0.40290019597183774</c:v>
                </c:pt>
                <c:pt idx="415">
                  <c:v>-0.2970357062982506</c:v>
                </c:pt>
                <c:pt idx="416">
                  <c:v>-0.18737658808013924</c:v>
                </c:pt>
                <c:pt idx="417">
                  <c:v>-7.5324386016385303E-2</c:v>
                </c:pt>
                <c:pt idx="418">
                  <c:v>3.7688643311256584E-2</c:v>
                </c:pt>
                <c:pt idx="419">
                  <c:v>0.15021779861725854</c:v>
                </c:pt>
                <c:pt idx="420">
                  <c:v>0.2608243551808152</c:v>
                </c:pt>
                <c:pt idx="421">
                  <c:v>0.36809390517688206</c:v>
                </c:pt>
                <c:pt idx="422">
                  <c:v>0.47065438361113882</c:v>
                </c:pt>
                <c:pt idx="423">
                  <c:v>0.56719355116109116</c:v>
                </c:pt>
                <c:pt idx="424">
                  <c:v>0.6564757131665786</c:v>
                </c:pt>
                <c:pt idx="425">
                  <c:v>0.73735746509103228</c:v>
                </c:pt>
                <c:pt idx="426">
                  <c:v>0.80880226890848994</c:v>
                </c:pt>
                <c:pt idx="427">
                  <c:v>0.86989368194650019</c:v>
                </c:pt>
                <c:pt idx="428">
                  <c:v>0.91984707957702727</c:v>
                </c:pt>
                <c:pt idx="429">
                  <c:v>0.95801973560478337</c:v>
                </c:pt>
                <c:pt idx="430">
                  <c:v>0.9839191490170982</c:v>
                </c:pt>
                <c:pt idx="431">
                  <c:v>0.99720953264584677</c:v>
                </c:pt>
                <c:pt idx="432">
                  <c:v>0.99771640790434557</c:v>
                </c:pt>
                <c:pt idx="433">
                  <c:v>0.98542927968672289</c:v>
                </c:pt>
                <c:pt idx="434">
                  <c:v>0.96050239625398071</c:v>
                </c:pt>
                <c:pt idx="435">
                  <c:v>0.92325362987505433</c:v>
                </c:pt>
                <c:pt idx="436">
                  <c:v>0.87416154440595517</c:v>
                </c:pt>
                <c:pt idx="437">
                  <c:v>0.8138607449747659</c:v>
                </c:pt>
                <c:pt idx="438">
                  <c:v>0.74313563138795902</c:v>
                </c:pt>
                <c:pt idx="439">
                  <c:v>0.6629126994216834</c:v>
                </c:pt>
                <c:pt idx="440">
                  <c:v>0.57425155113159754</c:v>
                </c:pt>
                <c:pt idx="441">
                  <c:v>0.47833478464347468</c:v>
                </c:pt>
                <c:pt idx="442">
                  <c:v>0.37645693305002065</c:v>
                </c:pt>
                <c:pt idx="443">
                  <c:v>0.27001260797789539</c:v>
                </c:pt>
                <c:pt idx="444">
                  <c:v>0.16048397244510965</c:v>
                </c:pt>
                <c:pt idx="445">
                  <c:v>4.9427615521714291E-2</c:v>
                </c:pt>
                <c:pt idx="446">
                  <c:v>-6.1539176812987137E-2</c:v>
                </c:pt>
                <c:pt idx="447">
                  <c:v>-0.17075286957329594</c:v>
                </c:pt>
                <c:pt idx="448">
                  <c:v>-0.27651910608631275</c:v>
                </c:pt>
                <c:pt idx="449">
                  <c:v>-0.3771295615767799</c:v>
                </c:pt>
                <c:pt idx="450">
                  <c:v>-0.47088089815541012</c:v>
                </c:pt>
                <c:pt idx="451">
                  <c:v>-0.55609676324471047</c:v>
                </c:pt>
                <c:pt idx="452">
                  <c:v>-0.63115406639999294</c:v>
                </c:pt>
                <c:pt idx="453">
                  <c:v>-0.69451506086841042</c:v>
                </c:pt>
                <c:pt idx="454">
                  <c:v>-0.74476699530331913</c:v>
                </c:pt>
                <c:pt idx="455">
                  <c:v>-0.78067120326588557</c:v>
                </c:pt>
                <c:pt idx="456">
                  <c:v>-0.80122333315211447</c:v>
                </c:pt>
                <c:pt idx="457">
                  <c:v>-0.80572580215756007</c:v>
                </c:pt>
                <c:pt idx="458">
                  <c:v>-0.79387223848980026</c:v>
                </c:pt>
                <c:pt idx="459">
                  <c:v>-0.76584136668883274</c:v>
                </c:pt>
                <c:pt idx="460">
                  <c:v>-0.72239421352066913</c:v>
                </c:pt>
                <c:pt idx="461">
                  <c:v>-0.66496351945844812</c:v>
                </c:pt>
                <c:pt idx="462">
                  <c:v>-0.5957180302290711</c:v>
                </c:pt>
                <c:pt idx="463">
                  <c:v>-0.51757777408964178</c:v>
                </c:pt>
                <c:pt idx="464">
                  <c:v>-0.4341514097654155</c:v>
                </c:pt>
                <c:pt idx="465">
                  <c:v>-0.34956650115760352</c:v>
                </c:pt>
                <c:pt idx="466">
                  <c:v>-0.26817257128729877</c:v>
                </c:pt>
                <c:pt idx="467">
                  <c:v>-0.19411949405719103</c:v>
                </c:pt>
                <c:pt idx="468">
                  <c:v>-0.13085203237615239</c:v>
                </c:pt>
                <c:pt idx="469">
                  <c:v>-8.0610029205007427E-2</c:v>
                </c:pt>
                <c:pt idx="470">
                  <c:v>-4.4066613228677616E-2</c:v>
                </c:pt>
                <c:pt idx="471">
                  <c:v>-2.0246220809811141E-2</c:v>
                </c:pt>
                <c:pt idx="472">
                  <c:v>-6.8114191511935854E-3</c:v>
                </c:pt>
                <c:pt idx="473">
                  <c:v>-6.8506628144489757E-4</c:v>
                </c:pt>
                <c:pt idx="474">
                  <c:v>1.178060079971201E-3</c:v>
                </c:pt>
                <c:pt idx="475">
                  <c:v>1.1503219870739306E-3</c:v>
                </c:pt>
                <c:pt idx="476">
                  <c:v>6.5104254332876317E-4</c:v>
                </c:pt>
                <c:pt idx="477">
                  <c:v>2.639766682349283E-4</c:v>
                </c:pt>
                <c:pt idx="478">
                  <c:v>7.9107327088000931E-5</c:v>
                </c:pt>
                <c:pt idx="479">
                  <c:v>1.7288022070867528E-5</c:v>
                </c:pt>
                <c:pt idx="480">
                  <c:v>2.662625933823926E-6</c:v>
                </c:pt>
                <c:pt idx="481">
                  <c:v>2.75267596813774E-7</c:v>
                </c:pt>
                <c:pt idx="482">
                  <c:v>1.7957256745875216E-8</c:v>
                </c:pt>
                <c:pt idx="483">
                  <c:v>6.8561323926534609E-10</c:v>
                </c:pt>
                <c:pt idx="484">
                  <c:v>1.4001520985115574E-11</c:v>
                </c:pt>
                <c:pt idx="485">
                  <c:v>1.3746107413434538E-13</c:v>
                </c:pt>
                <c:pt idx="486">
                  <c:v>5.7203652089124288E-16</c:v>
                </c:pt>
                <c:pt idx="487">
                  <c:v>8.7020399363073837E-19</c:v>
                </c:pt>
                <c:pt idx="488">
                  <c:v>4.06752208184105E-22</c:v>
                </c:pt>
                <c:pt idx="489">
                  <c:v>4.7659089046615043E-26</c:v>
                </c:pt>
                <c:pt idx="490">
                  <c:v>1.1030321449609461E-30</c:v>
                </c:pt>
                <c:pt idx="491">
                  <c:v>3.8162433992273198E-36</c:v>
                </c:pt>
                <c:pt idx="492">
                  <c:v>1.4251262194308074E-42</c:v>
                </c:pt>
                <c:pt idx="493">
                  <c:v>3.926757620889306E-50</c:v>
                </c:pt>
                <c:pt idx="494">
                  <c:v>5.1200478301230333E-59</c:v>
                </c:pt>
                <c:pt idx="495">
                  <c:v>1.8807712138063331E-69</c:v>
                </c:pt>
                <c:pt idx="496">
                  <c:v>1.0619324412568762E-81</c:v>
                </c:pt>
                <c:pt idx="497">
                  <c:v>4.5357849685551185E-96</c:v>
                </c:pt>
                <c:pt idx="498">
                  <c:v>6.3676496137717305E-113</c:v>
                </c:pt>
                <c:pt idx="499">
                  <c:v>1.0867572730886947E-132</c:v>
                </c:pt>
                <c:pt idx="500">
                  <c:v>6.3743351955895928E-156</c:v>
                </c:pt>
                <c:pt idx="501">
                  <c:v>4.1729661039455254E-197</c:v>
                </c:pt>
              </c:numCache>
            </c:numRef>
          </c:yVal>
          <c:smooth val="1"/>
          <c:extLst>
            <c:ext xmlns:c16="http://schemas.microsoft.com/office/drawing/2014/chart" uri="{C3380CC4-5D6E-409C-BE32-E72D297353CC}">
              <c16:uniqueId val="{00000000-2102-4541-B0DD-A06BEF3FE2E1}"/>
            </c:ext>
          </c:extLst>
        </c:ser>
        <c:dLbls>
          <c:showLegendKey val="0"/>
          <c:showVal val="0"/>
          <c:showCatName val="0"/>
          <c:showSerName val="0"/>
          <c:showPercent val="0"/>
          <c:showBubbleSize val="0"/>
        </c:dLbls>
        <c:axId val="1030880575"/>
        <c:axId val="1161530415"/>
      </c:scatterChart>
      <c:valAx>
        <c:axId val="1030880575"/>
        <c:scaling>
          <c:orientation val="minMax"/>
          <c:max val="1"/>
        </c:scaling>
        <c:delete val="1"/>
        <c:axPos val="b"/>
        <c:numFmt formatCode="0.000" sourceLinked="1"/>
        <c:majorTickMark val="none"/>
        <c:minorTickMark val="none"/>
        <c:tickLblPos val="nextTo"/>
        <c:crossAx val="1161530415"/>
        <c:crosses val="autoZero"/>
        <c:crossBetween val="midCat"/>
      </c:valAx>
      <c:valAx>
        <c:axId val="1161530415"/>
        <c:scaling>
          <c:orientation val="minMax"/>
          <c:max val="1"/>
          <c:min val="-1"/>
        </c:scaling>
        <c:delete val="1"/>
        <c:axPos val="l"/>
        <c:numFmt formatCode="General" sourceLinked="1"/>
        <c:majorTickMark val="out"/>
        <c:minorTickMark val="none"/>
        <c:tickLblPos val="nextTo"/>
        <c:crossAx val="1030880575"/>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2.0618556701030927E-2"/>
          <c:y val="2.1355421686746989E-2"/>
          <c:w val="0.95876288659793818"/>
          <c:h val="0.94551204819277124"/>
        </c:manualLayout>
      </c:layout>
      <c:scatterChart>
        <c:scatterStyle val="smoothMarker"/>
        <c:varyColors val="0"/>
        <c:ser>
          <c:idx val="0"/>
          <c:order val="0"/>
          <c:tx>
            <c:strRef>
              <c:f>'fixed # waves'!$B$1</c:f>
              <c:strCache>
                <c:ptCount val="1"/>
              </c:strCache>
            </c:strRef>
          </c:tx>
          <c:spPr>
            <a:ln w="19050" cap="rnd">
              <a:solidFill>
                <a:srgbClr val="BF9BFD"/>
              </a:solidFill>
              <a:round/>
            </a:ln>
            <a:effectLst/>
          </c:spPr>
          <c:marker>
            <c:symbol val="none"/>
          </c:marker>
          <c:xVal>
            <c:numRef>
              <c:f>'fixed # waves'!$A$3:$A$503</c:f>
              <c:numCache>
                <c:formatCode>0.000</c:formatCode>
                <c:ptCount val="501"/>
                <c:pt idx="0">
                  <c:v>0</c:v>
                </c:pt>
                <c:pt idx="1">
                  <c:v>2E-3</c:v>
                </c:pt>
                <c:pt idx="2">
                  <c:v>4.0000000000000001E-3</c:v>
                </c:pt>
                <c:pt idx="3">
                  <c:v>6.0000000000000001E-3</c:v>
                </c:pt>
                <c:pt idx="4">
                  <c:v>8.0000000000000002E-3</c:v>
                </c:pt>
                <c:pt idx="5">
                  <c:v>0.01</c:v>
                </c:pt>
                <c:pt idx="6">
                  <c:v>1.2E-2</c:v>
                </c:pt>
                <c:pt idx="7">
                  <c:v>1.4E-2</c:v>
                </c:pt>
                <c:pt idx="8">
                  <c:v>1.6E-2</c:v>
                </c:pt>
                <c:pt idx="9">
                  <c:v>1.7999999999999999E-2</c:v>
                </c:pt>
                <c:pt idx="10">
                  <c:v>0.02</c:v>
                </c:pt>
                <c:pt idx="11">
                  <c:v>2.1999999999999999E-2</c:v>
                </c:pt>
                <c:pt idx="12">
                  <c:v>2.4E-2</c:v>
                </c:pt>
                <c:pt idx="13">
                  <c:v>2.5999999999999999E-2</c:v>
                </c:pt>
                <c:pt idx="14">
                  <c:v>2.8000000000000001E-2</c:v>
                </c:pt>
                <c:pt idx="15">
                  <c:v>0.03</c:v>
                </c:pt>
                <c:pt idx="16">
                  <c:v>3.2000000000000001E-2</c:v>
                </c:pt>
                <c:pt idx="17">
                  <c:v>3.4000000000000002E-2</c:v>
                </c:pt>
                <c:pt idx="18">
                  <c:v>3.5999999999999997E-2</c:v>
                </c:pt>
                <c:pt idx="19">
                  <c:v>3.7999999999999999E-2</c:v>
                </c:pt>
                <c:pt idx="20">
                  <c:v>0.04</c:v>
                </c:pt>
                <c:pt idx="21">
                  <c:v>4.2000000000000003E-2</c:v>
                </c:pt>
                <c:pt idx="22">
                  <c:v>4.3999999999999997E-2</c:v>
                </c:pt>
                <c:pt idx="23">
                  <c:v>4.5999999999999999E-2</c:v>
                </c:pt>
                <c:pt idx="24">
                  <c:v>4.8000000000000001E-2</c:v>
                </c:pt>
                <c:pt idx="25">
                  <c:v>0.05</c:v>
                </c:pt>
                <c:pt idx="26">
                  <c:v>5.1999999999999998E-2</c:v>
                </c:pt>
                <c:pt idx="27">
                  <c:v>5.3999999999999999E-2</c:v>
                </c:pt>
                <c:pt idx="28">
                  <c:v>5.6000000000000001E-2</c:v>
                </c:pt>
                <c:pt idx="29">
                  <c:v>5.8000000000000003E-2</c:v>
                </c:pt>
                <c:pt idx="30">
                  <c:v>0.06</c:v>
                </c:pt>
                <c:pt idx="31">
                  <c:v>6.2E-2</c:v>
                </c:pt>
                <c:pt idx="32">
                  <c:v>6.4000000000000001E-2</c:v>
                </c:pt>
                <c:pt idx="33">
                  <c:v>6.6000000000000003E-2</c:v>
                </c:pt>
                <c:pt idx="34">
                  <c:v>6.8000000000000005E-2</c:v>
                </c:pt>
                <c:pt idx="35">
                  <c:v>7.0000000000000007E-2</c:v>
                </c:pt>
                <c:pt idx="36">
                  <c:v>7.1999999999999995E-2</c:v>
                </c:pt>
                <c:pt idx="37">
                  <c:v>7.3999999999999996E-2</c:v>
                </c:pt>
                <c:pt idx="38">
                  <c:v>7.5999999999999998E-2</c:v>
                </c:pt>
                <c:pt idx="39">
                  <c:v>7.8E-2</c:v>
                </c:pt>
                <c:pt idx="40">
                  <c:v>0.08</c:v>
                </c:pt>
                <c:pt idx="41">
                  <c:v>8.2000000000000003E-2</c:v>
                </c:pt>
                <c:pt idx="42">
                  <c:v>8.4000000000000005E-2</c:v>
                </c:pt>
                <c:pt idx="43">
                  <c:v>8.5999999999999993E-2</c:v>
                </c:pt>
                <c:pt idx="44">
                  <c:v>8.7999999999999995E-2</c:v>
                </c:pt>
                <c:pt idx="45">
                  <c:v>0.09</c:v>
                </c:pt>
                <c:pt idx="46">
                  <c:v>9.1999999999999998E-2</c:v>
                </c:pt>
                <c:pt idx="47">
                  <c:v>9.4E-2</c:v>
                </c:pt>
                <c:pt idx="48">
                  <c:v>9.6000000000000002E-2</c:v>
                </c:pt>
                <c:pt idx="49">
                  <c:v>9.8000000000000004E-2</c:v>
                </c:pt>
                <c:pt idx="50">
                  <c:v>0.1</c:v>
                </c:pt>
                <c:pt idx="51">
                  <c:v>0.10199999999999999</c:v>
                </c:pt>
                <c:pt idx="52">
                  <c:v>0.104</c:v>
                </c:pt>
                <c:pt idx="53">
                  <c:v>0.106</c:v>
                </c:pt>
                <c:pt idx="54">
                  <c:v>0.108</c:v>
                </c:pt>
                <c:pt idx="55">
                  <c:v>0.11</c:v>
                </c:pt>
                <c:pt idx="56">
                  <c:v>0.112</c:v>
                </c:pt>
                <c:pt idx="57">
                  <c:v>0.114</c:v>
                </c:pt>
                <c:pt idx="58">
                  <c:v>0.11600000000000001</c:v>
                </c:pt>
                <c:pt idx="59">
                  <c:v>0.11799999999999999</c:v>
                </c:pt>
                <c:pt idx="60">
                  <c:v>0.12</c:v>
                </c:pt>
                <c:pt idx="61">
                  <c:v>0.122</c:v>
                </c:pt>
                <c:pt idx="62">
                  <c:v>0.124</c:v>
                </c:pt>
                <c:pt idx="63">
                  <c:v>0.126</c:v>
                </c:pt>
                <c:pt idx="64">
                  <c:v>0.128</c:v>
                </c:pt>
                <c:pt idx="65">
                  <c:v>0.13</c:v>
                </c:pt>
                <c:pt idx="66">
                  <c:v>0.13200000000000001</c:v>
                </c:pt>
                <c:pt idx="67">
                  <c:v>0.13400000000000001</c:v>
                </c:pt>
                <c:pt idx="68">
                  <c:v>0.13600000000000001</c:v>
                </c:pt>
                <c:pt idx="69">
                  <c:v>0.13800000000000001</c:v>
                </c:pt>
                <c:pt idx="70">
                  <c:v>0.14000000000000001</c:v>
                </c:pt>
                <c:pt idx="71">
                  <c:v>0.14199999999999999</c:v>
                </c:pt>
                <c:pt idx="72">
                  <c:v>0.14399999999999999</c:v>
                </c:pt>
                <c:pt idx="73">
                  <c:v>0.14599999999999999</c:v>
                </c:pt>
                <c:pt idx="74">
                  <c:v>0.14799999999999999</c:v>
                </c:pt>
                <c:pt idx="75">
                  <c:v>0.15</c:v>
                </c:pt>
                <c:pt idx="76">
                  <c:v>0.152</c:v>
                </c:pt>
                <c:pt idx="77">
                  <c:v>0.154</c:v>
                </c:pt>
                <c:pt idx="78">
                  <c:v>0.156</c:v>
                </c:pt>
                <c:pt idx="79">
                  <c:v>0.158</c:v>
                </c:pt>
                <c:pt idx="80">
                  <c:v>0.16</c:v>
                </c:pt>
                <c:pt idx="81">
                  <c:v>0.16200000000000001</c:v>
                </c:pt>
                <c:pt idx="82">
                  <c:v>0.16400000000000001</c:v>
                </c:pt>
                <c:pt idx="83">
                  <c:v>0.16600000000000001</c:v>
                </c:pt>
                <c:pt idx="84">
                  <c:v>0.16800000000000001</c:v>
                </c:pt>
                <c:pt idx="85">
                  <c:v>0.17</c:v>
                </c:pt>
                <c:pt idx="86">
                  <c:v>0.17199999999999999</c:v>
                </c:pt>
                <c:pt idx="87">
                  <c:v>0.17399999999999999</c:v>
                </c:pt>
                <c:pt idx="88">
                  <c:v>0.17599999999999999</c:v>
                </c:pt>
                <c:pt idx="89">
                  <c:v>0.17799999999999999</c:v>
                </c:pt>
                <c:pt idx="90">
                  <c:v>0.18</c:v>
                </c:pt>
                <c:pt idx="91">
                  <c:v>0.182</c:v>
                </c:pt>
                <c:pt idx="92">
                  <c:v>0.184</c:v>
                </c:pt>
                <c:pt idx="93">
                  <c:v>0.186</c:v>
                </c:pt>
                <c:pt idx="94">
                  <c:v>0.188</c:v>
                </c:pt>
                <c:pt idx="95">
                  <c:v>0.19</c:v>
                </c:pt>
                <c:pt idx="96">
                  <c:v>0.192</c:v>
                </c:pt>
                <c:pt idx="97">
                  <c:v>0.19400000000000001</c:v>
                </c:pt>
                <c:pt idx="98">
                  <c:v>0.19600000000000001</c:v>
                </c:pt>
                <c:pt idx="99">
                  <c:v>0.19800000000000001</c:v>
                </c:pt>
                <c:pt idx="100">
                  <c:v>0.2</c:v>
                </c:pt>
                <c:pt idx="101">
                  <c:v>0.20200000000000001</c:v>
                </c:pt>
                <c:pt idx="102">
                  <c:v>0.20399999999999999</c:v>
                </c:pt>
                <c:pt idx="103">
                  <c:v>0.20599999999999999</c:v>
                </c:pt>
                <c:pt idx="104">
                  <c:v>0.20799999999999999</c:v>
                </c:pt>
                <c:pt idx="105">
                  <c:v>0.21</c:v>
                </c:pt>
                <c:pt idx="106">
                  <c:v>0.21199999999999999</c:v>
                </c:pt>
                <c:pt idx="107">
                  <c:v>0.214</c:v>
                </c:pt>
                <c:pt idx="108">
                  <c:v>0.216</c:v>
                </c:pt>
                <c:pt idx="109">
                  <c:v>0.218</c:v>
                </c:pt>
                <c:pt idx="110">
                  <c:v>0.22</c:v>
                </c:pt>
                <c:pt idx="111">
                  <c:v>0.222</c:v>
                </c:pt>
                <c:pt idx="112">
                  <c:v>0.224</c:v>
                </c:pt>
                <c:pt idx="113">
                  <c:v>0.22600000000000001</c:v>
                </c:pt>
                <c:pt idx="114">
                  <c:v>0.22800000000000001</c:v>
                </c:pt>
                <c:pt idx="115">
                  <c:v>0.23</c:v>
                </c:pt>
                <c:pt idx="116">
                  <c:v>0.23200000000000001</c:v>
                </c:pt>
                <c:pt idx="117">
                  <c:v>0.23400000000000001</c:v>
                </c:pt>
                <c:pt idx="118">
                  <c:v>0.23599999999999999</c:v>
                </c:pt>
                <c:pt idx="119">
                  <c:v>0.23799999999999999</c:v>
                </c:pt>
                <c:pt idx="120">
                  <c:v>0.24</c:v>
                </c:pt>
                <c:pt idx="121">
                  <c:v>0.24199999999999999</c:v>
                </c:pt>
                <c:pt idx="122">
                  <c:v>0.24399999999999999</c:v>
                </c:pt>
                <c:pt idx="123">
                  <c:v>0.246</c:v>
                </c:pt>
                <c:pt idx="124">
                  <c:v>0.248</c:v>
                </c:pt>
                <c:pt idx="125">
                  <c:v>0.25</c:v>
                </c:pt>
                <c:pt idx="126">
                  <c:v>0.252</c:v>
                </c:pt>
                <c:pt idx="127">
                  <c:v>0.254</c:v>
                </c:pt>
                <c:pt idx="128">
                  <c:v>0.25600000000000001</c:v>
                </c:pt>
                <c:pt idx="129">
                  <c:v>0.25800000000000001</c:v>
                </c:pt>
                <c:pt idx="130">
                  <c:v>0.26</c:v>
                </c:pt>
                <c:pt idx="131">
                  <c:v>0.26200000000000001</c:v>
                </c:pt>
                <c:pt idx="132">
                  <c:v>0.26400000000000001</c:v>
                </c:pt>
                <c:pt idx="133">
                  <c:v>0.26600000000000001</c:v>
                </c:pt>
                <c:pt idx="134">
                  <c:v>0.26800000000000002</c:v>
                </c:pt>
                <c:pt idx="135">
                  <c:v>0.27</c:v>
                </c:pt>
                <c:pt idx="136">
                  <c:v>0.27200000000000002</c:v>
                </c:pt>
                <c:pt idx="137">
                  <c:v>0.27400000000000002</c:v>
                </c:pt>
                <c:pt idx="138">
                  <c:v>0.27600000000000002</c:v>
                </c:pt>
                <c:pt idx="139">
                  <c:v>0.27800000000000002</c:v>
                </c:pt>
                <c:pt idx="140">
                  <c:v>0.28000000000000003</c:v>
                </c:pt>
                <c:pt idx="141">
                  <c:v>0.28199999999999997</c:v>
                </c:pt>
                <c:pt idx="142">
                  <c:v>0.28399999999999997</c:v>
                </c:pt>
                <c:pt idx="143">
                  <c:v>0.28599999999999998</c:v>
                </c:pt>
                <c:pt idx="144">
                  <c:v>0.28799999999999998</c:v>
                </c:pt>
                <c:pt idx="145">
                  <c:v>0.28999999999999998</c:v>
                </c:pt>
                <c:pt idx="146">
                  <c:v>0.29199999999999998</c:v>
                </c:pt>
                <c:pt idx="147">
                  <c:v>0.29399999999999998</c:v>
                </c:pt>
                <c:pt idx="148">
                  <c:v>0.29599999999999999</c:v>
                </c:pt>
                <c:pt idx="149">
                  <c:v>0.29799999999999999</c:v>
                </c:pt>
                <c:pt idx="150">
                  <c:v>0.3</c:v>
                </c:pt>
                <c:pt idx="151">
                  <c:v>0.30199999999999999</c:v>
                </c:pt>
                <c:pt idx="152">
                  <c:v>0.30399999999999999</c:v>
                </c:pt>
                <c:pt idx="153">
                  <c:v>0.30599999999999999</c:v>
                </c:pt>
                <c:pt idx="154">
                  <c:v>0.308</c:v>
                </c:pt>
                <c:pt idx="155">
                  <c:v>0.31</c:v>
                </c:pt>
                <c:pt idx="156">
                  <c:v>0.312</c:v>
                </c:pt>
                <c:pt idx="157">
                  <c:v>0.314</c:v>
                </c:pt>
                <c:pt idx="158">
                  <c:v>0.316</c:v>
                </c:pt>
                <c:pt idx="159">
                  <c:v>0.318</c:v>
                </c:pt>
                <c:pt idx="160">
                  <c:v>0.32</c:v>
                </c:pt>
                <c:pt idx="161">
                  <c:v>0.32200000000000001</c:v>
                </c:pt>
                <c:pt idx="162">
                  <c:v>0.32400000000000001</c:v>
                </c:pt>
                <c:pt idx="163">
                  <c:v>0.32600000000000001</c:v>
                </c:pt>
                <c:pt idx="164">
                  <c:v>0.32800000000000001</c:v>
                </c:pt>
                <c:pt idx="165">
                  <c:v>0.33</c:v>
                </c:pt>
                <c:pt idx="166">
                  <c:v>0.33200000000000002</c:v>
                </c:pt>
                <c:pt idx="167">
                  <c:v>0.33400000000000002</c:v>
                </c:pt>
                <c:pt idx="168">
                  <c:v>0.33600000000000002</c:v>
                </c:pt>
                <c:pt idx="169">
                  <c:v>0.33800000000000002</c:v>
                </c:pt>
                <c:pt idx="170">
                  <c:v>0.34</c:v>
                </c:pt>
                <c:pt idx="171">
                  <c:v>0.34200000000000003</c:v>
                </c:pt>
                <c:pt idx="172">
                  <c:v>0.34399999999999997</c:v>
                </c:pt>
                <c:pt idx="173">
                  <c:v>0.34599999999999997</c:v>
                </c:pt>
                <c:pt idx="174">
                  <c:v>0.34799999999999998</c:v>
                </c:pt>
                <c:pt idx="175">
                  <c:v>0.35</c:v>
                </c:pt>
                <c:pt idx="176">
                  <c:v>0.35199999999999998</c:v>
                </c:pt>
                <c:pt idx="177">
                  <c:v>0.35399999999999998</c:v>
                </c:pt>
                <c:pt idx="178">
                  <c:v>0.35599999999999998</c:v>
                </c:pt>
                <c:pt idx="179">
                  <c:v>0.35799999999999998</c:v>
                </c:pt>
                <c:pt idx="180">
                  <c:v>0.36</c:v>
                </c:pt>
                <c:pt idx="181">
                  <c:v>0.36199999999999999</c:v>
                </c:pt>
                <c:pt idx="182">
                  <c:v>0.36399999999999999</c:v>
                </c:pt>
                <c:pt idx="183">
                  <c:v>0.36599999999999999</c:v>
                </c:pt>
                <c:pt idx="184">
                  <c:v>0.36799999999999999</c:v>
                </c:pt>
                <c:pt idx="185">
                  <c:v>0.37</c:v>
                </c:pt>
                <c:pt idx="186">
                  <c:v>0.372</c:v>
                </c:pt>
                <c:pt idx="187">
                  <c:v>0.374</c:v>
                </c:pt>
                <c:pt idx="188">
                  <c:v>0.376</c:v>
                </c:pt>
                <c:pt idx="189">
                  <c:v>0.378</c:v>
                </c:pt>
                <c:pt idx="190">
                  <c:v>0.38</c:v>
                </c:pt>
                <c:pt idx="191">
                  <c:v>0.38200000000000001</c:v>
                </c:pt>
                <c:pt idx="192">
                  <c:v>0.38400000000000001</c:v>
                </c:pt>
                <c:pt idx="193">
                  <c:v>0.38600000000000001</c:v>
                </c:pt>
                <c:pt idx="194">
                  <c:v>0.38800000000000001</c:v>
                </c:pt>
                <c:pt idx="195">
                  <c:v>0.39</c:v>
                </c:pt>
                <c:pt idx="196">
                  <c:v>0.39200000000000002</c:v>
                </c:pt>
                <c:pt idx="197">
                  <c:v>0.39400000000000002</c:v>
                </c:pt>
                <c:pt idx="198">
                  <c:v>0.39600000000000002</c:v>
                </c:pt>
                <c:pt idx="199">
                  <c:v>0.39800000000000002</c:v>
                </c:pt>
                <c:pt idx="200">
                  <c:v>0.4</c:v>
                </c:pt>
                <c:pt idx="201">
                  <c:v>0.40200000000000002</c:v>
                </c:pt>
                <c:pt idx="202">
                  <c:v>0.40400000000000003</c:v>
                </c:pt>
                <c:pt idx="203">
                  <c:v>0.40600000000000003</c:v>
                </c:pt>
                <c:pt idx="204">
                  <c:v>0.40799999999999997</c:v>
                </c:pt>
                <c:pt idx="205">
                  <c:v>0.41</c:v>
                </c:pt>
                <c:pt idx="206">
                  <c:v>0.41199999999999998</c:v>
                </c:pt>
                <c:pt idx="207">
                  <c:v>0.41399999999999998</c:v>
                </c:pt>
                <c:pt idx="208">
                  <c:v>0.41599999999999998</c:v>
                </c:pt>
                <c:pt idx="209">
                  <c:v>0.41799999999999998</c:v>
                </c:pt>
                <c:pt idx="210">
                  <c:v>0.42</c:v>
                </c:pt>
                <c:pt idx="211">
                  <c:v>0.42199999999999999</c:v>
                </c:pt>
                <c:pt idx="212">
                  <c:v>0.42399999999999999</c:v>
                </c:pt>
                <c:pt idx="213">
                  <c:v>0.42599999999999999</c:v>
                </c:pt>
                <c:pt idx="214">
                  <c:v>0.42799999999999999</c:v>
                </c:pt>
                <c:pt idx="215">
                  <c:v>0.43</c:v>
                </c:pt>
                <c:pt idx="216">
                  <c:v>0.432</c:v>
                </c:pt>
                <c:pt idx="217">
                  <c:v>0.434</c:v>
                </c:pt>
                <c:pt idx="218">
                  <c:v>0.436</c:v>
                </c:pt>
                <c:pt idx="219">
                  <c:v>0.438</c:v>
                </c:pt>
                <c:pt idx="220">
                  <c:v>0.44</c:v>
                </c:pt>
                <c:pt idx="221">
                  <c:v>0.442</c:v>
                </c:pt>
                <c:pt idx="222">
                  <c:v>0.44400000000000001</c:v>
                </c:pt>
                <c:pt idx="223">
                  <c:v>0.44600000000000001</c:v>
                </c:pt>
                <c:pt idx="224">
                  <c:v>0.44800000000000001</c:v>
                </c:pt>
                <c:pt idx="225">
                  <c:v>0.45</c:v>
                </c:pt>
                <c:pt idx="226">
                  <c:v>0.45200000000000001</c:v>
                </c:pt>
                <c:pt idx="227">
                  <c:v>0.45400000000000001</c:v>
                </c:pt>
                <c:pt idx="228">
                  <c:v>0.45600000000000002</c:v>
                </c:pt>
                <c:pt idx="229">
                  <c:v>0.45800000000000002</c:v>
                </c:pt>
                <c:pt idx="230">
                  <c:v>0.46</c:v>
                </c:pt>
                <c:pt idx="231">
                  <c:v>0.46200000000000002</c:v>
                </c:pt>
                <c:pt idx="232">
                  <c:v>0.46400000000000002</c:v>
                </c:pt>
                <c:pt idx="233">
                  <c:v>0.46600000000000003</c:v>
                </c:pt>
                <c:pt idx="234">
                  <c:v>0.46800000000000003</c:v>
                </c:pt>
                <c:pt idx="235">
                  <c:v>0.47</c:v>
                </c:pt>
                <c:pt idx="236">
                  <c:v>0.47199999999999998</c:v>
                </c:pt>
                <c:pt idx="237">
                  <c:v>0.47399999999999998</c:v>
                </c:pt>
                <c:pt idx="238">
                  <c:v>0.47599999999999998</c:v>
                </c:pt>
                <c:pt idx="239">
                  <c:v>0.47799999999999998</c:v>
                </c:pt>
                <c:pt idx="240">
                  <c:v>0.48</c:v>
                </c:pt>
                <c:pt idx="241">
                  <c:v>0.48199999999999998</c:v>
                </c:pt>
                <c:pt idx="242">
                  <c:v>0.48399999999999999</c:v>
                </c:pt>
                <c:pt idx="243">
                  <c:v>0.48599999999999999</c:v>
                </c:pt>
                <c:pt idx="244">
                  <c:v>0.48799999999999999</c:v>
                </c:pt>
                <c:pt idx="245">
                  <c:v>0.49</c:v>
                </c:pt>
                <c:pt idx="246">
                  <c:v>0.49199999999999999</c:v>
                </c:pt>
                <c:pt idx="247">
                  <c:v>0.49399999999999999</c:v>
                </c:pt>
                <c:pt idx="248">
                  <c:v>0.496</c:v>
                </c:pt>
                <c:pt idx="249">
                  <c:v>0.498</c:v>
                </c:pt>
                <c:pt idx="250">
                  <c:v>0.5</c:v>
                </c:pt>
                <c:pt idx="251">
                  <c:v>0.502</c:v>
                </c:pt>
                <c:pt idx="252">
                  <c:v>0.504</c:v>
                </c:pt>
                <c:pt idx="253">
                  <c:v>0.50600000000000001</c:v>
                </c:pt>
                <c:pt idx="254">
                  <c:v>0.50800000000000001</c:v>
                </c:pt>
                <c:pt idx="255">
                  <c:v>0.51</c:v>
                </c:pt>
                <c:pt idx="256">
                  <c:v>0.51200000000000001</c:v>
                </c:pt>
                <c:pt idx="257">
                  <c:v>0.51400000000000001</c:v>
                </c:pt>
                <c:pt idx="258">
                  <c:v>0.51600000000000001</c:v>
                </c:pt>
                <c:pt idx="259">
                  <c:v>0.51800000000000002</c:v>
                </c:pt>
                <c:pt idx="260">
                  <c:v>0.52</c:v>
                </c:pt>
                <c:pt idx="261">
                  <c:v>0.52200000000000002</c:v>
                </c:pt>
                <c:pt idx="262">
                  <c:v>0.52400000000000002</c:v>
                </c:pt>
                <c:pt idx="263">
                  <c:v>0.52600000000000002</c:v>
                </c:pt>
                <c:pt idx="264">
                  <c:v>0.52800000000000002</c:v>
                </c:pt>
                <c:pt idx="265">
                  <c:v>0.53</c:v>
                </c:pt>
                <c:pt idx="266">
                  <c:v>0.53200000000000003</c:v>
                </c:pt>
                <c:pt idx="267">
                  <c:v>0.53400000000000003</c:v>
                </c:pt>
                <c:pt idx="268">
                  <c:v>0.53600000000000003</c:v>
                </c:pt>
                <c:pt idx="269">
                  <c:v>0.53800000000000003</c:v>
                </c:pt>
                <c:pt idx="270">
                  <c:v>0.54</c:v>
                </c:pt>
                <c:pt idx="271">
                  <c:v>0.54200000000000004</c:v>
                </c:pt>
                <c:pt idx="272">
                  <c:v>0.54400000000000004</c:v>
                </c:pt>
                <c:pt idx="273">
                  <c:v>0.54600000000000004</c:v>
                </c:pt>
                <c:pt idx="274">
                  <c:v>0.54800000000000004</c:v>
                </c:pt>
                <c:pt idx="275">
                  <c:v>0.55000000000000004</c:v>
                </c:pt>
                <c:pt idx="276">
                  <c:v>0.55200000000000005</c:v>
                </c:pt>
                <c:pt idx="277">
                  <c:v>0.55400000000000005</c:v>
                </c:pt>
                <c:pt idx="278">
                  <c:v>0.55600000000000005</c:v>
                </c:pt>
                <c:pt idx="279">
                  <c:v>0.55800000000000005</c:v>
                </c:pt>
                <c:pt idx="280">
                  <c:v>0.56000000000000005</c:v>
                </c:pt>
                <c:pt idx="281">
                  <c:v>0.56200000000000006</c:v>
                </c:pt>
                <c:pt idx="282">
                  <c:v>0.56399999999999995</c:v>
                </c:pt>
                <c:pt idx="283">
                  <c:v>0.56599999999999995</c:v>
                </c:pt>
                <c:pt idx="284">
                  <c:v>0.56799999999999995</c:v>
                </c:pt>
                <c:pt idx="285">
                  <c:v>0.56999999999999995</c:v>
                </c:pt>
                <c:pt idx="286">
                  <c:v>0.57199999999999995</c:v>
                </c:pt>
                <c:pt idx="287">
                  <c:v>0.57399999999999995</c:v>
                </c:pt>
                <c:pt idx="288">
                  <c:v>0.57599999999999996</c:v>
                </c:pt>
                <c:pt idx="289">
                  <c:v>0.57799999999999996</c:v>
                </c:pt>
                <c:pt idx="290">
                  <c:v>0.57999999999999996</c:v>
                </c:pt>
                <c:pt idx="291">
                  <c:v>0.58199999999999996</c:v>
                </c:pt>
                <c:pt idx="292">
                  <c:v>0.58399999999999996</c:v>
                </c:pt>
                <c:pt idx="293">
                  <c:v>0.58599999999999997</c:v>
                </c:pt>
                <c:pt idx="294">
                  <c:v>0.58799999999999997</c:v>
                </c:pt>
                <c:pt idx="295">
                  <c:v>0.59</c:v>
                </c:pt>
                <c:pt idx="296">
                  <c:v>0.59199999999999997</c:v>
                </c:pt>
                <c:pt idx="297">
                  <c:v>0.59399999999999997</c:v>
                </c:pt>
                <c:pt idx="298">
                  <c:v>0.59599999999999997</c:v>
                </c:pt>
                <c:pt idx="299">
                  <c:v>0.59799999999999998</c:v>
                </c:pt>
                <c:pt idx="300">
                  <c:v>0.6</c:v>
                </c:pt>
                <c:pt idx="301">
                  <c:v>0.60199999999999998</c:v>
                </c:pt>
                <c:pt idx="302">
                  <c:v>0.60399999999999998</c:v>
                </c:pt>
                <c:pt idx="303">
                  <c:v>0.60599999999999998</c:v>
                </c:pt>
                <c:pt idx="304">
                  <c:v>0.60799999999999998</c:v>
                </c:pt>
                <c:pt idx="305">
                  <c:v>0.61</c:v>
                </c:pt>
                <c:pt idx="306">
                  <c:v>0.61199999999999999</c:v>
                </c:pt>
                <c:pt idx="307">
                  <c:v>0.61399999999999999</c:v>
                </c:pt>
                <c:pt idx="308">
                  <c:v>0.61599999999999999</c:v>
                </c:pt>
                <c:pt idx="309">
                  <c:v>0.61799999999999999</c:v>
                </c:pt>
                <c:pt idx="310">
                  <c:v>0.62</c:v>
                </c:pt>
                <c:pt idx="311">
                  <c:v>0.622</c:v>
                </c:pt>
                <c:pt idx="312">
                  <c:v>0.624</c:v>
                </c:pt>
                <c:pt idx="313">
                  <c:v>0.626</c:v>
                </c:pt>
                <c:pt idx="314">
                  <c:v>0.628</c:v>
                </c:pt>
                <c:pt idx="315">
                  <c:v>0.63</c:v>
                </c:pt>
                <c:pt idx="316">
                  <c:v>0.63200000000000001</c:v>
                </c:pt>
                <c:pt idx="317">
                  <c:v>0.63400000000000001</c:v>
                </c:pt>
                <c:pt idx="318">
                  <c:v>0.63600000000000001</c:v>
                </c:pt>
                <c:pt idx="319">
                  <c:v>0.63800000000000001</c:v>
                </c:pt>
                <c:pt idx="320">
                  <c:v>0.64</c:v>
                </c:pt>
                <c:pt idx="321">
                  <c:v>0.64200000000000002</c:v>
                </c:pt>
                <c:pt idx="322">
                  <c:v>0.64400000000000002</c:v>
                </c:pt>
                <c:pt idx="323">
                  <c:v>0.64600000000000002</c:v>
                </c:pt>
                <c:pt idx="324">
                  <c:v>0.64800000000000002</c:v>
                </c:pt>
                <c:pt idx="325">
                  <c:v>0.65</c:v>
                </c:pt>
                <c:pt idx="326">
                  <c:v>0.65200000000000002</c:v>
                </c:pt>
                <c:pt idx="327">
                  <c:v>0.65400000000000003</c:v>
                </c:pt>
                <c:pt idx="328">
                  <c:v>0.65600000000000003</c:v>
                </c:pt>
                <c:pt idx="329">
                  <c:v>0.65800000000000003</c:v>
                </c:pt>
                <c:pt idx="330">
                  <c:v>0.66</c:v>
                </c:pt>
                <c:pt idx="331">
                  <c:v>0.66200000000000003</c:v>
                </c:pt>
                <c:pt idx="332">
                  <c:v>0.66400000000000003</c:v>
                </c:pt>
                <c:pt idx="333">
                  <c:v>0.66600000000000004</c:v>
                </c:pt>
                <c:pt idx="334">
                  <c:v>0.66800000000000004</c:v>
                </c:pt>
                <c:pt idx="335">
                  <c:v>0.67</c:v>
                </c:pt>
                <c:pt idx="336">
                  <c:v>0.67200000000000004</c:v>
                </c:pt>
                <c:pt idx="337">
                  <c:v>0.67400000000000004</c:v>
                </c:pt>
                <c:pt idx="338">
                  <c:v>0.67600000000000005</c:v>
                </c:pt>
                <c:pt idx="339">
                  <c:v>0.67800000000000005</c:v>
                </c:pt>
                <c:pt idx="340">
                  <c:v>0.68</c:v>
                </c:pt>
                <c:pt idx="341">
                  <c:v>0.68200000000000005</c:v>
                </c:pt>
                <c:pt idx="342">
                  <c:v>0.68400000000000005</c:v>
                </c:pt>
                <c:pt idx="343">
                  <c:v>0.68600000000000005</c:v>
                </c:pt>
                <c:pt idx="344">
                  <c:v>0.68799999999999994</c:v>
                </c:pt>
                <c:pt idx="345">
                  <c:v>0.69</c:v>
                </c:pt>
                <c:pt idx="346">
                  <c:v>0.69199999999999995</c:v>
                </c:pt>
                <c:pt idx="347">
                  <c:v>0.69399999999999995</c:v>
                </c:pt>
                <c:pt idx="348">
                  <c:v>0.69599999999999995</c:v>
                </c:pt>
                <c:pt idx="349">
                  <c:v>0.69799999999999995</c:v>
                </c:pt>
                <c:pt idx="350">
                  <c:v>0.7</c:v>
                </c:pt>
                <c:pt idx="351">
                  <c:v>0.70199999999999996</c:v>
                </c:pt>
                <c:pt idx="352">
                  <c:v>0.70399999999999996</c:v>
                </c:pt>
                <c:pt idx="353">
                  <c:v>0.70599999999999996</c:v>
                </c:pt>
                <c:pt idx="354">
                  <c:v>0.70799999999999996</c:v>
                </c:pt>
                <c:pt idx="355">
                  <c:v>0.71</c:v>
                </c:pt>
                <c:pt idx="356">
                  <c:v>0.71199999999999997</c:v>
                </c:pt>
                <c:pt idx="357">
                  <c:v>0.71399999999999997</c:v>
                </c:pt>
                <c:pt idx="358">
                  <c:v>0.71599999999999997</c:v>
                </c:pt>
                <c:pt idx="359">
                  <c:v>0.71799999999999997</c:v>
                </c:pt>
                <c:pt idx="360">
                  <c:v>0.72</c:v>
                </c:pt>
                <c:pt idx="361">
                  <c:v>0.72199999999999998</c:v>
                </c:pt>
                <c:pt idx="362">
                  <c:v>0.72399999999999998</c:v>
                </c:pt>
                <c:pt idx="363">
                  <c:v>0.72599999999999998</c:v>
                </c:pt>
                <c:pt idx="364">
                  <c:v>0.72799999999999998</c:v>
                </c:pt>
                <c:pt idx="365">
                  <c:v>0.73</c:v>
                </c:pt>
                <c:pt idx="366">
                  <c:v>0.73199999999999998</c:v>
                </c:pt>
                <c:pt idx="367">
                  <c:v>0.73399999999999999</c:v>
                </c:pt>
                <c:pt idx="368">
                  <c:v>0.73599999999999999</c:v>
                </c:pt>
                <c:pt idx="369">
                  <c:v>0.73799999999999999</c:v>
                </c:pt>
                <c:pt idx="370">
                  <c:v>0.74</c:v>
                </c:pt>
                <c:pt idx="371">
                  <c:v>0.74199999999999999</c:v>
                </c:pt>
                <c:pt idx="372">
                  <c:v>0.74399999999999999</c:v>
                </c:pt>
                <c:pt idx="373">
                  <c:v>0.746</c:v>
                </c:pt>
                <c:pt idx="374">
                  <c:v>0.748</c:v>
                </c:pt>
                <c:pt idx="375">
                  <c:v>0.75</c:v>
                </c:pt>
                <c:pt idx="376">
                  <c:v>0.752</c:v>
                </c:pt>
                <c:pt idx="377">
                  <c:v>0.754</c:v>
                </c:pt>
                <c:pt idx="378">
                  <c:v>0.75600000000000001</c:v>
                </c:pt>
                <c:pt idx="379">
                  <c:v>0.75800000000000001</c:v>
                </c:pt>
                <c:pt idx="380">
                  <c:v>0.76</c:v>
                </c:pt>
                <c:pt idx="381">
                  <c:v>0.76200000000000001</c:v>
                </c:pt>
                <c:pt idx="382">
                  <c:v>0.76400000000000001</c:v>
                </c:pt>
                <c:pt idx="383">
                  <c:v>0.76600000000000001</c:v>
                </c:pt>
                <c:pt idx="384">
                  <c:v>0.76800000000000002</c:v>
                </c:pt>
                <c:pt idx="385">
                  <c:v>0.77</c:v>
                </c:pt>
                <c:pt idx="386">
                  <c:v>0.77200000000000002</c:v>
                </c:pt>
                <c:pt idx="387">
                  <c:v>0.77400000000000002</c:v>
                </c:pt>
                <c:pt idx="388">
                  <c:v>0.77600000000000002</c:v>
                </c:pt>
                <c:pt idx="389">
                  <c:v>0.77800000000000002</c:v>
                </c:pt>
                <c:pt idx="390">
                  <c:v>0.78</c:v>
                </c:pt>
                <c:pt idx="391">
                  <c:v>0.78200000000000003</c:v>
                </c:pt>
                <c:pt idx="392">
                  <c:v>0.78400000000000003</c:v>
                </c:pt>
                <c:pt idx="393">
                  <c:v>0.78600000000000003</c:v>
                </c:pt>
                <c:pt idx="394">
                  <c:v>0.78800000000000003</c:v>
                </c:pt>
                <c:pt idx="395">
                  <c:v>0.79</c:v>
                </c:pt>
                <c:pt idx="396">
                  <c:v>0.79200000000000004</c:v>
                </c:pt>
                <c:pt idx="397">
                  <c:v>0.79400000000000004</c:v>
                </c:pt>
                <c:pt idx="398">
                  <c:v>0.79600000000000004</c:v>
                </c:pt>
                <c:pt idx="399">
                  <c:v>0.79800000000000004</c:v>
                </c:pt>
                <c:pt idx="400">
                  <c:v>0.8</c:v>
                </c:pt>
                <c:pt idx="401">
                  <c:v>0.80200000000000005</c:v>
                </c:pt>
                <c:pt idx="402">
                  <c:v>0.80400000000000005</c:v>
                </c:pt>
                <c:pt idx="403">
                  <c:v>0.80600000000000005</c:v>
                </c:pt>
                <c:pt idx="404">
                  <c:v>0.80800000000000005</c:v>
                </c:pt>
                <c:pt idx="405">
                  <c:v>0.81</c:v>
                </c:pt>
                <c:pt idx="406">
                  <c:v>0.81200000000000006</c:v>
                </c:pt>
                <c:pt idx="407">
                  <c:v>0.81399999999999995</c:v>
                </c:pt>
                <c:pt idx="408">
                  <c:v>0.81599999999999995</c:v>
                </c:pt>
                <c:pt idx="409">
                  <c:v>0.81799999999999995</c:v>
                </c:pt>
                <c:pt idx="410">
                  <c:v>0.82</c:v>
                </c:pt>
                <c:pt idx="411">
                  <c:v>0.82199999999999995</c:v>
                </c:pt>
                <c:pt idx="412">
                  <c:v>0.82399999999999995</c:v>
                </c:pt>
                <c:pt idx="413">
                  <c:v>0.82599999999999996</c:v>
                </c:pt>
                <c:pt idx="414">
                  <c:v>0.82799999999999996</c:v>
                </c:pt>
                <c:pt idx="415">
                  <c:v>0.83</c:v>
                </c:pt>
                <c:pt idx="416">
                  <c:v>0.83199999999999996</c:v>
                </c:pt>
                <c:pt idx="417">
                  <c:v>0.83399999999999996</c:v>
                </c:pt>
                <c:pt idx="418">
                  <c:v>0.83599999999999997</c:v>
                </c:pt>
                <c:pt idx="419">
                  <c:v>0.83799999999999997</c:v>
                </c:pt>
                <c:pt idx="420">
                  <c:v>0.84</c:v>
                </c:pt>
                <c:pt idx="421">
                  <c:v>0.84199999999999997</c:v>
                </c:pt>
                <c:pt idx="422">
                  <c:v>0.84399999999999997</c:v>
                </c:pt>
                <c:pt idx="423">
                  <c:v>0.84599999999999997</c:v>
                </c:pt>
                <c:pt idx="424">
                  <c:v>0.84799999999999998</c:v>
                </c:pt>
                <c:pt idx="425">
                  <c:v>0.85</c:v>
                </c:pt>
                <c:pt idx="426">
                  <c:v>0.85199999999999998</c:v>
                </c:pt>
                <c:pt idx="427">
                  <c:v>0.85399999999999998</c:v>
                </c:pt>
                <c:pt idx="428">
                  <c:v>0.85599999999999998</c:v>
                </c:pt>
                <c:pt idx="429">
                  <c:v>0.85799999999999998</c:v>
                </c:pt>
                <c:pt idx="430">
                  <c:v>0.86</c:v>
                </c:pt>
                <c:pt idx="431">
                  <c:v>0.86199999999999999</c:v>
                </c:pt>
                <c:pt idx="432">
                  <c:v>0.86399999999999999</c:v>
                </c:pt>
                <c:pt idx="433">
                  <c:v>0.86599999999999999</c:v>
                </c:pt>
                <c:pt idx="434">
                  <c:v>0.86799999999999999</c:v>
                </c:pt>
                <c:pt idx="435">
                  <c:v>0.87</c:v>
                </c:pt>
                <c:pt idx="436">
                  <c:v>0.872</c:v>
                </c:pt>
                <c:pt idx="437">
                  <c:v>0.874</c:v>
                </c:pt>
                <c:pt idx="438">
                  <c:v>0.876</c:v>
                </c:pt>
                <c:pt idx="439">
                  <c:v>0.878</c:v>
                </c:pt>
                <c:pt idx="440">
                  <c:v>0.88</c:v>
                </c:pt>
                <c:pt idx="441">
                  <c:v>0.88200000000000001</c:v>
                </c:pt>
                <c:pt idx="442">
                  <c:v>0.88400000000000001</c:v>
                </c:pt>
                <c:pt idx="443">
                  <c:v>0.88600000000000001</c:v>
                </c:pt>
                <c:pt idx="444">
                  <c:v>0.88800000000000001</c:v>
                </c:pt>
                <c:pt idx="445">
                  <c:v>0.89</c:v>
                </c:pt>
                <c:pt idx="446">
                  <c:v>0.89200000000000002</c:v>
                </c:pt>
                <c:pt idx="447">
                  <c:v>0.89400000000000002</c:v>
                </c:pt>
                <c:pt idx="448">
                  <c:v>0.89600000000000002</c:v>
                </c:pt>
                <c:pt idx="449">
                  <c:v>0.89800000000000002</c:v>
                </c:pt>
                <c:pt idx="450">
                  <c:v>0.9</c:v>
                </c:pt>
                <c:pt idx="451">
                  <c:v>0.90200000000000002</c:v>
                </c:pt>
                <c:pt idx="452">
                  <c:v>0.90400000000000003</c:v>
                </c:pt>
                <c:pt idx="453">
                  <c:v>0.90600000000000003</c:v>
                </c:pt>
                <c:pt idx="454">
                  <c:v>0.90800000000000003</c:v>
                </c:pt>
                <c:pt idx="455">
                  <c:v>0.91</c:v>
                </c:pt>
                <c:pt idx="456">
                  <c:v>0.91200000000000003</c:v>
                </c:pt>
                <c:pt idx="457">
                  <c:v>0.91400000000000003</c:v>
                </c:pt>
                <c:pt idx="458">
                  <c:v>0.91600000000000004</c:v>
                </c:pt>
                <c:pt idx="459">
                  <c:v>0.91800000000000004</c:v>
                </c:pt>
                <c:pt idx="460">
                  <c:v>0.92</c:v>
                </c:pt>
                <c:pt idx="461">
                  <c:v>0.92200000000000004</c:v>
                </c:pt>
                <c:pt idx="462">
                  <c:v>0.92400000000000004</c:v>
                </c:pt>
                <c:pt idx="463">
                  <c:v>0.92600000000000005</c:v>
                </c:pt>
                <c:pt idx="464">
                  <c:v>0.92800000000000005</c:v>
                </c:pt>
                <c:pt idx="465">
                  <c:v>0.93</c:v>
                </c:pt>
                <c:pt idx="466">
                  <c:v>0.93200000000000005</c:v>
                </c:pt>
                <c:pt idx="467">
                  <c:v>0.93400000000000005</c:v>
                </c:pt>
                <c:pt idx="468">
                  <c:v>0.93600000000000005</c:v>
                </c:pt>
                <c:pt idx="469">
                  <c:v>0.93799999999999994</c:v>
                </c:pt>
                <c:pt idx="470">
                  <c:v>0.94</c:v>
                </c:pt>
                <c:pt idx="471">
                  <c:v>0.94199999999999995</c:v>
                </c:pt>
                <c:pt idx="472">
                  <c:v>0.94399999999999995</c:v>
                </c:pt>
                <c:pt idx="473">
                  <c:v>0.94599999999999995</c:v>
                </c:pt>
                <c:pt idx="474">
                  <c:v>0.94799999999999995</c:v>
                </c:pt>
                <c:pt idx="475">
                  <c:v>0.95</c:v>
                </c:pt>
                <c:pt idx="476">
                  <c:v>0.95199999999999996</c:v>
                </c:pt>
                <c:pt idx="477">
                  <c:v>0.95399999999999996</c:v>
                </c:pt>
                <c:pt idx="478">
                  <c:v>0.95599999999999996</c:v>
                </c:pt>
                <c:pt idx="479">
                  <c:v>0.95799999999999996</c:v>
                </c:pt>
                <c:pt idx="480">
                  <c:v>0.96</c:v>
                </c:pt>
                <c:pt idx="481">
                  <c:v>0.96199999999999997</c:v>
                </c:pt>
                <c:pt idx="482">
                  <c:v>0.96399999999999997</c:v>
                </c:pt>
                <c:pt idx="483">
                  <c:v>0.96599999999999997</c:v>
                </c:pt>
                <c:pt idx="484">
                  <c:v>0.96799999999999997</c:v>
                </c:pt>
                <c:pt idx="485">
                  <c:v>0.97</c:v>
                </c:pt>
                <c:pt idx="486">
                  <c:v>0.97199999999999998</c:v>
                </c:pt>
                <c:pt idx="487">
                  <c:v>0.97399999999999998</c:v>
                </c:pt>
                <c:pt idx="488">
                  <c:v>0.97599999999999998</c:v>
                </c:pt>
                <c:pt idx="489">
                  <c:v>0.97799999999999998</c:v>
                </c:pt>
                <c:pt idx="490">
                  <c:v>0.98</c:v>
                </c:pt>
                <c:pt idx="491">
                  <c:v>0.98199999999999998</c:v>
                </c:pt>
                <c:pt idx="492">
                  <c:v>0.98399999999999999</c:v>
                </c:pt>
                <c:pt idx="493">
                  <c:v>0.98599999999999999</c:v>
                </c:pt>
                <c:pt idx="494">
                  <c:v>0.98799999999999999</c:v>
                </c:pt>
                <c:pt idx="495">
                  <c:v>0.99</c:v>
                </c:pt>
                <c:pt idx="496">
                  <c:v>0.99199999999999999</c:v>
                </c:pt>
                <c:pt idx="497">
                  <c:v>0.99399999999999999</c:v>
                </c:pt>
                <c:pt idx="498">
                  <c:v>0.996</c:v>
                </c:pt>
                <c:pt idx="499">
                  <c:v>0.998</c:v>
                </c:pt>
                <c:pt idx="500">
                  <c:v>1</c:v>
                </c:pt>
              </c:numCache>
            </c:numRef>
          </c:xVal>
          <c:yVal>
            <c:numRef>
              <c:f>'fixed # waves'!$B$2:$B$503</c:f>
              <c:numCache>
                <c:formatCode>General</c:formatCode>
                <c:ptCount val="502"/>
                <c:pt idx="0">
                  <c:v>0</c:v>
                </c:pt>
                <c:pt idx="1">
                  <c:v>5.2150538569547046E-198</c:v>
                </c:pt>
                <c:pt idx="2">
                  <c:v>-6.3743351955891633E-156</c:v>
                </c:pt>
                <c:pt idx="3">
                  <c:v>-1.0867572730886922E-132</c:v>
                </c:pt>
                <c:pt idx="4">
                  <c:v>-6.3676496137717166E-113</c:v>
                </c:pt>
                <c:pt idx="5">
                  <c:v>-4.5357849685551751E-96</c:v>
                </c:pt>
                <c:pt idx="6">
                  <c:v>-1.0619324412568743E-81</c:v>
                </c:pt>
                <c:pt idx="7">
                  <c:v>-1.8807712138063141E-69</c:v>
                </c:pt>
                <c:pt idx="8">
                  <c:v>-5.1200478301230289E-59</c:v>
                </c:pt>
                <c:pt idx="9">
                  <c:v>-3.9267576208893032E-50</c:v>
                </c:pt>
                <c:pt idx="10">
                  <c:v>-1.4251262194308001E-42</c:v>
                </c:pt>
                <c:pt idx="11">
                  <c:v>-3.8162433992273171E-36</c:v>
                </c:pt>
                <c:pt idx="12">
                  <c:v>-1.1030321449609456E-30</c:v>
                </c:pt>
                <c:pt idx="13">
                  <c:v>-4.7659089046614957E-26</c:v>
                </c:pt>
                <c:pt idx="14">
                  <c:v>-4.0675220818410496E-22</c:v>
                </c:pt>
                <c:pt idx="15">
                  <c:v>-8.7020399363073856E-19</c:v>
                </c:pt>
                <c:pt idx="16">
                  <c:v>-5.7203652089124298E-16</c:v>
                </c:pt>
                <c:pt idx="17">
                  <c:v>-1.3746107413434541E-13</c:v>
                </c:pt>
                <c:pt idx="18">
                  <c:v>-1.4001520985115619E-11</c:v>
                </c:pt>
                <c:pt idx="19">
                  <c:v>-6.8561323926526409E-10</c:v>
                </c:pt>
                <c:pt idx="20">
                  <c:v>-1.7957256745875322E-8</c:v>
                </c:pt>
                <c:pt idx="21">
                  <c:v>-2.752675968137407E-7</c:v>
                </c:pt>
                <c:pt idx="22">
                  <c:v>-2.6626259338239311E-6</c:v>
                </c:pt>
                <c:pt idx="23">
                  <c:v>-1.7288022070866237E-5</c:v>
                </c:pt>
                <c:pt idx="24">
                  <c:v>-7.9107327087996458E-5</c:v>
                </c:pt>
                <c:pt idx="25">
                  <c:v>-2.639766682349296E-4</c:v>
                </c:pt>
                <c:pt idx="26">
                  <c:v>-6.5104254332875374E-4</c:v>
                </c:pt>
                <c:pt idx="27">
                  <c:v>-1.1503219870739436E-3</c:v>
                </c:pt>
                <c:pt idx="28">
                  <c:v>-1.1780600799712892E-3</c:v>
                </c:pt>
                <c:pt idx="29">
                  <c:v>6.8506628144461503E-4</c:v>
                </c:pt>
                <c:pt idx="30">
                  <c:v>6.8114191511934709E-3</c:v>
                </c:pt>
                <c:pt idx="31">
                  <c:v>2.0246220809809961E-2</c:v>
                </c:pt>
                <c:pt idx="32">
                  <c:v>4.4066613228677345E-2</c:v>
                </c:pt>
                <c:pt idx="33">
                  <c:v>8.0610029205008163E-2</c:v>
                </c:pt>
                <c:pt idx="34">
                  <c:v>0.13085203237615486</c:v>
                </c:pt>
                <c:pt idx="35">
                  <c:v>0.19411949405719051</c:v>
                </c:pt>
                <c:pt idx="36">
                  <c:v>0.26817257128730237</c:v>
                </c:pt>
                <c:pt idx="37">
                  <c:v>0.34956650115760379</c:v>
                </c:pt>
                <c:pt idx="38">
                  <c:v>0.43415140976541594</c:v>
                </c:pt>
                <c:pt idx="39">
                  <c:v>0.51757777408964412</c:v>
                </c:pt>
                <c:pt idx="40">
                  <c:v>0.59571803022907333</c:v>
                </c:pt>
                <c:pt idx="41">
                  <c:v>0.66496351945844989</c:v>
                </c:pt>
                <c:pt idx="42">
                  <c:v>0.72239421352067024</c:v>
                </c:pt>
                <c:pt idx="43">
                  <c:v>0.76584136668883385</c:v>
                </c:pt>
                <c:pt idx="44">
                  <c:v>0.79387223848979971</c:v>
                </c:pt>
                <c:pt idx="45">
                  <c:v>0.80572580215756118</c:v>
                </c:pt>
                <c:pt idx="46">
                  <c:v>0.80122333315211558</c:v>
                </c:pt>
                <c:pt idx="47">
                  <c:v>0.78067120326588468</c:v>
                </c:pt>
                <c:pt idx="48">
                  <c:v>0.7447669953033208</c:v>
                </c:pt>
                <c:pt idx="49">
                  <c:v>0.69451506086840908</c:v>
                </c:pt>
                <c:pt idx="50">
                  <c:v>0.63115406639999028</c:v>
                </c:pt>
                <c:pt idx="51">
                  <c:v>0.55609676324471424</c:v>
                </c:pt>
                <c:pt idx="52">
                  <c:v>0.47088089815540835</c:v>
                </c:pt>
                <c:pt idx="53">
                  <c:v>0.37712956157678434</c:v>
                </c:pt>
                <c:pt idx="54">
                  <c:v>0.27651910608631736</c:v>
                </c:pt>
                <c:pt idx="55">
                  <c:v>0.17075286957329308</c:v>
                </c:pt>
                <c:pt idx="56">
                  <c:v>6.1539176812991148E-2</c:v>
                </c:pt>
                <c:pt idx="57">
                  <c:v>-4.942761552171724E-2</c:v>
                </c:pt>
                <c:pt idx="58">
                  <c:v>-0.16048397244510565</c:v>
                </c:pt>
                <c:pt idx="59">
                  <c:v>-0.27001260797789151</c:v>
                </c:pt>
                <c:pt idx="60">
                  <c:v>-0.37645693305000877</c:v>
                </c:pt>
                <c:pt idx="61">
                  <c:v>-0.47833478464347107</c:v>
                </c:pt>
                <c:pt idx="62">
                  <c:v>-0.57425155113159854</c:v>
                </c:pt>
                <c:pt idx="63">
                  <c:v>-0.66291269942168563</c:v>
                </c:pt>
                <c:pt idx="64">
                  <c:v>-0.74313563138795513</c:v>
                </c:pt>
                <c:pt idx="65">
                  <c:v>-0.81386074497475946</c:v>
                </c:pt>
                <c:pt idx="66">
                  <c:v>-0.87416154440595228</c:v>
                </c:pt>
                <c:pt idx="67">
                  <c:v>-0.92325362987505555</c:v>
                </c:pt>
                <c:pt idx="68">
                  <c:v>-0.96050239625398104</c:v>
                </c:pt>
                <c:pt idx="69">
                  <c:v>-0.98542927968672223</c:v>
                </c:pt>
                <c:pt idx="70">
                  <c:v>-0.99771640790434524</c:v>
                </c:pt>
                <c:pt idx="71">
                  <c:v>-0.99720953264584655</c:v>
                </c:pt>
                <c:pt idx="72">
                  <c:v>-0.98391914901709954</c:v>
                </c:pt>
                <c:pt idx="73">
                  <c:v>-0.95801973560478559</c:v>
                </c:pt>
                <c:pt idx="74">
                  <c:v>-0.91984707957703027</c:v>
                </c:pt>
                <c:pt idx="75">
                  <c:v>-0.86989368194649963</c:v>
                </c:pt>
                <c:pt idx="76">
                  <c:v>-0.80880226890849338</c:v>
                </c:pt>
                <c:pt idx="77">
                  <c:v>-0.73735746509103628</c:v>
                </c:pt>
                <c:pt idx="78">
                  <c:v>-0.65647571316658304</c:v>
                </c:pt>
                <c:pt idx="79">
                  <c:v>-0.56719355116109016</c:v>
                </c:pt>
                <c:pt idx="80">
                  <c:v>-0.47065438361114403</c:v>
                </c:pt>
                <c:pt idx="81">
                  <c:v>-0.36809390517688756</c:v>
                </c:pt>
                <c:pt idx="82">
                  <c:v>-0.26082435518082092</c:v>
                </c:pt>
                <c:pt idx="83">
                  <c:v>-0.15021779861725731</c:v>
                </c:pt>
                <c:pt idx="84">
                  <c:v>-3.7688643311262461E-2</c:v>
                </c:pt>
                <c:pt idx="85">
                  <c:v>7.5324386016379447E-2</c:v>
                </c:pt>
                <c:pt idx="86">
                  <c:v>0.18737658808013347</c:v>
                </c:pt>
                <c:pt idx="87">
                  <c:v>0.29703570629825005</c:v>
                </c:pt>
                <c:pt idx="88">
                  <c:v>0.40290019597183074</c:v>
                </c:pt>
                <c:pt idx="89">
                  <c:v>0.50361710394654602</c:v>
                </c:pt>
                <c:pt idx="90">
                  <c:v>0.59789933203854739</c:v>
                </c:pt>
                <c:pt idx="91">
                  <c:v>0.68454206323429823</c:v>
                </c:pt>
                <c:pt idx="92">
                  <c:v>0.76243814029699175</c:v>
                </c:pt>
                <c:pt idx="93">
                  <c:v>0.83059219977362431</c:v>
                </c:pt>
                <c:pt idx="94">
                  <c:v>0.88813338030990108</c:v>
                </c:pt>
                <c:pt idx="95">
                  <c:v>0.93432644242926866</c:v>
                </c:pt>
                <c:pt idx="96">
                  <c:v>0.96858115727500171</c:v>
                </c:pt>
                <c:pt idx="97">
                  <c:v>0.99045984398375209</c:v>
                </c:pt>
                <c:pt idx="98">
                  <c:v>0.9996829590672397</c:v>
                </c:pt>
                <c:pt idx="99">
                  <c:v>0.99613266611968665</c:v>
                </c:pt>
                <c:pt idx="100">
                  <c:v>0.97985434002154326</c:v>
                </c:pt>
                <c:pt idx="101">
                  <c:v>0.95105598624352949</c:v>
                </c:pt>
                <c:pt idx="102">
                  <c:v>0.91010558253086649</c:v>
                </c:pt>
                <c:pt idx="103">
                  <c:v>0.85752637682493371</c:v>
                </c:pt>
                <c:pt idx="104">
                  <c:v>0.79399020141910015</c:v>
                </c:pt>
                <c:pt idx="105">
                  <c:v>0.72030888871376553</c:v>
                </c:pt>
                <c:pt idx="106">
                  <c:v>0.63742389820886869</c:v>
                </c:pt>
                <c:pt idx="107">
                  <c:v>0.54639428724105266</c:v>
                </c:pt>
                <c:pt idx="108">
                  <c:v>0.44838317914530779</c:v>
                </c:pt>
                <c:pt idx="109">
                  <c:v>0.34464290172760692</c:v>
                </c:pt>
                <c:pt idx="110">
                  <c:v>0.23649898593056309</c:v>
                </c:pt>
                <c:pt idx="111">
                  <c:v>0.12533322914199324</c:v>
                </c:pt>
                <c:pt idx="112">
                  <c:v>1.2566039550499709E-2</c:v>
                </c:pt>
                <c:pt idx="113">
                  <c:v>-0.10036171285965641</c:v>
                </c:pt>
                <c:pt idx="114">
                  <c:v>-0.21200710677695314</c:v>
                </c:pt>
                <c:pt idx="115">
                  <c:v>-0.32094360625542484</c:v>
                </c:pt>
                <c:pt idx="116">
                  <c:v>-0.42577928805757959</c:v>
                </c:pt>
                <c:pt idx="117">
                  <c:v>-0.52517462674795179</c:v>
                </c:pt>
                <c:pt idx="118">
                  <c:v>-0.61785961028866443</c:v>
                </c:pt>
                <c:pt idx="119">
                  <c:v>-0.70264996744294161</c:v>
                </c:pt>
                <c:pt idx="120">
                  <c:v>-0.77846229964148961</c:v>
                </c:pt>
                <c:pt idx="121">
                  <c:v>-0.84432792396489886</c:v>
                </c:pt>
                <c:pt idx="122">
                  <c:v>-0.89940525036409114</c:v>
                </c:pt>
                <c:pt idx="123">
                  <c:v>-0.94299053496951069</c:v>
                </c:pt>
                <c:pt idx="124">
                  <c:v>-0.97452687208930178</c:v>
                </c:pt>
                <c:pt idx="125">
                  <c:v>-0.99361131000180547</c:v>
                </c:pt>
                <c:pt idx="126">
                  <c:v>-0.99999999962080544</c:v>
                </c:pt>
                <c:pt idx="127">
                  <c:v>-0.99361131024676785</c:v>
                </c:pt>
                <c:pt idx="128">
                  <c:v>-0.97452687259272985</c:v>
                </c:pt>
                <c:pt idx="129">
                  <c:v>-0.94299053575754455</c:v>
                </c:pt>
                <c:pt idx="130">
                  <c:v>-0.89940525147351047</c:v>
                </c:pt>
                <c:pt idx="131">
                  <c:v>-0.84432792543946589</c:v>
                </c:pt>
                <c:pt idx="132">
                  <c:v>-0.77846230152575902</c:v>
                </c:pt>
                <c:pt idx="133">
                  <c:v>-0.7026499697722739</c:v>
                </c:pt>
                <c:pt idx="134">
                  <c:v>-0.61785961307370851</c:v>
                </c:pt>
                <c:pt idx="135">
                  <c:v>-0.52517462995127073</c:v>
                </c:pt>
                <c:pt idx="136">
                  <c:v>-0.42577929155932404</c:v>
                </c:pt>
                <c:pt idx="137">
                  <c:v>-0.32094360980415387</c:v>
                </c:pt>
                <c:pt idx="138">
                  <c:v>-0.21200710992063557</c:v>
                </c:pt>
                <c:pt idx="139">
                  <c:v>-0.10036171485074392</c:v>
                </c:pt>
                <c:pt idx="140">
                  <c:v>1.2566039883311758E-2</c:v>
                </c:pt>
                <c:pt idx="141">
                  <c:v>0.12533323356402223</c:v>
                </c:pt>
                <c:pt idx="142">
                  <c:v>0.23649899702334726</c:v>
                </c:pt>
                <c:pt idx="143">
                  <c:v>0.34464292317413686</c:v>
                </c:pt>
                <c:pt idx="144">
                  <c:v>0.44838321608969123</c:v>
                </c:pt>
                <c:pt idx="145">
                  <c:v>0.54639434673398335</c:v>
                </c:pt>
                <c:pt idx="146">
                  <c:v>0.63742398974846137</c:v>
                </c:pt>
                <c:pt idx="147">
                  <c:v>0.72030902488773063</c:v>
                </c:pt>
                <c:pt idx="148">
                  <c:v>0.79399039864770315</c:v>
                </c:pt>
                <c:pt idx="149">
                  <c:v>0.8575266561935555</c:v>
                </c:pt>
                <c:pt idx="150">
                  <c:v>0.91010597068492638</c:v>
                </c:pt>
                <c:pt idx="151">
                  <c:v>0.95105651629510479</c:v>
                </c:pt>
                <c:pt idx="152">
                  <c:v>0.97985505238421333</c:v>
                </c:pt>
                <c:pt idx="153">
                  <c:v>0.99613360914314997</c:v>
                </c:pt>
                <c:pt idx="154">
                  <c:v>0.99968418928328517</c:v>
                </c:pt>
                <c:pt idx="155">
                  <c:v>0.99046142569664175</c:v>
                </c:pt>
                <c:pt idx="156">
                  <c:v>0.96858316112862541</c:v>
                </c:pt>
                <c:pt idx="157">
                  <c:v>0.9343289424566088</c:v>
                </c:pt>
                <c:pt idx="158">
                  <c:v>0.88813644881354303</c:v>
                </c:pt>
                <c:pt idx="159">
                  <c:v>0.83059589919581234</c:v>
                </c:pt>
                <c:pt idx="160">
                  <c:v>0.76244251101144822</c:v>
                </c:pt>
                <c:pt idx="161">
                  <c:v>0.6845471059286895</c:v>
                </c:pt>
                <c:pt idx="162">
                  <c:v>0.59790498305751727</c:v>
                </c:pt>
                <c:pt idx="163">
                  <c:v>0.50362320163576213</c:v>
                </c:pt>
                <c:pt idx="164">
                  <c:v>0.4029064357136608</c:v>
                </c:pt>
                <c:pt idx="165">
                  <c:v>0.29704158157703636</c:v>
                </c:pt>
                <c:pt idx="166">
                  <c:v>0.18738131458572257</c:v>
                </c:pt>
                <c:pt idx="167">
                  <c:v>7.5326805527934151E-2</c:v>
                </c:pt>
                <c:pt idx="168">
                  <c:v>-3.7690182669936727E-2</c:v>
                </c:pt>
                <c:pt idx="169">
                  <c:v>-0.15022558912075576</c:v>
                </c:pt>
                <c:pt idx="170">
                  <c:v>-0.26084150628989916</c:v>
                </c:pt>
                <c:pt idx="171">
                  <c:v>-0.36812455268467686</c:v>
                </c:pt>
                <c:pt idx="172">
                  <c:v>-0.47070393216533474</c:v>
                </c:pt>
                <c:pt idx="173">
                  <c:v>-0.56726894912675274</c:v>
                </c:pt>
                <c:pt idx="174">
                  <c:v>-0.65658575575295575</c:v>
                </c:pt>
                <c:pt idx="175">
                  <c:v>-0.73751311735817093</c:v>
                </c:pt>
                <c:pt idx="176">
                  <c:v>-0.8090169943749469</c:v>
                </c:pt>
                <c:pt idx="177">
                  <c:v>-0.87018375466952358</c:v>
                </c:pt>
                <c:pt idx="178">
                  <c:v>-0.92023184736587005</c:v>
                </c:pt>
                <c:pt idx="179">
                  <c:v>-0.95852178901737473</c:v>
                </c:pt>
                <c:pt idx="180">
                  <c:v>-0.98456433452920533</c:v>
                </c:pt>
                <c:pt idx="181">
                  <c:v>-0.99802672842827134</c:v>
                </c:pt>
                <c:pt idx="182">
                  <c:v>-0.99873695660601747</c:v>
                </c:pt>
                <c:pt idx="183">
                  <c:v>-0.98668594420786815</c:v>
                </c:pt>
                <c:pt idx="184">
                  <c:v>-0.96202767158608593</c:v>
                </c:pt>
                <c:pt idx="185">
                  <c:v>-0.92507720683445815</c:v>
                </c:pt>
                <c:pt idx="186">
                  <c:v>-0.87630668004386369</c:v>
                </c:pt>
                <c:pt idx="187">
                  <c:v>-0.81633925071718405</c:v>
                </c:pt>
                <c:pt idx="188">
                  <c:v>-0.74594114542418211</c:v>
                </c:pt>
                <c:pt idx="189">
                  <c:v>-0.66601186743425156</c:v>
                </c:pt>
                <c:pt idx="190">
                  <c:v>-0.57757270342226752</c:v>
                </c:pt>
                <c:pt idx="191">
                  <c:v>-0.4817536741017151</c:v>
                </c:pt>
                <c:pt idx="192">
                  <c:v>-0.37977909552180089</c:v>
                </c:pt>
                <c:pt idx="193">
                  <c:v>-0.27295193551732494</c:v>
                </c:pt>
                <c:pt idx="194">
                  <c:v>-0.16263716519488325</c:v>
                </c:pt>
                <c:pt idx="195">
                  <c:v>-5.0244318179769126E-2</c:v>
                </c:pt>
                <c:pt idx="196">
                  <c:v>6.2790519529313873E-2</c:v>
                </c:pt>
                <c:pt idx="197">
                  <c:v>0.17502305897527662</c:v>
                </c:pt>
                <c:pt idx="198">
                  <c:v>0.28501926246997672</c:v>
                </c:pt>
                <c:pt idx="199">
                  <c:v>0.39137366683720304</c:v>
                </c:pt>
                <c:pt idx="200">
                  <c:v>0.49272734154829223</c:v>
                </c:pt>
                <c:pt idx="201">
                  <c:v>0.5877852522924738</c:v>
                </c:pt>
                <c:pt idx="202">
                  <c:v>0.67533280812102514</c:v>
                </c:pt>
                <c:pt idx="203">
                  <c:v>0.75425138073610443</c:v>
                </c:pt>
                <c:pt idx="204">
                  <c:v>0.82353259762842801</c:v>
                </c:pt>
                <c:pt idx="205">
                  <c:v>0.88229122643495217</c:v>
                </c:pt>
                <c:pt idx="206">
                  <c:v>0.92977648588825057</c:v>
                </c:pt>
                <c:pt idx="207">
                  <c:v>0.96538163883327333</c:v>
                </c:pt>
                <c:pt idx="208">
                  <c:v>0.98865174473791362</c:v>
                </c:pt>
                <c:pt idx="209">
                  <c:v>0.9992894726405892</c:v>
                </c:pt>
                <c:pt idx="210">
                  <c:v>0.99715890026061382</c:v>
                </c:pt>
                <c:pt idx="211">
                  <c:v>0.98228725072868972</c:v>
                </c:pt>
                <c:pt idx="212">
                  <c:v>0.95486454474664351</c:v>
                </c:pt>
                <c:pt idx="213">
                  <c:v>0.91524117262091831</c:v>
                </c:pt>
                <c:pt idx="214">
                  <c:v>0.86392341719283627</c:v>
                </c:pt>
                <c:pt idx="215">
                  <c:v>0.80156698487087552</c:v>
                </c:pt>
                <c:pt idx="216">
                  <c:v>0.72896862742141266</c:v>
                </c:pt>
                <c:pt idx="217">
                  <c:v>0.64705596156944556</c:v>
                </c:pt>
                <c:pt idx="218">
                  <c:v>0.5568756164881864</c:v>
                </c:pt>
                <c:pt idx="219">
                  <c:v>0.45957986062149236</c:v>
                </c:pt>
                <c:pt idx="220">
                  <c:v>0.35641187871325208</c:v>
                </c:pt>
                <c:pt idx="221">
                  <c:v>0.24868988716485613</c:v>
                </c:pt>
                <c:pt idx="222">
                  <c:v>0.13779029068463938</c:v>
                </c:pt>
                <c:pt idx="223">
                  <c:v>2.5130095443335179E-2</c:v>
                </c:pt>
                <c:pt idx="224">
                  <c:v>-8.7851196550742E-2</c:v>
                </c:pt>
                <c:pt idx="225">
                  <c:v>-0.19970998051440592</c:v>
                </c:pt>
                <c:pt idx="226">
                  <c:v>-0.3090169943749464</c:v>
                </c:pt>
                <c:pt idx="227">
                  <c:v>-0.41437558099328647</c:v>
                </c:pt>
                <c:pt idx="228">
                  <c:v>-0.51443953378150564</c:v>
                </c:pt>
                <c:pt idx="229">
                  <c:v>-0.60793029769460472</c:v>
                </c:pt>
                <c:pt idx="230">
                  <c:v>-0.69365330581280438</c:v>
                </c:pt>
                <c:pt idx="231">
                  <c:v>-0.77051324277579103</c:v>
                </c:pt>
                <c:pt idx="232">
                  <c:v>-0.83752804004214332</c:v>
                </c:pt>
                <c:pt idx="233">
                  <c:v>-0.89384142415126355</c:v>
                </c:pt>
                <c:pt idx="234">
                  <c:v>-0.93873385765387396</c:v>
                </c:pt>
                <c:pt idx="235">
                  <c:v>-0.97163173291467464</c:v>
                </c:pt>
                <c:pt idx="236">
                  <c:v>-0.99211470131447732</c:v>
                </c:pt>
                <c:pt idx="237">
                  <c:v>-0.99992104420381611</c:v>
                </c:pt>
                <c:pt idx="238">
                  <c:v>-0.99495101698130017</c:v>
                </c:pt>
                <c:pt idx="239">
                  <c:v>-0.97726812356819426</c:v>
                </c:pt>
                <c:pt idx="240">
                  <c:v>-0.94709830499474545</c:v>
                </c:pt>
                <c:pt idx="241">
                  <c:v>-0.90482705246601958</c:v>
                </c:pt>
                <c:pt idx="242">
                  <c:v>-0.85099448179469184</c:v>
                </c:pt>
                <c:pt idx="243">
                  <c:v>-0.78628843213662103</c:v>
                </c:pt>
                <c:pt idx="244">
                  <c:v>-0.71153567720928779</c:v>
                </c:pt>
                <c:pt idx="245">
                  <c:v>-0.62769136129070313</c:v>
                </c:pt>
                <c:pt idx="246">
                  <c:v>-0.53582679497899643</c:v>
                </c:pt>
                <c:pt idx="247">
                  <c:v>-0.43711576665093577</c:v>
                </c:pt>
                <c:pt idx="248">
                  <c:v>-0.33281954452298962</c:v>
                </c:pt>
                <c:pt idx="249">
                  <c:v>-0.22427076094938073</c:v>
                </c:pt>
                <c:pt idx="250">
                  <c:v>-0.11285638487348114</c:v>
                </c:pt>
                <c:pt idx="251">
                  <c:v>-2.9402478715634395E-15</c:v>
                </c:pt>
                <c:pt idx="252">
                  <c:v>0.11285638487347883</c:v>
                </c:pt>
                <c:pt idx="253">
                  <c:v>0.22427076094937845</c:v>
                </c:pt>
                <c:pt idx="254">
                  <c:v>0.3328195445229874</c:v>
                </c:pt>
                <c:pt idx="255">
                  <c:v>0.43711576665093371</c:v>
                </c:pt>
                <c:pt idx="256">
                  <c:v>0.53582679497899444</c:v>
                </c:pt>
                <c:pt idx="257">
                  <c:v>0.62769136129070124</c:v>
                </c:pt>
                <c:pt idx="258">
                  <c:v>0.71153567720928612</c:v>
                </c:pt>
                <c:pt idx="259">
                  <c:v>0.78628843213661959</c:v>
                </c:pt>
                <c:pt idx="260">
                  <c:v>0.85099448179469062</c:v>
                </c:pt>
                <c:pt idx="261">
                  <c:v>0.90482705246601858</c:v>
                </c:pt>
                <c:pt idx="262">
                  <c:v>0.94709830499474468</c:v>
                </c:pt>
                <c:pt idx="263">
                  <c:v>0.97726812356819381</c:v>
                </c:pt>
                <c:pt idx="264">
                  <c:v>0.99495101698129995</c:v>
                </c:pt>
                <c:pt idx="265">
                  <c:v>0.99992104420381611</c:v>
                </c:pt>
                <c:pt idx="266">
                  <c:v>0.99211470131447765</c:v>
                </c:pt>
                <c:pt idx="267">
                  <c:v>0.97163173291467353</c:v>
                </c:pt>
                <c:pt idx="268">
                  <c:v>0.93873385765387474</c:v>
                </c:pt>
                <c:pt idx="269">
                  <c:v>0.89384142415126455</c:v>
                </c:pt>
                <c:pt idx="270">
                  <c:v>0.83752804004214065</c:v>
                </c:pt>
                <c:pt idx="271">
                  <c:v>0.77051324277579025</c:v>
                </c:pt>
                <c:pt idx="272">
                  <c:v>0.69365330581280604</c:v>
                </c:pt>
                <c:pt idx="273">
                  <c:v>0.60793029769460094</c:v>
                </c:pt>
                <c:pt idx="274">
                  <c:v>0.51443953378150153</c:v>
                </c:pt>
                <c:pt idx="275">
                  <c:v>0.41437558099328536</c:v>
                </c:pt>
                <c:pt idx="276">
                  <c:v>0.30901699437494862</c:v>
                </c:pt>
                <c:pt idx="277">
                  <c:v>0.19970998051440819</c:v>
                </c:pt>
                <c:pt idx="278">
                  <c:v>8.785119655073724E-2</c:v>
                </c:pt>
                <c:pt idx="279">
                  <c:v>-2.5130095443336404E-2</c:v>
                </c:pt>
                <c:pt idx="280">
                  <c:v>-0.13779029068463708</c:v>
                </c:pt>
                <c:pt idx="281">
                  <c:v>-0.24868988716486076</c:v>
                </c:pt>
                <c:pt idx="282">
                  <c:v>-0.35641187871325652</c:v>
                </c:pt>
                <c:pt idx="283">
                  <c:v>-0.45957986062148715</c:v>
                </c:pt>
                <c:pt idx="284">
                  <c:v>-0.55687561648818151</c:v>
                </c:pt>
                <c:pt idx="285">
                  <c:v>-0.64705596156943834</c:v>
                </c:pt>
                <c:pt idx="286">
                  <c:v>-0.72896862742141111</c:v>
                </c:pt>
                <c:pt idx="287">
                  <c:v>-0.8015669848708763</c:v>
                </c:pt>
                <c:pt idx="288">
                  <c:v>-0.8639234171928315</c:v>
                </c:pt>
                <c:pt idx="289">
                  <c:v>-0.91524117262091453</c:v>
                </c:pt>
                <c:pt idx="290">
                  <c:v>-0.95486454474664284</c:v>
                </c:pt>
                <c:pt idx="291">
                  <c:v>-0.98228725072868861</c:v>
                </c:pt>
                <c:pt idx="292">
                  <c:v>-0.99715890026061338</c:v>
                </c:pt>
                <c:pt idx="293">
                  <c:v>-0.99928947264058954</c:v>
                </c:pt>
                <c:pt idx="294">
                  <c:v>-0.98865174473791406</c:v>
                </c:pt>
                <c:pt idx="295">
                  <c:v>-0.96538163883327388</c:v>
                </c:pt>
                <c:pt idx="296">
                  <c:v>-0.92977648588825401</c:v>
                </c:pt>
                <c:pt idx="297">
                  <c:v>-0.88229122643495661</c:v>
                </c:pt>
                <c:pt idx="298">
                  <c:v>-0.82353259762842734</c:v>
                </c:pt>
                <c:pt idx="299">
                  <c:v>-0.75425138073610365</c:v>
                </c:pt>
                <c:pt idx="300">
                  <c:v>-0.67533280812102947</c:v>
                </c:pt>
                <c:pt idx="301">
                  <c:v>-0.58778525229247858</c:v>
                </c:pt>
                <c:pt idx="302">
                  <c:v>-0.49272734154829118</c:v>
                </c:pt>
                <c:pt idx="303">
                  <c:v>-0.39137366683720193</c:v>
                </c:pt>
                <c:pt idx="304">
                  <c:v>-0.28501926246998238</c:v>
                </c:pt>
                <c:pt idx="305">
                  <c:v>-0.17502305897528239</c:v>
                </c:pt>
                <c:pt idx="306">
                  <c:v>-6.2790519529312652E-2</c:v>
                </c:pt>
                <c:pt idx="307">
                  <c:v>5.0244318179770348E-2</c:v>
                </c:pt>
                <c:pt idx="308">
                  <c:v>0.16263716519488444</c:v>
                </c:pt>
                <c:pt idx="309">
                  <c:v>0.27295193551731928</c:v>
                </c:pt>
                <c:pt idx="310">
                  <c:v>0.379779095521802</c:v>
                </c:pt>
                <c:pt idx="311">
                  <c:v>0.48175367410171621</c:v>
                </c:pt>
                <c:pt idx="312">
                  <c:v>0.57757270342226852</c:v>
                </c:pt>
                <c:pt idx="313">
                  <c:v>0.66601186743424723</c:v>
                </c:pt>
                <c:pt idx="314">
                  <c:v>0.74594114542418299</c:v>
                </c:pt>
                <c:pt idx="315">
                  <c:v>0.81633925071718472</c:v>
                </c:pt>
                <c:pt idx="316">
                  <c:v>0.87630668004386425</c:v>
                </c:pt>
                <c:pt idx="317">
                  <c:v>0.92507720683445593</c:v>
                </c:pt>
                <c:pt idx="318">
                  <c:v>0.96202767158608626</c:v>
                </c:pt>
                <c:pt idx="319">
                  <c:v>0.98668594420786837</c:v>
                </c:pt>
                <c:pt idx="320">
                  <c:v>0.99873695660601758</c:v>
                </c:pt>
                <c:pt idx="321">
                  <c:v>0.99802672842827189</c:v>
                </c:pt>
                <c:pt idx="322">
                  <c:v>0.98456433452920511</c:v>
                </c:pt>
                <c:pt idx="323">
                  <c:v>0.95852178901737539</c:v>
                </c:pt>
                <c:pt idx="324">
                  <c:v>0.9202318473658696</c:v>
                </c:pt>
                <c:pt idx="325">
                  <c:v>0.87018375466952813</c:v>
                </c:pt>
                <c:pt idx="326">
                  <c:v>0.80901699437494623</c:v>
                </c:pt>
                <c:pt idx="327">
                  <c:v>0.73751311735817249</c:v>
                </c:pt>
                <c:pt idx="328">
                  <c:v>0.65658575575295475</c:v>
                </c:pt>
                <c:pt idx="329">
                  <c:v>0.56726894912676051</c:v>
                </c:pt>
                <c:pt idx="330">
                  <c:v>0.47070393216533052</c:v>
                </c:pt>
                <c:pt idx="331">
                  <c:v>0.36812455268467575</c:v>
                </c:pt>
                <c:pt idx="332">
                  <c:v>0.26084150628989455</c:v>
                </c:pt>
                <c:pt idx="333">
                  <c:v>0.15022558912076159</c:v>
                </c:pt>
                <c:pt idx="334">
                  <c:v>3.7690182669931946E-2</c:v>
                </c:pt>
                <c:pt idx="335">
                  <c:v>-7.5326805527935373E-2</c:v>
                </c:pt>
                <c:pt idx="336">
                  <c:v>-0.18738131458572727</c:v>
                </c:pt>
                <c:pt idx="337">
                  <c:v>-0.29704158157703076</c:v>
                </c:pt>
                <c:pt idx="338">
                  <c:v>-0.40290643571366519</c:v>
                </c:pt>
                <c:pt idx="339">
                  <c:v>-0.50362320163576313</c:v>
                </c:pt>
                <c:pt idx="340">
                  <c:v>-0.59790498305752104</c:v>
                </c:pt>
                <c:pt idx="341">
                  <c:v>-0.68454710592868517</c:v>
                </c:pt>
                <c:pt idx="342">
                  <c:v>-0.762442511011449</c:v>
                </c:pt>
                <c:pt idx="343">
                  <c:v>-0.830595899195813</c:v>
                </c:pt>
                <c:pt idx="344">
                  <c:v>-0.88813644881354359</c:v>
                </c:pt>
                <c:pt idx="345">
                  <c:v>-0.93432894245660669</c:v>
                </c:pt>
                <c:pt idx="346">
                  <c:v>-0.96858316112862219</c:v>
                </c:pt>
                <c:pt idx="347">
                  <c:v>-0.99046142569664097</c:v>
                </c:pt>
                <c:pt idx="348">
                  <c:v>-0.99968418928328506</c:v>
                </c:pt>
                <c:pt idx="349">
                  <c:v>-0.99613360914315041</c:v>
                </c:pt>
                <c:pt idx="350">
                  <c:v>-0.97985505238421444</c:v>
                </c:pt>
                <c:pt idx="351">
                  <c:v>-0.95105651629510668</c:v>
                </c:pt>
                <c:pt idx="352">
                  <c:v>-0.91010597068492882</c:v>
                </c:pt>
                <c:pt idx="353">
                  <c:v>-0.85752665619355861</c:v>
                </c:pt>
                <c:pt idx="354">
                  <c:v>-0.79399039864770671</c:v>
                </c:pt>
                <c:pt idx="355">
                  <c:v>-0.72030902488773474</c:v>
                </c:pt>
                <c:pt idx="356">
                  <c:v>-0.63742398974846592</c:v>
                </c:pt>
                <c:pt idx="357">
                  <c:v>-0.54639434673398823</c:v>
                </c:pt>
                <c:pt idx="358">
                  <c:v>-0.44838321608969645</c:v>
                </c:pt>
                <c:pt idx="359">
                  <c:v>-0.34464292317414236</c:v>
                </c:pt>
                <c:pt idx="360">
                  <c:v>-0.23649899702335297</c:v>
                </c:pt>
                <c:pt idx="361">
                  <c:v>-0.12533323356402104</c:v>
                </c:pt>
                <c:pt idx="362">
                  <c:v>-1.2566039883314086E-2</c:v>
                </c:pt>
                <c:pt idx="363">
                  <c:v>0.10036171485074161</c:v>
                </c:pt>
                <c:pt idx="364">
                  <c:v>0.21200710992063329</c:v>
                </c:pt>
                <c:pt idx="365">
                  <c:v>0.32094360980415165</c:v>
                </c:pt>
                <c:pt idx="366">
                  <c:v>0.42577929155932193</c:v>
                </c:pt>
                <c:pt idx="367">
                  <c:v>0.52517462995126873</c:v>
                </c:pt>
                <c:pt idx="368">
                  <c:v>0.61785961307370663</c:v>
                </c:pt>
                <c:pt idx="369">
                  <c:v>0.70264996977227223</c:v>
                </c:pt>
                <c:pt idx="370">
                  <c:v>0.77846230152575757</c:v>
                </c:pt>
                <c:pt idx="371">
                  <c:v>0.84432792543946467</c:v>
                </c:pt>
                <c:pt idx="372">
                  <c:v>0.89940525147350947</c:v>
                </c:pt>
                <c:pt idx="373">
                  <c:v>0.94299053575754377</c:v>
                </c:pt>
                <c:pt idx="374">
                  <c:v>0.9745268725927293</c:v>
                </c:pt>
                <c:pt idx="375">
                  <c:v>0.99361131024676741</c:v>
                </c:pt>
                <c:pt idx="376">
                  <c:v>0.99999999962080544</c:v>
                </c:pt>
                <c:pt idx="377">
                  <c:v>0.99361131000180558</c:v>
                </c:pt>
                <c:pt idx="378">
                  <c:v>0.97452687208930222</c:v>
                </c:pt>
                <c:pt idx="379">
                  <c:v>0.94299053496951202</c:v>
                </c:pt>
                <c:pt idx="380">
                  <c:v>0.89940525036409213</c:v>
                </c:pt>
                <c:pt idx="381">
                  <c:v>0.8443279239648992</c:v>
                </c:pt>
                <c:pt idx="382">
                  <c:v>0.77846229964149105</c:v>
                </c:pt>
                <c:pt idx="383">
                  <c:v>0.7026499674429445</c:v>
                </c:pt>
                <c:pt idx="384">
                  <c:v>0.61785961028866487</c:v>
                </c:pt>
                <c:pt idx="385">
                  <c:v>0.52517462674795223</c:v>
                </c:pt>
                <c:pt idx="386">
                  <c:v>0.42577928805758009</c:v>
                </c:pt>
                <c:pt idx="387">
                  <c:v>0.3209436062554254</c:v>
                </c:pt>
                <c:pt idx="388">
                  <c:v>0.2120071067769537</c:v>
                </c:pt>
                <c:pt idx="389">
                  <c:v>0.10036171285965695</c:v>
                </c:pt>
                <c:pt idx="390">
                  <c:v>-1.2566039550499158E-2</c:v>
                </c:pt>
                <c:pt idx="391">
                  <c:v>-0.12533322914199269</c:v>
                </c:pt>
                <c:pt idx="392">
                  <c:v>-0.23649898593056085</c:v>
                </c:pt>
                <c:pt idx="393">
                  <c:v>-0.34464290172760642</c:v>
                </c:pt>
                <c:pt idx="394">
                  <c:v>-0.44838317914530729</c:v>
                </c:pt>
                <c:pt idx="395">
                  <c:v>-0.54639428724105066</c:v>
                </c:pt>
                <c:pt idx="396">
                  <c:v>-0.63742389820886691</c:v>
                </c:pt>
                <c:pt idx="397">
                  <c:v>-0.72030888871376397</c:v>
                </c:pt>
                <c:pt idx="398">
                  <c:v>-0.79399020141909982</c:v>
                </c:pt>
                <c:pt idx="399">
                  <c:v>-0.8575263768249326</c:v>
                </c:pt>
                <c:pt idx="400">
                  <c:v>-0.91010558253086626</c:v>
                </c:pt>
                <c:pt idx="401">
                  <c:v>-0.95105598624352872</c:v>
                </c:pt>
                <c:pt idx="402">
                  <c:v>-0.97985434002154315</c:v>
                </c:pt>
                <c:pt idx="403">
                  <c:v>-0.99613266611968676</c:v>
                </c:pt>
                <c:pt idx="404">
                  <c:v>-0.9996829590672397</c:v>
                </c:pt>
                <c:pt idx="405">
                  <c:v>-0.9904598439837522</c:v>
                </c:pt>
                <c:pt idx="406">
                  <c:v>-0.96858115727500005</c:v>
                </c:pt>
                <c:pt idx="407">
                  <c:v>-0.93432644242926888</c:v>
                </c:pt>
                <c:pt idx="408">
                  <c:v>-0.88813338030990463</c:v>
                </c:pt>
                <c:pt idx="409">
                  <c:v>-0.83059219977362853</c:v>
                </c:pt>
                <c:pt idx="410">
                  <c:v>-0.76243814029699675</c:v>
                </c:pt>
                <c:pt idx="411">
                  <c:v>-0.68454206323429856</c:v>
                </c:pt>
                <c:pt idx="412">
                  <c:v>-0.5978993320385535</c:v>
                </c:pt>
                <c:pt idx="413">
                  <c:v>-0.50361710394655268</c:v>
                </c:pt>
                <c:pt idx="414">
                  <c:v>-0.40290019597183774</c:v>
                </c:pt>
                <c:pt idx="415">
                  <c:v>-0.2970357062982506</c:v>
                </c:pt>
                <c:pt idx="416">
                  <c:v>-0.18737658808013924</c:v>
                </c:pt>
                <c:pt idx="417">
                  <c:v>-7.5324386016385303E-2</c:v>
                </c:pt>
                <c:pt idx="418">
                  <c:v>3.7688643311256584E-2</c:v>
                </c:pt>
                <c:pt idx="419">
                  <c:v>0.15021779861725854</c:v>
                </c:pt>
                <c:pt idx="420">
                  <c:v>0.2608243551808152</c:v>
                </c:pt>
                <c:pt idx="421">
                  <c:v>0.36809390517688206</c:v>
                </c:pt>
                <c:pt idx="422">
                  <c:v>0.47065438361113882</c:v>
                </c:pt>
                <c:pt idx="423">
                  <c:v>0.56719355116109116</c:v>
                </c:pt>
                <c:pt idx="424">
                  <c:v>0.6564757131665786</c:v>
                </c:pt>
                <c:pt idx="425">
                  <c:v>0.73735746509103228</c:v>
                </c:pt>
                <c:pt idx="426">
                  <c:v>0.80880226890848994</c:v>
                </c:pt>
                <c:pt idx="427">
                  <c:v>0.86989368194650019</c:v>
                </c:pt>
                <c:pt idx="428">
                  <c:v>0.91984707957702727</c:v>
                </c:pt>
                <c:pt idx="429">
                  <c:v>0.95801973560478337</c:v>
                </c:pt>
                <c:pt idx="430">
                  <c:v>0.9839191490170982</c:v>
                </c:pt>
                <c:pt idx="431">
                  <c:v>0.99720953264584677</c:v>
                </c:pt>
                <c:pt idx="432">
                  <c:v>0.99771640790434557</c:v>
                </c:pt>
                <c:pt idx="433">
                  <c:v>0.98542927968672289</c:v>
                </c:pt>
                <c:pt idx="434">
                  <c:v>0.96050239625398071</c:v>
                </c:pt>
                <c:pt idx="435">
                  <c:v>0.92325362987505433</c:v>
                </c:pt>
                <c:pt idx="436">
                  <c:v>0.87416154440595517</c:v>
                </c:pt>
                <c:pt idx="437">
                  <c:v>0.8138607449747659</c:v>
                </c:pt>
                <c:pt idx="438">
                  <c:v>0.74313563138795902</c:v>
                </c:pt>
                <c:pt idx="439">
                  <c:v>0.6629126994216834</c:v>
                </c:pt>
                <c:pt idx="440">
                  <c:v>0.57425155113159754</c:v>
                </c:pt>
                <c:pt idx="441">
                  <c:v>0.47833478464347468</c:v>
                </c:pt>
                <c:pt idx="442">
                  <c:v>0.37645693305002065</c:v>
                </c:pt>
                <c:pt idx="443">
                  <c:v>0.27001260797789539</c:v>
                </c:pt>
                <c:pt idx="444">
                  <c:v>0.16048397244510965</c:v>
                </c:pt>
                <c:pt idx="445">
                  <c:v>4.9427615521714291E-2</c:v>
                </c:pt>
                <c:pt idx="446">
                  <c:v>-6.1539176812987137E-2</c:v>
                </c:pt>
                <c:pt idx="447">
                  <c:v>-0.17075286957329594</c:v>
                </c:pt>
                <c:pt idx="448">
                  <c:v>-0.27651910608631275</c:v>
                </c:pt>
                <c:pt idx="449">
                  <c:v>-0.3771295615767799</c:v>
                </c:pt>
                <c:pt idx="450">
                  <c:v>-0.47088089815541012</c:v>
                </c:pt>
                <c:pt idx="451">
                  <c:v>-0.55609676324471047</c:v>
                </c:pt>
                <c:pt idx="452">
                  <c:v>-0.63115406639999294</c:v>
                </c:pt>
                <c:pt idx="453">
                  <c:v>-0.69451506086841042</c:v>
                </c:pt>
                <c:pt idx="454">
                  <c:v>-0.74476699530331913</c:v>
                </c:pt>
                <c:pt idx="455">
                  <c:v>-0.78067120326588557</c:v>
                </c:pt>
                <c:pt idx="456">
                  <c:v>-0.80122333315211447</c:v>
                </c:pt>
                <c:pt idx="457">
                  <c:v>-0.80572580215756007</c:v>
                </c:pt>
                <c:pt idx="458">
                  <c:v>-0.79387223848980026</c:v>
                </c:pt>
                <c:pt idx="459">
                  <c:v>-0.76584136668883274</c:v>
                </c:pt>
                <c:pt idx="460">
                  <c:v>-0.72239421352066913</c:v>
                </c:pt>
                <c:pt idx="461">
                  <c:v>-0.66496351945844812</c:v>
                </c:pt>
                <c:pt idx="462">
                  <c:v>-0.5957180302290711</c:v>
                </c:pt>
                <c:pt idx="463">
                  <c:v>-0.51757777408964178</c:v>
                </c:pt>
                <c:pt idx="464">
                  <c:v>-0.4341514097654155</c:v>
                </c:pt>
                <c:pt idx="465">
                  <c:v>-0.34956650115760352</c:v>
                </c:pt>
                <c:pt idx="466">
                  <c:v>-0.26817257128729877</c:v>
                </c:pt>
                <c:pt idx="467">
                  <c:v>-0.19411949405719103</c:v>
                </c:pt>
                <c:pt idx="468">
                  <c:v>-0.13085203237615239</c:v>
                </c:pt>
                <c:pt idx="469">
                  <c:v>-8.0610029205007427E-2</c:v>
                </c:pt>
                <c:pt idx="470">
                  <c:v>-4.4066613228677616E-2</c:v>
                </c:pt>
                <c:pt idx="471">
                  <c:v>-2.0246220809811141E-2</c:v>
                </c:pt>
                <c:pt idx="472">
                  <c:v>-6.8114191511935854E-3</c:v>
                </c:pt>
                <c:pt idx="473">
                  <c:v>-6.8506628144489757E-4</c:v>
                </c:pt>
                <c:pt idx="474">
                  <c:v>1.178060079971201E-3</c:v>
                </c:pt>
                <c:pt idx="475">
                  <c:v>1.1503219870739306E-3</c:v>
                </c:pt>
                <c:pt idx="476">
                  <c:v>6.5104254332876317E-4</c:v>
                </c:pt>
                <c:pt idx="477">
                  <c:v>2.639766682349283E-4</c:v>
                </c:pt>
                <c:pt idx="478">
                  <c:v>7.9107327088000931E-5</c:v>
                </c:pt>
                <c:pt idx="479">
                  <c:v>1.7288022070867528E-5</c:v>
                </c:pt>
                <c:pt idx="480">
                  <c:v>2.662625933823926E-6</c:v>
                </c:pt>
                <c:pt idx="481">
                  <c:v>2.75267596813774E-7</c:v>
                </c:pt>
                <c:pt idx="482">
                  <c:v>1.7957256745875216E-8</c:v>
                </c:pt>
                <c:pt idx="483">
                  <c:v>6.8561323926534609E-10</c:v>
                </c:pt>
                <c:pt idx="484">
                  <c:v>1.4001520985115574E-11</c:v>
                </c:pt>
                <c:pt idx="485">
                  <c:v>1.3746107413434538E-13</c:v>
                </c:pt>
                <c:pt idx="486">
                  <c:v>5.7203652089124288E-16</c:v>
                </c:pt>
                <c:pt idx="487">
                  <c:v>8.7020399363073837E-19</c:v>
                </c:pt>
                <c:pt idx="488">
                  <c:v>4.06752208184105E-22</c:v>
                </c:pt>
                <c:pt idx="489">
                  <c:v>4.7659089046615043E-26</c:v>
                </c:pt>
                <c:pt idx="490">
                  <c:v>1.1030321449609461E-30</c:v>
                </c:pt>
                <c:pt idx="491">
                  <c:v>3.8162433992273198E-36</c:v>
                </c:pt>
                <c:pt idx="492">
                  <c:v>1.4251262194308074E-42</c:v>
                </c:pt>
                <c:pt idx="493">
                  <c:v>3.926757620889306E-50</c:v>
                </c:pt>
                <c:pt idx="494">
                  <c:v>5.1200478301230333E-59</c:v>
                </c:pt>
                <c:pt idx="495">
                  <c:v>1.8807712138063331E-69</c:v>
                </c:pt>
                <c:pt idx="496">
                  <c:v>1.0619324412568762E-81</c:v>
                </c:pt>
                <c:pt idx="497">
                  <c:v>4.5357849685551185E-96</c:v>
                </c:pt>
                <c:pt idx="498">
                  <c:v>6.3676496137717305E-113</c:v>
                </c:pt>
                <c:pt idx="499">
                  <c:v>1.0867572730886947E-132</c:v>
                </c:pt>
                <c:pt idx="500">
                  <c:v>6.3743351955895928E-156</c:v>
                </c:pt>
                <c:pt idx="501">
                  <c:v>4.1729661039455254E-197</c:v>
                </c:pt>
              </c:numCache>
            </c:numRef>
          </c:yVal>
          <c:smooth val="1"/>
          <c:extLst>
            <c:ext xmlns:c16="http://schemas.microsoft.com/office/drawing/2014/chart" uri="{C3380CC4-5D6E-409C-BE32-E72D297353CC}">
              <c16:uniqueId val="{00000000-2102-4541-B0DD-A06BEF3FE2E1}"/>
            </c:ext>
          </c:extLst>
        </c:ser>
        <c:dLbls>
          <c:showLegendKey val="0"/>
          <c:showVal val="0"/>
          <c:showCatName val="0"/>
          <c:showSerName val="0"/>
          <c:showPercent val="0"/>
          <c:showBubbleSize val="0"/>
        </c:dLbls>
        <c:axId val="1030880575"/>
        <c:axId val="1161530415"/>
      </c:scatterChart>
      <c:valAx>
        <c:axId val="1030880575"/>
        <c:scaling>
          <c:orientation val="minMax"/>
          <c:max val="1"/>
        </c:scaling>
        <c:delete val="1"/>
        <c:axPos val="b"/>
        <c:numFmt formatCode="0.000" sourceLinked="1"/>
        <c:majorTickMark val="none"/>
        <c:minorTickMark val="none"/>
        <c:tickLblPos val="nextTo"/>
        <c:crossAx val="1161530415"/>
        <c:crosses val="autoZero"/>
        <c:crossBetween val="midCat"/>
      </c:valAx>
      <c:valAx>
        <c:axId val="1161530415"/>
        <c:scaling>
          <c:orientation val="minMax"/>
          <c:max val="1"/>
          <c:min val="-1"/>
        </c:scaling>
        <c:delete val="1"/>
        <c:axPos val="l"/>
        <c:numFmt formatCode="General" sourceLinked="1"/>
        <c:majorTickMark val="out"/>
        <c:minorTickMark val="none"/>
        <c:tickLblPos val="nextTo"/>
        <c:crossAx val="1030880575"/>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6188F6-6C07-4C7A-8A2B-3673BF7271C6}" type="datetimeFigureOut">
              <a:rPr lang="en-US" smtClean="0"/>
              <a:t>9/21/26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12A22-566E-44B0-8898-EBFC56AB75C5}" type="slidenum">
              <a:rPr lang="en-US" smtClean="0"/>
              <a:t>‹#›</a:t>
            </a:fld>
            <a:endParaRPr lang="en-US"/>
          </a:p>
        </p:txBody>
      </p:sp>
    </p:spTree>
    <p:extLst>
      <p:ext uri="{BB962C8B-B14F-4D97-AF65-F5344CB8AC3E}">
        <p14:creationId xmlns:p14="http://schemas.microsoft.com/office/powerpoint/2010/main" val="2270974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812A22-566E-44B0-8898-EBFC56AB75C5}" type="slidenum">
              <a:rPr lang="en-US" smtClean="0"/>
              <a:t>1</a:t>
            </a:fld>
            <a:endParaRPr lang="en-US"/>
          </a:p>
        </p:txBody>
      </p:sp>
    </p:spTree>
    <p:extLst>
      <p:ext uri="{BB962C8B-B14F-4D97-AF65-F5344CB8AC3E}">
        <p14:creationId xmlns:p14="http://schemas.microsoft.com/office/powerpoint/2010/main" val="4105589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812A22-566E-44B0-8898-EBFC56AB75C5}" type="slidenum">
              <a:rPr lang="en-US" smtClean="0"/>
              <a:t>3</a:t>
            </a:fld>
            <a:endParaRPr lang="en-US"/>
          </a:p>
        </p:txBody>
      </p:sp>
    </p:spTree>
    <p:extLst>
      <p:ext uri="{BB962C8B-B14F-4D97-AF65-F5344CB8AC3E}">
        <p14:creationId xmlns:p14="http://schemas.microsoft.com/office/powerpoint/2010/main" val="2502059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50FA8A-EF5E-46A6-9AA0-ADCFD78A0CC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3407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B57B0F-1460-8F46-B1A7-C0CDEF27B9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8044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work is part of a project called AXSIS at DESY which is pioneering the development of THz-powered electron acceleration and its applications towards realization of a fully THz-powered X-ray light source.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**CLICK**</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As major motivation for the development of THz acceleration is the drive to create compact electron and x-ray sources that are more widely accessible and enable development of new applications that can be integrated on the optical table.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However, as you can imagine, miniaturization of any technology brings with it many complexities which must be fully explored.</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 this talk I will concentrate on studying the dynamics of the multicycle-THz driven LINAC. In particular, I will focus on some of the challenges associated with using dielectrically loaded waveguides as LINACs for non-relativistic electrons.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50FA8A-EF5E-46A6-9AA0-ADCFD78A0CC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3020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THz accelerator has the same basic architecture as a conventional one, in that there is a Gun (or injector) which pre-accelerates electrons to relativistic speeds, and a LINAC which provides the bulk of the energy gain.</a:t>
            </a:r>
          </a:p>
          <a:p>
            <a:endParaRPr lang="en-US" dirty="0"/>
          </a:p>
          <a:p>
            <a:r>
              <a:rPr lang="en-US" dirty="0"/>
              <a:t>A major reason for this split comes from the relativistic nature of the electron acceleration and the resultant dynamics of phase matching between the electrons and the THz field in the LINAC.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design energy for our LINAC is 20 MeV. At this energy, the electrons are travelling within 0.03% of the speed of light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Notice, however, this small bit of velocity change at the beginning of the acceleration. This is the dynamics I was talking about. LINACs generally don’t handle velocity change well. Although in this sketch, the THz is coupled into the LINAC transversely, the interaction between the electrons and the field within the waveguide is longitudinal, meaning the electrons and THz co-propagate. For the LINAC to remain phase-matched over long interaction lengths and large energy gains, the electrons and the THz wave crests must both be travelling at close to the same speed. So, for the highest efficiency of the LINAC, this little bend at the beginning  should be minimized as much as possible.</a:t>
            </a:r>
          </a:p>
          <a:p>
            <a:endParaRPr lang="en-US" dirty="0"/>
          </a:p>
          <a:p>
            <a:r>
              <a:rPr lang="en-US" dirty="0"/>
              <a:t>The job of the gun is therefore to accelerate electrons from rest to nearly the speed of light so that the electrons can “catch the wave” in the LINAC.</a:t>
            </a:r>
          </a:p>
          <a:p>
            <a:endParaRPr lang="en-US" dirty="0"/>
          </a:p>
          <a:p>
            <a:r>
              <a:rPr lang="en-US" dirty="0"/>
              <a:t>**CLICK**</a:t>
            </a:r>
          </a:p>
          <a:p>
            <a:endParaRPr lang="en-US" dirty="0"/>
          </a:p>
          <a:p>
            <a:r>
              <a:rPr lang="en-US" dirty="0"/>
              <a:t>The gun is specifically designed to maintain phase matching over this large range of electron speeds. As discussed in the previous talk, for a THz gun, this ability comes from a design which employs a transverse interaction geometry as well as a segmentation of the interaction into sub units which are individually rephased.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B947B3-209C-1442-B0F8-3E7F25D781A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6547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388FD-B71E-78B2-152B-6B44BDD45A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532947-0FF9-B666-9AA9-8923F40E66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B62E73-6E57-F3B5-16A0-112D001EE9AD}"/>
              </a:ext>
            </a:extLst>
          </p:cNvPr>
          <p:cNvSpPr>
            <a:spLocks noGrp="1"/>
          </p:cNvSpPr>
          <p:nvPr>
            <p:ph type="body" idx="1"/>
          </p:nvPr>
        </p:nvSpPr>
        <p:spPr/>
        <p:txBody>
          <a:bodyPr/>
          <a:lstStyle/>
          <a:p>
            <a:pPr marL="0" indent="0">
              <a:buFont typeface="Arial" panose="020B0604020202020204" pitchFamily="34" charset="0"/>
              <a:buNone/>
            </a:pPr>
            <a:endParaRPr lang="de-DE" dirty="0"/>
          </a:p>
        </p:txBody>
      </p:sp>
      <p:sp>
        <p:nvSpPr>
          <p:cNvPr id="4" name="Slide Number Placeholder 3">
            <a:extLst>
              <a:ext uri="{FF2B5EF4-FFF2-40B4-BE49-F238E27FC236}">
                <a16:creationId xmlns:a16="http://schemas.microsoft.com/office/drawing/2014/main" id="{2D6295F4-3E25-EB04-0CE8-35C1A04AD5C3}"/>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7B5255-5329-45F9-87F3-A2F9FB4734DF}" type="slidenum">
              <a:rPr kumimoji="0" lang="de-D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252677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186C6-86FB-4FE8-7490-B79017650B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31F6D6-49DF-3B18-CD25-6BE58E1AD4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F72FE5-16B9-2862-2018-C867D08375ED}"/>
              </a:ext>
            </a:extLst>
          </p:cNvPr>
          <p:cNvSpPr>
            <a:spLocks noGrp="1"/>
          </p:cNvSpPr>
          <p:nvPr>
            <p:ph type="body" idx="1"/>
          </p:nvPr>
        </p:nvSpPr>
        <p:spPr/>
        <p:txBody>
          <a:bodyPr/>
          <a:lstStyle/>
          <a:p>
            <a:pPr marL="171450" indent="-171450">
              <a:buFont typeface="Arial" panose="020B0604020202020204" pitchFamily="34" charset="0"/>
              <a:buChar char="•"/>
            </a:pPr>
            <a:r>
              <a:rPr lang="en-US" dirty="0"/>
              <a:t>will take a long time</a:t>
            </a:r>
          </a:p>
          <a:p>
            <a:pPr marL="171450" indent="-171450">
              <a:buFont typeface="Arial" panose="020B0604020202020204" pitchFamily="34" charset="0"/>
              <a:buChar char="•"/>
            </a:pPr>
            <a:r>
              <a:rPr lang="en-US" dirty="0"/>
              <a:t>Herman ?? -&gt; aim for 1 slide per 2 min and discuss </a:t>
            </a:r>
          </a:p>
          <a:p>
            <a:pPr marL="171450" indent="-171450">
              <a:buFont typeface="Arial" panose="020B0604020202020204" pitchFamily="34" charset="0"/>
              <a:buChar char="•"/>
            </a:pPr>
            <a:r>
              <a:rPr lang="en-US" dirty="0"/>
              <a:t>Don’t have to explain how it was done</a:t>
            </a:r>
          </a:p>
          <a:p>
            <a:pPr marL="171450" indent="-171450">
              <a:buFont typeface="Arial" panose="020B0604020202020204" pitchFamily="34" charset="0"/>
              <a:buChar char="•"/>
            </a:pPr>
            <a:r>
              <a:rPr lang="en-US" dirty="0"/>
              <a:t>Don’t have to show Regen and 4-pass</a:t>
            </a:r>
          </a:p>
          <a:p>
            <a:pPr marL="171450" indent="-171450">
              <a:buFont typeface="Arial" panose="020B0604020202020204" pitchFamily="34" charset="0"/>
              <a:buChar char="•"/>
            </a:pPr>
            <a:r>
              <a:rPr lang="en-US" dirty="0"/>
              <a:t>Can use this as backup slide</a:t>
            </a:r>
          </a:p>
          <a:p>
            <a:endParaRPr lang="en-US" dirty="0"/>
          </a:p>
        </p:txBody>
      </p:sp>
      <p:sp>
        <p:nvSpPr>
          <p:cNvPr id="4" name="Slide Number Placeholder 3">
            <a:extLst>
              <a:ext uri="{FF2B5EF4-FFF2-40B4-BE49-F238E27FC236}">
                <a16:creationId xmlns:a16="http://schemas.microsoft.com/office/drawing/2014/main" id="{F55326A0-80E1-E1AF-3D15-EBD3C9BF36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B281-103B-7E4B-B612-7336B7B2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7055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fld id="{6226AF3A-C1D5-AE4D-AF94-530B356E65F8}" type="slidenum">
              <a:rPr kumimoji="0" lang="en-US" sz="1200" b="0" i="0" u="none" strike="noStrike" kern="1200" cap="none" spc="0" normalizeH="0" baseline="0" noProof="0" smtClean="0">
                <a:ln>
                  <a:noFill/>
                </a:ln>
                <a:solidFill>
                  <a:srgbClr val="000000"/>
                </a:solidFill>
                <a:effectLst/>
                <a:uLnTx/>
                <a:uFillTx/>
                <a:latin typeface="Times" charset="0"/>
                <a:ea typeface="ＭＳ Ｐゴシック" charset="0"/>
                <a:cs typeface="+mn-cs"/>
              </a:rPr>
              <a:pPr marL="0" marR="0" lvl="0" indent="0" algn="r" defTabSz="966788" rtl="0" eaLnBrk="0" fontAlgn="base" latinLnBrk="0" hangingPunct="0">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endParaRPr>
          </a:p>
        </p:txBody>
      </p:sp>
    </p:spTree>
    <p:extLst>
      <p:ext uri="{BB962C8B-B14F-4D97-AF65-F5344CB8AC3E}">
        <p14:creationId xmlns:p14="http://schemas.microsoft.com/office/powerpoint/2010/main" val="3865206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CF768-7AD4-4940-AC64-42629670B9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3051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D8BD6-9E9A-44F4-2434-D9E5CDD54F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1D7630-C63E-E2AF-EEC3-4FC969229C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F72F79-A55F-75CA-35D8-020A3B4A47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6AEFF3-5D32-2FB4-7DEB-3D2B574DA9D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9C548A-47CD-0B4C-8A95-F914DAAB0D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98500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work is part of a project called AXSIS at DESY which is pioneering the development of THz-powered electron acceleration and its applications towards realization of a fully THz-powered X-ray light source.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**CLICK**</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As major motivation for the development of THz acceleration is the drive to create compact electron and x-ray sources that are more widely accessible and enable development of new applications that can be integrated on the optical table.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However, as you can imagine, miniaturization of any technology brings with it many complexities which must be fully explored.</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 this talk I will concentrate on studying the dynamics of the multicycle-THz driven LINAC. In particular, I will focus on some of the challenges associated with using dielectrically loaded waveguides as LINACs for non-relativistic electrons.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50FA8A-EF5E-46A6-9AA0-ADCFD78A0CC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7310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4.xml"/><Relationship Id="rId6" Type="http://schemas.openxmlformats.org/officeDocument/2006/relationships/image" Target="../media/image14.jpeg"/><Relationship Id="rId5" Type="http://schemas.openxmlformats.org/officeDocument/2006/relationships/image" Target="../media/image13.emf"/><Relationship Id="rId10" Type="http://schemas.openxmlformats.org/officeDocument/2006/relationships/image" Target="../media/image18.tiff"/><Relationship Id="rId4" Type="http://schemas.openxmlformats.org/officeDocument/2006/relationships/image" Target="../media/image12.png"/><Relationship Id="rId9" Type="http://schemas.openxmlformats.org/officeDocument/2006/relationships/image" Target="../media/image17.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7.xml"/><Relationship Id="rId4" Type="http://schemas.openxmlformats.org/officeDocument/2006/relationships/image" Target="../media/image6.emf"/></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6E4BE-3F73-DE54-AAF9-5F6B19EF9B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53928D8-B970-F9DC-FD62-9A346A3CC8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B5B4314-B203-7CAB-4851-3001FBCFC96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3E820BD-0A1C-6E92-B5C0-53104D11CA5A}"/>
              </a:ext>
            </a:extLst>
          </p:cNvPr>
          <p:cNvSpPr>
            <a:spLocks noGrp="1"/>
          </p:cNvSpPr>
          <p:nvPr>
            <p:ph type="ftr" sz="quarter" idx="11"/>
          </p:nvPr>
        </p:nvSpPr>
        <p:spPr/>
        <p:txBody>
          <a:bodyPr/>
          <a:lstStyle/>
          <a:p>
            <a:r>
              <a:rPr lang="en-US"/>
              <a:t>N.H. Matlis | PhASE26 | Sept 21</a:t>
            </a:r>
          </a:p>
        </p:txBody>
      </p:sp>
      <p:sp>
        <p:nvSpPr>
          <p:cNvPr id="6" name="Slide Number Placeholder 5">
            <a:extLst>
              <a:ext uri="{FF2B5EF4-FFF2-40B4-BE49-F238E27FC236}">
                <a16:creationId xmlns:a16="http://schemas.microsoft.com/office/drawing/2014/main" id="{2D10BEAB-F068-412A-01A3-E87D6F286ADC}"/>
              </a:ext>
            </a:extLst>
          </p:cNvPr>
          <p:cNvSpPr>
            <a:spLocks noGrp="1"/>
          </p:cNvSpPr>
          <p:nvPr>
            <p:ph type="sldNum" sz="quarter" idx="12"/>
          </p:nvPr>
        </p:nvSpPr>
        <p:spPr/>
        <p:txBody>
          <a:bodyPr/>
          <a:lstStyle/>
          <a:p>
            <a:fld id="{B30610A6-826A-4D66-9033-5F4EEE0AC898}" type="slidenum">
              <a:rPr lang="en-US" smtClean="0"/>
              <a:t>‹#›</a:t>
            </a:fld>
            <a:endParaRPr lang="en-US"/>
          </a:p>
        </p:txBody>
      </p:sp>
    </p:spTree>
    <p:extLst>
      <p:ext uri="{BB962C8B-B14F-4D97-AF65-F5344CB8AC3E}">
        <p14:creationId xmlns:p14="http://schemas.microsoft.com/office/powerpoint/2010/main" val="2621648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ADBEB-E2BB-3E07-3CAE-0EDAE9DABA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EB0A88-B996-036B-2C44-BFD5F6E082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C192A0-A26D-30CF-D312-6F2B2FD8EB4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C2D64CE-88CA-F11B-1752-CCADD6E72953}"/>
              </a:ext>
            </a:extLst>
          </p:cNvPr>
          <p:cNvSpPr>
            <a:spLocks noGrp="1"/>
          </p:cNvSpPr>
          <p:nvPr>
            <p:ph type="ftr" sz="quarter" idx="11"/>
          </p:nvPr>
        </p:nvSpPr>
        <p:spPr/>
        <p:txBody>
          <a:bodyPr/>
          <a:lstStyle/>
          <a:p>
            <a:r>
              <a:rPr lang="en-US"/>
              <a:t>N.H. Matlis | PhASE26 | Sept 21</a:t>
            </a:r>
          </a:p>
        </p:txBody>
      </p:sp>
      <p:sp>
        <p:nvSpPr>
          <p:cNvPr id="6" name="Slide Number Placeholder 5">
            <a:extLst>
              <a:ext uri="{FF2B5EF4-FFF2-40B4-BE49-F238E27FC236}">
                <a16:creationId xmlns:a16="http://schemas.microsoft.com/office/drawing/2014/main" id="{28C2E016-2DDB-FD0A-E1F1-DFF1F02CEF3F}"/>
              </a:ext>
            </a:extLst>
          </p:cNvPr>
          <p:cNvSpPr>
            <a:spLocks noGrp="1"/>
          </p:cNvSpPr>
          <p:nvPr>
            <p:ph type="sldNum" sz="quarter" idx="12"/>
          </p:nvPr>
        </p:nvSpPr>
        <p:spPr/>
        <p:txBody>
          <a:bodyPr/>
          <a:lstStyle/>
          <a:p>
            <a:fld id="{B30610A6-826A-4D66-9033-5F4EEE0AC898}" type="slidenum">
              <a:rPr lang="en-US" smtClean="0"/>
              <a:t>‹#›</a:t>
            </a:fld>
            <a:endParaRPr lang="en-US"/>
          </a:p>
        </p:txBody>
      </p:sp>
    </p:spTree>
    <p:extLst>
      <p:ext uri="{BB962C8B-B14F-4D97-AF65-F5344CB8AC3E}">
        <p14:creationId xmlns:p14="http://schemas.microsoft.com/office/powerpoint/2010/main" val="105444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7E0DA-452A-7DCA-9908-B69011C7D4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5B6C76F-728B-AB5F-5448-D06B3D5EAD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7BB74C-4362-873F-8AD3-33843802F9E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F0B7CF2-0FFC-767F-F782-AAE5568E0D17}"/>
              </a:ext>
            </a:extLst>
          </p:cNvPr>
          <p:cNvSpPr>
            <a:spLocks noGrp="1"/>
          </p:cNvSpPr>
          <p:nvPr>
            <p:ph type="ftr" sz="quarter" idx="11"/>
          </p:nvPr>
        </p:nvSpPr>
        <p:spPr/>
        <p:txBody>
          <a:bodyPr/>
          <a:lstStyle/>
          <a:p>
            <a:r>
              <a:rPr lang="en-US"/>
              <a:t>N.H. Matlis | PhASE26 | Sept 21</a:t>
            </a:r>
          </a:p>
        </p:txBody>
      </p:sp>
      <p:sp>
        <p:nvSpPr>
          <p:cNvPr id="6" name="Slide Number Placeholder 5">
            <a:extLst>
              <a:ext uri="{FF2B5EF4-FFF2-40B4-BE49-F238E27FC236}">
                <a16:creationId xmlns:a16="http://schemas.microsoft.com/office/drawing/2014/main" id="{DE783DAA-532C-EC0E-B723-D1C25C4E19C3}"/>
              </a:ext>
            </a:extLst>
          </p:cNvPr>
          <p:cNvSpPr>
            <a:spLocks noGrp="1"/>
          </p:cNvSpPr>
          <p:nvPr>
            <p:ph type="sldNum" sz="quarter" idx="12"/>
          </p:nvPr>
        </p:nvSpPr>
        <p:spPr/>
        <p:txBody>
          <a:bodyPr/>
          <a:lstStyle/>
          <a:p>
            <a:fld id="{B30610A6-826A-4D66-9033-5F4EEE0AC898}" type="slidenum">
              <a:rPr lang="en-US" smtClean="0"/>
              <a:t>‹#›</a:t>
            </a:fld>
            <a:endParaRPr lang="en-US"/>
          </a:p>
        </p:txBody>
      </p:sp>
    </p:spTree>
    <p:extLst>
      <p:ext uri="{BB962C8B-B14F-4D97-AF65-F5344CB8AC3E}">
        <p14:creationId xmlns:p14="http://schemas.microsoft.com/office/powerpoint/2010/main" val="3520504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D3915-0E7F-D9AE-626E-7BBC4C900B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937021-0403-7120-D241-A23E625B51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A7DAF6-476F-DBF5-2EC9-DD1CF5EF10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586D76-6234-8707-2AC0-FF63A9E0E85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8E8DD65F-D7F1-DB56-0E56-5212BCE42D0A}"/>
              </a:ext>
            </a:extLst>
          </p:cNvPr>
          <p:cNvSpPr>
            <a:spLocks noGrp="1"/>
          </p:cNvSpPr>
          <p:nvPr>
            <p:ph type="ftr" sz="quarter" idx="11"/>
          </p:nvPr>
        </p:nvSpPr>
        <p:spPr/>
        <p:txBody>
          <a:bodyPr/>
          <a:lstStyle/>
          <a:p>
            <a:r>
              <a:rPr lang="en-US"/>
              <a:t>N.H. Matlis | PhASE26 | Sept 21</a:t>
            </a:r>
          </a:p>
        </p:txBody>
      </p:sp>
      <p:sp>
        <p:nvSpPr>
          <p:cNvPr id="7" name="Slide Number Placeholder 6">
            <a:extLst>
              <a:ext uri="{FF2B5EF4-FFF2-40B4-BE49-F238E27FC236}">
                <a16:creationId xmlns:a16="http://schemas.microsoft.com/office/drawing/2014/main" id="{9BE978E8-5B15-4700-E8DB-BA9C7FF7D1B7}"/>
              </a:ext>
            </a:extLst>
          </p:cNvPr>
          <p:cNvSpPr>
            <a:spLocks noGrp="1"/>
          </p:cNvSpPr>
          <p:nvPr>
            <p:ph type="sldNum" sz="quarter" idx="12"/>
          </p:nvPr>
        </p:nvSpPr>
        <p:spPr/>
        <p:txBody>
          <a:bodyPr/>
          <a:lstStyle/>
          <a:p>
            <a:fld id="{B30610A6-826A-4D66-9033-5F4EEE0AC898}" type="slidenum">
              <a:rPr lang="en-US" smtClean="0"/>
              <a:t>‹#›</a:t>
            </a:fld>
            <a:endParaRPr lang="en-US"/>
          </a:p>
        </p:txBody>
      </p:sp>
    </p:spTree>
    <p:extLst>
      <p:ext uri="{BB962C8B-B14F-4D97-AF65-F5344CB8AC3E}">
        <p14:creationId xmlns:p14="http://schemas.microsoft.com/office/powerpoint/2010/main" val="1148825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2E08A-A346-D82D-C27C-42DA2A11E1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D3A3F2-1E17-50C5-9043-7F82026D05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770658-137F-F12E-900C-97BC0B00A7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A2D9DF-23CC-697D-9E87-8A32481A26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DB9EAF-8453-0B2D-7160-F3C64CB05D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981863-39AB-272C-028E-CC99870F4152}"/>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B0885760-E295-2423-2136-A89268C5EB04}"/>
              </a:ext>
            </a:extLst>
          </p:cNvPr>
          <p:cNvSpPr>
            <a:spLocks noGrp="1"/>
          </p:cNvSpPr>
          <p:nvPr>
            <p:ph type="ftr" sz="quarter" idx="11"/>
          </p:nvPr>
        </p:nvSpPr>
        <p:spPr/>
        <p:txBody>
          <a:bodyPr/>
          <a:lstStyle/>
          <a:p>
            <a:r>
              <a:rPr lang="en-US"/>
              <a:t>N.H. Matlis | PhASE26 | Sept 21</a:t>
            </a:r>
          </a:p>
        </p:txBody>
      </p:sp>
      <p:sp>
        <p:nvSpPr>
          <p:cNvPr id="9" name="Slide Number Placeholder 8">
            <a:extLst>
              <a:ext uri="{FF2B5EF4-FFF2-40B4-BE49-F238E27FC236}">
                <a16:creationId xmlns:a16="http://schemas.microsoft.com/office/drawing/2014/main" id="{AFD2C5EA-3EC7-2B92-A11E-BA098329CD28}"/>
              </a:ext>
            </a:extLst>
          </p:cNvPr>
          <p:cNvSpPr>
            <a:spLocks noGrp="1"/>
          </p:cNvSpPr>
          <p:nvPr>
            <p:ph type="sldNum" sz="quarter" idx="12"/>
          </p:nvPr>
        </p:nvSpPr>
        <p:spPr/>
        <p:txBody>
          <a:bodyPr/>
          <a:lstStyle/>
          <a:p>
            <a:fld id="{B30610A6-826A-4D66-9033-5F4EEE0AC898}" type="slidenum">
              <a:rPr lang="en-US" smtClean="0"/>
              <a:t>‹#›</a:t>
            </a:fld>
            <a:endParaRPr lang="en-US"/>
          </a:p>
        </p:txBody>
      </p:sp>
    </p:spTree>
    <p:extLst>
      <p:ext uri="{BB962C8B-B14F-4D97-AF65-F5344CB8AC3E}">
        <p14:creationId xmlns:p14="http://schemas.microsoft.com/office/powerpoint/2010/main" val="1528302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BC266-103F-DC80-5DFD-E8B13AC03FA5}"/>
              </a:ext>
            </a:extLst>
          </p:cNvPr>
          <p:cNvSpPr>
            <a:spLocks noGrp="1"/>
          </p:cNvSpPr>
          <p:nvPr>
            <p:ph type="title"/>
          </p:nvPr>
        </p:nvSpPr>
        <p:spPr>
          <a:xfrm>
            <a:off x="0" y="0"/>
            <a:ext cx="12192000" cy="563765"/>
          </a:xfrm>
        </p:spPr>
        <p:txBody>
          <a:bodyPr/>
          <a:lstStyle>
            <a:lvl1pPr>
              <a:defRPr sz="2800"/>
            </a:lvl1pPr>
          </a:lstStyle>
          <a:p>
            <a:r>
              <a:rPr lang="en-US" dirty="0"/>
              <a:t>Click to edit Master title style</a:t>
            </a:r>
          </a:p>
        </p:txBody>
      </p:sp>
      <p:sp>
        <p:nvSpPr>
          <p:cNvPr id="3" name="Date Placeholder 2">
            <a:extLst>
              <a:ext uri="{FF2B5EF4-FFF2-40B4-BE49-F238E27FC236}">
                <a16:creationId xmlns:a16="http://schemas.microsoft.com/office/drawing/2014/main" id="{C127E621-5AE3-D955-05AF-4E0286EC386F}"/>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3A0FD252-FE88-536A-5BAC-5E7A041E6D2F}"/>
              </a:ext>
            </a:extLst>
          </p:cNvPr>
          <p:cNvSpPr>
            <a:spLocks noGrp="1"/>
          </p:cNvSpPr>
          <p:nvPr>
            <p:ph type="ftr" sz="quarter" idx="11"/>
          </p:nvPr>
        </p:nvSpPr>
        <p:spPr/>
        <p:txBody>
          <a:bodyPr/>
          <a:lstStyle/>
          <a:p>
            <a:r>
              <a:rPr lang="en-US"/>
              <a:t>N.H. Matlis | PhASE26 | Sept 21</a:t>
            </a:r>
          </a:p>
        </p:txBody>
      </p:sp>
      <p:sp>
        <p:nvSpPr>
          <p:cNvPr id="5" name="Slide Number Placeholder 4">
            <a:extLst>
              <a:ext uri="{FF2B5EF4-FFF2-40B4-BE49-F238E27FC236}">
                <a16:creationId xmlns:a16="http://schemas.microsoft.com/office/drawing/2014/main" id="{1225561F-4CF4-7C1B-6DA0-33A305960DBD}"/>
              </a:ext>
            </a:extLst>
          </p:cNvPr>
          <p:cNvSpPr>
            <a:spLocks noGrp="1"/>
          </p:cNvSpPr>
          <p:nvPr>
            <p:ph type="sldNum" sz="quarter" idx="12"/>
          </p:nvPr>
        </p:nvSpPr>
        <p:spPr/>
        <p:txBody>
          <a:bodyPr/>
          <a:lstStyle/>
          <a:p>
            <a:fld id="{B30610A6-826A-4D66-9033-5F4EEE0AC898}" type="slidenum">
              <a:rPr lang="en-US" smtClean="0"/>
              <a:t>‹#›</a:t>
            </a:fld>
            <a:endParaRPr lang="en-US"/>
          </a:p>
        </p:txBody>
      </p:sp>
    </p:spTree>
    <p:extLst>
      <p:ext uri="{BB962C8B-B14F-4D97-AF65-F5344CB8AC3E}">
        <p14:creationId xmlns:p14="http://schemas.microsoft.com/office/powerpoint/2010/main" val="1920163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118907-632B-26D8-1253-872FC6BE7989}"/>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1E0CFE23-1B28-BD0D-DEA1-2913A63A8B95}"/>
              </a:ext>
            </a:extLst>
          </p:cNvPr>
          <p:cNvSpPr>
            <a:spLocks noGrp="1"/>
          </p:cNvSpPr>
          <p:nvPr>
            <p:ph type="ftr" sz="quarter" idx="11"/>
          </p:nvPr>
        </p:nvSpPr>
        <p:spPr/>
        <p:txBody>
          <a:bodyPr/>
          <a:lstStyle/>
          <a:p>
            <a:r>
              <a:rPr lang="en-US"/>
              <a:t>N.H. Matlis | PhASE26 | Sept 21</a:t>
            </a:r>
          </a:p>
        </p:txBody>
      </p:sp>
      <p:sp>
        <p:nvSpPr>
          <p:cNvPr id="4" name="Slide Number Placeholder 3">
            <a:extLst>
              <a:ext uri="{FF2B5EF4-FFF2-40B4-BE49-F238E27FC236}">
                <a16:creationId xmlns:a16="http://schemas.microsoft.com/office/drawing/2014/main" id="{03D079C5-C63C-2343-B343-E0B33B93376A}"/>
              </a:ext>
            </a:extLst>
          </p:cNvPr>
          <p:cNvSpPr>
            <a:spLocks noGrp="1"/>
          </p:cNvSpPr>
          <p:nvPr>
            <p:ph type="sldNum" sz="quarter" idx="12"/>
          </p:nvPr>
        </p:nvSpPr>
        <p:spPr/>
        <p:txBody>
          <a:bodyPr/>
          <a:lstStyle/>
          <a:p>
            <a:fld id="{B30610A6-826A-4D66-9033-5F4EEE0AC898}" type="slidenum">
              <a:rPr lang="en-US" smtClean="0"/>
              <a:t>‹#›</a:t>
            </a:fld>
            <a:endParaRPr lang="en-US"/>
          </a:p>
        </p:txBody>
      </p:sp>
    </p:spTree>
    <p:extLst>
      <p:ext uri="{BB962C8B-B14F-4D97-AF65-F5344CB8AC3E}">
        <p14:creationId xmlns:p14="http://schemas.microsoft.com/office/powerpoint/2010/main" val="1047506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86179-1CC2-A697-770F-9111E4137B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FC9B04-E397-C63B-8689-CA33DC7901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34B0A6-CA67-8B41-1AA9-BED30855FD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8707BC-8297-3463-D995-C205408C921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C7B22C1-38B6-F6B7-7791-81F8A35F960C}"/>
              </a:ext>
            </a:extLst>
          </p:cNvPr>
          <p:cNvSpPr>
            <a:spLocks noGrp="1"/>
          </p:cNvSpPr>
          <p:nvPr>
            <p:ph type="ftr" sz="quarter" idx="11"/>
          </p:nvPr>
        </p:nvSpPr>
        <p:spPr/>
        <p:txBody>
          <a:bodyPr/>
          <a:lstStyle/>
          <a:p>
            <a:r>
              <a:rPr lang="en-US"/>
              <a:t>N.H. Matlis | PhASE26 | Sept 21</a:t>
            </a:r>
          </a:p>
        </p:txBody>
      </p:sp>
      <p:sp>
        <p:nvSpPr>
          <p:cNvPr id="7" name="Slide Number Placeholder 6">
            <a:extLst>
              <a:ext uri="{FF2B5EF4-FFF2-40B4-BE49-F238E27FC236}">
                <a16:creationId xmlns:a16="http://schemas.microsoft.com/office/drawing/2014/main" id="{11FE6053-D85A-FE52-C439-8011DD19DFAF}"/>
              </a:ext>
            </a:extLst>
          </p:cNvPr>
          <p:cNvSpPr>
            <a:spLocks noGrp="1"/>
          </p:cNvSpPr>
          <p:nvPr>
            <p:ph type="sldNum" sz="quarter" idx="12"/>
          </p:nvPr>
        </p:nvSpPr>
        <p:spPr/>
        <p:txBody>
          <a:bodyPr/>
          <a:lstStyle/>
          <a:p>
            <a:fld id="{B30610A6-826A-4D66-9033-5F4EEE0AC898}" type="slidenum">
              <a:rPr lang="en-US" smtClean="0"/>
              <a:t>‹#›</a:t>
            </a:fld>
            <a:endParaRPr lang="en-US"/>
          </a:p>
        </p:txBody>
      </p:sp>
    </p:spTree>
    <p:extLst>
      <p:ext uri="{BB962C8B-B14F-4D97-AF65-F5344CB8AC3E}">
        <p14:creationId xmlns:p14="http://schemas.microsoft.com/office/powerpoint/2010/main" val="3349131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BBB08-19CA-75E2-EAA9-9C65D8B96D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743560-EE5C-F7D3-3DAE-933B39FBFF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9518E1E-B696-1A42-D719-08D9ADD647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1CD943-A306-E767-C375-BC0A83154CB0}"/>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0617A9D8-DB0E-A73D-ADCD-28A42350D824}"/>
              </a:ext>
            </a:extLst>
          </p:cNvPr>
          <p:cNvSpPr>
            <a:spLocks noGrp="1"/>
          </p:cNvSpPr>
          <p:nvPr>
            <p:ph type="ftr" sz="quarter" idx="11"/>
          </p:nvPr>
        </p:nvSpPr>
        <p:spPr/>
        <p:txBody>
          <a:bodyPr/>
          <a:lstStyle/>
          <a:p>
            <a:r>
              <a:rPr lang="en-US"/>
              <a:t>N.H. Matlis | PhASE26 | Sept 21</a:t>
            </a:r>
          </a:p>
        </p:txBody>
      </p:sp>
      <p:sp>
        <p:nvSpPr>
          <p:cNvPr id="7" name="Slide Number Placeholder 6">
            <a:extLst>
              <a:ext uri="{FF2B5EF4-FFF2-40B4-BE49-F238E27FC236}">
                <a16:creationId xmlns:a16="http://schemas.microsoft.com/office/drawing/2014/main" id="{CA579B76-C243-35F7-73B1-51636E741A30}"/>
              </a:ext>
            </a:extLst>
          </p:cNvPr>
          <p:cNvSpPr>
            <a:spLocks noGrp="1"/>
          </p:cNvSpPr>
          <p:nvPr>
            <p:ph type="sldNum" sz="quarter" idx="12"/>
          </p:nvPr>
        </p:nvSpPr>
        <p:spPr/>
        <p:txBody>
          <a:bodyPr/>
          <a:lstStyle/>
          <a:p>
            <a:fld id="{B30610A6-826A-4D66-9033-5F4EEE0AC898}" type="slidenum">
              <a:rPr lang="en-US" smtClean="0"/>
              <a:t>‹#›</a:t>
            </a:fld>
            <a:endParaRPr lang="en-US"/>
          </a:p>
        </p:txBody>
      </p:sp>
    </p:spTree>
    <p:extLst>
      <p:ext uri="{BB962C8B-B14F-4D97-AF65-F5344CB8AC3E}">
        <p14:creationId xmlns:p14="http://schemas.microsoft.com/office/powerpoint/2010/main" val="4056413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9B483-4F58-B690-085B-ED0A1C4EB4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41C78A-B294-04AD-89C1-8787BC7ABE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A5AB37-2798-6681-DAE8-5DBEA8DEA19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DA7530C-8173-CA10-65D9-6A1BCBF5656E}"/>
              </a:ext>
            </a:extLst>
          </p:cNvPr>
          <p:cNvSpPr>
            <a:spLocks noGrp="1"/>
          </p:cNvSpPr>
          <p:nvPr>
            <p:ph type="ftr" sz="quarter" idx="11"/>
          </p:nvPr>
        </p:nvSpPr>
        <p:spPr/>
        <p:txBody>
          <a:bodyPr/>
          <a:lstStyle/>
          <a:p>
            <a:r>
              <a:rPr lang="en-US"/>
              <a:t>N.H. Matlis | PhASE26 | Sept 21</a:t>
            </a:r>
          </a:p>
        </p:txBody>
      </p:sp>
      <p:sp>
        <p:nvSpPr>
          <p:cNvPr id="6" name="Slide Number Placeholder 5">
            <a:extLst>
              <a:ext uri="{FF2B5EF4-FFF2-40B4-BE49-F238E27FC236}">
                <a16:creationId xmlns:a16="http://schemas.microsoft.com/office/drawing/2014/main" id="{DEE651FE-FF49-04B9-BA18-845D8F98F62A}"/>
              </a:ext>
            </a:extLst>
          </p:cNvPr>
          <p:cNvSpPr>
            <a:spLocks noGrp="1"/>
          </p:cNvSpPr>
          <p:nvPr>
            <p:ph type="sldNum" sz="quarter" idx="12"/>
          </p:nvPr>
        </p:nvSpPr>
        <p:spPr/>
        <p:txBody>
          <a:bodyPr/>
          <a:lstStyle/>
          <a:p>
            <a:fld id="{B30610A6-826A-4D66-9033-5F4EEE0AC898}" type="slidenum">
              <a:rPr lang="en-US" smtClean="0"/>
              <a:t>‹#›</a:t>
            </a:fld>
            <a:endParaRPr lang="en-US"/>
          </a:p>
        </p:txBody>
      </p:sp>
    </p:spTree>
    <p:extLst>
      <p:ext uri="{BB962C8B-B14F-4D97-AF65-F5344CB8AC3E}">
        <p14:creationId xmlns:p14="http://schemas.microsoft.com/office/powerpoint/2010/main" val="3928865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7556F4-0C67-CF1B-73B6-2D7D89A74D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6811851-85AC-1A01-74A1-C806C49A68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681C10-3557-F6D6-C27C-3F90622C2BC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49BEACF-8F38-D3B1-67E8-167D8D146B61}"/>
              </a:ext>
            </a:extLst>
          </p:cNvPr>
          <p:cNvSpPr>
            <a:spLocks noGrp="1"/>
          </p:cNvSpPr>
          <p:nvPr>
            <p:ph type="ftr" sz="quarter" idx="11"/>
          </p:nvPr>
        </p:nvSpPr>
        <p:spPr/>
        <p:txBody>
          <a:bodyPr/>
          <a:lstStyle/>
          <a:p>
            <a:r>
              <a:rPr lang="en-US"/>
              <a:t>N.H. Matlis | PhASE26 | Sept 21</a:t>
            </a:r>
          </a:p>
        </p:txBody>
      </p:sp>
      <p:sp>
        <p:nvSpPr>
          <p:cNvPr id="6" name="Slide Number Placeholder 5">
            <a:extLst>
              <a:ext uri="{FF2B5EF4-FFF2-40B4-BE49-F238E27FC236}">
                <a16:creationId xmlns:a16="http://schemas.microsoft.com/office/drawing/2014/main" id="{88621040-F061-98CF-19AF-2554FB716F0D}"/>
              </a:ext>
            </a:extLst>
          </p:cNvPr>
          <p:cNvSpPr>
            <a:spLocks noGrp="1"/>
          </p:cNvSpPr>
          <p:nvPr>
            <p:ph type="sldNum" sz="quarter" idx="12"/>
          </p:nvPr>
        </p:nvSpPr>
        <p:spPr/>
        <p:txBody>
          <a:bodyPr/>
          <a:lstStyle/>
          <a:p>
            <a:fld id="{B30610A6-826A-4D66-9033-5F4EEE0AC898}" type="slidenum">
              <a:rPr lang="en-US" smtClean="0"/>
              <a:t>‹#›</a:t>
            </a:fld>
            <a:endParaRPr lang="en-US"/>
          </a:p>
        </p:txBody>
      </p:sp>
    </p:spTree>
    <p:extLst>
      <p:ext uri="{BB962C8B-B14F-4D97-AF65-F5344CB8AC3E}">
        <p14:creationId xmlns:p14="http://schemas.microsoft.com/office/powerpoint/2010/main" val="129660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88B2E-EE31-40DD-A6A9-1529D305CE3A}"/>
              </a:ext>
            </a:extLst>
          </p:cNvPr>
          <p:cNvSpPr>
            <a:spLocks noGrp="1"/>
          </p:cNvSpPr>
          <p:nvPr>
            <p:ph type="ctrTitle"/>
          </p:nvPr>
        </p:nvSpPr>
        <p:spPr>
          <a:xfrm>
            <a:off x="1524000" y="1122363"/>
            <a:ext cx="9144000" cy="2387600"/>
          </a:xfrm>
        </p:spPr>
        <p:txBody>
          <a:bodyPr anchor="b"/>
          <a:lstStyle>
            <a:lvl1pPr algn="ctr">
              <a:defRPr sz="6000" b="1">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230BD3F-0E66-4F68-8D1D-28DA49B45B59}"/>
              </a:ext>
            </a:extLst>
          </p:cNvPr>
          <p:cNvSpPr>
            <a:spLocks noGrp="1"/>
          </p:cNvSpPr>
          <p:nvPr>
            <p:ph type="subTitle" idx="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7D6EE57C-FC3C-4869-8837-78B41E754FD2}"/>
              </a:ext>
            </a:extLst>
          </p:cNvPr>
          <p:cNvSpPr>
            <a:spLocks noGrp="1"/>
          </p:cNvSpPr>
          <p:nvPr>
            <p:ph type="ftr" sz="quarter" idx="11"/>
          </p:nvPr>
        </p:nvSpPr>
        <p:spPr>
          <a:xfrm>
            <a:off x="4038600" y="6356350"/>
            <a:ext cx="4114800" cy="365125"/>
          </a:xfrm>
          <a:prstGeom prst="rect">
            <a:avLst/>
          </a:prstGeom>
        </p:spPr>
        <p:txBody>
          <a:bodyPr/>
          <a:lstStyle>
            <a:lvl1pPr>
              <a:defRPr>
                <a:solidFill>
                  <a:schemeClr val="tx1"/>
                </a:solidFill>
              </a:defRPr>
            </a:lvl1pPr>
          </a:lstStyle>
          <a:p>
            <a:r>
              <a:rPr lang="en-US"/>
              <a:t>N.H. Matlis | PhASE26 | Sept 21</a:t>
            </a:r>
            <a:endParaRPr lang="en-US" dirty="0"/>
          </a:p>
        </p:txBody>
      </p:sp>
      <p:sp>
        <p:nvSpPr>
          <p:cNvPr id="6" name="Slide Number Placeholder 5">
            <a:extLst>
              <a:ext uri="{FF2B5EF4-FFF2-40B4-BE49-F238E27FC236}">
                <a16:creationId xmlns:a16="http://schemas.microsoft.com/office/drawing/2014/main" id="{ABD22AE6-F632-4884-8CC3-967D3E57E036}"/>
              </a:ext>
            </a:extLst>
          </p:cNvPr>
          <p:cNvSpPr>
            <a:spLocks noGrp="1"/>
          </p:cNvSpPr>
          <p:nvPr>
            <p:ph type="sldNum" sz="quarter" idx="12"/>
          </p:nvPr>
        </p:nvSpPr>
        <p:spPr/>
        <p:txBody>
          <a:bodyPr/>
          <a:lstStyle>
            <a:lvl1pPr>
              <a:defRPr>
                <a:solidFill>
                  <a:schemeClr val="tx1"/>
                </a:solidFill>
              </a:defRPr>
            </a:lvl1pPr>
          </a:lstStyle>
          <a:p>
            <a:fld id="{5B1E4452-C59E-496C-8315-FABEF505C056}" type="slidenum">
              <a:rPr lang="en-US" smtClean="0"/>
              <a:pPr/>
              <a:t>‹#›</a:t>
            </a:fld>
            <a:endParaRPr lang="en-US" dirty="0"/>
          </a:p>
        </p:txBody>
      </p:sp>
    </p:spTree>
    <p:extLst>
      <p:ext uri="{BB962C8B-B14F-4D97-AF65-F5344CB8AC3E}">
        <p14:creationId xmlns:p14="http://schemas.microsoft.com/office/powerpoint/2010/main" val="1959317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EF23B-DE04-4991-B22D-1158CAC970D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DBA93C27-AE62-44F6-A03C-5065BB09A2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1B2D5BB-2602-462E-8B85-AB425BFB2009}"/>
              </a:ext>
            </a:extLst>
          </p:cNvPr>
          <p:cNvSpPr>
            <a:spLocks noGrp="1"/>
          </p:cNvSpPr>
          <p:nvPr>
            <p:ph type="ftr" sz="quarter" idx="11"/>
          </p:nvPr>
        </p:nvSpPr>
        <p:spPr>
          <a:xfrm>
            <a:off x="4038600" y="6356350"/>
            <a:ext cx="4114800" cy="365125"/>
          </a:xfrm>
          <a:prstGeom prst="rect">
            <a:avLst/>
          </a:prstGeom>
        </p:spPr>
        <p:txBody>
          <a:bodyPr/>
          <a:lstStyle/>
          <a:p>
            <a:r>
              <a:rPr lang="en-US"/>
              <a:t>N.H. Matlis | PhASE26 | Sept 21</a:t>
            </a:r>
          </a:p>
        </p:txBody>
      </p:sp>
      <p:sp>
        <p:nvSpPr>
          <p:cNvPr id="6" name="Slide Number Placeholder 5">
            <a:extLst>
              <a:ext uri="{FF2B5EF4-FFF2-40B4-BE49-F238E27FC236}">
                <a16:creationId xmlns:a16="http://schemas.microsoft.com/office/drawing/2014/main" id="{0623C0D6-8481-43EE-B1F7-E7E3D1BCEC4E}"/>
              </a:ext>
            </a:extLst>
          </p:cNvPr>
          <p:cNvSpPr>
            <a:spLocks noGrp="1"/>
          </p:cNvSpPr>
          <p:nvPr>
            <p:ph type="sldNum" sz="quarter" idx="12"/>
          </p:nvPr>
        </p:nvSpPr>
        <p:spPr/>
        <p:txBody>
          <a:bodyPr/>
          <a:lstStyle/>
          <a:p>
            <a:fld id="{5B1E4452-C59E-496C-8315-FABEF505C056}" type="slidenum">
              <a:rPr lang="en-US" smtClean="0"/>
              <a:t>‹#›</a:t>
            </a:fld>
            <a:endParaRPr lang="en-US"/>
          </a:p>
        </p:txBody>
      </p:sp>
    </p:spTree>
    <p:extLst>
      <p:ext uri="{BB962C8B-B14F-4D97-AF65-F5344CB8AC3E}">
        <p14:creationId xmlns:p14="http://schemas.microsoft.com/office/powerpoint/2010/main" val="798392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BB538-CE32-475D-9E9B-CD99E86A15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3DE33A-FCB0-47EA-9373-31753EE3DF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11FD99-3DE1-43E5-8974-7AF4C79D12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50B7F0F-1442-4175-B79A-9AABBA4999B8}"/>
              </a:ext>
            </a:extLst>
          </p:cNvPr>
          <p:cNvSpPr>
            <a:spLocks noGrp="1"/>
          </p:cNvSpPr>
          <p:nvPr>
            <p:ph type="ftr" sz="quarter" idx="11"/>
          </p:nvPr>
        </p:nvSpPr>
        <p:spPr>
          <a:xfrm>
            <a:off x="4038600" y="6356350"/>
            <a:ext cx="4114800" cy="365125"/>
          </a:xfrm>
          <a:prstGeom prst="rect">
            <a:avLst/>
          </a:prstGeom>
        </p:spPr>
        <p:txBody>
          <a:bodyPr/>
          <a:lstStyle/>
          <a:p>
            <a:r>
              <a:rPr lang="en-US"/>
              <a:t>N.H. Matlis | PhASE26 | Sept 21</a:t>
            </a:r>
          </a:p>
        </p:txBody>
      </p:sp>
      <p:sp>
        <p:nvSpPr>
          <p:cNvPr id="7" name="Slide Number Placeholder 6">
            <a:extLst>
              <a:ext uri="{FF2B5EF4-FFF2-40B4-BE49-F238E27FC236}">
                <a16:creationId xmlns:a16="http://schemas.microsoft.com/office/drawing/2014/main" id="{7491C26A-F548-4EE1-9424-AE76C23D6EBC}"/>
              </a:ext>
            </a:extLst>
          </p:cNvPr>
          <p:cNvSpPr>
            <a:spLocks noGrp="1"/>
          </p:cNvSpPr>
          <p:nvPr>
            <p:ph type="sldNum" sz="quarter" idx="12"/>
          </p:nvPr>
        </p:nvSpPr>
        <p:spPr/>
        <p:txBody>
          <a:bodyPr/>
          <a:lstStyle/>
          <a:p>
            <a:fld id="{5B1E4452-C59E-496C-8315-FABEF505C056}" type="slidenum">
              <a:rPr lang="en-US" smtClean="0"/>
              <a:t>‹#›</a:t>
            </a:fld>
            <a:endParaRPr lang="en-US"/>
          </a:p>
        </p:txBody>
      </p:sp>
    </p:spTree>
    <p:extLst>
      <p:ext uri="{BB962C8B-B14F-4D97-AF65-F5344CB8AC3E}">
        <p14:creationId xmlns:p14="http://schemas.microsoft.com/office/powerpoint/2010/main" val="22510724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2D7C2-6404-4DE9-B323-C493040B7C2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5D5FA3-11FE-4881-9CDD-471BF07137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EEC27-1128-4810-9E87-24D08BAA83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23F62E-C948-4FC1-8905-DB688F32EC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B9C0C2-6BCA-44C6-AE11-C222AE933D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B650895E-3373-4E34-ABCA-09F71ED80D19}"/>
              </a:ext>
            </a:extLst>
          </p:cNvPr>
          <p:cNvSpPr>
            <a:spLocks noGrp="1"/>
          </p:cNvSpPr>
          <p:nvPr>
            <p:ph type="ftr" sz="quarter" idx="11"/>
          </p:nvPr>
        </p:nvSpPr>
        <p:spPr>
          <a:xfrm>
            <a:off x="4038600" y="6356350"/>
            <a:ext cx="4114800" cy="365125"/>
          </a:xfrm>
          <a:prstGeom prst="rect">
            <a:avLst/>
          </a:prstGeom>
        </p:spPr>
        <p:txBody>
          <a:bodyPr/>
          <a:lstStyle/>
          <a:p>
            <a:r>
              <a:rPr lang="en-US"/>
              <a:t>N.H. Matlis | PhASE26 | Sept 21</a:t>
            </a:r>
          </a:p>
        </p:txBody>
      </p:sp>
      <p:sp>
        <p:nvSpPr>
          <p:cNvPr id="9" name="Slide Number Placeholder 8">
            <a:extLst>
              <a:ext uri="{FF2B5EF4-FFF2-40B4-BE49-F238E27FC236}">
                <a16:creationId xmlns:a16="http://schemas.microsoft.com/office/drawing/2014/main" id="{A5F434CD-DEF1-49E6-84AE-EF8E188D64AE}"/>
              </a:ext>
            </a:extLst>
          </p:cNvPr>
          <p:cNvSpPr>
            <a:spLocks noGrp="1"/>
          </p:cNvSpPr>
          <p:nvPr>
            <p:ph type="sldNum" sz="quarter" idx="12"/>
          </p:nvPr>
        </p:nvSpPr>
        <p:spPr/>
        <p:txBody>
          <a:bodyPr/>
          <a:lstStyle/>
          <a:p>
            <a:fld id="{5B1E4452-C59E-496C-8315-FABEF505C056}" type="slidenum">
              <a:rPr lang="en-US" smtClean="0"/>
              <a:t>‹#›</a:t>
            </a:fld>
            <a:endParaRPr lang="en-US"/>
          </a:p>
        </p:txBody>
      </p:sp>
    </p:spTree>
    <p:extLst>
      <p:ext uri="{BB962C8B-B14F-4D97-AF65-F5344CB8AC3E}">
        <p14:creationId xmlns:p14="http://schemas.microsoft.com/office/powerpoint/2010/main" val="18207229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D6839-D4CC-4FCE-80E1-664E16E9D6B8}"/>
              </a:ext>
            </a:extLst>
          </p:cNvPr>
          <p:cNvSpPr>
            <a:spLocks noGrp="1"/>
          </p:cNvSpPr>
          <p:nvPr>
            <p:ph type="title"/>
          </p:nvPr>
        </p:nvSpPr>
        <p:spPr>
          <a:xfrm>
            <a:off x="0" y="1"/>
            <a:ext cx="12192000" cy="680936"/>
          </a:xfrm>
        </p:spPr>
        <p:txBody>
          <a:bodyPr>
            <a:noAutofit/>
          </a:bodyPr>
          <a:lstStyle>
            <a:lvl1pPr>
              <a:defRPr sz="3200"/>
            </a:lvl1pPr>
          </a:lstStyle>
          <a:p>
            <a:r>
              <a:rPr lang="en-US"/>
              <a:t>Click to edit Master title style</a:t>
            </a:r>
          </a:p>
        </p:txBody>
      </p:sp>
      <p:sp>
        <p:nvSpPr>
          <p:cNvPr id="4" name="Footer Placeholder 3">
            <a:extLst>
              <a:ext uri="{FF2B5EF4-FFF2-40B4-BE49-F238E27FC236}">
                <a16:creationId xmlns:a16="http://schemas.microsoft.com/office/drawing/2014/main" id="{1565A8BE-2678-4793-A579-971FAB5FF4A1}"/>
              </a:ext>
            </a:extLst>
          </p:cNvPr>
          <p:cNvSpPr>
            <a:spLocks noGrp="1"/>
          </p:cNvSpPr>
          <p:nvPr>
            <p:ph type="ftr" sz="quarter" idx="11"/>
          </p:nvPr>
        </p:nvSpPr>
        <p:spPr>
          <a:xfrm>
            <a:off x="6705601" y="6492875"/>
            <a:ext cx="4114800" cy="365125"/>
          </a:xfrm>
          <a:prstGeom prst="rect">
            <a:avLst/>
          </a:prstGeom>
        </p:spPr>
        <p:txBody>
          <a:bodyPr/>
          <a:lstStyle/>
          <a:p>
            <a:r>
              <a:rPr lang="en-US"/>
              <a:t>N.H. Matlis | PhASE26 | Sept 21</a:t>
            </a:r>
          </a:p>
        </p:txBody>
      </p:sp>
      <p:sp>
        <p:nvSpPr>
          <p:cNvPr id="5" name="Slide Number Placeholder 4">
            <a:extLst>
              <a:ext uri="{FF2B5EF4-FFF2-40B4-BE49-F238E27FC236}">
                <a16:creationId xmlns:a16="http://schemas.microsoft.com/office/drawing/2014/main" id="{0527E36F-DD88-44A4-89D4-BAEA2C3274AC}"/>
              </a:ext>
            </a:extLst>
          </p:cNvPr>
          <p:cNvSpPr>
            <a:spLocks noGrp="1"/>
          </p:cNvSpPr>
          <p:nvPr>
            <p:ph type="sldNum" sz="quarter" idx="12"/>
          </p:nvPr>
        </p:nvSpPr>
        <p:spPr>
          <a:xfrm>
            <a:off x="11373255" y="6492875"/>
            <a:ext cx="818745" cy="365125"/>
          </a:xfrm>
        </p:spPr>
        <p:txBody>
          <a:bodyPr/>
          <a:lstStyle/>
          <a:p>
            <a:fld id="{5B1E4452-C59E-496C-8315-FABEF505C056}" type="slidenum">
              <a:rPr lang="en-US" smtClean="0"/>
              <a:t>‹#›</a:t>
            </a:fld>
            <a:endParaRPr lang="en-US"/>
          </a:p>
        </p:txBody>
      </p:sp>
    </p:spTree>
    <p:extLst>
      <p:ext uri="{BB962C8B-B14F-4D97-AF65-F5344CB8AC3E}">
        <p14:creationId xmlns:p14="http://schemas.microsoft.com/office/powerpoint/2010/main" val="454554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D2B6E1-BA7F-634D-B23C-303007269F6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Footer Placeholder 2">
            <a:extLst>
              <a:ext uri="{FF2B5EF4-FFF2-40B4-BE49-F238E27FC236}">
                <a16:creationId xmlns:a16="http://schemas.microsoft.com/office/drawing/2014/main" id="{7C7C0E63-0914-4195-B51D-20D68FE612C5}"/>
              </a:ext>
            </a:extLst>
          </p:cNvPr>
          <p:cNvSpPr>
            <a:spLocks noGrp="1"/>
          </p:cNvSpPr>
          <p:nvPr>
            <p:ph type="ftr" sz="quarter" idx="11"/>
          </p:nvPr>
        </p:nvSpPr>
        <p:spPr>
          <a:xfrm>
            <a:off x="4038600" y="6356350"/>
            <a:ext cx="4114800" cy="365125"/>
          </a:xfrm>
          <a:prstGeom prst="rect">
            <a:avLst/>
          </a:prstGeom>
        </p:spPr>
        <p:txBody>
          <a:bodyPr/>
          <a:lstStyle/>
          <a:p>
            <a:r>
              <a:rPr lang="en-US"/>
              <a:t>N.H. Matlis | PhASE26 | Sept 21</a:t>
            </a:r>
          </a:p>
        </p:txBody>
      </p:sp>
      <p:sp>
        <p:nvSpPr>
          <p:cNvPr id="4" name="Slide Number Placeholder 3">
            <a:extLst>
              <a:ext uri="{FF2B5EF4-FFF2-40B4-BE49-F238E27FC236}">
                <a16:creationId xmlns:a16="http://schemas.microsoft.com/office/drawing/2014/main" id="{58586D7C-4D64-4874-AA42-504060D59DBB}"/>
              </a:ext>
            </a:extLst>
          </p:cNvPr>
          <p:cNvSpPr>
            <a:spLocks noGrp="1"/>
          </p:cNvSpPr>
          <p:nvPr>
            <p:ph type="sldNum" sz="quarter" idx="12"/>
          </p:nvPr>
        </p:nvSpPr>
        <p:spPr/>
        <p:txBody>
          <a:bodyPr/>
          <a:lstStyle/>
          <a:p>
            <a:fld id="{5B1E4452-C59E-496C-8315-FABEF505C056}" type="slidenum">
              <a:rPr lang="en-US" smtClean="0"/>
              <a:t>‹#›</a:t>
            </a:fld>
            <a:endParaRPr lang="en-US"/>
          </a:p>
        </p:txBody>
      </p:sp>
      <p:sp>
        <p:nvSpPr>
          <p:cNvPr id="6" name="Content Placeholder 5"/>
          <p:cNvSpPr>
            <a:spLocks noGrp="1"/>
          </p:cNvSpPr>
          <p:nvPr>
            <p:ph sz="quarter" idx="13"/>
          </p:nvPr>
        </p:nvSpPr>
        <p:spPr>
          <a:xfrm>
            <a:off x="-347663" y="2717800"/>
            <a:ext cx="914401" cy="91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60670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DD376A80-0030-431D-B799-625156D30D06}" type="slidenum">
              <a:rPr lang="en-US" smtClean="0"/>
              <a:t>‹#›</a:t>
            </a:fld>
            <a:endParaRPr lang="en-US"/>
          </a:p>
        </p:txBody>
      </p:sp>
    </p:spTree>
    <p:extLst>
      <p:ext uri="{BB962C8B-B14F-4D97-AF65-F5344CB8AC3E}">
        <p14:creationId xmlns:p14="http://schemas.microsoft.com/office/powerpoint/2010/main" val="7006674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D930F-2FDB-4B0B-93F1-AEED17B7A7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54AC4BB-93D4-41D7-BDC1-3951D4E6AB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DB389B-041D-4691-B003-1315B9C89F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DCBEB055-082B-4836-BB66-B45AEE856854}"/>
              </a:ext>
            </a:extLst>
          </p:cNvPr>
          <p:cNvSpPr>
            <a:spLocks noGrp="1"/>
          </p:cNvSpPr>
          <p:nvPr>
            <p:ph type="ftr" sz="quarter" idx="11"/>
          </p:nvPr>
        </p:nvSpPr>
        <p:spPr>
          <a:xfrm>
            <a:off x="4038600" y="6356350"/>
            <a:ext cx="4114800" cy="365125"/>
          </a:xfrm>
          <a:prstGeom prst="rect">
            <a:avLst/>
          </a:prstGeom>
        </p:spPr>
        <p:txBody>
          <a:bodyPr/>
          <a:lstStyle/>
          <a:p>
            <a:r>
              <a:rPr lang="en-US"/>
              <a:t>N.H. Matlis | PhASE26 | Sept 21</a:t>
            </a:r>
          </a:p>
        </p:txBody>
      </p:sp>
      <p:sp>
        <p:nvSpPr>
          <p:cNvPr id="7" name="Slide Number Placeholder 6">
            <a:extLst>
              <a:ext uri="{FF2B5EF4-FFF2-40B4-BE49-F238E27FC236}">
                <a16:creationId xmlns:a16="http://schemas.microsoft.com/office/drawing/2014/main" id="{E89A0C52-F5BB-42CD-AE77-EA23567456FB}"/>
              </a:ext>
            </a:extLst>
          </p:cNvPr>
          <p:cNvSpPr>
            <a:spLocks noGrp="1"/>
          </p:cNvSpPr>
          <p:nvPr>
            <p:ph type="sldNum" sz="quarter" idx="12"/>
          </p:nvPr>
        </p:nvSpPr>
        <p:spPr/>
        <p:txBody>
          <a:bodyPr/>
          <a:lstStyle/>
          <a:p>
            <a:fld id="{5B1E4452-C59E-496C-8315-FABEF505C056}" type="slidenum">
              <a:rPr lang="en-US" smtClean="0"/>
              <a:t>‹#›</a:t>
            </a:fld>
            <a:endParaRPr lang="en-US"/>
          </a:p>
        </p:txBody>
      </p:sp>
    </p:spTree>
    <p:extLst>
      <p:ext uri="{BB962C8B-B14F-4D97-AF65-F5344CB8AC3E}">
        <p14:creationId xmlns:p14="http://schemas.microsoft.com/office/powerpoint/2010/main" val="652550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DD464-534E-4349-83F0-CF105A20B2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C18920-9AC3-401B-8F98-2BF3CF9F02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0058BA-EED1-4152-B8B3-CD454DB2F8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E8F29D99-DC5F-4268-B90C-8B59708C11E0}"/>
              </a:ext>
            </a:extLst>
          </p:cNvPr>
          <p:cNvSpPr>
            <a:spLocks noGrp="1"/>
          </p:cNvSpPr>
          <p:nvPr>
            <p:ph type="ftr" sz="quarter" idx="11"/>
          </p:nvPr>
        </p:nvSpPr>
        <p:spPr>
          <a:xfrm>
            <a:off x="4038600" y="6356350"/>
            <a:ext cx="4114800" cy="365125"/>
          </a:xfrm>
          <a:prstGeom prst="rect">
            <a:avLst/>
          </a:prstGeom>
        </p:spPr>
        <p:txBody>
          <a:bodyPr/>
          <a:lstStyle/>
          <a:p>
            <a:r>
              <a:rPr lang="en-US"/>
              <a:t>N.H. Matlis | PhASE26 | Sept 21</a:t>
            </a:r>
          </a:p>
        </p:txBody>
      </p:sp>
      <p:sp>
        <p:nvSpPr>
          <p:cNvPr id="7" name="Slide Number Placeholder 6">
            <a:extLst>
              <a:ext uri="{FF2B5EF4-FFF2-40B4-BE49-F238E27FC236}">
                <a16:creationId xmlns:a16="http://schemas.microsoft.com/office/drawing/2014/main" id="{86E087CF-B8F2-47CA-BE65-EE29AC6B9413}"/>
              </a:ext>
            </a:extLst>
          </p:cNvPr>
          <p:cNvSpPr>
            <a:spLocks noGrp="1"/>
          </p:cNvSpPr>
          <p:nvPr>
            <p:ph type="sldNum" sz="quarter" idx="12"/>
          </p:nvPr>
        </p:nvSpPr>
        <p:spPr/>
        <p:txBody>
          <a:bodyPr/>
          <a:lstStyle/>
          <a:p>
            <a:fld id="{5B1E4452-C59E-496C-8315-FABEF505C056}" type="slidenum">
              <a:rPr lang="en-US" smtClean="0"/>
              <a:t>‹#›</a:t>
            </a:fld>
            <a:endParaRPr lang="en-US"/>
          </a:p>
        </p:txBody>
      </p:sp>
    </p:spTree>
    <p:extLst>
      <p:ext uri="{BB962C8B-B14F-4D97-AF65-F5344CB8AC3E}">
        <p14:creationId xmlns:p14="http://schemas.microsoft.com/office/powerpoint/2010/main" val="4132517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N.H. Matlis | PhASE26 | Sept 21</a:t>
            </a:r>
            <a:endParaRPr lang="en-US" dirty="0"/>
          </a:p>
        </p:txBody>
      </p:sp>
      <p:sp>
        <p:nvSpPr>
          <p:cNvPr id="7" name="Slide Number Placeholder 6"/>
          <p:cNvSpPr>
            <a:spLocks noGrp="1"/>
          </p:cNvSpPr>
          <p:nvPr>
            <p:ph type="sldNum" sz="quarter" idx="12"/>
          </p:nvPr>
        </p:nvSpPr>
        <p:spPr/>
        <p:txBody>
          <a:bodyPr/>
          <a:lstStyle/>
          <a:p>
            <a:fld id="{00B8F97C-8400-4B85-A206-C172FBF0270B}" type="slidenum">
              <a:rPr lang="en-US" smtClean="0"/>
              <a:t>‹#›</a:t>
            </a:fld>
            <a:endParaRPr lang="en-US" dirty="0"/>
          </a:p>
        </p:txBody>
      </p:sp>
    </p:spTree>
    <p:extLst>
      <p:ext uri="{BB962C8B-B14F-4D97-AF65-F5344CB8AC3E}">
        <p14:creationId xmlns:p14="http://schemas.microsoft.com/office/powerpoint/2010/main" val="21556220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a:t>Titelmasterformat durch Klicken bearbeiten</a:t>
            </a:r>
            <a:endParaRPr lang="en-US" noProof="0" dirty="0"/>
          </a:p>
        </p:txBody>
      </p:sp>
      <p:sp>
        <p:nvSpPr>
          <p:cNvPr id="4" name="Footer Placeholder 3"/>
          <p:cNvSpPr>
            <a:spLocks noGrp="1"/>
          </p:cNvSpPr>
          <p:nvPr>
            <p:ph type="ftr" sz="quarter" idx="11"/>
          </p:nvPr>
        </p:nvSpPr>
        <p:spPr>
          <a:xfrm>
            <a:off x="928821" y="6582810"/>
            <a:ext cx="9415652" cy="194989"/>
          </a:xfrm>
        </p:spPr>
        <p:txBody>
          <a:bodyPr/>
          <a:lstStyle/>
          <a:p>
            <a:r>
              <a:rPr lang="en-GB" noProof="0"/>
              <a:t>N.H. Matlis | PhASE26 | Sept 21</a:t>
            </a:r>
            <a:endParaRPr lang="en-US" noProof="0" dirty="0"/>
          </a:p>
        </p:txBody>
      </p:sp>
    </p:spTree>
    <p:extLst>
      <p:ext uri="{BB962C8B-B14F-4D97-AF65-F5344CB8AC3E}">
        <p14:creationId xmlns:p14="http://schemas.microsoft.com/office/powerpoint/2010/main" val="35988197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Text and 2 Pictures B">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a:t>Titelmasterformat durch Klicken bearbeiten</a:t>
            </a:r>
            <a:endParaRPr lang="en-US" noProof="0" dirty="0"/>
          </a:p>
        </p:txBody>
      </p:sp>
      <p:sp>
        <p:nvSpPr>
          <p:cNvPr id="5" name="Footer Placeholder 4"/>
          <p:cNvSpPr>
            <a:spLocks noGrp="1"/>
          </p:cNvSpPr>
          <p:nvPr>
            <p:ph type="ftr" sz="quarter" idx="11"/>
          </p:nvPr>
        </p:nvSpPr>
        <p:spPr>
          <a:xfrm>
            <a:off x="928821" y="6573383"/>
            <a:ext cx="9415652" cy="194989"/>
          </a:xfrm>
          <a:prstGeom prst="rect">
            <a:avLst/>
          </a:prstGeom>
        </p:spPr>
        <p:txBody>
          <a:bodyPr/>
          <a:lstStyle/>
          <a:p>
            <a:r>
              <a:rPr lang="en-GB" noProof="0"/>
              <a:t>N.H. Matlis | PhASE26 | Sept 21</a:t>
            </a:r>
            <a:endParaRPr lang="en-US" noProof="0" dirty="0"/>
          </a:p>
        </p:txBody>
      </p:sp>
      <p:sp>
        <p:nvSpPr>
          <p:cNvPr id="8" name="Textplatzhalter 7"/>
          <p:cNvSpPr>
            <a:spLocks noGrp="1"/>
          </p:cNvSpPr>
          <p:nvPr>
            <p:ph type="body" sz="quarter" idx="13"/>
          </p:nvPr>
        </p:nvSpPr>
        <p:spPr>
          <a:xfrm>
            <a:off x="407989" y="817501"/>
            <a:ext cx="11376025" cy="379252"/>
          </a:xfrm>
        </p:spPr>
        <p:txBody>
          <a:bodyPr/>
          <a:lstStyle>
            <a:lvl1pPr marL="0" indent="0">
              <a:spcAft>
                <a:spcPts val="0"/>
              </a:spcAft>
              <a:buNone/>
              <a:defRPr b="1">
                <a:solidFill>
                  <a:schemeClr val="accent2"/>
                </a:solidFill>
              </a:defRPr>
            </a:lvl1pPr>
            <a:lvl2pPr marL="266693" indent="0">
              <a:buNone/>
              <a:defRPr/>
            </a:lvl2pPr>
          </a:lstStyle>
          <a:p>
            <a:pPr lvl="0"/>
            <a:r>
              <a:rPr lang="de-DE" noProof="0"/>
              <a:t>Textmasterformat bearbeiten</a:t>
            </a:r>
          </a:p>
        </p:txBody>
      </p:sp>
      <p:sp>
        <p:nvSpPr>
          <p:cNvPr id="7" name="Textplatzhalter 6"/>
          <p:cNvSpPr>
            <a:spLocks noGrp="1"/>
          </p:cNvSpPr>
          <p:nvPr>
            <p:ph type="body" sz="quarter" idx="15"/>
          </p:nvPr>
        </p:nvSpPr>
        <p:spPr>
          <a:xfrm>
            <a:off x="407989" y="1406427"/>
            <a:ext cx="7524751" cy="2454375"/>
          </a:xfrm>
        </p:spPr>
        <p:txBody>
          <a:bodyPr/>
          <a:lstStyle/>
          <a:p>
            <a:pPr lvl="0"/>
            <a:r>
              <a:rPr lang="de-DE" noProof="0"/>
              <a:t>Textmasterformat bearbeiten</a:t>
            </a:r>
          </a:p>
        </p:txBody>
      </p:sp>
      <p:sp>
        <p:nvSpPr>
          <p:cNvPr id="9" name="Textplatzhalter 6"/>
          <p:cNvSpPr>
            <a:spLocks noGrp="1"/>
          </p:cNvSpPr>
          <p:nvPr>
            <p:ph type="body" sz="quarter" idx="16"/>
          </p:nvPr>
        </p:nvSpPr>
        <p:spPr>
          <a:xfrm>
            <a:off x="407989" y="3963534"/>
            <a:ext cx="7524751" cy="2454375"/>
          </a:xfrm>
        </p:spPr>
        <p:txBody>
          <a:bodyPr/>
          <a:lstStyle/>
          <a:p>
            <a:pPr lvl="0"/>
            <a:r>
              <a:rPr lang="de-DE" noProof="0"/>
              <a:t>Textmasterformat bearbeiten</a:t>
            </a:r>
          </a:p>
        </p:txBody>
      </p:sp>
      <p:sp>
        <p:nvSpPr>
          <p:cNvPr id="10" name="Bildplatzhalter 6"/>
          <p:cNvSpPr>
            <a:spLocks noGrp="1"/>
          </p:cNvSpPr>
          <p:nvPr>
            <p:ph type="pic" sz="quarter" idx="14"/>
          </p:nvPr>
        </p:nvSpPr>
        <p:spPr>
          <a:xfrm>
            <a:off x="8075613" y="1449390"/>
            <a:ext cx="3708401" cy="2411412"/>
          </a:xfrm>
          <a:solidFill>
            <a:schemeClr val="bg1">
              <a:lumMod val="95000"/>
            </a:schemeClr>
          </a:solidFill>
        </p:spPr>
        <p:txBody>
          <a:bodyPr anchor="ctr"/>
          <a:lstStyle>
            <a:lvl1pPr marL="0" indent="0" algn="ctr">
              <a:buNone/>
              <a:defRPr/>
            </a:lvl1pPr>
          </a:lstStyle>
          <a:p>
            <a:r>
              <a:rPr lang="de-DE" noProof="0"/>
              <a:t>Bild durch Klicken auf Symbol hinzufügen</a:t>
            </a:r>
            <a:endParaRPr lang="en-US" noProof="0"/>
          </a:p>
        </p:txBody>
      </p:sp>
      <p:sp>
        <p:nvSpPr>
          <p:cNvPr id="11" name="Bildplatzhalter 6"/>
          <p:cNvSpPr>
            <a:spLocks noGrp="1"/>
          </p:cNvSpPr>
          <p:nvPr>
            <p:ph type="pic" sz="quarter" idx="17"/>
          </p:nvPr>
        </p:nvSpPr>
        <p:spPr>
          <a:xfrm>
            <a:off x="8075613" y="4005263"/>
            <a:ext cx="3708401" cy="2412644"/>
          </a:xfrm>
          <a:solidFill>
            <a:schemeClr val="bg1">
              <a:lumMod val="95000"/>
            </a:schemeClr>
          </a:solidFill>
        </p:spPr>
        <p:txBody>
          <a:bodyPr anchor="ctr"/>
          <a:lstStyle>
            <a:lvl1pPr marL="0" indent="0" algn="ctr">
              <a:buNone/>
              <a:defRPr/>
            </a:lvl1pPr>
          </a:lstStyle>
          <a:p>
            <a:r>
              <a:rPr lang="de-DE" noProof="0"/>
              <a:t>Bild durch Klicken auf Symbol hinzufügen</a:t>
            </a:r>
            <a:endParaRPr lang="en-US" noProof="0"/>
          </a:p>
        </p:txBody>
      </p:sp>
    </p:spTree>
    <p:extLst>
      <p:ext uri="{BB962C8B-B14F-4D97-AF65-F5344CB8AC3E}">
        <p14:creationId xmlns:p14="http://schemas.microsoft.com/office/powerpoint/2010/main" val="2070406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a:t>Titelmasterformat durch Klicken bearbeiten</a:t>
            </a:r>
            <a:endParaRPr lang="en-US" noProof="0" dirty="0"/>
          </a:p>
        </p:txBody>
      </p:sp>
      <p:sp>
        <p:nvSpPr>
          <p:cNvPr id="4" name="Footer Placeholder 3"/>
          <p:cNvSpPr>
            <a:spLocks noGrp="1"/>
          </p:cNvSpPr>
          <p:nvPr>
            <p:ph type="ftr" sz="quarter" idx="11"/>
          </p:nvPr>
        </p:nvSpPr>
        <p:spPr>
          <a:xfrm>
            <a:off x="928820" y="6582809"/>
            <a:ext cx="9415652" cy="194989"/>
          </a:xfrm>
        </p:spPr>
        <p:txBody>
          <a:bodyPr/>
          <a:lstStyle/>
          <a:p>
            <a:r>
              <a:rPr lang="en-GB" noProof="0"/>
              <a:t>N.H. Matlis | PhASE26 | Sept 21</a:t>
            </a:r>
            <a:endParaRPr lang="en-US" noProof="0" dirty="0"/>
          </a:p>
        </p:txBody>
      </p:sp>
      <p:sp>
        <p:nvSpPr>
          <p:cNvPr id="6" name="Textplatzhalter 7"/>
          <p:cNvSpPr>
            <a:spLocks noGrp="1"/>
          </p:cNvSpPr>
          <p:nvPr>
            <p:ph type="body" sz="quarter" idx="13"/>
          </p:nvPr>
        </p:nvSpPr>
        <p:spPr>
          <a:xfrm>
            <a:off x="407987" y="817500"/>
            <a:ext cx="11376025" cy="379252"/>
          </a:xfrm>
          <a:prstGeom prst="rect">
            <a:avLst/>
          </a:prstGeom>
        </p:spPr>
        <p:txBody>
          <a:bodyPr/>
          <a:lstStyle>
            <a:lvl1pPr marL="0" indent="0">
              <a:spcAft>
                <a:spcPts val="0"/>
              </a:spcAft>
              <a:buNone/>
              <a:defRPr b="1">
                <a:solidFill>
                  <a:schemeClr val="accent2"/>
                </a:solidFill>
              </a:defRPr>
            </a:lvl1pPr>
            <a:lvl2pPr marL="266700" indent="0">
              <a:buNone/>
              <a:defRPr/>
            </a:lvl2pPr>
          </a:lstStyle>
          <a:p>
            <a:pPr lvl="0"/>
            <a:r>
              <a:rPr lang="de-DE" noProof="0"/>
              <a:t>Textmasterformat bearbeiten</a:t>
            </a:r>
          </a:p>
        </p:txBody>
      </p:sp>
    </p:spTree>
    <p:extLst>
      <p:ext uri="{BB962C8B-B14F-4D97-AF65-F5344CB8AC3E}">
        <p14:creationId xmlns:p14="http://schemas.microsoft.com/office/powerpoint/2010/main" val="40588730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LBL transition slide_gradient">
    <p:bg>
      <p:bgPr>
        <a:solidFill>
          <a:srgbClr val="FFFFFF"/>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BE83AD1-47AE-CF2C-0A4C-799FBEF45798}"/>
              </a:ext>
            </a:extLst>
          </p:cNvPr>
          <p:cNvSpPr>
            <a:spLocks noGrp="1"/>
          </p:cNvSpPr>
          <p:nvPr>
            <p:ph type="ftr" sz="quarter" idx="10"/>
          </p:nvPr>
        </p:nvSpPr>
        <p:spPr>
          <a:xfrm>
            <a:off x="729205" y="6667018"/>
            <a:ext cx="5048140" cy="190982"/>
          </a:xfrm>
        </p:spPr>
        <p:txBody>
          <a:bodyPr/>
          <a:lstStyle/>
          <a:p>
            <a:r>
              <a:rPr lang="en-US"/>
              <a:t>N.H. Matlis | PhASE26 | Sept 21</a:t>
            </a:r>
            <a:endParaRPr lang="en-US" dirty="0"/>
          </a:p>
        </p:txBody>
      </p:sp>
      <p:sp>
        <p:nvSpPr>
          <p:cNvPr id="29" name="Slide Number Placeholder 28">
            <a:extLst>
              <a:ext uri="{FF2B5EF4-FFF2-40B4-BE49-F238E27FC236}">
                <a16:creationId xmlns:a16="http://schemas.microsoft.com/office/drawing/2014/main" id="{33D3AE1E-1E91-5E5D-780C-04C9C243A06E}"/>
              </a:ext>
            </a:extLst>
          </p:cNvPr>
          <p:cNvSpPr>
            <a:spLocks noGrp="1"/>
          </p:cNvSpPr>
          <p:nvPr>
            <p:ph type="sldNum" sz="quarter" idx="11"/>
          </p:nvPr>
        </p:nvSpPr>
        <p:spPr/>
        <p:txBody>
          <a:bodyPr/>
          <a:lstStyle/>
          <a:p>
            <a:fld id="{F271BB33-B81B-3347-A9D5-900135E9DBE7}" type="slidenum">
              <a:rPr lang="en-US" smtClean="0"/>
              <a:pPr/>
              <a:t>‹#›</a:t>
            </a:fld>
            <a:endParaRPr lang="en-US"/>
          </a:p>
        </p:txBody>
      </p:sp>
      <p:grpSp>
        <p:nvGrpSpPr>
          <p:cNvPr id="5" name="Group 4">
            <a:extLst>
              <a:ext uri="{FF2B5EF4-FFF2-40B4-BE49-F238E27FC236}">
                <a16:creationId xmlns:a16="http://schemas.microsoft.com/office/drawing/2014/main" id="{832EE020-E208-44A6-C949-52FF54BFE483}"/>
              </a:ext>
            </a:extLst>
          </p:cNvPr>
          <p:cNvGrpSpPr/>
          <p:nvPr userDrawn="1"/>
        </p:nvGrpSpPr>
        <p:grpSpPr>
          <a:xfrm>
            <a:off x="132732" y="103236"/>
            <a:ext cx="700645" cy="700645"/>
            <a:chOff x="11302231" y="0"/>
            <a:chExt cx="889769" cy="889769"/>
          </a:xfrm>
        </p:grpSpPr>
        <p:sp>
          <p:nvSpPr>
            <p:cNvPr id="4" name="Oval 3">
              <a:extLst>
                <a:ext uri="{FF2B5EF4-FFF2-40B4-BE49-F238E27FC236}">
                  <a16:creationId xmlns:a16="http://schemas.microsoft.com/office/drawing/2014/main" id="{258936B0-2EE1-503C-C9F7-F1374A44521D}"/>
                </a:ext>
              </a:extLst>
            </p:cNvPr>
            <p:cNvSpPr>
              <a:spLocks noChangeAspect="1"/>
            </p:cNvSpPr>
            <p:nvPr userDrawn="1"/>
          </p:nvSpPr>
          <p:spPr>
            <a:xfrm>
              <a:off x="11342905" y="40105"/>
              <a:ext cx="808990" cy="80899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5656D2C-B7E1-5595-E825-602FFE52D5EC}"/>
                </a:ext>
              </a:extLst>
            </p:cNvPr>
            <p:cNvPicPr>
              <a:picLocks noChangeAspect="1"/>
            </p:cNvPicPr>
            <p:nvPr userDrawn="1"/>
          </p:nvPicPr>
          <p:blipFill>
            <a:blip r:embed="rId2"/>
            <a:stretch>
              <a:fillRect/>
            </a:stretch>
          </p:blipFill>
          <p:spPr>
            <a:xfrm>
              <a:off x="11302231" y="0"/>
              <a:ext cx="889769" cy="889769"/>
            </a:xfrm>
            <a:prstGeom prst="rect">
              <a:avLst/>
            </a:prstGeom>
          </p:spPr>
        </p:pic>
      </p:grpSp>
      <p:sp>
        <p:nvSpPr>
          <p:cNvPr id="6" name="Title Placeholder 1">
            <a:extLst>
              <a:ext uri="{FF2B5EF4-FFF2-40B4-BE49-F238E27FC236}">
                <a16:creationId xmlns:a16="http://schemas.microsoft.com/office/drawing/2014/main" id="{5FF4E638-478A-E76B-590E-BB7435FD240E}"/>
              </a:ext>
            </a:extLst>
          </p:cNvPr>
          <p:cNvSpPr>
            <a:spLocks noGrp="1"/>
          </p:cNvSpPr>
          <p:nvPr>
            <p:ph type="title"/>
          </p:nvPr>
        </p:nvSpPr>
        <p:spPr>
          <a:xfrm>
            <a:off x="1030147" y="197211"/>
            <a:ext cx="10255170" cy="451099"/>
          </a:xfrm>
          <a:prstGeom prst="rect">
            <a:avLst/>
          </a:prstGeom>
        </p:spPr>
        <p:txBody>
          <a:bodyPr vert="horz" lIns="0" tIns="0" rIns="0" bIns="0" rtlCol="0" anchor="t" anchorCtr="0">
            <a:noAutofit/>
          </a:bodyPr>
          <a:lstStyle/>
          <a:p>
            <a:endParaRPr lang="en-US" noProof="0" dirty="0"/>
          </a:p>
        </p:txBody>
      </p:sp>
    </p:spTree>
    <p:extLst>
      <p:ext uri="{BB962C8B-B14F-4D97-AF65-F5344CB8AC3E}">
        <p14:creationId xmlns:p14="http://schemas.microsoft.com/office/powerpoint/2010/main" val="10063150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p:spTree>
      <p:nvGrpSpPr>
        <p:cNvPr id="1" name=""/>
        <p:cNvGrpSpPr/>
        <p:nvPr/>
      </p:nvGrpSpPr>
      <p:grpSpPr>
        <a:xfrm>
          <a:off x="0" y="0"/>
          <a:ext cx="0" cy="0"/>
          <a:chOff x="0" y="0"/>
          <a:chExt cx="0" cy="0"/>
        </a:xfrm>
      </p:grpSpPr>
      <p:sp>
        <p:nvSpPr>
          <p:cNvPr id="9" name="Bildplatzhalter 6"/>
          <p:cNvSpPr>
            <a:spLocks noGrp="1"/>
          </p:cNvSpPr>
          <p:nvPr>
            <p:ph type="pic" sz="quarter" idx="14"/>
          </p:nvPr>
        </p:nvSpPr>
        <p:spPr>
          <a:xfrm>
            <a:off x="456" y="1"/>
            <a:ext cx="12191997" cy="3429001"/>
          </a:xfrm>
          <a:prstGeom prst="rect">
            <a:avLst/>
          </a:prstGeom>
          <a:solidFill>
            <a:schemeClr val="tx2"/>
          </a:solidFill>
        </p:spPr>
        <p:txBody>
          <a:bodyPr anchor="ctr"/>
          <a:lstStyle>
            <a:lvl1pPr marL="0" indent="0" algn="ctr">
              <a:buNone/>
              <a:defRPr/>
            </a:lvl1pPr>
          </a:lstStyle>
          <a:p>
            <a:r>
              <a:rPr lang="de-DE" noProof="0" dirty="0"/>
              <a:t>Bild durch Klicken auf Symbol hinzufügen</a:t>
            </a:r>
            <a:endParaRPr lang="en-US" noProof="0" dirty="0"/>
          </a:p>
        </p:txBody>
      </p:sp>
      <p:sp>
        <p:nvSpPr>
          <p:cNvPr id="2" name="Title 1"/>
          <p:cNvSpPr>
            <a:spLocks noGrp="1"/>
          </p:cNvSpPr>
          <p:nvPr>
            <p:ph type="ctrTitle"/>
          </p:nvPr>
        </p:nvSpPr>
        <p:spPr>
          <a:xfrm>
            <a:off x="407989" y="349613"/>
            <a:ext cx="11376025" cy="1099777"/>
          </a:xfrm>
        </p:spPr>
        <p:txBody>
          <a:bodyPr anchor="t"/>
          <a:lstStyle>
            <a:lvl1pPr algn="l">
              <a:lnSpc>
                <a:spcPct val="100000"/>
              </a:lnSpc>
              <a:defRPr sz="6000">
                <a:solidFill>
                  <a:schemeClr val="bg1"/>
                </a:solidFill>
              </a:defRPr>
            </a:lvl1pPr>
          </a:lstStyle>
          <a:p>
            <a:r>
              <a:rPr lang="de-DE" noProof="0"/>
              <a:t>Titelmasterformat durch Klicken bearbeiten</a:t>
            </a:r>
            <a:endParaRPr lang="en-US" noProof="0" dirty="0"/>
          </a:p>
        </p:txBody>
      </p:sp>
      <p:sp>
        <p:nvSpPr>
          <p:cNvPr id="3" name="Subtitle 2"/>
          <p:cNvSpPr>
            <a:spLocks noGrp="1"/>
          </p:cNvSpPr>
          <p:nvPr>
            <p:ph type="subTitle" idx="1" hasCustomPrompt="1"/>
          </p:nvPr>
        </p:nvSpPr>
        <p:spPr>
          <a:xfrm>
            <a:off x="407988" y="3573016"/>
            <a:ext cx="11376025" cy="1296144"/>
          </a:xfrm>
          <a:prstGeom prst="rect">
            <a:avLst/>
          </a:prstGeom>
        </p:spPr>
        <p:txBody>
          <a:bodyPr/>
          <a:lstStyle>
            <a:lvl1pPr marL="0" indent="0" algn="l">
              <a:buNone/>
              <a:defRPr sz="1800" b="1">
                <a:solidFill>
                  <a:schemeClr val="accent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de-DE" sz="1600" dirty="0"/>
              <a:t>&lt;type </a:t>
            </a:r>
            <a:r>
              <a:rPr lang="de-DE" sz="1600" dirty="0" err="1"/>
              <a:t>of</a:t>
            </a:r>
            <a:r>
              <a:rPr lang="de-DE" sz="1600" dirty="0"/>
              <a:t> </a:t>
            </a:r>
            <a:r>
              <a:rPr lang="de-DE" sz="1600" dirty="0" err="1"/>
              <a:t>talk</a:t>
            </a:r>
            <a:r>
              <a:rPr lang="de-DE" sz="1600" dirty="0"/>
              <a:t>&gt; in</a:t>
            </a:r>
          </a:p>
          <a:p>
            <a:r>
              <a:rPr lang="de-DE" sz="1600" b="0" dirty="0"/>
              <a:t>Helmholtz </a:t>
            </a:r>
            <a:r>
              <a:rPr lang="de-DE" sz="1600" b="0" dirty="0" err="1"/>
              <a:t>program</a:t>
            </a:r>
            <a:r>
              <a:rPr lang="de-DE" sz="1600" b="0" dirty="0"/>
              <a:t>: &lt;p</a:t>
            </a:r>
            <a:r>
              <a:rPr lang="en-GB" sz="1600" b="0" dirty="0" err="1"/>
              <a:t>rogram</a:t>
            </a:r>
            <a:r>
              <a:rPr lang="en-GB" sz="1600" b="0" dirty="0"/>
              <a:t> name&gt; (XXX)</a:t>
            </a:r>
          </a:p>
          <a:p>
            <a:r>
              <a:rPr lang="en-GB" sz="1600" b="0" dirty="0" err="1"/>
              <a:t>PoF</a:t>
            </a:r>
            <a:r>
              <a:rPr lang="en-GB" sz="1600" b="0" dirty="0"/>
              <a:t> III Topic: &lt;topic&gt; OR </a:t>
            </a:r>
            <a:r>
              <a:rPr lang="de-DE" sz="1600" b="0" dirty="0" err="1"/>
              <a:t>PoF</a:t>
            </a:r>
            <a:r>
              <a:rPr lang="de-DE" sz="1600" b="0" dirty="0"/>
              <a:t> III </a:t>
            </a:r>
            <a:r>
              <a:rPr lang="de-DE" sz="1600" b="0" dirty="0" err="1"/>
              <a:t>research</a:t>
            </a:r>
            <a:r>
              <a:rPr lang="de-DE" sz="1600" b="0" dirty="0"/>
              <a:t> </a:t>
            </a:r>
            <a:r>
              <a:rPr lang="de-DE" sz="1600" b="0" dirty="0" err="1"/>
              <a:t>theme</a:t>
            </a:r>
            <a:r>
              <a:rPr lang="de-DE" sz="1600" b="0" dirty="0"/>
              <a:t>: &lt;</a:t>
            </a:r>
            <a:r>
              <a:rPr lang="de-DE" sz="1600" b="0" dirty="0" err="1"/>
              <a:t>research</a:t>
            </a:r>
            <a:r>
              <a:rPr lang="de-DE" sz="1600" b="0" dirty="0"/>
              <a:t> </a:t>
            </a:r>
            <a:r>
              <a:rPr lang="de-DE" sz="1600" b="0" dirty="0" err="1"/>
              <a:t>theme</a:t>
            </a:r>
            <a:r>
              <a:rPr lang="de-DE" sz="1600" b="0" dirty="0"/>
              <a:t>&gt; </a:t>
            </a:r>
            <a:endParaRPr lang="en-GB" sz="1600" b="0" dirty="0"/>
          </a:p>
          <a:p>
            <a:r>
              <a:rPr lang="de-DE" sz="1600" b="0" dirty="0"/>
              <a:t>DESY Research Unit: </a:t>
            </a:r>
            <a:r>
              <a:rPr lang="en-GB" sz="1600" b="0" dirty="0"/>
              <a:t>&lt;research unit&gt;</a:t>
            </a:r>
          </a:p>
        </p:txBody>
      </p:sp>
      <p:sp>
        <p:nvSpPr>
          <p:cNvPr id="12" name="Textplatzhalter 11"/>
          <p:cNvSpPr>
            <a:spLocks noGrp="1"/>
          </p:cNvSpPr>
          <p:nvPr>
            <p:ph type="body" sz="quarter" idx="10"/>
          </p:nvPr>
        </p:nvSpPr>
        <p:spPr>
          <a:xfrm>
            <a:off x="414465" y="4937943"/>
            <a:ext cx="11369548" cy="700373"/>
          </a:xfrm>
          <a:prstGeom prst="rect">
            <a:avLst/>
          </a:prstGeom>
        </p:spPr>
        <p:txBody>
          <a:bodyPr/>
          <a:lstStyle>
            <a:lvl1pPr marL="0" indent="0">
              <a:spcAft>
                <a:spcPts val="0"/>
              </a:spcAft>
              <a:buNone/>
              <a:defRPr sz="1400"/>
            </a:lvl1pPr>
          </a:lstStyle>
          <a:p>
            <a:pPr lvl="0"/>
            <a:r>
              <a:rPr lang="de-DE" noProof="0" dirty="0"/>
              <a:t>Textmasterformat bearbeiten</a:t>
            </a:r>
          </a:p>
        </p:txBody>
      </p:sp>
      <p:pic>
        <p:nvPicPr>
          <p:cNvPr id="13" name="Grafik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33033" y="5669581"/>
            <a:ext cx="793751" cy="794719"/>
          </a:xfrm>
          <a:prstGeom prst="rect">
            <a:avLst/>
          </a:prstGeom>
        </p:spPr>
      </p:pic>
      <p:sp>
        <p:nvSpPr>
          <p:cNvPr id="15" name="Untertitel 2"/>
          <p:cNvSpPr txBox="1">
            <a:spLocks/>
          </p:cNvSpPr>
          <p:nvPr userDrawn="1"/>
        </p:nvSpPr>
        <p:spPr>
          <a:xfrm>
            <a:off x="407989" y="3501009"/>
            <a:ext cx="11376025" cy="1525787"/>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800"/>
              </a:spcAft>
              <a:buFont typeface="Arial" panose="020B0604020202020204" pitchFamily="34" charset="0"/>
              <a:buNone/>
              <a:tabLst>
                <a:tab pos="266700" algn="l"/>
              </a:tabLst>
              <a:defRPr sz="1800" b="1" kern="1200">
                <a:solidFill>
                  <a:schemeClr val="accent2"/>
                </a:solidFill>
                <a:latin typeface="+mn-lt"/>
                <a:ea typeface="+mn-ea"/>
                <a:cs typeface="+mn-cs"/>
              </a:defRPr>
            </a:lvl1pPr>
            <a:lvl2pPr marL="457200" indent="0" algn="ctr" defTabSz="914400" rtl="0" eaLnBrk="1" latinLnBrk="0" hangingPunct="1">
              <a:lnSpc>
                <a:spcPct val="100000"/>
              </a:lnSpc>
              <a:spcBef>
                <a:spcPts val="0"/>
              </a:spcBef>
              <a:spcAft>
                <a:spcPts val="800"/>
              </a:spcAft>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0"/>
              </a:spcBef>
              <a:spcAft>
                <a:spcPts val="800"/>
              </a:spcAft>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GB" sz="1600" b="0" dirty="0"/>
          </a:p>
        </p:txBody>
      </p:sp>
      <p:pic>
        <p:nvPicPr>
          <p:cNvPr id="17" name="Picture 2" descr="https://www.helmholtz.de/fileadmin/user_upload/04_mediathek/Logos_2017/2017_H_Logo_RGB_untereinander_EN.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216" y="5533347"/>
            <a:ext cx="3528392" cy="106718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0152739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a:t>Titelmasterformat durch Klicken bearbeiten</a:t>
            </a:r>
            <a:endParaRPr lang="en-US" noProof="0" dirty="0"/>
          </a:p>
        </p:txBody>
      </p:sp>
      <p:sp>
        <p:nvSpPr>
          <p:cNvPr id="4" name="Footer Placeholder 3"/>
          <p:cNvSpPr>
            <a:spLocks noGrp="1"/>
          </p:cNvSpPr>
          <p:nvPr>
            <p:ph type="ftr" sz="quarter" idx="11"/>
          </p:nvPr>
        </p:nvSpPr>
        <p:spPr>
          <a:xfrm>
            <a:off x="928821" y="6582810"/>
            <a:ext cx="9415652" cy="194989"/>
          </a:xfrm>
        </p:spPr>
        <p:txBody>
          <a:bodyPr/>
          <a:lstStyle/>
          <a:p>
            <a:r>
              <a:rPr lang="en-GB" noProof="0"/>
              <a:t>N.H. Matlis | PhASE26 | Sept 21</a:t>
            </a:r>
            <a:endParaRPr lang="en-US" noProof="0" dirty="0"/>
          </a:p>
        </p:txBody>
      </p:sp>
    </p:spTree>
    <p:extLst>
      <p:ext uri="{BB962C8B-B14F-4D97-AF65-F5344CB8AC3E}">
        <p14:creationId xmlns:p14="http://schemas.microsoft.com/office/powerpoint/2010/main" val="29530991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Footer-PgNmr">
    <p:spTree>
      <p:nvGrpSpPr>
        <p:cNvPr id="1" name=""/>
        <p:cNvGrpSpPr/>
        <p:nvPr/>
      </p:nvGrpSpPr>
      <p:grpSpPr>
        <a:xfrm>
          <a:off x="0" y="0"/>
          <a:ext cx="0" cy="0"/>
          <a:chOff x="0" y="0"/>
          <a:chExt cx="0" cy="0"/>
        </a:xfrm>
      </p:grpSpPr>
      <p:sp>
        <p:nvSpPr>
          <p:cNvPr id="2" name="Title 1"/>
          <p:cNvSpPr>
            <a:spLocks noGrp="1"/>
          </p:cNvSpPr>
          <p:nvPr>
            <p:ph type="title"/>
          </p:nvPr>
        </p:nvSpPr>
        <p:spPr>
          <a:xfrm>
            <a:off x="0" y="2683241"/>
            <a:ext cx="12192000" cy="1034321"/>
          </a:xfrm>
          <a:prstGeom prst="rect">
            <a:avLst/>
          </a:prstGeom>
        </p:spPr>
        <p:txBody>
          <a:bodyPr>
            <a:noAutofit/>
          </a:bodyPr>
          <a:lstStyle>
            <a:lvl1pPr algn="ctr">
              <a:defRPr sz="3333" b="0">
                <a:solidFill>
                  <a:schemeClr val="tx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Footer Placeholder 2"/>
          <p:cNvSpPr>
            <a:spLocks noGrp="1"/>
          </p:cNvSpPr>
          <p:nvPr>
            <p:ph type="ftr" sz="quarter" idx="10"/>
          </p:nvPr>
        </p:nvSpPr>
        <p:spPr>
          <a:xfrm>
            <a:off x="5838285" y="6656293"/>
            <a:ext cx="4453201" cy="201707"/>
          </a:xfrm>
          <a:prstGeom prst="rect">
            <a:avLst/>
          </a:prstGeom>
        </p:spPr>
        <p:txBody>
          <a:bodyPr/>
          <a:lstStyle>
            <a:lvl1pPr>
              <a:defRPr sz="1200">
                <a:solidFill>
                  <a:schemeClr val="tx1"/>
                </a:solidFill>
              </a:defRPr>
            </a:lvl1pPr>
          </a:lstStyle>
          <a:p>
            <a:r>
              <a:rPr lang="en-US" i="1"/>
              <a:t>N.H. Matlis | PhASE26 | Sept 21</a:t>
            </a:r>
            <a:endParaRPr lang="en-US" i="1" dirty="0"/>
          </a:p>
        </p:txBody>
      </p:sp>
      <p:sp>
        <p:nvSpPr>
          <p:cNvPr id="4" name="Slide Number Placeholder 3"/>
          <p:cNvSpPr>
            <a:spLocks noGrp="1"/>
          </p:cNvSpPr>
          <p:nvPr>
            <p:ph type="sldNum" sz="quarter" idx="11"/>
          </p:nvPr>
        </p:nvSpPr>
        <p:spPr>
          <a:xfrm>
            <a:off x="11389112" y="6638696"/>
            <a:ext cx="802888" cy="219307"/>
          </a:xfrm>
        </p:spPr>
        <p:txBody>
          <a:bodyPr/>
          <a:lstStyle>
            <a:lvl1pPr>
              <a:defRPr sz="1200">
                <a:solidFill>
                  <a:schemeClr val="tx1"/>
                </a:solidFill>
              </a:defRPr>
            </a:lvl1pPr>
          </a:lstStyle>
          <a:p>
            <a:pPr algn="ctr"/>
            <a:fld id="{B6F15528-21DE-4FAA-801E-634DDDAF4B2B}" type="slidenum">
              <a:rPr lang="uk-UA" smtClean="0"/>
              <a:pPr algn="ctr"/>
              <a:t>‹#›</a:t>
            </a:fld>
            <a:endParaRPr lang="uk-UA" dirty="0"/>
          </a:p>
        </p:txBody>
      </p:sp>
      <p:cxnSp>
        <p:nvCxnSpPr>
          <p:cNvPr id="11" name="Straight Connector 10"/>
          <p:cNvCxnSpPr/>
          <p:nvPr userDrawn="1"/>
        </p:nvCxnSpPr>
        <p:spPr>
          <a:xfrm>
            <a:off x="0" y="486617"/>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01632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11" name="Title 1"/>
          <p:cNvSpPr>
            <a:spLocks noGrp="1"/>
          </p:cNvSpPr>
          <p:nvPr>
            <p:ph type="title"/>
          </p:nvPr>
        </p:nvSpPr>
        <p:spPr>
          <a:xfrm>
            <a:off x="0" y="59689"/>
            <a:ext cx="10972800" cy="418059"/>
          </a:xfrm>
          <a:prstGeom prst="rect">
            <a:avLst/>
          </a:prstGeom>
        </p:spPr>
        <p:txBody>
          <a:bodyPr/>
          <a:lstStyle>
            <a:lvl1pPr algn="l">
              <a:defRPr b="1">
                <a:solidFill>
                  <a:srgbClr val="0091C4"/>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2" name="Footer Placeholder 4"/>
          <p:cNvSpPr>
            <a:spLocks noGrp="1"/>
          </p:cNvSpPr>
          <p:nvPr>
            <p:ph type="ftr" sz="quarter" idx="11"/>
          </p:nvPr>
        </p:nvSpPr>
        <p:spPr>
          <a:xfrm>
            <a:off x="2" y="6492876"/>
            <a:ext cx="5523441" cy="365125"/>
          </a:xfrm>
          <a:prstGeom prst="rect">
            <a:avLst/>
          </a:prstGeom>
        </p:spPr>
        <p:txBody>
          <a:bodyPr/>
          <a:lstStyle>
            <a:lvl1pPr>
              <a:defRPr i="1">
                <a:latin typeface="Arial" panose="020B0604020202020204" pitchFamily="34" charset="0"/>
                <a:cs typeface="Arial" panose="020B0604020202020204" pitchFamily="34" charset="0"/>
              </a:defRPr>
            </a:lvl1pPr>
          </a:lstStyle>
          <a:p>
            <a:r>
              <a:rPr lang="en-US"/>
              <a:t>N.H. Matlis | PhASE26 | Sept 21</a:t>
            </a:r>
            <a:endParaRPr lang="en-US" dirty="0"/>
          </a:p>
        </p:txBody>
      </p:sp>
      <p:sp>
        <p:nvSpPr>
          <p:cNvPr id="16" name="Straight Connector 2"/>
          <p:cNvSpPr/>
          <p:nvPr userDrawn="1"/>
        </p:nvSpPr>
        <p:spPr>
          <a:xfrm>
            <a:off x="2" y="6467053"/>
            <a:ext cx="12191999" cy="0"/>
          </a:xfrm>
          <a:prstGeom prst="line">
            <a:avLst/>
          </a:prstGeom>
          <a:noFill/>
          <a:ln w="9360">
            <a:solidFill>
              <a:srgbClr val="000000"/>
            </a:solidFill>
            <a:prstDash val="solid"/>
            <a:round/>
          </a:ln>
        </p:spPr>
        <p:txBody>
          <a:bodyPr vert="horz" wrap="square" lIns="120000" tIns="60000" rIns="120000" bIns="60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anose="020B0604020202020204" pitchFamily="34" charset="0"/>
              <a:ea typeface="Lucida Sans Unicode" pitchFamily="2"/>
              <a:cs typeface="Arial" panose="020B0604020202020204" pitchFamily="34" charset="0"/>
            </a:endParaRPr>
          </a:p>
        </p:txBody>
      </p:sp>
      <p:sp>
        <p:nvSpPr>
          <p:cNvPr id="17" name="Straight Connector 16"/>
          <p:cNvSpPr/>
          <p:nvPr userDrawn="1"/>
        </p:nvSpPr>
        <p:spPr>
          <a:xfrm>
            <a:off x="2" y="6858000"/>
            <a:ext cx="12191999" cy="0"/>
          </a:xfrm>
          <a:prstGeom prst="line">
            <a:avLst/>
          </a:prstGeom>
          <a:noFill/>
          <a:ln w="9360">
            <a:solidFill>
              <a:srgbClr val="000000"/>
            </a:solidFill>
            <a:prstDash val="solid"/>
            <a:round/>
          </a:ln>
        </p:spPr>
        <p:txBody>
          <a:bodyPr vert="horz" wrap="square" lIns="120000" tIns="60000" rIns="120000" bIns="60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anose="020B0604020202020204" pitchFamily="34" charset="0"/>
              <a:ea typeface="Lucida Sans Unicode" pitchFamily="2"/>
              <a:cs typeface="Arial" panose="020B0604020202020204" pitchFamily="34" charset="0"/>
            </a:endParaRPr>
          </a:p>
        </p:txBody>
      </p:sp>
      <p:pic>
        <p:nvPicPr>
          <p:cNvPr id="21" name="Picture 2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53800" y="25098"/>
            <a:ext cx="812800" cy="457329"/>
          </a:xfrm>
          <a:prstGeom prst="rect">
            <a:avLst/>
          </a:prstGeom>
        </p:spPr>
      </p:pic>
      <p:sp>
        <p:nvSpPr>
          <p:cNvPr id="22" name="Straight Connector 2"/>
          <p:cNvSpPr/>
          <p:nvPr userDrawn="1"/>
        </p:nvSpPr>
        <p:spPr>
          <a:xfrm>
            <a:off x="-2116" y="548680"/>
            <a:ext cx="12191999" cy="0"/>
          </a:xfrm>
          <a:prstGeom prst="line">
            <a:avLst/>
          </a:prstGeom>
          <a:ln w="57150" cap="rnd">
            <a:gradFill flip="none" rotWithShape="1">
              <a:gsLst>
                <a:gs pos="0">
                  <a:srgbClr val="8488C4"/>
                </a:gs>
                <a:gs pos="53000">
                  <a:srgbClr val="D4DEFF"/>
                </a:gs>
                <a:gs pos="83000">
                  <a:srgbClr val="D4DEFF"/>
                </a:gs>
                <a:gs pos="100000">
                  <a:srgbClr val="96AB94"/>
                </a:gs>
              </a:gsLst>
              <a:lin ang="0" scaled="1"/>
              <a:tileRect/>
            </a:gradFill>
          </a:ln>
          <a:effectLst/>
        </p:spPr>
        <p:style>
          <a:lnRef idx="2">
            <a:schemeClr val="accent5"/>
          </a:lnRef>
          <a:fillRef idx="0">
            <a:schemeClr val="accent5"/>
          </a:fillRef>
          <a:effectRef idx="1">
            <a:schemeClr val="accent5"/>
          </a:effectRef>
          <a:fontRef idx="minor">
            <a:schemeClr val="tx1"/>
          </a:fontRef>
        </p:style>
        <p:txBody>
          <a:bodyPr vert="horz" wrap="square" lIns="120000" tIns="60000" rIns="120000" bIns="60000" anchor="ctr" anchorCtr="1" compatLnSpc="0"/>
          <a:lstStyle/>
          <a:p>
            <a:pPr marL="0" marR="0" lvl="0" indent="0" rtl="0" hangingPunct="0">
              <a:lnSpc>
                <a:spcPct val="100000"/>
              </a:lnSpc>
              <a:spcBef>
                <a:spcPts val="0"/>
              </a:spcBef>
              <a:spcAft>
                <a:spcPts val="0"/>
              </a:spcAft>
              <a:buNone/>
              <a:tabLst/>
            </a:pPr>
            <a:endParaRPr lang="en-US" sz="2400" b="0" i="0" u="none" strike="noStrike" kern="1200">
              <a:ln>
                <a:noFill/>
              </a:ln>
              <a:latin typeface="Arial" panose="020B0604020202020204" pitchFamily="34" charset="0"/>
              <a:ea typeface="Lucida Sans Unicode" pitchFamily="2"/>
              <a:cs typeface="Arial" panose="020B0604020202020204" pitchFamily="34" charset="0"/>
            </a:endParaRPr>
          </a:p>
        </p:txBody>
      </p:sp>
      <p:sp>
        <p:nvSpPr>
          <p:cNvPr id="2" name="Rectangle 1"/>
          <p:cNvSpPr/>
          <p:nvPr userDrawn="1"/>
        </p:nvSpPr>
        <p:spPr>
          <a:xfrm>
            <a:off x="11550604" y="6467054"/>
            <a:ext cx="561372" cy="461665"/>
          </a:xfrm>
          <a:prstGeom prst="rect">
            <a:avLst/>
          </a:prstGeom>
        </p:spPr>
        <p:txBody>
          <a:bodyPr wrap="none">
            <a:spAutoFit/>
          </a:bodyPr>
          <a:lstStyle/>
          <a:p>
            <a:fld id="{58DC0399-E664-984A-AF69-B12BC959CF64}" type="slidenum">
              <a:rPr lang="en-US" sz="2400" smtClean="0"/>
              <a:pPr/>
              <a:t>‹#›</a:t>
            </a:fld>
            <a:endParaRPr lang="de-DE" sz="2400" dirty="0"/>
          </a:p>
        </p:txBody>
      </p:sp>
    </p:spTree>
    <p:extLst>
      <p:ext uri="{BB962C8B-B14F-4D97-AF65-F5344CB8AC3E}">
        <p14:creationId xmlns:p14="http://schemas.microsoft.com/office/powerpoint/2010/main" val="12587214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N.H. Matlis | PhASE26 | Sept 21</a:t>
            </a:r>
          </a:p>
        </p:txBody>
      </p:sp>
      <p:sp>
        <p:nvSpPr>
          <p:cNvPr id="6" name="Slide Number Placeholder 5"/>
          <p:cNvSpPr>
            <a:spLocks noGrp="1"/>
          </p:cNvSpPr>
          <p:nvPr>
            <p:ph type="sldNum" sz="quarter" idx="12"/>
          </p:nvPr>
        </p:nvSpPr>
        <p:spPr/>
        <p:txBody>
          <a:bodyPr/>
          <a:lstStyle/>
          <a:p>
            <a:fld id="{FC5DD5CB-77CC-4A09-B5D8-C54F2D2802E9}" type="slidenum">
              <a:rPr lang="en-US" smtClean="0"/>
              <a:t>‹#›</a:t>
            </a:fld>
            <a:endParaRPr lang="en-US"/>
          </a:p>
        </p:txBody>
      </p:sp>
    </p:spTree>
    <p:extLst>
      <p:ext uri="{BB962C8B-B14F-4D97-AF65-F5344CB8AC3E}">
        <p14:creationId xmlns:p14="http://schemas.microsoft.com/office/powerpoint/2010/main" val="26236203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Footer-PgNmr">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7946B2A-BDC1-8E46-91B7-EDDC92746127}"/>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5774730" y="6535274"/>
            <a:ext cx="6417273" cy="322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0" y="12357"/>
            <a:ext cx="12192000" cy="453483"/>
          </a:xfrm>
          <a:prstGeom prst="rect">
            <a:avLst/>
          </a:prstGeom>
        </p:spPr>
        <p:txBody>
          <a:bodyPr>
            <a:noAutofit/>
          </a:bodyPr>
          <a:lstStyle>
            <a:lvl1pPr>
              <a:defRPr sz="2500" b="0">
                <a:solidFill>
                  <a:schemeClr val="tx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Footer Placeholder 2"/>
          <p:cNvSpPr>
            <a:spLocks noGrp="1"/>
          </p:cNvSpPr>
          <p:nvPr>
            <p:ph type="ftr" sz="quarter" idx="10"/>
          </p:nvPr>
        </p:nvSpPr>
        <p:spPr>
          <a:xfrm>
            <a:off x="5838285" y="6656293"/>
            <a:ext cx="4453201" cy="201707"/>
          </a:xfrm>
          <a:prstGeom prst="rect">
            <a:avLst/>
          </a:prstGeom>
        </p:spPr>
        <p:txBody>
          <a:bodyPr/>
          <a:lstStyle>
            <a:lvl1pPr>
              <a:defRPr sz="900">
                <a:solidFill>
                  <a:srgbClr val="FFFF00"/>
                </a:solidFill>
              </a:defRPr>
            </a:lvl1pPr>
          </a:lstStyle>
          <a:p>
            <a:r>
              <a:rPr lang="en-US" i="1"/>
              <a:t>N.H. Matlis | PhASE26 | Sept 21</a:t>
            </a:r>
            <a:endParaRPr lang="en-US" i="1" dirty="0"/>
          </a:p>
        </p:txBody>
      </p:sp>
      <p:sp>
        <p:nvSpPr>
          <p:cNvPr id="4" name="Slide Number Placeholder 3"/>
          <p:cNvSpPr>
            <a:spLocks noGrp="1"/>
          </p:cNvSpPr>
          <p:nvPr>
            <p:ph type="sldNum" sz="quarter" idx="11"/>
          </p:nvPr>
        </p:nvSpPr>
        <p:spPr>
          <a:xfrm>
            <a:off x="11389112" y="6638696"/>
            <a:ext cx="802888" cy="219307"/>
          </a:xfrm>
        </p:spPr>
        <p:txBody>
          <a:bodyPr/>
          <a:lstStyle>
            <a:lvl1pPr>
              <a:defRPr sz="900">
                <a:solidFill>
                  <a:srgbClr val="FFFF00"/>
                </a:solidFill>
              </a:defRPr>
            </a:lvl1pPr>
          </a:lstStyle>
          <a:p>
            <a:pPr algn="ctr"/>
            <a:fld id="{B6F15528-21DE-4FAA-801E-634DDDAF4B2B}" type="slidenum">
              <a:rPr lang="uk-UA" smtClean="0"/>
              <a:pPr algn="ctr"/>
              <a:t>‹#›</a:t>
            </a:fld>
            <a:endParaRPr lang="uk-UA"/>
          </a:p>
        </p:txBody>
      </p:sp>
      <p:cxnSp>
        <p:nvCxnSpPr>
          <p:cNvPr id="11" name="Straight Connector 10"/>
          <p:cNvCxnSpPr/>
          <p:nvPr userDrawn="1"/>
        </p:nvCxnSpPr>
        <p:spPr>
          <a:xfrm>
            <a:off x="0" y="443753"/>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t="-7"/>
          <a:stretch/>
        </p:blipFill>
        <p:spPr bwMode="auto">
          <a:xfrm>
            <a:off x="2593171" y="6513250"/>
            <a:ext cx="487405" cy="344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089538" y="6526442"/>
            <a:ext cx="589271" cy="331559"/>
          </a:xfrm>
          <a:prstGeom prst="rect">
            <a:avLst/>
          </a:prstGeom>
        </p:spPr>
      </p:pic>
      <p:pic>
        <p:nvPicPr>
          <p:cNvPr id="14" name="Grafik 10">
            <a:extLst>
              <a:ext uri="{FF2B5EF4-FFF2-40B4-BE49-F238E27FC236}">
                <a16:creationId xmlns:a16="http://schemas.microsoft.com/office/drawing/2014/main" id="{094D2F5D-58D8-467B-B9C1-EC1D5013299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707860" y="6561345"/>
            <a:ext cx="973496" cy="296656"/>
          </a:xfrm>
          <a:prstGeom prst="rect">
            <a:avLst/>
          </a:prstGeom>
        </p:spPr>
      </p:pic>
      <p:pic>
        <p:nvPicPr>
          <p:cNvPr id="15" name="eli_logo.jpg">
            <a:extLst>
              <a:ext uri="{FF2B5EF4-FFF2-40B4-BE49-F238E27FC236}">
                <a16:creationId xmlns:a16="http://schemas.microsoft.com/office/drawing/2014/main" id="{75EC7D12-C678-C842-9D41-D641531C2602}"/>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a:fillRect/>
          </a:stretch>
        </p:blipFill>
        <p:spPr>
          <a:xfrm>
            <a:off x="4767770" y="6549486"/>
            <a:ext cx="901553" cy="308517"/>
          </a:xfrm>
          <a:prstGeom prst="rect">
            <a:avLst/>
          </a:prstGeom>
          <a:ln w="12700">
            <a:miter lim="400000"/>
          </a:ln>
        </p:spPr>
      </p:pic>
      <p:grpSp>
        <p:nvGrpSpPr>
          <p:cNvPr id="18" name="Group 17">
            <a:extLst>
              <a:ext uri="{FF2B5EF4-FFF2-40B4-BE49-F238E27FC236}">
                <a16:creationId xmlns:a16="http://schemas.microsoft.com/office/drawing/2014/main" id="{B25667C3-D8EB-D54B-84E7-9B66C68A9938}"/>
              </a:ext>
            </a:extLst>
          </p:cNvPr>
          <p:cNvGrpSpPr/>
          <p:nvPr userDrawn="1"/>
        </p:nvGrpSpPr>
        <p:grpSpPr>
          <a:xfrm>
            <a:off x="2" y="6500428"/>
            <a:ext cx="2559900" cy="357573"/>
            <a:chOff x="99625" y="5555105"/>
            <a:chExt cx="1919925" cy="357573"/>
          </a:xfrm>
        </p:grpSpPr>
        <p:pic>
          <p:nvPicPr>
            <p:cNvPr id="5" name="Picture 2"/>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462446" y="5571113"/>
              <a:ext cx="664866" cy="3255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1139234" y="5562860"/>
              <a:ext cx="344813" cy="342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28"/>
            <p:cNvPicPr>
              <a:picLocks noChangeAspect="1" noChangeArrowheads="1"/>
            </p:cNvPicPr>
            <p:nvPr userDrawn="1"/>
          </p:nvPicPr>
          <p:blipFill>
            <a:blip r:embed="rId9" cstate="email">
              <a:extLst>
                <a:ext uri="{28A0092B-C50C-407E-A947-70E740481C1C}">
                  <a14:useLocalDpi xmlns:a14="http://schemas.microsoft.com/office/drawing/2010/main"/>
                </a:ext>
              </a:extLst>
            </a:blip>
            <a:srcRect/>
            <a:stretch>
              <a:fillRect/>
            </a:stretch>
          </p:blipFill>
          <p:spPr bwMode="auto">
            <a:xfrm>
              <a:off x="1515169" y="5595416"/>
              <a:ext cx="504381" cy="2769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1E72DB3A-A51C-714F-B23E-ED2596A556C8}"/>
                </a:ext>
              </a:extLst>
            </p:cNvPr>
            <p:cNvPicPr>
              <a:picLocks noChangeAspect="1"/>
            </p:cNvPicPr>
            <p:nvPr userDrawn="1"/>
          </p:nvPicPr>
          <p:blipFill>
            <a:blip r:embed="rId10"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9625" y="5555105"/>
              <a:ext cx="357573" cy="357573"/>
            </a:xfrm>
            <a:prstGeom prst="rect">
              <a:avLst/>
            </a:prstGeom>
          </p:spPr>
        </p:pic>
      </p:grpSp>
    </p:spTree>
    <p:extLst>
      <p:ext uri="{BB962C8B-B14F-4D97-AF65-F5344CB8AC3E}">
        <p14:creationId xmlns:p14="http://schemas.microsoft.com/office/powerpoint/2010/main" val="23838251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Text and 2 Pictures B">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a:t>Titelmasterformat durch Klicken bearbeiten</a:t>
            </a:r>
            <a:endParaRPr lang="en-US" noProof="0" dirty="0"/>
          </a:p>
        </p:txBody>
      </p:sp>
      <p:sp>
        <p:nvSpPr>
          <p:cNvPr id="5" name="Footer Placeholder 4"/>
          <p:cNvSpPr>
            <a:spLocks noGrp="1"/>
          </p:cNvSpPr>
          <p:nvPr>
            <p:ph type="ftr" sz="quarter" idx="11"/>
          </p:nvPr>
        </p:nvSpPr>
        <p:spPr>
          <a:xfrm>
            <a:off x="928821" y="6573383"/>
            <a:ext cx="9415652" cy="194989"/>
          </a:xfrm>
          <a:prstGeom prst="rect">
            <a:avLst/>
          </a:prstGeom>
        </p:spPr>
        <p:txBody>
          <a:bodyPr/>
          <a:lstStyle/>
          <a:p>
            <a:r>
              <a:rPr lang="en-GB" noProof="0"/>
              <a:t>N.H. Matlis | PhASE26 | Sept 21</a:t>
            </a:r>
            <a:endParaRPr lang="en-US" noProof="0" dirty="0"/>
          </a:p>
        </p:txBody>
      </p:sp>
      <p:sp>
        <p:nvSpPr>
          <p:cNvPr id="8" name="Textplatzhalter 7"/>
          <p:cNvSpPr>
            <a:spLocks noGrp="1"/>
          </p:cNvSpPr>
          <p:nvPr>
            <p:ph type="body" sz="quarter" idx="13"/>
          </p:nvPr>
        </p:nvSpPr>
        <p:spPr>
          <a:xfrm>
            <a:off x="407989" y="817501"/>
            <a:ext cx="11376025" cy="379252"/>
          </a:xfrm>
        </p:spPr>
        <p:txBody>
          <a:bodyPr/>
          <a:lstStyle>
            <a:lvl1pPr marL="0" indent="0">
              <a:spcAft>
                <a:spcPts val="0"/>
              </a:spcAft>
              <a:buNone/>
              <a:defRPr b="1">
                <a:solidFill>
                  <a:schemeClr val="accent2"/>
                </a:solidFill>
              </a:defRPr>
            </a:lvl1pPr>
            <a:lvl2pPr marL="266693" indent="0">
              <a:buNone/>
              <a:defRPr/>
            </a:lvl2pPr>
          </a:lstStyle>
          <a:p>
            <a:pPr lvl="0"/>
            <a:r>
              <a:rPr lang="de-DE" noProof="0"/>
              <a:t>Textmasterformat bearbeiten</a:t>
            </a:r>
          </a:p>
        </p:txBody>
      </p:sp>
      <p:sp>
        <p:nvSpPr>
          <p:cNvPr id="7" name="Textplatzhalter 6"/>
          <p:cNvSpPr>
            <a:spLocks noGrp="1"/>
          </p:cNvSpPr>
          <p:nvPr>
            <p:ph type="body" sz="quarter" idx="15"/>
          </p:nvPr>
        </p:nvSpPr>
        <p:spPr>
          <a:xfrm>
            <a:off x="407989" y="1406427"/>
            <a:ext cx="7524751" cy="2454375"/>
          </a:xfrm>
        </p:spPr>
        <p:txBody>
          <a:bodyPr/>
          <a:lstStyle/>
          <a:p>
            <a:pPr lvl="0"/>
            <a:r>
              <a:rPr lang="de-DE" noProof="0"/>
              <a:t>Textmasterformat bearbeiten</a:t>
            </a:r>
          </a:p>
        </p:txBody>
      </p:sp>
      <p:sp>
        <p:nvSpPr>
          <p:cNvPr id="9" name="Textplatzhalter 6"/>
          <p:cNvSpPr>
            <a:spLocks noGrp="1"/>
          </p:cNvSpPr>
          <p:nvPr>
            <p:ph type="body" sz="quarter" idx="16"/>
          </p:nvPr>
        </p:nvSpPr>
        <p:spPr>
          <a:xfrm>
            <a:off x="407989" y="3963534"/>
            <a:ext cx="7524751" cy="2454375"/>
          </a:xfrm>
        </p:spPr>
        <p:txBody>
          <a:bodyPr/>
          <a:lstStyle/>
          <a:p>
            <a:pPr lvl="0"/>
            <a:r>
              <a:rPr lang="de-DE" noProof="0"/>
              <a:t>Textmasterformat bearbeiten</a:t>
            </a:r>
          </a:p>
        </p:txBody>
      </p:sp>
      <p:sp>
        <p:nvSpPr>
          <p:cNvPr id="10" name="Bildplatzhalter 6"/>
          <p:cNvSpPr>
            <a:spLocks noGrp="1"/>
          </p:cNvSpPr>
          <p:nvPr>
            <p:ph type="pic" sz="quarter" idx="14"/>
          </p:nvPr>
        </p:nvSpPr>
        <p:spPr>
          <a:xfrm>
            <a:off x="8075613" y="1449390"/>
            <a:ext cx="3708401" cy="2411412"/>
          </a:xfrm>
          <a:solidFill>
            <a:schemeClr val="bg1">
              <a:lumMod val="95000"/>
            </a:schemeClr>
          </a:solidFill>
        </p:spPr>
        <p:txBody>
          <a:bodyPr anchor="ctr"/>
          <a:lstStyle>
            <a:lvl1pPr marL="0" indent="0" algn="ctr">
              <a:buNone/>
              <a:defRPr/>
            </a:lvl1pPr>
          </a:lstStyle>
          <a:p>
            <a:r>
              <a:rPr lang="de-DE" noProof="0"/>
              <a:t>Bild durch Klicken auf Symbol hinzufügen</a:t>
            </a:r>
            <a:endParaRPr lang="en-US" noProof="0"/>
          </a:p>
        </p:txBody>
      </p:sp>
      <p:sp>
        <p:nvSpPr>
          <p:cNvPr id="11" name="Bildplatzhalter 6"/>
          <p:cNvSpPr>
            <a:spLocks noGrp="1"/>
          </p:cNvSpPr>
          <p:nvPr>
            <p:ph type="pic" sz="quarter" idx="17"/>
          </p:nvPr>
        </p:nvSpPr>
        <p:spPr>
          <a:xfrm>
            <a:off x="8075613" y="4005263"/>
            <a:ext cx="3708401" cy="2412644"/>
          </a:xfrm>
          <a:solidFill>
            <a:schemeClr val="bg1">
              <a:lumMod val="95000"/>
            </a:schemeClr>
          </a:solidFill>
        </p:spPr>
        <p:txBody>
          <a:bodyPr anchor="ctr"/>
          <a:lstStyle>
            <a:lvl1pPr marL="0" indent="0" algn="ctr">
              <a:buNone/>
              <a:defRPr/>
            </a:lvl1pPr>
          </a:lstStyle>
          <a:p>
            <a:r>
              <a:rPr lang="de-DE" noProof="0"/>
              <a:t>Bild durch Klicken auf Symbol hinzufügen</a:t>
            </a:r>
            <a:endParaRPr lang="en-US" noProof="0"/>
          </a:p>
        </p:txBody>
      </p:sp>
    </p:spTree>
    <p:extLst>
      <p:ext uri="{BB962C8B-B14F-4D97-AF65-F5344CB8AC3E}">
        <p14:creationId xmlns:p14="http://schemas.microsoft.com/office/powerpoint/2010/main" val="20652764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7058619"/>
      </p:ext>
    </p:extLst>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xfrm>
            <a:off x="11328400" y="6473825"/>
            <a:ext cx="812800" cy="304800"/>
          </a:xfrm>
          <a:prstGeom prst="rect">
            <a:avLst/>
          </a:prstGeom>
        </p:spPr>
        <p:txBody>
          <a:bodyPr/>
          <a:lstStyle>
            <a:lvl1pPr>
              <a:defRPr/>
            </a:lvl1pPr>
          </a:lstStyle>
          <a:p>
            <a:pPr>
              <a:defRPr/>
            </a:pPr>
            <a:fld id="{58DC0399-E664-984A-AF69-B12BC959CF64}" type="slidenum">
              <a:rPr lang="en-US"/>
              <a:pPr>
                <a:defRPr/>
              </a:pPr>
              <a:t>‹#›</a:t>
            </a:fld>
            <a:endParaRPr lang="en-US">
              <a:latin typeface="Times" charset="0"/>
            </a:endParaRPr>
          </a:p>
        </p:txBody>
      </p:sp>
    </p:spTree>
    <p:extLst>
      <p:ext uri="{BB962C8B-B14F-4D97-AF65-F5344CB8AC3E}">
        <p14:creationId xmlns:p14="http://schemas.microsoft.com/office/powerpoint/2010/main" val="26166102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Main_text">
    <p:spTree>
      <p:nvGrpSpPr>
        <p:cNvPr id="1" name=""/>
        <p:cNvGrpSpPr/>
        <p:nvPr/>
      </p:nvGrpSpPr>
      <p:grpSpPr>
        <a:xfrm>
          <a:off x="0" y="0"/>
          <a:ext cx="0" cy="0"/>
          <a:chOff x="0" y="0"/>
          <a:chExt cx="0" cy="0"/>
        </a:xfrm>
      </p:grpSpPr>
      <p:sp>
        <p:nvSpPr>
          <p:cNvPr id="2" name="Title 1"/>
          <p:cNvSpPr>
            <a:spLocks noGrp="1"/>
          </p:cNvSpPr>
          <p:nvPr>
            <p:ph type="title"/>
          </p:nvPr>
        </p:nvSpPr>
        <p:spPr>
          <a:xfrm>
            <a:off x="0" y="50800"/>
            <a:ext cx="12192000" cy="457200"/>
          </a:xfrm>
          <a:prstGeom prst="rect">
            <a:avLst/>
          </a:prstGeom>
        </p:spPr>
        <p:txBody>
          <a:bodyPr lIns="91440" tIns="0" rIns="0" bIns="0">
            <a:noAutofit/>
          </a:bodyPr>
          <a:lstStyle>
            <a:lvl1pPr algn="l">
              <a:defRPr lang="de-DE" sz="3467" b="1" kern="1200" dirty="0">
                <a:solidFill>
                  <a:schemeClr val="accent1"/>
                </a:solidFill>
                <a:latin typeface="+mj-lt"/>
                <a:ea typeface="+mj-ea"/>
                <a:cs typeface="+mj-cs"/>
              </a:defRPr>
            </a:lvl1pPr>
          </a:lstStyle>
          <a:p>
            <a:r>
              <a:rPr lang="en-US" dirty="0"/>
              <a:t>Click to edit Master title style</a:t>
            </a:r>
            <a:endParaRPr lang="de-DE" dirty="0"/>
          </a:p>
        </p:txBody>
      </p:sp>
      <p:sp>
        <p:nvSpPr>
          <p:cNvPr id="5" name="Footer Placeholder 4"/>
          <p:cNvSpPr>
            <a:spLocks noGrp="1"/>
          </p:cNvSpPr>
          <p:nvPr>
            <p:ph type="ftr" sz="quarter" idx="11"/>
          </p:nvPr>
        </p:nvSpPr>
        <p:spPr>
          <a:xfrm>
            <a:off x="0" y="6496753"/>
            <a:ext cx="3860800" cy="274320"/>
          </a:xfrm>
          <a:prstGeom prst="rect">
            <a:avLst/>
          </a:prstGeom>
        </p:spPr>
        <p:txBody>
          <a:bodyPr/>
          <a:lstStyle>
            <a:lvl1pPr>
              <a:defRPr sz="1600" i="1"/>
            </a:lvl1pPr>
          </a:lstStyle>
          <a:p>
            <a:r>
              <a:rPr lang="de-DE"/>
              <a:t>N.H. Matlis | PhASE26 | Sept 21</a:t>
            </a:r>
            <a:endParaRPr lang="de-DE" sz="1467" dirty="0"/>
          </a:p>
        </p:txBody>
      </p:sp>
      <p:sp>
        <p:nvSpPr>
          <p:cNvPr id="6" name="Slide Number Placeholder 5"/>
          <p:cNvSpPr>
            <a:spLocks noGrp="1"/>
          </p:cNvSpPr>
          <p:nvPr>
            <p:ph type="sldNum" sz="quarter" idx="12"/>
          </p:nvPr>
        </p:nvSpPr>
        <p:spPr>
          <a:xfrm>
            <a:off x="11582400" y="6496753"/>
            <a:ext cx="508000" cy="274320"/>
          </a:xfrm>
          <a:prstGeom prst="rect">
            <a:avLst/>
          </a:prstGeom>
        </p:spPr>
        <p:txBody>
          <a:bodyPr/>
          <a:lstStyle>
            <a:lvl1pPr>
              <a:defRPr sz="1600" i="1"/>
            </a:lvl1pPr>
          </a:lstStyle>
          <a:p>
            <a:fld id="{CCC2BAC1-32D4-4FB8-91FD-2D12CCFF0A6B}" type="slidenum">
              <a:rPr lang="de-DE" smtClean="0"/>
              <a:pPr/>
              <a:t>‹#›</a:t>
            </a:fld>
            <a:endParaRPr lang="de-DE" dirty="0"/>
          </a:p>
        </p:txBody>
      </p:sp>
      <p:cxnSp>
        <p:nvCxnSpPr>
          <p:cNvPr id="9" name="Straight Connector 8"/>
          <p:cNvCxnSpPr/>
          <p:nvPr userDrawn="1"/>
        </p:nvCxnSpPr>
        <p:spPr>
          <a:xfrm flipV="1">
            <a:off x="0" y="533400"/>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20406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88B2E-EE31-40DD-A6A9-1529D305CE3A}"/>
              </a:ext>
            </a:extLst>
          </p:cNvPr>
          <p:cNvSpPr>
            <a:spLocks noGrp="1"/>
          </p:cNvSpPr>
          <p:nvPr>
            <p:ph type="ctrTitle"/>
          </p:nvPr>
        </p:nvSpPr>
        <p:spPr>
          <a:xfrm>
            <a:off x="1524000" y="1122363"/>
            <a:ext cx="9144000" cy="2387600"/>
          </a:xfrm>
        </p:spPr>
        <p:txBody>
          <a:bodyPr anchor="b"/>
          <a:lstStyle>
            <a:lvl1pPr algn="ctr">
              <a:defRPr sz="6000" b="1">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230BD3F-0E66-4F68-8D1D-28DA49B45B59}"/>
              </a:ext>
            </a:extLst>
          </p:cNvPr>
          <p:cNvSpPr>
            <a:spLocks noGrp="1"/>
          </p:cNvSpPr>
          <p:nvPr>
            <p:ph type="subTitle" idx="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7D6EE57C-FC3C-4869-8837-78B41E754FD2}"/>
              </a:ext>
            </a:extLst>
          </p:cNvPr>
          <p:cNvSpPr>
            <a:spLocks noGrp="1"/>
          </p:cNvSpPr>
          <p:nvPr>
            <p:ph type="ftr" sz="quarter" idx="11"/>
          </p:nvPr>
        </p:nvSpPr>
        <p:spPr>
          <a:xfrm>
            <a:off x="4038600" y="6356350"/>
            <a:ext cx="4114800" cy="365125"/>
          </a:xfrm>
          <a:prstGeom prst="rect">
            <a:avLst/>
          </a:prstGeom>
        </p:spPr>
        <p:txBody>
          <a:bodyPr/>
          <a:lstStyle>
            <a:lvl1pPr>
              <a:defRPr>
                <a:solidFill>
                  <a:schemeClr val="tx1"/>
                </a:solidFill>
              </a:defRPr>
            </a:lvl1pPr>
          </a:lstStyle>
          <a:p>
            <a:r>
              <a:rPr lang="en-US"/>
              <a:t>N.H. Matlis | PhASE26 | Sept 21</a:t>
            </a:r>
            <a:endParaRPr lang="en-US" dirty="0"/>
          </a:p>
        </p:txBody>
      </p:sp>
      <p:sp>
        <p:nvSpPr>
          <p:cNvPr id="6" name="Slide Number Placeholder 5">
            <a:extLst>
              <a:ext uri="{FF2B5EF4-FFF2-40B4-BE49-F238E27FC236}">
                <a16:creationId xmlns:a16="http://schemas.microsoft.com/office/drawing/2014/main" id="{ABD22AE6-F632-4884-8CC3-967D3E57E036}"/>
              </a:ext>
            </a:extLst>
          </p:cNvPr>
          <p:cNvSpPr>
            <a:spLocks noGrp="1"/>
          </p:cNvSpPr>
          <p:nvPr>
            <p:ph type="sldNum" sz="quarter" idx="12"/>
          </p:nvPr>
        </p:nvSpPr>
        <p:spPr/>
        <p:txBody>
          <a:bodyPr/>
          <a:lstStyle>
            <a:lvl1pPr>
              <a:defRPr>
                <a:solidFill>
                  <a:schemeClr val="tx1"/>
                </a:solidFill>
              </a:defRPr>
            </a:lvl1pPr>
          </a:lstStyle>
          <a:p>
            <a:fld id="{5B1E4452-C59E-496C-8315-FABEF505C056}" type="slidenum">
              <a:rPr lang="en-US" smtClean="0"/>
              <a:pPr/>
              <a:t>‹#›</a:t>
            </a:fld>
            <a:endParaRPr lang="en-US" dirty="0"/>
          </a:p>
        </p:txBody>
      </p:sp>
    </p:spTree>
    <p:extLst>
      <p:ext uri="{BB962C8B-B14F-4D97-AF65-F5344CB8AC3E}">
        <p14:creationId xmlns:p14="http://schemas.microsoft.com/office/powerpoint/2010/main" val="25754380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EF23B-DE04-4991-B22D-1158CAC970D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DBA93C27-AE62-44F6-A03C-5065BB09A2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1B2D5BB-2602-462E-8B85-AB425BFB2009}"/>
              </a:ext>
            </a:extLst>
          </p:cNvPr>
          <p:cNvSpPr>
            <a:spLocks noGrp="1"/>
          </p:cNvSpPr>
          <p:nvPr>
            <p:ph type="ftr" sz="quarter" idx="11"/>
          </p:nvPr>
        </p:nvSpPr>
        <p:spPr>
          <a:xfrm>
            <a:off x="4038600" y="6356350"/>
            <a:ext cx="4114800" cy="365125"/>
          </a:xfrm>
          <a:prstGeom prst="rect">
            <a:avLst/>
          </a:prstGeom>
        </p:spPr>
        <p:txBody>
          <a:bodyPr/>
          <a:lstStyle/>
          <a:p>
            <a:r>
              <a:rPr lang="en-US"/>
              <a:t>N.H. Matlis | PhASE26 | Sept 21</a:t>
            </a:r>
          </a:p>
        </p:txBody>
      </p:sp>
      <p:sp>
        <p:nvSpPr>
          <p:cNvPr id="6" name="Slide Number Placeholder 5">
            <a:extLst>
              <a:ext uri="{FF2B5EF4-FFF2-40B4-BE49-F238E27FC236}">
                <a16:creationId xmlns:a16="http://schemas.microsoft.com/office/drawing/2014/main" id="{0623C0D6-8481-43EE-B1F7-E7E3D1BCEC4E}"/>
              </a:ext>
            </a:extLst>
          </p:cNvPr>
          <p:cNvSpPr>
            <a:spLocks noGrp="1"/>
          </p:cNvSpPr>
          <p:nvPr>
            <p:ph type="sldNum" sz="quarter" idx="12"/>
          </p:nvPr>
        </p:nvSpPr>
        <p:spPr/>
        <p:txBody>
          <a:bodyPr/>
          <a:lstStyle/>
          <a:p>
            <a:fld id="{5B1E4452-C59E-496C-8315-FABEF505C056}" type="slidenum">
              <a:rPr lang="en-US" smtClean="0"/>
              <a:t>‹#›</a:t>
            </a:fld>
            <a:endParaRPr lang="en-US"/>
          </a:p>
        </p:txBody>
      </p:sp>
    </p:spTree>
    <p:extLst>
      <p:ext uri="{BB962C8B-B14F-4D97-AF65-F5344CB8AC3E}">
        <p14:creationId xmlns:p14="http://schemas.microsoft.com/office/powerpoint/2010/main" val="3552478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BB538-CE32-475D-9E9B-CD99E86A15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3DE33A-FCB0-47EA-9373-31753EE3DF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11FD99-3DE1-43E5-8974-7AF4C79D12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50B7F0F-1442-4175-B79A-9AABBA4999B8}"/>
              </a:ext>
            </a:extLst>
          </p:cNvPr>
          <p:cNvSpPr>
            <a:spLocks noGrp="1"/>
          </p:cNvSpPr>
          <p:nvPr>
            <p:ph type="ftr" sz="quarter" idx="11"/>
          </p:nvPr>
        </p:nvSpPr>
        <p:spPr>
          <a:xfrm>
            <a:off x="4038600" y="6356350"/>
            <a:ext cx="4114800" cy="365125"/>
          </a:xfrm>
          <a:prstGeom prst="rect">
            <a:avLst/>
          </a:prstGeom>
        </p:spPr>
        <p:txBody>
          <a:bodyPr/>
          <a:lstStyle/>
          <a:p>
            <a:r>
              <a:rPr lang="en-US"/>
              <a:t>N.H. Matlis | PhASE26 | Sept 21</a:t>
            </a:r>
          </a:p>
        </p:txBody>
      </p:sp>
      <p:sp>
        <p:nvSpPr>
          <p:cNvPr id="7" name="Slide Number Placeholder 6">
            <a:extLst>
              <a:ext uri="{FF2B5EF4-FFF2-40B4-BE49-F238E27FC236}">
                <a16:creationId xmlns:a16="http://schemas.microsoft.com/office/drawing/2014/main" id="{7491C26A-F548-4EE1-9424-AE76C23D6EBC}"/>
              </a:ext>
            </a:extLst>
          </p:cNvPr>
          <p:cNvSpPr>
            <a:spLocks noGrp="1"/>
          </p:cNvSpPr>
          <p:nvPr>
            <p:ph type="sldNum" sz="quarter" idx="12"/>
          </p:nvPr>
        </p:nvSpPr>
        <p:spPr/>
        <p:txBody>
          <a:bodyPr/>
          <a:lstStyle/>
          <a:p>
            <a:fld id="{5B1E4452-C59E-496C-8315-FABEF505C056}" type="slidenum">
              <a:rPr lang="en-US" smtClean="0"/>
              <a:t>‹#›</a:t>
            </a:fld>
            <a:endParaRPr lang="en-US"/>
          </a:p>
        </p:txBody>
      </p:sp>
    </p:spTree>
    <p:extLst>
      <p:ext uri="{BB962C8B-B14F-4D97-AF65-F5344CB8AC3E}">
        <p14:creationId xmlns:p14="http://schemas.microsoft.com/office/powerpoint/2010/main" val="42443987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2D7C2-6404-4DE9-B323-C493040B7C2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5D5FA3-11FE-4881-9CDD-471BF07137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EEC27-1128-4810-9E87-24D08BAA83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23F62E-C948-4FC1-8905-DB688F32EC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B9C0C2-6BCA-44C6-AE11-C222AE933D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B650895E-3373-4E34-ABCA-09F71ED80D19}"/>
              </a:ext>
            </a:extLst>
          </p:cNvPr>
          <p:cNvSpPr>
            <a:spLocks noGrp="1"/>
          </p:cNvSpPr>
          <p:nvPr>
            <p:ph type="ftr" sz="quarter" idx="11"/>
          </p:nvPr>
        </p:nvSpPr>
        <p:spPr>
          <a:xfrm>
            <a:off x="4038600" y="6356350"/>
            <a:ext cx="4114800" cy="365125"/>
          </a:xfrm>
          <a:prstGeom prst="rect">
            <a:avLst/>
          </a:prstGeom>
        </p:spPr>
        <p:txBody>
          <a:bodyPr/>
          <a:lstStyle/>
          <a:p>
            <a:r>
              <a:rPr lang="en-US"/>
              <a:t>N.H. Matlis | PhASE26 | Sept 21</a:t>
            </a:r>
          </a:p>
        </p:txBody>
      </p:sp>
      <p:sp>
        <p:nvSpPr>
          <p:cNvPr id="9" name="Slide Number Placeholder 8">
            <a:extLst>
              <a:ext uri="{FF2B5EF4-FFF2-40B4-BE49-F238E27FC236}">
                <a16:creationId xmlns:a16="http://schemas.microsoft.com/office/drawing/2014/main" id="{A5F434CD-DEF1-49E6-84AE-EF8E188D64AE}"/>
              </a:ext>
            </a:extLst>
          </p:cNvPr>
          <p:cNvSpPr>
            <a:spLocks noGrp="1"/>
          </p:cNvSpPr>
          <p:nvPr>
            <p:ph type="sldNum" sz="quarter" idx="12"/>
          </p:nvPr>
        </p:nvSpPr>
        <p:spPr/>
        <p:txBody>
          <a:bodyPr/>
          <a:lstStyle/>
          <a:p>
            <a:fld id="{5B1E4452-C59E-496C-8315-FABEF505C056}" type="slidenum">
              <a:rPr lang="en-US" smtClean="0"/>
              <a:t>‹#›</a:t>
            </a:fld>
            <a:endParaRPr lang="en-US"/>
          </a:p>
        </p:txBody>
      </p:sp>
    </p:spTree>
    <p:extLst>
      <p:ext uri="{BB962C8B-B14F-4D97-AF65-F5344CB8AC3E}">
        <p14:creationId xmlns:p14="http://schemas.microsoft.com/office/powerpoint/2010/main" val="20825821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D6839-D4CC-4FCE-80E1-664E16E9D6B8}"/>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1565A8BE-2678-4793-A579-971FAB5FF4A1}"/>
              </a:ext>
            </a:extLst>
          </p:cNvPr>
          <p:cNvSpPr>
            <a:spLocks noGrp="1"/>
          </p:cNvSpPr>
          <p:nvPr>
            <p:ph type="ftr" sz="quarter" idx="11"/>
          </p:nvPr>
        </p:nvSpPr>
        <p:spPr>
          <a:xfrm>
            <a:off x="4038600" y="6356350"/>
            <a:ext cx="4114800" cy="365125"/>
          </a:xfrm>
          <a:prstGeom prst="rect">
            <a:avLst/>
          </a:prstGeom>
        </p:spPr>
        <p:txBody>
          <a:bodyPr/>
          <a:lstStyle/>
          <a:p>
            <a:r>
              <a:rPr lang="en-US"/>
              <a:t>N.H. Matlis | PhASE26 | Sept 21</a:t>
            </a:r>
          </a:p>
        </p:txBody>
      </p:sp>
      <p:sp>
        <p:nvSpPr>
          <p:cNvPr id="5" name="Slide Number Placeholder 4">
            <a:extLst>
              <a:ext uri="{FF2B5EF4-FFF2-40B4-BE49-F238E27FC236}">
                <a16:creationId xmlns:a16="http://schemas.microsoft.com/office/drawing/2014/main" id="{0527E36F-DD88-44A4-89D4-BAEA2C3274AC}"/>
              </a:ext>
            </a:extLst>
          </p:cNvPr>
          <p:cNvSpPr>
            <a:spLocks noGrp="1"/>
          </p:cNvSpPr>
          <p:nvPr>
            <p:ph type="sldNum" sz="quarter" idx="12"/>
          </p:nvPr>
        </p:nvSpPr>
        <p:spPr/>
        <p:txBody>
          <a:bodyPr/>
          <a:lstStyle/>
          <a:p>
            <a:fld id="{5B1E4452-C59E-496C-8315-FABEF505C056}" type="slidenum">
              <a:rPr lang="en-US" smtClean="0"/>
              <a:t>‹#›</a:t>
            </a:fld>
            <a:endParaRPr lang="en-US"/>
          </a:p>
        </p:txBody>
      </p:sp>
    </p:spTree>
    <p:extLst>
      <p:ext uri="{BB962C8B-B14F-4D97-AF65-F5344CB8AC3E}">
        <p14:creationId xmlns:p14="http://schemas.microsoft.com/office/powerpoint/2010/main" val="15846393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D2B6E1-BA7F-634D-B23C-303007269F6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Footer Placeholder 2">
            <a:extLst>
              <a:ext uri="{FF2B5EF4-FFF2-40B4-BE49-F238E27FC236}">
                <a16:creationId xmlns:a16="http://schemas.microsoft.com/office/drawing/2014/main" id="{7C7C0E63-0914-4195-B51D-20D68FE612C5}"/>
              </a:ext>
            </a:extLst>
          </p:cNvPr>
          <p:cNvSpPr>
            <a:spLocks noGrp="1"/>
          </p:cNvSpPr>
          <p:nvPr>
            <p:ph type="ftr" sz="quarter" idx="11"/>
          </p:nvPr>
        </p:nvSpPr>
        <p:spPr>
          <a:xfrm>
            <a:off x="4038600" y="6356350"/>
            <a:ext cx="4114800" cy="365125"/>
          </a:xfrm>
          <a:prstGeom prst="rect">
            <a:avLst/>
          </a:prstGeom>
        </p:spPr>
        <p:txBody>
          <a:bodyPr/>
          <a:lstStyle/>
          <a:p>
            <a:r>
              <a:rPr lang="en-US"/>
              <a:t>N.H. Matlis | PhASE26 | Sept 21</a:t>
            </a:r>
          </a:p>
        </p:txBody>
      </p:sp>
      <p:sp>
        <p:nvSpPr>
          <p:cNvPr id="4" name="Slide Number Placeholder 3">
            <a:extLst>
              <a:ext uri="{FF2B5EF4-FFF2-40B4-BE49-F238E27FC236}">
                <a16:creationId xmlns:a16="http://schemas.microsoft.com/office/drawing/2014/main" id="{58586D7C-4D64-4874-AA42-504060D59DBB}"/>
              </a:ext>
            </a:extLst>
          </p:cNvPr>
          <p:cNvSpPr>
            <a:spLocks noGrp="1"/>
          </p:cNvSpPr>
          <p:nvPr>
            <p:ph type="sldNum" sz="quarter" idx="12"/>
          </p:nvPr>
        </p:nvSpPr>
        <p:spPr/>
        <p:txBody>
          <a:bodyPr/>
          <a:lstStyle/>
          <a:p>
            <a:fld id="{5B1E4452-C59E-496C-8315-FABEF505C056}" type="slidenum">
              <a:rPr lang="en-US" smtClean="0"/>
              <a:t>‹#›</a:t>
            </a:fld>
            <a:endParaRPr lang="en-US"/>
          </a:p>
        </p:txBody>
      </p:sp>
      <p:sp>
        <p:nvSpPr>
          <p:cNvPr id="6" name="Content Placeholder 5"/>
          <p:cNvSpPr>
            <a:spLocks noGrp="1"/>
          </p:cNvSpPr>
          <p:nvPr>
            <p:ph sz="quarter" idx="13"/>
          </p:nvPr>
        </p:nvSpPr>
        <p:spPr>
          <a:xfrm>
            <a:off x="-347663" y="2717800"/>
            <a:ext cx="914401" cy="91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46719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DD376A80-0030-431D-B799-625156D30D06}" type="slidenum">
              <a:rPr lang="en-US" smtClean="0"/>
              <a:t>‹#›</a:t>
            </a:fld>
            <a:endParaRPr lang="en-US"/>
          </a:p>
        </p:txBody>
      </p:sp>
    </p:spTree>
    <p:extLst>
      <p:ext uri="{BB962C8B-B14F-4D97-AF65-F5344CB8AC3E}">
        <p14:creationId xmlns:p14="http://schemas.microsoft.com/office/powerpoint/2010/main" val="28177952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D930F-2FDB-4B0B-93F1-AEED17B7A7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54AC4BB-93D4-41D7-BDC1-3951D4E6AB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DB389B-041D-4691-B003-1315B9C89F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DCBEB055-082B-4836-BB66-B45AEE856854}"/>
              </a:ext>
            </a:extLst>
          </p:cNvPr>
          <p:cNvSpPr>
            <a:spLocks noGrp="1"/>
          </p:cNvSpPr>
          <p:nvPr>
            <p:ph type="ftr" sz="quarter" idx="11"/>
          </p:nvPr>
        </p:nvSpPr>
        <p:spPr>
          <a:xfrm>
            <a:off x="4038600" y="6356350"/>
            <a:ext cx="4114800" cy="365125"/>
          </a:xfrm>
          <a:prstGeom prst="rect">
            <a:avLst/>
          </a:prstGeom>
        </p:spPr>
        <p:txBody>
          <a:bodyPr/>
          <a:lstStyle/>
          <a:p>
            <a:r>
              <a:rPr lang="en-US"/>
              <a:t>N.H. Matlis | PhASE26 | Sept 21</a:t>
            </a:r>
          </a:p>
        </p:txBody>
      </p:sp>
      <p:sp>
        <p:nvSpPr>
          <p:cNvPr id="7" name="Slide Number Placeholder 6">
            <a:extLst>
              <a:ext uri="{FF2B5EF4-FFF2-40B4-BE49-F238E27FC236}">
                <a16:creationId xmlns:a16="http://schemas.microsoft.com/office/drawing/2014/main" id="{E89A0C52-F5BB-42CD-AE77-EA23567456FB}"/>
              </a:ext>
            </a:extLst>
          </p:cNvPr>
          <p:cNvSpPr>
            <a:spLocks noGrp="1"/>
          </p:cNvSpPr>
          <p:nvPr>
            <p:ph type="sldNum" sz="quarter" idx="12"/>
          </p:nvPr>
        </p:nvSpPr>
        <p:spPr/>
        <p:txBody>
          <a:bodyPr/>
          <a:lstStyle/>
          <a:p>
            <a:fld id="{5B1E4452-C59E-496C-8315-FABEF505C056}" type="slidenum">
              <a:rPr lang="en-US" smtClean="0"/>
              <a:t>‹#›</a:t>
            </a:fld>
            <a:endParaRPr lang="en-US"/>
          </a:p>
        </p:txBody>
      </p:sp>
    </p:spTree>
    <p:extLst>
      <p:ext uri="{BB962C8B-B14F-4D97-AF65-F5344CB8AC3E}">
        <p14:creationId xmlns:p14="http://schemas.microsoft.com/office/powerpoint/2010/main" val="30990569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DD464-534E-4349-83F0-CF105A20B2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C18920-9AC3-401B-8F98-2BF3CF9F02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0058BA-EED1-4152-B8B3-CD454DB2F8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E8F29D99-DC5F-4268-B90C-8B59708C11E0}"/>
              </a:ext>
            </a:extLst>
          </p:cNvPr>
          <p:cNvSpPr>
            <a:spLocks noGrp="1"/>
          </p:cNvSpPr>
          <p:nvPr>
            <p:ph type="ftr" sz="quarter" idx="11"/>
          </p:nvPr>
        </p:nvSpPr>
        <p:spPr>
          <a:xfrm>
            <a:off x="4038600" y="6356350"/>
            <a:ext cx="4114800" cy="365125"/>
          </a:xfrm>
          <a:prstGeom prst="rect">
            <a:avLst/>
          </a:prstGeom>
        </p:spPr>
        <p:txBody>
          <a:bodyPr/>
          <a:lstStyle/>
          <a:p>
            <a:r>
              <a:rPr lang="en-US"/>
              <a:t>N.H. Matlis | PhASE26 | Sept 21</a:t>
            </a:r>
          </a:p>
        </p:txBody>
      </p:sp>
      <p:sp>
        <p:nvSpPr>
          <p:cNvPr id="7" name="Slide Number Placeholder 6">
            <a:extLst>
              <a:ext uri="{FF2B5EF4-FFF2-40B4-BE49-F238E27FC236}">
                <a16:creationId xmlns:a16="http://schemas.microsoft.com/office/drawing/2014/main" id="{86E087CF-B8F2-47CA-BE65-EE29AC6B9413}"/>
              </a:ext>
            </a:extLst>
          </p:cNvPr>
          <p:cNvSpPr>
            <a:spLocks noGrp="1"/>
          </p:cNvSpPr>
          <p:nvPr>
            <p:ph type="sldNum" sz="quarter" idx="12"/>
          </p:nvPr>
        </p:nvSpPr>
        <p:spPr/>
        <p:txBody>
          <a:bodyPr/>
          <a:lstStyle/>
          <a:p>
            <a:fld id="{5B1E4452-C59E-496C-8315-FABEF505C056}" type="slidenum">
              <a:rPr lang="en-US" smtClean="0"/>
              <a:t>‹#›</a:t>
            </a:fld>
            <a:endParaRPr lang="en-US"/>
          </a:p>
        </p:txBody>
      </p:sp>
    </p:spTree>
    <p:extLst>
      <p:ext uri="{BB962C8B-B14F-4D97-AF65-F5344CB8AC3E}">
        <p14:creationId xmlns:p14="http://schemas.microsoft.com/office/powerpoint/2010/main" val="10484956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N.H. Matlis | PhASE26 | Sept 21</a:t>
            </a:r>
            <a:endParaRPr lang="en-US" dirty="0"/>
          </a:p>
        </p:txBody>
      </p:sp>
      <p:sp>
        <p:nvSpPr>
          <p:cNvPr id="7" name="Slide Number Placeholder 6"/>
          <p:cNvSpPr>
            <a:spLocks noGrp="1"/>
          </p:cNvSpPr>
          <p:nvPr>
            <p:ph type="sldNum" sz="quarter" idx="12"/>
          </p:nvPr>
        </p:nvSpPr>
        <p:spPr/>
        <p:txBody>
          <a:bodyPr/>
          <a:lstStyle/>
          <a:p>
            <a:fld id="{00B8F97C-8400-4B85-A206-C172FBF0270B}" type="slidenum">
              <a:rPr lang="en-US" smtClean="0"/>
              <a:t>‹#›</a:t>
            </a:fld>
            <a:endParaRPr lang="en-US" dirty="0"/>
          </a:p>
        </p:txBody>
      </p:sp>
    </p:spTree>
    <p:extLst>
      <p:ext uri="{BB962C8B-B14F-4D97-AF65-F5344CB8AC3E}">
        <p14:creationId xmlns:p14="http://schemas.microsoft.com/office/powerpoint/2010/main" val="8176293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905FA-E674-E14A-8AA6-1ED9AA4E4340}"/>
              </a:ext>
            </a:extLst>
          </p:cNvPr>
          <p:cNvSpPr>
            <a:spLocks noGrp="1"/>
          </p:cNvSpPr>
          <p:nvPr>
            <p:ph type="title"/>
          </p:nvPr>
        </p:nvSpPr>
        <p:spPr>
          <a:xfrm>
            <a:off x="0" y="1"/>
            <a:ext cx="9727894" cy="423512"/>
          </a:xfrm>
          <a:prstGeom prst="rect">
            <a:avLst/>
          </a:prstGeom>
        </p:spPr>
        <p:txBody>
          <a:bodyPr>
            <a:noAutofit/>
          </a:bodyPr>
          <a:lstStyle>
            <a:lvl1pPr>
              <a:defRPr sz="2800"/>
            </a:lvl1pPr>
          </a:lstStyle>
          <a:p>
            <a:r>
              <a:rPr lang="en-US"/>
              <a:t>Click to edit Master title style</a:t>
            </a:r>
          </a:p>
        </p:txBody>
      </p:sp>
      <p:sp>
        <p:nvSpPr>
          <p:cNvPr id="4" name="Footer Placeholder 3">
            <a:extLst>
              <a:ext uri="{FF2B5EF4-FFF2-40B4-BE49-F238E27FC236}">
                <a16:creationId xmlns:a16="http://schemas.microsoft.com/office/drawing/2014/main" id="{4B853016-7DCA-5647-ADF6-3F18291B456E}"/>
              </a:ext>
            </a:extLst>
          </p:cNvPr>
          <p:cNvSpPr>
            <a:spLocks noGrp="1"/>
          </p:cNvSpPr>
          <p:nvPr>
            <p:ph type="ftr" sz="quarter" idx="11"/>
          </p:nvPr>
        </p:nvSpPr>
        <p:spPr>
          <a:xfrm>
            <a:off x="10157553" y="0"/>
            <a:ext cx="2034448" cy="365125"/>
          </a:xfrm>
          <a:prstGeom prst="rect">
            <a:avLst/>
          </a:prstGeom>
        </p:spPr>
        <p:txBody>
          <a:bodyPr/>
          <a:lstStyle>
            <a:lvl1pPr algn="l">
              <a:defRPr sz="1600" i="1">
                <a:solidFill>
                  <a:schemeClr val="accent5">
                    <a:lumMod val="20000"/>
                    <a:lumOff val="80000"/>
                  </a:schemeClr>
                </a:solidFill>
                <a:latin typeface="Times New Roman" panose="02020603050405020304" pitchFamily="18" charset="0"/>
                <a:cs typeface="Times New Roman" panose="02020603050405020304" pitchFamily="18" charset="0"/>
              </a:defRPr>
            </a:lvl1pPr>
          </a:lstStyle>
          <a:p>
            <a:r>
              <a:rPr lang="en-US"/>
              <a:t>N.H. Matlis | PhASE26 | Sept 21</a:t>
            </a:r>
          </a:p>
        </p:txBody>
      </p:sp>
      <p:sp>
        <p:nvSpPr>
          <p:cNvPr id="5" name="Slide Number Placeholder 4">
            <a:extLst>
              <a:ext uri="{FF2B5EF4-FFF2-40B4-BE49-F238E27FC236}">
                <a16:creationId xmlns:a16="http://schemas.microsoft.com/office/drawing/2014/main" id="{D08ED16F-2C94-2B4F-9BAD-D4D7E5262790}"/>
              </a:ext>
            </a:extLst>
          </p:cNvPr>
          <p:cNvSpPr>
            <a:spLocks noGrp="1"/>
          </p:cNvSpPr>
          <p:nvPr>
            <p:ph type="sldNum" sz="quarter" idx="12"/>
          </p:nvPr>
        </p:nvSpPr>
        <p:spPr>
          <a:xfrm>
            <a:off x="11766014" y="6492875"/>
            <a:ext cx="425986" cy="365125"/>
          </a:xfrm>
          <a:prstGeom prst="rect">
            <a:avLst/>
          </a:prstGeom>
        </p:spPr>
        <p:txBody>
          <a:bodyPr/>
          <a:lstStyle>
            <a:lvl1pPr>
              <a:defRPr sz="1600">
                <a:solidFill>
                  <a:schemeClr val="accent5">
                    <a:lumMod val="20000"/>
                    <a:lumOff val="80000"/>
                  </a:schemeClr>
                </a:solidFill>
              </a:defRPr>
            </a:lvl1pPr>
          </a:lstStyle>
          <a:p>
            <a:fld id="{F271BB33-B81B-3347-A9D5-900135E9DBE7}" type="slidenum">
              <a:rPr lang="en-US" smtClean="0"/>
              <a:pPr/>
              <a:t>‹#›</a:t>
            </a:fld>
            <a:endParaRPr lang="en-US"/>
          </a:p>
        </p:txBody>
      </p:sp>
    </p:spTree>
    <p:extLst>
      <p:ext uri="{BB962C8B-B14F-4D97-AF65-F5344CB8AC3E}">
        <p14:creationId xmlns:p14="http://schemas.microsoft.com/office/powerpoint/2010/main" val="27886987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Title Only">
    <p:bg>
      <p:bgPr>
        <a:solidFill>
          <a:schemeClr val="tx1"/>
        </a:solidFill>
        <a:effectLst/>
      </p:bgPr>
    </p:bg>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17701F0-8DFD-CF6B-6142-CD1DE9741707}"/>
              </a:ext>
            </a:extLst>
          </p:cNvPr>
          <p:cNvSpPr>
            <a:spLocks noGrp="1"/>
          </p:cNvSpPr>
          <p:nvPr>
            <p:ph type="ftr" sz="quarter" idx="3"/>
          </p:nvPr>
        </p:nvSpPr>
        <p:spPr>
          <a:xfrm>
            <a:off x="729205" y="6667018"/>
            <a:ext cx="4137483" cy="190982"/>
          </a:xfrm>
          <a:prstGeom prst="rect">
            <a:avLst/>
          </a:prstGeom>
        </p:spPr>
        <p:txBody>
          <a:bodyPr vert="horz" lIns="91440" tIns="45720" rIns="91440" bIns="45720" rtlCol="0" anchor="ctr"/>
          <a:lstStyle>
            <a:lvl1pPr algn="l">
              <a:defRPr sz="1200">
                <a:solidFill>
                  <a:srgbClr val="FCBF27"/>
                </a:solidFill>
              </a:defRPr>
            </a:lvl1pPr>
          </a:lstStyle>
          <a:p>
            <a:r>
              <a:rPr lang="en-US"/>
              <a:t>N.H. Matlis | PhASE26 | Sept 21</a:t>
            </a:r>
            <a:endParaRPr lang="en-US" dirty="0"/>
          </a:p>
        </p:txBody>
      </p:sp>
    </p:spTree>
    <p:extLst>
      <p:ext uri="{BB962C8B-B14F-4D97-AF65-F5344CB8AC3E}">
        <p14:creationId xmlns:p14="http://schemas.microsoft.com/office/powerpoint/2010/main" val="20338993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4_Title Onl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905FA-E674-E14A-8AA6-1ED9AA4E4340}"/>
              </a:ext>
            </a:extLst>
          </p:cNvPr>
          <p:cNvSpPr>
            <a:spLocks noGrp="1"/>
          </p:cNvSpPr>
          <p:nvPr>
            <p:ph type="title"/>
          </p:nvPr>
        </p:nvSpPr>
        <p:spPr>
          <a:xfrm>
            <a:off x="1846818" y="1"/>
            <a:ext cx="9618133" cy="423512"/>
          </a:xfrm>
          <a:prstGeom prst="rect">
            <a:avLst/>
          </a:prstGeom>
        </p:spPr>
        <p:txBody>
          <a:bodyPr>
            <a:noAutofit/>
          </a:bodyPr>
          <a:lstStyle>
            <a:lvl1pPr>
              <a:defRPr sz="2800">
                <a:solidFill>
                  <a:srgbClr val="FFC000"/>
                </a:solidFill>
              </a:defRPr>
            </a:lvl1pPr>
          </a:lstStyle>
          <a:p>
            <a:r>
              <a:rPr lang="en-US" dirty="0"/>
              <a:t>Click to edit Master title style</a:t>
            </a:r>
          </a:p>
        </p:txBody>
      </p:sp>
      <p:sp>
        <p:nvSpPr>
          <p:cNvPr id="3" name="Footer Placeholder 4">
            <a:extLst>
              <a:ext uri="{FF2B5EF4-FFF2-40B4-BE49-F238E27FC236}">
                <a16:creationId xmlns:a16="http://schemas.microsoft.com/office/drawing/2014/main" id="{C17701F0-8DFD-CF6B-6142-CD1DE9741707}"/>
              </a:ext>
            </a:extLst>
          </p:cNvPr>
          <p:cNvSpPr>
            <a:spLocks noGrp="1"/>
          </p:cNvSpPr>
          <p:nvPr>
            <p:ph type="ftr" sz="quarter" idx="3"/>
          </p:nvPr>
        </p:nvSpPr>
        <p:spPr>
          <a:xfrm>
            <a:off x="729205" y="6667018"/>
            <a:ext cx="4137483" cy="190982"/>
          </a:xfrm>
          <a:prstGeom prst="rect">
            <a:avLst/>
          </a:prstGeom>
        </p:spPr>
        <p:txBody>
          <a:bodyPr vert="horz" lIns="91440" tIns="45720" rIns="91440" bIns="45720" rtlCol="0" anchor="ctr"/>
          <a:lstStyle>
            <a:lvl1pPr algn="l">
              <a:defRPr sz="1200">
                <a:solidFill>
                  <a:srgbClr val="FCBF27"/>
                </a:solidFill>
              </a:defRPr>
            </a:lvl1pPr>
          </a:lstStyle>
          <a:p>
            <a:r>
              <a:rPr lang="en-US"/>
              <a:t>N.H. Matlis | PhASE26 | Sept 21</a:t>
            </a:r>
            <a:endParaRPr lang="en-US" dirty="0"/>
          </a:p>
        </p:txBody>
      </p:sp>
      <p:pic>
        <p:nvPicPr>
          <p:cNvPr id="4" name="Picture 4" descr="Arizona State University, Tempe">
            <a:extLst>
              <a:ext uri="{FF2B5EF4-FFF2-40B4-BE49-F238E27FC236}">
                <a16:creationId xmlns:a16="http://schemas.microsoft.com/office/drawing/2014/main" id="{06A421EF-A3FE-40F9-1283-E8D0EFA457BF}"/>
              </a:ext>
            </a:extLst>
          </p:cNvPr>
          <p:cNvPicPr>
            <a:picLocks noChangeAspect="1" noChangeArrowheads="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27577" b="26745"/>
          <a:stretch/>
        </p:blipFill>
        <p:spPr bwMode="auto">
          <a:xfrm>
            <a:off x="36476" y="45141"/>
            <a:ext cx="817071" cy="373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1610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905FA-E674-E14A-8AA6-1ED9AA4E4340}"/>
              </a:ext>
            </a:extLst>
          </p:cNvPr>
          <p:cNvSpPr>
            <a:spLocks noGrp="1"/>
          </p:cNvSpPr>
          <p:nvPr>
            <p:ph type="title"/>
          </p:nvPr>
        </p:nvSpPr>
        <p:spPr>
          <a:xfrm>
            <a:off x="0" y="1"/>
            <a:ext cx="9618133" cy="423512"/>
          </a:xfrm>
          <a:prstGeom prst="rect">
            <a:avLst/>
          </a:prstGeom>
        </p:spPr>
        <p:txBody>
          <a:bodyPr>
            <a:noAutofit/>
          </a:bodyPr>
          <a:lstStyle>
            <a:lvl1pPr>
              <a:defRPr sz="2800">
                <a:solidFill>
                  <a:srgbClr val="FFC000"/>
                </a:solidFill>
              </a:defRPr>
            </a:lvl1pPr>
          </a:lstStyle>
          <a:p>
            <a:r>
              <a:rPr lang="en-US" dirty="0"/>
              <a:t>Click to edit Master title style</a:t>
            </a:r>
          </a:p>
        </p:txBody>
      </p:sp>
      <p:pic>
        <p:nvPicPr>
          <p:cNvPr id="6" name="Picture 5">
            <a:extLst>
              <a:ext uri="{FF2B5EF4-FFF2-40B4-BE49-F238E27FC236}">
                <a16:creationId xmlns:a16="http://schemas.microsoft.com/office/drawing/2014/main" id="{FCA0585D-3B8A-7D5C-76F8-25CFBD0383A6}"/>
              </a:ext>
            </a:extLst>
          </p:cNvPr>
          <p:cNvPicPr>
            <a:picLocks noChangeAspect="1"/>
          </p:cNvPicPr>
          <p:nvPr userDrawn="1"/>
        </p:nvPicPr>
        <p:blipFill>
          <a:blip r:embed="rId2"/>
          <a:stretch>
            <a:fillRect/>
          </a:stretch>
        </p:blipFill>
        <p:spPr>
          <a:xfrm>
            <a:off x="11658600" y="33868"/>
            <a:ext cx="497178" cy="497178"/>
          </a:xfrm>
          <a:prstGeom prst="rect">
            <a:avLst/>
          </a:prstGeom>
        </p:spPr>
      </p:pic>
      <p:sp>
        <p:nvSpPr>
          <p:cNvPr id="12" name="Footer Placeholder 2">
            <a:extLst>
              <a:ext uri="{FF2B5EF4-FFF2-40B4-BE49-F238E27FC236}">
                <a16:creationId xmlns:a16="http://schemas.microsoft.com/office/drawing/2014/main" id="{FFFE7A3D-0B36-F6D6-0CC0-BD815E6FA691}"/>
              </a:ext>
            </a:extLst>
          </p:cNvPr>
          <p:cNvSpPr txBox="1">
            <a:spLocks/>
          </p:cNvSpPr>
          <p:nvPr userDrawn="1"/>
        </p:nvSpPr>
        <p:spPr>
          <a:xfrm>
            <a:off x="9674954" y="67732"/>
            <a:ext cx="2034448" cy="279400"/>
          </a:xfrm>
          <a:prstGeom prst="rect">
            <a:avLst/>
          </a:prstGeom>
        </p:spPr>
        <p:txBody>
          <a:bodyPr/>
          <a:lstStyle>
            <a:defPPr>
              <a:defRPr lang="en-US"/>
            </a:defPPr>
            <a:lvl1pPr marL="0" algn="l" defTabSz="914400" rtl="0" eaLnBrk="1" latinLnBrk="0" hangingPunct="1">
              <a:defRPr sz="1600" kern="1200">
                <a:solidFill>
                  <a:schemeClr val="accent6">
                    <a:lumMod val="20000"/>
                    <a:lumOff val="80000"/>
                  </a:schemeClr>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a:t>Dr. Nicholas H. Matlis</a:t>
            </a:r>
            <a:endParaRPr lang="en-US" i="1" dirty="0"/>
          </a:p>
        </p:txBody>
      </p:sp>
    </p:spTree>
    <p:extLst>
      <p:ext uri="{BB962C8B-B14F-4D97-AF65-F5344CB8AC3E}">
        <p14:creationId xmlns:p14="http://schemas.microsoft.com/office/powerpoint/2010/main" val="21735689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3_Title Onl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905FA-E674-E14A-8AA6-1ED9AA4E4340}"/>
              </a:ext>
            </a:extLst>
          </p:cNvPr>
          <p:cNvSpPr>
            <a:spLocks noGrp="1"/>
          </p:cNvSpPr>
          <p:nvPr>
            <p:ph type="title"/>
          </p:nvPr>
        </p:nvSpPr>
        <p:spPr>
          <a:xfrm>
            <a:off x="0" y="1"/>
            <a:ext cx="9550400" cy="423512"/>
          </a:xfrm>
          <a:prstGeom prst="rect">
            <a:avLst/>
          </a:prstGeom>
        </p:spPr>
        <p:txBody>
          <a:bodyPr>
            <a:noAutofit/>
          </a:bodyPr>
          <a:lstStyle>
            <a:lvl1pPr>
              <a:defRPr sz="2800">
                <a:solidFill>
                  <a:srgbClr val="FFC000"/>
                </a:solidFill>
              </a:defRPr>
            </a:lvl1pPr>
          </a:lstStyle>
          <a:p>
            <a:r>
              <a:rPr lang="en-US"/>
              <a:t>Click to edit Master title style</a:t>
            </a:r>
          </a:p>
        </p:txBody>
      </p:sp>
      <p:pic>
        <p:nvPicPr>
          <p:cNvPr id="3" name="Grafik 4">
            <a:extLst>
              <a:ext uri="{FF2B5EF4-FFF2-40B4-BE49-F238E27FC236}">
                <a16:creationId xmlns:a16="http://schemas.microsoft.com/office/drawing/2014/main" id="{73D1B9EF-3EA1-7FB1-3089-BAD4E2294A53}"/>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0"/>
                    </a14:imgEffect>
                    <a14:imgEffect>
                      <a14:brightnessContrast bright="14000" contrast="16000"/>
                    </a14:imgEffect>
                  </a14:imgLayer>
                </a14:imgProps>
              </a:ext>
              <a:ext uri="{28A0092B-C50C-407E-A947-70E740481C1C}">
                <a14:useLocalDpi xmlns:a14="http://schemas.microsoft.com/office/drawing/2010/main"/>
              </a:ext>
            </a:extLst>
          </a:blip>
          <a:srcRect l="21907" t="7811" r="22399" b="18867"/>
          <a:stretch/>
        </p:blipFill>
        <p:spPr>
          <a:xfrm>
            <a:off x="3045523" y="1248936"/>
            <a:ext cx="6207794" cy="5609064"/>
          </a:xfrm>
          <a:prstGeom prst="ellipse">
            <a:avLst/>
          </a:prstGeom>
        </p:spPr>
      </p:pic>
      <p:pic>
        <p:nvPicPr>
          <p:cNvPr id="7" name="Picture 6">
            <a:extLst>
              <a:ext uri="{FF2B5EF4-FFF2-40B4-BE49-F238E27FC236}">
                <a16:creationId xmlns:a16="http://schemas.microsoft.com/office/drawing/2014/main" id="{6C99D637-527F-BF27-4C1F-2F9C00E96EE4}"/>
              </a:ext>
            </a:extLst>
          </p:cNvPr>
          <p:cNvPicPr>
            <a:picLocks noChangeAspect="1"/>
          </p:cNvPicPr>
          <p:nvPr userDrawn="1"/>
        </p:nvPicPr>
        <p:blipFill>
          <a:blip r:embed="rId4"/>
          <a:stretch>
            <a:fillRect/>
          </a:stretch>
        </p:blipFill>
        <p:spPr>
          <a:xfrm>
            <a:off x="11658600" y="33868"/>
            <a:ext cx="497178" cy="497178"/>
          </a:xfrm>
          <a:prstGeom prst="rect">
            <a:avLst/>
          </a:prstGeom>
        </p:spPr>
      </p:pic>
      <p:sp>
        <p:nvSpPr>
          <p:cNvPr id="5" name="Footer Placeholder 6">
            <a:extLst>
              <a:ext uri="{FF2B5EF4-FFF2-40B4-BE49-F238E27FC236}">
                <a16:creationId xmlns:a16="http://schemas.microsoft.com/office/drawing/2014/main" id="{D2221A85-9602-7BD4-723A-7E56D6E7C7B0}"/>
              </a:ext>
            </a:extLst>
          </p:cNvPr>
          <p:cNvSpPr txBox="1">
            <a:spLocks/>
          </p:cNvSpPr>
          <p:nvPr userDrawn="1"/>
        </p:nvSpPr>
        <p:spPr>
          <a:xfrm>
            <a:off x="9642054" y="112727"/>
            <a:ext cx="203444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i="1">
                <a:solidFill>
                  <a:srgbClr val="5B9BD5">
                    <a:lumMod val="20000"/>
                    <a:lumOff val="80000"/>
                  </a:srgbClr>
                </a:solidFill>
                <a:latin typeface="Times New Roman" panose="02020603050405020304" pitchFamily="18" charset="0"/>
                <a:cs typeface="Times New Roman" panose="02020603050405020304" pitchFamily="18" charset="0"/>
              </a:rPr>
              <a:t>Dr. Nicholas H. Matlis</a:t>
            </a:r>
          </a:p>
        </p:txBody>
      </p:sp>
    </p:spTree>
    <p:extLst>
      <p:ext uri="{BB962C8B-B14F-4D97-AF65-F5344CB8AC3E}">
        <p14:creationId xmlns:p14="http://schemas.microsoft.com/office/powerpoint/2010/main" val="15427250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a:t>Titelmasterformat durch Klicken bearbeiten</a:t>
            </a:r>
            <a:endParaRPr lang="en-US" noProof="0" dirty="0"/>
          </a:p>
        </p:txBody>
      </p:sp>
      <p:sp>
        <p:nvSpPr>
          <p:cNvPr id="4" name="Footer Placeholder 3"/>
          <p:cNvSpPr>
            <a:spLocks noGrp="1"/>
          </p:cNvSpPr>
          <p:nvPr>
            <p:ph type="ftr" sz="quarter" idx="11"/>
          </p:nvPr>
        </p:nvSpPr>
        <p:spPr>
          <a:xfrm>
            <a:off x="928821" y="6582810"/>
            <a:ext cx="9415652" cy="194989"/>
          </a:xfrm>
        </p:spPr>
        <p:txBody>
          <a:bodyPr/>
          <a:lstStyle/>
          <a:p>
            <a:r>
              <a:rPr lang="en-GB" noProof="0"/>
              <a:t>N.H. Matlis | PhASE26 | Sept 21</a:t>
            </a:r>
            <a:endParaRPr lang="en-US" noProof="0" dirty="0"/>
          </a:p>
        </p:txBody>
      </p:sp>
    </p:spTree>
    <p:extLst>
      <p:ext uri="{BB962C8B-B14F-4D97-AF65-F5344CB8AC3E}">
        <p14:creationId xmlns:p14="http://schemas.microsoft.com/office/powerpoint/2010/main" val="22618993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a:t>Titelmasterformat durch Klicken bearbeiten</a:t>
            </a:r>
            <a:endParaRPr lang="en-US" noProof="0" dirty="0"/>
          </a:p>
        </p:txBody>
      </p:sp>
      <p:sp>
        <p:nvSpPr>
          <p:cNvPr id="4" name="Footer Placeholder 3"/>
          <p:cNvSpPr>
            <a:spLocks noGrp="1"/>
          </p:cNvSpPr>
          <p:nvPr>
            <p:ph type="ftr" sz="quarter" idx="11"/>
          </p:nvPr>
        </p:nvSpPr>
        <p:spPr>
          <a:xfrm>
            <a:off x="928820" y="6582809"/>
            <a:ext cx="9415652" cy="194989"/>
          </a:xfrm>
        </p:spPr>
        <p:txBody>
          <a:bodyPr/>
          <a:lstStyle/>
          <a:p>
            <a:r>
              <a:rPr lang="en-GB" noProof="0"/>
              <a:t>N.H. Matlis | PhASE26 | Sept 21</a:t>
            </a:r>
            <a:endParaRPr lang="en-US" noProof="0" dirty="0"/>
          </a:p>
        </p:txBody>
      </p:sp>
      <p:sp>
        <p:nvSpPr>
          <p:cNvPr id="6" name="Textplatzhalter 7"/>
          <p:cNvSpPr>
            <a:spLocks noGrp="1"/>
          </p:cNvSpPr>
          <p:nvPr>
            <p:ph type="body" sz="quarter" idx="13"/>
          </p:nvPr>
        </p:nvSpPr>
        <p:spPr>
          <a:xfrm>
            <a:off x="407987" y="817500"/>
            <a:ext cx="11376025" cy="379252"/>
          </a:xfrm>
          <a:prstGeom prst="rect">
            <a:avLst/>
          </a:prstGeom>
        </p:spPr>
        <p:txBody>
          <a:bodyPr/>
          <a:lstStyle>
            <a:lvl1pPr marL="0" indent="0">
              <a:spcAft>
                <a:spcPts val="0"/>
              </a:spcAft>
              <a:buNone/>
              <a:defRPr b="1">
                <a:solidFill>
                  <a:schemeClr val="accent2"/>
                </a:solidFill>
              </a:defRPr>
            </a:lvl1pPr>
            <a:lvl2pPr marL="266700" indent="0">
              <a:buNone/>
              <a:defRPr/>
            </a:lvl2pPr>
          </a:lstStyle>
          <a:p>
            <a:pPr lvl="0"/>
            <a:r>
              <a:rPr lang="de-DE" noProof="0"/>
              <a:t>Textmasterformat bearbeiten</a:t>
            </a:r>
          </a:p>
        </p:txBody>
      </p:sp>
    </p:spTree>
    <p:extLst>
      <p:ext uri="{BB962C8B-B14F-4D97-AF65-F5344CB8AC3E}">
        <p14:creationId xmlns:p14="http://schemas.microsoft.com/office/powerpoint/2010/main" val="332087034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LBL transition slide_gradient">
    <p:bg>
      <p:bgPr>
        <a:solidFill>
          <a:srgbClr val="FFFFFF"/>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BE83AD1-47AE-CF2C-0A4C-799FBEF45798}"/>
              </a:ext>
            </a:extLst>
          </p:cNvPr>
          <p:cNvSpPr>
            <a:spLocks noGrp="1"/>
          </p:cNvSpPr>
          <p:nvPr>
            <p:ph type="ftr" sz="quarter" idx="10"/>
          </p:nvPr>
        </p:nvSpPr>
        <p:spPr/>
        <p:txBody>
          <a:bodyPr/>
          <a:lstStyle/>
          <a:p>
            <a:r>
              <a:rPr lang="en-US"/>
              <a:t>N.H. Matlis | PhASE26 | Sept 21</a:t>
            </a:r>
            <a:endParaRPr lang="en-US" dirty="0"/>
          </a:p>
        </p:txBody>
      </p:sp>
      <p:sp>
        <p:nvSpPr>
          <p:cNvPr id="29" name="Slide Number Placeholder 28">
            <a:extLst>
              <a:ext uri="{FF2B5EF4-FFF2-40B4-BE49-F238E27FC236}">
                <a16:creationId xmlns:a16="http://schemas.microsoft.com/office/drawing/2014/main" id="{33D3AE1E-1E91-5E5D-780C-04C9C243A06E}"/>
              </a:ext>
            </a:extLst>
          </p:cNvPr>
          <p:cNvSpPr>
            <a:spLocks noGrp="1"/>
          </p:cNvSpPr>
          <p:nvPr>
            <p:ph type="sldNum" sz="quarter" idx="11"/>
          </p:nvPr>
        </p:nvSpPr>
        <p:spPr/>
        <p:txBody>
          <a:bodyPr/>
          <a:lstStyle/>
          <a:p>
            <a:fld id="{F271BB33-B81B-3347-A9D5-900135E9DBE7}" type="slidenum">
              <a:rPr lang="en-US" smtClean="0"/>
              <a:pPr/>
              <a:t>‹#›</a:t>
            </a:fld>
            <a:endParaRPr lang="en-US"/>
          </a:p>
        </p:txBody>
      </p:sp>
      <p:sp>
        <p:nvSpPr>
          <p:cNvPr id="6" name="Title Placeholder 1">
            <a:extLst>
              <a:ext uri="{FF2B5EF4-FFF2-40B4-BE49-F238E27FC236}">
                <a16:creationId xmlns:a16="http://schemas.microsoft.com/office/drawing/2014/main" id="{5FF4E638-478A-E76B-590E-BB7435FD240E}"/>
              </a:ext>
            </a:extLst>
          </p:cNvPr>
          <p:cNvSpPr>
            <a:spLocks noGrp="1"/>
          </p:cNvSpPr>
          <p:nvPr>
            <p:ph type="title"/>
          </p:nvPr>
        </p:nvSpPr>
        <p:spPr>
          <a:xfrm>
            <a:off x="1030147" y="197211"/>
            <a:ext cx="10255170" cy="451099"/>
          </a:xfrm>
          <a:prstGeom prst="rect">
            <a:avLst/>
          </a:prstGeom>
        </p:spPr>
        <p:txBody>
          <a:bodyPr vert="horz" lIns="0" tIns="0" rIns="0" bIns="0" rtlCol="0" anchor="t" anchorCtr="0">
            <a:noAutofit/>
          </a:bodyPr>
          <a:lstStyle>
            <a:lvl1pPr>
              <a:defRPr>
                <a:solidFill>
                  <a:schemeClr val="tx1"/>
                </a:solidFill>
                <a:latin typeface="Times New Roman" panose="02020603050405020304" pitchFamily="18" charset="0"/>
                <a:cs typeface="Times New Roman" panose="02020603050405020304" pitchFamily="18" charset="0"/>
              </a:defRPr>
            </a:lvl1pPr>
          </a:lstStyle>
          <a:p>
            <a:endParaRPr lang="en-US" noProof="0" dirty="0"/>
          </a:p>
        </p:txBody>
      </p:sp>
    </p:spTree>
    <p:extLst>
      <p:ext uri="{BB962C8B-B14F-4D97-AF65-F5344CB8AC3E}">
        <p14:creationId xmlns:p14="http://schemas.microsoft.com/office/powerpoint/2010/main" val="16317000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LBL transition slide_gradient">
    <p:bg>
      <p:bgPr>
        <a:solidFill>
          <a:srgbClr val="FFFFFF"/>
        </a:solidFill>
        <a:effectLst/>
      </p:bgPr>
    </p:bg>
    <p:spTree>
      <p:nvGrpSpPr>
        <p:cNvPr id="1" name=""/>
        <p:cNvGrpSpPr/>
        <p:nvPr/>
      </p:nvGrpSpPr>
      <p:grpSpPr>
        <a:xfrm>
          <a:off x="0" y="0"/>
          <a:ext cx="0" cy="0"/>
          <a:chOff x="0" y="0"/>
          <a:chExt cx="0" cy="0"/>
        </a:xfrm>
      </p:grpSpPr>
      <p:sp>
        <p:nvSpPr>
          <p:cNvPr id="29" name="Slide Number Placeholder 28">
            <a:extLst>
              <a:ext uri="{FF2B5EF4-FFF2-40B4-BE49-F238E27FC236}">
                <a16:creationId xmlns:a16="http://schemas.microsoft.com/office/drawing/2014/main" id="{33D3AE1E-1E91-5E5D-780C-04C9C243A06E}"/>
              </a:ext>
            </a:extLst>
          </p:cNvPr>
          <p:cNvSpPr>
            <a:spLocks noGrp="1"/>
          </p:cNvSpPr>
          <p:nvPr>
            <p:ph type="sldNum" sz="quarter" idx="11"/>
          </p:nvPr>
        </p:nvSpPr>
        <p:spPr/>
        <p:txBody>
          <a:bodyPr/>
          <a:lstStyle/>
          <a:p>
            <a:fld id="{F271BB33-B81B-3347-A9D5-900135E9DBE7}" type="slidenum">
              <a:rPr lang="en-US" smtClean="0"/>
              <a:pPr/>
              <a:t>‹#›</a:t>
            </a:fld>
            <a:endParaRPr lang="en-US"/>
          </a:p>
        </p:txBody>
      </p:sp>
      <p:sp>
        <p:nvSpPr>
          <p:cNvPr id="6" name="Title Placeholder 1">
            <a:extLst>
              <a:ext uri="{FF2B5EF4-FFF2-40B4-BE49-F238E27FC236}">
                <a16:creationId xmlns:a16="http://schemas.microsoft.com/office/drawing/2014/main" id="{5FF4E638-478A-E76B-590E-BB7435FD240E}"/>
              </a:ext>
            </a:extLst>
          </p:cNvPr>
          <p:cNvSpPr>
            <a:spLocks noGrp="1"/>
          </p:cNvSpPr>
          <p:nvPr>
            <p:ph type="title"/>
          </p:nvPr>
        </p:nvSpPr>
        <p:spPr>
          <a:xfrm>
            <a:off x="1060516" y="197211"/>
            <a:ext cx="10224802" cy="451099"/>
          </a:xfrm>
          <a:prstGeom prst="rect">
            <a:avLst/>
          </a:prstGeom>
        </p:spPr>
        <p:txBody>
          <a:bodyPr vert="horz" lIns="0" tIns="0" rIns="0" bIns="0" rtlCol="0" anchor="t" anchorCtr="0">
            <a:noAutofit/>
          </a:bodyPr>
          <a:lstStyle>
            <a:lvl1pPr>
              <a:defRPr>
                <a:solidFill>
                  <a:srgbClr val="A40046"/>
                </a:solidFill>
              </a:defRPr>
            </a:lvl1pPr>
          </a:lstStyle>
          <a:p>
            <a:endParaRPr lang="en-US" noProof="0" dirty="0"/>
          </a:p>
        </p:txBody>
      </p:sp>
      <p:pic>
        <p:nvPicPr>
          <p:cNvPr id="1028" name="Picture 4" descr="Arizona State University, Tempe">
            <a:extLst>
              <a:ext uri="{FF2B5EF4-FFF2-40B4-BE49-F238E27FC236}">
                <a16:creationId xmlns:a16="http://schemas.microsoft.com/office/drawing/2014/main" id="{E0BB5D04-997E-249E-9E66-CD0BFB57C00F}"/>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27577" b="26745"/>
          <a:stretch/>
        </p:blipFill>
        <p:spPr bwMode="auto">
          <a:xfrm>
            <a:off x="108547" y="231752"/>
            <a:ext cx="817071" cy="373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4407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LBL transition slide_gradient">
    <p:bg>
      <p:bgPr>
        <a:solidFill>
          <a:srgbClr val="FFFFFF"/>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BE83AD1-47AE-CF2C-0A4C-799FBEF45798}"/>
              </a:ext>
            </a:extLst>
          </p:cNvPr>
          <p:cNvSpPr>
            <a:spLocks noGrp="1"/>
          </p:cNvSpPr>
          <p:nvPr>
            <p:ph type="ftr" sz="quarter" idx="10"/>
          </p:nvPr>
        </p:nvSpPr>
        <p:spPr/>
        <p:txBody>
          <a:bodyPr/>
          <a:lstStyle/>
          <a:p>
            <a:r>
              <a:rPr lang="en-US"/>
              <a:t>N.H. Matlis | PhASE26 | Sept 21</a:t>
            </a:r>
            <a:endParaRPr lang="en-US" dirty="0"/>
          </a:p>
        </p:txBody>
      </p:sp>
      <p:sp>
        <p:nvSpPr>
          <p:cNvPr id="29" name="Slide Number Placeholder 28">
            <a:extLst>
              <a:ext uri="{FF2B5EF4-FFF2-40B4-BE49-F238E27FC236}">
                <a16:creationId xmlns:a16="http://schemas.microsoft.com/office/drawing/2014/main" id="{33D3AE1E-1E91-5E5D-780C-04C9C243A06E}"/>
              </a:ext>
            </a:extLst>
          </p:cNvPr>
          <p:cNvSpPr>
            <a:spLocks noGrp="1"/>
          </p:cNvSpPr>
          <p:nvPr>
            <p:ph type="sldNum" sz="quarter" idx="11"/>
          </p:nvPr>
        </p:nvSpPr>
        <p:spPr/>
        <p:txBody>
          <a:bodyPr/>
          <a:lstStyle/>
          <a:p>
            <a:fld id="{F271BB33-B81B-3347-A9D5-900135E9DBE7}" type="slidenum">
              <a:rPr lang="en-US" smtClean="0"/>
              <a:pPr/>
              <a:t>‹#›</a:t>
            </a:fld>
            <a:endParaRPr lang="en-US"/>
          </a:p>
        </p:txBody>
      </p:sp>
      <p:sp>
        <p:nvSpPr>
          <p:cNvPr id="6" name="Title Placeholder 1">
            <a:extLst>
              <a:ext uri="{FF2B5EF4-FFF2-40B4-BE49-F238E27FC236}">
                <a16:creationId xmlns:a16="http://schemas.microsoft.com/office/drawing/2014/main" id="{5FF4E638-478A-E76B-590E-BB7435FD240E}"/>
              </a:ext>
            </a:extLst>
          </p:cNvPr>
          <p:cNvSpPr>
            <a:spLocks noGrp="1"/>
          </p:cNvSpPr>
          <p:nvPr>
            <p:ph type="title"/>
          </p:nvPr>
        </p:nvSpPr>
        <p:spPr>
          <a:xfrm>
            <a:off x="1528354" y="197211"/>
            <a:ext cx="9627326" cy="451099"/>
          </a:xfrm>
          <a:prstGeom prst="rect">
            <a:avLst/>
          </a:prstGeom>
        </p:spPr>
        <p:txBody>
          <a:bodyPr vert="horz" lIns="0" tIns="0" rIns="0" bIns="0" rtlCol="0" anchor="t" anchorCtr="0">
            <a:noAutofit/>
          </a:bodyPr>
          <a:lstStyle>
            <a:lvl1pPr>
              <a:defRPr sz="4000">
                <a:solidFill>
                  <a:schemeClr val="tx1"/>
                </a:solidFill>
                <a:latin typeface="Times New Roman" panose="02020603050405020304" pitchFamily="18" charset="0"/>
                <a:cs typeface="Times New Roman" panose="02020603050405020304" pitchFamily="18" charset="0"/>
              </a:defRPr>
            </a:lvl1pPr>
          </a:lstStyle>
          <a:p>
            <a:endParaRPr lang="en-US" noProof="0" dirty="0"/>
          </a:p>
        </p:txBody>
      </p:sp>
      <p:pic>
        <p:nvPicPr>
          <p:cNvPr id="30" name="Picture 29" descr="doe_logo.png">
            <a:extLst>
              <a:ext uri="{FF2B5EF4-FFF2-40B4-BE49-F238E27FC236}">
                <a16:creationId xmlns:a16="http://schemas.microsoft.com/office/drawing/2014/main" id="{789F0684-DE9F-9055-A383-2B5AB1BEDE01}"/>
              </a:ext>
            </a:extLst>
          </p:cNvPr>
          <p:cNvPicPr>
            <a:picLocks/>
          </p:cNvPicPr>
          <p:nvPr userDrawn="1"/>
        </p:nvPicPr>
        <p:blipFill>
          <a:blip r:embed="rId2" cstate="print">
            <a:clrChange>
              <a:clrFrom>
                <a:srgbClr val="FFFFFF"/>
              </a:clrFrom>
              <a:clrTo>
                <a:srgbClr val="FFFFFF">
                  <a:alpha val="0"/>
                </a:srgbClr>
              </a:clrTo>
            </a:clrChange>
          </a:blip>
          <a:stretch>
            <a:fillRect/>
          </a:stretch>
        </p:blipFill>
        <p:spPr>
          <a:xfrm>
            <a:off x="11301365" y="78247"/>
            <a:ext cx="822960" cy="822960"/>
          </a:xfrm>
          <a:prstGeom prst="rect">
            <a:avLst/>
          </a:prstGeom>
        </p:spPr>
      </p:pic>
      <p:grpSp>
        <p:nvGrpSpPr>
          <p:cNvPr id="32" name="Group 31">
            <a:extLst>
              <a:ext uri="{FF2B5EF4-FFF2-40B4-BE49-F238E27FC236}">
                <a16:creationId xmlns:a16="http://schemas.microsoft.com/office/drawing/2014/main" id="{8E4206FD-B284-5D97-5D62-9F7B2405E6FE}"/>
              </a:ext>
            </a:extLst>
          </p:cNvPr>
          <p:cNvGrpSpPr/>
          <p:nvPr userDrawn="1"/>
        </p:nvGrpSpPr>
        <p:grpSpPr>
          <a:xfrm>
            <a:off x="72570" y="72570"/>
            <a:ext cx="1289304" cy="847896"/>
            <a:chOff x="87920" y="1128713"/>
            <a:chExt cx="9056080" cy="5949094"/>
          </a:xfrm>
        </p:grpSpPr>
        <p:sp>
          <p:nvSpPr>
            <p:cNvPr id="33" name="Freeform 32">
              <a:extLst>
                <a:ext uri="{FF2B5EF4-FFF2-40B4-BE49-F238E27FC236}">
                  <a16:creationId xmlns:a16="http://schemas.microsoft.com/office/drawing/2014/main" id="{01C71057-CFAC-B99F-A929-D82A88F2BCAC}"/>
                </a:ext>
              </a:extLst>
            </p:cNvPr>
            <p:cNvSpPr/>
            <p:nvPr/>
          </p:nvSpPr>
          <p:spPr>
            <a:xfrm>
              <a:off x="484555" y="1200162"/>
              <a:ext cx="5824654" cy="3632323"/>
            </a:xfrm>
            <a:custGeom>
              <a:avLst/>
              <a:gdLst>
                <a:gd name="connsiteX0" fmla="*/ 1074235 w 1208049"/>
                <a:gd name="connsiteY0" fmla="*/ 2352907 h 2453268"/>
                <a:gd name="connsiteX1" fmla="*/ 1208049 w 1208049"/>
                <a:gd name="connsiteY1" fmla="*/ 2453268 h 2453268"/>
                <a:gd name="connsiteX2" fmla="*/ 1208049 w 1208049"/>
                <a:gd name="connsiteY2" fmla="*/ 576146 h 2453268"/>
                <a:gd name="connsiteX3" fmla="*/ 802888 w 1208049"/>
                <a:gd name="connsiteY3" fmla="*/ 587298 h 2453268"/>
                <a:gd name="connsiteX4" fmla="*/ 174703 w 1208049"/>
                <a:gd name="connsiteY4" fmla="*/ 0 h 2453268"/>
                <a:gd name="connsiteX5" fmla="*/ 0 w 1208049"/>
                <a:gd name="connsiteY5" fmla="*/ 197005 h 2453268"/>
                <a:gd name="connsiteX6" fmla="*/ 680225 w 1208049"/>
                <a:gd name="connsiteY6" fmla="*/ 728546 h 2453268"/>
                <a:gd name="connsiteX7" fmla="*/ 1070518 w 1208049"/>
                <a:gd name="connsiteY7" fmla="*/ 702527 h 2453268"/>
                <a:gd name="connsiteX8" fmla="*/ 1074235 w 1208049"/>
                <a:gd name="connsiteY8" fmla="*/ 2352907 h 2453268"/>
                <a:gd name="connsiteX0" fmla="*/ 5690840 w 5824654"/>
                <a:gd name="connsiteY0" fmla="*/ 2427991 h 2528352"/>
                <a:gd name="connsiteX1" fmla="*/ 5824654 w 5824654"/>
                <a:gd name="connsiteY1" fmla="*/ 2528352 h 2528352"/>
                <a:gd name="connsiteX2" fmla="*/ 5824654 w 5824654"/>
                <a:gd name="connsiteY2" fmla="*/ 651230 h 2528352"/>
                <a:gd name="connsiteX3" fmla="*/ 5419493 w 5824654"/>
                <a:gd name="connsiteY3" fmla="*/ 662382 h 2528352"/>
                <a:gd name="connsiteX4" fmla="*/ 4791308 w 5824654"/>
                <a:gd name="connsiteY4" fmla="*/ 75084 h 2528352"/>
                <a:gd name="connsiteX5" fmla="*/ 0 w 5824654"/>
                <a:gd name="connsiteY5" fmla="*/ 0 h 2528352"/>
                <a:gd name="connsiteX6" fmla="*/ 5296830 w 5824654"/>
                <a:gd name="connsiteY6" fmla="*/ 803630 h 2528352"/>
                <a:gd name="connsiteX7" fmla="*/ 5687123 w 5824654"/>
                <a:gd name="connsiteY7" fmla="*/ 777611 h 2528352"/>
                <a:gd name="connsiteX8" fmla="*/ 5690840 w 5824654"/>
                <a:gd name="connsiteY8" fmla="*/ 2427991 h 2528352"/>
                <a:gd name="connsiteX0" fmla="*/ 5690840 w 5824654"/>
                <a:gd name="connsiteY0" fmla="*/ 2427991 h 2528352"/>
                <a:gd name="connsiteX1" fmla="*/ 5824654 w 5824654"/>
                <a:gd name="connsiteY1" fmla="*/ 2528352 h 2528352"/>
                <a:gd name="connsiteX2" fmla="*/ 5824654 w 5824654"/>
                <a:gd name="connsiteY2" fmla="*/ 651230 h 2528352"/>
                <a:gd name="connsiteX3" fmla="*/ 5419493 w 5824654"/>
                <a:gd name="connsiteY3" fmla="*/ 662382 h 2528352"/>
                <a:gd name="connsiteX4" fmla="*/ 0 w 5824654"/>
                <a:gd name="connsiteY4" fmla="*/ 0 h 2528352"/>
                <a:gd name="connsiteX5" fmla="*/ 5296830 w 5824654"/>
                <a:gd name="connsiteY5" fmla="*/ 803630 h 2528352"/>
                <a:gd name="connsiteX6" fmla="*/ 5687123 w 5824654"/>
                <a:gd name="connsiteY6" fmla="*/ 777611 h 2528352"/>
                <a:gd name="connsiteX7" fmla="*/ 5690840 w 5824654"/>
                <a:gd name="connsiteY7" fmla="*/ 2427991 h 2528352"/>
                <a:gd name="connsiteX0" fmla="*/ 5690840 w 5824654"/>
                <a:gd name="connsiteY0" fmla="*/ 2927565 h 3027926"/>
                <a:gd name="connsiteX1" fmla="*/ 5824654 w 5824654"/>
                <a:gd name="connsiteY1" fmla="*/ 3027926 h 3027926"/>
                <a:gd name="connsiteX2" fmla="*/ 5824654 w 5824654"/>
                <a:gd name="connsiteY2" fmla="*/ 1150804 h 3027926"/>
                <a:gd name="connsiteX3" fmla="*/ 5419493 w 5824654"/>
                <a:gd name="connsiteY3" fmla="*/ 1161956 h 3027926"/>
                <a:gd name="connsiteX4" fmla="*/ 0 w 5824654"/>
                <a:gd name="connsiteY4" fmla="*/ 499574 h 3027926"/>
                <a:gd name="connsiteX5" fmla="*/ 5296830 w 5824654"/>
                <a:gd name="connsiteY5" fmla="*/ 1303204 h 3027926"/>
                <a:gd name="connsiteX6" fmla="*/ 5687123 w 5824654"/>
                <a:gd name="connsiteY6" fmla="*/ 1277185 h 3027926"/>
                <a:gd name="connsiteX7" fmla="*/ 5690840 w 5824654"/>
                <a:gd name="connsiteY7" fmla="*/ 2927565 h 3027926"/>
                <a:gd name="connsiteX0" fmla="*/ 5690840 w 5824654"/>
                <a:gd name="connsiteY0" fmla="*/ 3531962 h 3632323"/>
                <a:gd name="connsiteX1" fmla="*/ 5824654 w 5824654"/>
                <a:gd name="connsiteY1" fmla="*/ 3632323 h 3632323"/>
                <a:gd name="connsiteX2" fmla="*/ 5824654 w 5824654"/>
                <a:gd name="connsiteY2" fmla="*/ 1755201 h 3632323"/>
                <a:gd name="connsiteX3" fmla="*/ 5419493 w 5824654"/>
                <a:gd name="connsiteY3" fmla="*/ 1766353 h 3632323"/>
                <a:gd name="connsiteX4" fmla="*/ 0 w 5824654"/>
                <a:gd name="connsiteY4" fmla="*/ 1103971 h 3632323"/>
                <a:gd name="connsiteX5" fmla="*/ 5296830 w 5824654"/>
                <a:gd name="connsiteY5" fmla="*/ 1907601 h 3632323"/>
                <a:gd name="connsiteX6" fmla="*/ 5687123 w 5824654"/>
                <a:gd name="connsiteY6" fmla="*/ 1881582 h 3632323"/>
                <a:gd name="connsiteX7" fmla="*/ 5690840 w 5824654"/>
                <a:gd name="connsiteY7" fmla="*/ 3531962 h 3632323"/>
                <a:gd name="connsiteX0" fmla="*/ 5690840 w 5824654"/>
                <a:gd name="connsiteY0" fmla="*/ 3531962 h 3632323"/>
                <a:gd name="connsiteX1" fmla="*/ 5824654 w 5824654"/>
                <a:gd name="connsiteY1" fmla="*/ 3632323 h 3632323"/>
                <a:gd name="connsiteX2" fmla="*/ 5824654 w 5824654"/>
                <a:gd name="connsiteY2" fmla="*/ 1755201 h 3632323"/>
                <a:gd name="connsiteX3" fmla="*/ 5419493 w 5824654"/>
                <a:gd name="connsiteY3" fmla="*/ 1766353 h 3632323"/>
                <a:gd name="connsiteX4" fmla="*/ 0 w 5824654"/>
                <a:gd name="connsiteY4" fmla="*/ 1103971 h 3632323"/>
                <a:gd name="connsiteX5" fmla="*/ 5296830 w 5824654"/>
                <a:gd name="connsiteY5" fmla="*/ 1907601 h 3632323"/>
                <a:gd name="connsiteX6" fmla="*/ 5687123 w 5824654"/>
                <a:gd name="connsiteY6" fmla="*/ 1881582 h 3632323"/>
                <a:gd name="connsiteX7" fmla="*/ 5690840 w 5824654"/>
                <a:gd name="connsiteY7" fmla="*/ 3531962 h 3632323"/>
                <a:gd name="connsiteX0" fmla="*/ 5690840 w 5824654"/>
                <a:gd name="connsiteY0" fmla="*/ 3531962 h 3632323"/>
                <a:gd name="connsiteX1" fmla="*/ 5824654 w 5824654"/>
                <a:gd name="connsiteY1" fmla="*/ 3632323 h 3632323"/>
                <a:gd name="connsiteX2" fmla="*/ 5824654 w 5824654"/>
                <a:gd name="connsiteY2" fmla="*/ 1755201 h 3632323"/>
                <a:gd name="connsiteX3" fmla="*/ 5419493 w 5824654"/>
                <a:gd name="connsiteY3" fmla="*/ 1766353 h 3632323"/>
                <a:gd name="connsiteX4" fmla="*/ 0 w 5824654"/>
                <a:gd name="connsiteY4" fmla="*/ 1103971 h 3632323"/>
                <a:gd name="connsiteX5" fmla="*/ 5296830 w 5824654"/>
                <a:gd name="connsiteY5" fmla="*/ 1907601 h 3632323"/>
                <a:gd name="connsiteX6" fmla="*/ 5687123 w 5824654"/>
                <a:gd name="connsiteY6" fmla="*/ 1881582 h 3632323"/>
                <a:gd name="connsiteX7" fmla="*/ 5690840 w 5824654"/>
                <a:gd name="connsiteY7" fmla="*/ 3531962 h 3632323"/>
                <a:gd name="connsiteX0" fmla="*/ 5690840 w 5824654"/>
                <a:gd name="connsiteY0" fmla="*/ 3531962 h 3632323"/>
                <a:gd name="connsiteX1" fmla="*/ 5824654 w 5824654"/>
                <a:gd name="connsiteY1" fmla="*/ 3632323 h 3632323"/>
                <a:gd name="connsiteX2" fmla="*/ 5824654 w 5824654"/>
                <a:gd name="connsiteY2" fmla="*/ 1755201 h 3632323"/>
                <a:gd name="connsiteX3" fmla="*/ 5419493 w 5824654"/>
                <a:gd name="connsiteY3" fmla="*/ 1766353 h 3632323"/>
                <a:gd name="connsiteX4" fmla="*/ 0 w 5824654"/>
                <a:gd name="connsiteY4" fmla="*/ 1103971 h 3632323"/>
                <a:gd name="connsiteX5" fmla="*/ 5296830 w 5824654"/>
                <a:gd name="connsiteY5" fmla="*/ 1907601 h 3632323"/>
                <a:gd name="connsiteX6" fmla="*/ 5687123 w 5824654"/>
                <a:gd name="connsiteY6" fmla="*/ 1881582 h 3632323"/>
                <a:gd name="connsiteX7" fmla="*/ 5690840 w 5824654"/>
                <a:gd name="connsiteY7" fmla="*/ 3531962 h 3632323"/>
                <a:gd name="connsiteX0" fmla="*/ 5690840 w 5824654"/>
                <a:gd name="connsiteY0" fmla="*/ 3531962 h 3632323"/>
                <a:gd name="connsiteX1" fmla="*/ 5824654 w 5824654"/>
                <a:gd name="connsiteY1" fmla="*/ 3632323 h 3632323"/>
                <a:gd name="connsiteX2" fmla="*/ 5824654 w 5824654"/>
                <a:gd name="connsiteY2" fmla="*/ 1755201 h 3632323"/>
                <a:gd name="connsiteX3" fmla="*/ 5419493 w 5824654"/>
                <a:gd name="connsiteY3" fmla="*/ 1766353 h 3632323"/>
                <a:gd name="connsiteX4" fmla="*/ 0 w 5824654"/>
                <a:gd name="connsiteY4" fmla="*/ 1103971 h 3632323"/>
                <a:gd name="connsiteX5" fmla="*/ 5296830 w 5824654"/>
                <a:gd name="connsiteY5" fmla="*/ 1907601 h 3632323"/>
                <a:gd name="connsiteX6" fmla="*/ 5687123 w 5824654"/>
                <a:gd name="connsiteY6" fmla="*/ 1881582 h 3632323"/>
                <a:gd name="connsiteX7" fmla="*/ 5690840 w 5824654"/>
                <a:gd name="connsiteY7" fmla="*/ 3531962 h 3632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4654" h="3632323">
                  <a:moveTo>
                    <a:pt x="5690840" y="3531962"/>
                  </a:moveTo>
                  <a:lnTo>
                    <a:pt x="5824654" y="3632323"/>
                  </a:lnTo>
                  <a:lnTo>
                    <a:pt x="5824654" y="1755201"/>
                  </a:lnTo>
                  <a:lnTo>
                    <a:pt x="5419493" y="1766353"/>
                  </a:lnTo>
                  <a:cubicBezTo>
                    <a:pt x="4103648" y="310005"/>
                    <a:pt x="1766353" y="0"/>
                    <a:pt x="0" y="1103971"/>
                  </a:cubicBezTo>
                  <a:cubicBezTo>
                    <a:pt x="1725465" y="359317"/>
                    <a:pt x="3687338" y="265894"/>
                    <a:pt x="5296830" y="1907601"/>
                  </a:cubicBezTo>
                  <a:lnTo>
                    <a:pt x="5687123" y="1881582"/>
                  </a:lnTo>
                  <a:cubicBezTo>
                    <a:pt x="5685884" y="2430470"/>
                    <a:pt x="5684644" y="2979357"/>
                    <a:pt x="5690840" y="3531962"/>
                  </a:cubicBezTo>
                  <a:close/>
                </a:path>
              </a:pathLst>
            </a:custGeom>
            <a:solidFill>
              <a:srgbClr val="7E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w="3175">
                  <a:solidFill>
                    <a:schemeClr val="tx1"/>
                  </a:solidFill>
                </a:ln>
              </a:endParaRPr>
            </a:p>
          </p:txBody>
        </p:sp>
        <p:sp>
          <p:nvSpPr>
            <p:cNvPr id="34" name="Freeform 33">
              <a:extLst>
                <a:ext uri="{FF2B5EF4-FFF2-40B4-BE49-F238E27FC236}">
                  <a16:creationId xmlns:a16="http://schemas.microsoft.com/office/drawing/2014/main" id="{5CAAA2E4-459A-9A33-EDA7-7D775EF930EC}"/>
                </a:ext>
              </a:extLst>
            </p:cNvPr>
            <p:cNvSpPr/>
            <p:nvPr/>
          </p:nvSpPr>
          <p:spPr>
            <a:xfrm>
              <a:off x="2302118" y="1128713"/>
              <a:ext cx="1095925" cy="483393"/>
            </a:xfrm>
            <a:custGeom>
              <a:avLst/>
              <a:gdLst>
                <a:gd name="connsiteX0" fmla="*/ 847725 w 1016794"/>
                <a:gd name="connsiteY0" fmla="*/ 483393 h 483393"/>
                <a:gd name="connsiteX1" fmla="*/ 1016794 w 1016794"/>
                <a:gd name="connsiteY1" fmla="*/ 373856 h 483393"/>
                <a:gd name="connsiteX2" fmla="*/ 1016794 w 1016794"/>
                <a:gd name="connsiteY2" fmla="*/ 288131 h 483393"/>
                <a:gd name="connsiteX3" fmla="*/ 547688 w 1016794"/>
                <a:gd name="connsiteY3" fmla="*/ 0 h 483393"/>
                <a:gd name="connsiteX4" fmla="*/ 0 w 1016794"/>
                <a:gd name="connsiteY4" fmla="*/ 238125 h 483393"/>
                <a:gd name="connsiteX5" fmla="*/ 350044 w 1016794"/>
                <a:gd name="connsiteY5" fmla="*/ 126206 h 483393"/>
                <a:gd name="connsiteX6" fmla="*/ 852488 w 1016794"/>
                <a:gd name="connsiteY6" fmla="*/ 400050 h 483393"/>
                <a:gd name="connsiteX7" fmla="*/ 847725 w 1016794"/>
                <a:gd name="connsiteY7" fmla="*/ 483393 h 483393"/>
                <a:gd name="connsiteX0" fmla="*/ 926856 w 1095925"/>
                <a:gd name="connsiteY0" fmla="*/ 483393 h 483393"/>
                <a:gd name="connsiteX1" fmla="*/ 1095925 w 1095925"/>
                <a:gd name="connsiteY1" fmla="*/ 373856 h 483393"/>
                <a:gd name="connsiteX2" fmla="*/ 1095925 w 1095925"/>
                <a:gd name="connsiteY2" fmla="*/ 288131 h 483393"/>
                <a:gd name="connsiteX3" fmla="*/ 626819 w 1095925"/>
                <a:gd name="connsiteY3" fmla="*/ 0 h 483393"/>
                <a:gd name="connsiteX4" fmla="*/ 0 w 1095925"/>
                <a:gd name="connsiteY4" fmla="*/ 326048 h 483393"/>
                <a:gd name="connsiteX5" fmla="*/ 429175 w 1095925"/>
                <a:gd name="connsiteY5" fmla="*/ 126206 h 483393"/>
                <a:gd name="connsiteX6" fmla="*/ 931619 w 1095925"/>
                <a:gd name="connsiteY6" fmla="*/ 400050 h 483393"/>
                <a:gd name="connsiteX7" fmla="*/ 926856 w 1095925"/>
                <a:gd name="connsiteY7" fmla="*/ 483393 h 483393"/>
                <a:gd name="connsiteX0" fmla="*/ 926856 w 1095925"/>
                <a:gd name="connsiteY0" fmla="*/ 483393 h 483393"/>
                <a:gd name="connsiteX1" fmla="*/ 1095925 w 1095925"/>
                <a:gd name="connsiteY1" fmla="*/ 373856 h 483393"/>
                <a:gd name="connsiteX2" fmla="*/ 1095925 w 1095925"/>
                <a:gd name="connsiteY2" fmla="*/ 288131 h 483393"/>
                <a:gd name="connsiteX3" fmla="*/ 626819 w 1095925"/>
                <a:gd name="connsiteY3" fmla="*/ 0 h 483393"/>
                <a:gd name="connsiteX4" fmla="*/ 0 w 1095925"/>
                <a:gd name="connsiteY4" fmla="*/ 299671 h 483393"/>
                <a:gd name="connsiteX5" fmla="*/ 429175 w 1095925"/>
                <a:gd name="connsiteY5" fmla="*/ 126206 h 483393"/>
                <a:gd name="connsiteX6" fmla="*/ 931619 w 1095925"/>
                <a:gd name="connsiteY6" fmla="*/ 400050 h 483393"/>
                <a:gd name="connsiteX7" fmla="*/ 926856 w 1095925"/>
                <a:gd name="connsiteY7" fmla="*/ 483393 h 48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5925" h="483393">
                  <a:moveTo>
                    <a:pt x="926856" y="483393"/>
                  </a:moveTo>
                  <a:lnTo>
                    <a:pt x="1095925" y="373856"/>
                  </a:lnTo>
                  <a:lnTo>
                    <a:pt x="1095925" y="288131"/>
                  </a:lnTo>
                  <a:lnTo>
                    <a:pt x="626819" y="0"/>
                  </a:lnTo>
                  <a:lnTo>
                    <a:pt x="0" y="299671"/>
                  </a:lnTo>
                  <a:lnTo>
                    <a:pt x="429175" y="126206"/>
                  </a:lnTo>
                  <a:lnTo>
                    <a:pt x="931619" y="400050"/>
                  </a:lnTo>
                  <a:lnTo>
                    <a:pt x="926856" y="483393"/>
                  </a:lnTo>
                  <a:close/>
                </a:path>
              </a:pathLst>
            </a:custGeom>
            <a:solidFill>
              <a:srgbClr val="7E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w="3175">
                  <a:solidFill>
                    <a:schemeClr val="tx1"/>
                  </a:solidFill>
                </a:ln>
              </a:endParaRPr>
            </a:p>
          </p:txBody>
        </p:sp>
        <p:sp>
          <p:nvSpPr>
            <p:cNvPr id="35" name="Freeform 34">
              <a:extLst>
                <a:ext uri="{FF2B5EF4-FFF2-40B4-BE49-F238E27FC236}">
                  <a16:creationId xmlns:a16="http://schemas.microsoft.com/office/drawing/2014/main" id="{71074935-199D-770B-1429-18FD20483EBA}"/>
                </a:ext>
              </a:extLst>
            </p:cNvPr>
            <p:cNvSpPr/>
            <p:nvPr/>
          </p:nvSpPr>
          <p:spPr>
            <a:xfrm>
              <a:off x="4433890" y="3258340"/>
              <a:ext cx="531018" cy="611190"/>
            </a:xfrm>
            <a:custGeom>
              <a:avLst/>
              <a:gdLst>
                <a:gd name="connsiteX0" fmla="*/ 0 w 571500"/>
                <a:gd name="connsiteY0" fmla="*/ 571500 h 571500"/>
                <a:gd name="connsiteX1" fmla="*/ 276225 w 571500"/>
                <a:gd name="connsiteY1" fmla="*/ 514350 h 571500"/>
                <a:gd name="connsiteX2" fmla="*/ 283369 w 571500"/>
                <a:gd name="connsiteY2" fmla="*/ 90487 h 571500"/>
                <a:gd name="connsiteX3" fmla="*/ 323850 w 571500"/>
                <a:gd name="connsiteY3" fmla="*/ 59531 h 571500"/>
                <a:gd name="connsiteX4" fmla="*/ 571500 w 571500"/>
                <a:gd name="connsiteY4" fmla="*/ 26193 h 571500"/>
                <a:gd name="connsiteX5" fmla="*/ 252412 w 571500"/>
                <a:gd name="connsiteY5" fmla="*/ 0 h 571500"/>
                <a:gd name="connsiteX6" fmla="*/ 47625 w 571500"/>
                <a:gd name="connsiteY6" fmla="*/ 102393 h 571500"/>
                <a:gd name="connsiteX7" fmla="*/ 0 w 571500"/>
                <a:gd name="connsiteY7" fmla="*/ 571500 h 571500"/>
                <a:gd name="connsiteX0" fmla="*/ 0 w 571500"/>
                <a:gd name="connsiteY0" fmla="*/ 571500 h 571500"/>
                <a:gd name="connsiteX1" fmla="*/ 276225 w 571500"/>
                <a:gd name="connsiteY1" fmla="*/ 514350 h 571500"/>
                <a:gd name="connsiteX2" fmla="*/ 283369 w 571500"/>
                <a:gd name="connsiteY2" fmla="*/ 90487 h 571500"/>
                <a:gd name="connsiteX3" fmla="*/ 323850 w 571500"/>
                <a:gd name="connsiteY3" fmla="*/ 59531 h 571500"/>
                <a:gd name="connsiteX4" fmla="*/ 571500 w 571500"/>
                <a:gd name="connsiteY4" fmla="*/ 26193 h 571500"/>
                <a:gd name="connsiteX5" fmla="*/ 252412 w 571500"/>
                <a:gd name="connsiteY5" fmla="*/ 0 h 571500"/>
                <a:gd name="connsiteX6" fmla="*/ 11906 w 571500"/>
                <a:gd name="connsiteY6" fmla="*/ 138111 h 571500"/>
                <a:gd name="connsiteX7" fmla="*/ 0 w 571500"/>
                <a:gd name="connsiteY7" fmla="*/ 571500 h 571500"/>
                <a:gd name="connsiteX0" fmla="*/ 0 w 571500"/>
                <a:gd name="connsiteY0" fmla="*/ 576262 h 576262"/>
                <a:gd name="connsiteX1" fmla="*/ 276225 w 571500"/>
                <a:gd name="connsiteY1" fmla="*/ 519112 h 576262"/>
                <a:gd name="connsiteX2" fmla="*/ 283369 w 571500"/>
                <a:gd name="connsiteY2" fmla="*/ 95249 h 576262"/>
                <a:gd name="connsiteX3" fmla="*/ 323850 w 571500"/>
                <a:gd name="connsiteY3" fmla="*/ 64293 h 576262"/>
                <a:gd name="connsiteX4" fmla="*/ 571500 w 571500"/>
                <a:gd name="connsiteY4" fmla="*/ 30955 h 576262"/>
                <a:gd name="connsiteX5" fmla="*/ 173831 w 571500"/>
                <a:gd name="connsiteY5" fmla="*/ 0 h 576262"/>
                <a:gd name="connsiteX6" fmla="*/ 11906 w 571500"/>
                <a:gd name="connsiteY6" fmla="*/ 142873 h 576262"/>
                <a:gd name="connsiteX7" fmla="*/ 0 w 571500"/>
                <a:gd name="connsiteY7" fmla="*/ 576262 h 576262"/>
                <a:gd name="connsiteX0" fmla="*/ 0 w 571500"/>
                <a:gd name="connsiteY0" fmla="*/ 554831 h 554831"/>
                <a:gd name="connsiteX1" fmla="*/ 276225 w 571500"/>
                <a:gd name="connsiteY1" fmla="*/ 497681 h 554831"/>
                <a:gd name="connsiteX2" fmla="*/ 283369 w 571500"/>
                <a:gd name="connsiteY2" fmla="*/ 73818 h 554831"/>
                <a:gd name="connsiteX3" fmla="*/ 323850 w 571500"/>
                <a:gd name="connsiteY3" fmla="*/ 42862 h 554831"/>
                <a:gd name="connsiteX4" fmla="*/ 571500 w 571500"/>
                <a:gd name="connsiteY4" fmla="*/ 9524 h 554831"/>
                <a:gd name="connsiteX5" fmla="*/ 197643 w 571500"/>
                <a:gd name="connsiteY5" fmla="*/ 0 h 554831"/>
                <a:gd name="connsiteX6" fmla="*/ 11906 w 571500"/>
                <a:gd name="connsiteY6" fmla="*/ 121442 h 554831"/>
                <a:gd name="connsiteX7" fmla="*/ 0 w 571500"/>
                <a:gd name="connsiteY7" fmla="*/ 554831 h 554831"/>
                <a:gd name="connsiteX0" fmla="*/ 0 w 526256"/>
                <a:gd name="connsiteY0" fmla="*/ 578644 h 578644"/>
                <a:gd name="connsiteX1" fmla="*/ 276225 w 526256"/>
                <a:gd name="connsiteY1" fmla="*/ 521494 h 578644"/>
                <a:gd name="connsiteX2" fmla="*/ 283369 w 526256"/>
                <a:gd name="connsiteY2" fmla="*/ 97631 h 578644"/>
                <a:gd name="connsiteX3" fmla="*/ 323850 w 526256"/>
                <a:gd name="connsiteY3" fmla="*/ 66675 h 578644"/>
                <a:gd name="connsiteX4" fmla="*/ 526256 w 526256"/>
                <a:gd name="connsiteY4" fmla="*/ 0 h 578644"/>
                <a:gd name="connsiteX5" fmla="*/ 197643 w 526256"/>
                <a:gd name="connsiteY5" fmla="*/ 2381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323850 w 526256"/>
                <a:gd name="connsiteY3" fmla="*/ 66675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502444 w 526256"/>
                <a:gd name="connsiteY3" fmla="*/ 33338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321469 w 526256"/>
                <a:gd name="connsiteY3" fmla="*/ 50006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40543"/>
                <a:gd name="connsiteY0" fmla="*/ 573881 h 573881"/>
                <a:gd name="connsiteX1" fmla="*/ 276225 w 540543"/>
                <a:gd name="connsiteY1" fmla="*/ 516731 h 573881"/>
                <a:gd name="connsiteX2" fmla="*/ 283369 w 540543"/>
                <a:gd name="connsiteY2" fmla="*/ 92868 h 573881"/>
                <a:gd name="connsiteX3" fmla="*/ 321469 w 540543"/>
                <a:gd name="connsiteY3" fmla="*/ 45243 h 573881"/>
                <a:gd name="connsiteX4" fmla="*/ 540543 w 540543"/>
                <a:gd name="connsiteY4" fmla="*/ 14287 h 573881"/>
                <a:gd name="connsiteX5" fmla="*/ 221456 w 540543"/>
                <a:gd name="connsiteY5" fmla="*/ 0 h 573881"/>
                <a:gd name="connsiteX6" fmla="*/ 11906 w 540543"/>
                <a:gd name="connsiteY6" fmla="*/ 140492 h 573881"/>
                <a:gd name="connsiteX7" fmla="*/ 0 w 540543"/>
                <a:gd name="connsiteY7" fmla="*/ 573881 h 573881"/>
                <a:gd name="connsiteX0" fmla="*/ 0 w 540543"/>
                <a:gd name="connsiteY0" fmla="*/ 564356 h 564356"/>
                <a:gd name="connsiteX1" fmla="*/ 276225 w 540543"/>
                <a:gd name="connsiteY1" fmla="*/ 507206 h 564356"/>
                <a:gd name="connsiteX2" fmla="*/ 283369 w 540543"/>
                <a:gd name="connsiteY2" fmla="*/ 83343 h 564356"/>
                <a:gd name="connsiteX3" fmla="*/ 321469 w 540543"/>
                <a:gd name="connsiteY3" fmla="*/ 35718 h 564356"/>
                <a:gd name="connsiteX4" fmla="*/ 540543 w 540543"/>
                <a:gd name="connsiteY4" fmla="*/ 4762 h 564356"/>
                <a:gd name="connsiteX5" fmla="*/ 252412 w 540543"/>
                <a:gd name="connsiteY5" fmla="*/ 0 h 564356"/>
                <a:gd name="connsiteX6" fmla="*/ 11906 w 540543"/>
                <a:gd name="connsiteY6" fmla="*/ 130967 h 564356"/>
                <a:gd name="connsiteX7" fmla="*/ 0 w 540543"/>
                <a:gd name="connsiteY7" fmla="*/ 564356 h 564356"/>
                <a:gd name="connsiteX0" fmla="*/ 0 w 531018"/>
                <a:gd name="connsiteY0" fmla="*/ 569119 h 569119"/>
                <a:gd name="connsiteX1" fmla="*/ 276225 w 531018"/>
                <a:gd name="connsiteY1" fmla="*/ 511969 h 569119"/>
                <a:gd name="connsiteX2" fmla="*/ 283369 w 531018"/>
                <a:gd name="connsiteY2" fmla="*/ 88106 h 569119"/>
                <a:gd name="connsiteX3" fmla="*/ 321469 w 531018"/>
                <a:gd name="connsiteY3" fmla="*/ 40481 h 569119"/>
                <a:gd name="connsiteX4" fmla="*/ 531018 w 531018"/>
                <a:gd name="connsiteY4" fmla="*/ 0 h 569119"/>
                <a:gd name="connsiteX5" fmla="*/ 252412 w 531018"/>
                <a:gd name="connsiteY5" fmla="*/ 4763 h 569119"/>
                <a:gd name="connsiteX6" fmla="*/ 11906 w 531018"/>
                <a:gd name="connsiteY6" fmla="*/ 135730 h 569119"/>
                <a:gd name="connsiteX7" fmla="*/ 0 w 531018"/>
                <a:gd name="connsiteY7"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1906 w 531018"/>
                <a:gd name="connsiteY6" fmla="*/ 135730 h 569119"/>
                <a:gd name="connsiteX7" fmla="*/ 0 w 531018"/>
                <a:gd name="connsiteY7"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23825 w 531018"/>
                <a:gd name="connsiteY6" fmla="*/ 19050 h 569119"/>
                <a:gd name="connsiteX7" fmla="*/ 11906 w 531018"/>
                <a:gd name="connsiteY7" fmla="*/ 135730 h 569119"/>
                <a:gd name="connsiteX8" fmla="*/ 0 w 531018"/>
                <a:gd name="connsiteY8"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38113 w 531018"/>
                <a:gd name="connsiteY6" fmla="*/ 35719 h 569119"/>
                <a:gd name="connsiteX7" fmla="*/ 11906 w 531018"/>
                <a:gd name="connsiteY7" fmla="*/ 135730 h 569119"/>
                <a:gd name="connsiteX8" fmla="*/ 0 w 531018"/>
                <a:gd name="connsiteY8" fmla="*/ 569119 h 569119"/>
                <a:gd name="connsiteX0" fmla="*/ 0 w 531018"/>
                <a:gd name="connsiteY0" fmla="*/ 573881 h 573881"/>
                <a:gd name="connsiteX1" fmla="*/ 276225 w 531018"/>
                <a:gd name="connsiteY1" fmla="*/ 516731 h 573881"/>
                <a:gd name="connsiteX2" fmla="*/ 283369 w 531018"/>
                <a:gd name="connsiteY2" fmla="*/ 92868 h 573881"/>
                <a:gd name="connsiteX3" fmla="*/ 330994 w 531018"/>
                <a:gd name="connsiteY3" fmla="*/ 59530 h 573881"/>
                <a:gd name="connsiteX4" fmla="*/ 531018 w 531018"/>
                <a:gd name="connsiteY4" fmla="*/ 4762 h 573881"/>
                <a:gd name="connsiteX5" fmla="*/ 230981 w 531018"/>
                <a:gd name="connsiteY5" fmla="*/ 0 h 573881"/>
                <a:gd name="connsiteX6" fmla="*/ 138113 w 531018"/>
                <a:gd name="connsiteY6" fmla="*/ 40481 h 573881"/>
                <a:gd name="connsiteX7" fmla="*/ 11906 w 531018"/>
                <a:gd name="connsiteY7" fmla="*/ 140492 h 573881"/>
                <a:gd name="connsiteX8" fmla="*/ 0 w 531018"/>
                <a:gd name="connsiteY8" fmla="*/ 573881 h 573881"/>
                <a:gd name="connsiteX0" fmla="*/ 0 w 531018"/>
                <a:gd name="connsiteY0" fmla="*/ 573881 h 573881"/>
                <a:gd name="connsiteX1" fmla="*/ 276225 w 531018"/>
                <a:gd name="connsiteY1" fmla="*/ 516731 h 573881"/>
                <a:gd name="connsiteX2" fmla="*/ 283369 w 531018"/>
                <a:gd name="connsiteY2" fmla="*/ 92868 h 573881"/>
                <a:gd name="connsiteX3" fmla="*/ 330994 w 531018"/>
                <a:gd name="connsiteY3" fmla="*/ 59530 h 573881"/>
                <a:gd name="connsiteX4" fmla="*/ 485775 w 531018"/>
                <a:gd name="connsiteY4" fmla="*/ 38099 h 573881"/>
                <a:gd name="connsiteX5" fmla="*/ 531018 w 531018"/>
                <a:gd name="connsiteY5" fmla="*/ 4762 h 573881"/>
                <a:gd name="connsiteX6" fmla="*/ 230981 w 531018"/>
                <a:gd name="connsiteY6" fmla="*/ 0 h 573881"/>
                <a:gd name="connsiteX7" fmla="*/ 138113 w 531018"/>
                <a:gd name="connsiteY7" fmla="*/ 40481 h 573881"/>
                <a:gd name="connsiteX8" fmla="*/ 11906 w 531018"/>
                <a:gd name="connsiteY8" fmla="*/ 140492 h 573881"/>
                <a:gd name="connsiteX9" fmla="*/ 0 w 531018"/>
                <a:gd name="connsiteY9" fmla="*/ 573881 h 573881"/>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35719 h 569119"/>
                <a:gd name="connsiteX8" fmla="*/ 11906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11906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14350 w 531018"/>
                <a:gd name="connsiteY4" fmla="*/ 38100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14350"/>
                <a:gd name="connsiteY0" fmla="*/ 564357 h 564357"/>
                <a:gd name="connsiteX1" fmla="*/ 276225 w 514350"/>
                <a:gd name="connsiteY1" fmla="*/ 507207 h 564357"/>
                <a:gd name="connsiteX2" fmla="*/ 283369 w 514350"/>
                <a:gd name="connsiteY2" fmla="*/ 83344 h 564357"/>
                <a:gd name="connsiteX3" fmla="*/ 330994 w 514350"/>
                <a:gd name="connsiteY3" fmla="*/ 50006 h 564357"/>
                <a:gd name="connsiteX4" fmla="*/ 514350 w 514350"/>
                <a:gd name="connsiteY4" fmla="*/ 33338 h 564357"/>
                <a:gd name="connsiteX5" fmla="*/ 511968 w 514350"/>
                <a:gd name="connsiteY5" fmla="*/ 0 h 564357"/>
                <a:gd name="connsiteX6" fmla="*/ 242887 w 514350"/>
                <a:gd name="connsiteY6" fmla="*/ 1 h 564357"/>
                <a:gd name="connsiteX7" fmla="*/ 138113 w 514350"/>
                <a:gd name="connsiteY7" fmla="*/ 40482 h 564357"/>
                <a:gd name="connsiteX8" fmla="*/ 21431 w 514350"/>
                <a:gd name="connsiteY8" fmla="*/ 130968 h 564357"/>
                <a:gd name="connsiteX9" fmla="*/ 0 w 514350"/>
                <a:gd name="connsiteY9"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330994 w 511968"/>
                <a:gd name="connsiteY3" fmla="*/ 50006 h 564357"/>
                <a:gd name="connsiteX4" fmla="*/ 511968 w 511968"/>
                <a:gd name="connsiteY4" fmla="*/ 0 h 564357"/>
                <a:gd name="connsiteX5" fmla="*/ 242887 w 511968"/>
                <a:gd name="connsiteY5" fmla="*/ 1 h 564357"/>
                <a:gd name="connsiteX6" fmla="*/ 138113 w 511968"/>
                <a:gd name="connsiteY6" fmla="*/ 40482 h 564357"/>
                <a:gd name="connsiteX7" fmla="*/ 21431 w 511968"/>
                <a:gd name="connsiteY7" fmla="*/ 130968 h 564357"/>
                <a:gd name="connsiteX8" fmla="*/ 0 w 511968"/>
                <a:gd name="connsiteY8"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242887 w 511968"/>
                <a:gd name="connsiteY4" fmla="*/ 1 h 564357"/>
                <a:gd name="connsiteX5" fmla="*/ 138113 w 511968"/>
                <a:gd name="connsiteY5" fmla="*/ 40482 h 564357"/>
                <a:gd name="connsiteX6" fmla="*/ 21431 w 511968"/>
                <a:gd name="connsiteY6" fmla="*/ 130968 h 564357"/>
                <a:gd name="connsiteX7" fmla="*/ 0 w 511968"/>
                <a:gd name="connsiteY7"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138113 w 511968"/>
                <a:gd name="connsiteY4" fmla="*/ 40482 h 564357"/>
                <a:gd name="connsiteX5" fmla="*/ 21431 w 511968"/>
                <a:gd name="connsiteY5" fmla="*/ 130968 h 564357"/>
                <a:gd name="connsiteX6" fmla="*/ 0 w 511968"/>
                <a:gd name="connsiteY6"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21431 w 511968"/>
                <a:gd name="connsiteY4" fmla="*/ 130968 h 564357"/>
                <a:gd name="connsiteX5" fmla="*/ 0 w 511968"/>
                <a:gd name="connsiteY5" fmla="*/ 564357 h 564357"/>
                <a:gd name="connsiteX0" fmla="*/ 0 w 533399"/>
                <a:gd name="connsiteY0" fmla="*/ 559594 h 559594"/>
                <a:gd name="connsiteX1" fmla="*/ 276225 w 533399"/>
                <a:gd name="connsiteY1" fmla="*/ 502444 h 559594"/>
                <a:gd name="connsiteX2" fmla="*/ 283369 w 533399"/>
                <a:gd name="connsiteY2" fmla="*/ 78581 h 559594"/>
                <a:gd name="connsiteX3" fmla="*/ 533399 w 533399"/>
                <a:gd name="connsiteY3" fmla="*/ 0 h 559594"/>
                <a:gd name="connsiteX4" fmla="*/ 21431 w 533399"/>
                <a:gd name="connsiteY4" fmla="*/ 126205 h 559594"/>
                <a:gd name="connsiteX5" fmla="*/ 0 w 533399"/>
                <a:gd name="connsiteY5" fmla="*/ 559594 h 559594"/>
                <a:gd name="connsiteX0" fmla="*/ 0 w 533399"/>
                <a:gd name="connsiteY0" fmla="*/ 593726 h 593726"/>
                <a:gd name="connsiteX1" fmla="*/ 276225 w 533399"/>
                <a:gd name="connsiteY1" fmla="*/ 536576 h 593726"/>
                <a:gd name="connsiteX2" fmla="*/ 283369 w 533399"/>
                <a:gd name="connsiteY2" fmla="*/ 112713 h 593726"/>
                <a:gd name="connsiteX3" fmla="*/ 533399 w 533399"/>
                <a:gd name="connsiteY3" fmla="*/ 34132 h 593726"/>
                <a:gd name="connsiteX4" fmla="*/ 21431 w 533399"/>
                <a:gd name="connsiteY4" fmla="*/ 160337 h 593726"/>
                <a:gd name="connsiteX5" fmla="*/ 0 w 533399"/>
                <a:gd name="connsiteY5" fmla="*/ 593726 h 593726"/>
                <a:gd name="connsiteX0" fmla="*/ 0 w 533399"/>
                <a:gd name="connsiteY0" fmla="*/ 596901 h 596901"/>
                <a:gd name="connsiteX1" fmla="*/ 276225 w 533399"/>
                <a:gd name="connsiteY1" fmla="*/ 539751 h 596901"/>
                <a:gd name="connsiteX2" fmla="*/ 283369 w 533399"/>
                <a:gd name="connsiteY2" fmla="*/ 115888 h 596901"/>
                <a:gd name="connsiteX3" fmla="*/ 533399 w 533399"/>
                <a:gd name="connsiteY3" fmla="*/ 37307 h 596901"/>
                <a:gd name="connsiteX4" fmla="*/ 21431 w 533399"/>
                <a:gd name="connsiteY4" fmla="*/ 163512 h 596901"/>
                <a:gd name="connsiteX5" fmla="*/ 0 w 533399"/>
                <a:gd name="connsiteY5" fmla="*/ 596901 h 596901"/>
                <a:gd name="connsiteX0" fmla="*/ 0 w 533399"/>
                <a:gd name="connsiteY0" fmla="*/ 596901 h 596901"/>
                <a:gd name="connsiteX1" fmla="*/ 276225 w 533399"/>
                <a:gd name="connsiteY1" fmla="*/ 539751 h 596901"/>
                <a:gd name="connsiteX2" fmla="*/ 283369 w 533399"/>
                <a:gd name="connsiteY2" fmla="*/ 115888 h 596901"/>
                <a:gd name="connsiteX3" fmla="*/ 533399 w 533399"/>
                <a:gd name="connsiteY3" fmla="*/ 37307 h 596901"/>
                <a:gd name="connsiteX4" fmla="*/ 21431 w 533399"/>
                <a:gd name="connsiteY4" fmla="*/ 163512 h 596901"/>
                <a:gd name="connsiteX5" fmla="*/ 0 w 533399"/>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46832 h 596901"/>
                <a:gd name="connsiteX4" fmla="*/ 21431 w 538162"/>
                <a:gd name="connsiteY4" fmla="*/ 163512 h 596901"/>
                <a:gd name="connsiteX5" fmla="*/ 0 w 538162"/>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46832 h 596901"/>
                <a:gd name="connsiteX4" fmla="*/ 21431 w 538162"/>
                <a:gd name="connsiteY4" fmla="*/ 163512 h 596901"/>
                <a:gd name="connsiteX5" fmla="*/ 0 w 538162"/>
                <a:gd name="connsiteY5" fmla="*/ 596901 h 596901"/>
                <a:gd name="connsiteX0" fmla="*/ 0 w 526256"/>
                <a:gd name="connsiteY0" fmla="*/ 596901 h 596901"/>
                <a:gd name="connsiteX1" fmla="*/ 276225 w 526256"/>
                <a:gd name="connsiteY1" fmla="*/ 539751 h 596901"/>
                <a:gd name="connsiteX2" fmla="*/ 283369 w 526256"/>
                <a:gd name="connsiteY2" fmla="*/ 115888 h 596901"/>
                <a:gd name="connsiteX3" fmla="*/ 526256 w 526256"/>
                <a:gd name="connsiteY3" fmla="*/ 63501 h 596901"/>
                <a:gd name="connsiteX4" fmla="*/ 21431 w 526256"/>
                <a:gd name="connsiteY4" fmla="*/ 163512 h 596901"/>
                <a:gd name="connsiteX5" fmla="*/ 0 w 526256"/>
                <a:gd name="connsiteY5" fmla="*/ 596901 h 596901"/>
                <a:gd name="connsiteX0" fmla="*/ 0 w 535781"/>
                <a:gd name="connsiteY0" fmla="*/ 596901 h 596901"/>
                <a:gd name="connsiteX1" fmla="*/ 276225 w 535781"/>
                <a:gd name="connsiteY1" fmla="*/ 539751 h 596901"/>
                <a:gd name="connsiteX2" fmla="*/ 283369 w 535781"/>
                <a:gd name="connsiteY2" fmla="*/ 115888 h 596901"/>
                <a:gd name="connsiteX3" fmla="*/ 535781 w 535781"/>
                <a:gd name="connsiteY3" fmla="*/ 39688 h 596901"/>
                <a:gd name="connsiteX4" fmla="*/ 21431 w 535781"/>
                <a:gd name="connsiteY4" fmla="*/ 163512 h 596901"/>
                <a:gd name="connsiteX5" fmla="*/ 0 w 535781"/>
                <a:gd name="connsiteY5" fmla="*/ 596901 h 596901"/>
                <a:gd name="connsiteX0" fmla="*/ 0 w 542925"/>
                <a:gd name="connsiteY0" fmla="*/ 596901 h 596901"/>
                <a:gd name="connsiteX1" fmla="*/ 276225 w 542925"/>
                <a:gd name="connsiteY1" fmla="*/ 539751 h 596901"/>
                <a:gd name="connsiteX2" fmla="*/ 283369 w 542925"/>
                <a:gd name="connsiteY2" fmla="*/ 115888 h 596901"/>
                <a:gd name="connsiteX3" fmla="*/ 535781 w 542925"/>
                <a:gd name="connsiteY3" fmla="*/ 39688 h 596901"/>
                <a:gd name="connsiteX4" fmla="*/ 21431 w 542925"/>
                <a:gd name="connsiteY4" fmla="*/ 163512 h 596901"/>
                <a:gd name="connsiteX5" fmla="*/ 0 w 542925"/>
                <a:gd name="connsiteY5" fmla="*/ 596901 h 596901"/>
                <a:gd name="connsiteX0" fmla="*/ 0 w 542925"/>
                <a:gd name="connsiteY0" fmla="*/ 596901 h 596901"/>
                <a:gd name="connsiteX1" fmla="*/ 276225 w 542925"/>
                <a:gd name="connsiteY1" fmla="*/ 539751 h 596901"/>
                <a:gd name="connsiteX2" fmla="*/ 283369 w 542925"/>
                <a:gd name="connsiteY2" fmla="*/ 115888 h 596901"/>
                <a:gd name="connsiteX3" fmla="*/ 535781 w 542925"/>
                <a:gd name="connsiteY3" fmla="*/ 63501 h 596901"/>
                <a:gd name="connsiteX4" fmla="*/ 21431 w 542925"/>
                <a:gd name="connsiteY4" fmla="*/ 163512 h 596901"/>
                <a:gd name="connsiteX5" fmla="*/ 0 w 542925"/>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87314 h 596901"/>
                <a:gd name="connsiteX4" fmla="*/ 21431 w 545306"/>
                <a:gd name="connsiteY4" fmla="*/ 163512 h 596901"/>
                <a:gd name="connsiteX5" fmla="*/ 0 w 545306"/>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77789 h 596901"/>
                <a:gd name="connsiteX4" fmla="*/ 21431 w 545306"/>
                <a:gd name="connsiteY4" fmla="*/ 163512 h 596901"/>
                <a:gd name="connsiteX5" fmla="*/ 0 w 545306"/>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77789 h 596901"/>
                <a:gd name="connsiteX4" fmla="*/ 21431 w 545306"/>
                <a:gd name="connsiteY4" fmla="*/ 163512 h 596901"/>
                <a:gd name="connsiteX5" fmla="*/ 0 w 545306"/>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77789 h 596901"/>
                <a:gd name="connsiteX4" fmla="*/ 21431 w 538162"/>
                <a:gd name="connsiteY4" fmla="*/ 163512 h 596901"/>
                <a:gd name="connsiteX5" fmla="*/ 0 w 538162"/>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77789 h 596901"/>
                <a:gd name="connsiteX4" fmla="*/ 21431 w 538162"/>
                <a:gd name="connsiteY4" fmla="*/ 163512 h 596901"/>
                <a:gd name="connsiteX5" fmla="*/ 0 w 538162"/>
                <a:gd name="connsiteY5" fmla="*/ 596901 h 596901"/>
                <a:gd name="connsiteX0" fmla="*/ 0 w 531018"/>
                <a:gd name="connsiteY0" fmla="*/ 584994 h 584994"/>
                <a:gd name="connsiteX1" fmla="*/ 269081 w 531018"/>
                <a:gd name="connsiteY1" fmla="*/ 539751 h 584994"/>
                <a:gd name="connsiteX2" fmla="*/ 276225 w 531018"/>
                <a:gd name="connsiteY2" fmla="*/ 115888 h 584994"/>
                <a:gd name="connsiteX3" fmla="*/ 531018 w 531018"/>
                <a:gd name="connsiteY3" fmla="*/ 77789 h 584994"/>
                <a:gd name="connsiteX4" fmla="*/ 14287 w 531018"/>
                <a:gd name="connsiteY4" fmla="*/ 163512 h 584994"/>
                <a:gd name="connsiteX5" fmla="*/ 0 w 531018"/>
                <a:gd name="connsiteY5" fmla="*/ 584994 h 584994"/>
                <a:gd name="connsiteX0" fmla="*/ 0 w 531018"/>
                <a:gd name="connsiteY0" fmla="*/ 587376 h 587376"/>
                <a:gd name="connsiteX1" fmla="*/ 269081 w 531018"/>
                <a:gd name="connsiteY1" fmla="*/ 542133 h 587376"/>
                <a:gd name="connsiteX2" fmla="*/ 276225 w 531018"/>
                <a:gd name="connsiteY2" fmla="*/ 118270 h 587376"/>
                <a:gd name="connsiteX3" fmla="*/ 531018 w 531018"/>
                <a:gd name="connsiteY3" fmla="*/ 80171 h 587376"/>
                <a:gd name="connsiteX4" fmla="*/ 21430 w 531018"/>
                <a:gd name="connsiteY4" fmla="*/ 163512 h 587376"/>
                <a:gd name="connsiteX5" fmla="*/ 0 w 531018"/>
                <a:gd name="connsiteY5" fmla="*/ 587376 h 587376"/>
                <a:gd name="connsiteX0" fmla="*/ 0 w 531018"/>
                <a:gd name="connsiteY0" fmla="*/ 582614 h 582614"/>
                <a:gd name="connsiteX1" fmla="*/ 269081 w 531018"/>
                <a:gd name="connsiteY1" fmla="*/ 537371 h 582614"/>
                <a:gd name="connsiteX2" fmla="*/ 276225 w 531018"/>
                <a:gd name="connsiteY2" fmla="*/ 113508 h 582614"/>
                <a:gd name="connsiteX3" fmla="*/ 531018 w 531018"/>
                <a:gd name="connsiteY3" fmla="*/ 75409 h 582614"/>
                <a:gd name="connsiteX4" fmla="*/ 11905 w 531018"/>
                <a:gd name="connsiteY4" fmla="*/ 163512 h 582614"/>
                <a:gd name="connsiteX5" fmla="*/ 0 w 531018"/>
                <a:gd name="connsiteY5" fmla="*/ 582614 h 582614"/>
                <a:gd name="connsiteX0" fmla="*/ 0 w 531018"/>
                <a:gd name="connsiteY0" fmla="*/ 570708 h 570708"/>
                <a:gd name="connsiteX1" fmla="*/ 269081 w 531018"/>
                <a:gd name="connsiteY1" fmla="*/ 525465 h 570708"/>
                <a:gd name="connsiteX2" fmla="*/ 276225 w 531018"/>
                <a:gd name="connsiteY2" fmla="*/ 101602 h 570708"/>
                <a:gd name="connsiteX3" fmla="*/ 531018 w 531018"/>
                <a:gd name="connsiteY3" fmla="*/ 63503 h 570708"/>
                <a:gd name="connsiteX4" fmla="*/ 11905 w 531018"/>
                <a:gd name="connsiteY4" fmla="*/ 163512 h 570708"/>
                <a:gd name="connsiteX5" fmla="*/ 0 w 531018"/>
                <a:gd name="connsiteY5" fmla="*/ 570708 h 570708"/>
                <a:gd name="connsiteX0" fmla="*/ 0 w 531018"/>
                <a:gd name="connsiteY0" fmla="*/ 601665 h 601665"/>
                <a:gd name="connsiteX1" fmla="*/ 269081 w 531018"/>
                <a:gd name="connsiteY1" fmla="*/ 556422 h 601665"/>
                <a:gd name="connsiteX2" fmla="*/ 276225 w 531018"/>
                <a:gd name="connsiteY2" fmla="*/ 132559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76225 w 531018"/>
                <a:gd name="connsiteY2" fmla="*/ 132559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85750 w 531018"/>
                <a:gd name="connsiteY2" fmla="*/ 139703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73844 w 531018"/>
                <a:gd name="connsiteY2" fmla="*/ 153990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85750 w 531018"/>
                <a:gd name="connsiteY2" fmla="*/ 163515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11190 h 611190"/>
                <a:gd name="connsiteX1" fmla="*/ 261937 w 531018"/>
                <a:gd name="connsiteY1" fmla="*/ 565947 h 611190"/>
                <a:gd name="connsiteX2" fmla="*/ 285750 w 531018"/>
                <a:gd name="connsiteY2" fmla="*/ 173040 h 611190"/>
                <a:gd name="connsiteX3" fmla="*/ 531018 w 531018"/>
                <a:gd name="connsiteY3" fmla="*/ 103985 h 611190"/>
                <a:gd name="connsiteX4" fmla="*/ 23811 w 531018"/>
                <a:gd name="connsiteY4" fmla="*/ 194469 h 611190"/>
                <a:gd name="connsiteX5" fmla="*/ 0 w 531018"/>
                <a:gd name="connsiteY5" fmla="*/ 611190 h 6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1018" h="611190">
                  <a:moveTo>
                    <a:pt x="0" y="611190"/>
                  </a:moveTo>
                  <a:lnTo>
                    <a:pt x="261937" y="565947"/>
                  </a:lnTo>
                  <a:lnTo>
                    <a:pt x="285750" y="173040"/>
                  </a:lnTo>
                  <a:cubicBezTo>
                    <a:pt x="309561" y="125414"/>
                    <a:pt x="457200" y="82555"/>
                    <a:pt x="531018" y="103985"/>
                  </a:cubicBezTo>
                  <a:cubicBezTo>
                    <a:pt x="424656" y="43660"/>
                    <a:pt x="187323" y="0"/>
                    <a:pt x="23811" y="194469"/>
                  </a:cubicBezTo>
                  <a:lnTo>
                    <a:pt x="0" y="611190"/>
                  </a:lnTo>
                  <a:close/>
                </a:path>
              </a:pathLst>
            </a:custGeom>
            <a:solidFill>
              <a:srgbClr val="004D8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6" name="Freeform 35">
              <a:extLst>
                <a:ext uri="{FF2B5EF4-FFF2-40B4-BE49-F238E27FC236}">
                  <a16:creationId xmlns:a16="http://schemas.microsoft.com/office/drawing/2014/main" id="{5EFF5C90-EA9C-240D-8084-6FDE0627CF2F}"/>
                </a:ext>
              </a:extLst>
            </p:cNvPr>
            <p:cNvSpPr/>
            <p:nvPr/>
          </p:nvSpPr>
          <p:spPr>
            <a:xfrm>
              <a:off x="5264946" y="3258340"/>
              <a:ext cx="531018" cy="611190"/>
            </a:xfrm>
            <a:custGeom>
              <a:avLst/>
              <a:gdLst>
                <a:gd name="connsiteX0" fmla="*/ 0 w 571500"/>
                <a:gd name="connsiteY0" fmla="*/ 571500 h 571500"/>
                <a:gd name="connsiteX1" fmla="*/ 276225 w 571500"/>
                <a:gd name="connsiteY1" fmla="*/ 514350 h 571500"/>
                <a:gd name="connsiteX2" fmla="*/ 283369 w 571500"/>
                <a:gd name="connsiteY2" fmla="*/ 90487 h 571500"/>
                <a:gd name="connsiteX3" fmla="*/ 323850 w 571500"/>
                <a:gd name="connsiteY3" fmla="*/ 59531 h 571500"/>
                <a:gd name="connsiteX4" fmla="*/ 571500 w 571500"/>
                <a:gd name="connsiteY4" fmla="*/ 26193 h 571500"/>
                <a:gd name="connsiteX5" fmla="*/ 252412 w 571500"/>
                <a:gd name="connsiteY5" fmla="*/ 0 h 571500"/>
                <a:gd name="connsiteX6" fmla="*/ 47625 w 571500"/>
                <a:gd name="connsiteY6" fmla="*/ 102393 h 571500"/>
                <a:gd name="connsiteX7" fmla="*/ 0 w 571500"/>
                <a:gd name="connsiteY7" fmla="*/ 571500 h 571500"/>
                <a:gd name="connsiteX0" fmla="*/ 0 w 571500"/>
                <a:gd name="connsiteY0" fmla="*/ 571500 h 571500"/>
                <a:gd name="connsiteX1" fmla="*/ 276225 w 571500"/>
                <a:gd name="connsiteY1" fmla="*/ 514350 h 571500"/>
                <a:gd name="connsiteX2" fmla="*/ 283369 w 571500"/>
                <a:gd name="connsiteY2" fmla="*/ 90487 h 571500"/>
                <a:gd name="connsiteX3" fmla="*/ 323850 w 571500"/>
                <a:gd name="connsiteY3" fmla="*/ 59531 h 571500"/>
                <a:gd name="connsiteX4" fmla="*/ 571500 w 571500"/>
                <a:gd name="connsiteY4" fmla="*/ 26193 h 571500"/>
                <a:gd name="connsiteX5" fmla="*/ 252412 w 571500"/>
                <a:gd name="connsiteY5" fmla="*/ 0 h 571500"/>
                <a:gd name="connsiteX6" fmla="*/ 11906 w 571500"/>
                <a:gd name="connsiteY6" fmla="*/ 138111 h 571500"/>
                <a:gd name="connsiteX7" fmla="*/ 0 w 571500"/>
                <a:gd name="connsiteY7" fmla="*/ 571500 h 571500"/>
                <a:gd name="connsiteX0" fmla="*/ 0 w 571500"/>
                <a:gd name="connsiteY0" fmla="*/ 576262 h 576262"/>
                <a:gd name="connsiteX1" fmla="*/ 276225 w 571500"/>
                <a:gd name="connsiteY1" fmla="*/ 519112 h 576262"/>
                <a:gd name="connsiteX2" fmla="*/ 283369 w 571500"/>
                <a:gd name="connsiteY2" fmla="*/ 95249 h 576262"/>
                <a:gd name="connsiteX3" fmla="*/ 323850 w 571500"/>
                <a:gd name="connsiteY3" fmla="*/ 64293 h 576262"/>
                <a:gd name="connsiteX4" fmla="*/ 571500 w 571500"/>
                <a:gd name="connsiteY4" fmla="*/ 30955 h 576262"/>
                <a:gd name="connsiteX5" fmla="*/ 173831 w 571500"/>
                <a:gd name="connsiteY5" fmla="*/ 0 h 576262"/>
                <a:gd name="connsiteX6" fmla="*/ 11906 w 571500"/>
                <a:gd name="connsiteY6" fmla="*/ 142873 h 576262"/>
                <a:gd name="connsiteX7" fmla="*/ 0 w 571500"/>
                <a:gd name="connsiteY7" fmla="*/ 576262 h 576262"/>
                <a:gd name="connsiteX0" fmla="*/ 0 w 571500"/>
                <a:gd name="connsiteY0" fmla="*/ 554831 h 554831"/>
                <a:gd name="connsiteX1" fmla="*/ 276225 w 571500"/>
                <a:gd name="connsiteY1" fmla="*/ 497681 h 554831"/>
                <a:gd name="connsiteX2" fmla="*/ 283369 w 571500"/>
                <a:gd name="connsiteY2" fmla="*/ 73818 h 554831"/>
                <a:gd name="connsiteX3" fmla="*/ 323850 w 571500"/>
                <a:gd name="connsiteY3" fmla="*/ 42862 h 554831"/>
                <a:gd name="connsiteX4" fmla="*/ 571500 w 571500"/>
                <a:gd name="connsiteY4" fmla="*/ 9524 h 554831"/>
                <a:gd name="connsiteX5" fmla="*/ 197643 w 571500"/>
                <a:gd name="connsiteY5" fmla="*/ 0 h 554831"/>
                <a:gd name="connsiteX6" fmla="*/ 11906 w 571500"/>
                <a:gd name="connsiteY6" fmla="*/ 121442 h 554831"/>
                <a:gd name="connsiteX7" fmla="*/ 0 w 571500"/>
                <a:gd name="connsiteY7" fmla="*/ 554831 h 554831"/>
                <a:gd name="connsiteX0" fmla="*/ 0 w 526256"/>
                <a:gd name="connsiteY0" fmla="*/ 578644 h 578644"/>
                <a:gd name="connsiteX1" fmla="*/ 276225 w 526256"/>
                <a:gd name="connsiteY1" fmla="*/ 521494 h 578644"/>
                <a:gd name="connsiteX2" fmla="*/ 283369 w 526256"/>
                <a:gd name="connsiteY2" fmla="*/ 97631 h 578644"/>
                <a:gd name="connsiteX3" fmla="*/ 323850 w 526256"/>
                <a:gd name="connsiteY3" fmla="*/ 66675 h 578644"/>
                <a:gd name="connsiteX4" fmla="*/ 526256 w 526256"/>
                <a:gd name="connsiteY4" fmla="*/ 0 h 578644"/>
                <a:gd name="connsiteX5" fmla="*/ 197643 w 526256"/>
                <a:gd name="connsiteY5" fmla="*/ 2381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323850 w 526256"/>
                <a:gd name="connsiteY3" fmla="*/ 66675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502444 w 526256"/>
                <a:gd name="connsiteY3" fmla="*/ 33338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321469 w 526256"/>
                <a:gd name="connsiteY3" fmla="*/ 50006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40543"/>
                <a:gd name="connsiteY0" fmla="*/ 573881 h 573881"/>
                <a:gd name="connsiteX1" fmla="*/ 276225 w 540543"/>
                <a:gd name="connsiteY1" fmla="*/ 516731 h 573881"/>
                <a:gd name="connsiteX2" fmla="*/ 283369 w 540543"/>
                <a:gd name="connsiteY2" fmla="*/ 92868 h 573881"/>
                <a:gd name="connsiteX3" fmla="*/ 321469 w 540543"/>
                <a:gd name="connsiteY3" fmla="*/ 45243 h 573881"/>
                <a:gd name="connsiteX4" fmla="*/ 540543 w 540543"/>
                <a:gd name="connsiteY4" fmla="*/ 14287 h 573881"/>
                <a:gd name="connsiteX5" fmla="*/ 221456 w 540543"/>
                <a:gd name="connsiteY5" fmla="*/ 0 h 573881"/>
                <a:gd name="connsiteX6" fmla="*/ 11906 w 540543"/>
                <a:gd name="connsiteY6" fmla="*/ 140492 h 573881"/>
                <a:gd name="connsiteX7" fmla="*/ 0 w 540543"/>
                <a:gd name="connsiteY7" fmla="*/ 573881 h 573881"/>
                <a:gd name="connsiteX0" fmla="*/ 0 w 540543"/>
                <a:gd name="connsiteY0" fmla="*/ 564356 h 564356"/>
                <a:gd name="connsiteX1" fmla="*/ 276225 w 540543"/>
                <a:gd name="connsiteY1" fmla="*/ 507206 h 564356"/>
                <a:gd name="connsiteX2" fmla="*/ 283369 w 540543"/>
                <a:gd name="connsiteY2" fmla="*/ 83343 h 564356"/>
                <a:gd name="connsiteX3" fmla="*/ 321469 w 540543"/>
                <a:gd name="connsiteY3" fmla="*/ 35718 h 564356"/>
                <a:gd name="connsiteX4" fmla="*/ 540543 w 540543"/>
                <a:gd name="connsiteY4" fmla="*/ 4762 h 564356"/>
                <a:gd name="connsiteX5" fmla="*/ 252412 w 540543"/>
                <a:gd name="connsiteY5" fmla="*/ 0 h 564356"/>
                <a:gd name="connsiteX6" fmla="*/ 11906 w 540543"/>
                <a:gd name="connsiteY6" fmla="*/ 130967 h 564356"/>
                <a:gd name="connsiteX7" fmla="*/ 0 w 540543"/>
                <a:gd name="connsiteY7" fmla="*/ 564356 h 564356"/>
                <a:gd name="connsiteX0" fmla="*/ 0 w 531018"/>
                <a:gd name="connsiteY0" fmla="*/ 569119 h 569119"/>
                <a:gd name="connsiteX1" fmla="*/ 276225 w 531018"/>
                <a:gd name="connsiteY1" fmla="*/ 511969 h 569119"/>
                <a:gd name="connsiteX2" fmla="*/ 283369 w 531018"/>
                <a:gd name="connsiteY2" fmla="*/ 88106 h 569119"/>
                <a:gd name="connsiteX3" fmla="*/ 321469 w 531018"/>
                <a:gd name="connsiteY3" fmla="*/ 40481 h 569119"/>
                <a:gd name="connsiteX4" fmla="*/ 531018 w 531018"/>
                <a:gd name="connsiteY4" fmla="*/ 0 h 569119"/>
                <a:gd name="connsiteX5" fmla="*/ 252412 w 531018"/>
                <a:gd name="connsiteY5" fmla="*/ 4763 h 569119"/>
                <a:gd name="connsiteX6" fmla="*/ 11906 w 531018"/>
                <a:gd name="connsiteY6" fmla="*/ 135730 h 569119"/>
                <a:gd name="connsiteX7" fmla="*/ 0 w 531018"/>
                <a:gd name="connsiteY7"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1906 w 531018"/>
                <a:gd name="connsiteY6" fmla="*/ 135730 h 569119"/>
                <a:gd name="connsiteX7" fmla="*/ 0 w 531018"/>
                <a:gd name="connsiteY7"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23825 w 531018"/>
                <a:gd name="connsiteY6" fmla="*/ 19050 h 569119"/>
                <a:gd name="connsiteX7" fmla="*/ 11906 w 531018"/>
                <a:gd name="connsiteY7" fmla="*/ 135730 h 569119"/>
                <a:gd name="connsiteX8" fmla="*/ 0 w 531018"/>
                <a:gd name="connsiteY8"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38113 w 531018"/>
                <a:gd name="connsiteY6" fmla="*/ 35719 h 569119"/>
                <a:gd name="connsiteX7" fmla="*/ 11906 w 531018"/>
                <a:gd name="connsiteY7" fmla="*/ 135730 h 569119"/>
                <a:gd name="connsiteX8" fmla="*/ 0 w 531018"/>
                <a:gd name="connsiteY8" fmla="*/ 569119 h 569119"/>
                <a:gd name="connsiteX0" fmla="*/ 0 w 531018"/>
                <a:gd name="connsiteY0" fmla="*/ 573881 h 573881"/>
                <a:gd name="connsiteX1" fmla="*/ 276225 w 531018"/>
                <a:gd name="connsiteY1" fmla="*/ 516731 h 573881"/>
                <a:gd name="connsiteX2" fmla="*/ 283369 w 531018"/>
                <a:gd name="connsiteY2" fmla="*/ 92868 h 573881"/>
                <a:gd name="connsiteX3" fmla="*/ 330994 w 531018"/>
                <a:gd name="connsiteY3" fmla="*/ 59530 h 573881"/>
                <a:gd name="connsiteX4" fmla="*/ 531018 w 531018"/>
                <a:gd name="connsiteY4" fmla="*/ 4762 h 573881"/>
                <a:gd name="connsiteX5" fmla="*/ 230981 w 531018"/>
                <a:gd name="connsiteY5" fmla="*/ 0 h 573881"/>
                <a:gd name="connsiteX6" fmla="*/ 138113 w 531018"/>
                <a:gd name="connsiteY6" fmla="*/ 40481 h 573881"/>
                <a:gd name="connsiteX7" fmla="*/ 11906 w 531018"/>
                <a:gd name="connsiteY7" fmla="*/ 140492 h 573881"/>
                <a:gd name="connsiteX8" fmla="*/ 0 w 531018"/>
                <a:gd name="connsiteY8" fmla="*/ 573881 h 573881"/>
                <a:gd name="connsiteX0" fmla="*/ 0 w 531018"/>
                <a:gd name="connsiteY0" fmla="*/ 573881 h 573881"/>
                <a:gd name="connsiteX1" fmla="*/ 276225 w 531018"/>
                <a:gd name="connsiteY1" fmla="*/ 516731 h 573881"/>
                <a:gd name="connsiteX2" fmla="*/ 283369 w 531018"/>
                <a:gd name="connsiteY2" fmla="*/ 92868 h 573881"/>
                <a:gd name="connsiteX3" fmla="*/ 330994 w 531018"/>
                <a:gd name="connsiteY3" fmla="*/ 59530 h 573881"/>
                <a:gd name="connsiteX4" fmla="*/ 485775 w 531018"/>
                <a:gd name="connsiteY4" fmla="*/ 38099 h 573881"/>
                <a:gd name="connsiteX5" fmla="*/ 531018 w 531018"/>
                <a:gd name="connsiteY5" fmla="*/ 4762 h 573881"/>
                <a:gd name="connsiteX6" fmla="*/ 230981 w 531018"/>
                <a:gd name="connsiteY6" fmla="*/ 0 h 573881"/>
                <a:gd name="connsiteX7" fmla="*/ 138113 w 531018"/>
                <a:gd name="connsiteY7" fmla="*/ 40481 h 573881"/>
                <a:gd name="connsiteX8" fmla="*/ 11906 w 531018"/>
                <a:gd name="connsiteY8" fmla="*/ 140492 h 573881"/>
                <a:gd name="connsiteX9" fmla="*/ 0 w 531018"/>
                <a:gd name="connsiteY9" fmla="*/ 573881 h 573881"/>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35719 h 569119"/>
                <a:gd name="connsiteX8" fmla="*/ 11906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11906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14350 w 531018"/>
                <a:gd name="connsiteY4" fmla="*/ 38100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14350"/>
                <a:gd name="connsiteY0" fmla="*/ 564357 h 564357"/>
                <a:gd name="connsiteX1" fmla="*/ 276225 w 514350"/>
                <a:gd name="connsiteY1" fmla="*/ 507207 h 564357"/>
                <a:gd name="connsiteX2" fmla="*/ 283369 w 514350"/>
                <a:gd name="connsiteY2" fmla="*/ 83344 h 564357"/>
                <a:gd name="connsiteX3" fmla="*/ 330994 w 514350"/>
                <a:gd name="connsiteY3" fmla="*/ 50006 h 564357"/>
                <a:gd name="connsiteX4" fmla="*/ 514350 w 514350"/>
                <a:gd name="connsiteY4" fmla="*/ 33338 h 564357"/>
                <a:gd name="connsiteX5" fmla="*/ 511968 w 514350"/>
                <a:gd name="connsiteY5" fmla="*/ 0 h 564357"/>
                <a:gd name="connsiteX6" fmla="*/ 242887 w 514350"/>
                <a:gd name="connsiteY6" fmla="*/ 1 h 564357"/>
                <a:gd name="connsiteX7" fmla="*/ 138113 w 514350"/>
                <a:gd name="connsiteY7" fmla="*/ 40482 h 564357"/>
                <a:gd name="connsiteX8" fmla="*/ 21431 w 514350"/>
                <a:gd name="connsiteY8" fmla="*/ 130968 h 564357"/>
                <a:gd name="connsiteX9" fmla="*/ 0 w 514350"/>
                <a:gd name="connsiteY9"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330994 w 511968"/>
                <a:gd name="connsiteY3" fmla="*/ 50006 h 564357"/>
                <a:gd name="connsiteX4" fmla="*/ 511968 w 511968"/>
                <a:gd name="connsiteY4" fmla="*/ 0 h 564357"/>
                <a:gd name="connsiteX5" fmla="*/ 242887 w 511968"/>
                <a:gd name="connsiteY5" fmla="*/ 1 h 564357"/>
                <a:gd name="connsiteX6" fmla="*/ 138113 w 511968"/>
                <a:gd name="connsiteY6" fmla="*/ 40482 h 564357"/>
                <a:gd name="connsiteX7" fmla="*/ 21431 w 511968"/>
                <a:gd name="connsiteY7" fmla="*/ 130968 h 564357"/>
                <a:gd name="connsiteX8" fmla="*/ 0 w 511968"/>
                <a:gd name="connsiteY8"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242887 w 511968"/>
                <a:gd name="connsiteY4" fmla="*/ 1 h 564357"/>
                <a:gd name="connsiteX5" fmla="*/ 138113 w 511968"/>
                <a:gd name="connsiteY5" fmla="*/ 40482 h 564357"/>
                <a:gd name="connsiteX6" fmla="*/ 21431 w 511968"/>
                <a:gd name="connsiteY6" fmla="*/ 130968 h 564357"/>
                <a:gd name="connsiteX7" fmla="*/ 0 w 511968"/>
                <a:gd name="connsiteY7"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138113 w 511968"/>
                <a:gd name="connsiteY4" fmla="*/ 40482 h 564357"/>
                <a:gd name="connsiteX5" fmla="*/ 21431 w 511968"/>
                <a:gd name="connsiteY5" fmla="*/ 130968 h 564357"/>
                <a:gd name="connsiteX6" fmla="*/ 0 w 511968"/>
                <a:gd name="connsiteY6"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21431 w 511968"/>
                <a:gd name="connsiteY4" fmla="*/ 130968 h 564357"/>
                <a:gd name="connsiteX5" fmla="*/ 0 w 511968"/>
                <a:gd name="connsiteY5" fmla="*/ 564357 h 564357"/>
                <a:gd name="connsiteX0" fmla="*/ 0 w 533399"/>
                <a:gd name="connsiteY0" fmla="*/ 559594 h 559594"/>
                <a:gd name="connsiteX1" fmla="*/ 276225 w 533399"/>
                <a:gd name="connsiteY1" fmla="*/ 502444 h 559594"/>
                <a:gd name="connsiteX2" fmla="*/ 283369 w 533399"/>
                <a:gd name="connsiteY2" fmla="*/ 78581 h 559594"/>
                <a:gd name="connsiteX3" fmla="*/ 533399 w 533399"/>
                <a:gd name="connsiteY3" fmla="*/ 0 h 559594"/>
                <a:gd name="connsiteX4" fmla="*/ 21431 w 533399"/>
                <a:gd name="connsiteY4" fmla="*/ 126205 h 559594"/>
                <a:gd name="connsiteX5" fmla="*/ 0 w 533399"/>
                <a:gd name="connsiteY5" fmla="*/ 559594 h 559594"/>
                <a:gd name="connsiteX0" fmla="*/ 0 w 533399"/>
                <a:gd name="connsiteY0" fmla="*/ 593726 h 593726"/>
                <a:gd name="connsiteX1" fmla="*/ 276225 w 533399"/>
                <a:gd name="connsiteY1" fmla="*/ 536576 h 593726"/>
                <a:gd name="connsiteX2" fmla="*/ 283369 w 533399"/>
                <a:gd name="connsiteY2" fmla="*/ 112713 h 593726"/>
                <a:gd name="connsiteX3" fmla="*/ 533399 w 533399"/>
                <a:gd name="connsiteY3" fmla="*/ 34132 h 593726"/>
                <a:gd name="connsiteX4" fmla="*/ 21431 w 533399"/>
                <a:gd name="connsiteY4" fmla="*/ 160337 h 593726"/>
                <a:gd name="connsiteX5" fmla="*/ 0 w 533399"/>
                <a:gd name="connsiteY5" fmla="*/ 593726 h 593726"/>
                <a:gd name="connsiteX0" fmla="*/ 0 w 533399"/>
                <a:gd name="connsiteY0" fmla="*/ 596901 h 596901"/>
                <a:gd name="connsiteX1" fmla="*/ 276225 w 533399"/>
                <a:gd name="connsiteY1" fmla="*/ 539751 h 596901"/>
                <a:gd name="connsiteX2" fmla="*/ 283369 w 533399"/>
                <a:gd name="connsiteY2" fmla="*/ 115888 h 596901"/>
                <a:gd name="connsiteX3" fmla="*/ 533399 w 533399"/>
                <a:gd name="connsiteY3" fmla="*/ 37307 h 596901"/>
                <a:gd name="connsiteX4" fmla="*/ 21431 w 533399"/>
                <a:gd name="connsiteY4" fmla="*/ 163512 h 596901"/>
                <a:gd name="connsiteX5" fmla="*/ 0 w 533399"/>
                <a:gd name="connsiteY5" fmla="*/ 596901 h 596901"/>
                <a:gd name="connsiteX0" fmla="*/ 0 w 533399"/>
                <a:gd name="connsiteY0" fmla="*/ 596901 h 596901"/>
                <a:gd name="connsiteX1" fmla="*/ 276225 w 533399"/>
                <a:gd name="connsiteY1" fmla="*/ 539751 h 596901"/>
                <a:gd name="connsiteX2" fmla="*/ 283369 w 533399"/>
                <a:gd name="connsiteY2" fmla="*/ 115888 h 596901"/>
                <a:gd name="connsiteX3" fmla="*/ 533399 w 533399"/>
                <a:gd name="connsiteY3" fmla="*/ 37307 h 596901"/>
                <a:gd name="connsiteX4" fmla="*/ 21431 w 533399"/>
                <a:gd name="connsiteY4" fmla="*/ 163512 h 596901"/>
                <a:gd name="connsiteX5" fmla="*/ 0 w 533399"/>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46832 h 596901"/>
                <a:gd name="connsiteX4" fmla="*/ 21431 w 538162"/>
                <a:gd name="connsiteY4" fmla="*/ 163512 h 596901"/>
                <a:gd name="connsiteX5" fmla="*/ 0 w 538162"/>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46832 h 596901"/>
                <a:gd name="connsiteX4" fmla="*/ 21431 w 538162"/>
                <a:gd name="connsiteY4" fmla="*/ 163512 h 596901"/>
                <a:gd name="connsiteX5" fmla="*/ 0 w 538162"/>
                <a:gd name="connsiteY5" fmla="*/ 596901 h 596901"/>
                <a:gd name="connsiteX0" fmla="*/ 0 w 526256"/>
                <a:gd name="connsiteY0" fmla="*/ 596901 h 596901"/>
                <a:gd name="connsiteX1" fmla="*/ 276225 w 526256"/>
                <a:gd name="connsiteY1" fmla="*/ 539751 h 596901"/>
                <a:gd name="connsiteX2" fmla="*/ 283369 w 526256"/>
                <a:gd name="connsiteY2" fmla="*/ 115888 h 596901"/>
                <a:gd name="connsiteX3" fmla="*/ 526256 w 526256"/>
                <a:gd name="connsiteY3" fmla="*/ 63501 h 596901"/>
                <a:gd name="connsiteX4" fmla="*/ 21431 w 526256"/>
                <a:gd name="connsiteY4" fmla="*/ 163512 h 596901"/>
                <a:gd name="connsiteX5" fmla="*/ 0 w 526256"/>
                <a:gd name="connsiteY5" fmla="*/ 596901 h 596901"/>
                <a:gd name="connsiteX0" fmla="*/ 0 w 535781"/>
                <a:gd name="connsiteY0" fmla="*/ 596901 h 596901"/>
                <a:gd name="connsiteX1" fmla="*/ 276225 w 535781"/>
                <a:gd name="connsiteY1" fmla="*/ 539751 h 596901"/>
                <a:gd name="connsiteX2" fmla="*/ 283369 w 535781"/>
                <a:gd name="connsiteY2" fmla="*/ 115888 h 596901"/>
                <a:gd name="connsiteX3" fmla="*/ 535781 w 535781"/>
                <a:gd name="connsiteY3" fmla="*/ 39688 h 596901"/>
                <a:gd name="connsiteX4" fmla="*/ 21431 w 535781"/>
                <a:gd name="connsiteY4" fmla="*/ 163512 h 596901"/>
                <a:gd name="connsiteX5" fmla="*/ 0 w 535781"/>
                <a:gd name="connsiteY5" fmla="*/ 596901 h 596901"/>
                <a:gd name="connsiteX0" fmla="*/ 0 w 542925"/>
                <a:gd name="connsiteY0" fmla="*/ 596901 h 596901"/>
                <a:gd name="connsiteX1" fmla="*/ 276225 w 542925"/>
                <a:gd name="connsiteY1" fmla="*/ 539751 h 596901"/>
                <a:gd name="connsiteX2" fmla="*/ 283369 w 542925"/>
                <a:gd name="connsiteY2" fmla="*/ 115888 h 596901"/>
                <a:gd name="connsiteX3" fmla="*/ 535781 w 542925"/>
                <a:gd name="connsiteY3" fmla="*/ 39688 h 596901"/>
                <a:gd name="connsiteX4" fmla="*/ 21431 w 542925"/>
                <a:gd name="connsiteY4" fmla="*/ 163512 h 596901"/>
                <a:gd name="connsiteX5" fmla="*/ 0 w 542925"/>
                <a:gd name="connsiteY5" fmla="*/ 596901 h 596901"/>
                <a:gd name="connsiteX0" fmla="*/ 0 w 542925"/>
                <a:gd name="connsiteY0" fmla="*/ 596901 h 596901"/>
                <a:gd name="connsiteX1" fmla="*/ 276225 w 542925"/>
                <a:gd name="connsiteY1" fmla="*/ 539751 h 596901"/>
                <a:gd name="connsiteX2" fmla="*/ 283369 w 542925"/>
                <a:gd name="connsiteY2" fmla="*/ 115888 h 596901"/>
                <a:gd name="connsiteX3" fmla="*/ 535781 w 542925"/>
                <a:gd name="connsiteY3" fmla="*/ 63501 h 596901"/>
                <a:gd name="connsiteX4" fmla="*/ 21431 w 542925"/>
                <a:gd name="connsiteY4" fmla="*/ 163512 h 596901"/>
                <a:gd name="connsiteX5" fmla="*/ 0 w 542925"/>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87314 h 596901"/>
                <a:gd name="connsiteX4" fmla="*/ 21431 w 545306"/>
                <a:gd name="connsiteY4" fmla="*/ 163512 h 596901"/>
                <a:gd name="connsiteX5" fmla="*/ 0 w 545306"/>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77789 h 596901"/>
                <a:gd name="connsiteX4" fmla="*/ 21431 w 545306"/>
                <a:gd name="connsiteY4" fmla="*/ 163512 h 596901"/>
                <a:gd name="connsiteX5" fmla="*/ 0 w 545306"/>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77789 h 596901"/>
                <a:gd name="connsiteX4" fmla="*/ 21431 w 545306"/>
                <a:gd name="connsiteY4" fmla="*/ 163512 h 596901"/>
                <a:gd name="connsiteX5" fmla="*/ 0 w 545306"/>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77789 h 596901"/>
                <a:gd name="connsiteX4" fmla="*/ 21431 w 538162"/>
                <a:gd name="connsiteY4" fmla="*/ 163512 h 596901"/>
                <a:gd name="connsiteX5" fmla="*/ 0 w 538162"/>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77789 h 596901"/>
                <a:gd name="connsiteX4" fmla="*/ 21431 w 538162"/>
                <a:gd name="connsiteY4" fmla="*/ 163512 h 596901"/>
                <a:gd name="connsiteX5" fmla="*/ 0 w 538162"/>
                <a:gd name="connsiteY5" fmla="*/ 596901 h 596901"/>
                <a:gd name="connsiteX0" fmla="*/ 0 w 531018"/>
                <a:gd name="connsiteY0" fmla="*/ 584994 h 584994"/>
                <a:gd name="connsiteX1" fmla="*/ 269081 w 531018"/>
                <a:gd name="connsiteY1" fmla="*/ 539751 h 584994"/>
                <a:gd name="connsiteX2" fmla="*/ 276225 w 531018"/>
                <a:gd name="connsiteY2" fmla="*/ 115888 h 584994"/>
                <a:gd name="connsiteX3" fmla="*/ 531018 w 531018"/>
                <a:gd name="connsiteY3" fmla="*/ 77789 h 584994"/>
                <a:gd name="connsiteX4" fmla="*/ 14287 w 531018"/>
                <a:gd name="connsiteY4" fmla="*/ 163512 h 584994"/>
                <a:gd name="connsiteX5" fmla="*/ 0 w 531018"/>
                <a:gd name="connsiteY5" fmla="*/ 584994 h 584994"/>
                <a:gd name="connsiteX0" fmla="*/ 0 w 531018"/>
                <a:gd name="connsiteY0" fmla="*/ 587376 h 587376"/>
                <a:gd name="connsiteX1" fmla="*/ 269081 w 531018"/>
                <a:gd name="connsiteY1" fmla="*/ 542133 h 587376"/>
                <a:gd name="connsiteX2" fmla="*/ 276225 w 531018"/>
                <a:gd name="connsiteY2" fmla="*/ 118270 h 587376"/>
                <a:gd name="connsiteX3" fmla="*/ 531018 w 531018"/>
                <a:gd name="connsiteY3" fmla="*/ 80171 h 587376"/>
                <a:gd name="connsiteX4" fmla="*/ 21430 w 531018"/>
                <a:gd name="connsiteY4" fmla="*/ 163512 h 587376"/>
                <a:gd name="connsiteX5" fmla="*/ 0 w 531018"/>
                <a:gd name="connsiteY5" fmla="*/ 587376 h 587376"/>
                <a:gd name="connsiteX0" fmla="*/ 0 w 531018"/>
                <a:gd name="connsiteY0" fmla="*/ 582614 h 582614"/>
                <a:gd name="connsiteX1" fmla="*/ 269081 w 531018"/>
                <a:gd name="connsiteY1" fmla="*/ 537371 h 582614"/>
                <a:gd name="connsiteX2" fmla="*/ 276225 w 531018"/>
                <a:gd name="connsiteY2" fmla="*/ 113508 h 582614"/>
                <a:gd name="connsiteX3" fmla="*/ 531018 w 531018"/>
                <a:gd name="connsiteY3" fmla="*/ 75409 h 582614"/>
                <a:gd name="connsiteX4" fmla="*/ 11905 w 531018"/>
                <a:gd name="connsiteY4" fmla="*/ 163512 h 582614"/>
                <a:gd name="connsiteX5" fmla="*/ 0 w 531018"/>
                <a:gd name="connsiteY5" fmla="*/ 582614 h 582614"/>
                <a:gd name="connsiteX0" fmla="*/ 0 w 531018"/>
                <a:gd name="connsiteY0" fmla="*/ 570708 h 570708"/>
                <a:gd name="connsiteX1" fmla="*/ 269081 w 531018"/>
                <a:gd name="connsiteY1" fmla="*/ 525465 h 570708"/>
                <a:gd name="connsiteX2" fmla="*/ 276225 w 531018"/>
                <a:gd name="connsiteY2" fmla="*/ 101602 h 570708"/>
                <a:gd name="connsiteX3" fmla="*/ 531018 w 531018"/>
                <a:gd name="connsiteY3" fmla="*/ 63503 h 570708"/>
                <a:gd name="connsiteX4" fmla="*/ 11905 w 531018"/>
                <a:gd name="connsiteY4" fmla="*/ 163512 h 570708"/>
                <a:gd name="connsiteX5" fmla="*/ 0 w 531018"/>
                <a:gd name="connsiteY5" fmla="*/ 570708 h 570708"/>
                <a:gd name="connsiteX0" fmla="*/ 0 w 531018"/>
                <a:gd name="connsiteY0" fmla="*/ 601665 h 601665"/>
                <a:gd name="connsiteX1" fmla="*/ 269081 w 531018"/>
                <a:gd name="connsiteY1" fmla="*/ 556422 h 601665"/>
                <a:gd name="connsiteX2" fmla="*/ 276225 w 531018"/>
                <a:gd name="connsiteY2" fmla="*/ 132559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76225 w 531018"/>
                <a:gd name="connsiteY2" fmla="*/ 132559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85750 w 531018"/>
                <a:gd name="connsiteY2" fmla="*/ 139703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73844 w 531018"/>
                <a:gd name="connsiteY2" fmla="*/ 153990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85750 w 531018"/>
                <a:gd name="connsiteY2" fmla="*/ 163515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11190 h 611190"/>
                <a:gd name="connsiteX1" fmla="*/ 261937 w 531018"/>
                <a:gd name="connsiteY1" fmla="*/ 565947 h 611190"/>
                <a:gd name="connsiteX2" fmla="*/ 285750 w 531018"/>
                <a:gd name="connsiteY2" fmla="*/ 173040 h 611190"/>
                <a:gd name="connsiteX3" fmla="*/ 531018 w 531018"/>
                <a:gd name="connsiteY3" fmla="*/ 103985 h 611190"/>
                <a:gd name="connsiteX4" fmla="*/ 23811 w 531018"/>
                <a:gd name="connsiteY4" fmla="*/ 194469 h 611190"/>
                <a:gd name="connsiteX5" fmla="*/ 0 w 531018"/>
                <a:gd name="connsiteY5" fmla="*/ 611190 h 6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1018" h="611190">
                  <a:moveTo>
                    <a:pt x="0" y="611190"/>
                  </a:moveTo>
                  <a:lnTo>
                    <a:pt x="261937" y="565947"/>
                  </a:lnTo>
                  <a:lnTo>
                    <a:pt x="285750" y="173040"/>
                  </a:lnTo>
                  <a:cubicBezTo>
                    <a:pt x="309561" y="125414"/>
                    <a:pt x="457200" y="82555"/>
                    <a:pt x="531018" y="103985"/>
                  </a:cubicBezTo>
                  <a:cubicBezTo>
                    <a:pt x="424656" y="43660"/>
                    <a:pt x="187323" y="0"/>
                    <a:pt x="23811" y="194469"/>
                  </a:cubicBezTo>
                  <a:lnTo>
                    <a:pt x="0" y="611190"/>
                  </a:lnTo>
                  <a:close/>
                </a:path>
              </a:pathLst>
            </a:custGeom>
            <a:solidFill>
              <a:srgbClr val="004D8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7" name="Freeform 36">
              <a:extLst>
                <a:ext uri="{FF2B5EF4-FFF2-40B4-BE49-F238E27FC236}">
                  <a16:creationId xmlns:a16="http://schemas.microsoft.com/office/drawing/2014/main" id="{1D3EBC41-F6F3-7513-68D4-D9AADB8855C3}"/>
                </a:ext>
              </a:extLst>
            </p:cNvPr>
            <p:cNvSpPr/>
            <p:nvPr/>
          </p:nvSpPr>
          <p:spPr>
            <a:xfrm>
              <a:off x="3614739" y="3258340"/>
              <a:ext cx="531018" cy="611190"/>
            </a:xfrm>
            <a:custGeom>
              <a:avLst/>
              <a:gdLst>
                <a:gd name="connsiteX0" fmla="*/ 0 w 571500"/>
                <a:gd name="connsiteY0" fmla="*/ 571500 h 571500"/>
                <a:gd name="connsiteX1" fmla="*/ 276225 w 571500"/>
                <a:gd name="connsiteY1" fmla="*/ 514350 h 571500"/>
                <a:gd name="connsiteX2" fmla="*/ 283369 w 571500"/>
                <a:gd name="connsiteY2" fmla="*/ 90487 h 571500"/>
                <a:gd name="connsiteX3" fmla="*/ 323850 w 571500"/>
                <a:gd name="connsiteY3" fmla="*/ 59531 h 571500"/>
                <a:gd name="connsiteX4" fmla="*/ 571500 w 571500"/>
                <a:gd name="connsiteY4" fmla="*/ 26193 h 571500"/>
                <a:gd name="connsiteX5" fmla="*/ 252412 w 571500"/>
                <a:gd name="connsiteY5" fmla="*/ 0 h 571500"/>
                <a:gd name="connsiteX6" fmla="*/ 47625 w 571500"/>
                <a:gd name="connsiteY6" fmla="*/ 102393 h 571500"/>
                <a:gd name="connsiteX7" fmla="*/ 0 w 571500"/>
                <a:gd name="connsiteY7" fmla="*/ 571500 h 571500"/>
                <a:gd name="connsiteX0" fmla="*/ 0 w 571500"/>
                <a:gd name="connsiteY0" fmla="*/ 571500 h 571500"/>
                <a:gd name="connsiteX1" fmla="*/ 276225 w 571500"/>
                <a:gd name="connsiteY1" fmla="*/ 514350 h 571500"/>
                <a:gd name="connsiteX2" fmla="*/ 283369 w 571500"/>
                <a:gd name="connsiteY2" fmla="*/ 90487 h 571500"/>
                <a:gd name="connsiteX3" fmla="*/ 323850 w 571500"/>
                <a:gd name="connsiteY3" fmla="*/ 59531 h 571500"/>
                <a:gd name="connsiteX4" fmla="*/ 571500 w 571500"/>
                <a:gd name="connsiteY4" fmla="*/ 26193 h 571500"/>
                <a:gd name="connsiteX5" fmla="*/ 252412 w 571500"/>
                <a:gd name="connsiteY5" fmla="*/ 0 h 571500"/>
                <a:gd name="connsiteX6" fmla="*/ 11906 w 571500"/>
                <a:gd name="connsiteY6" fmla="*/ 138111 h 571500"/>
                <a:gd name="connsiteX7" fmla="*/ 0 w 571500"/>
                <a:gd name="connsiteY7" fmla="*/ 571500 h 571500"/>
                <a:gd name="connsiteX0" fmla="*/ 0 w 571500"/>
                <a:gd name="connsiteY0" fmla="*/ 576262 h 576262"/>
                <a:gd name="connsiteX1" fmla="*/ 276225 w 571500"/>
                <a:gd name="connsiteY1" fmla="*/ 519112 h 576262"/>
                <a:gd name="connsiteX2" fmla="*/ 283369 w 571500"/>
                <a:gd name="connsiteY2" fmla="*/ 95249 h 576262"/>
                <a:gd name="connsiteX3" fmla="*/ 323850 w 571500"/>
                <a:gd name="connsiteY3" fmla="*/ 64293 h 576262"/>
                <a:gd name="connsiteX4" fmla="*/ 571500 w 571500"/>
                <a:gd name="connsiteY4" fmla="*/ 30955 h 576262"/>
                <a:gd name="connsiteX5" fmla="*/ 173831 w 571500"/>
                <a:gd name="connsiteY5" fmla="*/ 0 h 576262"/>
                <a:gd name="connsiteX6" fmla="*/ 11906 w 571500"/>
                <a:gd name="connsiteY6" fmla="*/ 142873 h 576262"/>
                <a:gd name="connsiteX7" fmla="*/ 0 w 571500"/>
                <a:gd name="connsiteY7" fmla="*/ 576262 h 576262"/>
                <a:gd name="connsiteX0" fmla="*/ 0 w 571500"/>
                <a:gd name="connsiteY0" fmla="*/ 554831 h 554831"/>
                <a:gd name="connsiteX1" fmla="*/ 276225 w 571500"/>
                <a:gd name="connsiteY1" fmla="*/ 497681 h 554831"/>
                <a:gd name="connsiteX2" fmla="*/ 283369 w 571500"/>
                <a:gd name="connsiteY2" fmla="*/ 73818 h 554831"/>
                <a:gd name="connsiteX3" fmla="*/ 323850 w 571500"/>
                <a:gd name="connsiteY3" fmla="*/ 42862 h 554831"/>
                <a:gd name="connsiteX4" fmla="*/ 571500 w 571500"/>
                <a:gd name="connsiteY4" fmla="*/ 9524 h 554831"/>
                <a:gd name="connsiteX5" fmla="*/ 197643 w 571500"/>
                <a:gd name="connsiteY5" fmla="*/ 0 h 554831"/>
                <a:gd name="connsiteX6" fmla="*/ 11906 w 571500"/>
                <a:gd name="connsiteY6" fmla="*/ 121442 h 554831"/>
                <a:gd name="connsiteX7" fmla="*/ 0 w 571500"/>
                <a:gd name="connsiteY7" fmla="*/ 554831 h 554831"/>
                <a:gd name="connsiteX0" fmla="*/ 0 w 526256"/>
                <a:gd name="connsiteY0" fmla="*/ 578644 h 578644"/>
                <a:gd name="connsiteX1" fmla="*/ 276225 w 526256"/>
                <a:gd name="connsiteY1" fmla="*/ 521494 h 578644"/>
                <a:gd name="connsiteX2" fmla="*/ 283369 w 526256"/>
                <a:gd name="connsiteY2" fmla="*/ 97631 h 578644"/>
                <a:gd name="connsiteX3" fmla="*/ 323850 w 526256"/>
                <a:gd name="connsiteY3" fmla="*/ 66675 h 578644"/>
                <a:gd name="connsiteX4" fmla="*/ 526256 w 526256"/>
                <a:gd name="connsiteY4" fmla="*/ 0 h 578644"/>
                <a:gd name="connsiteX5" fmla="*/ 197643 w 526256"/>
                <a:gd name="connsiteY5" fmla="*/ 2381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323850 w 526256"/>
                <a:gd name="connsiteY3" fmla="*/ 66675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502444 w 526256"/>
                <a:gd name="connsiteY3" fmla="*/ 33338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321469 w 526256"/>
                <a:gd name="connsiteY3" fmla="*/ 50006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40543"/>
                <a:gd name="connsiteY0" fmla="*/ 573881 h 573881"/>
                <a:gd name="connsiteX1" fmla="*/ 276225 w 540543"/>
                <a:gd name="connsiteY1" fmla="*/ 516731 h 573881"/>
                <a:gd name="connsiteX2" fmla="*/ 283369 w 540543"/>
                <a:gd name="connsiteY2" fmla="*/ 92868 h 573881"/>
                <a:gd name="connsiteX3" fmla="*/ 321469 w 540543"/>
                <a:gd name="connsiteY3" fmla="*/ 45243 h 573881"/>
                <a:gd name="connsiteX4" fmla="*/ 540543 w 540543"/>
                <a:gd name="connsiteY4" fmla="*/ 14287 h 573881"/>
                <a:gd name="connsiteX5" fmla="*/ 221456 w 540543"/>
                <a:gd name="connsiteY5" fmla="*/ 0 h 573881"/>
                <a:gd name="connsiteX6" fmla="*/ 11906 w 540543"/>
                <a:gd name="connsiteY6" fmla="*/ 140492 h 573881"/>
                <a:gd name="connsiteX7" fmla="*/ 0 w 540543"/>
                <a:gd name="connsiteY7" fmla="*/ 573881 h 573881"/>
                <a:gd name="connsiteX0" fmla="*/ 0 w 540543"/>
                <a:gd name="connsiteY0" fmla="*/ 564356 h 564356"/>
                <a:gd name="connsiteX1" fmla="*/ 276225 w 540543"/>
                <a:gd name="connsiteY1" fmla="*/ 507206 h 564356"/>
                <a:gd name="connsiteX2" fmla="*/ 283369 w 540543"/>
                <a:gd name="connsiteY2" fmla="*/ 83343 h 564356"/>
                <a:gd name="connsiteX3" fmla="*/ 321469 w 540543"/>
                <a:gd name="connsiteY3" fmla="*/ 35718 h 564356"/>
                <a:gd name="connsiteX4" fmla="*/ 540543 w 540543"/>
                <a:gd name="connsiteY4" fmla="*/ 4762 h 564356"/>
                <a:gd name="connsiteX5" fmla="*/ 252412 w 540543"/>
                <a:gd name="connsiteY5" fmla="*/ 0 h 564356"/>
                <a:gd name="connsiteX6" fmla="*/ 11906 w 540543"/>
                <a:gd name="connsiteY6" fmla="*/ 130967 h 564356"/>
                <a:gd name="connsiteX7" fmla="*/ 0 w 540543"/>
                <a:gd name="connsiteY7" fmla="*/ 564356 h 564356"/>
                <a:gd name="connsiteX0" fmla="*/ 0 w 531018"/>
                <a:gd name="connsiteY0" fmla="*/ 569119 h 569119"/>
                <a:gd name="connsiteX1" fmla="*/ 276225 w 531018"/>
                <a:gd name="connsiteY1" fmla="*/ 511969 h 569119"/>
                <a:gd name="connsiteX2" fmla="*/ 283369 w 531018"/>
                <a:gd name="connsiteY2" fmla="*/ 88106 h 569119"/>
                <a:gd name="connsiteX3" fmla="*/ 321469 w 531018"/>
                <a:gd name="connsiteY3" fmla="*/ 40481 h 569119"/>
                <a:gd name="connsiteX4" fmla="*/ 531018 w 531018"/>
                <a:gd name="connsiteY4" fmla="*/ 0 h 569119"/>
                <a:gd name="connsiteX5" fmla="*/ 252412 w 531018"/>
                <a:gd name="connsiteY5" fmla="*/ 4763 h 569119"/>
                <a:gd name="connsiteX6" fmla="*/ 11906 w 531018"/>
                <a:gd name="connsiteY6" fmla="*/ 135730 h 569119"/>
                <a:gd name="connsiteX7" fmla="*/ 0 w 531018"/>
                <a:gd name="connsiteY7"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1906 w 531018"/>
                <a:gd name="connsiteY6" fmla="*/ 135730 h 569119"/>
                <a:gd name="connsiteX7" fmla="*/ 0 w 531018"/>
                <a:gd name="connsiteY7"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23825 w 531018"/>
                <a:gd name="connsiteY6" fmla="*/ 19050 h 569119"/>
                <a:gd name="connsiteX7" fmla="*/ 11906 w 531018"/>
                <a:gd name="connsiteY7" fmla="*/ 135730 h 569119"/>
                <a:gd name="connsiteX8" fmla="*/ 0 w 531018"/>
                <a:gd name="connsiteY8"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38113 w 531018"/>
                <a:gd name="connsiteY6" fmla="*/ 35719 h 569119"/>
                <a:gd name="connsiteX7" fmla="*/ 11906 w 531018"/>
                <a:gd name="connsiteY7" fmla="*/ 135730 h 569119"/>
                <a:gd name="connsiteX8" fmla="*/ 0 w 531018"/>
                <a:gd name="connsiteY8" fmla="*/ 569119 h 569119"/>
                <a:gd name="connsiteX0" fmla="*/ 0 w 531018"/>
                <a:gd name="connsiteY0" fmla="*/ 573881 h 573881"/>
                <a:gd name="connsiteX1" fmla="*/ 276225 w 531018"/>
                <a:gd name="connsiteY1" fmla="*/ 516731 h 573881"/>
                <a:gd name="connsiteX2" fmla="*/ 283369 w 531018"/>
                <a:gd name="connsiteY2" fmla="*/ 92868 h 573881"/>
                <a:gd name="connsiteX3" fmla="*/ 330994 w 531018"/>
                <a:gd name="connsiteY3" fmla="*/ 59530 h 573881"/>
                <a:gd name="connsiteX4" fmla="*/ 531018 w 531018"/>
                <a:gd name="connsiteY4" fmla="*/ 4762 h 573881"/>
                <a:gd name="connsiteX5" fmla="*/ 230981 w 531018"/>
                <a:gd name="connsiteY5" fmla="*/ 0 h 573881"/>
                <a:gd name="connsiteX6" fmla="*/ 138113 w 531018"/>
                <a:gd name="connsiteY6" fmla="*/ 40481 h 573881"/>
                <a:gd name="connsiteX7" fmla="*/ 11906 w 531018"/>
                <a:gd name="connsiteY7" fmla="*/ 140492 h 573881"/>
                <a:gd name="connsiteX8" fmla="*/ 0 w 531018"/>
                <a:gd name="connsiteY8" fmla="*/ 573881 h 573881"/>
                <a:gd name="connsiteX0" fmla="*/ 0 w 531018"/>
                <a:gd name="connsiteY0" fmla="*/ 573881 h 573881"/>
                <a:gd name="connsiteX1" fmla="*/ 276225 w 531018"/>
                <a:gd name="connsiteY1" fmla="*/ 516731 h 573881"/>
                <a:gd name="connsiteX2" fmla="*/ 283369 w 531018"/>
                <a:gd name="connsiteY2" fmla="*/ 92868 h 573881"/>
                <a:gd name="connsiteX3" fmla="*/ 330994 w 531018"/>
                <a:gd name="connsiteY3" fmla="*/ 59530 h 573881"/>
                <a:gd name="connsiteX4" fmla="*/ 485775 w 531018"/>
                <a:gd name="connsiteY4" fmla="*/ 38099 h 573881"/>
                <a:gd name="connsiteX5" fmla="*/ 531018 w 531018"/>
                <a:gd name="connsiteY5" fmla="*/ 4762 h 573881"/>
                <a:gd name="connsiteX6" fmla="*/ 230981 w 531018"/>
                <a:gd name="connsiteY6" fmla="*/ 0 h 573881"/>
                <a:gd name="connsiteX7" fmla="*/ 138113 w 531018"/>
                <a:gd name="connsiteY7" fmla="*/ 40481 h 573881"/>
                <a:gd name="connsiteX8" fmla="*/ 11906 w 531018"/>
                <a:gd name="connsiteY8" fmla="*/ 140492 h 573881"/>
                <a:gd name="connsiteX9" fmla="*/ 0 w 531018"/>
                <a:gd name="connsiteY9" fmla="*/ 573881 h 573881"/>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35719 h 569119"/>
                <a:gd name="connsiteX8" fmla="*/ 11906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11906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14350 w 531018"/>
                <a:gd name="connsiteY4" fmla="*/ 38100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14350"/>
                <a:gd name="connsiteY0" fmla="*/ 564357 h 564357"/>
                <a:gd name="connsiteX1" fmla="*/ 276225 w 514350"/>
                <a:gd name="connsiteY1" fmla="*/ 507207 h 564357"/>
                <a:gd name="connsiteX2" fmla="*/ 283369 w 514350"/>
                <a:gd name="connsiteY2" fmla="*/ 83344 h 564357"/>
                <a:gd name="connsiteX3" fmla="*/ 330994 w 514350"/>
                <a:gd name="connsiteY3" fmla="*/ 50006 h 564357"/>
                <a:gd name="connsiteX4" fmla="*/ 514350 w 514350"/>
                <a:gd name="connsiteY4" fmla="*/ 33338 h 564357"/>
                <a:gd name="connsiteX5" fmla="*/ 511968 w 514350"/>
                <a:gd name="connsiteY5" fmla="*/ 0 h 564357"/>
                <a:gd name="connsiteX6" fmla="*/ 242887 w 514350"/>
                <a:gd name="connsiteY6" fmla="*/ 1 h 564357"/>
                <a:gd name="connsiteX7" fmla="*/ 138113 w 514350"/>
                <a:gd name="connsiteY7" fmla="*/ 40482 h 564357"/>
                <a:gd name="connsiteX8" fmla="*/ 21431 w 514350"/>
                <a:gd name="connsiteY8" fmla="*/ 130968 h 564357"/>
                <a:gd name="connsiteX9" fmla="*/ 0 w 514350"/>
                <a:gd name="connsiteY9"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330994 w 511968"/>
                <a:gd name="connsiteY3" fmla="*/ 50006 h 564357"/>
                <a:gd name="connsiteX4" fmla="*/ 511968 w 511968"/>
                <a:gd name="connsiteY4" fmla="*/ 0 h 564357"/>
                <a:gd name="connsiteX5" fmla="*/ 242887 w 511968"/>
                <a:gd name="connsiteY5" fmla="*/ 1 h 564357"/>
                <a:gd name="connsiteX6" fmla="*/ 138113 w 511968"/>
                <a:gd name="connsiteY6" fmla="*/ 40482 h 564357"/>
                <a:gd name="connsiteX7" fmla="*/ 21431 w 511968"/>
                <a:gd name="connsiteY7" fmla="*/ 130968 h 564357"/>
                <a:gd name="connsiteX8" fmla="*/ 0 w 511968"/>
                <a:gd name="connsiteY8"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242887 w 511968"/>
                <a:gd name="connsiteY4" fmla="*/ 1 h 564357"/>
                <a:gd name="connsiteX5" fmla="*/ 138113 w 511968"/>
                <a:gd name="connsiteY5" fmla="*/ 40482 h 564357"/>
                <a:gd name="connsiteX6" fmla="*/ 21431 w 511968"/>
                <a:gd name="connsiteY6" fmla="*/ 130968 h 564357"/>
                <a:gd name="connsiteX7" fmla="*/ 0 w 511968"/>
                <a:gd name="connsiteY7"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138113 w 511968"/>
                <a:gd name="connsiteY4" fmla="*/ 40482 h 564357"/>
                <a:gd name="connsiteX5" fmla="*/ 21431 w 511968"/>
                <a:gd name="connsiteY5" fmla="*/ 130968 h 564357"/>
                <a:gd name="connsiteX6" fmla="*/ 0 w 511968"/>
                <a:gd name="connsiteY6"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21431 w 511968"/>
                <a:gd name="connsiteY4" fmla="*/ 130968 h 564357"/>
                <a:gd name="connsiteX5" fmla="*/ 0 w 511968"/>
                <a:gd name="connsiteY5" fmla="*/ 564357 h 564357"/>
                <a:gd name="connsiteX0" fmla="*/ 0 w 533399"/>
                <a:gd name="connsiteY0" fmla="*/ 559594 h 559594"/>
                <a:gd name="connsiteX1" fmla="*/ 276225 w 533399"/>
                <a:gd name="connsiteY1" fmla="*/ 502444 h 559594"/>
                <a:gd name="connsiteX2" fmla="*/ 283369 w 533399"/>
                <a:gd name="connsiteY2" fmla="*/ 78581 h 559594"/>
                <a:gd name="connsiteX3" fmla="*/ 533399 w 533399"/>
                <a:gd name="connsiteY3" fmla="*/ 0 h 559594"/>
                <a:gd name="connsiteX4" fmla="*/ 21431 w 533399"/>
                <a:gd name="connsiteY4" fmla="*/ 126205 h 559594"/>
                <a:gd name="connsiteX5" fmla="*/ 0 w 533399"/>
                <a:gd name="connsiteY5" fmla="*/ 559594 h 559594"/>
                <a:gd name="connsiteX0" fmla="*/ 0 w 533399"/>
                <a:gd name="connsiteY0" fmla="*/ 593726 h 593726"/>
                <a:gd name="connsiteX1" fmla="*/ 276225 w 533399"/>
                <a:gd name="connsiteY1" fmla="*/ 536576 h 593726"/>
                <a:gd name="connsiteX2" fmla="*/ 283369 w 533399"/>
                <a:gd name="connsiteY2" fmla="*/ 112713 h 593726"/>
                <a:gd name="connsiteX3" fmla="*/ 533399 w 533399"/>
                <a:gd name="connsiteY3" fmla="*/ 34132 h 593726"/>
                <a:gd name="connsiteX4" fmla="*/ 21431 w 533399"/>
                <a:gd name="connsiteY4" fmla="*/ 160337 h 593726"/>
                <a:gd name="connsiteX5" fmla="*/ 0 w 533399"/>
                <a:gd name="connsiteY5" fmla="*/ 593726 h 593726"/>
                <a:gd name="connsiteX0" fmla="*/ 0 w 533399"/>
                <a:gd name="connsiteY0" fmla="*/ 596901 h 596901"/>
                <a:gd name="connsiteX1" fmla="*/ 276225 w 533399"/>
                <a:gd name="connsiteY1" fmla="*/ 539751 h 596901"/>
                <a:gd name="connsiteX2" fmla="*/ 283369 w 533399"/>
                <a:gd name="connsiteY2" fmla="*/ 115888 h 596901"/>
                <a:gd name="connsiteX3" fmla="*/ 533399 w 533399"/>
                <a:gd name="connsiteY3" fmla="*/ 37307 h 596901"/>
                <a:gd name="connsiteX4" fmla="*/ 21431 w 533399"/>
                <a:gd name="connsiteY4" fmla="*/ 163512 h 596901"/>
                <a:gd name="connsiteX5" fmla="*/ 0 w 533399"/>
                <a:gd name="connsiteY5" fmla="*/ 596901 h 596901"/>
                <a:gd name="connsiteX0" fmla="*/ 0 w 533399"/>
                <a:gd name="connsiteY0" fmla="*/ 596901 h 596901"/>
                <a:gd name="connsiteX1" fmla="*/ 276225 w 533399"/>
                <a:gd name="connsiteY1" fmla="*/ 539751 h 596901"/>
                <a:gd name="connsiteX2" fmla="*/ 283369 w 533399"/>
                <a:gd name="connsiteY2" fmla="*/ 115888 h 596901"/>
                <a:gd name="connsiteX3" fmla="*/ 533399 w 533399"/>
                <a:gd name="connsiteY3" fmla="*/ 37307 h 596901"/>
                <a:gd name="connsiteX4" fmla="*/ 21431 w 533399"/>
                <a:gd name="connsiteY4" fmla="*/ 163512 h 596901"/>
                <a:gd name="connsiteX5" fmla="*/ 0 w 533399"/>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46832 h 596901"/>
                <a:gd name="connsiteX4" fmla="*/ 21431 w 538162"/>
                <a:gd name="connsiteY4" fmla="*/ 163512 h 596901"/>
                <a:gd name="connsiteX5" fmla="*/ 0 w 538162"/>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46832 h 596901"/>
                <a:gd name="connsiteX4" fmla="*/ 21431 w 538162"/>
                <a:gd name="connsiteY4" fmla="*/ 163512 h 596901"/>
                <a:gd name="connsiteX5" fmla="*/ 0 w 538162"/>
                <a:gd name="connsiteY5" fmla="*/ 596901 h 596901"/>
                <a:gd name="connsiteX0" fmla="*/ 0 w 526256"/>
                <a:gd name="connsiteY0" fmla="*/ 596901 h 596901"/>
                <a:gd name="connsiteX1" fmla="*/ 276225 w 526256"/>
                <a:gd name="connsiteY1" fmla="*/ 539751 h 596901"/>
                <a:gd name="connsiteX2" fmla="*/ 283369 w 526256"/>
                <a:gd name="connsiteY2" fmla="*/ 115888 h 596901"/>
                <a:gd name="connsiteX3" fmla="*/ 526256 w 526256"/>
                <a:gd name="connsiteY3" fmla="*/ 63501 h 596901"/>
                <a:gd name="connsiteX4" fmla="*/ 21431 w 526256"/>
                <a:gd name="connsiteY4" fmla="*/ 163512 h 596901"/>
                <a:gd name="connsiteX5" fmla="*/ 0 w 526256"/>
                <a:gd name="connsiteY5" fmla="*/ 596901 h 596901"/>
                <a:gd name="connsiteX0" fmla="*/ 0 w 535781"/>
                <a:gd name="connsiteY0" fmla="*/ 596901 h 596901"/>
                <a:gd name="connsiteX1" fmla="*/ 276225 w 535781"/>
                <a:gd name="connsiteY1" fmla="*/ 539751 h 596901"/>
                <a:gd name="connsiteX2" fmla="*/ 283369 w 535781"/>
                <a:gd name="connsiteY2" fmla="*/ 115888 h 596901"/>
                <a:gd name="connsiteX3" fmla="*/ 535781 w 535781"/>
                <a:gd name="connsiteY3" fmla="*/ 39688 h 596901"/>
                <a:gd name="connsiteX4" fmla="*/ 21431 w 535781"/>
                <a:gd name="connsiteY4" fmla="*/ 163512 h 596901"/>
                <a:gd name="connsiteX5" fmla="*/ 0 w 535781"/>
                <a:gd name="connsiteY5" fmla="*/ 596901 h 596901"/>
                <a:gd name="connsiteX0" fmla="*/ 0 w 542925"/>
                <a:gd name="connsiteY0" fmla="*/ 596901 h 596901"/>
                <a:gd name="connsiteX1" fmla="*/ 276225 w 542925"/>
                <a:gd name="connsiteY1" fmla="*/ 539751 h 596901"/>
                <a:gd name="connsiteX2" fmla="*/ 283369 w 542925"/>
                <a:gd name="connsiteY2" fmla="*/ 115888 h 596901"/>
                <a:gd name="connsiteX3" fmla="*/ 535781 w 542925"/>
                <a:gd name="connsiteY3" fmla="*/ 39688 h 596901"/>
                <a:gd name="connsiteX4" fmla="*/ 21431 w 542925"/>
                <a:gd name="connsiteY4" fmla="*/ 163512 h 596901"/>
                <a:gd name="connsiteX5" fmla="*/ 0 w 542925"/>
                <a:gd name="connsiteY5" fmla="*/ 596901 h 596901"/>
                <a:gd name="connsiteX0" fmla="*/ 0 w 542925"/>
                <a:gd name="connsiteY0" fmla="*/ 596901 h 596901"/>
                <a:gd name="connsiteX1" fmla="*/ 276225 w 542925"/>
                <a:gd name="connsiteY1" fmla="*/ 539751 h 596901"/>
                <a:gd name="connsiteX2" fmla="*/ 283369 w 542925"/>
                <a:gd name="connsiteY2" fmla="*/ 115888 h 596901"/>
                <a:gd name="connsiteX3" fmla="*/ 535781 w 542925"/>
                <a:gd name="connsiteY3" fmla="*/ 63501 h 596901"/>
                <a:gd name="connsiteX4" fmla="*/ 21431 w 542925"/>
                <a:gd name="connsiteY4" fmla="*/ 163512 h 596901"/>
                <a:gd name="connsiteX5" fmla="*/ 0 w 542925"/>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87314 h 596901"/>
                <a:gd name="connsiteX4" fmla="*/ 21431 w 545306"/>
                <a:gd name="connsiteY4" fmla="*/ 163512 h 596901"/>
                <a:gd name="connsiteX5" fmla="*/ 0 w 545306"/>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77789 h 596901"/>
                <a:gd name="connsiteX4" fmla="*/ 21431 w 545306"/>
                <a:gd name="connsiteY4" fmla="*/ 163512 h 596901"/>
                <a:gd name="connsiteX5" fmla="*/ 0 w 545306"/>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77789 h 596901"/>
                <a:gd name="connsiteX4" fmla="*/ 21431 w 545306"/>
                <a:gd name="connsiteY4" fmla="*/ 163512 h 596901"/>
                <a:gd name="connsiteX5" fmla="*/ 0 w 545306"/>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77789 h 596901"/>
                <a:gd name="connsiteX4" fmla="*/ 21431 w 538162"/>
                <a:gd name="connsiteY4" fmla="*/ 163512 h 596901"/>
                <a:gd name="connsiteX5" fmla="*/ 0 w 538162"/>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77789 h 596901"/>
                <a:gd name="connsiteX4" fmla="*/ 21431 w 538162"/>
                <a:gd name="connsiteY4" fmla="*/ 163512 h 596901"/>
                <a:gd name="connsiteX5" fmla="*/ 0 w 538162"/>
                <a:gd name="connsiteY5" fmla="*/ 596901 h 596901"/>
                <a:gd name="connsiteX0" fmla="*/ 0 w 531018"/>
                <a:gd name="connsiteY0" fmla="*/ 584994 h 584994"/>
                <a:gd name="connsiteX1" fmla="*/ 269081 w 531018"/>
                <a:gd name="connsiteY1" fmla="*/ 539751 h 584994"/>
                <a:gd name="connsiteX2" fmla="*/ 276225 w 531018"/>
                <a:gd name="connsiteY2" fmla="*/ 115888 h 584994"/>
                <a:gd name="connsiteX3" fmla="*/ 531018 w 531018"/>
                <a:gd name="connsiteY3" fmla="*/ 77789 h 584994"/>
                <a:gd name="connsiteX4" fmla="*/ 14287 w 531018"/>
                <a:gd name="connsiteY4" fmla="*/ 163512 h 584994"/>
                <a:gd name="connsiteX5" fmla="*/ 0 w 531018"/>
                <a:gd name="connsiteY5" fmla="*/ 584994 h 584994"/>
                <a:gd name="connsiteX0" fmla="*/ 0 w 531018"/>
                <a:gd name="connsiteY0" fmla="*/ 587376 h 587376"/>
                <a:gd name="connsiteX1" fmla="*/ 269081 w 531018"/>
                <a:gd name="connsiteY1" fmla="*/ 542133 h 587376"/>
                <a:gd name="connsiteX2" fmla="*/ 276225 w 531018"/>
                <a:gd name="connsiteY2" fmla="*/ 118270 h 587376"/>
                <a:gd name="connsiteX3" fmla="*/ 531018 w 531018"/>
                <a:gd name="connsiteY3" fmla="*/ 80171 h 587376"/>
                <a:gd name="connsiteX4" fmla="*/ 21430 w 531018"/>
                <a:gd name="connsiteY4" fmla="*/ 163512 h 587376"/>
                <a:gd name="connsiteX5" fmla="*/ 0 w 531018"/>
                <a:gd name="connsiteY5" fmla="*/ 587376 h 587376"/>
                <a:gd name="connsiteX0" fmla="*/ 0 w 531018"/>
                <a:gd name="connsiteY0" fmla="*/ 582614 h 582614"/>
                <a:gd name="connsiteX1" fmla="*/ 269081 w 531018"/>
                <a:gd name="connsiteY1" fmla="*/ 537371 h 582614"/>
                <a:gd name="connsiteX2" fmla="*/ 276225 w 531018"/>
                <a:gd name="connsiteY2" fmla="*/ 113508 h 582614"/>
                <a:gd name="connsiteX3" fmla="*/ 531018 w 531018"/>
                <a:gd name="connsiteY3" fmla="*/ 75409 h 582614"/>
                <a:gd name="connsiteX4" fmla="*/ 11905 w 531018"/>
                <a:gd name="connsiteY4" fmla="*/ 163512 h 582614"/>
                <a:gd name="connsiteX5" fmla="*/ 0 w 531018"/>
                <a:gd name="connsiteY5" fmla="*/ 582614 h 582614"/>
                <a:gd name="connsiteX0" fmla="*/ 0 w 531018"/>
                <a:gd name="connsiteY0" fmla="*/ 570708 h 570708"/>
                <a:gd name="connsiteX1" fmla="*/ 269081 w 531018"/>
                <a:gd name="connsiteY1" fmla="*/ 525465 h 570708"/>
                <a:gd name="connsiteX2" fmla="*/ 276225 w 531018"/>
                <a:gd name="connsiteY2" fmla="*/ 101602 h 570708"/>
                <a:gd name="connsiteX3" fmla="*/ 531018 w 531018"/>
                <a:gd name="connsiteY3" fmla="*/ 63503 h 570708"/>
                <a:gd name="connsiteX4" fmla="*/ 11905 w 531018"/>
                <a:gd name="connsiteY4" fmla="*/ 163512 h 570708"/>
                <a:gd name="connsiteX5" fmla="*/ 0 w 531018"/>
                <a:gd name="connsiteY5" fmla="*/ 570708 h 570708"/>
                <a:gd name="connsiteX0" fmla="*/ 0 w 531018"/>
                <a:gd name="connsiteY0" fmla="*/ 601665 h 601665"/>
                <a:gd name="connsiteX1" fmla="*/ 269081 w 531018"/>
                <a:gd name="connsiteY1" fmla="*/ 556422 h 601665"/>
                <a:gd name="connsiteX2" fmla="*/ 276225 w 531018"/>
                <a:gd name="connsiteY2" fmla="*/ 132559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76225 w 531018"/>
                <a:gd name="connsiteY2" fmla="*/ 132559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85750 w 531018"/>
                <a:gd name="connsiteY2" fmla="*/ 139703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73844 w 531018"/>
                <a:gd name="connsiteY2" fmla="*/ 153990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85750 w 531018"/>
                <a:gd name="connsiteY2" fmla="*/ 163515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11190 h 611190"/>
                <a:gd name="connsiteX1" fmla="*/ 261937 w 531018"/>
                <a:gd name="connsiteY1" fmla="*/ 565947 h 611190"/>
                <a:gd name="connsiteX2" fmla="*/ 285750 w 531018"/>
                <a:gd name="connsiteY2" fmla="*/ 173040 h 611190"/>
                <a:gd name="connsiteX3" fmla="*/ 531018 w 531018"/>
                <a:gd name="connsiteY3" fmla="*/ 103985 h 611190"/>
                <a:gd name="connsiteX4" fmla="*/ 23811 w 531018"/>
                <a:gd name="connsiteY4" fmla="*/ 194469 h 611190"/>
                <a:gd name="connsiteX5" fmla="*/ 0 w 531018"/>
                <a:gd name="connsiteY5" fmla="*/ 611190 h 6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1018" h="611190">
                  <a:moveTo>
                    <a:pt x="0" y="611190"/>
                  </a:moveTo>
                  <a:lnTo>
                    <a:pt x="261937" y="565947"/>
                  </a:lnTo>
                  <a:lnTo>
                    <a:pt x="285750" y="173040"/>
                  </a:lnTo>
                  <a:cubicBezTo>
                    <a:pt x="309561" y="125414"/>
                    <a:pt x="457200" y="82555"/>
                    <a:pt x="531018" y="103985"/>
                  </a:cubicBezTo>
                  <a:cubicBezTo>
                    <a:pt x="424656" y="43660"/>
                    <a:pt x="187323" y="0"/>
                    <a:pt x="23811" y="194469"/>
                  </a:cubicBezTo>
                  <a:lnTo>
                    <a:pt x="0" y="611190"/>
                  </a:lnTo>
                  <a:close/>
                </a:path>
              </a:pathLst>
            </a:custGeom>
            <a:solidFill>
              <a:srgbClr val="004D8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8" name="Freeform 37">
              <a:extLst>
                <a:ext uri="{FF2B5EF4-FFF2-40B4-BE49-F238E27FC236}">
                  <a16:creationId xmlns:a16="http://schemas.microsoft.com/office/drawing/2014/main" id="{0119B803-4BA5-A318-FC23-91950C58851E}"/>
                </a:ext>
              </a:extLst>
            </p:cNvPr>
            <p:cNvSpPr/>
            <p:nvPr/>
          </p:nvSpPr>
          <p:spPr>
            <a:xfrm>
              <a:off x="2776539" y="3258340"/>
              <a:ext cx="531018" cy="611190"/>
            </a:xfrm>
            <a:custGeom>
              <a:avLst/>
              <a:gdLst>
                <a:gd name="connsiteX0" fmla="*/ 0 w 571500"/>
                <a:gd name="connsiteY0" fmla="*/ 571500 h 571500"/>
                <a:gd name="connsiteX1" fmla="*/ 276225 w 571500"/>
                <a:gd name="connsiteY1" fmla="*/ 514350 h 571500"/>
                <a:gd name="connsiteX2" fmla="*/ 283369 w 571500"/>
                <a:gd name="connsiteY2" fmla="*/ 90487 h 571500"/>
                <a:gd name="connsiteX3" fmla="*/ 323850 w 571500"/>
                <a:gd name="connsiteY3" fmla="*/ 59531 h 571500"/>
                <a:gd name="connsiteX4" fmla="*/ 571500 w 571500"/>
                <a:gd name="connsiteY4" fmla="*/ 26193 h 571500"/>
                <a:gd name="connsiteX5" fmla="*/ 252412 w 571500"/>
                <a:gd name="connsiteY5" fmla="*/ 0 h 571500"/>
                <a:gd name="connsiteX6" fmla="*/ 47625 w 571500"/>
                <a:gd name="connsiteY6" fmla="*/ 102393 h 571500"/>
                <a:gd name="connsiteX7" fmla="*/ 0 w 571500"/>
                <a:gd name="connsiteY7" fmla="*/ 571500 h 571500"/>
                <a:gd name="connsiteX0" fmla="*/ 0 w 571500"/>
                <a:gd name="connsiteY0" fmla="*/ 571500 h 571500"/>
                <a:gd name="connsiteX1" fmla="*/ 276225 w 571500"/>
                <a:gd name="connsiteY1" fmla="*/ 514350 h 571500"/>
                <a:gd name="connsiteX2" fmla="*/ 283369 w 571500"/>
                <a:gd name="connsiteY2" fmla="*/ 90487 h 571500"/>
                <a:gd name="connsiteX3" fmla="*/ 323850 w 571500"/>
                <a:gd name="connsiteY3" fmla="*/ 59531 h 571500"/>
                <a:gd name="connsiteX4" fmla="*/ 571500 w 571500"/>
                <a:gd name="connsiteY4" fmla="*/ 26193 h 571500"/>
                <a:gd name="connsiteX5" fmla="*/ 252412 w 571500"/>
                <a:gd name="connsiteY5" fmla="*/ 0 h 571500"/>
                <a:gd name="connsiteX6" fmla="*/ 11906 w 571500"/>
                <a:gd name="connsiteY6" fmla="*/ 138111 h 571500"/>
                <a:gd name="connsiteX7" fmla="*/ 0 w 571500"/>
                <a:gd name="connsiteY7" fmla="*/ 571500 h 571500"/>
                <a:gd name="connsiteX0" fmla="*/ 0 w 571500"/>
                <a:gd name="connsiteY0" fmla="*/ 576262 h 576262"/>
                <a:gd name="connsiteX1" fmla="*/ 276225 w 571500"/>
                <a:gd name="connsiteY1" fmla="*/ 519112 h 576262"/>
                <a:gd name="connsiteX2" fmla="*/ 283369 w 571500"/>
                <a:gd name="connsiteY2" fmla="*/ 95249 h 576262"/>
                <a:gd name="connsiteX3" fmla="*/ 323850 w 571500"/>
                <a:gd name="connsiteY3" fmla="*/ 64293 h 576262"/>
                <a:gd name="connsiteX4" fmla="*/ 571500 w 571500"/>
                <a:gd name="connsiteY4" fmla="*/ 30955 h 576262"/>
                <a:gd name="connsiteX5" fmla="*/ 173831 w 571500"/>
                <a:gd name="connsiteY5" fmla="*/ 0 h 576262"/>
                <a:gd name="connsiteX6" fmla="*/ 11906 w 571500"/>
                <a:gd name="connsiteY6" fmla="*/ 142873 h 576262"/>
                <a:gd name="connsiteX7" fmla="*/ 0 w 571500"/>
                <a:gd name="connsiteY7" fmla="*/ 576262 h 576262"/>
                <a:gd name="connsiteX0" fmla="*/ 0 w 571500"/>
                <a:gd name="connsiteY0" fmla="*/ 554831 h 554831"/>
                <a:gd name="connsiteX1" fmla="*/ 276225 w 571500"/>
                <a:gd name="connsiteY1" fmla="*/ 497681 h 554831"/>
                <a:gd name="connsiteX2" fmla="*/ 283369 w 571500"/>
                <a:gd name="connsiteY2" fmla="*/ 73818 h 554831"/>
                <a:gd name="connsiteX3" fmla="*/ 323850 w 571500"/>
                <a:gd name="connsiteY3" fmla="*/ 42862 h 554831"/>
                <a:gd name="connsiteX4" fmla="*/ 571500 w 571500"/>
                <a:gd name="connsiteY4" fmla="*/ 9524 h 554831"/>
                <a:gd name="connsiteX5" fmla="*/ 197643 w 571500"/>
                <a:gd name="connsiteY5" fmla="*/ 0 h 554831"/>
                <a:gd name="connsiteX6" fmla="*/ 11906 w 571500"/>
                <a:gd name="connsiteY6" fmla="*/ 121442 h 554831"/>
                <a:gd name="connsiteX7" fmla="*/ 0 w 571500"/>
                <a:gd name="connsiteY7" fmla="*/ 554831 h 554831"/>
                <a:gd name="connsiteX0" fmla="*/ 0 w 526256"/>
                <a:gd name="connsiteY0" fmla="*/ 578644 h 578644"/>
                <a:gd name="connsiteX1" fmla="*/ 276225 w 526256"/>
                <a:gd name="connsiteY1" fmla="*/ 521494 h 578644"/>
                <a:gd name="connsiteX2" fmla="*/ 283369 w 526256"/>
                <a:gd name="connsiteY2" fmla="*/ 97631 h 578644"/>
                <a:gd name="connsiteX3" fmla="*/ 323850 w 526256"/>
                <a:gd name="connsiteY3" fmla="*/ 66675 h 578644"/>
                <a:gd name="connsiteX4" fmla="*/ 526256 w 526256"/>
                <a:gd name="connsiteY4" fmla="*/ 0 h 578644"/>
                <a:gd name="connsiteX5" fmla="*/ 197643 w 526256"/>
                <a:gd name="connsiteY5" fmla="*/ 2381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323850 w 526256"/>
                <a:gd name="connsiteY3" fmla="*/ 66675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502444 w 526256"/>
                <a:gd name="connsiteY3" fmla="*/ 33338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321469 w 526256"/>
                <a:gd name="connsiteY3" fmla="*/ 50006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40543"/>
                <a:gd name="connsiteY0" fmla="*/ 573881 h 573881"/>
                <a:gd name="connsiteX1" fmla="*/ 276225 w 540543"/>
                <a:gd name="connsiteY1" fmla="*/ 516731 h 573881"/>
                <a:gd name="connsiteX2" fmla="*/ 283369 w 540543"/>
                <a:gd name="connsiteY2" fmla="*/ 92868 h 573881"/>
                <a:gd name="connsiteX3" fmla="*/ 321469 w 540543"/>
                <a:gd name="connsiteY3" fmla="*/ 45243 h 573881"/>
                <a:gd name="connsiteX4" fmla="*/ 540543 w 540543"/>
                <a:gd name="connsiteY4" fmla="*/ 14287 h 573881"/>
                <a:gd name="connsiteX5" fmla="*/ 221456 w 540543"/>
                <a:gd name="connsiteY5" fmla="*/ 0 h 573881"/>
                <a:gd name="connsiteX6" fmla="*/ 11906 w 540543"/>
                <a:gd name="connsiteY6" fmla="*/ 140492 h 573881"/>
                <a:gd name="connsiteX7" fmla="*/ 0 w 540543"/>
                <a:gd name="connsiteY7" fmla="*/ 573881 h 573881"/>
                <a:gd name="connsiteX0" fmla="*/ 0 w 540543"/>
                <a:gd name="connsiteY0" fmla="*/ 564356 h 564356"/>
                <a:gd name="connsiteX1" fmla="*/ 276225 w 540543"/>
                <a:gd name="connsiteY1" fmla="*/ 507206 h 564356"/>
                <a:gd name="connsiteX2" fmla="*/ 283369 w 540543"/>
                <a:gd name="connsiteY2" fmla="*/ 83343 h 564356"/>
                <a:gd name="connsiteX3" fmla="*/ 321469 w 540543"/>
                <a:gd name="connsiteY3" fmla="*/ 35718 h 564356"/>
                <a:gd name="connsiteX4" fmla="*/ 540543 w 540543"/>
                <a:gd name="connsiteY4" fmla="*/ 4762 h 564356"/>
                <a:gd name="connsiteX5" fmla="*/ 252412 w 540543"/>
                <a:gd name="connsiteY5" fmla="*/ 0 h 564356"/>
                <a:gd name="connsiteX6" fmla="*/ 11906 w 540543"/>
                <a:gd name="connsiteY6" fmla="*/ 130967 h 564356"/>
                <a:gd name="connsiteX7" fmla="*/ 0 w 540543"/>
                <a:gd name="connsiteY7" fmla="*/ 564356 h 564356"/>
                <a:gd name="connsiteX0" fmla="*/ 0 w 531018"/>
                <a:gd name="connsiteY0" fmla="*/ 569119 h 569119"/>
                <a:gd name="connsiteX1" fmla="*/ 276225 w 531018"/>
                <a:gd name="connsiteY1" fmla="*/ 511969 h 569119"/>
                <a:gd name="connsiteX2" fmla="*/ 283369 w 531018"/>
                <a:gd name="connsiteY2" fmla="*/ 88106 h 569119"/>
                <a:gd name="connsiteX3" fmla="*/ 321469 w 531018"/>
                <a:gd name="connsiteY3" fmla="*/ 40481 h 569119"/>
                <a:gd name="connsiteX4" fmla="*/ 531018 w 531018"/>
                <a:gd name="connsiteY4" fmla="*/ 0 h 569119"/>
                <a:gd name="connsiteX5" fmla="*/ 252412 w 531018"/>
                <a:gd name="connsiteY5" fmla="*/ 4763 h 569119"/>
                <a:gd name="connsiteX6" fmla="*/ 11906 w 531018"/>
                <a:gd name="connsiteY6" fmla="*/ 135730 h 569119"/>
                <a:gd name="connsiteX7" fmla="*/ 0 w 531018"/>
                <a:gd name="connsiteY7"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1906 w 531018"/>
                <a:gd name="connsiteY6" fmla="*/ 135730 h 569119"/>
                <a:gd name="connsiteX7" fmla="*/ 0 w 531018"/>
                <a:gd name="connsiteY7"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23825 w 531018"/>
                <a:gd name="connsiteY6" fmla="*/ 19050 h 569119"/>
                <a:gd name="connsiteX7" fmla="*/ 11906 w 531018"/>
                <a:gd name="connsiteY7" fmla="*/ 135730 h 569119"/>
                <a:gd name="connsiteX8" fmla="*/ 0 w 531018"/>
                <a:gd name="connsiteY8"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38113 w 531018"/>
                <a:gd name="connsiteY6" fmla="*/ 35719 h 569119"/>
                <a:gd name="connsiteX7" fmla="*/ 11906 w 531018"/>
                <a:gd name="connsiteY7" fmla="*/ 135730 h 569119"/>
                <a:gd name="connsiteX8" fmla="*/ 0 w 531018"/>
                <a:gd name="connsiteY8" fmla="*/ 569119 h 569119"/>
                <a:gd name="connsiteX0" fmla="*/ 0 w 531018"/>
                <a:gd name="connsiteY0" fmla="*/ 573881 h 573881"/>
                <a:gd name="connsiteX1" fmla="*/ 276225 w 531018"/>
                <a:gd name="connsiteY1" fmla="*/ 516731 h 573881"/>
                <a:gd name="connsiteX2" fmla="*/ 283369 w 531018"/>
                <a:gd name="connsiteY2" fmla="*/ 92868 h 573881"/>
                <a:gd name="connsiteX3" fmla="*/ 330994 w 531018"/>
                <a:gd name="connsiteY3" fmla="*/ 59530 h 573881"/>
                <a:gd name="connsiteX4" fmla="*/ 531018 w 531018"/>
                <a:gd name="connsiteY4" fmla="*/ 4762 h 573881"/>
                <a:gd name="connsiteX5" fmla="*/ 230981 w 531018"/>
                <a:gd name="connsiteY5" fmla="*/ 0 h 573881"/>
                <a:gd name="connsiteX6" fmla="*/ 138113 w 531018"/>
                <a:gd name="connsiteY6" fmla="*/ 40481 h 573881"/>
                <a:gd name="connsiteX7" fmla="*/ 11906 w 531018"/>
                <a:gd name="connsiteY7" fmla="*/ 140492 h 573881"/>
                <a:gd name="connsiteX8" fmla="*/ 0 w 531018"/>
                <a:gd name="connsiteY8" fmla="*/ 573881 h 573881"/>
                <a:gd name="connsiteX0" fmla="*/ 0 w 531018"/>
                <a:gd name="connsiteY0" fmla="*/ 573881 h 573881"/>
                <a:gd name="connsiteX1" fmla="*/ 276225 w 531018"/>
                <a:gd name="connsiteY1" fmla="*/ 516731 h 573881"/>
                <a:gd name="connsiteX2" fmla="*/ 283369 w 531018"/>
                <a:gd name="connsiteY2" fmla="*/ 92868 h 573881"/>
                <a:gd name="connsiteX3" fmla="*/ 330994 w 531018"/>
                <a:gd name="connsiteY3" fmla="*/ 59530 h 573881"/>
                <a:gd name="connsiteX4" fmla="*/ 485775 w 531018"/>
                <a:gd name="connsiteY4" fmla="*/ 38099 h 573881"/>
                <a:gd name="connsiteX5" fmla="*/ 531018 w 531018"/>
                <a:gd name="connsiteY5" fmla="*/ 4762 h 573881"/>
                <a:gd name="connsiteX6" fmla="*/ 230981 w 531018"/>
                <a:gd name="connsiteY6" fmla="*/ 0 h 573881"/>
                <a:gd name="connsiteX7" fmla="*/ 138113 w 531018"/>
                <a:gd name="connsiteY7" fmla="*/ 40481 h 573881"/>
                <a:gd name="connsiteX8" fmla="*/ 11906 w 531018"/>
                <a:gd name="connsiteY8" fmla="*/ 140492 h 573881"/>
                <a:gd name="connsiteX9" fmla="*/ 0 w 531018"/>
                <a:gd name="connsiteY9" fmla="*/ 573881 h 573881"/>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35719 h 569119"/>
                <a:gd name="connsiteX8" fmla="*/ 11906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11906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14350 w 531018"/>
                <a:gd name="connsiteY4" fmla="*/ 38100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14350"/>
                <a:gd name="connsiteY0" fmla="*/ 564357 h 564357"/>
                <a:gd name="connsiteX1" fmla="*/ 276225 w 514350"/>
                <a:gd name="connsiteY1" fmla="*/ 507207 h 564357"/>
                <a:gd name="connsiteX2" fmla="*/ 283369 w 514350"/>
                <a:gd name="connsiteY2" fmla="*/ 83344 h 564357"/>
                <a:gd name="connsiteX3" fmla="*/ 330994 w 514350"/>
                <a:gd name="connsiteY3" fmla="*/ 50006 h 564357"/>
                <a:gd name="connsiteX4" fmla="*/ 514350 w 514350"/>
                <a:gd name="connsiteY4" fmla="*/ 33338 h 564357"/>
                <a:gd name="connsiteX5" fmla="*/ 511968 w 514350"/>
                <a:gd name="connsiteY5" fmla="*/ 0 h 564357"/>
                <a:gd name="connsiteX6" fmla="*/ 242887 w 514350"/>
                <a:gd name="connsiteY6" fmla="*/ 1 h 564357"/>
                <a:gd name="connsiteX7" fmla="*/ 138113 w 514350"/>
                <a:gd name="connsiteY7" fmla="*/ 40482 h 564357"/>
                <a:gd name="connsiteX8" fmla="*/ 21431 w 514350"/>
                <a:gd name="connsiteY8" fmla="*/ 130968 h 564357"/>
                <a:gd name="connsiteX9" fmla="*/ 0 w 514350"/>
                <a:gd name="connsiteY9"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330994 w 511968"/>
                <a:gd name="connsiteY3" fmla="*/ 50006 h 564357"/>
                <a:gd name="connsiteX4" fmla="*/ 511968 w 511968"/>
                <a:gd name="connsiteY4" fmla="*/ 0 h 564357"/>
                <a:gd name="connsiteX5" fmla="*/ 242887 w 511968"/>
                <a:gd name="connsiteY5" fmla="*/ 1 h 564357"/>
                <a:gd name="connsiteX6" fmla="*/ 138113 w 511968"/>
                <a:gd name="connsiteY6" fmla="*/ 40482 h 564357"/>
                <a:gd name="connsiteX7" fmla="*/ 21431 w 511968"/>
                <a:gd name="connsiteY7" fmla="*/ 130968 h 564357"/>
                <a:gd name="connsiteX8" fmla="*/ 0 w 511968"/>
                <a:gd name="connsiteY8"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242887 w 511968"/>
                <a:gd name="connsiteY4" fmla="*/ 1 h 564357"/>
                <a:gd name="connsiteX5" fmla="*/ 138113 w 511968"/>
                <a:gd name="connsiteY5" fmla="*/ 40482 h 564357"/>
                <a:gd name="connsiteX6" fmla="*/ 21431 w 511968"/>
                <a:gd name="connsiteY6" fmla="*/ 130968 h 564357"/>
                <a:gd name="connsiteX7" fmla="*/ 0 w 511968"/>
                <a:gd name="connsiteY7"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138113 w 511968"/>
                <a:gd name="connsiteY4" fmla="*/ 40482 h 564357"/>
                <a:gd name="connsiteX5" fmla="*/ 21431 w 511968"/>
                <a:gd name="connsiteY5" fmla="*/ 130968 h 564357"/>
                <a:gd name="connsiteX6" fmla="*/ 0 w 511968"/>
                <a:gd name="connsiteY6"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21431 w 511968"/>
                <a:gd name="connsiteY4" fmla="*/ 130968 h 564357"/>
                <a:gd name="connsiteX5" fmla="*/ 0 w 511968"/>
                <a:gd name="connsiteY5" fmla="*/ 564357 h 564357"/>
                <a:gd name="connsiteX0" fmla="*/ 0 w 533399"/>
                <a:gd name="connsiteY0" fmla="*/ 559594 h 559594"/>
                <a:gd name="connsiteX1" fmla="*/ 276225 w 533399"/>
                <a:gd name="connsiteY1" fmla="*/ 502444 h 559594"/>
                <a:gd name="connsiteX2" fmla="*/ 283369 w 533399"/>
                <a:gd name="connsiteY2" fmla="*/ 78581 h 559594"/>
                <a:gd name="connsiteX3" fmla="*/ 533399 w 533399"/>
                <a:gd name="connsiteY3" fmla="*/ 0 h 559594"/>
                <a:gd name="connsiteX4" fmla="*/ 21431 w 533399"/>
                <a:gd name="connsiteY4" fmla="*/ 126205 h 559594"/>
                <a:gd name="connsiteX5" fmla="*/ 0 w 533399"/>
                <a:gd name="connsiteY5" fmla="*/ 559594 h 559594"/>
                <a:gd name="connsiteX0" fmla="*/ 0 w 533399"/>
                <a:gd name="connsiteY0" fmla="*/ 593726 h 593726"/>
                <a:gd name="connsiteX1" fmla="*/ 276225 w 533399"/>
                <a:gd name="connsiteY1" fmla="*/ 536576 h 593726"/>
                <a:gd name="connsiteX2" fmla="*/ 283369 w 533399"/>
                <a:gd name="connsiteY2" fmla="*/ 112713 h 593726"/>
                <a:gd name="connsiteX3" fmla="*/ 533399 w 533399"/>
                <a:gd name="connsiteY3" fmla="*/ 34132 h 593726"/>
                <a:gd name="connsiteX4" fmla="*/ 21431 w 533399"/>
                <a:gd name="connsiteY4" fmla="*/ 160337 h 593726"/>
                <a:gd name="connsiteX5" fmla="*/ 0 w 533399"/>
                <a:gd name="connsiteY5" fmla="*/ 593726 h 593726"/>
                <a:gd name="connsiteX0" fmla="*/ 0 w 533399"/>
                <a:gd name="connsiteY0" fmla="*/ 596901 h 596901"/>
                <a:gd name="connsiteX1" fmla="*/ 276225 w 533399"/>
                <a:gd name="connsiteY1" fmla="*/ 539751 h 596901"/>
                <a:gd name="connsiteX2" fmla="*/ 283369 w 533399"/>
                <a:gd name="connsiteY2" fmla="*/ 115888 h 596901"/>
                <a:gd name="connsiteX3" fmla="*/ 533399 w 533399"/>
                <a:gd name="connsiteY3" fmla="*/ 37307 h 596901"/>
                <a:gd name="connsiteX4" fmla="*/ 21431 w 533399"/>
                <a:gd name="connsiteY4" fmla="*/ 163512 h 596901"/>
                <a:gd name="connsiteX5" fmla="*/ 0 w 533399"/>
                <a:gd name="connsiteY5" fmla="*/ 596901 h 596901"/>
                <a:gd name="connsiteX0" fmla="*/ 0 w 533399"/>
                <a:gd name="connsiteY0" fmla="*/ 596901 h 596901"/>
                <a:gd name="connsiteX1" fmla="*/ 276225 w 533399"/>
                <a:gd name="connsiteY1" fmla="*/ 539751 h 596901"/>
                <a:gd name="connsiteX2" fmla="*/ 283369 w 533399"/>
                <a:gd name="connsiteY2" fmla="*/ 115888 h 596901"/>
                <a:gd name="connsiteX3" fmla="*/ 533399 w 533399"/>
                <a:gd name="connsiteY3" fmla="*/ 37307 h 596901"/>
                <a:gd name="connsiteX4" fmla="*/ 21431 w 533399"/>
                <a:gd name="connsiteY4" fmla="*/ 163512 h 596901"/>
                <a:gd name="connsiteX5" fmla="*/ 0 w 533399"/>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46832 h 596901"/>
                <a:gd name="connsiteX4" fmla="*/ 21431 w 538162"/>
                <a:gd name="connsiteY4" fmla="*/ 163512 h 596901"/>
                <a:gd name="connsiteX5" fmla="*/ 0 w 538162"/>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46832 h 596901"/>
                <a:gd name="connsiteX4" fmla="*/ 21431 w 538162"/>
                <a:gd name="connsiteY4" fmla="*/ 163512 h 596901"/>
                <a:gd name="connsiteX5" fmla="*/ 0 w 538162"/>
                <a:gd name="connsiteY5" fmla="*/ 596901 h 596901"/>
                <a:gd name="connsiteX0" fmla="*/ 0 w 526256"/>
                <a:gd name="connsiteY0" fmla="*/ 596901 h 596901"/>
                <a:gd name="connsiteX1" fmla="*/ 276225 w 526256"/>
                <a:gd name="connsiteY1" fmla="*/ 539751 h 596901"/>
                <a:gd name="connsiteX2" fmla="*/ 283369 w 526256"/>
                <a:gd name="connsiteY2" fmla="*/ 115888 h 596901"/>
                <a:gd name="connsiteX3" fmla="*/ 526256 w 526256"/>
                <a:gd name="connsiteY3" fmla="*/ 63501 h 596901"/>
                <a:gd name="connsiteX4" fmla="*/ 21431 w 526256"/>
                <a:gd name="connsiteY4" fmla="*/ 163512 h 596901"/>
                <a:gd name="connsiteX5" fmla="*/ 0 w 526256"/>
                <a:gd name="connsiteY5" fmla="*/ 596901 h 596901"/>
                <a:gd name="connsiteX0" fmla="*/ 0 w 535781"/>
                <a:gd name="connsiteY0" fmla="*/ 596901 h 596901"/>
                <a:gd name="connsiteX1" fmla="*/ 276225 w 535781"/>
                <a:gd name="connsiteY1" fmla="*/ 539751 h 596901"/>
                <a:gd name="connsiteX2" fmla="*/ 283369 w 535781"/>
                <a:gd name="connsiteY2" fmla="*/ 115888 h 596901"/>
                <a:gd name="connsiteX3" fmla="*/ 535781 w 535781"/>
                <a:gd name="connsiteY3" fmla="*/ 39688 h 596901"/>
                <a:gd name="connsiteX4" fmla="*/ 21431 w 535781"/>
                <a:gd name="connsiteY4" fmla="*/ 163512 h 596901"/>
                <a:gd name="connsiteX5" fmla="*/ 0 w 535781"/>
                <a:gd name="connsiteY5" fmla="*/ 596901 h 596901"/>
                <a:gd name="connsiteX0" fmla="*/ 0 w 542925"/>
                <a:gd name="connsiteY0" fmla="*/ 596901 h 596901"/>
                <a:gd name="connsiteX1" fmla="*/ 276225 w 542925"/>
                <a:gd name="connsiteY1" fmla="*/ 539751 h 596901"/>
                <a:gd name="connsiteX2" fmla="*/ 283369 w 542925"/>
                <a:gd name="connsiteY2" fmla="*/ 115888 h 596901"/>
                <a:gd name="connsiteX3" fmla="*/ 535781 w 542925"/>
                <a:gd name="connsiteY3" fmla="*/ 39688 h 596901"/>
                <a:gd name="connsiteX4" fmla="*/ 21431 w 542925"/>
                <a:gd name="connsiteY4" fmla="*/ 163512 h 596901"/>
                <a:gd name="connsiteX5" fmla="*/ 0 w 542925"/>
                <a:gd name="connsiteY5" fmla="*/ 596901 h 596901"/>
                <a:gd name="connsiteX0" fmla="*/ 0 w 542925"/>
                <a:gd name="connsiteY0" fmla="*/ 596901 h 596901"/>
                <a:gd name="connsiteX1" fmla="*/ 276225 w 542925"/>
                <a:gd name="connsiteY1" fmla="*/ 539751 h 596901"/>
                <a:gd name="connsiteX2" fmla="*/ 283369 w 542925"/>
                <a:gd name="connsiteY2" fmla="*/ 115888 h 596901"/>
                <a:gd name="connsiteX3" fmla="*/ 535781 w 542925"/>
                <a:gd name="connsiteY3" fmla="*/ 63501 h 596901"/>
                <a:gd name="connsiteX4" fmla="*/ 21431 w 542925"/>
                <a:gd name="connsiteY4" fmla="*/ 163512 h 596901"/>
                <a:gd name="connsiteX5" fmla="*/ 0 w 542925"/>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87314 h 596901"/>
                <a:gd name="connsiteX4" fmla="*/ 21431 w 545306"/>
                <a:gd name="connsiteY4" fmla="*/ 163512 h 596901"/>
                <a:gd name="connsiteX5" fmla="*/ 0 w 545306"/>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77789 h 596901"/>
                <a:gd name="connsiteX4" fmla="*/ 21431 w 545306"/>
                <a:gd name="connsiteY4" fmla="*/ 163512 h 596901"/>
                <a:gd name="connsiteX5" fmla="*/ 0 w 545306"/>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77789 h 596901"/>
                <a:gd name="connsiteX4" fmla="*/ 21431 w 545306"/>
                <a:gd name="connsiteY4" fmla="*/ 163512 h 596901"/>
                <a:gd name="connsiteX5" fmla="*/ 0 w 545306"/>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77789 h 596901"/>
                <a:gd name="connsiteX4" fmla="*/ 21431 w 538162"/>
                <a:gd name="connsiteY4" fmla="*/ 163512 h 596901"/>
                <a:gd name="connsiteX5" fmla="*/ 0 w 538162"/>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77789 h 596901"/>
                <a:gd name="connsiteX4" fmla="*/ 21431 w 538162"/>
                <a:gd name="connsiteY4" fmla="*/ 163512 h 596901"/>
                <a:gd name="connsiteX5" fmla="*/ 0 w 538162"/>
                <a:gd name="connsiteY5" fmla="*/ 596901 h 596901"/>
                <a:gd name="connsiteX0" fmla="*/ 0 w 531018"/>
                <a:gd name="connsiteY0" fmla="*/ 584994 h 584994"/>
                <a:gd name="connsiteX1" fmla="*/ 269081 w 531018"/>
                <a:gd name="connsiteY1" fmla="*/ 539751 h 584994"/>
                <a:gd name="connsiteX2" fmla="*/ 276225 w 531018"/>
                <a:gd name="connsiteY2" fmla="*/ 115888 h 584994"/>
                <a:gd name="connsiteX3" fmla="*/ 531018 w 531018"/>
                <a:gd name="connsiteY3" fmla="*/ 77789 h 584994"/>
                <a:gd name="connsiteX4" fmla="*/ 14287 w 531018"/>
                <a:gd name="connsiteY4" fmla="*/ 163512 h 584994"/>
                <a:gd name="connsiteX5" fmla="*/ 0 w 531018"/>
                <a:gd name="connsiteY5" fmla="*/ 584994 h 584994"/>
                <a:gd name="connsiteX0" fmla="*/ 0 w 531018"/>
                <a:gd name="connsiteY0" fmla="*/ 587376 h 587376"/>
                <a:gd name="connsiteX1" fmla="*/ 269081 w 531018"/>
                <a:gd name="connsiteY1" fmla="*/ 542133 h 587376"/>
                <a:gd name="connsiteX2" fmla="*/ 276225 w 531018"/>
                <a:gd name="connsiteY2" fmla="*/ 118270 h 587376"/>
                <a:gd name="connsiteX3" fmla="*/ 531018 w 531018"/>
                <a:gd name="connsiteY3" fmla="*/ 80171 h 587376"/>
                <a:gd name="connsiteX4" fmla="*/ 21430 w 531018"/>
                <a:gd name="connsiteY4" fmla="*/ 163512 h 587376"/>
                <a:gd name="connsiteX5" fmla="*/ 0 w 531018"/>
                <a:gd name="connsiteY5" fmla="*/ 587376 h 587376"/>
                <a:gd name="connsiteX0" fmla="*/ 0 w 531018"/>
                <a:gd name="connsiteY0" fmla="*/ 582614 h 582614"/>
                <a:gd name="connsiteX1" fmla="*/ 269081 w 531018"/>
                <a:gd name="connsiteY1" fmla="*/ 537371 h 582614"/>
                <a:gd name="connsiteX2" fmla="*/ 276225 w 531018"/>
                <a:gd name="connsiteY2" fmla="*/ 113508 h 582614"/>
                <a:gd name="connsiteX3" fmla="*/ 531018 w 531018"/>
                <a:gd name="connsiteY3" fmla="*/ 75409 h 582614"/>
                <a:gd name="connsiteX4" fmla="*/ 11905 w 531018"/>
                <a:gd name="connsiteY4" fmla="*/ 163512 h 582614"/>
                <a:gd name="connsiteX5" fmla="*/ 0 w 531018"/>
                <a:gd name="connsiteY5" fmla="*/ 582614 h 582614"/>
                <a:gd name="connsiteX0" fmla="*/ 0 w 531018"/>
                <a:gd name="connsiteY0" fmla="*/ 570708 h 570708"/>
                <a:gd name="connsiteX1" fmla="*/ 269081 w 531018"/>
                <a:gd name="connsiteY1" fmla="*/ 525465 h 570708"/>
                <a:gd name="connsiteX2" fmla="*/ 276225 w 531018"/>
                <a:gd name="connsiteY2" fmla="*/ 101602 h 570708"/>
                <a:gd name="connsiteX3" fmla="*/ 531018 w 531018"/>
                <a:gd name="connsiteY3" fmla="*/ 63503 h 570708"/>
                <a:gd name="connsiteX4" fmla="*/ 11905 w 531018"/>
                <a:gd name="connsiteY4" fmla="*/ 163512 h 570708"/>
                <a:gd name="connsiteX5" fmla="*/ 0 w 531018"/>
                <a:gd name="connsiteY5" fmla="*/ 570708 h 570708"/>
                <a:gd name="connsiteX0" fmla="*/ 0 w 531018"/>
                <a:gd name="connsiteY0" fmla="*/ 601665 h 601665"/>
                <a:gd name="connsiteX1" fmla="*/ 269081 w 531018"/>
                <a:gd name="connsiteY1" fmla="*/ 556422 h 601665"/>
                <a:gd name="connsiteX2" fmla="*/ 276225 w 531018"/>
                <a:gd name="connsiteY2" fmla="*/ 132559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76225 w 531018"/>
                <a:gd name="connsiteY2" fmla="*/ 132559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85750 w 531018"/>
                <a:gd name="connsiteY2" fmla="*/ 139703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73844 w 531018"/>
                <a:gd name="connsiteY2" fmla="*/ 153990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85750 w 531018"/>
                <a:gd name="connsiteY2" fmla="*/ 163515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11190 h 611190"/>
                <a:gd name="connsiteX1" fmla="*/ 261937 w 531018"/>
                <a:gd name="connsiteY1" fmla="*/ 565947 h 611190"/>
                <a:gd name="connsiteX2" fmla="*/ 285750 w 531018"/>
                <a:gd name="connsiteY2" fmla="*/ 173040 h 611190"/>
                <a:gd name="connsiteX3" fmla="*/ 531018 w 531018"/>
                <a:gd name="connsiteY3" fmla="*/ 103985 h 611190"/>
                <a:gd name="connsiteX4" fmla="*/ 23811 w 531018"/>
                <a:gd name="connsiteY4" fmla="*/ 194469 h 611190"/>
                <a:gd name="connsiteX5" fmla="*/ 0 w 531018"/>
                <a:gd name="connsiteY5" fmla="*/ 611190 h 6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1018" h="611190">
                  <a:moveTo>
                    <a:pt x="0" y="611190"/>
                  </a:moveTo>
                  <a:lnTo>
                    <a:pt x="261937" y="565947"/>
                  </a:lnTo>
                  <a:lnTo>
                    <a:pt x="285750" y="173040"/>
                  </a:lnTo>
                  <a:cubicBezTo>
                    <a:pt x="309561" y="125414"/>
                    <a:pt x="457200" y="82555"/>
                    <a:pt x="531018" y="103985"/>
                  </a:cubicBezTo>
                  <a:cubicBezTo>
                    <a:pt x="424656" y="43660"/>
                    <a:pt x="187323" y="0"/>
                    <a:pt x="23811" y="194469"/>
                  </a:cubicBezTo>
                  <a:lnTo>
                    <a:pt x="0" y="611190"/>
                  </a:lnTo>
                  <a:close/>
                </a:path>
              </a:pathLst>
            </a:custGeom>
            <a:solidFill>
              <a:srgbClr val="004D8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9" name="Freeform 38">
              <a:extLst>
                <a:ext uri="{FF2B5EF4-FFF2-40B4-BE49-F238E27FC236}">
                  <a16:creationId xmlns:a16="http://schemas.microsoft.com/office/drawing/2014/main" id="{56DFA100-9595-A99B-8483-29B9375C4D71}"/>
                </a:ext>
              </a:extLst>
            </p:cNvPr>
            <p:cNvSpPr/>
            <p:nvPr/>
          </p:nvSpPr>
          <p:spPr>
            <a:xfrm>
              <a:off x="1957389" y="3258340"/>
              <a:ext cx="531018" cy="611190"/>
            </a:xfrm>
            <a:custGeom>
              <a:avLst/>
              <a:gdLst>
                <a:gd name="connsiteX0" fmla="*/ 0 w 571500"/>
                <a:gd name="connsiteY0" fmla="*/ 571500 h 571500"/>
                <a:gd name="connsiteX1" fmla="*/ 276225 w 571500"/>
                <a:gd name="connsiteY1" fmla="*/ 514350 h 571500"/>
                <a:gd name="connsiteX2" fmla="*/ 283369 w 571500"/>
                <a:gd name="connsiteY2" fmla="*/ 90487 h 571500"/>
                <a:gd name="connsiteX3" fmla="*/ 323850 w 571500"/>
                <a:gd name="connsiteY3" fmla="*/ 59531 h 571500"/>
                <a:gd name="connsiteX4" fmla="*/ 571500 w 571500"/>
                <a:gd name="connsiteY4" fmla="*/ 26193 h 571500"/>
                <a:gd name="connsiteX5" fmla="*/ 252412 w 571500"/>
                <a:gd name="connsiteY5" fmla="*/ 0 h 571500"/>
                <a:gd name="connsiteX6" fmla="*/ 47625 w 571500"/>
                <a:gd name="connsiteY6" fmla="*/ 102393 h 571500"/>
                <a:gd name="connsiteX7" fmla="*/ 0 w 571500"/>
                <a:gd name="connsiteY7" fmla="*/ 571500 h 571500"/>
                <a:gd name="connsiteX0" fmla="*/ 0 w 571500"/>
                <a:gd name="connsiteY0" fmla="*/ 571500 h 571500"/>
                <a:gd name="connsiteX1" fmla="*/ 276225 w 571500"/>
                <a:gd name="connsiteY1" fmla="*/ 514350 h 571500"/>
                <a:gd name="connsiteX2" fmla="*/ 283369 w 571500"/>
                <a:gd name="connsiteY2" fmla="*/ 90487 h 571500"/>
                <a:gd name="connsiteX3" fmla="*/ 323850 w 571500"/>
                <a:gd name="connsiteY3" fmla="*/ 59531 h 571500"/>
                <a:gd name="connsiteX4" fmla="*/ 571500 w 571500"/>
                <a:gd name="connsiteY4" fmla="*/ 26193 h 571500"/>
                <a:gd name="connsiteX5" fmla="*/ 252412 w 571500"/>
                <a:gd name="connsiteY5" fmla="*/ 0 h 571500"/>
                <a:gd name="connsiteX6" fmla="*/ 11906 w 571500"/>
                <a:gd name="connsiteY6" fmla="*/ 138111 h 571500"/>
                <a:gd name="connsiteX7" fmla="*/ 0 w 571500"/>
                <a:gd name="connsiteY7" fmla="*/ 571500 h 571500"/>
                <a:gd name="connsiteX0" fmla="*/ 0 w 571500"/>
                <a:gd name="connsiteY0" fmla="*/ 576262 h 576262"/>
                <a:gd name="connsiteX1" fmla="*/ 276225 w 571500"/>
                <a:gd name="connsiteY1" fmla="*/ 519112 h 576262"/>
                <a:gd name="connsiteX2" fmla="*/ 283369 w 571500"/>
                <a:gd name="connsiteY2" fmla="*/ 95249 h 576262"/>
                <a:gd name="connsiteX3" fmla="*/ 323850 w 571500"/>
                <a:gd name="connsiteY3" fmla="*/ 64293 h 576262"/>
                <a:gd name="connsiteX4" fmla="*/ 571500 w 571500"/>
                <a:gd name="connsiteY4" fmla="*/ 30955 h 576262"/>
                <a:gd name="connsiteX5" fmla="*/ 173831 w 571500"/>
                <a:gd name="connsiteY5" fmla="*/ 0 h 576262"/>
                <a:gd name="connsiteX6" fmla="*/ 11906 w 571500"/>
                <a:gd name="connsiteY6" fmla="*/ 142873 h 576262"/>
                <a:gd name="connsiteX7" fmla="*/ 0 w 571500"/>
                <a:gd name="connsiteY7" fmla="*/ 576262 h 576262"/>
                <a:gd name="connsiteX0" fmla="*/ 0 w 571500"/>
                <a:gd name="connsiteY0" fmla="*/ 554831 h 554831"/>
                <a:gd name="connsiteX1" fmla="*/ 276225 w 571500"/>
                <a:gd name="connsiteY1" fmla="*/ 497681 h 554831"/>
                <a:gd name="connsiteX2" fmla="*/ 283369 w 571500"/>
                <a:gd name="connsiteY2" fmla="*/ 73818 h 554831"/>
                <a:gd name="connsiteX3" fmla="*/ 323850 w 571500"/>
                <a:gd name="connsiteY3" fmla="*/ 42862 h 554831"/>
                <a:gd name="connsiteX4" fmla="*/ 571500 w 571500"/>
                <a:gd name="connsiteY4" fmla="*/ 9524 h 554831"/>
                <a:gd name="connsiteX5" fmla="*/ 197643 w 571500"/>
                <a:gd name="connsiteY5" fmla="*/ 0 h 554831"/>
                <a:gd name="connsiteX6" fmla="*/ 11906 w 571500"/>
                <a:gd name="connsiteY6" fmla="*/ 121442 h 554831"/>
                <a:gd name="connsiteX7" fmla="*/ 0 w 571500"/>
                <a:gd name="connsiteY7" fmla="*/ 554831 h 554831"/>
                <a:gd name="connsiteX0" fmla="*/ 0 w 526256"/>
                <a:gd name="connsiteY0" fmla="*/ 578644 h 578644"/>
                <a:gd name="connsiteX1" fmla="*/ 276225 w 526256"/>
                <a:gd name="connsiteY1" fmla="*/ 521494 h 578644"/>
                <a:gd name="connsiteX2" fmla="*/ 283369 w 526256"/>
                <a:gd name="connsiteY2" fmla="*/ 97631 h 578644"/>
                <a:gd name="connsiteX3" fmla="*/ 323850 w 526256"/>
                <a:gd name="connsiteY3" fmla="*/ 66675 h 578644"/>
                <a:gd name="connsiteX4" fmla="*/ 526256 w 526256"/>
                <a:gd name="connsiteY4" fmla="*/ 0 h 578644"/>
                <a:gd name="connsiteX5" fmla="*/ 197643 w 526256"/>
                <a:gd name="connsiteY5" fmla="*/ 2381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323850 w 526256"/>
                <a:gd name="connsiteY3" fmla="*/ 66675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502444 w 526256"/>
                <a:gd name="connsiteY3" fmla="*/ 33338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321469 w 526256"/>
                <a:gd name="connsiteY3" fmla="*/ 50006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40543"/>
                <a:gd name="connsiteY0" fmla="*/ 573881 h 573881"/>
                <a:gd name="connsiteX1" fmla="*/ 276225 w 540543"/>
                <a:gd name="connsiteY1" fmla="*/ 516731 h 573881"/>
                <a:gd name="connsiteX2" fmla="*/ 283369 w 540543"/>
                <a:gd name="connsiteY2" fmla="*/ 92868 h 573881"/>
                <a:gd name="connsiteX3" fmla="*/ 321469 w 540543"/>
                <a:gd name="connsiteY3" fmla="*/ 45243 h 573881"/>
                <a:gd name="connsiteX4" fmla="*/ 540543 w 540543"/>
                <a:gd name="connsiteY4" fmla="*/ 14287 h 573881"/>
                <a:gd name="connsiteX5" fmla="*/ 221456 w 540543"/>
                <a:gd name="connsiteY5" fmla="*/ 0 h 573881"/>
                <a:gd name="connsiteX6" fmla="*/ 11906 w 540543"/>
                <a:gd name="connsiteY6" fmla="*/ 140492 h 573881"/>
                <a:gd name="connsiteX7" fmla="*/ 0 w 540543"/>
                <a:gd name="connsiteY7" fmla="*/ 573881 h 573881"/>
                <a:gd name="connsiteX0" fmla="*/ 0 w 540543"/>
                <a:gd name="connsiteY0" fmla="*/ 564356 h 564356"/>
                <a:gd name="connsiteX1" fmla="*/ 276225 w 540543"/>
                <a:gd name="connsiteY1" fmla="*/ 507206 h 564356"/>
                <a:gd name="connsiteX2" fmla="*/ 283369 w 540543"/>
                <a:gd name="connsiteY2" fmla="*/ 83343 h 564356"/>
                <a:gd name="connsiteX3" fmla="*/ 321469 w 540543"/>
                <a:gd name="connsiteY3" fmla="*/ 35718 h 564356"/>
                <a:gd name="connsiteX4" fmla="*/ 540543 w 540543"/>
                <a:gd name="connsiteY4" fmla="*/ 4762 h 564356"/>
                <a:gd name="connsiteX5" fmla="*/ 252412 w 540543"/>
                <a:gd name="connsiteY5" fmla="*/ 0 h 564356"/>
                <a:gd name="connsiteX6" fmla="*/ 11906 w 540543"/>
                <a:gd name="connsiteY6" fmla="*/ 130967 h 564356"/>
                <a:gd name="connsiteX7" fmla="*/ 0 w 540543"/>
                <a:gd name="connsiteY7" fmla="*/ 564356 h 564356"/>
                <a:gd name="connsiteX0" fmla="*/ 0 w 531018"/>
                <a:gd name="connsiteY0" fmla="*/ 569119 h 569119"/>
                <a:gd name="connsiteX1" fmla="*/ 276225 w 531018"/>
                <a:gd name="connsiteY1" fmla="*/ 511969 h 569119"/>
                <a:gd name="connsiteX2" fmla="*/ 283369 w 531018"/>
                <a:gd name="connsiteY2" fmla="*/ 88106 h 569119"/>
                <a:gd name="connsiteX3" fmla="*/ 321469 w 531018"/>
                <a:gd name="connsiteY3" fmla="*/ 40481 h 569119"/>
                <a:gd name="connsiteX4" fmla="*/ 531018 w 531018"/>
                <a:gd name="connsiteY4" fmla="*/ 0 h 569119"/>
                <a:gd name="connsiteX5" fmla="*/ 252412 w 531018"/>
                <a:gd name="connsiteY5" fmla="*/ 4763 h 569119"/>
                <a:gd name="connsiteX6" fmla="*/ 11906 w 531018"/>
                <a:gd name="connsiteY6" fmla="*/ 135730 h 569119"/>
                <a:gd name="connsiteX7" fmla="*/ 0 w 531018"/>
                <a:gd name="connsiteY7"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1906 w 531018"/>
                <a:gd name="connsiteY6" fmla="*/ 135730 h 569119"/>
                <a:gd name="connsiteX7" fmla="*/ 0 w 531018"/>
                <a:gd name="connsiteY7"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23825 w 531018"/>
                <a:gd name="connsiteY6" fmla="*/ 19050 h 569119"/>
                <a:gd name="connsiteX7" fmla="*/ 11906 w 531018"/>
                <a:gd name="connsiteY7" fmla="*/ 135730 h 569119"/>
                <a:gd name="connsiteX8" fmla="*/ 0 w 531018"/>
                <a:gd name="connsiteY8"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38113 w 531018"/>
                <a:gd name="connsiteY6" fmla="*/ 35719 h 569119"/>
                <a:gd name="connsiteX7" fmla="*/ 11906 w 531018"/>
                <a:gd name="connsiteY7" fmla="*/ 135730 h 569119"/>
                <a:gd name="connsiteX8" fmla="*/ 0 w 531018"/>
                <a:gd name="connsiteY8" fmla="*/ 569119 h 569119"/>
                <a:gd name="connsiteX0" fmla="*/ 0 w 531018"/>
                <a:gd name="connsiteY0" fmla="*/ 573881 h 573881"/>
                <a:gd name="connsiteX1" fmla="*/ 276225 w 531018"/>
                <a:gd name="connsiteY1" fmla="*/ 516731 h 573881"/>
                <a:gd name="connsiteX2" fmla="*/ 283369 w 531018"/>
                <a:gd name="connsiteY2" fmla="*/ 92868 h 573881"/>
                <a:gd name="connsiteX3" fmla="*/ 330994 w 531018"/>
                <a:gd name="connsiteY3" fmla="*/ 59530 h 573881"/>
                <a:gd name="connsiteX4" fmla="*/ 531018 w 531018"/>
                <a:gd name="connsiteY4" fmla="*/ 4762 h 573881"/>
                <a:gd name="connsiteX5" fmla="*/ 230981 w 531018"/>
                <a:gd name="connsiteY5" fmla="*/ 0 h 573881"/>
                <a:gd name="connsiteX6" fmla="*/ 138113 w 531018"/>
                <a:gd name="connsiteY6" fmla="*/ 40481 h 573881"/>
                <a:gd name="connsiteX7" fmla="*/ 11906 w 531018"/>
                <a:gd name="connsiteY7" fmla="*/ 140492 h 573881"/>
                <a:gd name="connsiteX8" fmla="*/ 0 w 531018"/>
                <a:gd name="connsiteY8" fmla="*/ 573881 h 573881"/>
                <a:gd name="connsiteX0" fmla="*/ 0 w 531018"/>
                <a:gd name="connsiteY0" fmla="*/ 573881 h 573881"/>
                <a:gd name="connsiteX1" fmla="*/ 276225 w 531018"/>
                <a:gd name="connsiteY1" fmla="*/ 516731 h 573881"/>
                <a:gd name="connsiteX2" fmla="*/ 283369 w 531018"/>
                <a:gd name="connsiteY2" fmla="*/ 92868 h 573881"/>
                <a:gd name="connsiteX3" fmla="*/ 330994 w 531018"/>
                <a:gd name="connsiteY3" fmla="*/ 59530 h 573881"/>
                <a:gd name="connsiteX4" fmla="*/ 485775 w 531018"/>
                <a:gd name="connsiteY4" fmla="*/ 38099 h 573881"/>
                <a:gd name="connsiteX5" fmla="*/ 531018 w 531018"/>
                <a:gd name="connsiteY5" fmla="*/ 4762 h 573881"/>
                <a:gd name="connsiteX6" fmla="*/ 230981 w 531018"/>
                <a:gd name="connsiteY6" fmla="*/ 0 h 573881"/>
                <a:gd name="connsiteX7" fmla="*/ 138113 w 531018"/>
                <a:gd name="connsiteY7" fmla="*/ 40481 h 573881"/>
                <a:gd name="connsiteX8" fmla="*/ 11906 w 531018"/>
                <a:gd name="connsiteY8" fmla="*/ 140492 h 573881"/>
                <a:gd name="connsiteX9" fmla="*/ 0 w 531018"/>
                <a:gd name="connsiteY9" fmla="*/ 573881 h 573881"/>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35719 h 569119"/>
                <a:gd name="connsiteX8" fmla="*/ 11906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11906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14350 w 531018"/>
                <a:gd name="connsiteY4" fmla="*/ 38100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14350"/>
                <a:gd name="connsiteY0" fmla="*/ 564357 h 564357"/>
                <a:gd name="connsiteX1" fmla="*/ 276225 w 514350"/>
                <a:gd name="connsiteY1" fmla="*/ 507207 h 564357"/>
                <a:gd name="connsiteX2" fmla="*/ 283369 w 514350"/>
                <a:gd name="connsiteY2" fmla="*/ 83344 h 564357"/>
                <a:gd name="connsiteX3" fmla="*/ 330994 w 514350"/>
                <a:gd name="connsiteY3" fmla="*/ 50006 h 564357"/>
                <a:gd name="connsiteX4" fmla="*/ 514350 w 514350"/>
                <a:gd name="connsiteY4" fmla="*/ 33338 h 564357"/>
                <a:gd name="connsiteX5" fmla="*/ 511968 w 514350"/>
                <a:gd name="connsiteY5" fmla="*/ 0 h 564357"/>
                <a:gd name="connsiteX6" fmla="*/ 242887 w 514350"/>
                <a:gd name="connsiteY6" fmla="*/ 1 h 564357"/>
                <a:gd name="connsiteX7" fmla="*/ 138113 w 514350"/>
                <a:gd name="connsiteY7" fmla="*/ 40482 h 564357"/>
                <a:gd name="connsiteX8" fmla="*/ 21431 w 514350"/>
                <a:gd name="connsiteY8" fmla="*/ 130968 h 564357"/>
                <a:gd name="connsiteX9" fmla="*/ 0 w 514350"/>
                <a:gd name="connsiteY9"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330994 w 511968"/>
                <a:gd name="connsiteY3" fmla="*/ 50006 h 564357"/>
                <a:gd name="connsiteX4" fmla="*/ 511968 w 511968"/>
                <a:gd name="connsiteY4" fmla="*/ 0 h 564357"/>
                <a:gd name="connsiteX5" fmla="*/ 242887 w 511968"/>
                <a:gd name="connsiteY5" fmla="*/ 1 h 564357"/>
                <a:gd name="connsiteX6" fmla="*/ 138113 w 511968"/>
                <a:gd name="connsiteY6" fmla="*/ 40482 h 564357"/>
                <a:gd name="connsiteX7" fmla="*/ 21431 w 511968"/>
                <a:gd name="connsiteY7" fmla="*/ 130968 h 564357"/>
                <a:gd name="connsiteX8" fmla="*/ 0 w 511968"/>
                <a:gd name="connsiteY8"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242887 w 511968"/>
                <a:gd name="connsiteY4" fmla="*/ 1 h 564357"/>
                <a:gd name="connsiteX5" fmla="*/ 138113 w 511968"/>
                <a:gd name="connsiteY5" fmla="*/ 40482 h 564357"/>
                <a:gd name="connsiteX6" fmla="*/ 21431 w 511968"/>
                <a:gd name="connsiteY6" fmla="*/ 130968 h 564357"/>
                <a:gd name="connsiteX7" fmla="*/ 0 w 511968"/>
                <a:gd name="connsiteY7"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138113 w 511968"/>
                <a:gd name="connsiteY4" fmla="*/ 40482 h 564357"/>
                <a:gd name="connsiteX5" fmla="*/ 21431 w 511968"/>
                <a:gd name="connsiteY5" fmla="*/ 130968 h 564357"/>
                <a:gd name="connsiteX6" fmla="*/ 0 w 511968"/>
                <a:gd name="connsiteY6"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21431 w 511968"/>
                <a:gd name="connsiteY4" fmla="*/ 130968 h 564357"/>
                <a:gd name="connsiteX5" fmla="*/ 0 w 511968"/>
                <a:gd name="connsiteY5" fmla="*/ 564357 h 564357"/>
                <a:gd name="connsiteX0" fmla="*/ 0 w 533399"/>
                <a:gd name="connsiteY0" fmla="*/ 559594 h 559594"/>
                <a:gd name="connsiteX1" fmla="*/ 276225 w 533399"/>
                <a:gd name="connsiteY1" fmla="*/ 502444 h 559594"/>
                <a:gd name="connsiteX2" fmla="*/ 283369 w 533399"/>
                <a:gd name="connsiteY2" fmla="*/ 78581 h 559594"/>
                <a:gd name="connsiteX3" fmla="*/ 533399 w 533399"/>
                <a:gd name="connsiteY3" fmla="*/ 0 h 559594"/>
                <a:gd name="connsiteX4" fmla="*/ 21431 w 533399"/>
                <a:gd name="connsiteY4" fmla="*/ 126205 h 559594"/>
                <a:gd name="connsiteX5" fmla="*/ 0 w 533399"/>
                <a:gd name="connsiteY5" fmla="*/ 559594 h 559594"/>
                <a:gd name="connsiteX0" fmla="*/ 0 w 533399"/>
                <a:gd name="connsiteY0" fmla="*/ 593726 h 593726"/>
                <a:gd name="connsiteX1" fmla="*/ 276225 w 533399"/>
                <a:gd name="connsiteY1" fmla="*/ 536576 h 593726"/>
                <a:gd name="connsiteX2" fmla="*/ 283369 w 533399"/>
                <a:gd name="connsiteY2" fmla="*/ 112713 h 593726"/>
                <a:gd name="connsiteX3" fmla="*/ 533399 w 533399"/>
                <a:gd name="connsiteY3" fmla="*/ 34132 h 593726"/>
                <a:gd name="connsiteX4" fmla="*/ 21431 w 533399"/>
                <a:gd name="connsiteY4" fmla="*/ 160337 h 593726"/>
                <a:gd name="connsiteX5" fmla="*/ 0 w 533399"/>
                <a:gd name="connsiteY5" fmla="*/ 593726 h 593726"/>
                <a:gd name="connsiteX0" fmla="*/ 0 w 533399"/>
                <a:gd name="connsiteY0" fmla="*/ 596901 h 596901"/>
                <a:gd name="connsiteX1" fmla="*/ 276225 w 533399"/>
                <a:gd name="connsiteY1" fmla="*/ 539751 h 596901"/>
                <a:gd name="connsiteX2" fmla="*/ 283369 w 533399"/>
                <a:gd name="connsiteY2" fmla="*/ 115888 h 596901"/>
                <a:gd name="connsiteX3" fmla="*/ 533399 w 533399"/>
                <a:gd name="connsiteY3" fmla="*/ 37307 h 596901"/>
                <a:gd name="connsiteX4" fmla="*/ 21431 w 533399"/>
                <a:gd name="connsiteY4" fmla="*/ 163512 h 596901"/>
                <a:gd name="connsiteX5" fmla="*/ 0 w 533399"/>
                <a:gd name="connsiteY5" fmla="*/ 596901 h 596901"/>
                <a:gd name="connsiteX0" fmla="*/ 0 w 533399"/>
                <a:gd name="connsiteY0" fmla="*/ 596901 h 596901"/>
                <a:gd name="connsiteX1" fmla="*/ 276225 w 533399"/>
                <a:gd name="connsiteY1" fmla="*/ 539751 h 596901"/>
                <a:gd name="connsiteX2" fmla="*/ 283369 w 533399"/>
                <a:gd name="connsiteY2" fmla="*/ 115888 h 596901"/>
                <a:gd name="connsiteX3" fmla="*/ 533399 w 533399"/>
                <a:gd name="connsiteY3" fmla="*/ 37307 h 596901"/>
                <a:gd name="connsiteX4" fmla="*/ 21431 w 533399"/>
                <a:gd name="connsiteY4" fmla="*/ 163512 h 596901"/>
                <a:gd name="connsiteX5" fmla="*/ 0 w 533399"/>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46832 h 596901"/>
                <a:gd name="connsiteX4" fmla="*/ 21431 w 538162"/>
                <a:gd name="connsiteY4" fmla="*/ 163512 h 596901"/>
                <a:gd name="connsiteX5" fmla="*/ 0 w 538162"/>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46832 h 596901"/>
                <a:gd name="connsiteX4" fmla="*/ 21431 w 538162"/>
                <a:gd name="connsiteY4" fmla="*/ 163512 h 596901"/>
                <a:gd name="connsiteX5" fmla="*/ 0 w 538162"/>
                <a:gd name="connsiteY5" fmla="*/ 596901 h 596901"/>
                <a:gd name="connsiteX0" fmla="*/ 0 w 526256"/>
                <a:gd name="connsiteY0" fmla="*/ 596901 h 596901"/>
                <a:gd name="connsiteX1" fmla="*/ 276225 w 526256"/>
                <a:gd name="connsiteY1" fmla="*/ 539751 h 596901"/>
                <a:gd name="connsiteX2" fmla="*/ 283369 w 526256"/>
                <a:gd name="connsiteY2" fmla="*/ 115888 h 596901"/>
                <a:gd name="connsiteX3" fmla="*/ 526256 w 526256"/>
                <a:gd name="connsiteY3" fmla="*/ 63501 h 596901"/>
                <a:gd name="connsiteX4" fmla="*/ 21431 w 526256"/>
                <a:gd name="connsiteY4" fmla="*/ 163512 h 596901"/>
                <a:gd name="connsiteX5" fmla="*/ 0 w 526256"/>
                <a:gd name="connsiteY5" fmla="*/ 596901 h 596901"/>
                <a:gd name="connsiteX0" fmla="*/ 0 w 535781"/>
                <a:gd name="connsiteY0" fmla="*/ 596901 h 596901"/>
                <a:gd name="connsiteX1" fmla="*/ 276225 w 535781"/>
                <a:gd name="connsiteY1" fmla="*/ 539751 h 596901"/>
                <a:gd name="connsiteX2" fmla="*/ 283369 w 535781"/>
                <a:gd name="connsiteY2" fmla="*/ 115888 h 596901"/>
                <a:gd name="connsiteX3" fmla="*/ 535781 w 535781"/>
                <a:gd name="connsiteY3" fmla="*/ 39688 h 596901"/>
                <a:gd name="connsiteX4" fmla="*/ 21431 w 535781"/>
                <a:gd name="connsiteY4" fmla="*/ 163512 h 596901"/>
                <a:gd name="connsiteX5" fmla="*/ 0 w 535781"/>
                <a:gd name="connsiteY5" fmla="*/ 596901 h 596901"/>
                <a:gd name="connsiteX0" fmla="*/ 0 w 542925"/>
                <a:gd name="connsiteY0" fmla="*/ 596901 h 596901"/>
                <a:gd name="connsiteX1" fmla="*/ 276225 w 542925"/>
                <a:gd name="connsiteY1" fmla="*/ 539751 h 596901"/>
                <a:gd name="connsiteX2" fmla="*/ 283369 w 542925"/>
                <a:gd name="connsiteY2" fmla="*/ 115888 h 596901"/>
                <a:gd name="connsiteX3" fmla="*/ 535781 w 542925"/>
                <a:gd name="connsiteY3" fmla="*/ 39688 h 596901"/>
                <a:gd name="connsiteX4" fmla="*/ 21431 w 542925"/>
                <a:gd name="connsiteY4" fmla="*/ 163512 h 596901"/>
                <a:gd name="connsiteX5" fmla="*/ 0 w 542925"/>
                <a:gd name="connsiteY5" fmla="*/ 596901 h 596901"/>
                <a:gd name="connsiteX0" fmla="*/ 0 w 542925"/>
                <a:gd name="connsiteY0" fmla="*/ 596901 h 596901"/>
                <a:gd name="connsiteX1" fmla="*/ 276225 w 542925"/>
                <a:gd name="connsiteY1" fmla="*/ 539751 h 596901"/>
                <a:gd name="connsiteX2" fmla="*/ 283369 w 542925"/>
                <a:gd name="connsiteY2" fmla="*/ 115888 h 596901"/>
                <a:gd name="connsiteX3" fmla="*/ 535781 w 542925"/>
                <a:gd name="connsiteY3" fmla="*/ 63501 h 596901"/>
                <a:gd name="connsiteX4" fmla="*/ 21431 w 542925"/>
                <a:gd name="connsiteY4" fmla="*/ 163512 h 596901"/>
                <a:gd name="connsiteX5" fmla="*/ 0 w 542925"/>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87314 h 596901"/>
                <a:gd name="connsiteX4" fmla="*/ 21431 w 545306"/>
                <a:gd name="connsiteY4" fmla="*/ 163512 h 596901"/>
                <a:gd name="connsiteX5" fmla="*/ 0 w 545306"/>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77789 h 596901"/>
                <a:gd name="connsiteX4" fmla="*/ 21431 w 545306"/>
                <a:gd name="connsiteY4" fmla="*/ 163512 h 596901"/>
                <a:gd name="connsiteX5" fmla="*/ 0 w 545306"/>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77789 h 596901"/>
                <a:gd name="connsiteX4" fmla="*/ 21431 w 545306"/>
                <a:gd name="connsiteY4" fmla="*/ 163512 h 596901"/>
                <a:gd name="connsiteX5" fmla="*/ 0 w 545306"/>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77789 h 596901"/>
                <a:gd name="connsiteX4" fmla="*/ 21431 w 538162"/>
                <a:gd name="connsiteY4" fmla="*/ 163512 h 596901"/>
                <a:gd name="connsiteX5" fmla="*/ 0 w 538162"/>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77789 h 596901"/>
                <a:gd name="connsiteX4" fmla="*/ 21431 w 538162"/>
                <a:gd name="connsiteY4" fmla="*/ 163512 h 596901"/>
                <a:gd name="connsiteX5" fmla="*/ 0 w 538162"/>
                <a:gd name="connsiteY5" fmla="*/ 596901 h 596901"/>
                <a:gd name="connsiteX0" fmla="*/ 0 w 531018"/>
                <a:gd name="connsiteY0" fmla="*/ 584994 h 584994"/>
                <a:gd name="connsiteX1" fmla="*/ 269081 w 531018"/>
                <a:gd name="connsiteY1" fmla="*/ 539751 h 584994"/>
                <a:gd name="connsiteX2" fmla="*/ 276225 w 531018"/>
                <a:gd name="connsiteY2" fmla="*/ 115888 h 584994"/>
                <a:gd name="connsiteX3" fmla="*/ 531018 w 531018"/>
                <a:gd name="connsiteY3" fmla="*/ 77789 h 584994"/>
                <a:gd name="connsiteX4" fmla="*/ 14287 w 531018"/>
                <a:gd name="connsiteY4" fmla="*/ 163512 h 584994"/>
                <a:gd name="connsiteX5" fmla="*/ 0 w 531018"/>
                <a:gd name="connsiteY5" fmla="*/ 584994 h 584994"/>
                <a:gd name="connsiteX0" fmla="*/ 0 w 531018"/>
                <a:gd name="connsiteY0" fmla="*/ 587376 h 587376"/>
                <a:gd name="connsiteX1" fmla="*/ 269081 w 531018"/>
                <a:gd name="connsiteY1" fmla="*/ 542133 h 587376"/>
                <a:gd name="connsiteX2" fmla="*/ 276225 w 531018"/>
                <a:gd name="connsiteY2" fmla="*/ 118270 h 587376"/>
                <a:gd name="connsiteX3" fmla="*/ 531018 w 531018"/>
                <a:gd name="connsiteY3" fmla="*/ 80171 h 587376"/>
                <a:gd name="connsiteX4" fmla="*/ 21430 w 531018"/>
                <a:gd name="connsiteY4" fmla="*/ 163512 h 587376"/>
                <a:gd name="connsiteX5" fmla="*/ 0 w 531018"/>
                <a:gd name="connsiteY5" fmla="*/ 587376 h 587376"/>
                <a:gd name="connsiteX0" fmla="*/ 0 w 531018"/>
                <a:gd name="connsiteY0" fmla="*/ 582614 h 582614"/>
                <a:gd name="connsiteX1" fmla="*/ 269081 w 531018"/>
                <a:gd name="connsiteY1" fmla="*/ 537371 h 582614"/>
                <a:gd name="connsiteX2" fmla="*/ 276225 w 531018"/>
                <a:gd name="connsiteY2" fmla="*/ 113508 h 582614"/>
                <a:gd name="connsiteX3" fmla="*/ 531018 w 531018"/>
                <a:gd name="connsiteY3" fmla="*/ 75409 h 582614"/>
                <a:gd name="connsiteX4" fmla="*/ 11905 w 531018"/>
                <a:gd name="connsiteY4" fmla="*/ 163512 h 582614"/>
                <a:gd name="connsiteX5" fmla="*/ 0 w 531018"/>
                <a:gd name="connsiteY5" fmla="*/ 582614 h 582614"/>
                <a:gd name="connsiteX0" fmla="*/ 0 w 531018"/>
                <a:gd name="connsiteY0" fmla="*/ 570708 h 570708"/>
                <a:gd name="connsiteX1" fmla="*/ 269081 w 531018"/>
                <a:gd name="connsiteY1" fmla="*/ 525465 h 570708"/>
                <a:gd name="connsiteX2" fmla="*/ 276225 w 531018"/>
                <a:gd name="connsiteY2" fmla="*/ 101602 h 570708"/>
                <a:gd name="connsiteX3" fmla="*/ 531018 w 531018"/>
                <a:gd name="connsiteY3" fmla="*/ 63503 h 570708"/>
                <a:gd name="connsiteX4" fmla="*/ 11905 w 531018"/>
                <a:gd name="connsiteY4" fmla="*/ 163512 h 570708"/>
                <a:gd name="connsiteX5" fmla="*/ 0 w 531018"/>
                <a:gd name="connsiteY5" fmla="*/ 570708 h 570708"/>
                <a:gd name="connsiteX0" fmla="*/ 0 w 531018"/>
                <a:gd name="connsiteY0" fmla="*/ 601665 h 601665"/>
                <a:gd name="connsiteX1" fmla="*/ 269081 w 531018"/>
                <a:gd name="connsiteY1" fmla="*/ 556422 h 601665"/>
                <a:gd name="connsiteX2" fmla="*/ 276225 w 531018"/>
                <a:gd name="connsiteY2" fmla="*/ 132559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76225 w 531018"/>
                <a:gd name="connsiteY2" fmla="*/ 132559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85750 w 531018"/>
                <a:gd name="connsiteY2" fmla="*/ 139703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73844 w 531018"/>
                <a:gd name="connsiteY2" fmla="*/ 153990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85750 w 531018"/>
                <a:gd name="connsiteY2" fmla="*/ 163515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11190 h 611190"/>
                <a:gd name="connsiteX1" fmla="*/ 261937 w 531018"/>
                <a:gd name="connsiteY1" fmla="*/ 565947 h 611190"/>
                <a:gd name="connsiteX2" fmla="*/ 285750 w 531018"/>
                <a:gd name="connsiteY2" fmla="*/ 173040 h 611190"/>
                <a:gd name="connsiteX3" fmla="*/ 531018 w 531018"/>
                <a:gd name="connsiteY3" fmla="*/ 103985 h 611190"/>
                <a:gd name="connsiteX4" fmla="*/ 23811 w 531018"/>
                <a:gd name="connsiteY4" fmla="*/ 194469 h 611190"/>
                <a:gd name="connsiteX5" fmla="*/ 0 w 531018"/>
                <a:gd name="connsiteY5" fmla="*/ 611190 h 6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1018" h="611190">
                  <a:moveTo>
                    <a:pt x="0" y="611190"/>
                  </a:moveTo>
                  <a:lnTo>
                    <a:pt x="261937" y="565947"/>
                  </a:lnTo>
                  <a:lnTo>
                    <a:pt x="285750" y="173040"/>
                  </a:lnTo>
                  <a:cubicBezTo>
                    <a:pt x="309561" y="125414"/>
                    <a:pt x="457200" y="82555"/>
                    <a:pt x="531018" y="103985"/>
                  </a:cubicBezTo>
                  <a:cubicBezTo>
                    <a:pt x="424656" y="43660"/>
                    <a:pt x="187323" y="0"/>
                    <a:pt x="23811" y="194469"/>
                  </a:cubicBezTo>
                  <a:lnTo>
                    <a:pt x="0" y="611190"/>
                  </a:lnTo>
                  <a:close/>
                </a:path>
              </a:pathLst>
            </a:custGeom>
            <a:solidFill>
              <a:srgbClr val="004D8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0" name="Freeform 39">
              <a:extLst>
                <a:ext uri="{FF2B5EF4-FFF2-40B4-BE49-F238E27FC236}">
                  <a16:creationId xmlns:a16="http://schemas.microsoft.com/office/drawing/2014/main" id="{E36158A4-451C-9C2A-0B94-1D54328E42B8}"/>
                </a:ext>
              </a:extLst>
            </p:cNvPr>
            <p:cNvSpPr/>
            <p:nvPr/>
          </p:nvSpPr>
          <p:spPr>
            <a:xfrm>
              <a:off x="1112045" y="3258340"/>
              <a:ext cx="531018" cy="611190"/>
            </a:xfrm>
            <a:custGeom>
              <a:avLst/>
              <a:gdLst>
                <a:gd name="connsiteX0" fmla="*/ 0 w 571500"/>
                <a:gd name="connsiteY0" fmla="*/ 571500 h 571500"/>
                <a:gd name="connsiteX1" fmla="*/ 276225 w 571500"/>
                <a:gd name="connsiteY1" fmla="*/ 514350 h 571500"/>
                <a:gd name="connsiteX2" fmla="*/ 283369 w 571500"/>
                <a:gd name="connsiteY2" fmla="*/ 90487 h 571500"/>
                <a:gd name="connsiteX3" fmla="*/ 323850 w 571500"/>
                <a:gd name="connsiteY3" fmla="*/ 59531 h 571500"/>
                <a:gd name="connsiteX4" fmla="*/ 571500 w 571500"/>
                <a:gd name="connsiteY4" fmla="*/ 26193 h 571500"/>
                <a:gd name="connsiteX5" fmla="*/ 252412 w 571500"/>
                <a:gd name="connsiteY5" fmla="*/ 0 h 571500"/>
                <a:gd name="connsiteX6" fmla="*/ 47625 w 571500"/>
                <a:gd name="connsiteY6" fmla="*/ 102393 h 571500"/>
                <a:gd name="connsiteX7" fmla="*/ 0 w 571500"/>
                <a:gd name="connsiteY7" fmla="*/ 571500 h 571500"/>
                <a:gd name="connsiteX0" fmla="*/ 0 w 571500"/>
                <a:gd name="connsiteY0" fmla="*/ 571500 h 571500"/>
                <a:gd name="connsiteX1" fmla="*/ 276225 w 571500"/>
                <a:gd name="connsiteY1" fmla="*/ 514350 h 571500"/>
                <a:gd name="connsiteX2" fmla="*/ 283369 w 571500"/>
                <a:gd name="connsiteY2" fmla="*/ 90487 h 571500"/>
                <a:gd name="connsiteX3" fmla="*/ 323850 w 571500"/>
                <a:gd name="connsiteY3" fmla="*/ 59531 h 571500"/>
                <a:gd name="connsiteX4" fmla="*/ 571500 w 571500"/>
                <a:gd name="connsiteY4" fmla="*/ 26193 h 571500"/>
                <a:gd name="connsiteX5" fmla="*/ 252412 w 571500"/>
                <a:gd name="connsiteY5" fmla="*/ 0 h 571500"/>
                <a:gd name="connsiteX6" fmla="*/ 11906 w 571500"/>
                <a:gd name="connsiteY6" fmla="*/ 138111 h 571500"/>
                <a:gd name="connsiteX7" fmla="*/ 0 w 571500"/>
                <a:gd name="connsiteY7" fmla="*/ 571500 h 571500"/>
                <a:gd name="connsiteX0" fmla="*/ 0 w 571500"/>
                <a:gd name="connsiteY0" fmla="*/ 576262 h 576262"/>
                <a:gd name="connsiteX1" fmla="*/ 276225 w 571500"/>
                <a:gd name="connsiteY1" fmla="*/ 519112 h 576262"/>
                <a:gd name="connsiteX2" fmla="*/ 283369 w 571500"/>
                <a:gd name="connsiteY2" fmla="*/ 95249 h 576262"/>
                <a:gd name="connsiteX3" fmla="*/ 323850 w 571500"/>
                <a:gd name="connsiteY3" fmla="*/ 64293 h 576262"/>
                <a:gd name="connsiteX4" fmla="*/ 571500 w 571500"/>
                <a:gd name="connsiteY4" fmla="*/ 30955 h 576262"/>
                <a:gd name="connsiteX5" fmla="*/ 173831 w 571500"/>
                <a:gd name="connsiteY5" fmla="*/ 0 h 576262"/>
                <a:gd name="connsiteX6" fmla="*/ 11906 w 571500"/>
                <a:gd name="connsiteY6" fmla="*/ 142873 h 576262"/>
                <a:gd name="connsiteX7" fmla="*/ 0 w 571500"/>
                <a:gd name="connsiteY7" fmla="*/ 576262 h 576262"/>
                <a:gd name="connsiteX0" fmla="*/ 0 w 571500"/>
                <a:gd name="connsiteY0" fmla="*/ 554831 h 554831"/>
                <a:gd name="connsiteX1" fmla="*/ 276225 w 571500"/>
                <a:gd name="connsiteY1" fmla="*/ 497681 h 554831"/>
                <a:gd name="connsiteX2" fmla="*/ 283369 w 571500"/>
                <a:gd name="connsiteY2" fmla="*/ 73818 h 554831"/>
                <a:gd name="connsiteX3" fmla="*/ 323850 w 571500"/>
                <a:gd name="connsiteY3" fmla="*/ 42862 h 554831"/>
                <a:gd name="connsiteX4" fmla="*/ 571500 w 571500"/>
                <a:gd name="connsiteY4" fmla="*/ 9524 h 554831"/>
                <a:gd name="connsiteX5" fmla="*/ 197643 w 571500"/>
                <a:gd name="connsiteY5" fmla="*/ 0 h 554831"/>
                <a:gd name="connsiteX6" fmla="*/ 11906 w 571500"/>
                <a:gd name="connsiteY6" fmla="*/ 121442 h 554831"/>
                <a:gd name="connsiteX7" fmla="*/ 0 w 571500"/>
                <a:gd name="connsiteY7" fmla="*/ 554831 h 554831"/>
                <a:gd name="connsiteX0" fmla="*/ 0 w 526256"/>
                <a:gd name="connsiteY0" fmla="*/ 578644 h 578644"/>
                <a:gd name="connsiteX1" fmla="*/ 276225 w 526256"/>
                <a:gd name="connsiteY1" fmla="*/ 521494 h 578644"/>
                <a:gd name="connsiteX2" fmla="*/ 283369 w 526256"/>
                <a:gd name="connsiteY2" fmla="*/ 97631 h 578644"/>
                <a:gd name="connsiteX3" fmla="*/ 323850 w 526256"/>
                <a:gd name="connsiteY3" fmla="*/ 66675 h 578644"/>
                <a:gd name="connsiteX4" fmla="*/ 526256 w 526256"/>
                <a:gd name="connsiteY4" fmla="*/ 0 h 578644"/>
                <a:gd name="connsiteX5" fmla="*/ 197643 w 526256"/>
                <a:gd name="connsiteY5" fmla="*/ 2381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323850 w 526256"/>
                <a:gd name="connsiteY3" fmla="*/ 66675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502444 w 526256"/>
                <a:gd name="connsiteY3" fmla="*/ 33338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321469 w 526256"/>
                <a:gd name="connsiteY3" fmla="*/ 50006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40543"/>
                <a:gd name="connsiteY0" fmla="*/ 573881 h 573881"/>
                <a:gd name="connsiteX1" fmla="*/ 276225 w 540543"/>
                <a:gd name="connsiteY1" fmla="*/ 516731 h 573881"/>
                <a:gd name="connsiteX2" fmla="*/ 283369 w 540543"/>
                <a:gd name="connsiteY2" fmla="*/ 92868 h 573881"/>
                <a:gd name="connsiteX3" fmla="*/ 321469 w 540543"/>
                <a:gd name="connsiteY3" fmla="*/ 45243 h 573881"/>
                <a:gd name="connsiteX4" fmla="*/ 540543 w 540543"/>
                <a:gd name="connsiteY4" fmla="*/ 14287 h 573881"/>
                <a:gd name="connsiteX5" fmla="*/ 221456 w 540543"/>
                <a:gd name="connsiteY5" fmla="*/ 0 h 573881"/>
                <a:gd name="connsiteX6" fmla="*/ 11906 w 540543"/>
                <a:gd name="connsiteY6" fmla="*/ 140492 h 573881"/>
                <a:gd name="connsiteX7" fmla="*/ 0 w 540543"/>
                <a:gd name="connsiteY7" fmla="*/ 573881 h 573881"/>
                <a:gd name="connsiteX0" fmla="*/ 0 w 540543"/>
                <a:gd name="connsiteY0" fmla="*/ 564356 h 564356"/>
                <a:gd name="connsiteX1" fmla="*/ 276225 w 540543"/>
                <a:gd name="connsiteY1" fmla="*/ 507206 h 564356"/>
                <a:gd name="connsiteX2" fmla="*/ 283369 w 540543"/>
                <a:gd name="connsiteY2" fmla="*/ 83343 h 564356"/>
                <a:gd name="connsiteX3" fmla="*/ 321469 w 540543"/>
                <a:gd name="connsiteY3" fmla="*/ 35718 h 564356"/>
                <a:gd name="connsiteX4" fmla="*/ 540543 w 540543"/>
                <a:gd name="connsiteY4" fmla="*/ 4762 h 564356"/>
                <a:gd name="connsiteX5" fmla="*/ 252412 w 540543"/>
                <a:gd name="connsiteY5" fmla="*/ 0 h 564356"/>
                <a:gd name="connsiteX6" fmla="*/ 11906 w 540543"/>
                <a:gd name="connsiteY6" fmla="*/ 130967 h 564356"/>
                <a:gd name="connsiteX7" fmla="*/ 0 w 540543"/>
                <a:gd name="connsiteY7" fmla="*/ 564356 h 564356"/>
                <a:gd name="connsiteX0" fmla="*/ 0 w 531018"/>
                <a:gd name="connsiteY0" fmla="*/ 569119 h 569119"/>
                <a:gd name="connsiteX1" fmla="*/ 276225 w 531018"/>
                <a:gd name="connsiteY1" fmla="*/ 511969 h 569119"/>
                <a:gd name="connsiteX2" fmla="*/ 283369 w 531018"/>
                <a:gd name="connsiteY2" fmla="*/ 88106 h 569119"/>
                <a:gd name="connsiteX3" fmla="*/ 321469 w 531018"/>
                <a:gd name="connsiteY3" fmla="*/ 40481 h 569119"/>
                <a:gd name="connsiteX4" fmla="*/ 531018 w 531018"/>
                <a:gd name="connsiteY4" fmla="*/ 0 h 569119"/>
                <a:gd name="connsiteX5" fmla="*/ 252412 w 531018"/>
                <a:gd name="connsiteY5" fmla="*/ 4763 h 569119"/>
                <a:gd name="connsiteX6" fmla="*/ 11906 w 531018"/>
                <a:gd name="connsiteY6" fmla="*/ 135730 h 569119"/>
                <a:gd name="connsiteX7" fmla="*/ 0 w 531018"/>
                <a:gd name="connsiteY7"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1906 w 531018"/>
                <a:gd name="connsiteY6" fmla="*/ 135730 h 569119"/>
                <a:gd name="connsiteX7" fmla="*/ 0 w 531018"/>
                <a:gd name="connsiteY7"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23825 w 531018"/>
                <a:gd name="connsiteY6" fmla="*/ 19050 h 569119"/>
                <a:gd name="connsiteX7" fmla="*/ 11906 w 531018"/>
                <a:gd name="connsiteY7" fmla="*/ 135730 h 569119"/>
                <a:gd name="connsiteX8" fmla="*/ 0 w 531018"/>
                <a:gd name="connsiteY8"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38113 w 531018"/>
                <a:gd name="connsiteY6" fmla="*/ 35719 h 569119"/>
                <a:gd name="connsiteX7" fmla="*/ 11906 w 531018"/>
                <a:gd name="connsiteY7" fmla="*/ 135730 h 569119"/>
                <a:gd name="connsiteX8" fmla="*/ 0 w 531018"/>
                <a:gd name="connsiteY8" fmla="*/ 569119 h 569119"/>
                <a:gd name="connsiteX0" fmla="*/ 0 w 531018"/>
                <a:gd name="connsiteY0" fmla="*/ 573881 h 573881"/>
                <a:gd name="connsiteX1" fmla="*/ 276225 w 531018"/>
                <a:gd name="connsiteY1" fmla="*/ 516731 h 573881"/>
                <a:gd name="connsiteX2" fmla="*/ 283369 w 531018"/>
                <a:gd name="connsiteY2" fmla="*/ 92868 h 573881"/>
                <a:gd name="connsiteX3" fmla="*/ 330994 w 531018"/>
                <a:gd name="connsiteY3" fmla="*/ 59530 h 573881"/>
                <a:gd name="connsiteX4" fmla="*/ 531018 w 531018"/>
                <a:gd name="connsiteY4" fmla="*/ 4762 h 573881"/>
                <a:gd name="connsiteX5" fmla="*/ 230981 w 531018"/>
                <a:gd name="connsiteY5" fmla="*/ 0 h 573881"/>
                <a:gd name="connsiteX6" fmla="*/ 138113 w 531018"/>
                <a:gd name="connsiteY6" fmla="*/ 40481 h 573881"/>
                <a:gd name="connsiteX7" fmla="*/ 11906 w 531018"/>
                <a:gd name="connsiteY7" fmla="*/ 140492 h 573881"/>
                <a:gd name="connsiteX8" fmla="*/ 0 w 531018"/>
                <a:gd name="connsiteY8" fmla="*/ 573881 h 573881"/>
                <a:gd name="connsiteX0" fmla="*/ 0 w 531018"/>
                <a:gd name="connsiteY0" fmla="*/ 573881 h 573881"/>
                <a:gd name="connsiteX1" fmla="*/ 276225 w 531018"/>
                <a:gd name="connsiteY1" fmla="*/ 516731 h 573881"/>
                <a:gd name="connsiteX2" fmla="*/ 283369 w 531018"/>
                <a:gd name="connsiteY2" fmla="*/ 92868 h 573881"/>
                <a:gd name="connsiteX3" fmla="*/ 330994 w 531018"/>
                <a:gd name="connsiteY3" fmla="*/ 59530 h 573881"/>
                <a:gd name="connsiteX4" fmla="*/ 485775 w 531018"/>
                <a:gd name="connsiteY4" fmla="*/ 38099 h 573881"/>
                <a:gd name="connsiteX5" fmla="*/ 531018 w 531018"/>
                <a:gd name="connsiteY5" fmla="*/ 4762 h 573881"/>
                <a:gd name="connsiteX6" fmla="*/ 230981 w 531018"/>
                <a:gd name="connsiteY6" fmla="*/ 0 h 573881"/>
                <a:gd name="connsiteX7" fmla="*/ 138113 w 531018"/>
                <a:gd name="connsiteY7" fmla="*/ 40481 h 573881"/>
                <a:gd name="connsiteX8" fmla="*/ 11906 w 531018"/>
                <a:gd name="connsiteY8" fmla="*/ 140492 h 573881"/>
                <a:gd name="connsiteX9" fmla="*/ 0 w 531018"/>
                <a:gd name="connsiteY9" fmla="*/ 573881 h 573881"/>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35719 h 569119"/>
                <a:gd name="connsiteX8" fmla="*/ 11906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11906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14350 w 531018"/>
                <a:gd name="connsiteY4" fmla="*/ 38100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14350"/>
                <a:gd name="connsiteY0" fmla="*/ 564357 h 564357"/>
                <a:gd name="connsiteX1" fmla="*/ 276225 w 514350"/>
                <a:gd name="connsiteY1" fmla="*/ 507207 h 564357"/>
                <a:gd name="connsiteX2" fmla="*/ 283369 w 514350"/>
                <a:gd name="connsiteY2" fmla="*/ 83344 h 564357"/>
                <a:gd name="connsiteX3" fmla="*/ 330994 w 514350"/>
                <a:gd name="connsiteY3" fmla="*/ 50006 h 564357"/>
                <a:gd name="connsiteX4" fmla="*/ 514350 w 514350"/>
                <a:gd name="connsiteY4" fmla="*/ 33338 h 564357"/>
                <a:gd name="connsiteX5" fmla="*/ 511968 w 514350"/>
                <a:gd name="connsiteY5" fmla="*/ 0 h 564357"/>
                <a:gd name="connsiteX6" fmla="*/ 242887 w 514350"/>
                <a:gd name="connsiteY6" fmla="*/ 1 h 564357"/>
                <a:gd name="connsiteX7" fmla="*/ 138113 w 514350"/>
                <a:gd name="connsiteY7" fmla="*/ 40482 h 564357"/>
                <a:gd name="connsiteX8" fmla="*/ 21431 w 514350"/>
                <a:gd name="connsiteY8" fmla="*/ 130968 h 564357"/>
                <a:gd name="connsiteX9" fmla="*/ 0 w 514350"/>
                <a:gd name="connsiteY9"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330994 w 511968"/>
                <a:gd name="connsiteY3" fmla="*/ 50006 h 564357"/>
                <a:gd name="connsiteX4" fmla="*/ 511968 w 511968"/>
                <a:gd name="connsiteY4" fmla="*/ 0 h 564357"/>
                <a:gd name="connsiteX5" fmla="*/ 242887 w 511968"/>
                <a:gd name="connsiteY5" fmla="*/ 1 h 564357"/>
                <a:gd name="connsiteX6" fmla="*/ 138113 w 511968"/>
                <a:gd name="connsiteY6" fmla="*/ 40482 h 564357"/>
                <a:gd name="connsiteX7" fmla="*/ 21431 w 511968"/>
                <a:gd name="connsiteY7" fmla="*/ 130968 h 564357"/>
                <a:gd name="connsiteX8" fmla="*/ 0 w 511968"/>
                <a:gd name="connsiteY8"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242887 w 511968"/>
                <a:gd name="connsiteY4" fmla="*/ 1 h 564357"/>
                <a:gd name="connsiteX5" fmla="*/ 138113 w 511968"/>
                <a:gd name="connsiteY5" fmla="*/ 40482 h 564357"/>
                <a:gd name="connsiteX6" fmla="*/ 21431 w 511968"/>
                <a:gd name="connsiteY6" fmla="*/ 130968 h 564357"/>
                <a:gd name="connsiteX7" fmla="*/ 0 w 511968"/>
                <a:gd name="connsiteY7"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138113 w 511968"/>
                <a:gd name="connsiteY4" fmla="*/ 40482 h 564357"/>
                <a:gd name="connsiteX5" fmla="*/ 21431 w 511968"/>
                <a:gd name="connsiteY5" fmla="*/ 130968 h 564357"/>
                <a:gd name="connsiteX6" fmla="*/ 0 w 511968"/>
                <a:gd name="connsiteY6"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21431 w 511968"/>
                <a:gd name="connsiteY4" fmla="*/ 130968 h 564357"/>
                <a:gd name="connsiteX5" fmla="*/ 0 w 511968"/>
                <a:gd name="connsiteY5" fmla="*/ 564357 h 564357"/>
                <a:gd name="connsiteX0" fmla="*/ 0 w 533399"/>
                <a:gd name="connsiteY0" fmla="*/ 559594 h 559594"/>
                <a:gd name="connsiteX1" fmla="*/ 276225 w 533399"/>
                <a:gd name="connsiteY1" fmla="*/ 502444 h 559594"/>
                <a:gd name="connsiteX2" fmla="*/ 283369 w 533399"/>
                <a:gd name="connsiteY2" fmla="*/ 78581 h 559594"/>
                <a:gd name="connsiteX3" fmla="*/ 533399 w 533399"/>
                <a:gd name="connsiteY3" fmla="*/ 0 h 559594"/>
                <a:gd name="connsiteX4" fmla="*/ 21431 w 533399"/>
                <a:gd name="connsiteY4" fmla="*/ 126205 h 559594"/>
                <a:gd name="connsiteX5" fmla="*/ 0 w 533399"/>
                <a:gd name="connsiteY5" fmla="*/ 559594 h 559594"/>
                <a:gd name="connsiteX0" fmla="*/ 0 w 533399"/>
                <a:gd name="connsiteY0" fmla="*/ 593726 h 593726"/>
                <a:gd name="connsiteX1" fmla="*/ 276225 w 533399"/>
                <a:gd name="connsiteY1" fmla="*/ 536576 h 593726"/>
                <a:gd name="connsiteX2" fmla="*/ 283369 w 533399"/>
                <a:gd name="connsiteY2" fmla="*/ 112713 h 593726"/>
                <a:gd name="connsiteX3" fmla="*/ 533399 w 533399"/>
                <a:gd name="connsiteY3" fmla="*/ 34132 h 593726"/>
                <a:gd name="connsiteX4" fmla="*/ 21431 w 533399"/>
                <a:gd name="connsiteY4" fmla="*/ 160337 h 593726"/>
                <a:gd name="connsiteX5" fmla="*/ 0 w 533399"/>
                <a:gd name="connsiteY5" fmla="*/ 593726 h 593726"/>
                <a:gd name="connsiteX0" fmla="*/ 0 w 533399"/>
                <a:gd name="connsiteY0" fmla="*/ 596901 h 596901"/>
                <a:gd name="connsiteX1" fmla="*/ 276225 w 533399"/>
                <a:gd name="connsiteY1" fmla="*/ 539751 h 596901"/>
                <a:gd name="connsiteX2" fmla="*/ 283369 w 533399"/>
                <a:gd name="connsiteY2" fmla="*/ 115888 h 596901"/>
                <a:gd name="connsiteX3" fmla="*/ 533399 w 533399"/>
                <a:gd name="connsiteY3" fmla="*/ 37307 h 596901"/>
                <a:gd name="connsiteX4" fmla="*/ 21431 w 533399"/>
                <a:gd name="connsiteY4" fmla="*/ 163512 h 596901"/>
                <a:gd name="connsiteX5" fmla="*/ 0 w 533399"/>
                <a:gd name="connsiteY5" fmla="*/ 596901 h 596901"/>
                <a:gd name="connsiteX0" fmla="*/ 0 w 533399"/>
                <a:gd name="connsiteY0" fmla="*/ 596901 h 596901"/>
                <a:gd name="connsiteX1" fmla="*/ 276225 w 533399"/>
                <a:gd name="connsiteY1" fmla="*/ 539751 h 596901"/>
                <a:gd name="connsiteX2" fmla="*/ 283369 w 533399"/>
                <a:gd name="connsiteY2" fmla="*/ 115888 h 596901"/>
                <a:gd name="connsiteX3" fmla="*/ 533399 w 533399"/>
                <a:gd name="connsiteY3" fmla="*/ 37307 h 596901"/>
                <a:gd name="connsiteX4" fmla="*/ 21431 w 533399"/>
                <a:gd name="connsiteY4" fmla="*/ 163512 h 596901"/>
                <a:gd name="connsiteX5" fmla="*/ 0 w 533399"/>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46832 h 596901"/>
                <a:gd name="connsiteX4" fmla="*/ 21431 w 538162"/>
                <a:gd name="connsiteY4" fmla="*/ 163512 h 596901"/>
                <a:gd name="connsiteX5" fmla="*/ 0 w 538162"/>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46832 h 596901"/>
                <a:gd name="connsiteX4" fmla="*/ 21431 w 538162"/>
                <a:gd name="connsiteY4" fmla="*/ 163512 h 596901"/>
                <a:gd name="connsiteX5" fmla="*/ 0 w 538162"/>
                <a:gd name="connsiteY5" fmla="*/ 596901 h 596901"/>
                <a:gd name="connsiteX0" fmla="*/ 0 w 526256"/>
                <a:gd name="connsiteY0" fmla="*/ 596901 h 596901"/>
                <a:gd name="connsiteX1" fmla="*/ 276225 w 526256"/>
                <a:gd name="connsiteY1" fmla="*/ 539751 h 596901"/>
                <a:gd name="connsiteX2" fmla="*/ 283369 w 526256"/>
                <a:gd name="connsiteY2" fmla="*/ 115888 h 596901"/>
                <a:gd name="connsiteX3" fmla="*/ 526256 w 526256"/>
                <a:gd name="connsiteY3" fmla="*/ 63501 h 596901"/>
                <a:gd name="connsiteX4" fmla="*/ 21431 w 526256"/>
                <a:gd name="connsiteY4" fmla="*/ 163512 h 596901"/>
                <a:gd name="connsiteX5" fmla="*/ 0 w 526256"/>
                <a:gd name="connsiteY5" fmla="*/ 596901 h 596901"/>
                <a:gd name="connsiteX0" fmla="*/ 0 w 535781"/>
                <a:gd name="connsiteY0" fmla="*/ 596901 h 596901"/>
                <a:gd name="connsiteX1" fmla="*/ 276225 w 535781"/>
                <a:gd name="connsiteY1" fmla="*/ 539751 h 596901"/>
                <a:gd name="connsiteX2" fmla="*/ 283369 w 535781"/>
                <a:gd name="connsiteY2" fmla="*/ 115888 h 596901"/>
                <a:gd name="connsiteX3" fmla="*/ 535781 w 535781"/>
                <a:gd name="connsiteY3" fmla="*/ 39688 h 596901"/>
                <a:gd name="connsiteX4" fmla="*/ 21431 w 535781"/>
                <a:gd name="connsiteY4" fmla="*/ 163512 h 596901"/>
                <a:gd name="connsiteX5" fmla="*/ 0 w 535781"/>
                <a:gd name="connsiteY5" fmla="*/ 596901 h 596901"/>
                <a:gd name="connsiteX0" fmla="*/ 0 w 542925"/>
                <a:gd name="connsiteY0" fmla="*/ 596901 h 596901"/>
                <a:gd name="connsiteX1" fmla="*/ 276225 w 542925"/>
                <a:gd name="connsiteY1" fmla="*/ 539751 h 596901"/>
                <a:gd name="connsiteX2" fmla="*/ 283369 w 542925"/>
                <a:gd name="connsiteY2" fmla="*/ 115888 h 596901"/>
                <a:gd name="connsiteX3" fmla="*/ 535781 w 542925"/>
                <a:gd name="connsiteY3" fmla="*/ 39688 h 596901"/>
                <a:gd name="connsiteX4" fmla="*/ 21431 w 542925"/>
                <a:gd name="connsiteY4" fmla="*/ 163512 h 596901"/>
                <a:gd name="connsiteX5" fmla="*/ 0 w 542925"/>
                <a:gd name="connsiteY5" fmla="*/ 596901 h 596901"/>
                <a:gd name="connsiteX0" fmla="*/ 0 w 542925"/>
                <a:gd name="connsiteY0" fmla="*/ 596901 h 596901"/>
                <a:gd name="connsiteX1" fmla="*/ 276225 w 542925"/>
                <a:gd name="connsiteY1" fmla="*/ 539751 h 596901"/>
                <a:gd name="connsiteX2" fmla="*/ 283369 w 542925"/>
                <a:gd name="connsiteY2" fmla="*/ 115888 h 596901"/>
                <a:gd name="connsiteX3" fmla="*/ 535781 w 542925"/>
                <a:gd name="connsiteY3" fmla="*/ 63501 h 596901"/>
                <a:gd name="connsiteX4" fmla="*/ 21431 w 542925"/>
                <a:gd name="connsiteY4" fmla="*/ 163512 h 596901"/>
                <a:gd name="connsiteX5" fmla="*/ 0 w 542925"/>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87314 h 596901"/>
                <a:gd name="connsiteX4" fmla="*/ 21431 w 545306"/>
                <a:gd name="connsiteY4" fmla="*/ 163512 h 596901"/>
                <a:gd name="connsiteX5" fmla="*/ 0 w 545306"/>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77789 h 596901"/>
                <a:gd name="connsiteX4" fmla="*/ 21431 w 545306"/>
                <a:gd name="connsiteY4" fmla="*/ 163512 h 596901"/>
                <a:gd name="connsiteX5" fmla="*/ 0 w 545306"/>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77789 h 596901"/>
                <a:gd name="connsiteX4" fmla="*/ 21431 w 545306"/>
                <a:gd name="connsiteY4" fmla="*/ 163512 h 596901"/>
                <a:gd name="connsiteX5" fmla="*/ 0 w 545306"/>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77789 h 596901"/>
                <a:gd name="connsiteX4" fmla="*/ 21431 w 538162"/>
                <a:gd name="connsiteY4" fmla="*/ 163512 h 596901"/>
                <a:gd name="connsiteX5" fmla="*/ 0 w 538162"/>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77789 h 596901"/>
                <a:gd name="connsiteX4" fmla="*/ 21431 w 538162"/>
                <a:gd name="connsiteY4" fmla="*/ 163512 h 596901"/>
                <a:gd name="connsiteX5" fmla="*/ 0 w 538162"/>
                <a:gd name="connsiteY5" fmla="*/ 596901 h 596901"/>
                <a:gd name="connsiteX0" fmla="*/ 0 w 531018"/>
                <a:gd name="connsiteY0" fmla="*/ 584994 h 584994"/>
                <a:gd name="connsiteX1" fmla="*/ 269081 w 531018"/>
                <a:gd name="connsiteY1" fmla="*/ 539751 h 584994"/>
                <a:gd name="connsiteX2" fmla="*/ 276225 w 531018"/>
                <a:gd name="connsiteY2" fmla="*/ 115888 h 584994"/>
                <a:gd name="connsiteX3" fmla="*/ 531018 w 531018"/>
                <a:gd name="connsiteY3" fmla="*/ 77789 h 584994"/>
                <a:gd name="connsiteX4" fmla="*/ 14287 w 531018"/>
                <a:gd name="connsiteY4" fmla="*/ 163512 h 584994"/>
                <a:gd name="connsiteX5" fmla="*/ 0 w 531018"/>
                <a:gd name="connsiteY5" fmla="*/ 584994 h 584994"/>
                <a:gd name="connsiteX0" fmla="*/ 0 w 531018"/>
                <a:gd name="connsiteY0" fmla="*/ 587376 h 587376"/>
                <a:gd name="connsiteX1" fmla="*/ 269081 w 531018"/>
                <a:gd name="connsiteY1" fmla="*/ 542133 h 587376"/>
                <a:gd name="connsiteX2" fmla="*/ 276225 w 531018"/>
                <a:gd name="connsiteY2" fmla="*/ 118270 h 587376"/>
                <a:gd name="connsiteX3" fmla="*/ 531018 w 531018"/>
                <a:gd name="connsiteY3" fmla="*/ 80171 h 587376"/>
                <a:gd name="connsiteX4" fmla="*/ 21430 w 531018"/>
                <a:gd name="connsiteY4" fmla="*/ 163512 h 587376"/>
                <a:gd name="connsiteX5" fmla="*/ 0 w 531018"/>
                <a:gd name="connsiteY5" fmla="*/ 587376 h 587376"/>
                <a:gd name="connsiteX0" fmla="*/ 0 w 531018"/>
                <a:gd name="connsiteY0" fmla="*/ 582614 h 582614"/>
                <a:gd name="connsiteX1" fmla="*/ 269081 w 531018"/>
                <a:gd name="connsiteY1" fmla="*/ 537371 h 582614"/>
                <a:gd name="connsiteX2" fmla="*/ 276225 w 531018"/>
                <a:gd name="connsiteY2" fmla="*/ 113508 h 582614"/>
                <a:gd name="connsiteX3" fmla="*/ 531018 w 531018"/>
                <a:gd name="connsiteY3" fmla="*/ 75409 h 582614"/>
                <a:gd name="connsiteX4" fmla="*/ 11905 w 531018"/>
                <a:gd name="connsiteY4" fmla="*/ 163512 h 582614"/>
                <a:gd name="connsiteX5" fmla="*/ 0 w 531018"/>
                <a:gd name="connsiteY5" fmla="*/ 582614 h 582614"/>
                <a:gd name="connsiteX0" fmla="*/ 0 w 531018"/>
                <a:gd name="connsiteY0" fmla="*/ 570708 h 570708"/>
                <a:gd name="connsiteX1" fmla="*/ 269081 w 531018"/>
                <a:gd name="connsiteY1" fmla="*/ 525465 h 570708"/>
                <a:gd name="connsiteX2" fmla="*/ 276225 w 531018"/>
                <a:gd name="connsiteY2" fmla="*/ 101602 h 570708"/>
                <a:gd name="connsiteX3" fmla="*/ 531018 w 531018"/>
                <a:gd name="connsiteY3" fmla="*/ 63503 h 570708"/>
                <a:gd name="connsiteX4" fmla="*/ 11905 w 531018"/>
                <a:gd name="connsiteY4" fmla="*/ 163512 h 570708"/>
                <a:gd name="connsiteX5" fmla="*/ 0 w 531018"/>
                <a:gd name="connsiteY5" fmla="*/ 570708 h 570708"/>
                <a:gd name="connsiteX0" fmla="*/ 0 w 531018"/>
                <a:gd name="connsiteY0" fmla="*/ 601665 h 601665"/>
                <a:gd name="connsiteX1" fmla="*/ 269081 w 531018"/>
                <a:gd name="connsiteY1" fmla="*/ 556422 h 601665"/>
                <a:gd name="connsiteX2" fmla="*/ 276225 w 531018"/>
                <a:gd name="connsiteY2" fmla="*/ 132559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76225 w 531018"/>
                <a:gd name="connsiteY2" fmla="*/ 132559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85750 w 531018"/>
                <a:gd name="connsiteY2" fmla="*/ 139703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73844 w 531018"/>
                <a:gd name="connsiteY2" fmla="*/ 153990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85750 w 531018"/>
                <a:gd name="connsiteY2" fmla="*/ 163515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11190 h 611190"/>
                <a:gd name="connsiteX1" fmla="*/ 261937 w 531018"/>
                <a:gd name="connsiteY1" fmla="*/ 565947 h 611190"/>
                <a:gd name="connsiteX2" fmla="*/ 285750 w 531018"/>
                <a:gd name="connsiteY2" fmla="*/ 173040 h 611190"/>
                <a:gd name="connsiteX3" fmla="*/ 531018 w 531018"/>
                <a:gd name="connsiteY3" fmla="*/ 103985 h 611190"/>
                <a:gd name="connsiteX4" fmla="*/ 23811 w 531018"/>
                <a:gd name="connsiteY4" fmla="*/ 194469 h 611190"/>
                <a:gd name="connsiteX5" fmla="*/ 0 w 531018"/>
                <a:gd name="connsiteY5" fmla="*/ 611190 h 6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1018" h="611190">
                  <a:moveTo>
                    <a:pt x="0" y="611190"/>
                  </a:moveTo>
                  <a:lnTo>
                    <a:pt x="261937" y="565947"/>
                  </a:lnTo>
                  <a:lnTo>
                    <a:pt x="285750" y="173040"/>
                  </a:lnTo>
                  <a:cubicBezTo>
                    <a:pt x="309561" y="125414"/>
                    <a:pt x="457200" y="82555"/>
                    <a:pt x="531018" y="103985"/>
                  </a:cubicBezTo>
                  <a:cubicBezTo>
                    <a:pt x="424656" y="43660"/>
                    <a:pt x="187323" y="0"/>
                    <a:pt x="23811" y="194469"/>
                  </a:cubicBezTo>
                  <a:lnTo>
                    <a:pt x="0" y="611190"/>
                  </a:lnTo>
                  <a:close/>
                </a:path>
              </a:pathLst>
            </a:custGeom>
            <a:solidFill>
              <a:srgbClr val="004D8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1" name="Freeform 40">
              <a:extLst>
                <a:ext uri="{FF2B5EF4-FFF2-40B4-BE49-F238E27FC236}">
                  <a16:creationId xmlns:a16="http://schemas.microsoft.com/office/drawing/2014/main" id="{A1D1D84F-FB16-7A61-165C-D46440580B26}"/>
                </a:ext>
              </a:extLst>
            </p:cNvPr>
            <p:cNvSpPr/>
            <p:nvPr/>
          </p:nvSpPr>
          <p:spPr>
            <a:xfrm>
              <a:off x="304801" y="3258340"/>
              <a:ext cx="531018" cy="611190"/>
            </a:xfrm>
            <a:custGeom>
              <a:avLst/>
              <a:gdLst>
                <a:gd name="connsiteX0" fmla="*/ 0 w 571500"/>
                <a:gd name="connsiteY0" fmla="*/ 571500 h 571500"/>
                <a:gd name="connsiteX1" fmla="*/ 276225 w 571500"/>
                <a:gd name="connsiteY1" fmla="*/ 514350 h 571500"/>
                <a:gd name="connsiteX2" fmla="*/ 283369 w 571500"/>
                <a:gd name="connsiteY2" fmla="*/ 90487 h 571500"/>
                <a:gd name="connsiteX3" fmla="*/ 323850 w 571500"/>
                <a:gd name="connsiteY3" fmla="*/ 59531 h 571500"/>
                <a:gd name="connsiteX4" fmla="*/ 571500 w 571500"/>
                <a:gd name="connsiteY4" fmla="*/ 26193 h 571500"/>
                <a:gd name="connsiteX5" fmla="*/ 252412 w 571500"/>
                <a:gd name="connsiteY5" fmla="*/ 0 h 571500"/>
                <a:gd name="connsiteX6" fmla="*/ 47625 w 571500"/>
                <a:gd name="connsiteY6" fmla="*/ 102393 h 571500"/>
                <a:gd name="connsiteX7" fmla="*/ 0 w 571500"/>
                <a:gd name="connsiteY7" fmla="*/ 571500 h 571500"/>
                <a:gd name="connsiteX0" fmla="*/ 0 w 571500"/>
                <a:gd name="connsiteY0" fmla="*/ 571500 h 571500"/>
                <a:gd name="connsiteX1" fmla="*/ 276225 w 571500"/>
                <a:gd name="connsiteY1" fmla="*/ 514350 h 571500"/>
                <a:gd name="connsiteX2" fmla="*/ 283369 w 571500"/>
                <a:gd name="connsiteY2" fmla="*/ 90487 h 571500"/>
                <a:gd name="connsiteX3" fmla="*/ 323850 w 571500"/>
                <a:gd name="connsiteY3" fmla="*/ 59531 h 571500"/>
                <a:gd name="connsiteX4" fmla="*/ 571500 w 571500"/>
                <a:gd name="connsiteY4" fmla="*/ 26193 h 571500"/>
                <a:gd name="connsiteX5" fmla="*/ 252412 w 571500"/>
                <a:gd name="connsiteY5" fmla="*/ 0 h 571500"/>
                <a:gd name="connsiteX6" fmla="*/ 11906 w 571500"/>
                <a:gd name="connsiteY6" fmla="*/ 138111 h 571500"/>
                <a:gd name="connsiteX7" fmla="*/ 0 w 571500"/>
                <a:gd name="connsiteY7" fmla="*/ 571500 h 571500"/>
                <a:gd name="connsiteX0" fmla="*/ 0 w 571500"/>
                <a:gd name="connsiteY0" fmla="*/ 576262 h 576262"/>
                <a:gd name="connsiteX1" fmla="*/ 276225 w 571500"/>
                <a:gd name="connsiteY1" fmla="*/ 519112 h 576262"/>
                <a:gd name="connsiteX2" fmla="*/ 283369 w 571500"/>
                <a:gd name="connsiteY2" fmla="*/ 95249 h 576262"/>
                <a:gd name="connsiteX3" fmla="*/ 323850 w 571500"/>
                <a:gd name="connsiteY3" fmla="*/ 64293 h 576262"/>
                <a:gd name="connsiteX4" fmla="*/ 571500 w 571500"/>
                <a:gd name="connsiteY4" fmla="*/ 30955 h 576262"/>
                <a:gd name="connsiteX5" fmla="*/ 173831 w 571500"/>
                <a:gd name="connsiteY5" fmla="*/ 0 h 576262"/>
                <a:gd name="connsiteX6" fmla="*/ 11906 w 571500"/>
                <a:gd name="connsiteY6" fmla="*/ 142873 h 576262"/>
                <a:gd name="connsiteX7" fmla="*/ 0 w 571500"/>
                <a:gd name="connsiteY7" fmla="*/ 576262 h 576262"/>
                <a:gd name="connsiteX0" fmla="*/ 0 w 571500"/>
                <a:gd name="connsiteY0" fmla="*/ 554831 h 554831"/>
                <a:gd name="connsiteX1" fmla="*/ 276225 w 571500"/>
                <a:gd name="connsiteY1" fmla="*/ 497681 h 554831"/>
                <a:gd name="connsiteX2" fmla="*/ 283369 w 571500"/>
                <a:gd name="connsiteY2" fmla="*/ 73818 h 554831"/>
                <a:gd name="connsiteX3" fmla="*/ 323850 w 571500"/>
                <a:gd name="connsiteY3" fmla="*/ 42862 h 554831"/>
                <a:gd name="connsiteX4" fmla="*/ 571500 w 571500"/>
                <a:gd name="connsiteY4" fmla="*/ 9524 h 554831"/>
                <a:gd name="connsiteX5" fmla="*/ 197643 w 571500"/>
                <a:gd name="connsiteY5" fmla="*/ 0 h 554831"/>
                <a:gd name="connsiteX6" fmla="*/ 11906 w 571500"/>
                <a:gd name="connsiteY6" fmla="*/ 121442 h 554831"/>
                <a:gd name="connsiteX7" fmla="*/ 0 w 571500"/>
                <a:gd name="connsiteY7" fmla="*/ 554831 h 554831"/>
                <a:gd name="connsiteX0" fmla="*/ 0 w 526256"/>
                <a:gd name="connsiteY0" fmla="*/ 578644 h 578644"/>
                <a:gd name="connsiteX1" fmla="*/ 276225 w 526256"/>
                <a:gd name="connsiteY1" fmla="*/ 521494 h 578644"/>
                <a:gd name="connsiteX2" fmla="*/ 283369 w 526256"/>
                <a:gd name="connsiteY2" fmla="*/ 97631 h 578644"/>
                <a:gd name="connsiteX3" fmla="*/ 323850 w 526256"/>
                <a:gd name="connsiteY3" fmla="*/ 66675 h 578644"/>
                <a:gd name="connsiteX4" fmla="*/ 526256 w 526256"/>
                <a:gd name="connsiteY4" fmla="*/ 0 h 578644"/>
                <a:gd name="connsiteX5" fmla="*/ 197643 w 526256"/>
                <a:gd name="connsiteY5" fmla="*/ 2381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323850 w 526256"/>
                <a:gd name="connsiteY3" fmla="*/ 66675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502444 w 526256"/>
                <a:gd name="connsiteY3" fmla="*/ 33338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26256"/>
                <a:gd name="connsiteY0" fmla="*/ 578644 h 578644"/>
                <a:gd name="connsiteX1" fmla="*/ 276225 w 526256"/>
                <a:gd name="connsiteY1" fmla="*/ 521494 h 578644"/>
                <a:gd name="connsiteX2" fmla="*/ 283369 w 526256"/>
                <a:gd name="connsiteY2" fmla="*/ 97631 h 578644"/>
                <a:gd name="connsiteX3" fmla="*/ 321469 w 526256"/>
                <a:gd name="connsiteY3" fmla="*/ 50006 h 578644"/>
                <a:gd name="connsiteX4" fmla="*/ 526256 w 526256"/>
                <a:gd name="connsiteY4" fmla="*/ 0 h 578644"/>
                <a:gd name="connsiteX5" fmla="*/ 221456 w 526256"/>
                <a:gd name="connsiteY5" fmla="*/ 4763 h 578644"/>
                <a:gd name="connsiteX6" fmla="*/ 11906 w 526256"/>
                <a:gd name="connsiteY6" fmla="*/ 145255 h 578644"/>
                <a:gd name="connsiteX7" fmla="*/ 0 w 526256"/>
                <a:gd name="connsiteY7" fmla="*/ 578644 h 578644"/>
                <a:gd name="connsiteX0" fmla="*/ 0 w 540543"/>
                <a:gd name="connsiteY0" fmla="*/ 573881 h 573881"/>
                <a:gd name="connsiteX1" fmla="*/ 276225 w 540543"/>
                <a:gd name="connsiteY1" fmla="*/ 516731 h 573881"/>
                <a:gd name="connsiteX2" fmla="*/ 283369 w 540543"/>
                <a:gd name="connsiteY2" fmla="*/ 92868 h 573881"/>
                <a:gd name="connsiteX3" fmla="*/ 321469 w 540543"/>
                <a:gd name="connsiteY3" fmla="*/ 45243 h 573881"/>
                <a:gd name="connsiteX4" fmla="*/ 540543 w 540543"/>
                <a:gd name="connsiteY4" fmla="*/ 14287 h 573881"/>
                <a:gd name="connsiteX5" fmla="*/ 221456 w 540543"/>
                <a:gd name="connsiteY5" fmla="*/ 0 h 573881"/>
                <a:gd name="connsiteX6" fmla="*/ 11906 w 540543"/>
                <a:gd name="connsiteY6" fmla="*/ 140492 h 573881"/>
                <a:gd name="connsiteX7" fmla="*/ 0 w 540543"/>
                <a:gd name="connsiteY7" fmla="*/ 573881 h 573881"/>
                <a:gd name="connsiteX0" fmla="*/ 0 w 540543"/>
                <a:gd name="connsiteY0" fmla="*/ 564356 h 564356"/>
                <a:gd name="connsiteX1" fmla="*/ 276225 w 540543"/>
                <a:gd name="connsiteY1" fmla="*/ 507206 h 564356"/>
                <a:gd name="connsiteX2" fmla="*/ 283369 w 540543"/>
                <a:gd name="connsiteY2" fmla="*/ 83343 h 564356"/>
                <a:gd name="connsiteX3" fmla="*/ 321469 w 540543"/>
                <a:gd name="connsiteY3" fmla="*/ 35718 h 564356"/>
                <a:gd name="connsiteX4" fmla="*/ 540543 w 540543"/>
                <a:gd name="connsiteY4" fmla="*/ 4762 h 564356"/>
                <a:gd name="connsiteX5" fmla="*/ 252412 w 540543"/>
                <a:gd name="connsiteY5" fmla="*/ 0 h 564356"/>
                <a:gd name="connsiteX6" fmla="*/ 11906 w 540543"/>
                <a:gd name="connsiteY6" fmla="*/ 130967 h 564356"/>
                <a:gd name="connsiteX7" fmla="*/ 0 w 540543"/>
                <a:gd name="connsiteY7" fmla="*/ 564356 h 564356"/>
                <a:gd name="connsiteX0" fmla="*/ 0 w 531018"/>
                <a:gd name="connsiteY0" fmla="*/ 569119 h 569119"/>
                <a:gd name="connsiteX1" fmla="*/ 276225 w 531018"/>
                <a:gd name="connsiteY1" fmla="*/ 511969 h 569119"/>
                <a:gd name="connsiteX2" fmla="*/ 283369 w 531018"/>
                <a:gd name="connsiteY2" fmla="*/ 88106 h 569119"/>
                <a:gd name="connsiteX3" fmla="*/ 321469 w 531018"/>
                <a:gd name="connsiteY3" fmla="*/ 40481 h 569119"/>
                <a:gd name="connsiteX4" fmla="*/ 531018 w 531018"/>
                <a:gd name="connsiteY4" fmla="*/ 0 h 569119"/>
                <a:gd name="connsiteX5" fmla="*/ 252412 w 531018"/>
                <a:gd name="connsiteY5" fmla="*/ 4763 h 569119"/>
                <a:gd name="connsiteX6" fmla="*/ 11906 w 531018"/>
                <a:gd name="connsiteY6" fmla="*/ 135730 h 569119"/>
                <a:gd name="connsiteX7" fmla="*/ 0 w 531018"/>
                <a:gd name="connsiteY7"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1906 w 531018"/>
                <a:gd name="connsiteY6" fmla="*/ 135730 h 569119"/>
                <a:gd name="connsiteX7" fmla="*/ 0 w 531018"/>
                <a:gd name="connsiteY7"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23825 w 531018"/>
                <a:gd name="connsiteY6" fmla="*/ 19050 h 569119"/>
                <a:gd name="connsiteX7" fmla="*/ 11906 w 531018"/>
                <a:gd name="connsiteY7" fmla="*/ 135730 h 569119"/>
                <a:gd name="connsiteX8" fmla="*/ 0 w 531018"/>
                <a:gd name="connsiteY8"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31018 w 531018"/>
                <a:gd name="connsiteY4" fmla="*/ 0 h 569119"/>
                <a:gd name="connsiteX5" fmla="*/ 252412 w 531018"/>
                <a:gd name="connsiteY5" fmla="*/ 4763 h 569119"/>
                <a:gd name="connsiteX6" fmla="*/ 138113 w 531018"/>
                <a:gd name="connsiteY6" fmla="*/ 35719 h 569119"/>
                <a:gd name="connsiteX7" fmla="*/ 11906 w 531018"/>
                <a:gd name="connsiteY7" fmla="*/ 135730 h 569119"/>
                <a:gd name="connsiteX8" fmla="*/ 0 w 531018"/>
                <a:gd name="connsiteY8" fmla="*/ 569119 h 569119"/>
                <a:gd name="connsiteX0" fmla="*/ 0 w 531018"/>
                <a:gd name="connsiteY0" fmla="*/ 573881 h 573881"/>
                <a:gd name="connsiteX1" fmla="*/ 276225 w 531018"/>
                <a:gd name="connsiteY1" fmla="*/ 516731 h 573881"/>
                <a:gd name="connsiteX2" fmla="*/ 283369 w 531018"/>
                <a:gd name="connsiteY2" fmla="*/ 92868 h 573881"/>
                <a:gd name="connsiteX3" fmla="*/ 330994 w 531018"/>
                <a:gd name="connsiteY3" fmla="*/ 59530 h 573881"/>
                <a:gd name="connsiteX4" fmla="*/ 531018 w 531018"/>
                <a:gd name="connsiteY4" fmla="*/ 4762 h 573881"/>
                <a:gd name="connsiteX5" fmla="*/ 230981 w 531018"/>
                <a:gd name="connsiteY5" fmla="*/ 0 h 573881"/>
                <a:gd name="connsiteX6" fmla="*/ 138113 w 531018"/>
                <a:gd name="connsiteY6" fmla="*/ 40481 h 573881"/>
                <a:gd name="connsiteX7" fmla="*/ 11906 w 531018"/>
                <a:gd name="connsiteY7" fmla="*/ 140492 h 573881"/>
                <a:gd name="connsiteX8" fmla="*/ 0 w 531018"/>
                <a:gd name="connsiteY8" fmla="*/ 573881 h 573881"/>
                <a:gd name="connsiteX0" fmla="*/ 0 w 531018"/>
                <a:gd name="connsiteY0" fmla="*/ 573881 h 573881"/>
                <a:gd name="connsiteX1" fmla="*/ 276225 w 531018"/>
                <a:gd name="connsiteY1" fmla="*/ 516731 h 573881"/>
                <a:gd name="connsiteX2" fmla="*/ 283369 w 531018"/>
                <a:gd name="connsiteY2" fmla="*/ 92868 h 573881"/>
                <a:gd name="connsiteX3" fmla="*/ 330994 w 531018"/>
                <a:gd name="connsiteY3" fmla="*/ 59530 h 573881"/>
                <a:gd name="connsiteX4" fmla="*/ 485775 w 531018"/>
                <a:gd name="connsiteY4" fmla="*/ 38099 h 573881"/>
                <a:gd name="connsiteX5" fmla="*/ 531018 w 531018"/>
                <a:gd name="connsiteY5" fmla="*/ 4762 h 573881"/>
                <a:gd name="connsiteX6" fmla="*/ 230981 w 531018"/>
                <a:gd name="connsiteY6" fmla="*/ 0 h 573881"/>
                <a:gd name="connsiteX7" fmla="*/ 138113 w 531018"/>
                <a:gd name="connsiteY7" fmla="*/ 40481 h 573881"/>
                <a:gd name="connsiteX8" fmla="*/ 11906 w 531018"/>
                <a:gd name="connsiteY8" fmla="*/ 140492 h 573881"/>
                <a:gd name="connsiteX9" fmla="*/ 0 w 531018"/>
                <a:gd name="connsiteY9" fmla="*/ 573881 h 573881"/>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35719 h 569119"/>
                <a:gd name="connsiteX8" fmla="*/ 11906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11906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485775 w 531018"/>
                <a:gd name="connsiteY4" fmla="*/ 33337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31018"/>
                <a:gd name="connsiteY0" fmla="*/ 569119 h 569119"/>
                <a:gd name="connsiteX1" fmla="*/ 276225 w 531018"/>
                <a:gd name="connsiteY1" fmla="*/ 511969 h 569119"/>
                <a:gd name="connsiteX2" fmla="*/ 283369 w 531018"/>
                <a:gd name="connsiteY2" fmla="*/ 88106 h 569119"/>
                <a:gd name="connsiteX3" fmla="*/ 330994 w 531018"/>
                <a:gd name="connsiteY3" fmla="*/ 54768 h 569119"/>
                <a:gd name="connsiteX4" fmla="*/ 514350 w 531018"/>
                <a:gd name="connsiteY4" fmla="*/ 38100 h 569119"/>
                <a:gd name="connsiteX5" fmla="*/ 531018 w 531018"/>
                <a:gd name="connsiteY5" fmla="*/ 0 h 569119"/>
                <a:gd name="connsiteX6" fmla="*/ 242887 w 531018"/>
                <a:gd name="connsiteY6" fmla="*/ 4763 h 569119"/>
                <a:gd name="connsiteX7" fmla="*/ 138113 w 531018"/>
                <a:gd name="connsiteY7" fmla="*/ 45244 h 569119"/>
                <a:gd name="connsiteX8" fmla="*/ 21431 w 531018"/>
                <a:gd name="connsiteY8" fmla="*/ 135730 h 569119"/>
                <a:gd name="connsiteX9" fmla="*/ 0 w 531018"/>
                <a:gd name="connsiteY9" fmla="*/ 569119 h 569119"/>
                <a:gd name="connsiteX0" fmla="*/ 0 w 514350"/>
                <a:gd name="connsiteY0" fmla="*/ 564357 h 564357"/>
                <a:gd name="connsiteX1" fmla="*/ 276225 w 514350"/>
                <a:gd name="connsiteY1" fmla="*/ 507207 h 564357"/>
                <a:gd name="connsiteX2" fmla="*/ 283369 w 514350"/>
                <a:gd name="connsiteY2" fmla="*/ 83344 h 564357"/>
                <a:gd name="connsiteX3" fmla="*/ 330994 w 514350"/>
                <a:gd name="connsiteY3" fmla="*/ 50006 h 564357"/>
                <a:gd name="connsiteX4" fmla="*/ 514350 w 514350"/>
                <a:gd name="connsiteY4" fmla="*/ 33338 h 564357"/>
                <a:gd name="connsiteX5" fmla="*/ 511968 w 514350"/>
                <a:gd name="connsiteY5" fmla="*/ 0 h 564357"/>
                <a:gd name="connsiteX6" fmla="*/ 242887 w 514350"/>
                <a:gd name="connsiteY6" fmla="*/ 1 h 564357"/>
                <a:gd name="connsiteX7" fmla="*/ 138113 w 514350"/>
                <a:gd name="connsiteY7" fmla="*/ 40482 h 564357"/>
                <a:gd name="connsiteX8" fmla="*/ 21431 w 514350"/>
                <a:gd name="connsiteY8" fmla="*/ 130968 h 564357"/>
                <a:gd name="connsiteX9" fmla="*/ 0 w 514350"/>
                <a:gd name="connsiteY9"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330994 w 511968"/>
                <a:gd name="connsiteY3" fmla="*/ 50006 h 564357"/>
                <a:gd name="connsiteX4" fmla="*/ 511968 w 511968"/>
                <a:gd name="connsiteY4" fmla="*/ 0 h 564357"/>
                <a:gd name="connsiteX5" fmla="*/ 242887 w 511968"/>
                <a:gd name="connsiteY5" fmla="*/ 1 h 564357"/>
                <a:gd name="connsiteX6" fmla="*/ 138113 w 511968"/>
                <a:gd name="connsiteY6" fmla="*/ 40482 h 564357"/>
                <a:gd name="connsiteX7" fmla="*/ 21431 w 511968"/>
                <a:gd name="connsiteY7" fmla="*/ 130968 h 564357"/>
                <a:gd name="connsiteX8" fmla="*/ 0 w 511968"/>
                <a:gd name="connsiteY8"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242887 w 511968"/>
                <a:gd name="connsiteY4" fmla="*/ 1 h 564357"/>
                <a:gd name="connsiteX5" fmla="*/ 138113 w 511968"/>
                <a:gd name="connsiteY5" fmla="*/ 40482 h 564357"/>
                <a:gd name="connsiteX6" fmla="*/ 21431 w 511968"/>
                <a:gd name="connsiteY6" fmla="*/ 130968 h 564357"/>
                <a:gd name="connsiteX7" fmla="*/ 0 w 511968"/>
                <a:gd name="connsiteY7"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138113 w 511968"/>
                <a:gd name="connsiteY4" fmla="*/ 40482 h 564357"/>
                <a:gd name="connsiteX5" fmla="*/ 21431 w 511968"/>
                <a:gd name="connsiteY5" fmla="*/ 130968 h 564357"/>
                <a:gd name="connsiteX6" fmla="*/ 0 w 511968"/>
                <a:gd name="connsiteY6" fmla="*/ 564357 h 564357"/>
                <a:gd name="connsiteX0" fmla="*/ 0 w 511968"/>
                <a:gd name="connsiteY0" fmla="*/ 564357 h 564357"/>
                <a:gd name="connsiteX1" fmla="*/ 276225 w 511968"/>
                <a:gd name="connsiteY1" fmla="*/ 507207 h 564357"/>
                <a:gd name="connsiteX2" fmla="*/ 283369 w 511968"/>
                <a:gd name="connsiteY2" fmla="*/ 83344 h 564357"/>
                <a:gd name="connsiteX3" fmla="*/ 511968 w 511968"/>
                <a:gd name="connsiteY3" fmla="*/ 0 h 564357"/>
                <a:gd name="connsiteX4" fmla="*/ 21431 w 511968"/>
                <a:gd name="connsiteY4" fmla="*/ 130968 h 564357"/>
                <a:gd name="connsiteX5" fmla="*/ 0 w 511968"/>
                <a:gd name="connsiteY5" fmla="*/ 564357 h 564357"/>
                <a:gd name="connsiteX0" fmla="*/ 0 w 533399"/>
                <a:gd name="connsiteY0" fmla="*/ 559594 h 559594"/>
                <a:gd name="connsiteX1" fmla="*/ 276225 w 533399"/>
                <a:gd name="connsiteY1" fmla="*/ 502444 h 559594"/>
                <a:gd name="connsiteX2" fmla="*/ 283369 w 533399"/>
                <a:gd name="connsiteY2" fmla="*/ 78581 h 559594"/>
                <a:gd name="connsiteX3" fmla="*/ 533399 w 533399"/>
                <a:gd name="connsiteY3" fmla="*/ 0 h 559594"/>
                <a:gd name="connsiteX4" fmla="*/ 21431 w 533399"/>
                <a:gd name="connsiteY4" fmla="*/ 126205 h 559594"/>
                <a:gd name="connsiteX5" fmla="*/ 0 w 533399"/>
                <a:gd name="connsiteY5" fmla="*/ 559594 h 559594"/>
                <a:gd name="connsiteX0" fmla="*/ 0 w 533399"/>
                <a:gd name="connsiteY0" fmla="*/ 593726 h 593726"/>
                <a:gd name="connsiteX1" fmla="*/ 276225 w 533399"/>
                <a:gd name="connsiteY1" fmla="*/ 536576 h 593726"/>
                <a:gd name="connsiteX2" fmla="*/ 283369 w 533399"/>
                <a:gd name="connsiteY2" fmla="*/ 112713 h 593726"/>
                <a:gd name="connsiteX3" fmla="*/ 533399 w 533399"/>
                <a:gd name="connsiteY3" fmla="*/ 34132 h 593726"/>
                <a:gd name="connsiteX4" fmla="*/ 21431 w 533399"/>
                <a:gd name="connsiteY4" fmla="*/ 160337 h 593726"/>
                <a:gd name="connsiteX5" fmla="*/ 0 w 533399"/>
                <a:gd name="connsiteY5" fmla="*/ 593726 h 593726"/>
                <a:gd name="connsiteX0" fmla="*/ 0 w 533399"/>
                <a:gd name="connsiteY0" fmla="*/ 596901 h 596901"/>
                <a:gd name="connsiteX1" fmla="*/ 276225 w 533399"/>
                <a:gd name="connsiteY1" fmla="*/ 539751 h 596901"/>
                <a:gd name="connsiteX2" fmla="*/ 283369 w 533399"/>
                <a:gd name="connsiteY2" fmla="*/ 115888 h 596901"/>
                <a:gd name="connsiteX3" fmla="*/ 533399 w 533399"/>
                <a:gd name="connsiteY3" fmla="*/ 37307 h 596901"/>
                <a:gd name="connsiteX4" fmla="*/ 21431 w 533399"/>
                <a:gd name="connsiteY4" fmla="*/ 163512 h 596901"/>
                <a:gd name="connsiteX5" fmla="*/ 0 w 533399"/>
                <a:gd name="connsiteY5" fmla="*/ 596901 h 596901"/>
                <a:gd name="connsiteX0" fmla="*/ 0 w 533399"/>
                <a:gd name="connsiteY0" fmla="*/ 596901 h 596901"/>
                <a:gd name="connsiteX1" fmla="*/ 276225 w 533399"/>
                <a:gd name="connsiteY1" fmla="*/ 539751 h 596901"/>
                <a:gd name="connsiteX2" fmla="*/ 283369 w 533399"/>
                <a:gd name="connsiteY2" fmla="*/ 115888 h 596901"/>
                <a:gd name="connsiteX3" fmla="*/ 533399 w 533399"/>
                <a:gd name="connsiteY3" fmla="*/ 37307 h 596901"/>
                <a:gd name="connsiteX4" fmla="*/ 21431 w 533399"/>
                <a:gd name="connsiteY4" fmla="*/ 163512 h 596901"/>
                <a:gd name="connsiteX5" fmla="*/ 0 w 533399"/>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46832 h 596901"/>
                <a:gd name="connsiteX4" fmla="*/ 21431 w 538162"/>
                <a:gd name="connsiteY4" fmla="*/ 163512 h 596901"/>
                <a:gd name="connsiteX5" fmla="*/ 0 w 538162"/>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46832 h 596901"/>
                <a:gd name="connsiteX4" fmla="*/ 21431 w 538162"/>
                <a:gd name="connsiteY4" fmla="*/ 163512 h 596901"/>
                <a:gd name="connsiteX5" fmla="*/ 0 w 538162"/>
                <a:gd name="connsiteY5" fmla="*/ 596901 h 596901"/>
                <a:gd name="connsiteX0" fmla="*/ 0 w 526256"/>
                <a:gd name="connsiteY0" fmla="*/ 596901 h 596901"/>
                <a:gd name="connsiteX1" fmla="*/ 276225 w 526256"/>
                <a:gd name="connsiteY1" fmla="*/ 539751 h 596901"/>
                <a:gd name="connsiteX2" fmla="*/ 283369 w 526256"/>
                <a:gd name="connsiteY2" fmla="*/ 115888 h 596901"/>
                <a:gd name="connsiteX3" fmla="*/ 526256 w 526256"/>
                <a:gd name="connsiteY3" fmla="*/ 63501 h 596901"/>
                <a:gd name="connsiteX4" fmla="*/ 21431 w 526256"/>
                <a:gd name="connsiteY4" fmla="*/ 163512 h 596901"/>
                <a:gd name="connsiteX5" fmla="*/ 0 w 526256"/>
                <a:gd name="connsiteY5" fmla="*/ 596901 h 596901"/>
                <a:gd name="connsiteX0" fmla="*/ 0 w 535781"/>
                <a:gd name="connsiteY0" fmla="*/ 596901 h 596901"/>
                <a:gd name="connsiteX1" fmla="*/ 276225 w 535781"/>
                <a:gd name="connsiteY1" fmla="*/ 539751 h 596901"/>
                <a:gd name="connsiteX2" fmla="*/ 283369 w 535781"/>
                <a:gd name="connsiteY2" fmla="*/ 115888 h 596901"/>
                <a:gd name="connsiteX3" fmla="*/ 535781 w 535781"/>
                <a:gd name="connsiteY3" fmla="*/ 39688 h 596901"/>
                <a:gd name="connsiteX4" fmla="*/ 21431 w 535781"/>
                <a:gd name="connsiteY4" fmla="*/ 163512 h 596901"/>
                <a:gd name="connsiteX5" fmla="*/ 0 w 535781"/>
                <a:gd name="connsiteY5" fmla="*/ 596901 h 596901"/>
                <a:gd name="connsiteX0" fmla="*/ 0 w 542925"/>
                <a:gd name="connsiteY0" fmla="*/ 596901 h 596901"/>
                <a:gd name="connsiteX1" fmla="*/ 276225 w 542925"/>
                <a:gd name="connsiteY1" fmla="*/ 539751 h 596901"/>
                <a:gd name="connsiteX2" fmla="*/ 283369 w 542925"/>
                <a:gd name="connsiteY2" fmla="*/ 115888 h 596901"/>
                <a:gd name="connsiteX3" fmla="*/ 535781 w 542925"/>
                <a:gd name="connsiteY3" fmla="*/ 39688 h 596901"/>
                <a:gd name="connsiteX4" fmla="*/ 21431 w 542925"/>
                <a:gd name="connsiteY4" fmla="*/ 163512 h 596901"/>
                <a:gd name="connsiteX5" fmla="*/ 0 w 542925"/>
                <a:gd name="connsiteY5" fmla="*/ 596901 h 596901"/>
                <a:gd name="connsiteX0" fmla="*/ 0 w 542925"/>
                <a:gd name="connsiteY0" fmla="*/ 596901 h 596901"/>
                <a:gd name="connsiteX1" fmla="*/ 276225 w 542925"/>
                <a:gd name="connsiteY1" fmla="*/ 539751 h 596901"/>
                <a:gd name="connsiteX2" fmla="*/ 283369 w 542925"/>
                <a:gd name="connsiteY2" fmla="*/ 115888 h 596901"/>
                <a:gd name="connsiteX3" fmla="*/ 535781 w 542925"/>
                <a:gd name="connsiteY3" fmla="*/ 63501 h 596901"/>
                <a:gd name="connsiteX4" fmla="*/ 21431 w 542925"/>
                <a:gd name="connsiteY4" fmla="*/ 163512 h 596901"/>
                <a:gd name="connsiteX5" fmla="*/ 0 w 542925"/>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87314 h 596901"/>
                <a:gd name="connsiteX4" fmla="*/ 21431 w 545306"/>
                <a:gd name="connsiteY4" fmla="*/ 163512 h 596901"/>
                <a:gd name="connsiteX5" fmla="*/ 0 w 545306"/>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77789 h 596901"/>
                <a:gd name="connsiteX4" fmla="*/ 21431 w 545306"/>
                <a:gd name="connsiteY4" fmla="*/ 163512 h 596901"/>
                <a:gd name="connsiteX5" fmla="*/ 0 w 545306"/>
                <a:gd name="connsiteY5" fmla="*/ 596901 h 596901"/>
                <a:gd name="connsiteX0" fmla="*/ 0 w 545306"/>
                <a:gd name="connsiteY0" fmla="*/ 596901 h 596901"/>
                <a:gd name="connsiteX1" fmla="*/ 276225 w 545306"/>
                <a:gd name="connsiteY1" fmla="*/ 539751 h 596901"/>
                <a:gd name="connsiteX2" fmla="*/ 283369 w 545306"/>
                <a:gd name="connsiteY2" fmla="*/ 115888 h 596901"/>
                <a:gd name="connsiteX3" fmla="*/ 538162 w 545306"/>
                <a:gd name="connsiteY3" fmla="*/ 77789 h 596901"/>
                <a:gd name="connsiteX4" fmla="*/ 21431 w 545306"/>
                <a:gd name="connsiteY4" fmla="*/ 163512 h 596901"/>
                <a:gd name="connsiteX5" fmla="*/ 0 w 545306"/>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77789 h 596901"/>
                <a:gd name="connsiteX4" fmla="*/ 21431 w 538162"/>
                <a:gd name="connsiteY4" fmla="*/ 163512 h 596901"/>
                <a:gd name="connsiteX5" fmla="*/ 0 w 538162"/>
                <a:gd name="connsiteY5" fmla="*/ 596901 h 596901"/>
                <a:gd name="connsiteX0" fmla="*/ 0 w 538162"/>
                <a:gd name="connsiteY0" fmla="*/ 596901 h 596901"/>
                <a:gd name="connsiteX1" fmla="*/ 276225 w 538162"/>
                <a:gd name="connsiteY1" fmla="*/ 539751 h 596901"/>
                <a:gd name="connsiteX2" fmla="*/ 283369 w 538162"/>
                <a:gd name="connsiteY2" fmla="*/ 115888 h 596901"/>
                <a:gd name="connsiteX3" fmla="*/ 538162 w 538162"/>
                <a:gd name="connsiteY3" fmla="*/ 77789 h 596901"/>
                <a:gd name="connsiteX4" fmla="*/ 21431 w 538162"/>
                <a:gd name="connsiteY4" fmla="*/ 163512 h 596901"/>
                <a:gd name="connsiteX5" fmla="*/ 0 w 538162"/>
                <a:gd name="connsiteY5" fmla="*/ 596901 h 596901"/>
                <a:gd name="connsiteX0" fmla="*/ 0 w 531018"/>
                <a:gd name="connsiteY0" fmla="*/ 584994 h 584994"/>
                <a:gd name="connsiteX1" fmla="*/ 269081 w 531018"/>
                <a:gd name="connsiteY1" fmla="*/ 539751 h 584994"/>
                <a:gd name="connsiteX2" fmla="*/ 276225 w 531018"/>
                <a:gd name="connsiteY2" fmla="*/ 115888 h 584994"/>
                <a:gd name="connsiteX3" fmla="*/ 531018 w 531018"/>
                <a:gd name="connsiteY3" fmla="*/ 77789 h 584994"/>
                <a:gd name="connsiteX4" fmla="*/ 14287 w 531018"/>
                <a:gd name="connsiteY4" fmla="*/ 163512 h 584994"/>
                <a:gd name="connsiteX5" fmla="*/ 0 w 531018"/>
                <a:gd name="connsiteY5" fmla="*/ 584994 h 584994"/>
                <a:gd name="connsiteX0" fmla="*/ 0 w 531018"/>
                <a:gd name="connsiteY0" fmla="*/ 587376 h 587376"/>
                <a:gd name="connsiteX1" fmla="*/ 269081 w 531018"/>
                <a:gd name="connsiteY1" fmla="*/ 542133 h 587376"/>
                <a:gd name="connsiteX2" fmla="*/ 276225 w 531018"/>
                <a:gd name="connsiteY2" fmla="*/ 118270 h 587376"/>
                <a:gd name="connsiteX3" fmla="*/ 531018 w 531018"/>
                <a:gd name="connsiteY3" fmla="*/ 80171 h 587376"/>
                <a:gd name="connsiteX4" fmla="*/ 21430 w 531018"/>
                <a:gd name="connsiteY4" fmla="*/ 163512 h 587376"/>
                <a:gd name="connsiteX5" fmla="*/ 0 w 531018"/>
                <a:gd name="connsiteY5" fmla="*/ 587376 h 587376"/>
                <a:gd name="connsiteX0" fmla="*/ 0 w 531018"/>
                <a:gd name="connsiteY0" fmla="*/ 582614 h 582614"/>
                <a:gd name="connsiteX1" fmla="*/ 269081 w 531018"/>
                <a:gd name="connsiteY1" fmla="*/ 537371 h 582614"/>
                <a:gd name="connsiteX2" fmla="*/ 276225 w 531018"/>
                <a:gd name="connsiteY2" fmla="*/ 113508 h 582614"/>
                <a:gd name="connsiteX3" fmla="*/ 531018 w 531018"/>
                <a:gd name="connsiteY3" fmla="*/ 75409 h 582614"/>
                <a:gd name="connsiteX4" fmla="*/ 11905 w 531018"/>
                <a:gd name="connsiteY4" fmla="*/ 163512 h 582614"/>
                <a:gd name="connsiteX5" fmla="*/ 0 w 531018"/>
                <a:gd name="connsiteY5" fmla="*/ 582614 h 582614"/>
                <a:gd name="connsiteX0" fmla="*/ 0 w 531018"/>
                <a:gd name="connsiteY0" fmla="*/ 570708 h 570708"/>
                <a:gd name="connsiteX1" fmla="*/ 269081 w 531018"/>
                <a:gd name="connsiteY1" fmla="*/ 525465 h 570708"/>
                <a:gd name="connsiteX2" fmla="*/ 276225 w 531018"/>
                <a:gd name="connsiteY2" fmla="*/ 101602 h 570708"/>
                <a:gd name="connsiteX3" fmla="*/ 531018 w 531018"/>
                <a:gd name="connsiteY3" fmla="*/ 63503 h 570708"/>
                <a:gd name="connsiteX4" fmla="*/ 11905 w 531018"/>
                <a:gd name="connsiteY4" fmla="*/ 163512 h 570708"/>
                <a:gd name="connsiteX5" fmla="*/ 0 w 531018"/>
                <a:gd name="connsiteY5" fmla="*/ 570708 h 570708"/>
                <a:gd name="connsiteX0" fmla="*/ 0 w 531018"/>
                <a:gd name="connsiteY0" fmla="*/ 601665 h 601665"/>
                <a:gd name="connsiteX1" fmla="*/ 269081 w 531018"/>
                <a:gd name="connsiteY1" fmla="*/ 556422 h 601665"/>
                <a:gd name="connsiteX2" fmla="*/ 276225 w 531018"/>
                <a:gd name="connsiteY2" fmla="*/ 132559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76225 w 531018"/>
                <a:gd name="connsiteY2" fmla="*/ 132559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85750 w 531018"/>
                <a:gd name="connsiteY2" fmla="*/ 139703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73844 w 531018"/>
                <a:gd name="connsiteY2" fmla="*/ 153990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01665 h 601665"/>
                <a:gd name="connsiteX1" fmla="*/ 261937 w 531018"/>
                <a:gd name="connsiteY1" fmla="*/ 556422 h 601665"/>
                <a:gd name="connsiteX2" fmla="*/ 285750 w 531018"/>
                <a:gd name="connsiteY2" fmla="*/ 163515 h 601665"/>
                <a:gd name="connsiteX3" fmla="*/ 531018 w 531018"/>
                <a:gd name="connsiteY3" fmla="*/ 94460 h 601665"/>
                <a:gd name="connsiteX4" fmla="*/ 11905 w 531018"/>
                <a:gd name="connsiteY4" fmla="*/ 194469 h 601665"/>
                <a:gd name="connsiteX5" fmla="*/ 0 w 531018"/>
                <a:gd name="connsiteY5" fmla="*/ 601665 h 601665"/>
                <a:gd name="connsiteX0" fmla="*/ 0 w 531018"/>
                <a:gd name="connsiteY0" fmla="*/ 611190 h 611190"/>
                <a:gd name="connsiteX1" fmla="*/ 261937 w 531018"/>
                <a:gd name="connsiteY1" fmla="*/ 565947 h 611190"/>
                <a:gd name="connsiteX2" fmla="*/ 285750 w 531018"/>
                <a:gd name="connsiteY2" fmla="*/ 173040 h 611190"/>
                <a:gd name="connsiteX3" fmla="*/ 531018 w 531018"/>
                <a:gd name="connsiteY3" fmla="*/ 103985 h 611190"/>
                <a:gd name="connsiteX4" fmla="*/ 23811 w 531018"/>
                <a:gd name="connsiteY4" fmla="*/ 194469 h 611190"/>
                <a:gd name="connsiteX5" fmla="*/ 0 w 531018"/>
                <a:gd name="connsiteY5" fmla="*/ 611190 h 6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1018" h="611190">
                  <a:moveTo>
                    <a:pt x="0" y="611190"/>
                  </a:moveTo>
                  <a:lnTo>
                    <a:pt x="261937" y="565947"/>
                  </a:lnTo>
                  <a:lnTo>
                    <a:pt x="285750" y="173040"/>
                  </a:lnTo>
                  <a:cubicBezTo>
                    <a:pt x="309561" y="125414"/>
                    <a:pt x="457200" y="82555"/>
                    <a:pt x="531018" y="103985"/>
                  </a:cubicBezTo>
                  <a:cubicBezTo>
                    <a:pt x="424656" y="43660"/>
                    <a:pt x="187323" y="0"/>
                    <a:pt x="23811" y="194469"/>
                  </a:cubicBezTo>
                  <a:lnTo>
                    <a:pt x="0" y="611190"/>
                  </a:lnTo>
                  <a:close/>
                </a:path>
              </a:pathLst>
            </a:custGeom>
            <a:solidFill>
              <a:srgbClr val="004D8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2" name="Freeform 41">
              <a:extLst>
                <a:ext uri="{FF2B5EF4-FFF2-40B4-BE49-F238E27FC236}">
                  <a16:creationId xmlns:a16="http://schemas.microsoft.com/office/drawing/2014/main" id="{53631AD8-1372-4242-CC8E-7AB86AC18321}"/>
                </a:ext>
              </a:extLst>
            </p:cNvPr>
            <p:cNvSpPr/>
            <p:nvPr/>
          </p:nvSpPr>
          <p:spPr>
            <a:xfrm>
              <a:off x="202223" y="3323494"/>
              <a:ext cx="8941777" cy="3754313"/>
            </a:xfrm>
            <a:custGeom>
              <a:avLst/>
              <a:gdLst>
                <a:gd name="connsiteX0" fmla="*/ 0 w 8932984"/>
                <a:gd name="connsiteY0" fmla="*/ 79131 h 2373923"/>
                <a:gd name="connsiteX1" fmla="*/ 8932984 w 8932984"/>
                <a:gd name="connsiteY1" fmla="*/ 2373923 h 2373923"/>
                <a:gd name="connsiteX2" fmla="*/ 8792 w 8932984"/>
                <a:gd name="connsiteY2" fmla="*/ 0 h 2373923"/>
                <a:gd name="connsiteX0" fmla="*/ 0 w 8932984"/>
                <a:gd name="connsiteY0" fmla="*/ 589084 h 2883876"/>
                <a:gd name="connsiteX1" fmla="*/ 8932984 w 8932984"/>
                <a:gd name="connsiteY1" fmla="*/ 2883876 h 2883876"/>
                <a:gd name="connsiteX2" fmla="*/ 8792 w 8932984"/>
                <a:gd name="connsiteY2" fmla="*/ 509953 h 2883876"/>
                <a:gd name="connsiteX0" fmla="*/ 0 w 8932984"/>
                <a:gd name="connsiteY0" fmla="*/ 949569 h 3244361"/>
                <a:gd name="connsiteX1" fmla="*/ 8932984 w 8932984"/>
                <a:gd name="connsiteY1" fmla="*/ 3244361 h 3244361"/>
                <a:gd name="connsiteX2" fmla="*/ 8792 w 8932984"/>
                <a:gd name="connsiteY2" fmla="*/ 870438 h 3244361"/>
                <a:gd name="connsiteX0" fmla="*/ 0 w 8932984"/>
                <a:gd name="connsiteY0" fmla="*/ 949569 h 3244361"/>
                <a:gd name="connsiteX1" fmla="*/ 8932984 w 8932984"/>
                <a:gd name="connsiteY1" fmla="*/ 3244361 h 3244361"/>
                <a:gd name="connsiteX2" fmla="*/ 8792 w 8932984"/>
                <a:gd name="connsiteY2" fmla="*/ 870438 h 3244361"/>
                <a:gd name="connsiteX0" fmla="*/ 0 w 8932984"/>
                <a:gd name="connsiteY0" fmla="*/ 949569 h 3244361"/>
                <a:gd name="connsiteX1" fmla="*/ 8932984 w 8932984"/>
                <a:gd name="connsiteY1" fmla="*/ 3244361 h 3244361"/>
                <a:gd name="connsiteX2" fmla="*/ 8792 w 8932984"/>
                <a:gd name="connsiteY2" fmla="*/ 870438 h 3244361"/>
                <a:gd name="connsiteX0" fmla="*/ 0 w 8932984"/>
                <a:gd name="connsiteY0" fmla="*/ 949569 h 3367453"/>
                <a:gd name="connsiteX1" fmla="*/ 8932984 w 8932984"/>
                <a:gd name="connsiteY1" fmla="*/ 3244361 h 3367453"/>
                <a:gd name="connsiteX2" fmla="*/ 8792 w 8932984"/>
                <a:gd name="connsiteY2" fmla="*/ 870438 h 3367453"/>
                <a:gd name="connsiteX0" fmla="*/ 0 w 8932984"/>
                <a:gd name="connsiteY0" fmla="*/ 949569 h 3367453"/>
                <a:gd name="connsiteX1" fmla="*/ 8932984 w 8932984"/>
                <a:gd name="connsiteY1" fmla="*/ 3244361 h 3367453"/>
                <a:gd name="connsiteX2" fmla="*/ 8792 w 8932984"/>
                <a:gd name="connsiteY2" fmla="*/ 870438 h 3367453"/>
                <a:gd name="connsiteX0" fmla="*/ 0 w 8932984"/>
                <a:gd name="connsiteY0" fmla="*/ 949569 h 3472961"/>
                <a:gd name="connsiteX1" fmla="*/ 8932984 w 8932984"/>
                <a:gd name="connsiteY1" fmla="*/ 3244361 h 3472961"/>
                <a:gd name="connsiteX2" fmla="*/ 8792 w 8932984"/>
                <a:gd name="connsiteY2" fmla="*/ 870438 h 3472961"/>
                <a:gd name="connsiteX0" fmla="*/ 0 w 8932984"/>
                <a:gd name="connsiteY0" fmla="*/ 949569 h 3472961"/>
                <a:gd name="connsiteX1" fmla="*/ 8932984 w 8932984"/>
                <a:gd name="connsiteY1" fmla="*/ 3244361 h 3472961"/>
                <a:gd name="connsiteX2" fmla="*/ 8792 w 8932984"/>
                <a:gd name="connsiteY2" fmla="*/ 870438 h 3472961"/>
                <a:gd name="connsiteX0" fmla="*/ 0 w 8932984"/>
                <a:gd name="connsiteY0" fmla="*/ 949569 h 3472961"/>
                <a:gd name="connsiteX1" fmla="*/ 8932984 w 8932984"/>
                <a:gd name="connsiteY1" fmla="*/ 3244361 h 3472961"/>
                <a:gd name="connsiteX2" fmla="*/ 8792 w 8932984"/>
                <a:gd name="connsiteY2" fmla="*/ 870438 h 3472961"/>
                <a:gd name="connsiteX3" fmla="*/ 0 w 8932984"/>
                <a:gd name="connsiteY3" fmla="*/ 949569 h 3472961"/>
                <a:gd name="connsiteX0" fmla="*/ 0 w 8932984"/>
                <a:gd name="connsiteY0" fmla="*/ 870438 h 3393830"/>
                <a:gd name="connsiteX1" fmla="*/ 8932984 w 8932984"/>
                <a:gd name="connsiteY1" fmla="*/ 3165230 h 3393830"/>
                <a:gd name="connsiteX2" fmla="*/ 0 w 8932984"/>
                <a:gd name="connsiteY2" fmla="*/ 870438 h 3393830"/>
                <a:gd name="connsiteX0" fmla="*/ 0 w 8932984"/>
                <a:gd name="connsiteY0" fmla="*/ 975945 h 3499337"/>
                <a:gd name="connsiteX1" fmla="*/ 8932984 w 8932984"/>
                <a:gd name="connsiteY1" fmla="*/ 3270737 h 3499337"/>
                <a:gd name="connsiteX2" fmla="*/ 0 w 8932984"/>
                <a:gd name="connsiteY2" fmla="*/ 975945 h 3499337"/>
                <a:gd name="connsiteX0" fmla="*/ 0 w 8932984"/>
                <a:gd name="connsiteY0" fmla="*/ 888022 h 3411414"/>
                <a:gd name="connsiteX1" fmla="*/ 8932984 w 8932984"/>
                <a:gd name="connsiteY1" fmla="*/ 3182814 h 3411414"/>
                <a:gd name="connsiteX2" fmla="*/ 0 w 8932984"/>
                <a:gd name="connsiteY2" fmla="*/ 888022 h 3411414"/>
                <a:gd name="connsiteX0" fmla="*/ 0 w 8932984"/>
                <a:gd name="connsiteY0" fmla="*/ 870438 h 3393830"/>
                <a:gd name="connsiteX1" fmla="*/ 8932984 w 8932984"/>
                <a:gd name="connsiteY1" fmla="*/ 3165230 h 3393830"/>
                <a:gd name="connsiteX2" fmla="*/ 0 w 8932984"/>
                <a:gd name="connsiteY2" fmla="*/ 870438 h 3393830"/>
                <a:gd name="connsiteX0" fmla="*/ 0 w 8932984"/>
                <a:gd name="connsiteY0" fmla="*/ 870438 h 3393830"/>
                <a:gd name="connsiteX1" fmla="*/ 8932984 w 8932984"/>
                <a:gd name="connsiteY1" fmla="*/ 3165230 h 3393830"/>
                <a:gd name="connsiteX2" fmla="*/ 0 w 8932984"/>
                <a:gd name="connsiteY2" fmla="*/ 870438 h 3393830"/>
                <a:gd name="connsiteX0" fmla="*/ 0 w 8932984"/>
                <a:gd name="connsiteY0" fmla="*/ 1011114 h 3534506"/>
                <a:gd name="connsiteX1" fmla="*/ 8932984 w 8932984"/>
                <a:gd name="connsiteY1" fmla="*/ 3305906 h 3534506"/>
                <a:gd name="connsiteX2" fmla="*/ 0 w 8932984"/>
                <a:gd name="connsiteY2" fmla="*/ 1011114 h 3534506"/>
                <a:gd name="connsiteX0" fmla="*/ 0 w 8932984"/>
                <a:gd name="connsiteY0" fmla="*/ 1011114 h 3534506"/>
                <a:gd name="connsiteX1" fmla="*/ 8932984 w 8932984"/>
                <a:gd name="connsiteY1" fmla="*/ 3305906 h 3534506"/>
                <a:gd name="connsiteX2" fmla="*/ 0 w 8932984"/>
                <a:gd name="connsiteY2" fmla="*/ 1011114 h 3534506"/>
                <a:gd name="connsiteX0" fmla="*/ 0 w 8871438"/>
                <a:gd name="connsiteY0" fmla="*/ 1011114 h 3490544"/>
                <a:gd name="connsiteX1" fmla="*/ 8871438 w 8871438"/>
                <a:gd name="connsiteY1" fmla="*/ 3261944 h 3490544"/>
                <a:gd name="connsiteX2" fmla="*/ 0 w 8871438"/>
                <a:gd name="connsiteY2" fmla="*/ 1011114 h 3490544"/>
                <a:gd name="connsiteX0" fmla="*/ 0 w 8976946"/>
                <a:gd name="connsiteY0" fmla="*/ 1011114 h 3516921"/>
                <a:gd name="connsiteX1" fmla="*/ 8976946 w 8976946"/>
                <a:gd name="connsiteY1" fmla="*/ 3288321 h 3516921"/>
                <a:gd name="connsiteX2" fmla="*/ 0 w 8976946"/>
                <a:gd name="connsiteY2" fmla="*/ 1011114 h 3516921"/>
                <a:gd name="connsiteX0" fmla="*/ 0 w 8976946"/>
                <a:gd name="connsiteY0" fmla="*/ 1011114 h 3516921"/>
                <a:gd name="connsiteX1" fmla="*/ 8976946 w 8976946"/>
                <a:gd name="connsiteY1" fmla="*/ 3288321 h 3516921"/>
                <a:gd name="connsiteX2" fmla="*/ 0 w 8976946"/>
                <a:gd name="connsiteY2" fmla="*/ 1011114 h 3516921"/>
                <a:gd name="connsiteX0" fmla="*/ 0 w 8976946"/>
                <a:gd name="connsiteY0" fmla="*/ 1011114 h 3516921"/>
                <a:gd name="connsiteX1" fmla="*/ 8976946 w 8976946"/>
                <a:gd name="connsiteY1" fmla="*/ 3288321 h 3516921"/>
                <a:gd name="connsiteX2" fmla="*/ 0 w 8976946"/>
                <a:gd name="connsiteY2" fmla="*/ 1011114 h 3516921"/>
                <a:gd name="connsiteX0" fmla="*/ 0 w 8976946"/>
                <a:gd name="connsiteY0" fmla="*/ 1107830 h 3613637"/>
                <a:gd name="connsiteX1" fmla="*/ 8976946 w 8976946"/>
                <a:gd name="connsiteY1" fmla="*/ 3385037 h 3613637"/>
                <a:gd name="connsiteX2" fmla="*/ 0 w 8976946"/>
                <a:gd name="connsiteY2" fmla="*/ 1107830 h 3613637"/>
                <a:gd name="connsiteX0" fmla="*/ 0 w 8976946"/>
                <a:gd name="connsiteY0" fmla="*/ 1107830 h 3613637"/>
                <a:gd name="connsiteX1" fmla="*/ 8976946 w 8976946"/>
                <a:gd name="connsiteY1" fmla="*/ 3385037 h 3613637"/>
                <a:gd name="connsiteX2" fmla="*/ 0 w 8976946"/>
                <a:gd name="connsiteY2" fmla="*/ 1107830 h 3613637"/>
                <a:gd name="connsiteX0" fmla="*/ 0 w 8976946"/>
                <a:gd name="connsiteY0" fmla="*/ 1107830 h 3613637"/>
                <a:gd name="connsiteX1" fmla="*/ 8976946 w 8976946"/>
                <a:gd name="connsiteY1" fmla="*/ 3385037 h 3613637"/>
                <a:gd name="connsiteX2" fmla="*/ 0 w 8976946"/>
                <a:gd name="connsiteY2" fmla="*/ 1107830 h 3613637"/>
                <a:gd name="connsiteX0" fmla="*/ 0 w 8941777"/>
                <a:gd name="connsiteY0" fmla="*/ 1107830 h 3666390"/>
                <a:gd name="connsiteX1" fmla="*/ 8941777 w 8941777"/>
                <a:gd name="connsiteY1" fmla="*/ 3437790 h 3666390"/>
                <a:gd name="connsiteX2" fmla="*/ 0 w 8941777"/>
                <a:gd name="connsiteY2" fmla="*/ 1107830 h 3666390"/>
                <a:gd name="connsiteX0" fmla="*/ 0 w 8941777"/>
                <a:gd name="connsiteY0" fmla="*/ 1107830 h 3631221"/>
                <a:gd name="connsiteX1" fmla="*/ 8941777 w 8941777"/>
                <a:gd name="connsiteY1" fmla="*/ 3402621 h 3631221"/>
                <a:gd name="connsiteX2" fmla="*/ 0 w 8941777"/>
                <a:gd name="connsiteY2" fmla="*/ 1107830 h 3631221"/>
                <a:gd name="connsiteX0" fmla="*/ 0 w 8941777"/>
                <a:gd name="connsiteY0" fmla="*/ 1107830 h 3754313"/>
                <a:gd name="connsiteX1" fmla="*/ 8941777 w 8941777"/>
                <a:gd name="connsiteY1" fmla="*/ 3402621 h 3754313"/>
                <a:gd name="connsiteX2" fmla="*/ 0 w 8941777"/>
                <a:gd name="connsiteY2" fmla="*/ 1107830 h 3754313"/>
                <a:gd name="connsiteX0" fmla="*/ 0 w 8941777"/>
                <a:gd name="connsiteY0" fmla="*/ 1107830 h 3754313"/>
                <a:gd name="connsiteX1" fmla="*/ 8941777 w 8941777"/>
                <a:gd name="connsiteY1" fmla="*/ 3402621 h 3754313"/>
                <a:gd name="connsiteX2" fmla="*/ 0 w 8941777"/>
                <a:gd name="connsiteY2" fmla="*/ 1107830 h 3754313"/>
                <a:gd name="connsiteX0" fmla="*/ 0 w 8941777"/>
                <a:gd name="connsiteY0" fmla="*/ 1107830 h 3754313"/>
                <a:gd name="connsiteX1" fmla="*/ 8941777 w 8941777"/>
                <a:gd name="connsiteY1" fmla="*/ 3402621 h 3754313"/>
                <a:gd name="connsiteX2" fmla="*/ 0 w 8941777"/>
                <a:gd name="connsiteY2" fmla="*/ 1107830 h 3754313"/>
              </a:gdLst>
              <a:ahLst/>
              <a:cxnLst>
                <a:cxn ang="0">
                  <a:pos x="connsiteX0" y="connsiteY0"/>
                </a:cxn>
                <a:cxn ang="0">
                  <a:pos x="connsiteX1" y="connsiteY1"/>
                </a:cxn>
                <a:cxn ang="0">
                  <a:pos x="connsiteX2" y="connsiteY2"/>
                </a:cxn>
              </a:cxnLst>
              <a:rect l="l" t="t" r="r" b="b"/>
              <a:pathLst>
                <a:path w="8941777" h="3754313">
                  <a:moveTo>
                    <a:pt x="0" y="1107830"/>
                  </a:moveTo>
                  <a:cubicBezTo>
                    <a:pt x="6591299" y="175845"/>
                    <a:pt x="7010400" y="3754313"/>
                    <a:pt x="8941777" y="3402621"/>
                  </a:cubicBezTo>
                  <a:cubicBezTo>
                    <a:pt x="7142286" y="3472959"/>
                    <a:pt x="6617677" y="0"/>
                    <a:pt x="0" y="1107830"/>
                  </a:cubicBezTo>
                  <a:close/>
                </a:path>
              </a:pathLst>
            </a:custGeom>
            <a:solidFill>
              <a:srgbClr val="006600"/>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grpSp>
          <p:nvGrpSpPr>
            <p:cNvPr id="43" name="Group 23">
              <a:extLst>
                <a:ext uri="{FF2B5EF4-FFF2-40B4-BE49-F238E27FC236}">
                  <a16:creationId xmlns:a16="http://schemas.microsoft.com/office/drawing/2014/main" id="{C5084EFA-415D-ADF2-63E0-C0F2BE545D28}"/>
                </a:ext>
              </a:extLst>
            </p:cNvPr>
            <p:cNvGrpSpPr/>
            <p:nvPr/>
          </p:nvGrpSpPr>
          <p:grpSpPr>
            <a:xfrm>
              <a:off x="87920" y="5952391"/>
              <a:ext cx="6884380" cy="756139"/>
              <a:chOff x="87920" y="5952391"/>
              <a:chExt cx="6884380" cy="756139"/>
            </a:xfrm>
          </p:grpSpPr>
          <p:sp>
            <p:nvSpPr>
              <p:cNvPr id="50" name="Rectangle 16">
                <a:extLst>
                  <a:ext uri="{FF2B5EF4-FFF2-40B4-BE49-F238E27FC236}">
                    <a16:creationId xmlns:a16="http://schemas.microsoft.com/office/drawing/2014/main" id="{1B8B3AA4-434E-CD86-3BFB-A4CA027225EE}"/>
                  </a:ext>
                </a:extLst>
              </p:cNvPr>
              <p:cNvSpPr/>
              <p:nvPr/>
            </p:nvSpPr>
            <p:spPr>
              <a:xfrm>
                <a:off x="87920" y="5952391"/>
                <a:ext cx="6884380" cy="756139"/>
              </a:xfrm>
              <a:prstGeom prst="rect">
                <a:avLst/>
              </a:prstGeom>
              <a:solidFill>
                <a:srgbClr val="004D8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51" name="Group 22">
                <a:extLst>
                  <a:ext uri="{FF2B5EF4-FFF2-40B4-BE49-F238E27FC236}">
                    <a16:creationId xmlns:a16="http://schemas.microsoft.com/office/drawing/2014/main" id="{F3BD2B6C-2B6E-7A85-F770-DC3AC2B9BA4A}"/>
                  </a:ext>
                </a:extLst>
              </p:cNvPr>
              <p:cNvGrpSpPr/>
              <p:nvPr/>
            </p:nvGrpSpPr>
            <p:grpSpPr>
              <a:xfrm>
                <a:off x="219807" y="6040315"/>
                <a:ext cx="6673362" cy="606670"/>
                <a:chOff x="219807" y="6040315"/>
                <a:chExt cx="6673362" cy="606670"/>
              </a:xfrm>
            </p:grpSpPr>
            <p:pic>
              <p:nvPicPr>
                <p:cNvPr id="52" name="Picture 2">
                  <a:extLst>
                    <a:ext uri="{FF2B5EF4-FFF2-40B4-BE49-F238E27FC236}">
                      <a16:creationId xmlns:a16="http://schemas.microsoft.com/office/drawing/2014/main" id="{F138E27B-641C-9187-DBAB-ABA6F65102AC}"/>
                    </a:ext>
                  </a:extLst>
                </p:cNvPr>
                <p:cNvPicPr>
                  <a:picLocks noChangeAspect="1" noChangeArrowheads="1"/>
                </p:cNvPicPr>
                <p:nvPr/>
              </p:nvPicPr>
              <p:blipFill>
                <a:blip r:embed="rId3" cstate="print"/>
                <a:srcRect r="32850"/>
                <a:stretch>
                  <a:fillRect/>
                </a:stretch>
              </p:blipFill>
              <p:spPr bwMode="auto">
                <a:xfrm>
                  <a:off x="219807" y="6040315"/>
                  <a:ext cx="4712677" cy="606670"/>
                </a:xfrm>
                <a:prstGeom prst="rect">
                  <a:avLst/>
                </a:prstGeom>
                <a:noFill/>
                <a:ln w="9525">
                  <a:noFill/>
                  <a:miter lim="800000"/>
                  <a:headEnd/>
                  <a:tailEnd/>
                </a:ln>
              </p:spPr>
            </p:pic>
            <p:pic>
              <p:nvPicPr>
                <p:cNvPr id="53" name="Picture 2">
                  <a:extLst>
                    <a:ext uri="{FF2B5EF4-FFF2-40B4-BE49-F238E27FC236}">
                      <a16:creationId xmlns:a16="http://schemas.microsoft.com/office/drawing/2014/main" id="{33E47C85-8FAA-42C0-2A4E-9AD2C54AC099}"/>
                    </a:ext>
                  </a:extLst>
                </p:cNvPr>
                <p:cNvPicPr>
                  <a:picLocks noChangeAspect="1" noChangeArrowheads="1"/>
                </p:cNvPicPr>
                <p:nvPr/>
              </p:nvPicPr>
              <p:blipFill>
                <a:blip r:embed="rId3" cstate="print"/>
                <a:srcRect l="71785" r="278"/>
                <a:stretch>
                  <a:fillRect/>
                </a:stretch>
              </p:blipFill>
              <p:spPr bwMode="auto">
                <a:xfrm>
                  <a:off x="4932485" y="6040315"/>
                  <a:ext cx="1960684" cy="606670"/>
                </a:xfrm>
                <a:prstGeom prst="rect">
                  <a:avLst/>
                </a:prstGeom>
                <a:noFill/>
                <a:ln w="9525">
                  <a:noFill/>
                  <a:miter lim="800000"/>
                  <a:headEnd/>
                  <a:tailEnd/>
                </a:ln>
              </p:spPr>
            </p:pic>
          </p:grpSp>
        </p:grpSp>
        <p:sp>
          <p:nvSpPr>
            <p:cNvPr id="44" name="Freeform 43">
              <a:extLst>
                <a:ext uri="{FF2B5EF4-FFF2-40B4-BE49-F238E27FC236}">
                  <a16:creationId xmlns:a16="http://schemas.microsoft.com/office/drawing/2014/main" id="{74DFA5FA-8594-C59C-B5BE-40111C2D9ABF}"/>
                </a:ext>
              </a:extLst>
            </p:cNvPr>
            <p:cNvSpPr/>
            <p:nvPr/>
          </p:nvSpPr>
          <p:spPr>
            <a:xfrm>
              <a:off x="8336478" y="3022270"/>
              <a:ext cx="142503" cy="3342904"/>
            </a:xfrm>
            <a:custGeom>
              <a:avLst/>
              <a:gdLst>
                <a:gd name="connsiteX0" fmla="*/ 172192 w 190005"/>
                <a:gd name="connsiteY0" fmla="*/ 3342904 h 3342904"/>
                <a:gd name="connsiteX1" fmla="*/ 190005 w 190005"/>
                <a:gd name="connsiteY1" fmla="*/ 225631 h 3342904"/>
                <a:gd name="connsiteX2" fmla="*/ 100940 w 190005"/>
                <a:gd name="connsiteY2" fmla="*/ 0 h 3342904"/>
                <a:gd name="connsiteX3" fmla="*/ 11875 w 190005"/>
                <a:gd name="connsiteY3" fmla="*/ 219694 h 3342904"/>
                <a:gd name="connsiteX4" fmla="*/ 0 w 190005"/>
                <a:gd name="connsiteY4" fmla="*/ 3206338 h 3342904"/>
                <a:gd name="connsiteX5" fmla="*/ 172192 w 190005"/>
                <a:gd name="connsiteY5" fmla="*/ 3342904 h 334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005" h="3342904">
                  <a:moveTo>
                    <a:pt x="172192" y="3342904"/>
                  </a:moveTo>
                  <a:lnTo>
                    <a:pt x="190005" y="225631"/>
                  </a:lnTo>
                  <a:lnTo>
                    <a:pt x="100940" y="0"/>
                  </a:lnTo>
                  <a:lnTo>
                    <a:pt x="11875" y="219694"/>
                  </a:lnTo>
                  <a:cubicBezTo>
                    <a:pt x="7917" y="1215242"/>
                    <a:pt x="3958" y="2210790"/>
                    <a:pt x="0" y="3206338"/>
                  </a:cubicBezTo>
                  <a:lnTo>
                    <a:pt x="172192" y="3342904"/>
                  </a:lnTo>
                  <a:close/>
                </a:path>
              </a:pathLst>
            </a:custGeom>
            <a:solidFill>
              <a:srgbClr val="246E6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5" name="Freeform 44">
              <a:extLst>
                <a:ext uri="{FF2B5EF4-FFF2-40B4-BE49-F238E27FC236}">
                  <a16:creationId xmlns:a16="http://schemas.microsoft.com/office/drawing/2014/main" id="{AD491B0A-AEE2-3164-CBBD-B83FA503C8D9}"/>
                </a:ext>
              </a:extLst>
            </p:cNvPr>
            <p:cNvSpPr/>
            <p:nvPr/>
          </p:nvSpPr>
          <p:spPr>
            <a:xfrm>
              <a:off x="7428016" y="3057896"/>
              <a:ext cx="89065" cy="2677886"/>
            </a:xfrm>
            <a:custGeom>
              <a:avLst/>
              <a:gdLst>
                <a:gd name="connsiteX0" fmla="*/ 118754 w 118754"/>
                <a:gd name="connsiteY0" fmla="*/ 2677886 h 2677886"/>
                <a:gd name="connsiteX1" fmla="*/ 118754 w 118754"/>
                <a:gd name="connsiteY1" fmla="*/ 0 h 2677886"/>
                <a:gd name="connsiteX2" fmla="*/ 0 w 118754"/>
                <a:gd name="connsiteY2" fmla="*/ 136566 h 2677886"/>
                <a:gd name="connsiteX3" fmla="*/ 11876 w 118754"/>
                <a:gd name="connsiteY3" fmla="*/ 2565070 h 2677886"/>
                <a:gd name="connsiteX4" fmla="*/ 118754 w 118754"/>
                <a:gd name="connsiteY4" fmla="*/ 2677886 h 2677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754" h="2677886">
                  <a:moveTo>
                    <a:pt x="118754" y="2677886"/>
                  </a:moveTo>
                  <a:lnTo>
                    <a:pt x="118754" y="0"/>
                  </a:lnTo>
                  <a:lnTo>
                    <a:pt x="0" y="136566"/>
                  </a:lnTo>
                  <a:cubicBezTo>
                    <a:pt x="3959" y="946067"/>
                    <a:pt x="7917" y="1755569"/>
                    <a:pt x="11876" y="2565070"/>
                  </a:cubicBezTo>
                  <a:lnTo>
                    <a:pt x="118754" y="2677886"/>
                  </a:lnTo>
                  <a:close/>
                </a:path>
              </a:pathLst>
            </a:custGeom>
            <a:solidFill>
              <a:srgbClr val="246E6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6" name="Rounded Rectangle 45">
              <a:extLst>
                <a:ext uri="{FF2B5EF4-FFF2-40B4-BE49-F238E27FC236}">
                  <a16:creationId xmlns:a16="http://schemas.microsoft.com/office/drawing/2014/main" id="{FB4F9DE5-CD5E-B0AB-F201-91A59E5C86DB}"/>
                </a:ext>
              </a:extLst>
            </p:cNvPr>
            <p:cNvSpPr/>
            <p:nvPr/>
          </p:nvSpPr>
          <p:spPr>
            <a:xfrm>
              <a:off x="7623958" y="3325092"/>
              <a:ext cx="130629" cy="706581"/>
            </a:xfrm>
            <a:prstGeom prst="roundRect">
              <a:avLst>
                <a:gd name="adj" fmla="val 46667"/>
              </a:avLst>
            </a:prstGeom>
            <a:solidFill>
              <a:srgbClr val="004D8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7" name="Rounded Rectangle 46">
              <a:extLst>
                <a:ext uri="{FF2B5EF4-FFF2-40B4-BE49-F238E27FC236}">
                  <a16:creationId xmlns:a16="http://schemas.microsoft.com/office/drawing/2014/main" id="{81F94E51-3F2C-3D6D-D7C3-6B1F902193FF}"/>
                </a:ext>
              </a:extLst>
            </p:cNvPr>
            <p:cNvSpPr/>
            <p:nvPr/>
          </p:nvSpPr>
          <p:spPr>
            <a:xfrm>
              <a:off x="7861464" y="3325092"/>
              <a:ext cx="130629" cy="706581"/>
            </a:xfrm>
            <a:prstGeom prst="roundRect">
              <a:avLst>
                <a:gd name="adj" fmla="val 46667"/>
              </a:avLst>
            </a:prstGeom>
            <a:solidFill>
              <a:srgbClr val="004D8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8" name="Rounded Rectangle 47">
              <a:extLst>
                <a:ext uri="{FF2B5EF4-FFF2-40B4-BE49-F238E27FC236}">
                  <a16:creationId xmlns:a16="http://schemas.microsoft.com/office/drawing/2014/main" id="{758AF286-0F71-9B1E-D2D8-ED25038D0B22}"/>
                </a:ext>
              </a:extLst>
            </p:cNvPr>
            <p:cNvSpPr/>
            <p:nvPr/>
          </p:nvSpPr>
          <p:spPr>
            <a:xfrm>
              <a:off x="8104908" y="3325092"/>
              <a:ext cx="130629" cy="706581"/>
            </a:xfrm>
            <a:prstGeom prst="roundRect">
              <a:avLst>
                <a:gd name="adj" fmla="val 46667"/>
              </a:avLst>
            </a:prstGeom>
            <a:solidFill>
              <a:srgbClr val="004D8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9" name="Freeform 48">
              <a:extLst>
                <a:ext uri="{FF2B5EF4-FFF2-40B4-BE49-F238E27FC236}">
                  <a16:creationId xmlns:a16="http://schemas.microsoft.com/office/drawing/2014/main" id="{278D7BA6-0A76-F935-0654-68D7F2CB8158}"/>
                </a:ext>
              </a:extLst>
            </p:cNvPr>
            <p:cNvSpPr/>
            <p:nvPr/>
          </p:nvSpPr>
          <p:spPr>
            <a:xfrm>
              <a:off x="7576457" y="2137558"/>
              <a:ext cx="742207" cy="1045029"/>
            </a:xfrm>
            <a:custGeom>
              <a:avLst/>
              <a:gdLst>
                <a:gd name="connsiteX0" fmla="*/ 676893 w 718457"/>
                <a:gd name="connsiteY0" fmla="*/ 1039091 h 1039091"/>
                <a:gd name="connsiteX1" fmla="*/ 718457 w 718457"/>
                <a:gd name="connsiteY1" fmla="*/ 896587 h 1039091"/>
                <a:gd name="connsiteX2" fmla="*/ 344384 w 718457"/>
                <a:gd name="connsiteY2" fmla="*/ 0 h 1039091"/>
                <a:gd name="connsiteX3" fmla="*/ 0 w 718457"/>
                <a:gd name="connsiteY3" fmla="*/ 837211 h 1039091"/>
                <a:gd name="connsiteX4" fmla="*/ 35626 w 718457"/>
                <a:gd name="connsiteY4" fmla="*/ 843148 h 1039091"/>
                <a:gd name="connsiteX5" fmla="*/ 314696 w 718457"/>
                <a:gd name="connsiteY5" fmla="*/ 231569 h 1039091"/>
                <a:gd name="connsiteX6" fmla="*/ 676893 w 718457"/>
                <a:gd name="connsiteY6" fmla="*/ 1039091 h 1039091"/>
                <a:gd name="connsiteX0" fmla="*/ 653143 w 718457"/>
                <a:gd name="connsiteY0" fmla="*/ 1045029 h 1045029"/>
                <a:gd name="connsiteX1" fmla="*/ 718457 w 718457"/>
                <a:gd name="connsiteY1" fmla="*/ 896587 h 1045029"/>
                <a:gd name="connsiteX2" fmla="*/ 344384 w 718457"/>
                <a:gd name="connsiteY2" fmla="*/ 0 h 1045029"/>
                <a:gd name="connsiteX3" fmla="*/ 0 w 718457"/>
                <a:gd name="connsiteY3" fmla="*/ 837211 h 1045029"/>
                <a:gd name="connsiteX4" fmla="*/ 35626 w 718457"/>
                <a:gd name="connsiteY4" fmla="*/ 843148 h 1045029"/>
                <a:gd name="connsiteX5" fmla="*/ 314696 w 718457"/>
                <a:gd name="connsiteY5" fmla="*/ 231569 h 1045029"/>
                <a:gd name="connsiteX6" fmla="*/ 653143 w 718457"/>
                <a:gd name="connsiteY6" fmla="*/ 1045029 h 1045029"/>
                <a:gd name="connsiteX0" fmla="*/ 653143 w 718457"/>
                <a:gd name="connsiteY0" fmla="*/ 1045029 h 1045029"/>
                <a:gd name="connsiteX1" fmla="*/ 718457 w 718457"/>
                <a:gd name="connsiteY1" fmla="*/ 896587 h 1045029"/>
                <a:gd name="connsiteX2" fmla="*/ 344384 w 718457"/>
                <a:gd name="connsiteY2" fmla="*/ 0 h 1045029"/>
                <a:gd name="connsiteX3" fmla="*/ 0 w 718457"/>
                <a:gd name="connsiteY3" fmla="*/ 837211 h 1045029"/>
                <a:gd name="connsiteX4" fmla="*/ 314696 w 718457"/>
                <a:gd name="connsiteY4" fmla="*/ 231569 h 1045029"/>
                <a:gd name="connsiteX5" fmla="*/ 653143 w 718457"/>
                <a:gd name="connsiteY5" fmla="*/ 1045029 h 1045029"/>
                <a:gd name="connsiteX0" fmla="*/ 665018 w 730332"/>
                <a:gd name="connsiteY0" fmla="*/ 1045029 h 1045029"/>
                <a:gd name="connsiteX1" fmla="*/ 730332 w 730332"/>
                <a:gd name="connsiteY1" fmla="*/ 896587 h 1045029"/>
                <a:gd name="connsiteX2" fmla="*/ 356259 w 730332"/>
                <a:gd name="connsiteY2" fmla="*/ 0 h 1045029"/>
                <a:gd name="connsiteX3" fmla="*/ 0 w 730332"/>
                <a:gd name="connsiteY3" fmla="*/ 950026 h 1045029"/>
                <a:gd name="connsiteX4" fmla="*/ 326571 w 730332"/>
                <a:gd name="connsiteY4" fmla="*/ 231569 h 1045029"/>
                <a:gd name="connsiteX5" fmla="*/ 665018 w 730332"/>
                <a:gd name="connsiteY5" fmla="*/ 1045029 h 1045029"/>
                <a:gd name="connsiteX0" fmla="*/ 676893 w 742207"/>
                <a:gd name="connsiteY0" fmla="*/ 1045029 h 1045029"/>
                <a:gd name="connsiteX1" fmla="*/ 742207 w 742207"/>
                <a:gd name="connsiteY1" fmla="*/ 896587 h 1045029"/>
                <a:gd name="connsiteX2" fmla="*/ 368134 w 742207"/>
                <a:gd name="connsiteY2" fmla="*/ 0 h 1045029"/>
                <a:gd name="connsiteX3" fmla="*/ 0 w 742207"/>
                <a:gd name="connsiteY3" fmla="*/ 926275 h 1045029"/>
                <a:gd name="connsiteX4" fmla="*/ 338446 w 742207"/>
                <a:gd name="connsiteY4" fmla="*/ 231569 h 1045029"/>
                <a:gd name="connsiteX5" fmla="*/ 676893 w 742207"/>
                <a:gd name="connsiteY5" fmla="*/ 1045029 h 104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2207" h="1045029">
                  <a:moveTo>
                    <a:pt x="676893" y="1045029"/>
                  </a:moveTo>
                  <a:lnTo>
                    <a:pt x="742207" y="896587"/>
                  </a:lnTo>
                  <a:lnTo>
                    <a:pt x="368134" y="0"/>
                  </a:lnTo>
                  <a:lnTo>
                    <a:pt x="0" y="926275"/>
                  </a:lnTo>
                  <a:lnTo>
                    <a:pt x="338446" y="231569"/>
                  </a:lnTo>
                  <a:lnTo>
                    <a:pt x="676893" y="1045029"/>
                  </a:lnTo>
                  <a:close/>
                </a:path>
              </a:pathLst>
            </a:custGeom>
            <a:solidFill>
              <a:srgbClr val="246E6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Tree>
    <p:extLst>
      <p:ext uri="{BB962C8B-B14F-4D97-AF65-F5344CB8AC3E}">
        <p14:creationId xmlns:p14="http://schemas.microsoft.com/office/powerpoint/2010/main" val="428210357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LBL transition slide_gradient">
    <p:bg>
      <p:bgPr>
        <a:solidFill>
          <a:srgbClr val="FFFFFF"/>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BE83AD1-47AE-CF2C-0A4C-799FBEF45798}"/>
              </a:ext>
            </a:extLst>
          </p:cNvPr>
          <p:cNvSpPr>
            <a:spLocks noGrp="1"/>
          </p:cNvSpPr>
          <p:nvPr>
            <p:ph type="ftr" sz="quarter" idx="10"/>
          </p:nvPr>
        </p:nvSpPr>
        <p:spPr/>
        <p:txBody>
          <a:bodyPr/>
          <a:lstStyle/>
          <a:p>
            <a:r>
              <a:rPr lang="en-US"/>
              <a:t>N.H. Matlis | PhASE26 | Sept 21</a:t>
            </a:r>
            <a:endParaRPr lang="en-US" dirty="0"/>
          </a:p>
        </p:txBody>
      </p:sp>
      <p:sp>
        <p:nvSpPr>
          <p:cNvPr id="29" name="Slide Number Placeholder 28">
            <a:extLst>
              <a:ext uri="{FF2B5EF4-FFF2-40B4-BE49-F238E27FC236}">
                <a16:creationId xmlns:a16="http://schemas.microsoft.com/office/drawing/2014/main" id="{33D3AE1E-1E91-5E5D-780C-04C9C243A06E}"/>
              </a:ext>
            </a:extLst>
          </p:cNvPr>
          <p:cNvSpPr>
            <a:spLocks noGrp="1"/>
          </p:cNvSpPr>
          <p:nvPr>
            <p:ph type="sldNum" sz="quarter" idx="11"/>
          </p:nvPr>
        </p:nvSpPr>
        <p:spPr/>
        <p:txBody>
          <a:bodyPr/>
          <a:lstStyle/>
          <a:p>
            <a:fld id="{F271BB33-B81B-3347-A9D5-900135E9DBE7}" type="slidenum">
              <a:rPr lang="en-US" smtClean="0"/>
              <a:pPr/>
              <a:t>‹#›</a:t>
            </a:fld>
            <a:endParaRPr lang="en-US"/>
          </a:p>
        </p:txBody>
      </p:sp>
      <p:sp>
        <p:nvSpPr>
          <p:cNvPr id="6" name="Title Placeholder 1">
            <a:extLst>
              <a:ext uri="{FF2B5EF4-FFF2-40B4-BE49-F238E27FC236}">
                <a16:creationId xmlns:a16="http://schemas.microsoft.com/office/drawing/2014/main" id="{5FF4E638-478A-E76B-590E-BB7435FD240E}"/>
              </a:ext>
            </a:extLst>
          </p:cNvPr>
          <p:cNvSpPr>
            <a:spLocks noGrp="1"/>
          </p:cNvSpPr>
          <p:nvPr>
            <p:ph type="title"/>
          </p:nvPr>
        </p:nvSpPr>
        <p:spPr>
          <a:xfrm>
            <a:off x="1417834" y="197211"/>
            <a:ext cx="9790098" cy="547372"/>
          </a:xfrm>
          <a:prstGeom prst="rect">
            <a:avLst/>
          </a:prstGeom>
        </p:spPr>
        <p:txBody>
          <a:bodyPr vert="horz" lIns="0" tIns="0" rIns="0" bIns="0" rtlCol="0" anchor="t" anchorCtr="0">
            <a:noAutofit/>
          </a:bodyPr>
          <a:lstStyle>
            <a:lvl1pPr>
              <a:defRPr sz="4000">
                <a:solidFill>
                  <a:srgbClr val="BA4901"/>
                </a:solidFill>
                <a:latin typeface="Times New Roman" panose="02020603050405020304" pitchFamily="18" charset="0"/>
                <a:cs typeface="Times New Roman" panose="02020603050405020304" pitchFamily="18" charset="0"/>
              </a:defRPr>
            </a:lvl1pPr>
          </a:lstStyle>
          <a:p>
            <a:endParaRPr lang="en-US" noProof="0" dirty="0"/>
          </a:p>
        </p:txBody>
      </p:sp>
      <p:pic>
        <p:nvPicPr>
          <p:cNvPr id="30" name="Picture 29" descr="doe_logo.png">
            <a:extLst>
              <a:ext uri="{FF2B5EF4-FFF2-40B4-BE49-F238E27FC236}">
                <a16:creationId xmlns:a16="http://schemas.microsoft.com/office/drawing/2014/main" id="{789F0684-DE9F-9055-A383-2B5AB1BEDE01}"/>
              </a:ext>
            </a:extLst>
          </p:cNvPr>
          <p:cNvPicPr>
            <a:picLocks/>
          </p:cNvPicPr>
          <p:nvPr userDrawn="1"/>
        </p:nvPicPr>
        <p:blipFill>
          <a:blip r:embed="rId2" cstate="print">
            <a:clrChange>
              <a:clrFrom>
                <a:srgbClr val="FFFFFF"/>
              </a:clrFrom>
              <a:clrTo>
                <a:srgbClr val="FFFFFF">
                  <a:alpha val="0"/>
                </a:srgbClr>
              </a:clrTo>
            </a:clrChange>
          </a:blip>
          <a:stretch>
            <a:fillRect/>
          </a:stretch>
        </p:blipFill>
        <p:spPr>
          <a:xfrm>
            <a:off x="11301365" y="78247"/>
            <a:ext cx="822960" cy="822960"/>
          </a:xfrm>
          <a:prstGeom prst="rect">
            <a:avLst/>
          </a:prstGeom>
        </p:spPr>
      </p:pic>
      <p:pic>
        <p:nvPicPr>
          <p:cNvPr id="3" name="Picture 2">
            <a:extLst>
              <a:ext uri="{FF2B5EF4-FFF2-40B4-BE49-F238E27FC236}">
                <a16:creationId xmlns:a16="http://schemas.microsoft.com/office/drawing/2014/main" id="{748397AA-62B1-F037-429E-333554967C2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3736" y="74930"/>
            <a:ext cx="822960" cy="82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50813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cSld name="4_Title Onl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905FA-E674-E14A-8AA6-1ED9AA4E4340}"/>
              </a:ext>
            </a:extLst>
          </p:cNvPr>
          <p:cNvSpPr>
            <a:spLocks noGrp="1"/>
          </p:cNvSpPr>
          <p:nvPr>
            <p:ph type="title"/>
          </p:nvPr>
        </p:nvSpPr>
        <p:spPr>
          <a:xfrm>
            <a:off x="1846818" y="1"/>
            <a:ext cx="9618133" cy="423512"/>
          </a:xfrm>
          <a:prstGeom prst="rect">
            <a:avLst/>
          </a:prstGeom>
        </p:spPr>
        <p:txBody>
          <a:bodyPr>
            <a:noAutofit/>
          </a:bodyPr>
          <a:lstStyle>
            <a:lvl1pPr>
              <a:defRPr sz="2800">
                <a:solidFill>
                  <a:srgbClr val="FFC000"/>
                </a:solidFill>
              </a:defRPr>
            </a:lvl1pPr>
          </a:lstStyle>
          <a:p>
            <a:r>
              <a:rPr lang="en-US" dirty="0"/>
              <a:t>Click to edit Master title style</a:t>
            </a:r>
          </a:p>
        </p:txBody>
      </p:sp>
      <p:sp>
        <p:nvSpPr>
          <p:cNvPr id="3" name="Footer Placeholder 4">
            <a:extLst>
              <a:ext uri="{FF2B5EF4-FFF2-40B4-BE49-F238E27FC236}">
                <a16:creationId xmlns:a16="http://schemas.microsoft.com/office/drawing/2014/main" id="{C17701F0-8DFD-CF6B-6142-CD1DE9741707}"/>
              </a:ext>
            </a:extLst>
          </p:cNvPr>
          <p:cNvSpPr>
            <a:spLocks noGrp="1"/>
          </p:cNvSpPr>
          <p:nvPr>
            <p:ph type="ftr" sz="quarter" idx="3"/>
          </p:nvPr>
        </p:nvSpPr>
        <p:spPr>
          <a:xfrm>
            <a:off x="729205" y="6667018"/>
            <a:ext cx="4137483" cy="190982"/>
          </a:xfrm>
          <a:prstGeom prst="rect">
            <a:avLst/>
          </a:prstGeom>
        </p:spPr>
        <p:txBody>
          <a:bodyPr vert="horz" lIns="91440" tIns="45720" rIns="91440" bIns="45720" rtlCol="0" anchor="ctr"/>
          <a:lstStyle>
            <a:lvl1pPr algn="l">
              <a:defRPr sz="1200">
                <a:solidFill>
                  <a:srgbClr val="FCBF27"/>
                </a:solidFill>
              </a:defRPr>
            </a:lvl1pPr>
          </a:lstStyle>
          <a:p>
            <a:r>
              <a:rPr lang="en-US"/>
              <a:t>N.H. Matlis | PhASE26 | Sept 21</a:t>
            </a:r>
            <a:endParaRPr lang="en-US" dirty="0"/>
          </a:p>
        </p:txBody>
      </p:sp>
      <p:pic>
        <p:nvPicPr>
          <p:cNvPr id="4" name="Picture 4" descr="Arizona State University, Tempe">
            <a:extLst>
              <a:ext uri="{FF2B5EF4-FFF2-40B4-BE49-F238E27FC236}">
                <a16:creationId xmlns:a16="http://schemas.microsoft.com/office/drawing/2014/main" id="{06A421EF-A3FE-40F9-1283-E8D0EFA457BF}"/>
              </a:ext>
            </a:extLst>
          </p:cNvPr>
          <p:cNvPicPr>
            <a:picLocks noChangeAspect="1" noChangeArrowheads="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27577" b="26745"/>
          <a:stretch/>
        </p:blipFill>
        <p:spPr bwMode="auto">
          <a:xfrm>
            <a:off x="36476" y="45141"/>
            <a:ext cx="817071" cy="373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870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5.emf"/><Relationship Id="rId5" Type="http://schemas.openxmlformats.org/officeDocument/2006/relationships/theme" Target="../theme/theme3.xml"/><Relationship Id="rId4"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5.emf"/><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theme" Target="../theme/theme4.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2.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image" Target="../media/image1.png"/><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theme" Target="../theme/theme5.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4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image" Target="../media/image19.png"/><Relationship Id="rId5" Type="http://schemas.openxmlformats.org/officeDocument/2006/relationships/theme" Target="../theme/theme7.xml"/><Relationship Id="rId4" Type="http://schemas.openxmlformats.org/officeDocument/2006/relationships/slideLayout" Target="../slideLayouts/slideLayout50.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52.xml"/><Relationship Id="rId1" Type="http://schemas.openxmlformats.org/officeDocument/2006/relationships/slideLayout" Target="../slideLayouts/slideLayout51.xml"/><Relationship Id="rId4" Type="http://schemas.openxmlformats.org/officeDocument/2006/relationships/image" Target="../media/image5.emf"/></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55.xml"/><Relationship Id="rId7" Type="http://schemas.openxmlformats.org/officeDocument/2006/relationships/image" Target="../media/image19.png"/><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theme" Target="../theme/theme9.xml"/><Relationship Id="rId5" Type="http://schemas.openxmlformats.org/officeDocument/2006/relationships/slideLayout" Target="../slideLayouts/slideLayout57.xml"/><Relationship Id="rId4"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493A16-1C03-948E-868B-1B621223ED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0724B3-6C28-F596-84DA-53A19A3722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FF5FF3-2FE8-DD63-E4CA-18A50C0A8B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232C3FCA-CB65-8A7A-6324-DE0B3E5A9A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N.H. Matlis | PhASE26 | Sept 21</a:t>
            </a:r>
          </a:p>
        </p:txBody>
      </p:sp>
      <p:sp>
        <p:nvSpPr>
          <p:cNvPr id="6" name="Slide Number Placeholder 5">
            <a:extLst>
              <a:ext uri="{FF2B5EF4-FFF2-40B4-BE49-F238E27FC236}">
                <a16:creationId xmlns:a16="http://schemas.microsoft.com/office/drawing/2014/main" id="{3BD5BCAC-FF58-FD5A-99C1-AB70AD09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30610A6-826A-4D66-9033-5F4EEE0AC898}" type="slidenum">
              <a:rPr lang="en-US" smtClean="0"/>
              <a:t>‹#›</a:t>
            </a:fld>
            <a:endParaRPr lang="en-US"/>
          </a:p>
        </p:txBody>
      </p:sp>
    </p:spTree>
    <p:extLst>
      <p:ext uri="{BB962C8B-B14F-4D97-AF65-F5344CB8AC3E}">
        <p14:creationId xmlns:p14="http://schemas.microsoft.com/office/powerpoint/2010/main" val="1110915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591FF5-634E-44C5-9023-6A3BB8DE96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5F3C2DD-D5C2-4698-A9A8-228FE7739C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499EB42-6D64-48E0-9F2C-F863FC3ED7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chemeClr val="tx1"/>
                </a:solidFill>
              </a:defRPr>
            </a:lvl1pPr>
          </a:lstStyle>
          <a:p>
            <a:fld id="{5B1E4452-C59E-496C-8315-FABEF505C056}" type="slidenum">
              <a:rPr lang="en-US" smtClean="0"/>
              <a:pPr/>
              <a:t>‹#›</a:t>
            </a:fld>
            <a:endParaRPr lang="en-US"/>
          </a:p>
        </p:txBody>
      </p:sp>
      <p:grpSp>
        <p:nvGrpSpPr>
          <p:cNvPr id="4" name="Group 3">
            <a:extLst>
              <a:ext uri="{FF2B5EF4-FFF2-40B4-BE49-F238E27FC236}">
                <a16:creationId xmlns:a16="http://schemas.microsoft.com/office/drawing/2014/main" id="{0D8303E3-E13C-9B2B-8DA1-30C2506A82CF}"/>
              </a:ext>
            </a:extLst>
          </p:cNvPr>
          <p:cNvGrpSpPr/>
          <p:nvPr userDrawn="1"/>
        </p:nvGrpSpPr>
        <p:grpSpPr>
          <a:xfrm>
            <a:off x="121639" y="6067926"/>
            <a:ext cx="4445084" cy="790074"/>
            <a:chOff x="121639" y="6067926"/>
            <a:chExt cx="4445084" cy="790074"/>
          </a:xfrm>
        </p:grpSpPr>
        <p:pic>
          <p:nvPicPr>
            <p:cNvPr id="5" name="Picture 4">
              <a:extLst>
                <a:ext uri="{FF2B5EF4-FFF2-40B4-BE49-F238E27FC236}">
                  <a16:creationId xmlns:a16="http://schemas.microsoft.com/office/drawing/2014/main" id="{0D137B1C-5CF4-54DD-9F18-76BD74E6EF36}"/>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121639" y="6067926"/>
              <a:ext cx="781263" cy="784893"/>
            </a:xfrm>
            <a:prstGeom prst="rect">
              <a:avLst/>
            </a:prstGeom>
          </p:spPr>
        </p:pic>
        <p:pic>
          <p:nvPicPr>
            <p:cNvPr id="9" name="Picture 8">
              <a:extLst>
                <a:ext uri="{FF2B5EF4-FFF2-40B4-BE49-F238E27FC236}">
                  <a16:creationId xmlns:a16="http://schemas.microsoft.com/office/drawing/2014/main" id="{F66BBCE1-6E30-026B-0BBE-338C0CE7A87E}"/>
                </a:ext>
              </a:extLst>
            </p:cNvPr>
            <p:cNvPicPr/>
            <p:nvPr userDrawn="1"/>
          </p:nvPicPr>
          <p:blipFill rotWithShape="1">
            <a:blip r:embed="rId13" cstate="screen">
              <a:extLst>
                <a:ext uri="{28A0092B-C50C-407E-A947-70E740481C1C}">
                  <a14:useLocalDpi xmlns:a14="http://schemas.microsoft.com/office/drawing/2010/main"/>
                </a:ext>
              </a:extLst>
            </a:blip>
            <a:srcRect/>
            <a:stretch/>
          </p:blipFill>
          <p:spPr>
            <a:xfrm>
              <a:off x="898358" y="6148070"/>
              <a:ext cx="2012482" cy="709930"/>
            </a:xfrm>
            <a:prstGeom prst="rect">
              <a:avLst/>
            </a:prstGeom>
          </p:spPr>
        </p:pic>
        <p:pic>
          <p:nvPicPr>
            <p:cNvPr id="10" name="Picture 9">
              <a:extLst>
                <a:ext uri="{FF2B5EF4-FFF2-40B4-BE49-F238E27FC236}">
                  <a16:creationId xmlns:a16="http://schemas.microsoft.com/office/drawing/2014/main" id="{0E0D248B-D277-24C5-A2A6-3AE3D2457FD7}"/>
                </a:ext>
              </a:extLst>
            </p:cNvPr>
            <p:cNvPicPr>
              <a:picLocks noChangeAspect="1"/>
            </p:cNvPicPr>
            <p:nvPr userDrawn="1"/>
          </p:nvPicPr>
          <p:blipFill rotWithShape="1">
            <a:blip r:embed="rId14" cstate="screen">
              <a:extLst>
                <a:ext uri="{28A0092B-C50C-407E-A947-70E740481C1C}">
                  <a14:useLocalDpi xmlns:a14="http://schemas.microsoft.com/office/drawing/2010/main"/>
                </a:ext>
              </a:extLst>
            </a:blip>
            <a:srcRect/>
            <a:stretch/>
          </p:blipFill>
          <p:spPr>
            <a:xfrm>
              <a:off x="2808394" y="6195309"/>
              <a:ext cx="1758329" cy="595131"/>
            </a:xfrm>
            <a:prstGeom prst="rect">
              <a:avLst/>
            </a:prstGeom>
          </p:spPr>
        </p:pic>
      </p:grpSp>
    </p:spTree>
    <p:extLst>
      <p:ext uri="{BB962C8B-B14F-4D97-AF65-F5344CB8AC3E}">
        <p14:creationId xmlns:p14="http://schemas.microsoft.com/office/powerpoint/2010/main" val="118787284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Lst>
  <p:hf sldNum="0" hd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88" y="197211"/>
            <a:ext cx="11822112" cy="451099"/>
          </a:xfrm>
          <a:prstGeom prst="rect">
            <a:avLst/>
          </a:prstGeom>
        </p:spPr>
        <p:txBody>
          <a:bodyPr vert="horz" lIns="0" tIns="0" rIns="0" bIns="0" rtlCol="0" anchor="t" anchorCtr="0">
            <a:noAutofit/>
          </a:bodyPr>
          <a:lstStyle/>
          <a:p>
            <a:endParaRPr lang="en-US" noProof="0" dirty="0"/>
          </a:p>
        </p:txBody>
      </p:sp>
      <p:sp>
        <p:nvSpPr>
          <p:cNvPr id="5" name="Footer Placeholder 4"/>
          <p:cNvSpPr>
            <a:spLocks noGrp="1"/>
          </p:cNvSpPr>
          <p:nvPr>
            <p:ph type="ftr" sz="quarter" idx="3"/>
          </p:nvPr>
        </p:nvSpPr>
        <p:spPr>
          <a:xfrm>
            <a:off x="2907380" y="6573383"/>
            <a:ext cx="6145005" cy="183019"/>
          </a:xfrm>
          <a:prstGeom prst="rect">
            <a:avLst/>
          </a:prstGeom>
        </p:spPr>
        <p:txBody>
          <a:bodyPr vert="horz" lIns="0" tIns="0" rIns="0" bIns="0" rtlCol="0" anchor="t" anchorCtr="0">
            <a:noAutofit/>
          </a:bodyPr>
          <a:lstStyle>
            <a:lvl1pPr algn="l">
              <a:defRPr sz="900">
                <a:solidFill>
                  <a:schemeClr val="tx1"/>
                </a:solidFill>
              </a:defRPr>
            </a:lvl1pPr>
          </a:lstStyle>
          <a:p>
            <a:r>
              <a:rPr lang="en-GB" noProof="0"/>
              <a:t>N.H. Matlis | PhASE26 | Sept 21</a:t>
            </a:r>
            <a:endParaRPr lang="en-US" noProof="0" dirty="0"/>
          </a:p>
        </p:txBody>
      </p:sp>
      <p:sp>
        <p:nvSpPr>
          <p:cNvPr id="14" name="Textfeld 13"/>
          <p:cNvSpPr txBox="1"/>
          <p:nvPr/>
        </p:nvSpPr>
        <p:spPr>
          <a:xfrm>
            <a:off x="10848528" y="6554529"/>
            <a:ext cx="935485" cy="186841"/>
          </a:xfrm>
          <a:prstGeom prst="rect">
            <a:avLst/>
          </a:prstGeom>
          <a:noFill/>
        </p:spPr>
        <p:txBody>
          <a:bodyPr wrap="square" lIns="0" tIns="0" rIns="0" bIns="0" rtlCol="0">
            <a:noAutofit/>
          </a:bodyPr>
          <a:lstStyle/>
          <a:p>
            <a:pPr algn="r"/>
            <a:r>
              <a:rPr lang="en-US" sz="900" b="1" noProof="0" dirty="0"/>
              <a:t>Page </a:t>
            </a:r>
            <a:fld id="{0427E4B2-AC28-443E-BE04-5CD55098A90B}" type="slidenum">
              <a:rPr lang="en-US" sz="900" b="1" noProof="0" smtClean="0"/>
              <a:pPr algn="r"/>
              <a:t>‹#›</a:t>
            </a:fld>
            <a:endParaRPr lang="en-US" sz="900" b="1" noProof="0" dirty="0"/>
          </a:p>
        </p:txBody>
      </p:sp>
      <p:pic>
        <p:nvPicPr>
          <p:cNvPr id="7" name="Grafik 6">
            <a:extLst>
              <a:ext uri="{FF2B5EF4-FFF2-40B4-BE49-F238E27FC236}">
                <a16:creationId xmlns:a16="http://schemas.microsoft.com/office/drawing/2014/main" id="{D4CD88DD-DBFC-4A36-8842-5A071EC0CA3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22734" y="6584948"/>
            <a:ext cx="419951" cy="126000"/>
          </a:xfrm>
          <a:prstGeom prst="rect">
            <a:avLst/>
          </a:prstGeom>
        </p:spPr>
      </p:pic>
    </p:spTree>
    <p:extLst>
      <p:ext uri="{BB962C8B-B14F-4D97-AF65-F5344CB8AC3E}">
        <p14:creationId xmlns:p14="http://schemas.microsoft.com/office/powerpoint/2010/main" val="3198848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Lst>
  <p:hf sldNum="0" hdr="0" dt="0"/>
  <p:txStyles>
    <p:titleStyle>
      <a:lvl1pPr algn="l" defTabSz="914377" rtl="0" eaLnBrk="1" latinLnBrk="0" hangingPunct="1">
        <a:lnSpc>
          <a:spcPct val="90000"/>
        </a:lnSpc>
        <a:spcBef>
          <a:spcPct val="0"/>
        </a:spcBef>
        <a:buNone/>
        <a:defRPr sz="3000" b="1" kern="1200">
          <a:solidFill>
            <a:schemeClr val="accent1"/>
          </a:solidFill>
          <a:latin typeface="+mj-lt"/>
          <a:ea typeface="+mj-ea"/>
          <a:cs typeface="+mj-cs"/>
        </a:defRPr>
      </a:lvl1pPr>
    </p:titleStyle>
    <p:bodyStyle>
      <a:lvl1pPr marL="266693" indent="-266693" algn="l" defTabSz="914377" rtl="0" eaLnBrk="1" latinLnBrk="0" hangingPunct="1">
        <a:lnSpc>
          <a:spcPct val="100000"/>
        </a:lnSpc>
        <a:spcBef>
          <a:spcPts val="0"/>
        </a:spcBef>
        <a:spcAft>
          <a:spcPts val="800"/>
        </a:spcAft>
        <a:buFont typeface="Arial" panose="020B0604020202020204" pitchFamily="34" charset="0"/>
        <a:buChar char="•"/>
        <a:tabLst>
          <a:tab pos="266693" algn="l"/>
        </a:tabLst>
        <a:defRPr sz="1600" kern="1200">
          <a:solidFill>
            <a:schemeClr val="tx1"/>
          </a:solidFill>
          <a:latin typeface="+mn-lt"/>
          <a:ea typeface="+mn-ea"/>
          <a:cs typeface="+mn-cs"/>
        </a:defRPr>
      </a:lvl1pPr>
      <a:lvl2pPr marL="542912" indent="-276218" algn="l" defTabSz="914377" rtl="0" eaLnBrk="1" latinLnBrk="0" hangingPunct="1">
        <a:lnSpc>
          <a:spcPct val="100000"/>
        </a:lnSpc>
        <a:spcBef>
          <a:spcPts val="0"/>
        </a:spcBef>
        <a:spcAft>
          <a:spcPts val="800"/>
        </a:spcAft>
        <a:buFont typeface="Arial" panose="020B0604020202020204" pitchFamily="34" charset="0"/>
        <a:buChar char="•"/>
        <a:defRPr sz="1600" kern="1200">
          <a:solidFill>
            <a:schemeClr val="tx1"/>
          </a:solidFill>
          <a:latin typeface="+mn-lt"/>
          <a:ea typeface="+mn-ea"/>
          <a:cs typeface="+mn-cs"/>
        </a:defRPr>
      </a:lvl2pPr>
      <a:lvl3pPr marL="809605" indent="-266693" algn="l" defTabSz="914377" rtl="0" eaLnBrk="1" latinLnBrk="0" hangingPunct="1">
        <a:lnSpc>
          <a:spcPct val="100000"/>
        </a:lnSpc>
        <a:spcBef>
          <a:spcPts val="0"/>
        </a:spcBef>
        <a:spcAft>
          <a:spcPts val="800"/>
        </a:spcAft>
        <a:buFont typeface="Arial" panose="020B0604020202020204" pitchFamily="34" charset="0"/>
        <a:buChar char="•"/>
        <a:defRPr sz="1600" kern="1200">
          <a:solidFill>
            <a:schemeClr val="tx1"/>
          </a:solidFill>
          <a:latin typeface="+mn-lt"/>
          <a:ea typeface="+mn-ea"/>
          <a:cs typeface="+mn-cs"/>
        </a:defRPr>
      </a:lvl3pPr>
      <a:lvl4pPr marL="1076298" indent="-266693" algn="l" defTabSz="914377" rtl="0" eaLnBrk="1" latinLnBrk="0" hangingPunct="1">
        <a:lnSpc>
          <a:spcPct val="100000"/>
        </a:lnSpc>
        <a:spcBef>
          <a:spcPts val="0"/>
        </a:spcBef>
        <a:spcAft>
          <a:spcPts val="800"/>
        </a:spcAft>
        <a:buFont typeface="Arial" panose="020B0604020202020204" pitchFamily="34" charset="0"/>
        <a:buChar char="•"/>
        <a:defRPr sz="1600" kern="1200">
          <a:solidFill>
            <a:schemeClr val="tx1"/>
          </a:solidFill>
          <a:latin typeface="+mn-lt"/>
          <a:ea typeface="+mn-ea"/>
          <a:cs typeface="+mn-cs"/>
        </a:defRPr>
      </a:lvl4pPr>
      <a:lvl5pPr marL="1342992" indent="-266693" algn="l" defTabSz="914377" rtl="0" eaLnBrk="1" latinLnBrk="0" hangingPunct="1">
        <a:lnSpc>
          <a:spcPct val="100000"/>
        </a:lnSpc>
        <a:spcBef>
          <a:spcPts val="0"/>
        </a:spcBef>
        <a:spcAft>
          <a:spcPts val="800"/>
        </a:spcAft>
        <a:buFont typeface="Arial" panose="020B0604020202020204" pitchFamily="34"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13">
          <p15:clr>
            <a:srgbClr val="F26B43"/>
          </p15:clr>
        </p15:guide>
        <p15:guide id="2" pos="3885">
          <p15:clr>
            <a:srgbClr val="F26B43"/>
          </p15:clr>
        </p15:guide>
        <p15:guide id="3" pos="3795">
          <p15:clr>
            <a:srgbClr val="F26B43"/>
          </p15:clr>
        </p15:guide>
        <p15:guide id="4" pos="7423">
          <p15:clr>
            <a:srgbClr val="F26B43"/>
          </p15:clr>
        </p15:guide>
        <p15:guide id="5" pos="257">
          <p15:clr>
            <a:srgbClr val="F26B43"/>
          </p15:clr>
        </p15:guide>
        <p15:guide id="6" orient="horz" pos="4042">
          <p15:clr>
            <a:srgbClr val="F26B43"/>
          </p15:clr>
        </p15:guide>
        <p15:guide id="7" orient="horz" pos="2432">
          <p15:clr>
            <a:srgbClr val="F26B43"/>
          </p15:clr>
        </p15:guide>
        <p15:guide id="8" orient="horz" pos="2523">
          <p15:clr>
            <a:srgbClr val="F26B43"/>
          </p15:clr>
        </p15:guide>
        <p15:guide id="9" pos="2593">
          <p15:clr>
            <a:srgbClr val="F26B43"/>
          </p15:clr>
        </p15:guide>
        <p15:guide id="10" pos="2683">
          <p15:clr>
            <a:srgbClr val="F26B43"/>
          </p15:clr>
        </p15:guide>
        <p15:guide id="11" pos="4997">
          <p15:clr>
            <a:srgbClr val="F26B43"/>
          </p15:clr>
        </p15:guide>
        <p15:guide id="12" pos="50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88" y="197211"/>
            <a:ext cx="11822112" cy="451099"/>
          </a:xfrm>
          <a:prstGeom prst="rect">
            <a:avLst/>
          </a:prstGeom>
        </p:spPr>
        <p:txBody>
          <a:bodyPr vert="horz" lIns="0" tIns="0" rIns="0" bIns="0" rtlCol="0" anchor="t" anchorCtr="0">
            <a:noAutofit/>
          </a:bodyPr>
          <a:lstStyle/>
          <a:p>
            <a:endParaRPr lang="en-US" noProof="0" dirty="0"/>
          </a:p>
        </p:txBody>
      </p:sp>
      <p:sp>
        <p:nvSpPr>
          <p:cNvPr id="5" name="Footer Placeholder 4"/>
          <p:cNvSpPr>
            <a:spLocks noGrp="1"/>
          </p:cNvSpPr>
          <p:nvPr>
            <p:ph type="ftr" sz="quarter" idx="3"/>
          </p:nvPr>
        </p:nvSpPr>
        <p:spPr>
          <a:xfrm>
            <a:off x="4199467" y="6573383"/>
            <a:ext cx="6145005" cy="183019"/>
          </a:xfrm>
          <a:prstGeom prst="rect">
            <a:avLst/>
          </a:prstGeom>
        </p:spPr>
        <p:txBody>
          <a:bodyPr vert="horz" lIns="0" tIns="0" rIns="0" bIns="0" rtlCol="0" anchor="t" anchorCtr="0">
            <a:noAutofit/>
          </a:bodyPr>
          <a:lstStyle>
            <a:lvl1pPr algn="l">
              <a:defRPr sz="900">
                <a:solidFill>
                  <a:schemeClr val="tx1"/>
                </a:solidFill>
              </a:defRPr>
            </a:lvl1pPr>
          </a:lstStyle>
          <a:p>
            <a:r>
              <a:rPr lang="en-GB" noProof="0"/>
              <a:t>N.H. Matlis | PhASE26 | Sept 21</a:t>
            </a:r>
            <a:endParaRPr lang="en-US" noProof="0" dirty="0"/>
          </a:p>
        </p:txBody>
      </p:sp>
      <p:sp>
        <p:nvSpPr>
          <p:cNvPr id="14" name="Textfeld 13"/>
          <p:cNvSpPr txBox="1"/>
          <p:nvPr/>
        </p:nvSpPr>
        <p:spPr>
          <a:xfrm>
            <a:off x="10848528" y="6554529"/>
            <a:ext cx="935485" cy="186841"/>
          </a:xfrm>
          <a:prstGeom prst="rect">
            <a:avLst/>
          </a:prstGeom>
          <a:noFill/>
        </p:spPr>
        <p:txBody>
          <a:bodyPr wrap="square" lIns="0" tIns="0" rIns="0" bIns="0" rtlCol="0">
            <a:noAutofit/>
          </a:bodyPr>
          <a:lstStyle/>
          <a:p>
            <a:pPr algn="r"/>
            <a:r>
              <a:rPr lang="en-US" sz="900" b="1" noProof="0" dirty="0"/>
              <a:t>Page </a:t>
            </a:r>
            <a:fld id="{0427E4B2-AC28-443E-BE04-5CD55098A90B}" type="slidenum">
              <a:rPr lang="en-US" sz="900" b="1" noProof="0" smtClean="0"/>
              <a:pPr algn="r"/>
              <a:t>‹#›</a:t>
            </a:fld>
            <a:endParaRPr lang="en-US" sz="900" b="1" noProof="0" dirty="0"/>
          </a:p>
        </p:txBody>
      </p:sp>
      <p:pic>
        <p:nvPicPr>
          <p:cNvPr id="7" name="Grafik 6">
            <a:extLst>
              <a:ext uri="{FF2B5EF4-FFF2-40B4-BE49-F238E27FC236}">
                <a16:creationId xmlns:a16="http://schemas.microsoft.com/office/drawing/2014/main" id="{D4CD88DD-DBFC-4A36-8842-5A071EC0CA3A}"/>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22734" y="6584948"/>
            <a:ext cx="419951" cy="126000"/>
          </a:xfrm>
          <a:prstGeom prst="rect">
            <a:avLst/>
          </a:prstGeom>
        </p:spPr>
      </p:pic>
    </p:spTree>
    <p:extLst>
      <p:ext uri="{BB962C8B-B14F-4D97-AF65-F5344CB8AC3E}">
        <p14:creationId xmlns:p14="http://schemas.microsoft.com/office/powerpoint/2010/main" val="2986800294"/>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Lst>
  <p:hf sldNum="0" hdr="0" dt="0"/>
  <p:txStyles>
    <p:titleStyle>
      <a:lvl1pPr algn="l" defTabSz="914377" rtl="0" eaLnBrk="1" latinLnBrk="0" hangingPunct="1">
        <a:lnSpc>
          <a:spcPct val="90000"/>
        </a:lnSpc>
        <a:spcBef>
          <a:spcPct val="0"/>
        </a:spcBef>
        <a:buNone/>
        <a:defRPr sz="3000" b="1" kern="1200">
          <a:solidFill>
            <a:schemeClr val="accent1"/>
          </a:solidFill>
          <a:latin typeface="+mj-lt"/>
          <a:ea typeface="+mj-ea"/>
          <a:cs typeface="+mj-cs"/>
        </a:defRPr>
      </a:lvl1pPr>
    </p:titleStyle>
    <p:bodyStyle>
      <a:lvl1pPr marL="266693" indent="-266693" algn="l" defTabSz="914377" rtl="0" eaLnBrk="1" latinLnBrk="0" hangingPunct="1">
        <a:lnSpc>
          <a:spcPct val="100000"/>
        </a:lnSpc>
        <a:spcBef>
          <a:spcPts val="0"/>
        </a:spcBef>
        <a:spcAft>
          <a:spcPts val="800"/>
        </a:spcAft>
        <a:buFont typeface="Arial" panose="020B0604020202020204" pitchFamily="34" charset="0"/>
        <a:buChar char="•"/>
        <a:tabLst>
          <a:tab pos="266693" algn="l"/>
        </a:tabLst>
        <a:defRPr sz="1600" kern="1200">
          <a:solidFill>
            <a:schemeClr val="tx1"/>
          </a:solidFill>
          <a:latin typeface="+mn-lt"/>
          <a:ea typeface="+mn-ea"/>
          <a:cs typeface="+mn-cs"/>
        </a:defRPr>
      </a:lvl1pPr>
      <a:lvl2pPr marL="542912" indent="-276218" algn="l" defTabSz="914377" rtl="0" eaLnBrk="1" latinLnBrk="0" hangingPunct="1">
        <a:lnSpc>
          <a:spcPct val="100000"/>
        </a:lnSpc>
        <a:spcBef>
          <a:spcPts val="0"/>
        </a:spcBef>
        <a:spcAft>
          <a:spcPts val="800"/>
        </a:spcAft>
        <a:buFont typeface="Arial" panose="020B0604020202020204" pitchFamily="34" charset="0"/>
        <a:buChar char="•"/>
        <a:defRPr sz="1600" kern="1200">
          <a:solidFill>
            <a:schemeClr val="tx1"/>
          </a:solidFill>
          <a:latin typeface="+mn-lt"/>
          <a:ea typeface="+mn-ea"/>
          <a:cs typeface="+mn-cs"/>
        </a:defRPr>
      </a:lvl2pPr>
      <a:lvl3pPr marL="809605" indent="-266693" algn="l" defTabSz="914377" rtl="0" eaLnBrk="1" latinLnBrk="0" hangingPunct="1">
        <a:lnSpc>
          <a:spcPct val="100000"/>
        </a:lnSpc>
        <a:spcBef>
          <a:spcPts val="0"/>
        </a:spcBef>
        <a:spcAft>
          <a:spcPts val="800"/>
        </a:spcAft>
        <a:buFont typeface="Arial" panose="020B0604020202020204" pitchFamily="34" charset="0"/>
        <a:buChar char="•"/>
        <a:defRPr sz="1600" kern="1200">
          <a:solidFill>
            <a:schemeClr val="tx1"/>
          </a:solidFill>
          <a:latin typeface="+mn-lt"/>
          <a:ea typeface="+mn-ea"/>
          <a:cs typeface="+mn-cs"/>
        </a:defRPr>
      </a:lvl3pPr>
      <a:lvl4pPr marL="1076298" indent="-266693" algn="l" defTabSz="914377" rtl="0" eaLnBrk="1" latinLnBrk="0" hangingPunct="1">
        <a:lnSpc>
          <a:spcPct val="100000"/>
        </a:lnSpc>
        <a:spcBef>
          <a:spcPts val="0"/>
        </a:spcBef>
        <a:spcAft>
          <a:spcPts val="800"/>
        </a:spcAft>
        <a:buFont typeface="Arial" panose="020B0604020202020204" pitchFamily="34" charset="0"/>
        <a:buChar char="•"/>
        <a:defRPr sz="1600" kern="1200">
          <a:solidFill>
            <a:schemeClr val="tx1"/>
          </a:solidFill>
          <a:latin typeface="+mn-lt"/>
          <a:ea typeface="+mn-ea"/>
          <a:cs typeface="+mn-cs"/>
        </a:defRPr>
      </a:lvl4pPr>
      <a:lvl5pPr marL="1342992" indent="-266693" algn="l" defTabSz="914377" rtl="0" eaLnBrk="1" latinLnBrk="0" hangingPunct="1">
        <a:lnSpc>
          <a:spcPct val="100000"/>
        </a:lnSpc>
        <a:spcBef>
          <a:spcPts val="0"/>
        </a:spcBef>
        <a:spcAft>
          <a:spcPts val="800"/>
        </a:spcAft>
        <a:buFont typeface="Arial" panose="020B0604020202020204" pitchFamily="34"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13">
          <p15:clr>
            <a:srgbClr val="F26B43"/>
          </p15:clr>
        </p15:guide>
        <p15:guide id="2" pos="3885">
          <p15:clr>
            <a:srgbClr val="F26B43"/>
          </p15:clr>
        </p15:guide>
        <p15:guide id="3" pos="3795">
          <p15:clr>
            <a:srgbClr val="F26B43"/>
          </p15:clr>
        </p15:guide>
        <p15:guide id="4" pos="7423">
          <p15:clr>
            <a:srgbClr val="F26B43"/>
          </p15:clr>
        </p15:guide>
        <p15:guide id="5" pos="257">
          <p15:clr>
            <a:srgbClr val="F26B43"/>
          </p15:clr>
        </p15:guide>
        <p15:guide id="6" orient="horz" pos="4042">
          <p15:clr>
            <a:srgbClr val="F26B43"/>
          </p15:clr>
        </p15:guide>
        <p15:guide id="7" orient="horz" pos="2432">
          <p15:clr>
            <a:srgbClr val="F26B43"/>
          </p15:clr>
        </p15:guide>
        <p15:guide id="8" orient="horz" pos="2523">
          <p15:clr>
            <a:srgbClr val="F26B43"/>
          </p15:clr>
        </p15:guide>
        <p15:guide id="9" pos="2593">
          <p15:clr>
            <a:srgbClr val="F26B43"/>
          </p15:clr>
        </p15:guide>
        <p15:guide id="10" pos="2683">
          <p15:clr>
            <a:srgbClr val="F26B43"/>
          </p15:clr>
        </p15:guide>
        <p15:guide id="11" pos="4997">
          <p15:clr>
            <a:srgbClr val="F26B43"/>
          </p15:clr>
        </p15:guide>
        <p15:guide id="12" pos="508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591FF5-634E-44C5-9023-6A3BB8DE96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5F3C2DD-D5C2-4698-A9A8-228FE7739C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499EB42-6D64-48E0-9F2C-F863FC3ED7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chemeClr val="tx1"/>
                </a:solidFill>
              </a:defRPr>
            </a:lvl1pPr>
          </a:lstStyle>
          <a:p>
            <a:fld id="{5B1E4452-C59E-496C-8315-FABEF505C056}" type="slidenum">
              <a:rPr lang="en-US" smtClean="0"/>
              <a:pPr/>
              <a:t>‹#›</a:t>
            </a:fld>
            <a:endParaRPr lang="en-US"/>
          </a:p>
        </p:txBody>
      </p:sp>
      <p:grpSp>
        <p:nvGrpSpPr>
          <p:cNvPr id="4" name="Group 3">
            <a:extLst>
              <a:ext uri="{FF2B5EF4-FFF2-40B4-BE49-F238E27FC236}">
                <a16:creationId xmlns:a16="http://schemas.microsoft.com/office/drawing/2014/main" id="{0D8303E3-E13C-9B2B-8DA1-30C2506A82CF}"/>
              </a:ext>
            </a:extLst>
          </p:cNvPr>
          <p:cNvGrpSpPr/>
          <p:nvPr userDrawn="1"/>
        </p:nvGrpSpPr>
        <p:grpSpPr>
          <a:xfrm>
            <a:off x="121639" y="6067926"/>
            <a:ext cx="4445084" cy="790074"/>
            <a:chOff x="121639" y="6067926"/>
            <a:chExt cx="4445084" cy="790074"/>
          </a:xfrm>
        </p:grpSpPr>
        <p:pic>
          <p:nvPicPr>
            <p:cNvPr id="5" name="Picture 4">
              <a:extLst>
                <a:ext uri="{FF2B5EF4-FFF2-40B4-BE49-F238E27FC236}">
                  <a16:creationId xmlns:a16="http://schemas.microsoft.com/office/drawing/2014/main" id="{0D137B1C-5CF4-54DD-9F18-76BD74E6EF36}"/>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121639" y="6067926"/>
              <a:ext cx="781263" cy="784893"/>
            </a:xfrm>
            <a:prstGeom prst="rect">
              <a:avLst/>
            </a:prstGeom>
          </p:spPr>
        </p:pic>
        <p:pic>
          <p:nvPicPr>
            <p:cNvPr id="9" name="Picture 8">
              <a:extLst>
                <a:ext uri="{FF2B5EF4-FFF2-40B4-BE49-F238E27FC236}">
                  <a16:creationId xmlns:a16="http://schemas.microsoft.com/office/drawing/2014/main" id="{F66BBCE1-6E30-026B-0BBE-338C0CE7A87E}"/>
                </a:ext>
              </a:extLst>
            </p:cNvPr>
            <p:cNvPicPr/>
            <p:nvPr userDrawn="1"/>
          </p:nvPicPr>
          <p:blipFill rotWithShape="1">
            <a:blip r:embed="rId13" cstate="screen">
              <a:extLst>
                <a:ext uri="{28A0092B-C50C-407E-A947-70E740481C1C}">
                  <a14:useLocalDpi xmlns:a14="http://schemas.microsoft.com/office/drawing/2010/main"/>
                </a:ext>
              </a:extLst>
            </a:blip>
            <a:srcRect/>
            <a:stretch/>
          </p:blipFill>
          <p:spPr>
            <a:xfrm>
              <a:off x="898358" y="6148070"/>
              <a:ext cx="2012482" cy="709930"/>
            </a:xfrm>
            <a:prstGeom prst="rect">
              <a:avLst/>
            </a:prstGeom>
          </p:spPr>
        </p:pic>
        <p:pic>
          <p:nvPicPr>
            <p:cNvPr id="10" name="Picture 9">
              <a:extLst>
                <a:ext uri="{FF2B5EF4-FFF2-40B4-BE49-F238E27FC236}">
                  <a16:creationId xmlns:a16="http://schemas.microsoft.com/office/drawing/2014/main" id="{0E0D248B-D277-24C5-A2A6-3AE3D2457FD7}"/>
                </a:ext>
              </a:extLst>
            </p:cNvPr>
            <p:cNvPicPr>
              <a:picLocks noChangeAspect="1"/>
            </p:cNvPicPr>
            <p:nvPr userDrawn="1"/>
          </p:nvPicPr>
          <p:blipFill rotWithShape="1">
            <a:blip r:embed="rId14" cstate="screen">
              <a:extLst>
                <a:ext uri="{28A0092B-C50C-407E-A947-70E740481C1C}">
                  <a14:useLocalDpi xmlns:a14="http://schemas.microsoft.com/office/drawing/2010/main"/>
                </a:ext>
              </a:extLst>
            </a:blip>
            <a:srcRect/>
            <a:stretch/>
          </p:blipFill>
          <p:spPr>
            <a:xfrm>
              <a:off x="2808394" y="6195309"/>
              <a:ext cx="1758329" cy="595131"/>
            </a:xfrm>
            <a:prstGeom prst="rect">
              <a:avLst/>
            </a:prstGeom>
          </p:spPr>
        </p:pic>
      </p:grpSp>
    </p:spTree>
    <p:extLst>
      <p:ext uri="{BB962C8B-B14F-4D97-AF65-F5344CB8AC3E}">
        <p14:creationId xmlns:p14="http://schemas.microsoft.com/office/powerpoint/2010/main" val="1552465150"/>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Lst>
  <p:hf sldNum="0" hd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221550"/>
      </p:ext>
    </p:extLst>
  </p:cSld>
  <p:clrMap bg1="lt1" tx1="dk1" bg2="lt2" tx2="dk2" accent1="accent1" accent2="accent2" accent3="accent3" accent4="accent4" accent5="accent5" accent6="accent6" hlink="hlink" folHlink="folHlink"/>
  <p:sldLayoutIdLst>
    <p:sldLayoutId id="2147483741"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 name="Textfeld 13"/>
          <p:cNvSpPr txBox="1"/>
          <p:nvPr userDrawn="1"/>
        </p:nvSpPr>
        <p:spPr>
          <a:xfrm>
            <a:off x="11127928" y="6671159"/>
            <a:ext cx="935485" cy="186841"/>
          </a:xfrm>
          <a:prstGeom prst="rect">
            <a:avLst/>
          </a:prstGeom>
          <a:noFill/>
        </p:spPr>
        <p:txBody>
          <a:bodyPr wrap="square" lIns="0" tIns="0" rIns="0" bIns="0" rtlCol="0">
            <a:noAutofit/>
          </a:bodyPr>
          <a:lstStyle/>
          <a:p>
            <a:pPr algn="r"/>
            <a:fld id="{0427E4B2-AC28-443E-BE04-5CD55098A90B}" type="slidenum">
              <a:rPr lang="en-US" sz="900" b="1" noProof="0" smtClean="0">
                <a:solidFill>
                  <a:schemeClr val="accent6">
                    <a:lumMod val="20000"/>
                    <a:lumOff val="80000"/>
                  </a:schemeClr>
                </a:solidFill>
              </a:rPr>
              <a:pPr algn="r"/>
              <a:t>‹#›</a:t>
            </a:fld>
            <a:endParaRPr lang="en-US" sz="900" b="1" noProof="0" dirty="0">
              <a:solidFill>
                <a:schemeClr val="accent6">
                  <a:lumMod val="20000"/>
                  <a:lumOff val="80000"/>
                </a:schemeClr>
              </a:solidFill>
            </a:endParaRPr>
          </a:p>
        </p:txBody>
      </p:sp>
      <p:sp>
        <p:nvSpPr>
          <p:cNvPr id="2" name="Footer Placeholder 4">
            <a:extLst>
              <a:ext uri="{FF2B5EF4-FFF2-40B4-BE49-F238E27FC236}">
                <a16:creationId xmlns:a16="http://schemas.microsoft.com/office/drawing/2014/main" id="{C102032F-EA44-942F-5A76-94B155F5E0A5}"/>
              </a:ext>
            </a:extLst>
          </p:cNvPr>
          <p:cNvSpPr>
            <a:spLocks noGrp="1"/>
          </p:cNvSpPr>
          <p:nvPr>
            <p:ph type="ftr" sz="quarter" idx="3"/>
          </p:nvPr>
        </p:nvSpPr>
        <p:spPr>
          <a:xfrm>
            <a:off x="729205" y="6667018"/>
            <a:ext cx="4137483" cy="190982"/>
          </a:xfrm>
          <a:prstGeom prst="rect">
            <a:avLst/>
          </a:prstGeom>
        </p:spPr>
        <p:txBody>
          <a:bodyPr vert="horz" lIns="91440" tIns="45720" rIns="91440" bIns="45720" rtlCol="0" anchor="ctr"/>
          <a:lstStyle>
            <a:lvl1pPr algn="l">
              <a:defRPr sz="1200">
                <a:solidFill>
                  <a:srgbClr val="FCBF27"/>
                </a:solidFill>
              </a:defRPr>
            </a:lvl1pPr>
          </a:lstStyle>
          <a:p>
            <a:r>
              <a:rPr lang="en-US"/>
              <a:t>N.H. Matlis | PhASE26 | Sept 21</a:t>
            </a:r>
            <a:endParaRPr lang="en-US" dirty="0"/>
          </a:p>
        </p:txBody>
      </p:sp>
      <p:pic>
        <p:nvPicPr>
          <p:cNvPr id="3" name="Picture 4" descr="Arizona State University, Tempe">
            <a:extLst>
              <a:ext uri="{FF2B5EF4-FFF2-40B4-BE49-F238E27FC236}">
                <a16:creationId xmlns:a16="http://schemas.microsoft.com/office/drawing/2014/main" id="{A9ABEB3C-2ED5-1DB2-1445-295328D9A5CC}"/>
              </a:ext>
            </a:extLst>
          </p:cNvPr>
          <p:cNvPicPr>
            <a:picLocks noChangeAspect="1" noChangeArrowheads="1"/>
          </p:cNvPicPr>
          <p:nvPr userDrawn="1"/>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t="27577" b="26745"/>
          <a:stretch/>
        </p:blipFill>
        <p:spPr bwMode="auto">
          <a:xfrm>
            <a:off x="108547" y="6667019"/>
            <a:ext cx="418102" cy="190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7528602"/>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Lst>
  <p:hf sldNum="0" hdr="0" dt="0"/>
  <p:txStyles>
    <p:titleStyle>
      <a:lvl1pPr algn="l" defTabSz="914377" rtl="0" eaLnBrk="1" latinLnBrk="0" hangingPunct="1">
        <a:lnSpc>
          <a:spcPct val="90000"/>
        </a:lnSpc>
        <a:spcBef>
          <a:spcPct val="0"/>
        </a:spcBef>
        <a:buNone/>
        <a:defRPr sz="3000" b="0" kern="1200">
          <a:solidFill>
            <a:srgbClr val="00B050"/>
          </a:solidFill>
          <a:latin typeface="+mj-lt"/>
          <a:ea typeface="+mj-ea"/>
          <a:cs typeface="+mj-cs"/>
        </a:defRPr>
      </a:lvl1pPr>
    </p:titleStyle>
    <p:bodyStyle>
      <a:lvl1pPr marL="266693" indent="-266693" algn="l" defTabSz="914377" rtl="0" eaLnBrk="1" latinLnBrk="0" hangingPunct="1">
        <a:lnSpc>
          <a:spcPct val="100000"/>
        </a:lnSpc>
        <a:spcBef>
          <a:spcPts val="0"/>
        </a:spcBef>
        <a:spcAft>
          <a:spcPts val="800"/>
        </a:spcAft>
        <a:buFont typeface="Arial" panose="020B0604020202020204" pitchFamily="34" charset="0"/>
        <a:buChar char="•"/>
        <a:tabLst>
          <a:tab pos="266693" algn="l"/>
        </a:tabLst>
        <a:defRPr sz="1600" kern="1200">
          <a:solidFill>
            <a:schemeClr val="tx1"/>
          </a:solidFill>
          <a:latin typeface="+mn-lt"/>
          <a:ea typeface="+mn-ea"/>
          <a:cs typeface="+mn-cs"/>
        </a:defRPr>
      </a:lvl1pPr>
      <a:lvl2pPr marL="542912" indent="-276218" algn="l" defTabSz="914377" rtl="0" eaLnBrk="1" latinLnBrk="0" hangingPunct="1">
        <a:lnSpc>
          <a:spcPct val="100000"/>
        </a:lnSpc>
        <a:spcBef>
          <a:spcPts val="0"/>
        </a:spcBef>
        <a:spcAft>
          <a:spcPts val="800"/>
        </a:spcAft>
        <a:buFont typeface="Arial" panose="020B0604020202020204" pitchFamily="34" charset="0"/>
        <a:buChar char="•"/>
        <a:defRPr sz="1600" kern="1200">
          <a:solidFill>
            <a:schemeClr val="tx1"/>
          </a:solidFill>
          <a:latin typeface="+mn-lt"/>
          <a:ea typeface="+mn-ea"/>
          <a:cs typeface="+mn-cs"/>
        </a:defRPr>
      </a:lvl2pPr>
      <a:lvl3pPr marL="809605" indent="-266693" algn="l" defTabSz="914377" rtl="0" eaLnBrk="1" latinLnBrk="0" hangingPunct="1">
        <a:lnSpc>
          <a:spcPct val="100000"/>
        </a:lnSpc>
        <a:spcBef>
          <a:spcPts val="0"/>
        </a:spcBef>
        <a:spcAft>
          <a:spcPts val="800"/>
        </a:spcAft>
        <a:buFont typeface="Arial" panose="020B0604020202020204" pitchFamily="34" charset="0"/>
        <a:buChar char="•"/>
        <a:defRPr sz="1600" kern="1200">
          <a:solidFill>
            <a:schemeClr val="tx1"/>
          </a:solidFill>
          <a:latin typeface="+mn-lt"/>
          <a:ea typeface="+mn-ea"/>
          <a:cs typeface="+mn-cs"/>
        </a:defRPr>
      </a:lvl3pPr>
      <a:lvl4pPr marL="1076298" indent="-266693" algn="l" defTabSz="914377" rtl="0" eaLnBrk="1" latinLnBrk="0" hangingPunct="1">
        <a:lnSpc>
          <a:spcPct val="100000"/>
        </a:lnSpc>
        <a:spcBef>
          <a:spcPts val="0"/>
        </a:spcBef>
        <a:spcAft>
          <a:spcPts val="800"/>
        </a:spcAft>
        <a:buFont typeface="Arial" panose="020B0604020202020204" pitchFamily="34" charset="0"/>
        <a:buChar char="•"/>
        <a:defRPr sz="1600" kern="1200">
          <a:solidFill>
            <a:schemeClr val="tx1"/>
          </a:solidFill>
          <a:latin typeface="+mn-lt"/>
          <a:ea typeface="+mn-ea"/>
          <a:cs typeface="+mn-cs"/>
        </a:defRPr>
      </a:lvl4pPr>
      <a:lvl5pPr marL="1342992" indent="-266693" algn="l" defTabSz="914377" rtl="0" eaLnBrk="1" latinLnBrk="0" hangingPunct="1">
        <a:lnSpc>
          <a:spcPct val="100000"/>
        </a:lnSpc>
        <a:spcBef>
          <a:spcPts val="0"/>
        </a:spcBef>
        <a:spcAft>
          <a:spcPts val="800"/>
        </a:spcAft>
        <a:buFont typeface="Arial" panose="020B0604020202020204" pitchFamily="34"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13">
          <p15:clr>
            <a:srgbClr val="F26B43"/>
          </p15:clr>
        </p15:guide>
        <p15:guide id="2" pos="3885">
          <p15:clr>
            <a:srgbClr val="F26B43"/>
          </p15:clr>
        </p15:guide>
        <p15:guide id="3" pos="3795">
          <p15:clr>
            <a:srgbClr val="F26B43"/>
          </p15:clr>
        </p15:guide>
        <p15:guide id="4" pos="7423">
          <p15:clr>
            <a:srgbClr val="F26B43"/>
          </p15:clr>
        </p15:guide>
        <p15:guide id="5" pos="257">
          <p15:clr>
            <a:srgbClr val="F26B43"/>
          </p15:clr>
        </p15:guide>
        <p15:guide id="6" orient="horz" pos="4042">
          <p15:clr>
            <a:srgbClr val="F26B43"/>
          </p15:clr>
        </p15:guide>
        <p15:guide id="7" orient="horz" pos="2432">
          <p15:clr>
            <a:srgbClr val="F26B43"/>
          </p15:clr>
        </p15:guide>
        <p15:guide id="8" orient="horz" pos="2523">
          <p15:clr>
            <a:srgbClr val="F26B43"/>
          </p15:clr>
        </p15:guide>
        <p15:guide id="9" pos="2593">
          <p15:clr>
            <a:srgbClr val="F26B43"/>
          </p15:clr>
        </p15:guide>
        <p15:guide id="10" pos="2683">
          <p15:clr>
            <a:srgbClr val="F26B43"/>
          </p15:clr>
        </p15:guide>
        <p15:guide id="11" pos="4997">
          <p15:clr>
            <a:srgbClr val="F26B43"/>
          </p15:clr>
        </p15:guide>
        <p15:guide id="12" pos="5087">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88" y="197211"/>
            <a:ext cx="11822112" cy="451099"/>
          </a:xfrm>
          <a:prstGeom prst="rect">
            <a:avLst/>
          </a:prstGeom>
        </p:spPr>
        <p:txBody>
          <a:bodyPr vert="horz" lIns="0" tIns="0" rIns="0" bIns="0" rtlCol="0" anchor="t" anchorCtr="0">
            <a:noAutofit/>
          </a:bodyPr>
          <a:lstStyle/>
          <a:p>
            <a:endParaRPr lang="en-US" noProof="0" dirty="0"/>
          </a:p>
        </p:txBody>
      </p:sp>
      <p:sp>
        <p:nvSpPr>
          <p:cNvPr id="5" name="Footer Placeholder 4"/>
          <p:cNvSpPr>
            <a:spLocks noGrp="1"/>
          </p:cNvSpPr>
          <p:nvPr>
            <p:ph type="ftr" sz="quarter" idx="3"/>
          </p:nvPr>
        </p:nvSpPr>
        <p:spPr>
          <a:xfrm>
            <a:off x="2907380" y="6573383"/>
            <a:ext cx="6145005" cy="183019"/>
          </a:xfrm>
          <a:prstGeom prst="rect">
            <a:avLst/>
          </a:prstGeom>
        </p:spPr>
        <p:txBody>
          <a:bodyPr vert="horz" lIns="0" tIns="0" rIns="0" bIns="0" rtlCol="0" anchor="t" anchorCtr="0">
            <a:noAutofit/>
          </a:bodyPr>
          <a:lstStyle>
            <a:lvl1pPr algn="l">
              <a:defRPr sz="900">
                <a:solidFill>
                  <a:schemeClr val="tx1"/>
                </a:solidFill>
              </a:defRPr>
            </a:lvl1pPr>
          </a:lstStyle>
          <a:p>
            <a:r>
              <a:rPr lang="en-GB" noProof="0"/>
              <a:t>N.H. Matlis | PhASE26 | Sept 21</a:t>
            </a:r>
            <a:endParaRPr lang="en-US" noProof="0" dirty="0"/>
          </a:p>
        </p:txBody>
      </p:sp>
      <p:sp>
        <p:nvSpPr>
          <p:cNvPr id="14" name="Textfeld 13"/>
          <p:cNvSpPr txBox="1"/>
          <p:nvPr/>
        </p:nvSpPr>
        <p:spPr>
          <a:xfrm>
            <a:off x="10848528" y="6554529"/>
            <a:ext cx="935485" cy="186841"/>
          </a:xfrm>
          <a:prstGeom prst="rect">
            <a:avLst/>
          </a:prstGeom>
          <a:noFill/>
        </p:spPr>
        <p:txBody>
          <a:bodyPr wrap="square" lIns="0" tIns="0" rIns="0" bIns="0" rtlCol="0">
            <a:noAutofit/>
          </a:bodyPr>
          <a:lstStyle/>
          <a:p>
            <a:pPr algn="r"/>
            <a:r>
              <a:rPr lang="en-US" sz="900" b="1" noProof="0" dirty="0"/>
              <a:t>Page </a:t>
            </a:r>
            <a:fld id="{0427E4B2-AC28-443E-BE04-5CD55098A90B}" type="slidenum">
              <a:rPr lang="en-US" sz="900" b="1" noProof="0" smtClean="0"/>
              <a:pPr algn="r"/>
              <a:t>‹#›</a:t>
            </a:fld>
            <a:endParaRPr lang="en-US" sz="900" b="1" noProof="0" dirty="0"/>
          </a:p>
        </p:txBody>
      </p:sp>
      <p:pic>
        <p:nvPicPr>
          <p:cNvPr id="7" name="Grafik 6">
            <a:extLst>
              <a:ext uri="{FF2B5EF4-FFF2-40B4-BE49-F238E27FC236}">
                <a16:creationId xmlns:a16="http://schemas.microsoft.com/office/drawing/2014/main" id="{D4CD88DD-DBFC-4A36-8842-5A071EC0CA3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2734" y="6584948"/>
            <a:ext cx="419951" cy="126000"/>
          </a:xfrm>
          <a:prstGeom prst="rect">
            <a:avLst/>
          </a:prstGeom>
        </p:spPr>
      </p:pic>
    </p:spTree>
    <p:extLst>
      <p:ext uri="{BB962C8B-B14F-4D97-AF65-F5344CB8AC3E}">
        <p14:creationId xmlns:p14="http://schemas.microsoft.com/office/powerpoint/2010/main" val="2010647509"/>
      </p:ext>
    </p:extLst>
  </p:cSld>
  <p:clrMap bg1="lt1" tx1="dk1" bg2="lt2" tx2="dk2" accent1="accent1" accent2="accent2" accent3="accent3" accent4="accent4" accent5="accent5" accent6="accent6" hlink="hlink" folHlink="folHlink"/>
  <p:sldLayoutIdLst>
    <p:sldLayoutId id="2147483756" r:id="rId1"/>
    <p:sldLayoutId id="2147483757" r:id="rId2"/>
  </p:sldLayoutIdLst>
  <p:hf sldNum="0" hdr="0" dt="0"/>
  <p:txStyles>
    <p:titleStyle>
      <a:lvl1pPr algn="l" defTabSz="914377" rtl="0" eaLnBrk="1" latinLnBrk="0" hangingPunct="1">
        <a:lnSpc>
          <a:spcPct val="90000"/>
        </a:lnSpc>
        <a:spcBef>
          <a:spcPct val="0"/>
        </a:spcBef>
        <a:buNone/>
        <a:defRPr sz="3000" b="1" kern="1200">
          <a:solidFill>
            <a:schemeClr val="accent1"/>
          </a:solidFill>
          <a:latin typeface="+mj-lt"/>
          <a:ea typeface="+mj-ea"/>
          <a:cs typeface="+mj-cs"/>
        </a:defRPr>
      </a:lvl1pPr>
    </p:titleStyle>
    <p:bodyStyle>
      <a:lvl1pPr marL="266693" indent="-266693" algn="l" defTabSz="914377" rtl="0" eaLnBrk="1" latinLnBrk="0" hangingPunct="1">
        <a:lnSpc>
          <a:spcPct val="100000"/>
        </a:lnSpc>
        <a:spcBef>
          <a:spcPts val="0"/>
        </a:spcBef>
        <a:spcAft>
          <a:spcPts val="800"/>
        </a:spcAft>
        <a:buFont typeface="Arial" panose="020B0604020202020204" pitchFamily="34" charset="0"/>
        <a:buChar char="•"/>
        <a:tabLst>
          <a:tab pos="266693" algn="l"/>
        </a:tabLst>
        <a:defRPr sz="1600" kern="1200">
          <a:solidFill>
            <a:schemeClr val="tx1"/>
          </a:solidFill>
          <a:latin typeface="+mn-lt"/>
          <a:ea typeface="+mn-ea"/>
          <a:cs typeface="+mn-cs"/>
        </a:defRPr>
      </a:lvl1pPr>
      <a:lvl2pPr marL="542912" indent="-276218" algn="l" defTabSz="914377" rtl="0" eaLnBrk="1" latinLnBrk="0" hangingPunct="1">
        <a:lnSpc>
          <a:spcPct val="100000"/>
        </a:lnSpc>
        <a:spcBef>
          <a:spcPts val="0"/>
        </a:spcBef>
        <a:spcAft>
          <a:spcPts val="800"/>
        </a:spcAft>
        <a:buFont typeface="Arial" panose="020B0604020202020204" pitchFamily="34" charset="0"/>
        <a:buChar char="•"/>
        <a:defRPr sz="1600" kern="1200">
          <a:solidFill>
            <a:schemeClr val="tx1"/>
          </a:solidFill>
          <a:latin typeface="+mn-lt"/>
          <a:ea typeface="+mn-ea"/>
          <a:cs typeface="+mn-cs"/>
        </a:defRPr>
      </a:lvl2pPr>
      <a:lvl3pPr marL="809605" indent="-266693" algn="l" defTabSz="914377" rtl="0" eaLnBrk="1" latinLnBrk="0" hangingPunct="1">
        <a:lnSpc>
          <a:spcPct val="100000"/>
        </a:lnSpc>
        <a:spcBef>
          <a:spcPts val="0"/>
        </a:spcBef>
        <a:spcAft>
          <a:spcPts val="800"/>
        </a:spcAft>
        <a:buFont typeface="Arial" panose="020B0604020202020204" pitchFamily="34" charset="0"/>
        <a:buChar char="•"/>
        <a:defRPr sz="1600" kern="1200">
          <a:solidFill>
            <a:schemeClr val="tx1"/>
          </a:solidFill>
          <a:latin typeface="+mn-lt"/>
          <a:ea typeface="+mn-ea"/>
          <a:cs typeface="+mn-cs"/>
        </a:defRPr>
      </a:lvl3pPr>
      <a:lvl4pPr marL="1076298" indent="-266693" algn="l" defTabSz="914377" rtl="0" eaLnBrk="1" latinLnBrk="0" hangingPunct="1">
        <a:lnSpc>
          <a:spcPct val="100000"/>
        </a:lnSpc>
        <a:spcBef>
          <a:spcPts val="0"/>
        </a:spcBef>
        <a:spcAft>
          <a:spcPts val="800"/>
        </a:spcAft>
        <a:buFont typeface="Arial" panose="020B0604020202020204" pitchFamily="34" charset="0"/>
        <a:buChar char="•"/>
        <a:defRPr sz="1600" kern="1200">
          <a:solidFill>
            <a:schemeClr val="tx1"/>
          </a:solidFill>
          <a:latin typeface="+mn-lt"/>
          <a:ea typeface="+mn-ea"/>
          <a:cs typeface="+mn-cs"/>
        </a:defRPr>
      </a:lvl4pPr>
      <a:lvl5pPr marL="1342992" indent="-266693" algn="l" defTabSz="914377" rtl="0" eaLnBrk="1" latinLnBrk="0" hangingPunct="1">
        <a:lnSpc>
          <a:spcPct val="100000"/>
        </a:lnSpc>
        <a:spcBef>
          <a:spcPts val="0"/>
        </a:spcBef>
        <a:spcAft>
          <a:spcPts val="800"/>
        </a:spcAft>
        <a:buFont typeface="Arial" panose="020B0604020202020204" pitchFamily="34"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13">
          <p15:clr>
            <a:srgbClr val="F26B43"/>
          </p15:clr>
        </p15:guide>
        <p15:guide id="2" pos="3885">
          <p15:clr>
            <a:srgbClr val="F26B43"/>
          </p15:clr>
        </p15:guide>
        <p15:guide id="3" pos="3795">
          <p15:clr>
            <a:srgbClr val="F26B43"/>
          </p15:clr>
        </p15:guide>
        <p15:guide id="4" pos="7423">
          <p15:clr>
            <a:srgbClr val="F26B43"/>
          </p15:clr>
        </p15:guide>
        <p15:guide id="5" pos="257">
          <p15:clr>
            <a:srgbClr val="F26B43"/>
          </p15:clr>
        </p15:guide>
        <p15:guide id="6" orient="horz" pos="4042">
          <p15:clr>
            <a:srgbClr val="F26B43"/>
          </p15:clr>
        </p15:guide>
        <p15:guide id="7" orient="horz" pos="2432">
          <p15:clr>
            <a:srgbClr val="F26B43"/>
          </p15:clr>
        </p15:guide>
        <p15:guide id="8" orient="horz" pos="2523">
          <p15:clr>
            <a:srgbClr val="F26B43"/>
          </p15:clr>
        </p15:guide>
        <p15:guide id="9" pos="2593">
          <p15:clr>
            <a:srgbClr val="F26B43"/>
          </p15:clr>
        </p15:guide>
        <p15:guide id="10" pos="2683">
          <p15:clr>
            <a:srgbClr val="F26B43"/>
          </p15:clr>
        </p15:guide>
        <p15:guide id="11" pos="4997">
          <p15:clr>
            <a:srgbClr val="F26B43"/>
          </p15:clr>
        </p15:guide>
        <p15:guide id="12" pos="5087">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6E3C25D-D1E7-354C-8D48-333820476DBF}"/>
              </a:ext>
            </a:extLst>
          </p:cNvPr>
          <p:cNvSpPr>
            <a:spLocks noGrp="1"/>
          </p:cNvSpPr>
          <p:nvPr>
            <p:ph type="ftr" sz="quarter" idx="3"/>
          </p:nvPr>
        </p:nvSpPr>
        <p:spPr>
          <a:xfrm>
            <a:off x="729205" y="6667018"/>
            <a:ext cx="4137483" cy="190982"/>
          </a:xfrm>
          <a:prstGeom prst="rect">
            <a:avLst/>
          </a:prstGeom>
        </p:spPr>
        <p:txBody>
          <a:bodyPr vert="horz" lIns="91440" tIns="45720" rIns="91440" bIns="45720" rtlCol="0" anchor="ctr"/>
          <a:lstStyle>
            <a:lvl1pPr algn="l">
              <a:defRPr sz="1200">
                <a:solidFill>
                  <a:schemeClr val="tx1"/>
                </a:solidFill>
              </a:defRPr>
            </a:lvl1pPr>
          </a:lstStyle>
          <a:p>
            <a:r>
              <a:rPr lang="en-US"/>
              <a:t>N.H. Matlis | PhASE26 | Sept 21</a:t>
            </a:r>
            <a:endParaRPr lang="en-US" dirty="0"/>
          </a:p>
        </p:txBody>
      </p:sp>
      <p:sp>
        <p:nvSpPr>
          <p:cNvPr id="6" name="Slide Number Placeholder 5">
            <a:extLst>
              <a:ext uri="{FF2B5EF4-FFF2-40B4-BE49-F238E27FC236}">
                <a16:creationId xmlns:a16="http://schemas.microsoft.com/office/drawing/2014/main" id="{AF1484D2-CAB9-E745-B437-E3B3BEB44B9D}"/>
              </a:ext>
            </a:extLst>
          </p:cNvPr>
          <p:cNvSpPr>
            <a:spLocks noGrp="1"/>
          </p:cNvSpPr>
          <p:nvPr>
            <p:ph type="sldNum" sz="quarter" idx="4"/>
          </p:nvPr>
        </p:nvSpPr>
        <p:spPr>
          <a:xfrm>
            <a:off x="11470510" y="6655442"/>
            <a:ext cx="721489" cy="202557"/>
          </a:xfrm>
          <a:prstGeom prst="rect">
            <a:avLst/>
          </a:prstGeom>
        </p:spPr>
        <p:txBody>
          <a:bodyPr vert="horz" lIns="91440" tIns="45720" rIns="91440" bIns="45720" rtlCol="0" anchor="ctr"/>
          <a:lstStyle>
            <a:lvl1pPr algn="r">
              <a:defRPr sz="1200">
                <a:solidFill>
                  <a:schemeClr val="tx1"/>
                </a:solidFill>
              </a:defRPr>
            </a:lvl1pPr>
          </a:lstStyle>
          <a:p>
            <a:fld id="{F271BB33-B81B-3347-A9D5-900135E9DBE7}" type="slidenum">
              <a:rPr lang="en-US" smtClean="0"/>
              <a:pPr/>
              <a:t>‹#›</a:t>
            </a:fld>
            <a:endParaRPr lang="en-US"/>
          </a:p>
        </p:txBody>
      </p:sp>
      <p:sp>
        <p:nvSpPr>
          <p:cNvPr id="7" name="Title Placeholder 1">
            <a:extLst>
              <a:ext uri="{FF2B5EF4-FFF2-40B4-BE49-F238E27FC236}">
                <a16:creationId xmlns:a16="http://schemas.microsoft.com/office/drawing/2014/main" id="{41BB9AFC-439A-87DC-A7AA-E24D3C7F975F}"/>
              </a:ext>
            </a:extLst>
          </p:cNvPr>
          <p:cNvSpPr>
            <a:spLocks noGrp="1"/>
          </p:cNvSpPr>
          <p:nvPr>
            <p:ph type="title"/>
          </p:nvPr>
        </p:nvSpPr>
        <p:spPr>
          <a:xfrm>
            <a:off x="192088" y="197211"/>
            <a:ext cx="11822112" cy="451099"/>
          </a:xfrm>
          <a:prstGeom prst="rect">
            <a:avLst/>
          </a:prstGeom>
        </p:spPr>
        <p:txBody>
          <a:bodyPr vert="horz" lIns="0" tIns="0" rIns="0" bIns="0" rtlCol="0" anchor="t" anchorCtr="0">
            <a:noAutofit/>
          </a:bodyPr>
          <a:lstStyle/>
          <a:p>
            <a:endParaRPr lang="en-US" noProof="0" dirty="0"/>
          </a:p>
        </p:txBody>
      </p:sp>
      <p:pic>
        <p:nvPicPr>
          <p:cNvPr id="3" name="Picture 4" descr="Arizona State University, Tempe">
            <a:extLst>
              <a:ext uri="{FF2B5EF4-FFF2-40B4-BE49-F238E27FC236}">
                <a16:creationId xmlns:a16="http://schemas.microsoft.com/office/drawing/2014/main" id="{A83C40E5-D5C2-B8F0-C5F6-4A717DFA75B7}"/>
              </a:ext>
            </a:extLst>
          </p:cNvPr>
          <p:cNvPicPr>
            <a:picLocks noChangeAspect="1" noChangeArrowheads="1"/>
          </p:cNvPicPr>
          <p:nvPr userDrawn="1"/>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t="27577" b="26745"/>
          <a:stretch/>
        </p:blipFill>
        <p:spPr bwMode="auto">
          <a:xfrm>
            <a:off x="108547" y="6667019"/>
            <a:ext cx="418102" cy="190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6632595"/>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Lst>
  <p:hf sldNum="0" hdr="0" dt="0"/>
  <p:txStyles>
    <p:titleStyle>
      <a:lvl1pPr algn="l" defTabSz="914400" rtl="0" eaLnBrk="1" latinLnBrk="0" hangingPunct="1">
        <a:lnSpc>
          <a:spcPct val="90000"/>
        </a:lnSpc>
        <a:spcBef>
          <a:spcPct val="0"/>
        </a:spcBef>
        <a:buNone/>
        <a:defRPr sz="3000" b="0" kern="1200">
          <a:solidFill>
            <a:srgbClr val="A4004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s/_rels/slide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40.xml"/><Relationship Id="rId7" Type="http://schemas.openxmlformats.org/officeDocument/2006/relationships/image" Target="../media/image31.emf"/><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0.jpeg"/><Relationship Id="rId5" Type="http://schemas.openxmlformats.org/officeDocument/2006/relationships/image" Target="../media/image29.jpe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5.tiff"/><Relationship Id="rId7" Type="http://schemas.openxmlformats.org/officeDocument/2006/relationships/image" Target="../media/image37.png"/><Relationship Id="rId12"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image" Target="../media/image42.png"/><Relationship Id="rId11" Type="http://schemas.openxmlformats.org/officeDocument/2006/relationships/image" Target="../media/image40.tiff"/><Relationship Id="rId5" Type="http://schemas.openxmlformats.org/officeDocument/2006/relationships/image" Target="../media/image36.png"/><Relationship Id="rId10" Type="http://schemas.openxmlformats.org/officeDocument/2006/relationships/image" Target="../media/image39.png"/><Relationship Id="rId4" Type="http://schemas.openxmlformats.org/officeDocument/2006/relationships/image" Target="../media/image40.png"/><Relationship Id="rId9" Type="http://schemas.openxmlformats.org/officeDocument/2006/relationships/image" Target="../media/image38.jpeg"/></Relationships>
</file>

<file path=ppt/slides/_rels/slide4.xml.rels><?xml version="1.0" encoding="UTF-8" standalone="yes"?>
<Relationships xmlns="http://schemas.openxmlformats.org/package/2006/relationships"><Relationship Id="rId3" Type="http://schemas.openxmlformats.org/officeDocument/2006/relationships/image" Target="../media/image42.tiff"/><Relationship Id="rId7"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27.xml"/><Relationship Id="rId6" Type="http://schemas.openxmlformats.org/officeDocument/2006/relationships/image" Target="../media/image35.tiff"/><Relationship Id="rId5" Type="http://schemas.openxmlformats.org/officeDocument/2006/relationships/image" Target="../media/image44.tiff"/><Relationship Id="rId4" Type="http://schemas.openxmlformats.org/officeDocument/2006/relationships/image" Target="../media/image43.tiff"/></Relationships>
</file>

<file path=ppt/slides/_rels/slide5.xml.rels><?xml version="1.0" encoding="UTF-8" standalone="yes"?>
<Relationships xmlns="http://schemas.openxmlformats.org/package/2006/relationships"><Relationship Id="rId18" Type="http://schemas.openxmlformats.org/officeDocument/2006/relationships/image" Target="NULL"/><Relationship Id="rId8" Type="http://schemas.openxmlformats.org/officeDocument/2006/relationships/image" Target="NULL"/><Relationship Id="rId13" Type="http://schemas.openxmlformats.org/officeDocument/2006/relationships/image" Target="../media/image142.png"/><Relationship Id="rId3" Type="http://schemas.openxmlformats.org/officeDocument/2006/relationships/image" Target="NULL"/><Relationship Id="rId21" Type="http://schemas.openxmlformats.org/officeDocument/2006/relationships/image" Target="NULL"/><Relationship Id="rId34" Type="http://schemas.openxmlformats.org/officeDocument/2006/relationships/image" Target="../media/image144.png"/><Relationship Id="rId17" Type="http://schemas.openxmlformats.org/officeDocument/2006/relationships/image" Target="NULL"/><Relationship Id="rId12" Type="http://schemas.openxmlformats.org/officeDocument/2006/relationships/image" Target="../media/image141.png"/><Relationship Id="rId33" Type="http://schemas.microsoft.com/office/2007/relationships/hdphoto" Target="../media/hdphoto2.wdp"/><Relationship Id="rId2" Type="http://schemas.openxmlformats.org/officeDocument/2006/relationships/notesSlide" Target="../notesSlides/notesSlide4.xml"/><Relationship Id="rId20" Type="http://schemas.openxmlformats.org/officeDocument/2006/relationships/image" Target="NULL"/><Relationship Id="rId29" Type="http://schemas.openxmlformats.org/officeDocument/2006/relationships/image" Target="../media/image42.tiff"/><Relationship Id="rId1" Type="http://schemas.openxmlformats.org/officeDocument/2006/relationships/slideLayout" Target="../slideLayouts/slideLayout27.xml"/><Relationship Id="rId6" Type="http://schemas.openxmlformats.org/officeDocument/2006/relationships/image" Target="NULL"/><Relationship Id="rId11" Type="http://schemas.openxmlformats.org/officeDocument/2006/relationships/image" Target="../media/image140.png"/><Relationship Id="rId32" Type="http://schemas.openxmlformats.org/officeDocument/2006/relationships/image" Target="../media/image47.png"/><Relationship Id="rId5" Type="http://schemas.openxmlformats.org/officeDocument/2006/relationships/image" Target="NULL"/><Relationship Id="rId28" Type="http://schemas.openxmlformats.org/officeDocument/2006/relationships/image" Target="../media/image46.png"/><Relationship Id="rId19" Type="http://schemas.openxmlformats.org/officeDocument/2006/relationships/image" Target="NULL"/><Relationship Id="rId10" Type="http://schemas.openxmlformats.org/officeDocument/2006/relationships/image" Target="../media/image310.png"/><Relationship Id="rId31" Type="http://schemas.openxmlformats.org/officeDocument/2006/relationships/image" Target="../media/image390.png"/><Relationship Id="rId4" Type="http://schemas.openxmlformats.org/officeDocument/2006/relationships/image" Target="NULL"/><Relationship Id="rId27" Type="http://schemas.openxmlformats.org/officeDocument/2006/relationships/image" Target="NULL"/><Relationship Id="rId9" Type="http://schemas.openxmlformats.org/officeDocument/2006/relationships/image" Target="NULL"/><Relationship Id="rId30" Type="http://schemas.openxmlformats.org/officeDocument/2006/relationships/image" Target="../media/image38.png"/><Relationship Id="rId35" Type="http://schemas.openxmlformats.org/officeDocument/2006/relationships/image" Target="../media/image14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13" Type="http://schemas.openxmlformats.org/officeDocument/2006/relationships/image" Target="NULL"/><Relationship Id="rId18" Type="http://schemas.openxmlformats.org/officeDocument/2006/relationships/image" Target="NULL"/><Relationship Id="rId3" Type="http://schemas.openxmlformats.org/officeDocument/2006/relationships/image" Target="../media/image48.png"/><Relationship Id="rId21" Type="http://schemas.openxmlformats.org/officeDocument/2006/relationships/image" Target="NULL"/><Relationship Id="rId17" Type="http://schemas.openxmlformats.org/officeDocument/2006/relationships/image" Target="NULL"/><Relationship Id="rId2" Type="http://schemas.openxmlformats.org/officeDocument/2006/relationships/notesSlide" Target="../notesSlides/notesSlide6.xml"/><Relationship Id="rId16" Type="http://schemas.openxmlformats.org/officeDocument/2006/relationships/image" Target="NULL"/><Relationship Id="rId20" Type="http://schemas.openxmlformats.org/officeDocument/2006/relationships/image" Target="NULL"/><Relationship Id="rId1" Type="http://schemas.openxmlformats.org/officeDocument/2006/relationships/slideLayout" Target="../slideLayouts/slideLayout27.xml"/><Relationship Id="rId24"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23" Type="http://schemas.openxmlformats.org/officeDocument/2006/relationships/image" Target="NULL"/><Relationship Id="rId19" Type="http://schemas.openxmlformats.org/officeDocument/2006/relationships/image" Target="NULL"/><Relationship Id="rId14" Type="http://schemas.openxmlformats.org/officeDocument/2006/relationships/image" Target="NULL"/><Relationship Id="rId22" Type="http://schemas.openxmlformats.org/officeDocument/2006/relationships/image" Target="NULL"/></Relationships>
</file>

<file path=ppt/slides/_rels/slide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jpeg"/><Relationship Id="rId7" Type="http://schemas.openxmlformats.org/officeDocument/2006/relationships/image" Target="../media/image54.tiff"/><Relationship Id="rId2" Type="http://schemas.openxmlformats.org/officeDocument/2006/relationships/image" Target="../media/image49.tiff"/><Relationship Id="rId1" Type="http://schemas.openxmlformats.org/officeDocument/2006/relationships/slideLayout" Target="../slideLayouts/slideLayout22.xml"/><Relationship Id="rId6" Type="http://schemas.openxmlformats.org/officeDocument/2006/relationships/image" Target="../media/image53.tiff"/><Relationship Id="rId5" Type="http://schemas.openxmlformats.org/officeDocument/2006/relationships/image" Target="../media/image52.tiff"/><Relationship Id="rId10" Type="http://schemas.openxmlformats.org/officeDocument/2006/relationships/image" Target="../media/image57.svg"/><Relationship Id="rId4" Type="http://schemas.openxmlformats.org/officeDocument/2006/relationships/image" Target="../media/image51.jpeg"/><Relationship Id="rId9" Type="http://schemas.openxmlformats.org/officeDocument/2006/relationships/image" Target="../media/image56.png"/></Relationships>
</file>

<file path=ppt/slides/_rels/slide9.xml.rels><?xml version="1.0" encoding="UTF-8" standalone="yes"?>
<Relationships xmlns="http://schemas.openxmlformats.org/package/2006/relationships"><Relationship Id="rId26" Type="http://schemas.openxmlformats.org/officeDocument/2006/relationships/image" Target="../media/image49.png"/><Relationship Id="rId21" Type="http://schemas.openxmlformats.org/officeDocument/2006/relationships/image" Target="../media/image440.png"/><Relationship Id="rId3" Type="http://schemas.openxmlformats.org/officeDocument/2006/relationships/image" Target="../media/image76.png"/><Relationship Id="rId25" Type="http://schemas.openxmlformats.org/officeDocument/2006/relationships/image" Target="../media/image480.png"/><Relationship Id="rId2" Type="http://schemas.openxmlformats.org/officeDocument/2006/relationships/notesSlide" Target="../notesSlides/notesSlide7.xml"/><Relationship Id="rId29" Type="http://schemas.openxmlformats.org/officeDocument/2006/relationships/image" Target="../media/image52.png"/><Relationship Id="rId1" Type="http://schemas.openxmlformats.org/officeDocument/2006/relationships/slideLayout" Target="../slideLayouts/slideLayout27.xml"/><Relationship Id="rId24" Type="http://schemas.openxmlformats.org/officeDocument/2006/relationships/image" Target="../media/image470.png"/><Relationship Id="rId23" Type="http://schemas.openxmlformats.org/officeDocument/2006/relationships/image" Target="../media/image460.png"/><Relationship Id="rId22" Type="http://schemas.openxmlformats.org/officeDocument/2006/relationships/image" Target="../media/image450.png"/><Relationship Id="rId27" Type="http://schemas.openxmlformats.org/officeDocument/2006/relationships/image" Target="../media/image50.png"/></Relationships>
</file>

<file path=ppt/slides/_rels/slide10.xml.rels><?xml version="1.0" encoding="UTF-8" standalone="yes"?>
<Relationships xmlns="http://schemas.openxmlformats.org/package/2006/relationships"><Relationship Id="rId8" Type="http://schemas.openxmlformats.org/officeDocument/2006/relationships/image" Target="../media/image850.png"/><Relationship Id="rId3" Type="http://schemas.openxmlformats.org/officeDocument/2006/relationships/image" Target="../media/image58.png"/><Relationship Id="rId7" Type="http://schemas.openxmlformats.org/officeDocument/2006/relationships/image" Target="../media/image840.png"/><Relationship Id="rId2" Type="http://schemas.openxmlformats.org/officeDocument/2006/relationships/notesSlide" Target="../notesSlides/notesSlide8.xml"/><Relationship Id="rId1" Type="http://schemas.openxmlformats.org/officeDocument/2006/relationships/slideLayout" Target="../slideLayouts/slideLayout22.xml"/><Relationship Id="rId11" Type="http://schemas.openxmlformats.org/officeDocument/2006/relationships/image" Target="../media/image61.png"/><Relationship Id="rId5" Type="http://schemas.openxmlformats.org/officeDocument/2006/relationships/image" Target="../media/image60.png"/><Relationship Id="rId10" Type="http://schemas.openxmlformats.org/officeDocument/2006/relationships/image" Target="../media/image870.png"/><Relationship Id="rId4" Type="http://schemas.openxmlformats.org/officeDocument/2006/relationships/image" Target="../media/image59.png"/><Relationship Id="rId9" Type="http://schemas.openxmlformats.org/officeDocument/2006/relationships/image" Target="../media/image860.png"/></Relationships>
</file>

<file path=ppt/slides/_rels/slide1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1.xml"/><Relationship Id="rId5" Type="http://schemas.openxmlformats.org/officeDocument/2006/relationships/image" Target="../media/image65.jpeg"/><Relationship Id="rId4" Type="http://schemas.openxmlformats.org/officeDocument/2006/relationships/image" Target="../media/image64.png"/></Relationships>
</file>

<file path=ppt/slides/_rels/slide12.xml.rels><?xml version="1.0" encoding="UTF-8" standalone="yes"?>
<Relationships xmlns="http://schemas.openxmlformats.org/package/2006/relationships"><Relationship Id="rId8" Type="http://schemas.openxmlformats.org/officeDocument/2006/relationships/image" Target="../media/image560.png"/><Relationship Id="rId13" Type="http://schemas.openxmlformats.org/officeDocument/2006/relationships/image" Target="../media/image610.png"/><Relationship Id="rId3" Type="http://schemas.openxmlformats.org/officeDocument/2006/relationships/image" Target="../media/image66.png"/><Relationship Id="rId7" Type="http://schemas.openxmlformats.org/officeDocument/2006/relationships/image" Target="../media/image70.jpeg"/><Relationship Id="rId12" Type="http://schemas.openxmlformats.org/officeDocument/2006/relationships/image" Target="../media/image74.emf"/><Relationship Id="rId2" Type="http://schemas.openxmlformats.org/officeDocument/2006/relationships/notesSlide" Target="../notesSlides/notesSlide9.xml"/><Relationship Id="rId1" Type="http://schemas.openxmlformats.org/officeDocument/2006/relationships/slideLayout" Target="../slideLayouts/slideLayout27.xml"/><Relationship Id="rId6" Type="http://schemas.openxmlformats.org/officeDocument/2006/relationships/image" Target="../media/image69.emf"/><Relationship Id="rId11" Type="http://schemas.openxmlformats.org/officeDocument/2006/relationships/image" Target="../media/image73.emf"/><Relationship Id="rId5" Type="http://schemas.openxmlformats.org/officeDocument/2006/relationships/image" Target="../media/image68.emf"/><Relationship Id="rId10" Type="http://schemas.openxmlformats.org/officeDocument/2006/relationships/image" Target="../media/image72.emf"/><Relationship Id="rId4" Type="http://schemas.openxmlformats.org/officeDocument/2006/relationships/image" Target="../media/image67.tiff"/><Relationship Id="rId9" Type="http://schemas.openxmlformats.org/officeDocument/2006/relationships/image" Target="../media/image71.png"/><Relationship Id="rId14" Type="http://schemas.openxmlformats.org/officeDocument/2006/relationships/image" Target="../media/image75.png"/></Relationships>
</file>

<file path=ppt/slides/_rels/slide13.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emf"/><Relationship Id="rId7" Type="http://schemas.openxmlformats.org/officeDocument/2006/relationships/image" Target="../media/image82.png"/><Relationship Id="rId2" Type="http://schemas.openxmlformats.org/officeDocument/2006/relationships/image" Target="../media/image77.png"/><Relationship Id="rId1" Type="http://schemas.openxmlformats.org/officeDocument/2006/relationships/slideLayout" Target="../slideLayouts/slideLayout27.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1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7.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110.png"/></Relationships>
</file>

<file path=ppt/slides/_rels/slide15.xml.rels><?xml version="1.0" encoding="UTF-8" standalone="yes"?>
<Relationships xmlns="http://schemas.openxmlformats.org/package/2006/relationships"><Relationship Id="rId8" Type="http://schemas.openxmlformats.org/officeDocument/2006/relationships/image" Target="../media/image94.png"/><Relationship Id="rId13" Type="http://schemas.openxmlformats.org/officeDocument/2006/relationships/image" Target="../media/image98.png"/><Relationship Id="rId3" Type="http://schemas.openxmlformats.org/officeDocument/2006/relationships/image" Target="../media/image89.png"/><Relationship Id="rId7" Type="http://schemas.openxmlformats.org/officeDocument/2006/relationships/image" Target="../media/image93.png"/><Relationship Id="rId12" Type="http://schemas.openxmlformats.org/officeDocument/2006/relationships/image" Target="../media/image97.png"/><Relationship Id="rId2" Type="http://schemas.openxmlformats.org/officeDocument/2006/relationships/image" Target="../media/image88.png"/><Relationship Id="rId1" Type="http://schemas.openxmlformats.org/officeDocument/2006/relationships/slideLayout" Target="../slideLayouts/slideLayout27.xml"/><Relationship Id="rId6" Type="http://schemas.openxmlformats.org/officeDocument/2006/relationships/image" Target="../media/image92.png"/><Relationship Id="rId11" Type="http://schemas.openxmlformats.org/officeDocument/2006/relationships/image" Target="../media/image96.png"/><Relationship Id="rId5" Type="http://schemas.openxmlformats.org/officeDocument/2006/relationships/image" Target="../media/image91.png"/><Relationship Id="rId15" Type="http://schemas.openxmlformats.org/officeDocument/2006/relationships/image" Target="../media/image100.png"/><Relationship Id="rId10" Type="http://schemas.openxmlformats.org/officeDocument/2006/relationships/hyperlink" Target="https://www.nature.com/nphoton" TargetMode="External"/><Relationship Id="rId4" Type="http://schemas.openxmlformats.org/officeDocument/2006/relationships/image" Target="../media/image90.png"/><Relationship Id="rId9" Type="http://schemas.openxmlformats.org/officeDocument/2006/relationships/image" Target="../media/image95.png"/><Relationship Id="rId14" Type="http://schemas.openxmlformats.org/officeDocument/2006/relationships/image" Target="../media/image99.png"/></Relationships>
</file>

<file path=ppt/slides/_rels/slide16.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2.jpeg"/><Relationship Id="rId18" Type="http://schemas.openxmlformats.org/officeDocument/2006/relationships/image" Target="../media/image210.png"/><Relationship Id="rId3" Type="http://schemas.openxmlformats.org/officeDocument/2006/relationships/image" Target="../media/image101.png"/><Relationship Id="rId7" Type="http://schemas.openxmlformats.org/officeDocument/2006/relationships/image" Target="../media/image105.gif"/><Relationship Id="rId12" Type="http://schemas.openxmlformats.org/officeDocument/2006/relationships/image" Target="../media/image111.png"/><Relationship Id="rId17" Type="http://schemas.openxmlformats.org/officeDocument/2006/relationships/image" Target="../media/image115.png"/><Relationship Id="rId2" Type="http://schemas.openxmlformats.org/officeDocument/2006/relationships/notesSlide" Target="../notesSlides/notesSlide10.xml"/><Relationship Id="rId16" Type="http://schemas.openxmlformats.org/officeDocument/2006/relationships/image" Target="../media/image114.jpeg"/><Relationship Id="rId1" Type="http://schemas.openxmlformats.org/officeDocument/2006/relationships/slideLayout" Target="../slideLayouts/slideLayout46.xml"/><Relationship Id="rId6" Type="http://schemas.openxmlformats.org/officeDocument/2006/relationships/image" Target="../media/image104.png"/><Relationship Id="rId11" Type="http://schemas.openxmlformats.org/officeDocument/2006/relationships/image" Target="../media/image109.png"/><Relationship Id="rId5" Type="http://schemas.openxmlformats.org/officeDocument/2006/relationships/image" Target="../media/image103.jpeg"/><Relationship Id="rId15" Type="http://schemas.openxmlformats.org/officeDocument/2006/relationships/image" Target="../media/image29.jpeg"/><Relationship Id="rId10" Type="http://schemas.openxmlformats.org/officeDocument/2006/relationships/image" Target="../media/image108.jpeg"/><Relationship Id="rId19" Type="http://schemas.openxmlformats.org/officeDocument/2006/relationships/image" Target="../media/image116.jpeg"/><Relationship Id="rId4" Type="http://schemas.openxmlformats.org/officeDocument/2006/relationships/image" Target="../media/image102.jpeg"/><Relationship Id="rId9" Type="http://schemas.openxmlformats.org/officeDocument/2006/relationships/image" Target="../media/image107.jpeg"/><Relationship Id="rId14" Type="http://schemas.openxmlformats.org/officeDocument/2006/relationships/image" Target="../media/image113.jpeg"/></Relationships>
</file>

<file path=ppt/slides/_rels/slide17.xml.rels><?xml version="1.0" encoding="UTF-8" standalone="yes"?>
<Relationships xmlns="http://schemas.openxmlformats.org/package/2006/relationships"><Relationship Id="rId8" Type="http://schemas.openxmlformats.org/officeDocument/2006/relationships/chart" Target="../charts/chart6.xml"/><Relationship Id="rId13" Type="http://schemas.openxmlformats.org/officeDocument/2006/relationships/image" Target="../media/image550.png"/><Relationship Id="rId18" Type="http://schemas.openxmlformats.org/officeDocument/2006/relationships/image" Target="../media/image630.png"/><Relationship Id="rId3" Type="http://schemas.openxmlformats.org/officeDocument/2006/relationships/chart" Target="../charts/chart1.xml"/><Relationship Id="rId7" Type="http://schemas.openxmlformats.org/officeDocument/2006/relationships/chart" Target="../charts/chart5.xml"/><Relationship Id="rId12" Type="http://schemas.openxmlformats.org/officeDocument/2006/relationships/image" Target="../media/image540.png"/><Relationship Id="rId17" Type="http://schemas.openxmlformats.org/officeDocument/2006/relationships/image" Target="../media/image620.png"/><Relationship Id="rId2" Type="http://schemas.openxmlformats.org/officeDocument/2006/relationships/notesSlide" Target="../notesSlides/notesSlide11.xml"/><Relationship Id="rId20" Type="http://schemas.openxmlformats.org/officeDocument/2006/relationships/image" Target="../media/image650.png"/><Relationship Id="rId1" Type="http://schemas.openxmlformats.org/officeDocument/2006/relationships/slideLayout" Target="../slideLayouts/slideLayout57.xml"/><Relationship Id="rId6" Type="http://schemas.openxmlformats.org/officeDocument/2006/relationships/chart" Target="../charts/chart4.xml"/><Relationship Id="rId11" Type="http://schemas.openxmlformats.org/officeDocument/2006/relationships/chart" Target="../charts/chart9.xml"/><Relationship Id="rId5" Type="http://schemas.openxmlformats.org/officeDocument/2006/relationships/chart" Target="../charts/chart3.xml"/><Relationship Id="rId15" Type="http://schemas.openxmlformats.org/officeDocument/2006/relationships/image" Target="../media/image570.png"/><Relationship Id="rId10" Type="http://schemas.openxmlformats.org/officeDocument/2006/relationships/chart" Target="../charts/chart8.xml"/><Relationship Id="rId19" Type="http://schemas.openxmlformats.org/officeDocument/2006/relationships/image" Target="../media/image640.png"/><Relationship Id="rId4" Type="http://schemas.openxmlformats.org/officeDocument/2006/relationships/chart" Target="../charts/chart2.xml"/><Relationship Id="rId9" Type="http://schemas.openxmlformats.org/officeDocument/2006/relationships/chart" Target="../charts/chart7.xml"/><Relationship Id="rId14" Type="http://schemas.openxmlformats.org/officeDocument/2006/relationships/image" Target="../media/image5600.png"/></Relationships>
</file>

<file path=ppt/slides/_rels/slide18.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image" Target="../media/image117.png"/><Relationship Id="rId1" Type="http://schemas.openxmlformats.org/officeDocument/2006/relationships/slideLayout" Target="../slideLayouts/slideLayout48.xml"/><Relationship Id="rId5" Type="http://schemas.openxmlformats.org/officeDocument/2006/relationships/image" Target="../media/image119.png"/><Relationship Id="rId4" Type="http://schemas.openxmlformats.org/officeDocument/2006/relationships/image" Target="../media/image118.emf"/></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121.png"/><Relationship Id="rId2" Type="http://schemas.openxmlformats.org/officeDocument/2006/relationships/image" Target="../media/image31.emf"/><Relationship Id="rId1" Type="http://schemas.openxmlformats.org/officeDocument/2006/relationships/slideLayout" Target="../slideLayouts/slideLayout46.xml"/><Relationship Id="rId6" Type="http://schemas.openxmlformats.org/officeDocument/2006/relationships/image" Target="../media/image57.png"/><Relationship Id="rId5" Type="http://schemas.openxmlformats.org/officeDocument/2006/relationships/image" Target="../media/image561.png"/><Relationship Id="rId4" Type="http://schemas.openxmlformats.org/officeDocument/2006/relationships/image" Target="../media/image12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6" Type="http://schemas.openxmlformats.org/officeDocument/2006/relationships/image" Target="../media/image145.emf"/><Relationship Id="rId21" Type="http://schemas.openxmlformats.org/officeDocument/2006/relationships/image" Target="../media/image140.emf"/><Relationship Id="rId42" Type="http://schemas.openxmlformats.org/officeDocument/2006/relationships/image" Target="../media/image161.tiff"/><Relationship Id="rId47" Type="http://schemas.openxmlformats.org/officeDocument/2006/relationships/image" Target="../media/image165.jpeg"/><Relationship Id="rId63" Type="http://schemas.openxmlformats.org/officeDocument/2006/relationships/image" Target="../media/image180.tiff"/><Relationship Id="rId68" Type="http://schemas.openxmlformats.org/officeDocument/2006/relationships/image" Target="../media/image185.jpeg"/><Relationship Id="rId16" Type="http://schemas.openxmlformats.org/officeDocument/2006/relationships/image" Target="../media/image135.jpeg"/><Relationship Id="rId11" Type="http://schemas.openxmlformats.org/officeDocument/2006/relationships/image" Target="../media/image130.jpeg"/><Relationship Id="rId24" Type="http://schemas.openxmlformats.org/officeDocument/2006/relationships/image" Target="../media/image143.emf"/><Relationship Id="rId32" Type="http://schemas.openxmlformats.org/officeDocument/2006/relationships/image" Target="../media/image151.emf"/><Relationship Id="rId37" Type="http://schemas.openxmlformats.org/officeDocument/2006/relationships/image" Target="../media/image156.png"/><Relationship Id="rId40" Type="http://schemas.openxmlformats.org/officeDocument/2006/relationships/image" Target="../media/image159.tiff"/><Relationship Id="rId45" Type="http://schemas.openxmlformats.org/officeDocument/2006/relationships/image" Target="../media/image164.tiff"/><Relationship Id="rId53" Type="http://schemas.openxmlformats.org/officeDocument/2006/relationships/image" Target="../media/image170.jpeg"/><Relationship Id="rId58" Type="http://schemas.openxmlformats.org/officeDocument/2006/relationships/image" Target="../media/image175.emf"/><Relationship Id="rId66" Type="http://schemas.openxmlformats.org/officeDocument/2006/relationships/image" Target="../media/image183.jpg"/><Relationship Id="rId74" Type="http://schemas.openxmlformats.org/officeDocument/2006/relationships/image" Target="../media/image191.jpeg"/><Relationship Id="rId5" Type="http://schemas.openxmlformats.org/officeDocument/2006/relationships/image" Target="../media/image124.jpeg"/><Relationship Id="rId61" Type="http://schemas.openxmlformats.org/officeDocument/2006/relationships/image" Target="../media/image178.jpeg"/><Relationship Id="rId19" Type="http://schemas.openxmlformats.org/officeDocument/2006/relationships/image" Target="../media/image138.jpeg"/><Relationship Id="rId14" Type="http://schemas.openxmlformats.org/officeDocument/2006/relationships/image" Target="../media/image133.jpeg"/><Relationship Id="rId22" Type="http://schemas.openxmlformats.org/officeDocument/2006/relationships/image" Target="../media/image141.emf"/><Relationship Id="rId27" Type="http://schemas.openxmlformats.org/officeDocument/2006/relationships/image" Target="../media/image146.emf"/><Relationship Id="rId30" Type="http://schemas.openxmlformats.org/officeDocument/2006/relationships/image" Target="../media/image149.png"/><Relationship Id="rId35" Type="http://schemas.openxmlformats.org/officeDocument/2006/relationships/image" Target="../media/image154.emf"/><Relationship Id="rId43" Type="http://schemas.openxmlformats.org/officeDocument/2006/relationships/image" Target="../media/image162.tiff"/><Relationship Id="rId48" Type="http://schemas.openxmlformats.org/officeDocument/2006/relationships/hyperlink" Target="http://lux.cfel.de/staff/93bmgmvpobz4nul5663oj50xmbcnfh" TargetMode="External"/><Relationship Id="rId56" Type="http://schemas.openxmlformats.org/officeDocument/2006/relationships/image" Target="../media/image173.emf"/><Relationship Id="rId64" Type="http://schemas.openxmlformats.org/officeDocument/2006/relationships/image" Target="../media/image181.jpeg"/><Relationship Id="rId69" Type="http://schemas.openxmlformats.org/officeDocument/2006/relationships/image" Target="../media/image186.emf"/><Relationship Id="rId77" Type="http://schemas.openxmlformats.org/officeDocument/2006/relationships/image" Target="../media/image194.png"/><Relationship Id="rId8" Type="http://schemas.openxmlformats.org/officeDocument/2006/relationships/image" Target="../media/image127.jpeg"/><Relationship Id="rId51" Type="http://schemas.openxmlformats.org/officeDocument/2006/relationships/image" Target="../media/image168.jpeg"/><Relationship Id="rId72" Type="http://schemas.openxmlformats.org/officeDocument/2006/relationships/image" Target="../media/image189.jpeg"/><Relationship Id="rId3" Type="http://schemas.openxmlformats.org/officeDocument/2006/relationships/image" Target="../media/image122.png"/><Relationship Id="rId12" Type="http://schemas.openxmlformats.org/officeDocument/2006/relationships/image" Target="../media/image131.jpeg"/><Relationship Id="rId17" Type="http://schemas.openxmlformats.org/officeDocument/2006/relationships/image" Target="../media/image136.jpeg"/><Relationship Id="rId25" Type="http://schemas.openxmlformats.org/officeDocument/2006/relationships/image" Target="../media/image144.emf"/><Relationship Id="rId33" Type="http://schemas.openxmlformats.org/officeDocument/2006/relationships/image" Target="../media/image152.png"/><Relationship Id="rId38" Type="http://schemas.openxmlformats.org/officeDocument/2006/relationships/image" Target="../media/image157.png"/><Relationship Id="rId46" Type="http://schemas.openxmlformats.org/officeDocument/2006/relationships/hyperlink" Target="http://lux.cfel.de/staff-phd/vmefqldmfxvmpyyotxs4owfoe10p5t" TargetMode="External"/><Relationship Id="rId59" Type="http://schemas.openxmlformats.org/officeDocument/2006/relationships/image" Target="../media/image176.jpeg"/><Relationship Id="rId67" Type="http://schemas.openxmlformats.org/officeDocument/2006/relationships/image" Target="../media/image184.jpg"/><Relationship Id="rId20" Type="http://schemas.openxmlformats.org/officeDocument/2006/relationships/image" Target="../media/image139.emf"/><Relationship Id="rId41" Type="http://schemas.openxmlformats.org/officeDocument/2006/relationships/image" Target="../media/image160.tiff"/><Relationship Id="rId54" Type="http://schemas.openxmlformats.org/officeDocument/2006/relationships/image" Target="../media/image171.jpeg"/><Relationship Id="rId62" Type="http://schemas.openxmlformats.org/officeDocument/2006/relationships/image" Target="../media/image179.jpeg"/><Relationship Id="rId70" Type="http://schemas.openxmlformats.org/officeDocument/2006/relationships/image" Target="../media/image187.png"/><Relationship Id="rId75" Type="http://schemas.openxmlformats.org/officeDocument/2006/relationships/image" Target="../media/image192.jpeg"/><Relationship Id="rId1" Type="http://schemas.openxmlformats.org/officeDocument/2006/relationships/slideLayout" Target="../slideLayouts/slideLayout27.xml"/><Relationship Id="rId6" Type="http://schemas.openxmlformats.org/officeDocument/2006/relationships/image" Target="../media/image125.jpeg"/><Relationship Id="rId15" Type="http://schemas.openxmlformats.org/officeDocument/2006/relationships/image" Target="../media/image134.jpeg"/><Relationship Id="rId23" Type="http://schemas.openxmlformats.org/officeDocument/2006/relationships/image" Target="../media/image142.emf"/><Relationship Id="rId28" Type="http://schemas.openxmlformats.org/officeDocument/2006/relationships/image" Target="../media/image147.emf"/><Relationship Id="rId36" Type="http://schemas.openxmlformats.org/officeDocument/2006/relationships/image" Target="../media/image155.png"/><Relationship Id="rId49" Type="http://schemas.openxmlformats.org/officeDocument/2006/relationships/image" Target="../media/image166.jpeg"/><Relationship Id="rId57" Type="http://schemas.openxmlformats.org/officeDocument/2006/relationships/image" Target="../media/image174.emf"/><Relationship Id="rId10" Type="http://schemas.openxmlformats.org/officeDocument/2006/relationships/image" Target="../media/image129.jpeg"/><Relationship Id="rId31" Type="http://schemas.openxmlformats.org/officeDocument/2006/relationships/image" Target="../media/image150.png"/><Relationship Id="rId44" Type="http://schemas.openxmlformats.org/officeDocument/2006/relationships/image" Target="../media/image163.tiff"/><Relationship Id="rId52" Type="http://schemas.openxmlformats.org/officeDocument/2006/relationships/image" Target="../media/image169.jpeg"/><Relationship Id="rId60" Type="http://schemas.openxmlformats.org/officeDocument/2006/relationships/image" Target="../media/image177.jpeg"/><Relationship Id="rId65" Type="http://schemas.openxmlformats.org/officeDocument/2006/relationships/image" Target="../media/image182.jpeg"/><Relationship Id="rId73" Type="http://schemas.openxmlformats.org/officeDocument/2006/relationships/image" Target="../media/image190.png"/><Relationship Id="rId78" Type="http://schemas.openxmlformats.org/officeDocument/2006/relationships/image" Target="../media/image195.jpeg"/><Relationship Id="rId4" Type="http://schemas.openxmlformats.org/officeDocument/2006/relationships/image" Target="../media/image123.jpeg"/><Relationship Id="rId9" Type="http://schemas.openxmlformats.org/officeDocument/2006/relationships/image" Target="../media/image128.jpeg"/><Relationship Id="rId13" Type="http://schemas.openxmlformats.org/officeDocument/2006/relationships/image" Target="../media/image132.emf"/><Relationship Id="rId18" Type="http://schemas.openxmlformats.org/officeDocument/2006/relationships/image" Target="../media/image137.png"/><Relationship Id="rId39" Type="http://schemas.openxmlformats.org/officeDocument/2006/relationships/image" Target="../media/image158.png"/><Relationship Id="rId34" Type="http://schemas.openxmlformats.org/officeDocument/2006/relationships/image" Target="../media/image153.emf"/><Relationship Id="rId50" Type="http://schemas.openxmlformats.org/officeDocument/2006/relationships/image" Target="../media/image167.tiff"/><Relationship Id="rId55" Type="http://schemas.openxmlformats.org/officeDocument/2006/relationships/image" Target="../media/image172.jpeg"/><Relationship Id="rId76" Type="http://schemas.openxmlformats.org/officeDocument/2006/relationships/image" Target="../media/image193.jpeg"/><Relationship Id="rId7" Type="http://schemas.openxmlformats.org/officeDocument/2006/relationships/image" Target="../media/image126.png"/><Relationship Id="rId71" Type="http://schemas.openxmlformats.org/officeDocument/2006/relationships/image" Target="../media/image188.png"/><Relationship Id="rId2" Type="http://schemas.openxmlformats.org/officeDocument/2006/relationships/notesSlide" Target="../notesSlides/notesSlide12.xml"/><Relationship Id="rId29" Type="http://schemas.openxmlformats.org/officeDocument/2006/relationships/image" Target="../media/image148.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E8503BC-A870-9009-F724-7E16731E818B}"/>
              </a:ext>
            </a:extLst>
          </p:cNvPr>
          <p:cNvPicPr>
            <a:picLocks noChangeAspect="1"/>
          </p:cNvPicPr>
          <p:nvPr/>
        </p:nvPicPr>
        <p:blipFill>
          <a:blip r:embed="rId3"/>
          <a:stretch>
            <a:fillRect/>
          </a:stretch>
        </p:blipFill>
        <p:spPr>
          <a:xfrm>
            <a:off x="2664773" y="532373"/>
            <a:ext cx="8440615" cy="4747846"/>
          </a:xfrm>
          <a:prstGeom prst="rect">
            <a:avLst/>
          </a:prstGeom>
        </p:spPr>
      </p:pic>
      <p:sp>
        <p:nvSpPr>
          <p:cNvPr id="13" name="Title 12">
            <a:extLst>
              <a:ext uri="{FF2B5EF4-FFF2-40B4-BE49-F238E27FC236}">
                <a16:creationId xmlns:a16="http://schemas.microsoft.com/office/drawing/2014/main" id="{F5D06BEA-0E67-8D0D-340B-8F5E6E4DA9D5}"/>
              </a:ext>
            </a:extLst>
          </p:cNvPr>
          <p:cNvSpPr>
            <a:spLocks noGrp="1"/>
          </p:cNvSpPr>
          <p:nvPr>
            <p:ph type="ctrTitle"/>
          </p:nvPr>
        </p:nvSpPr>
        <p:spPr>
          <a:xfrm>
            <a:off x="221293" y="914401"/>
            <a:ext cx="6392158" cy="3009014"/>
          </a:xfrm>
        </p:spPr>
        <p:txBody>
          <a:bodyPr>
            <a:noAutofit/>
          </a:bodyPr>
          <a:lstStyle/>
          <a:p>
            <a:r>
              <a:rPr lang="en-US" sz="5400" dirty="0">
                <a:solidFill>
                  <a:schemeClr val="bg2"/>
                </a:solidFill>
              </a:rPr>
              <a:t>Compact all optical terahertz (THz)-driven electron source</a:t>
            </a:r>
            <a:endParaRPr lang="en-US" sz="4400" dirty="0">
              <a:solidFill>
                <a:schemeClr val="bg2"/>
              </a:solidFill>
            </a:endParaRPr>
          </a:p>
        </p:txBody>
      </p:sp>
      <p:sp>
        <p:nvSpPr>
          <p:cNvPr id="14" name="Subtitle 13">
            <a:extLst>
              <a:ext uri="{FF2B5EF4-FFF2-40B4-BE49-F238E27FC236}">
                <a16:creationId xmlns:a16="http://schemas.microsoft.com/office/drawing/2014/main" id="{D2827A4A-0EB7-8212-2CD2-1EA1D80ACB23}"/>
              </a:ext>
            </a:extLst>
          </p:cNvPr>
          <p:cNvSpPr>
            <a:spLocks noGrp="1"/>
          </p:cNvSpPr>
          <p:nvPr>
            <p:ph type="subTitle" idx="1"/>
          </p:nvPr>
        </p:nvSpPr>
        <p:spPr>
          <a:xfrm>
            <a:off x="7232073" y="3540166"/>
            <a:ext cx="4760459" cy="1655762"/>
          </a:xfrm>
        </p:spPr>
        <p:txBody>
          <a:bodyPr>
            <a:normAutofit fontScale="92500" lnSpcReduction="10000"/>
          </a:bodyPr>
          <a:lstStyle/>
          <a:p>
            <a:r>
              <a:rPr lang="en-US" sz="2800" dirty="0">
                <a:solidFill>
                  <a:srgbClr val="FFC000"/>
                </a:solidFill>
                <a:latin typeface="Times New Roman" panose="02020603050405020304" pitchFamily="18" charset="0"/>
                <a:cs typeface="Times New Roman" panose="02020603050405020304" pitchFamily="18" charset="0"/>
              </a:rPr>
              <a:t>Nicholas Matlis</a:t>
            </a:r>
          </a:p>
          <a:p>
            <a:r>
              <a:rPr lang="en-US" dirty="0">
                <a:solidFill>
                  <a:schemeClr val="bg2">
                    <a:lumMod val="90000"/>
                  </a:schemeClr>
                </a:solidFill>
                <a:latin typeface="Times New Roman" panose="02020603050405020304" pitchFamily="18" charset="0"/>
                <a:cs typeface="Times New Roman" panose="02020603050405020304" pitchFamily="18" charset="0"/>
              </a:rPr>
              <a:t>Arizona State University</a:t>
            </a:r>
          </a:p>
          <a:p>
            <a:r>
              <a:rPr lang="en-US" dirty="0">
                <a:solidFill>
                  <a:schemeClr val="bg2">
                    <a:lumMod val="90000"/>
                  </a:schemeClr>
                </a:solidFill>
                <a:latin typeface="Times New Roman" panose="02020603050405020304" pitchFamily="18" charset="0"/>
                <a:cs typeface="Times New Roman" panose="02020603050405020304" pitchFamily="18" charset="0"/>
              </a:rPr>
              <a:t>Physics Department &amp;</a:t>
            </a:r>
          </a:p>
          <a:p>
            <a:r>
              <a:rPr lang="en-US" dirty="0">
                <a:solidFill>
                  <a:schemeClr val="bg2">
                    <a:lumMod val="90000"/>
                  </a:schemeClr>
                </a:solidFill>
                <a:latin typeface="Times New Roman" panose="02020603050405020304" pitchFamily="18" charset="0"/>
                <a:cs typeface="Times New Roman" panose="02020603050405020304" pitchFamily="18" charset="0"/>
              </a:rPr>
              <a:t>CXFEL Labs</a:t>
            </a:r>
          </a:p>
        </p:txBody>
      </p:sp>
      <p:pic>
        <p:nvPicPr>
          <p:cNvPr id="8" name="Picture 7">
            <a:extLst>
              <a:ext uri="{FF2B5EF4-FFF2-40B4-BE49-F238E27FC236}">
                <a16:creationId xmlns:a16="http://schemas.microsoft.com/office/drawing/2014/main" id="{BE08D1E2-7864-3366-1CE7-38D4E2CD7010}"/>
              </a:ext>
            </a:extLst>
          </p:cNvPr>
          <p:cNvPicPr>
            <a:picLocks noChangeAspect="1"/>
          </p:cNvPicPr>
          <p:nvPr/>
        </p:nvPicPr>
        <p:blipFill>
          <a:blip r:embed="rId4"/>
          <a:stretch>
            <a:fillRect/>
          </a:stretch>
        </p:blipFill>
        <p:spPr>
          <a:xfrm>
            <a:off x="130121" y="131523"/>
            <a:ext cx="773723" cy="736904"/>
          </a:xfrm>
          <a:prstGeom prst="rect">
            <a:avLst/>
          </a:prstGeom>
        </p:spPr>
      </p:pic>
      <p:pic>
        <p:nvPicPr>
          <p:cNvPr id="10" name="Picture 9">
            <a:extLst>
              <a:ext uri="{FF2B5EF4-FFF2-40B4-BE49-F238E27FC236}">
                <a16:creationId xmlns:a16="http://schemas.microsoft.com/office/drawing/2014/main" id="{CA82F738-6DCD-A7B8-F60B-424FE8690B7B}"/>
              </a:ext>
            </a:extLst>
          </p:cNvPr>
          <p:cNvPicPr>
            <a:picLocks noChangeAspect="1"/>
          </p:cNvPicPr>
          <p:nvPr/>
        </p:nvPicPr>
        <p:blipFill>
          <a:blip r:embed="rId5"/>
          <a:stretch>
            <a:fillRect/>
          </a:stretch>
        </p:blipFill>
        <p:spPr>
          <a:xfrm>
            <a:off x="240272" y="6053382"/>
            <a:ext cx="1828800" cy="756138"/>
          </a:xfrm>
          <a:prstGeom prst="rect">
            <a:avLst/>
          </a:prstGeom>
        </p:spPr>
      </p:pic>
      <p:pic>
        <p:nvPicPr>
          <p:cNvPr id="12" name="Picture 11">
            <a:extLst>
              <a:ext uri="{FF2B5EF4-FFF2-40B4-BE49-F238E27FC236}">
                <a16:creationId xmlns:a16="http://schemas.microsoft.com/office/drawing/2014/main" id="{88AC736C-8196-7E78-C6EB-7FCB75A5D354}"/>
              </a:ext>
            </a:extLst>
          </p:cNvPr>
          <p:cNvPicPr>
            <a:picLocks noChangeAspect="1"/>
          </p:cNvPicPr>
          <p:nvPr/>
        </p:nvPicPr>
        <p:blipFill>
          <a:blip r:embed="rId6"/>
          <a:stretch>
            <a:fillRect/>
          </a:stretch>
        </p:blipFill>
        <p:spPr>
          <a:xfrm>
            <a:off x="9967446" y="6167019"/>
            <a:ext cx="2074985" cy="553915"/>
          </a:xfrm>
          <a:prstGeom prst="rect">
            <a:avLst/>
          </a:prstGeom>
        </p:spPr>
      </p:pic>
      <p:sp>
        <p:nvSpPr>
          <p:cNvPr id="15" name="TextBox 14">
            <a:extLst>
              <a:ext uri="{FF2B5EF4-FFF2-40B4-BE49-F238E27FC236}">
                <a16:creationId xmlns:a16="http://schemas.microsoft.com/office/drawing/2014/main" id="{4EFEA02A-F0EB-A743-73CA-558527C5DC1A}"/>
              </a:ext>
            </a:extLst>
          </p:cNvPr>
          <p:cNvSpPr txBox="1"/>
          <p:nvPr/>
        </p:nvSpPr>
        <p:spPr>
          <a:xfrm>
            <a:off x="2981953" y="5636712"/>
            <a:ext cx="6383720" cy="646331"/>
          </a:xfrm>
          <a:prstGeom prst="rect">
            <a:avLst/>
          </a:prstGeom>
          <a:noFill/>
        </p:spPr>
        <p:txBody>
          <a:bodyPr wrap="square" rtlCol="0">
            <a:spAutoFit/>
          </a:bodyPr>
          <a:lstStyle/>
          <a:p>
            <a:r>
              <a:rPr lang="en-US" i="1" dirty="0">
                <a:solidFill>
                  <a:srgbClr val="FFC000"/>
                </a:solidFill>
                <a:latin typeface="Times New Roman" panose="02020603050405020304" pitchFamily="18" charset="0"/>
                <a:cs typeface="Times New Roman" panose="02020603050405020304" pitchFamily="18" charset="0"/>
              </a:rPr>
              <a:t>Photocathodes for Accelerator Science in Europe (</a:t>
            </a:r>
            <a:r>
              <a:rPr lang="en-US" i="1" dirty="0" err="1">
                <a:solidFill>
                  <a:srgbClr val="FFC000"/>
                </a:solidFill>
                <a:latin typeface="Times New Roman" panose="02020603050405020304" pitchFamily="18" charset="0"/>
                <a:cs typeface="Times New Roman" panose="02020603050405020304" pitchFamily="18" charset="0"/>
              </a:rPr>
              <a:t>PhASE</a:t>
            </a:r>
            <a:r>
              <a:rPr lang="en-US" i="1" dirty="0">
                <a:solidFill>
                  <a:srgbClr val="FFC000"/>
                </a:solidFill>
                <a:latin typeface="Times New Roman" panose="02020603050405020304" pitchFamily="18" charset="0"/>
                <a:cs typeface="Times New Roman" panose="02020603050405020304" pitchFamily="18" charset="0"/>
              </a:rPr>
              <a:t> 2026)</a:t>
            </a:r>
          </a:p>
          <a:p>
            <a:r>
              <a:rPr lang="en-US" i="1" dirty="0">
                <a:solidFill>
                  <a:srgbClr val="FFC000"/>
                </a:solidFill>
                <a:latin typeface="Times New Roman" panose="02020603050405020304" pitchFamily="18" charset="0"/>
                <a:cs typeface="Times New Roman" panose="02020603050405020304" pitchFamily="18" charset="0"/>
              </a:rPr>
              <a:t> Workshop, Sept 22</a:t>
            </a:r>
            <a:r>
              <a:rPr lang="en-US" i="1" baseline="30000" dirty="0">
                <a:solidFill>
                  <a:srgbClr val="FFC000"/>
                </a:solidFill>
                <a:latin typeface="Times New Roman" panose="02020603050405020304" pitchFamily="18" charset="0"/>
                <a:cs typeface="Times New Roman" panose="02020603050405020304" pitchFamily="18" charset="0"/>
              </a:rPr>
              <a:t>nd</a:t>
            </a:r>
            <a:r>
              <a:rPr lang="en-US" i="1" dirty="0">
                <a:solidFill>
                  <a:srgbClr val="FFC000"/>
                </a:solidFill>
                <a:latin typeface="Times New Roman" panose="02020603050405020304" pitchFamily="18" charset="0"/>
                <a:cs typeface="Times New Roman" panose="02020603050405020304" pitchFamily="18" charset="0"/>
              </a:rPr>
              <a:t> 2026</a:t>
            </a:r>
          </a:p>
        </p:txBody>
      </p:sp>
    </p:spTree>
    <p:extLst>
      <p:ext uri="{BB962C8B-B14F-4D97-AF65-F5344CB8AC3E}">
        <p14:creationId xmlns:p14="http://schemas.microsoft.com/office/powerpoint/2010/main" val="2071132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1DC040CB-CAA8-1C29-6297-2773E774CF72}"/>
              </a:ext>
            </a:extLst>
          </p:cNvPr>
          <p:cNvGrpSpPr/>
          <p:nvPr/>
        </p:nvGrpSpPr>
        <p:grpSpPr>
          <a:xfrm>
            <a:off x="263840" y="1028765"/>
            <a:ext cx="6841130" cy="3722820"/>
            <a:chOff x="251648" y="1284797"/>
            <a:chExt cx="6841130" cy="3722820"/>
          </a:xfrm>
        </p:grpSpPr>
        <p:grpSp>
          <p:nvGrpSpPr>
            <p:cNvPr id="16" name="Group 15">
              <a:extLst>
                <a:ext uri="{FF2B5EF4-FFF2-40B4-BE49-F238E27FC236}">
                  <a16:creationId xmlns:a16="http://schemas.microsoft.com/office/drawing/2014/main" id="{83AFDE33-E65F-6C3C-D44B-0782F24613E5}"/>
                </a:ext>
              </a:extLst>
            </p:cNvPr>
            <p:cNvGrpSpPr/>
            <p:nvPr/>
          </p:nvGrpSpPr>
          <p:grpSpPr>
            <a:xfrm>
              <a:off x="251648" y="1405622"/>
              <a:ext cx="6841130" cy="3601995"/>
              <a:chOff x="292790" y="505021"/>
              <a:chExt cx="10680570" cy="6097157"/>
            </a:xfrm>
          </p:grpSpPr>
          <p:pic>
            <p:nvPicPr>
              <p:cNvPr id="17" name="Picture 16">
                <a:extLst>
                  <a:ext uri="{FF2B5EF4-FFF2-40B4-BE49-F238E27FC236}">
                    <a16:creationId xmlns:a16="http://schemas.microsoft.com/office/drawing/2014/main" id="{080D48FF-071E-B61A-2A53-7DE6EF0C0FF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56" t="8506" r="10640" b="11194"/>
              <a:stretch/>
            </p:blipFill>
            <p:spPr>
              <a:xfrm>
                <a:off x="670072" y="505021"/>
                <a:ext cx="10303288" cy="6097157"/>
              </a:xfrm>
              <a:prstGeom prst="rect">
                <a:avLst/>
              </a:prstGeom>
            </p:spPr>
          </p:pic>
          <p:sp>
            <p:nvSpPr>
              <p:cNvPr id="19" name="TextBox 18">
                <a:extLst>
                  <a:ext uri="{FF2B5EF4-FFF2-40B4-BE49-F238E27FC236}">
                    <a16:creationId xmlns:a16="http://schemas.microsoft.com/office/drawing/2014/main" id="{37BEB0C6-3245-DA0E-258E-345ED1BFDAA0}"/>
                  </a:ext>
                </a:extLst>
              </p:cNvPr>
              <p:cNvSpPr txBox="1"/>
              <p:nvPr/>
            </p:nvSpPr>
            <p:spPr>
              <a:xfrm>
                <a:off x="5534636" y="577478"/>
                <a:ext cx="2003035" cy="144002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err="1">
                    <a:ln>
                      <a:noFill/>
                    </a:ln>
                    <a:solidFill>
                      <a:prstClr val="black"/>
                    </a:solidFill>
                    <a:effectLst/>
                    <a:uLnTx/>
                    <a:uFillTx/>
                    <a:latin typeface="Calibri" panose="020F0502020204030204"/>
                    <a:ea typeface="+mn-ea"/>
                    <a:cs typeface="+mn-cs"/>
                  </a:rPr>
                  <a:t>Scandinova</a:t>
                </a: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 Solid-State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Modulators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Stellant Klystrons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9.3 GHz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6 MW for 1 µs at 1 kHz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&lt;100 ppm stability</a:t>
                </a:r>
              </a:p>
            </p:txBody>
          </p:sp>
          <p:sp>
            <p:nvSpPr>
              <p:cNvPr id="20" name="TextBox 19">
                <a:extLst>
                  <a:ext uri="{FF2B5EF4-FFF2-40B4-BE49-F238E27FC236}">
                    <a16:creationId xmlns:a16="http://schemas.microsoft.com/office/drawing/2014/main" id="{F6DE4F0B-97E4-CD92-9BC4-55B42F1D9613}"/>
                  </a:ext>
                </a:extLst>
              </p:cNvPr>
              <p:cNvSpPr txBox="1"/>
              <p:nvPr/>
            </p:nvSpPr>
            <p:spPr>
              <a:xfrm>
                <a:off x="7841328" y="882675"/>
                <a:ext cx="1696725" cy="54758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err="1">
                    <a:ln>
                      <a:noFill/>
                    </a:ln>
                    <a:solidFill>
                      <a:prstClr val="black"/>
                    </a:solidFill>
                    <a:effectLst/>
                    <a:uLnTx/>
                    <a:uFillTx/>
                    <a:latin typeface="Calibri" panose="020F0502020204030204"/>
                    <a:ea typeface="+mn-ea"/>
                    <a:cs typeface="+mn-cs"/>
                  </a:rPr>
                  <a:t>Trumpf</a:t>
                </a: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 IR Laser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200 </a:t>
                </a:r>
                <a:r>
                  <a:rPr kumimoji="0" lang="en-US" sz="900" b="1" i="0" u="none" strike="noStrike" kern="1200" cap="none" spc="0" normalizeH="0" baseline="0" noProof="0" dirty="0" err="1">
                    <a:ln>
                      <a:noFill/>
                    </a:ln>
                    <a:solidFill>
                      <a:prstClr val="black"/>
                    </a:solidFill>
                    <a:effectLst/>
                    <a:uLnTx/>
                    <a:uFillTx/>
                    <a:latin typeface="Calibri" panose="020F0502020204030204"/>
                    <a:ea typeface="+mn-ea"/>
                    <a:cs typeface="+mn-cs"/>
                  </a:rPr>
                  <a:t>mJ</a:t>
                </a: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 1 </a:t>
                </a:r>
                <a:r>
                  <a:rPr kumimoji="0" lang="en-US" sz="900" b="1" i="0" u="none" strike="noStrike" kern="1200" cap="none" spc="0" normalizeH="0" baseline="0" noProof="0" dirty="0" err="1">
                    <a:ln>
                      <a:noFill/>
                    </a:ln>
                    <a:solidFill>
                      <a:prstClr val="black"/>
                    </a:solidFill>
                    <a:effectLst/>
                    <a:uLnTx/>
                    <a:uFillTx/>
                    <a:latin typeface="Calibri" panose="020F0502020204030204"/>
                    <a:ea typeface="+mn-ea"/>
                    <a:cs typeface="+mn-cs"/>
                  </a:rPr>
                  <a:t>ps</a:t>
                </a: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 1 kHz</a:t>
                </a:r>
              </a:p>
            </p:txBody>
          </p:sp>
          <p:sp>
            <p:nvSpPr>
              <p:cNvPr id="21" name="TextBox 20">
                <a:extLst>
                  <a:ext uri="{FF2B5EF4-FFF2-40B4-BE49-F238E27FC236}">
                    <a16:creationId xmlns:a16="http://schemas.microsoft.com/office/drawing/2014/main" id="{D2B25E68-467B-45E3-6ED7-705EE756360E}"/>
                  </a:ext>
                </a:extLst>
              </p:cNvPr>
              <p:cNvSpPr txBox="1"/>
              <p:nvPr/>
            </p:nvSpPr>
            <p:spPr>
              <a:xfrm>
                <a:off x="292790" y="2878594"/>
                <a:ext cx="1257742" cy="157431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ASU-</a:t>
                </a:r>
                <a:r>
                  <a:rPr kumimoji="0" lang="en-US" sz="900" b="1" i="0" u="none" strike="noStrike" kern="1200" cap="none" spc="0" normalizeH="0" baseline="0" noProof="0" dirty="0" err="1">
                    <a:ln>
                      <a:noFill/>
                    </a:ln>
                    <a:solidFill>
                      <a:prstClr val="black"/>
                    </a:solidFill>
                    <a:effectLst/>
                    <a:uLnTx/>
                    <a:uFillTx/>
                    <a:latin typeface="Calibri" panose="020F0502020204030204"/>
                    <a:ea typeface="+mn-ea"/>
                    <a:cs typeface="+mn-cs"/>
                  </a:rPr>
                  <a:t>TibaRay</a:t>
                </a:r>
                <a:endPar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Photoinjector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9.3 GHz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1 kHz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120 MV/m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4.5 cell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4 MeV Energy</a:t>
                </a:r>
              </a:p>
            </p:txBody>
          </p:sp>
          <p:cxnSp>
            <p:nvCxnSpPr>
              <p:cNvPr id="22" name="Straight Arrow Connector 21">
                <a:extLst>
                  <a:ext uri="{FF2B5EF4-FFF2-40B4-BE49-F238E27FC236}">
                    <a16:creationId xmlns:a16="http://schemas.microsoft.com/office/drawing/2014/main" id="{E70DF010-7027-1643-C402-B4B4BF640EE0}"/>
                  </a:ext>
                </a:extLst>
              </p:cNvPr>
              <p:cNvCxnSpPr>
                <a:stCxn id="21" idx="0"/>
              </p:cNvCxnSpPr>
              <p:nvPr/>
            </p:nvCxnSpPr>
            <p:spPr>
              <a:xfrm flipV="1">
                <a:off x="921662" y="1911124"/>
                <a:ext cx="1201013" cy="967470"/>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E619E456-6760-005F-6F6A-092FB247B2C6}"/>
                  </a:ext>
                </a:extLst>
              </p:cNvPr>
              <p:cNvSpPr txBox="1"/>
              <p:nvPr/>
            </p:nvSpPr>
            <p:spPr>
              <a:xfrm>
                <a:off x="1773199" y="3223828"/>
                <a:ext cx="1609098" cy="11636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err="1">
                    <a:ln>
                      <a:noFill/>
                    </a:ln>
                    <a:solidFill>
                      <a:prstClr val="black"/>
                    </a:solidFill>
                    <a:effectLst/>
                    <a:uLnTx/>
                    <a:uFillTx/>
                    <a:latin typeface="Calibri" panose="020F0502020204030204"/>
                    <a:ea typeface="+mn-ea"/>
                    <a:cs typeface="+mn-cs"/>
                  </a:rPr>
                  <a:t>TibaRay</a:t>
                </a: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 LINAC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9.3 GHz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Standing Wave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1 kHz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25-30 MV/m</a:t>
                </a:r>
              </a:p>
            </p:txBody>
          </p:sp>
          <p:cxnSp>
            <p:nvCxnSpPr>
              <p:cNvPr id="24" name="Straight Arrow Connector 23">
                <a:extLst>
                  <a:ext uri="{FF2B5EF4-FFF2-40B4-BE49-F238E27FC236}">
                    <a16:creationId xmlns:a16="http://schemas.microsoft.com/office/drawing/2014/main" id="{59BC67B0-C24F-7193-8963-97C7BE72BAE3}"/>
                  </a:ext>
                </a:extLst>
              </p:cNvPr>
              <p:cNvCxnSpPr>
                <a:cxnSpLocks/>
                <a:stCxn id="23" idx="0"/>
              </p:cNvCxnSpPr>
              <p:nvPr/>
            </p:nvCxnSpPr>
            <p:spPr>
              <a:xfrm flipH="1" flipV="1">
                <a:off x="2446040" y="2071441"/>
                <a:ext cx="131708" cy="1152387"/>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21B542CF-2A9B-6D7E-04FE-BB57222B238E}"/>
                  </a:ext>
                </a:extLst>
              </p:cNvPr>
              <p:cNvCxnSpPr>
                <a:cxnSpLocks/>
                <a:stCxn id="23" idx="0"/>
              </p:cNvCxnSpPr>
              <p:nvPr/>
            </p:nvCxnSpPr>
            <p:spPr>
              <a:xfrm flipV="1">
                <a:off x="2577748" y="2254649"/>
                <a:ext cx="181646" cy="969179"/>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A76C893B-8E77-DB57-9A15-F9321A2A1657}"/>
                  </a:ext>
                </a:extLst>
              </p:cNvPr>
              <p:cNvCxnSpPr>
                <a:cxnSpLocks/>
                <a:stCxn id="23" idx="0"/>
              </p:cNvCxnSpPr>
              <p:nvPr/>
            </p:nvCxnSpPr>
            <p:spPr>
              <a:xfrm flipV="1">
                <a:off x="2577748" y="2382893"/>
                <a:ext cx="392333" cy="840935"/>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9213329A-A9F0-CB5C-F351-193E98E8C455}"/>
                  </a:ext>
                </a:extLst>
              </p:cNvPr>
              <p:cNvSpPr txBox="1"/>
              <p:nvPr/>
            </p:nvSpPr>
            <p:spPr>
              <a:xfrm>
                <a:off x="3562269" y="2012688"/>
                <a:ext cx="1203240" cy="7529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Diagnostics &amp; matching quads</a:t>
                </a:r>
              </a:p>
            </p:txBody>
          </p:sp>
          <p:sp>
            <p:nvSpPr>
              <p:cNvPr id="28" name="TextBox 27">
                <a:extLst>
                  <a:ext uri="{FF2B5EF4-FFF2-40B4-BE49-F238E27FC236}">
                    <a16:creationId xmlns:a16="http://schemas.microsoft.com/office/drawing/2014/main" id="{486AA7E7-B09E-8DF8-2697-344311B5DA40}"/>
                  </a:ext>
                </a:extLst>
              </p:cNvPr>
              <p:cNvSpPr txBox="1"/>
              <p:nvPr/>
            </p:nvSpPr>
            <p:spPr>
              <a:xfrm>
                <a:off x="4601480" y="2808955"/>
                <a:ext cx="1279406" cy="5760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Chicane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Compressor</a:t>
                </a:r>
              </a:p>
            </p:txBody>
          </p:sp>
        </p:grpSp>
        <p:sp>
          <p:nvSpPr>
            <p:cNvPr id="12" name="TextBox 11">
              <a:extLst>
                <a:ext uri="{FF2B5EF4-FFF2-40B4-BE49-F238E27FC236}">
                  <a16:creationId xmlns:a16="http://schemas.microsoft.com/office/drawing/2014/main" id="{734A93EA-EABA-B724-4B6F-D5C1BB176566}"/>
                </a:ext>
              </a:extLst>
            </p:cNvPr>
            <p:cNvSpPr txBox="1"/>
            <p:nvPr/>
          </p:nvSpPr>
          <p:spPr>
            <a:xfrm>
              <a:off x="574277" y="1284797"/>
              <a:ext cx="24155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CXLS Instrument</a:t>
              </a:r>
            </a:p>
          </p:txBody>
        </p:sp>
      </p:grpSp>
      <p:sp>
        <p:nvSpPr>
          <p:cNvPr id="2" name="Title 1">
            <a:extLst>
              <a:ext uri="{FF2B5EF4-FFF2-40B4-BE49-F238E27FC236}">
                <a16:creationId xmlns:a16="http://schemas.microsoft.com/office/drawing/2014/main" id="{78B7CE0B-05F0-9E23-6D9A-AAE6BCF24DF2}"/>
              </a:ext>
            </a:extLst>
          </p:cNvPr>
          <p:cNvSpPr>
            <a:spLocks noGrp="1"/>
          </p:cNvSpPr>
          <p:nvPr>
            <p:ph type="title"/>
          </p:nvPr>
        </p:nvSpPr>
        <p:spPr>
          <a:xfrm>
            <a:off x="826008" y="0"/>
            <a:ext cx="10515600" cy="1325563"/>
          </a:xfrm>
        </p:spPr>
        <p:txBody>
          <a:bodyPr/>
          <a:lstStyle/>
          <a:p>
            <a:r>
              <a:rPr lang="en-US" dirty="0"/>
              <a:t>CXLS &amp; CXFEL Advanced X-ray Sources at ASU</a:t>
            </a:r>
          </a:p>
        </p:txBody>
      </p:sp>
      <p:grpSp>
        <p:nvGrpSpPr>
          <p:cNvPr id="14" name="Group 13">
            <a:extLst>
              <a:ext uri="{FF2B5EF4-FFF2-40B4-BE49-F238E27FC236}">
                <a16:creationId xmlns:a16="http://schemas.microsoft.com/office/drawing/2014/main" id="{BA8777E4-777F-152E-0E8F-C3433649CF6D}"/>
              </a:ext>
            </a:extLst>
          </p:cNvPr>
          <p:cNvGrpSpPr/>
          <p:nvPr/>
        </p:nvGrpSpPr>
        <p:grpSpPr>
          <a:xfrm>
            <a:off x="2674100" y="4188965"/>
            <a:ext cx="2464992" cy="1893477"/>
            <a:chOff x="7259776" y="3567832"/>
            <a:chExt cx="2464992" cy="1893477"/>
          </a:xfrm>
        </p:grpSpPr>
        <p:pic>
          <p:nvPicPr>
            <p:cNvPr id="6" name="Picture 8">
              <a:extLst>
                <a:ext uri="{FF2B5EF4-FFF2-40B4-BE49-F238E27FC236}">
                  <a16:creationId xmlns:a16="http://schemas.microsoft.com/office/drawing/2014/main" id="{FBB40EB4-3F15-FD49-F66E-28DE8F7FBA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9913" y="3916218"/>
              <a:ext cx="2317635" cy="1545091"/>
            </a:xfrm>
            <a:prstGeom prst="roundRect">
              <a:avLst>
                <a:gd name="adj" fmla="val 6179"/>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BE9BE66-0119-D68F-D6FA-6922D96108FD}"/>
                </a:ext>
              </a:extLst>
            </p:cNvPr>
            <p:cNvSpPr txBox="1"/>
            <p:nvPr/>
          </p:nvSpPr>
          <p:spPr>
            <a:xfrm>
              <a:off x="7259776" y="3567832"/>
              <a:ext cx="24649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CXLS X-band Accelerator</a:t>
              </a:r>
            </a:p>
          </p:txBody>
        </p:sp>
      </p:grpSp>
      <p:grpSp>
        <p:nvGrpSpPr>
          <p:cNvPr id="32" name="Group 31">
            <a:extLst>
              <a:ext uri="{FF2B5EF4-FFF2-40B4-BE49-F238E27FC236}">
                <a16:creationId xmlns:a16="http://schemas.microsoft.com/office/drawing/2014/main" id="{BE0BE548-EFBE-4DEF-B3AE-8EA5C35B8077}"/>
              </a:ext>
            </a:extLst>
          </p:cNvPr>
          <p:cNvGrpSpPr/>
          <p:nvPr/>
        </p:nvGrpSpPr>
        <p:grpSpPr>
          <a:xfrm>
            <a:off x="119876" y="3841493"/>
            <a:ext cx="2464992" cy="1649355"/>
            <a:chOff x="168644" y="4170677"/>
            <a:chExt cx="2464992" cy="1649355"/>
          </a:xfrm>
        </p:grpSpPr>
        <p:pic>
          <p:nvPicPr>
            <p:cNvPr id="5" name="Picture 2" descr="Biodesign Institute">
              <a:extLst>
                <a:ext uri="{FF2B5EF4-FFF2-40B4-BE49-F238E27FC236}">
                  <a16:creationId xmlns:a16="http://schemas.microsoft.com/office/drawing/2014/main" id="{42C61A88-2692-9E5C-FB60-A1449ED626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155" y="4516395"/>
              <a:ext cx="2317576" cy="1303637"/>
            </a:xfrm>
            <a:prstGeom prst="roundRect">
              <a:avLst>
                <a:gd name="adj" fmla="val 6179"/>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F5424BC1-8ADD-EE8E-216F-94AF17B768DE}"/>
                </a:ext>
              </a:extLst>
            </p:cNvPr>
            <p:cNvSpPr txBox="1"/>
            <p:nvPr/>
          </p:nvSpPr>
          <p:spPr>
            <a:xfrm>
              <a:off x="168644" y="4170677"/>
              <a:ext cx="24649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Biodesign C</a:t>
              </a:r>
            </a:p>
          </p:txBody>
        </p:sp>
      </p:grpSp>
      <p:sp>
        <p:nvSpPr>
          <p:cNvPr id="37" name="TextBox 36">
            <a:extLst>
              <a:ext uri="{FF2B5EF4-FFF2-40B4-BE49-F238E27FC236}">
                <a16:creationId xmlns:a16="http://schemas.microsoft.com/office/drawing/2014/main" id="{C809CB1B-99AF-364F-48BA-0EE295CA366A}"/>
              </a:ext>
            </a:extLst>
          </p:cNvPr>
          <p:cNvSpPr txBox="1"/>
          <p:nvPr/>
        </p:nvSpPr>
        <p:spPr>
          <a:xfrm>
            <a:off x="7877313" y="884933"/>
            <a:ext cx="4196092" cy="33239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Personnel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72C4"/>
                </a:solidFill>
                <a:effectLst/>
                <a:uLnTx/>
                <a:uFillTx/>
                <a:latin typeface="Calibri" panose="020F0502020204030204"/>
                <a:ea typeface="+mn-ea"/>
                <a:cs typeface="+mn-cs"/>
              </a:rPr>
              <a:t>Arvinder Sandhu (Director &amp; plasma/X-rays)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72C4"/>
                </a:solidFill>
                <a:effectLst/>
                <a:uLnTx/>
                <a:uFillTx/>
                <a:latin typeface="Calibri" panose="020F0502020204030204"/>
                <a:ea typeface="+mn-ea"/>
                <a:cs typeface="+mn-cs"/>
              </a:rPr>
              <a:t>Sami Tantawi (Accelerator R&amp;D)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72C4"/>
                </a:solidFill>
                <a:effectLst/>
                <a:uLnTx/>
                <a:uFillTx/>
                <a:latin typeface="Calibri" panose="020F0502020204030204"/>
                <a:ea typeface="+mn-ea"/>
                <a:cs typeface="+mn-cs"/>
              </a:rPr>
              <a:t>Bill Graves (Accelerator R&amp;D)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72C4"/>
                </a:solidFill>
                <a:effectLst/>
                <a:uLnTx/>
                <a:uFillTx/>
                <a:latin typeface="Calibri" panose="020F0502020204030204"/>
                <a:ea typeface="+mn-ea"/>
                <a:cs typeface="+mn-cs"/>
              </a:rPr>
              <a:t>Mark Holl (Chief Engineer)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72C4"/>
                </a:solidFill>
                <a:effectLst/>
                <a:uLnTx/>
                <a:uFillTx/>
                <a:latin typeface="Calibri" panose="020F0502020204030204"/>
                <a:ea typeface="+mn-ea"/>
                <a:cs typeface="+mn-cs"/>
              </a:rPr>
              <a:t>Petra Fromme (Bio-sciences)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72C4"/>
                </a:solidFill>
                <a:effectLst/>
                <a:uLnTx/>
                <a:uFillTx/>
                <a:latin typeface="Calibri" panose="020F0502020204030204"/>
                <a:ea typeface="+mn-ea"/>
                <a:cs typeface="+mn-cs"/>
              </a:rPr>
              <a:t>Robert Kaindl (THz &amp; Ultrafast Science)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72C4"/>
                </a:solidFill>
                <a:effectLst/>
                <a:uLnTx/>
                <a:uFillTx/>
                <a:latin typeface="Calibri" panose="020F0502020204030204"/>
                <a:ea typeface="+mn-ea"/>
                <a:cs typeface="+mn-cs"/>
              </a:rPr>
              <a:t>Nicholas Matlis (Adv. Accel &amp; THz Tech)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72C4"/>
                </a:solidFill>
                <a:effectLst/>
                <a:uLnTx/>
                <a:uFillTx/>
                <a:latin typeface="Calibri" panose="020F0502020204030204"/>
                <a:ea typeface="+mn-ea"/>
                <a:cs typeface="+mn-cs"/>
              </a:rPr>
              <a:t>Sabine Botha (Bio &amp; X-ray Science)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72C4"/>
                </a:solidFill>
                <a:effectLst/>
                <a:uLnTx/>
                <a:uFillTx/>
                <a:latin typeface="Calibri" panose="020F0502020204030204"/>
                <a:ea typeface="+mn-ea"/>
                <a:cs typeface="+mn-cs"/>
              </a:rPr>
              <a:t>Aaron LaForge (AMO &amp; X-ray Science)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rgbClr val="4472C4"/>
                </a:solidFill>
                <a:latin typeface="Calibri" panose="020F0502020204030204"/>
              </a:rPr>
              <a:t>Hao Hu, Adil Ansari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72C4"/>
                </a:solidFill>
                <a:effectLst/>
                <a:uLnTx/>
                <a:uFillTx/>
                <a:latin typeface="Calibri" panose="020F0502020204030204"/>
                <a:ea typeface="+mn-ea"/>
                <a:cs typeface="+mn-cs"/>
              </a:rPr>
              <a:t>Postdocs,</a:t>
            </a:r>
            <a:r>
              <a:rPr kumimoji="0" lang="en-US" sz="1600" b="0" i="0" u="none" strike="noStrike" kern="1200" cap="none" spc="0" normalizeH="0" noProof="0" dirty="0">
                <a:ln>
                  <a:noFill/>
                </a:ln>
                <a:solidFill>
                  <a:srgbClr val="4472C4"/>
                </a:solidFill>
                <a:effectLst/>
                <a:uLnTx/>
                <a:uFillTx/>
                <a:latin typeface="Calibri" panose="020F0502020204030204"/>
                <a:ea typeface="+mn-ea"/>
                <a:cs typeface="+mn-cs"/>
              </a:rPr>
              <a:t> students</a:t>
            </a:r>
            <a:endParaRPr kumimoji="0" lang="en-US" sz="1600" b="0"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72C4"/>
                </a:solidFill>
                <a:effectLst/>
                <a:uLnTx/>
                <a:uFillTx/>
                <a:latin typeface="Calibri" panose="020F0502020204030204"/>
                <a:ea typeface="+mn-ea"/>
                <a:cs typeface="+mn-cs"/>
              </a:rPr>
              <a:t>And many others…</a:t>
            </a:r>
          </a:p>
        </p:txBody>
      </p:sp>
      <p:grpSp>
        <p:nvGrpSpPr>
          <p:cNvPr id="40" name="Group 39">
            <a:extLst>
              <a:ext uri="{FF2B5EF4-FFF2-40B4-BE49-F238E27FC236}">
                <a16:creationId xmlns:a16="http://schemas.microsoft.com/office/drawing/2014/main" id="{338B51DA-1E2F-37A5-4B57-4DD1EFF110BC}"/>
              </a:ext>
            </a:extLst>
          </p:cNvPr>
          <p:cNvGrpSpPr/>
          <p:nvPr/>
        </p:nvGrpSpPr>
        <p:grpSpPr>
          <a:xfrm>
            <a:off x="5576145" y="2152901"/>
            <a:ext cx="2336463" cy="1431546"/>
            <a:chOff x="5576145" y="2152901"/>
            <a:chExt cx="2336463" cy="1431546"/>
          </a:xfrm>
        </p:grpSpPr>
        <p:pic>
          <p:nvPicPr>
            <p:cNvPr id="46" name="Picture 45">
              <a:extLst>
                <a:ext uri="{FF2B5EF4-FFF2-40B4-BE49-F238E27FC236}">
                  <a16:creationId xmlns:a16="http://schemas.microsoft.com/office/drawing/2014/main" id="{2BADBBAE-AC96-71D5-B218-C88C00C3334B}"/>
                </a:ext>
              </a:extLst>
            </p:cNvPr>
            <p:cNvPicPr>
              <a:picLocks noChangeAspect="1"/>
            </p:cNvPicPr>
            <p:nvPr/>
          </p:nvPicPr>
          <p:blipFill>
            <a:blip r:embed="rId7"/>
            <a:srcRect l="23635" r="18185"/>
            <a:stretch>
              <a:fillRect/>
            </a:stretch>
          </p:blipFill>
          <p:spPr>
            <a:xfrm>
              <a:off x="5576145" y="2558702"/>
              <a:ext cx="2083291" cy="1025745"/>
            </a:xfrm>
            <a:prstGeom prst="roundRect">
              <a:avLst>
                <a:gd name="adj" fmla="val 8304"/>
              </a:avLst>
            </a:prstGeom>
            <a:ln>
              <a:solidFill>
                <a:schemeClr val="tx1"/>
              </a:solidFill>
            </a:ln>
          </p:spPr>
        </p:pic>
        <p:sp>
          <p:nvSpPr>
            <p:cNvPr id="39" name="TextBox 38">
              <a:extLst>
                <a:ext uri="{FF2B5EF4-FFF2-40B4-BE49-F238E27FC236}">
                  <a16:creationId xmlns:a16="http://schemas.microsoft.com/office/drawing/2014/main" id="{8D35E3E1-70A3-B229-DEBC-92F697970857}"/>
                </a:ext>
              </a:extLst>
            </p:cNvPr>
            <p:cNvSpPr txBox="1"/>
            <p:nvPr/>
          </p:nvSpPr>
          <p:spPr>
            <a:xfrm>
              <a:off x="6453620" y="2152901"/>
              <a:ext cx="145898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DIRA Laser</a:t>
              </a:r>
            </a:p>
          </p:txBody>
        </p:sp>
      </p:grpSp>
      <p:grpSp>
        <p:nvGrpSpPr>
          <p:cNvPr id="44" name="Group 43">
            <a:extLst>
              <a:ext uri="{FF2B5EF4-FFF2-40B4-BE49-F238E27FC236}">
                <a16:creationId xmlns:a16="http://schemas.microsoft.com/office/drawing/2014/main" id="{3DC13339-8036-55C4-08DF-E90FD38F5C32}"/>
              </a:ext>
            </a:extLst>
          </p:cNvPr>
          <p:cNvGrpSpPr/>
          <p:nvPr/>
        </p:nvGrpSpPr>
        <p:grpSpPr>
          <a:xfrm>
            <a:off x="5216130" y="4321414"/>
            <a:ext cx="6975870" cy="2445145"/>
            <a:chOff x="5216130" y="4321414"/>
            <a:chExt cx="6975870" cy="2445145"/>
          </a:xfrm>
        </p:grpSpPr>
        <p:pic>
          <p:nvPicPr>
            <p:cNvPr id="18" name="Picture 17">
              <a:extLst>
                <a:ext uri="{FF2B5EF4-FFF2-40B4-BE49-F238E27FC236}">
                  <a16:creationId xmlns:a16="http://schemas.microsoft.com/office/drawing/2014/main" id="{D4C45535-F8D1-BC2B-D7F7-648D2CAEEF42}"/>
                </a:ext>
              </a:extLst>
            </p:cNvPr>
            <p:cNvPicPr>
              <a:picLocks noChangeAspect="1"/>
            </p:cNvPicPr>
            <p:nvPr/>
          </p:nvPicPr>
          <p:blipFill>
            <a:blip r:embed="rId8"/>
            <a:stretch>
              <a:fillRect/>
            </a:stretch>
          </p:blipFill>
          <p:spPr>
            <a:xfrm>
              <a:off x="5216130" y="4909624"/>
              <a:ext cx="2769395" cy="1856935"/>
            </a:xfrm>
            <a:prstGeom prst="rect">
              <a:avLst/>
            </a:prstGeom>
          </p:spPr>
        </p:pic>
        <p:grpSp>
          <p:nvGrpSpPr>
            <p:cNvPr id="36" name="Group 35">
              <a:extLst>
                <a:ext uri="{FF2B5EF4-FFF2-40B4-BE49-F238E27FC236}">
                  <a16:creationId xmlns:a16="http://schemas.microsoft.com/office/drawing/2014/main" id="{A5622F16-E48E-0900-2C08-E85F0E6E71C1}"/>
                </a:ext>
              </a:extLst>
            </p:cNvPr>
            <p:cNvGrpSpPr/>
            <p:nvPr/>
          </p:nvGrpSpPr>
          <p:grpSpPr>
            <a:xfrm>
              <a:off x="8215364" y="4321414"/>
              <a:ext cx="1964956" cy="2406907"/>
              <a:chOff x="8251940" y="3845926"/>
              <a:chExt cx="1964956" cy="2406907"/>
            </a:xfrm>
          </p:grpSpPr>
          <p:pic>
            <p:nvPicPr>
              <p:cNvPr id="34" name="Picture 33" descr="A screen shot of a computer&#10;&#10;AI-generated content may be incorrect.">
                <a:extLst>
                  <a:ext uri="{FF2B5EF4-FFF2-40B4-BE49-F238E27FC236}">
                    <a16:creationId xmlns:a16="http://schemas.microsoft.com/office/drawing/2014/main" id="{9B609197-27E6-8A2B-DDD0-1F0A8E11F94F}"/>
                  </a:ext>
                </a:extLst>
              </p:cNvPr>
              <p:cNvPicPr>
                <a:picLocks noChangeAspect="1"/>
              </p:cNvPicPr>
              <p:nvPr/>
            </p:nvPicPr>
            <p:blipFill>
              <a:blip r:embed="rId9" cstate="print">
                <a:extLst>
                  <a:ext uri="{28A0092B-C50C-407E-A947-70E740481C1C}">
                    <a14:useLocalDpi xmlns:a14="http://schemas.microsoft.com/office/drawing/2010/main" val="0"/>
                  </a:ext>
                </a:extLst>
              </a:blip>
              <a:srcRect l="15672" t="13910" r="52810" b="31394"/>
              <a:stretch>
                <a:fillRect/>
              </a:stretch>
            </p:blipFill>
            <p:spPr>
              <a:xfrm>
                <a:off x="8278368" y="4503281"/>
                <a:ext cx="1792224" cy="1749552"/>
              </a:xfrm>
              <a:prstGeom prst="rect">
                <a:avLst/>
              </a:prstGeom>
            </p:spPr>
          </p:pic>
          <p:sp>
            <p:nvSpPr>
              <p:cNvPr id="35" name="TextBox 34">
                <a:extLst>
                  <a:ext uri="{FF2B5EF4-FFF2-40B4-BE49-F238E27FC236}">
                    <a16:creationId xmlns:a16="http://schemas.microsoft.com/office/drawing/2014/main" id="{877DC625-4B8D-61A3-7795-DE7EAC9F5013}"/>
                  </a:ext>
                </a:extLst>
              </p:cNvPr>
              <p:cNvSpPr txBox="1"/>
              <p:nvPr/>
            </p:nvSpPr>
            <p:spPr>
              <a:xfrm>
                <a:off x="8251940" y="3845926"/>
                <a:ext cx="196495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r>
                  <a:rPr kumimoji="0" lang="en-US" sz="1800" b="0" i="0" u="none" strike="noStrike" kern="1200" cap="none" spc="0" normalizeH="0" baseline="30000" noProof="0" dirty="0">
                    <a:ln>
                      <a:noFill/>
                    </a:ln>
                    <a:solidFill>
                      <a:prstClr val="black"/>
                    </a:solidFill>
                    <a:effectLst/>
                    <a:uLnTx/>
                    <a:uFillTx/>
                    <a:latin typeface="Calibri" panose="020F0502020204030204"/>
                    <a:ea typeface="+mn-ea"/>
                    <a:cs typeface="+mn-cs"/>
                  </a:rPr>
                  <a:t>st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protein diffraction images</a:t>
                </a:r>
              </a:p>
            </p:txBody>
          </p:sp>
        </p:grpSp>
        <p:grpSp>
          <p:nvGrpSpPr>
            <p:cNvPr id="43" name="Group 42">
              <a:extLst>
                <a:ext uri="{FF2B5EF4-FFF2-40B4-BE49-F238E27FC236}">
                  <a16:creationId xmlns:a16="http://schemas.microsoft.com/office/drawing/2014/main" id="{FC5BC17E-D438-9841-87B5-B54D8F6A3274}"/>
                </a:ext>
              </a:extLst>
            </p:cNvPr>
            <p:cNvGrpSpPr/>
            <p:nvPr/>
          </p:nvGrpSpPr>
          <p:grpSpPr>
            <a:xfrm>
              <a:off x="10348964" y="4513161"/>
              <a:ext cx="1843036" cy="2217931"/>
              <a:chOff x="10348964" y="4513161"/>
              <a:chExt cx="1843036" cy="2217931"/>
            </a:xfrm>
          </p:grpSpPr>
          <p:pic>
            <p:nvPicPr>
              <p:cNvPr id="41" name="ED_cartoon_movie">
                <a:hlinkClick r:id="" action="ppaction://media"/>
                <a:extLst>
                  <a:ext uri="{FF2B5EF4-FFF2-40B4-BE49-F238E27FC236}">
                    <a16:creationId xmlns:a16="http://schemas.microsoft.com/office/drawing/2014/main" id="{B4823CC6-551E-DE6D-D60A-638F0C224CFA}"/>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0370000" y="5115652"/>
                <a:ext cx="1518214" cy="1615440"/>
              </a:xfrm>
              <a:prstGeom prst="rect">
                <a:avLst/>
              </a:prstGeom>
            </p:spPr>
          </p:pic>
          <p:sp>
            <p:nvSpPr>
              <p:cNvPr id="42" name="TextBox 41">
                <a:extLst>
                  <a:ext uri="{FF2B5EF4-FFF2-40B4-BE49-F238E27FC236}">
                    <a16:creationId xmlns:a16="http://schemas.microsoft.com/office/drawing/2014/main" id="{4E605A47-DD25-DEC2-8E05-CC4961EB224D}"/>
                  </a:ext>
                </a:extLst>
              </p:cNvPr>
              <p:cNvSpPr txBox="1"/>
              <p:nvPr/>
            </p:nvSpPr>
            <p:spPr>
              <a:xfrm>
                <a:off x="10348964" y="4513161"/>
                <a:ext cx="18430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Hi-quality reconstructions</a:t>
                </a:r>
              </a:p>
            </p:txBody>
          </p:sp>
        </p:grpSp>
      </p:grpSp>
      <p:sp>
        <p:nvSpPr>
          <p:cNvPr id="4" name="Footer Placeholder 3">
            <a:extLst>
              <a:ext uri="{FF2B5EF4-FFF2-40B4-BE49-F238E27FC236}">
                <a16:creationId xmlns:a16="http://schemas.microsoft.com/office/drawing/2014/main" id="{AB230E1D-97B4-0C3C-5DE5-AAAE8643DECB}"/>
              </a:ext>
            </a:extLst>
          </p:cNvPr>
          <p:cNvSpPr>
            <a:spLocks noGrp="1"/>
          </p:cNvSpPr>
          <p:nvPr>
            <p:ph type="ftr" sz="quarter" idx="11"/>
          </p:nvPr>
        </p:nvSpPr>
        <p:spPr/>
        <p:txBody>
          <a:bodyPr/>
          <a:lstStyle/>
          <a:p>
            <a:r>
              <a:rPr lang="en-US"/>
              <a:t>N.H. Matlis | PhASE26 | Sept 21</a:t>
            </a:r>
          </a:p>
        </p:txBody>
      </p:sp>
    </p:spTree>
    <p:extLst>
      <p:ext uri="{BB962C8B-B14F-4D97-AF65-F5344CB8AC3E}">
        <p14:creationId xmlns:p14="http://schemas.microsoft.com/office/powerpoint/2010/main" val="3359828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3" repeatCount="indefinite" fill="hold" display="0">
                  <p:stCondLst>
                    <p:cond delay="indefinite"/>
                  </p:stCondLst>
                </p:cTn>
                <p:tgtEl>
                  <p:spTgt spid="41"/>
                </p:tgtEl>
              </p:cMediaNode>
            </p:video>
          </p:childTnLst>
        </p:cTn>
      </p:par>
    </p:tnLst>
    <p:bldLst>
      <p:bldP spid="3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01CD0BA6-159B-938F-E341-C2B63A60EFD0}"/>
              </a:ext>
            </a:extLst>
          </p:cNvPr>
          <p:cNvGrpSpPr/>
          <p:nvPr/>
        </p:nvGrpSpPr>
        <p:grpSpPr>
          <a:xfrm>
            <a:off x="4954396" y="2821622"/>
            <a:ext cx="2188996" cy="2321592"/>
            <a:chOff x="5262740" y="3055539"/>
            <a:chExt cx="2188996" cy="2321592"/>
          </a:xfrm>
        </p:grpSpPr>
        <p:pic>
          <p:nvPicPr>
            <p:cNvPr id="6" name="Picture 5">
              <a:extLst>
                <a:ext uri="{FF2B5EF4-FFF2-40B4-BE49-F238E27FC236}">
                  <a16:creationId xmlns:a16="http://schemas.microsoft.com/office/drawing/2014/main" id="{DDD7A98D-0331-D261-7AEE-BF1792622E98}"/>
                </a:ext>
              </a:extLst>
            </p:cNvPr>
            <p:cNvPicPr>
              <a:picLocks noChangeAspect="1"/>
            </p:cNvPicPr>
            <p:nvPr/>
          </p:nvPicPr>
          <p:blipFill>
            <a:blip r:embed="rId3"/>
            <a:stretch>
              <a:fillRect/>
            </a:stretch>
          </p:blipFill>
          <p:spPr>
            <a:xfrm>
              <a:off x="5262740" y="3501970"/>
              <a:ext cx="2188996" cy="1457247"/>
            </a:xfrm>
            <a:prstGeom prst="rect">
              <a:avLst/>
            </a:prstGeom>
          </p:spPr>
        </p:pic>
        <p:sp>
          <p:nvSpPr>
            <p:cNvPr id="10" name="TextBox 9">
              <a:extLst>
                <a:ext uri="{FF2B5EF4-FFF2-40B4-BE49-F238E27FC236}">
                  <a16:creationId xmlns:a16="http://schemas.microsoft.com/office/drawing/2014/main" id="{83FF4824-3108-1739-3599-A3EA9BD844BF}"/>
                </a:ext>
              </a:extLst>
            </p:cNvPr>
            <p:cNvSpPr txBox="1"/>
            <p:nvPr/>
          </p:nvSpPr>
          <p:spPr>
            <a:xfrm>
              <a:off x="5940830" y="3055539"/>
              <a:ext cx="906538" cy="42056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70C0"/>
                  </a:solidFill>
                  <a:effectLst/>
                  <a:uLnTx/>
                  <a:uFillTx/>
                  <a:latin typeface="Arial"/>
                  <a:ea typeface="+mn-ea"/>
                  <a:cs typeface="+mn-cs"/>
                </a:rPr>
                <a:t>THz</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B207B12-9505-2437-2CB8-3B1155E60A0C}"/>
                    </a:ext>
                  </a:extLst>
                </p:cNvPr>
                <p:cNvSpPr txBox="1"/>
                <p:nvPr/>
              </p:nvSpPr>
              <p:spPr>
                <a:xfrm>
                  <a:off x="5549991" y="4956567"/>
                  <a:ext cx="1589588" cy="42056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2133" b="0" i="1" dirty="0" smtClean="0">
                            <a:solidFill>
                              <a:srgbClr val="0070C0"/>
                            </a:solidFill>
                            <a:latin typeface="Cambria Math" panose="02040503050406030204" pitchFamily="18" charset="0"/>
                          </a:rPr>
                          <m:t>𝜆</m:t>
                        </m:r>
                        <m:r>
                          <a:rPr lang="en-US" sz="2133" b="0" i="1" dirty="0" smtClean="0">
                            <a:solidFill>
                              <a:srgbClr val="0070C0"/>
                            </a:solidFill>
                            <a:latin typeface="Cambria Math" panose="02040503050406030204" pitchFamily="18" charset="0"/>
                          </a:rPr>
                          <m:t>≈0.3 </m:t>
                        </m:r>
                        <m:r>
                          <m:rPr>
                            <m:sty m:val="p"/>
                          </m:rPr>
                          <a:rPr lang="en-US" sz="2133" b="0" i="0" dirty="0" smtClean="0">
                            <a:solidFill>
                              <a:srgbClr val="0070C0"/>
                            </a:solidFill>
                            <a:latin typeface="Cambria Math" panose="02040503050406030204" pitchFamily="18" charset="0"/>
                          </a:rPr>
                          <m:t>mm</m:t>
                        </m:r>
                      </m:oMath>
                    </m:oMathPara>
                  </a14:m>
                  <a:endParaRPr kumimoji="0" lang="en-US" sz="2133" b="0" u="none" strike="noStrike" kern="1200" cap="none" spc="0" normalizeH="0" baseline="0" noProof="0" dirty="0">
                    <a:ln>
                      <a:noFill/>
                    </a:ln>
                    <a:solidFill>
                      <a:srgbClr val="0070C0"/>
                    </a:solidFill>
                    <a:effectLst/>
                    <a:uLnTx/>
                    <a:uFillTx/>
                    <a:latin typeface="Arial"/>
                  </a:endParaRPr>
                </a:p>
              </p:txBody>
            </p:sp>
          </mc:Choice>
          <mc:Fallback xmlns="">
            <p:sp>
              <p:nvSpPr>
                <p:cNvPr id="24" name="TextBox 23">
                  <a:extLst>
                    <a:ext uri="{FF2B5EF4-FFF2-40B4-BE49-F238E27FC236}">
                      <a16:creationId xmlns:a16="http://schemas.microsoft.com/office/drawing/2014/main" id="{9B207B12-9505-2437-2CB8-3B1155E60A0C}"/>
                    </a:ext>
                  </a:extLst>
                </p:cNvPr>
                <p:cNvSpPr txBox="1">
                  <a:spLocks noRot="1" noChangeAspect="1" noMove="1" noResize="1" noEditPoints="1" noAdjustHandles="1" noChangeArrowheads="1" noChangeShapeType="1" noTextEdit="1"/>
                </p:cNvSpPr>
                <p:nvPr/>
              </p:nvSpPr>
              <p:spPr>
                <a:xfrm>
                  <a:off x="5549991" y="4956567"/>
                  <a:ext cx="1589588" cy="420564"/>
                </a:xfrm>
                <a:prstGeom prst="rect">
                  <a:avLst/>
                </a:prstGeom>
                <a:blipFill>
                  <a:blip r:embed="rId4"/>
                  <a:stretch>
                    <a:fillRect b="-17647"/>
                  </a:stretch>
                </a:blipFill>
              </p:spPr>
              <p:txBody>
                <a:bodyPr/>
                <a:lstStyle/>
                <a:p>
                  <a:r>
                    <a:rPr lang="en-US">
                      <a:noFill/>
                    </a:rPr>
                    <a:t> </a:t>
                  </a:r>
                </a:p>
              </p:txBody>
            </p:sp>
          </mc:Fallback>
        </mc:AlternateContent>
      </p:grpSp>
      <p:grpSp>
        <p:nvGrpSpPr>
          <p:cNvPr id="29" name="Group 28">
            <a:extLst>
              <a:ext uri="{FF2B5EF4-FFF2-40B4-BE49-F238E27FC236}">
                <a16:creationId xmlns:a16="http://schemas.microsoft.com/office/drawing/2014/main" id="{329F4ACC-421C-458C-8FB7-A9E1EB0DBCEA}"/>
              </a:ext>
            </a:extLst>
          </p:cNvPr>
          <p:cNvGrpSpPr/>
          <p:nvPr/>
        </p:nvGrpSpPr>
        <p:grpSpPr>
          <a:xfrm>
            <a:off x="438064" y="1277702"/>
            <a:ext cx="2310269" cy="2557707"/>
            <a:chOff x="969692" y="1277702"/>
            <a:chExt cx="2310269" cy="2557707"/>
          </a:xfrm>
        </p:grpSpPr>
        <p:pic>
          <p:nvPicPr>
            <p:cNvPr id="15" name="Picture 14" descr="A close-up of a metal object&#10;&#10;AI-generated content may be incorrect.">
              <a:extLst>
                <a:ext uri="{FF2B5EF4-FFF2-40B4-BE49-F238E27FC236}">
                  <a16:creationId xmlns:a16="http://schemas.microsoft.com/office/drawing/2014/main" id="{A0AC5884-20D2-FF6E-0A37-A70DE56E2BD4}"/>
                </a:ext>
              </a:extLst>
            </p:cNvPr>
            <p:cNvPicPr>
              <a:picLocks noChangeAspect="1"/>
            </p:cNvPicPr>
            <p:nvPr/>
          </p:nvPicPr>
          <p:blipFill>
            <a:blip r:embed="rId5"/>
            <a:srcRect r="2" b="1331"/>
            <a:stretch>
              <a:fillRect/>
            </a:stretch>
          </p:blipFill>
          <p:spPr>
            <a:xfrm>
              <a:off x="969692" y="1661794"/>
              <a:ext cx="2274344" cy="1929927"/>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p:nvSpPr>
            <p:cNvPr id="16" name="TextBox 15">
              <a:extLst>
                <a:ext uri="{FF2B5EF4-FFF2-40B4-BE49-F238E27FC236}">
                  <a16:creationId xmlns:a16="http://schemas.microsoft.com/office/drawing/2014/main" id="{0F11D2F6-25DA-2CB1-E883-AF28D116623A}"/>
                </a:ext>
              </a:extLst>
            </p:cNvPr>
            <p:cNvSpPr txBox="1"/>
            <p:nvPr/>
          </p:nvSpPr>
          <p:spPr>
            <a:xfrm>
              <a:off x="1690373" y="1277702"/>
              <a:ext cx="1589588" cy="42056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133" dirty="0">
                  <a:solidFill>
                    <a:srgbClr val="0070C0"/>
                  </a:solidFill>
                  <a:latin typeface="Arial"/>
                </a:rPr>
                <a:t>X-band</a:t>
              </a:r>
              <a:endParaRPr kumimoji="0" lang="en-US" sz="2133" b="0" i="0" u="none" strike="noStrike" kern="1200" cap="none" spc="0" normalizeH="0" baseline="0" noProof="0" dirty="0">
                <a:ln>
                  <a:noFill/>
                </a:ln>
                <a:solidFill>
                  <a:srgbClr val="0070C0"/>
                </a:solidFill>
                <a:effectLst/>
                <a:uLnTx/>
                <a:uFillTx/>
                <a:latin typeface="Arial"/>
                <a:ea typeface="+mn-ea"/>
                <a:cs typeface="+mn-cs"/>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C74149EF-7F07-A2EF-99F9-3C7E7A12F3D4}"/>
                    </a:ext>
                  </a:extLst>
                </p:cNvPr>
                <p:cNvSpPr txBox="1"/>
                <p:nvPr/>
              </p:nvSpPr>
              <p:spPr>
                <a:xfrm>
                  <a:off x="1233173" y="3414845"/>
                  <a:ext cx="1589588" cy="42056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2133" b="0" i="1" dirty="0" smtClean="0">
                            <a:solidFill>
                              <a:srgbClr val="0070C0"/>
                            </a:solidFill>
                            <a:latin typeface="Cambria Math" panose="02040503050406030204" pitchFamily="18" charset="0"/>
                          </a:rPr>
                          <m:t>𝜆</m:t>
                        </m:r>
                        <m:r>
                          <a:rPr lang="en-US" sz="2133" b="0" i="1" dirty="0" smtClean="0">
                            <a:solidFill>
                              <a:srgbClr val="0070C0"/>
                            </a:solidFill>
                            <a:latin typeface="Cambria Math" panose="02040503050406030204" pitchFamily="18" charset="0"/>
                          </a:rPr>
                          <m:t>≈3 </m:t>
                        </m:r>
                        <m:r>
                          <m:rPr>
                            <m:sty m:val="p"/>
                          </m:rPr>
                          <a:rPr lang="en-US" sz="2133" b="0" i="0" dirty="0" smtClean="0">
                            <a:solidFill>
                              <a:srgbClr val="0070C0"/>
                            </a:solidFill>
                            <a:latin typeface="Cambria Math" panose="02040503050406030204" pitchFamily="18" charset="0"/>
                          </a:rPr>
                          <m:t>cm</m:t>
                        </m:r>
                      </m:oMath>
                    </m:oMathPara>
                  </a14:m>
                  <a:endParaRPr kumimoji="0" lang="en-US" sz="2133" b="0" u="none" strike="noStrike" kern="1200" cap="none" spc="0" normalizeH="0" baseline="0" noProof="0" dirty="0">
                    <a:ln>
                      <a:noFill/>
                    </a:ln>
                    <a:solidFill>
                      <a:srgbClr val="0070C0"/>
                    </a:solidFill>
                    <a:effectLst/>
                    <a:uLnTx/>
                    <a:uFillTx/>
                    <a:latin typeface="Arial"/>
                  </a:endParaRPr>
                </a:p>
              </p:txBody>
            </p:sp>
          </mc:Choice>
          <mc:Fallback xmlns="">
            <p:sp>
              <p:nvSpPr>
                <p:cNvPr id="21" name="TextBox 20">
                  <a:extLst>
                    <a:ext uri="{FF2B5EF4-FFF2-40B4-BE49-F238E27FC236}">
                      <a16:creationId xmlns:a16="http://schemas.microsoft.com/office/drawing/2014/main" id="{C74149EF-7F07-A2EF-99F9-3C7E7A12F3D4}"/>
                    </a:ext>
                  </a:extLst>
                </p:cNvPr>
                <p:cNvSpPr txBox="1">
                  <a:spLocks noRot="1" noChangeAspect="1" noMove="1" noResize="1" noEditPoints="1" noAdjustHandles="1" noChangeArrowheads="1" noChangeShapeType="1" noTextEdit="1"/>
                </p:cNvSpPr>
                <p:nvPr/>
              </p:nvSpPr>
              <p:spPr>
                <a:xfrm>
                  <a:off x="1233173" y="3414845"/>
                  <a:ext cx="1589588" cy="420564"/>
                </a:xfrm>
                <a:prstGeom prst="rect">
                  <a:avLst/>
                </a:prstGeom>
                <a:blipFill>
                  <a:blip r:embed="rId6"/>
                  <a:stretch>
                    <a:fillRect b="-23529"/>
                  </a:stretch>
                </a:blipFill>
              </p:spPr>
              <p:txBody>
                <a:bodyPr/>
                <a:lstStyle/>
                <a:p>
                  <a:r>
                    <a:rPr lang="en-US">
                      <a:noFill/>
                    </a:rPr>
                    <a:t> </a:t>
                  </a:r>
                </a:p>
              </p:txBody>
            </p:sp>
          </mc:Fallback>
        </mc:AlternateContent>
      </p:grpSp>
      <p:sp>
        <p:nvSpPr>
          <p:cNvPr id="2" name="Title 1">
            <a:extLst>
              <a:ext uri="{FF2B5EF4-FFF2-40B4-BE49-F238E27FC236}">
                <a16:creationId xmlns:a16="http://schemas.microsoft.com/office/drawing/2014/main" id="{0BF6A7F2-68B6-30D8-ED69-1CB8119BF38C}"/>
              </a:ext>
            </a:extLst>
          </p:cNvPr>
          <p:cNvSpPr>
            <a:spLocks noGrp="1"/>
          </p:cNvSpPr>
          <p:nvPr>
            <p:ph type="title"/>
          </p:nvPr>
        </p:nvSpPr>
        <p:spPr/>
        <p:txBody>
          <a:bodyPr>
            <a:normAutofit/>
          </a:bodyPr>
          <a:lstStyle/>
          <a:p>
            <a:r>
              <a:rPr lang="en-US" dirty="0"/>
              <a:t>Options for reaching higher gradients: smaller scales &amp; higher fields</a:t>
            </a:r>
          </a:p>
        </p:txBody>
      </p:sp>
      <p:grpSp>
        <p:nvGrpSpPr>
          <p:cNvPr id="26" name="Group 25">
            <a:extLst>
              <a:ext uri="{FF2B5EF4-FFF2-40B4-BE49-F238E27FC236}">
                <a16:creationId xmlns:a16="http://schemas.microsoft.com/office/drawing/2014/main" id="{6614743E-27A2-787C-A426-BC347258142E}"/>
              </a:ext>
            </a:extLst>
          </p:cNvPr>
          <p:cNvGrpSpPr/>
          <p:nvPr/>
        </p:nvGrpSpPr>
        <p:grpSpPr>
          <a:xfrm>
            <a:off x="2984449" y="1981651"/>
            <a:ext cx="1910255" cy="2566140"/>
            <a:chOff x="3484179" y="2130507"/>
            <a:chExt cx="1910255" cy="2566140"/>
          </a:xfrm>
        </p:grpSpPr>
        <p:pic>
          <p:nvPicPr>
            <p:cNvPr id="13" name="Picture 2">
              <a:extLst>
                <a:ext uri="{FF2B5EF4-FFF2-40B4-BE49-F238E27FC236}">
                  <a16:creationId xmlns:a16="http://schemas.microsoft.com/office/drawing/2014/main" id="{FE2A2B46-9595-9D75-54BB-94AE3F877D17}"/>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895"/>
            <a:stretch>
              <a:fillRect/>
            </a:stretch>
          </p:blipFill>
          <p:spPr bwMode="auto">
            <a:xfrm>
              <a:off x="3484179" y="2498119"/>
              <a:ext cx="1910255" cy="1775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a:extLst>
                <a:ext uri="{FF2B5EF4-FFF2-40B4-BE49-F238E27FC236}">
                  <a16:creationId xmlns:a16="http://schemas.microsoft.com/office/drawing/2014/main" id="{F57D32D5-92AF-EE1F-5B53-1D8A9872C460}"/>
                </a:ext>
              </a:extLst>
            </p:cNvPr>
            <p:cNvSpPr txBox="1"/>
            <p:nvPr/>
          </p:nvSpPr>
          <p:spPr>
            <a:xfrm>
              <a:off x="3615599" y="2130507"/>
              <a:ext cx="1589588" cy="42056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133" dirty="0">
                  <a:solidFill>
                    <a:srgbClr val="0070C0"/>
                  </a:solidFill>
                  <a:latin typeface="Arial"/>
                </a:rPr>
                <a:t>mm-wave</a:t>
              </a:r>
              <a:endParaRPr kumimoji="0" lang="en-US" sz="2133" b="0" i="0" u="none" strike="noStrike" kern="1200" cap="none" spc="0" normalizeH="0" baseline="0" noProof="0" dirty="0">
                <a:ln>
                  <a:noFill/>
                </a:ln>
                <a:solidFill>
                  <a:srgbClr val="0070C0"/>
                </a:solidFill>
                <a:effectLst/>
                <a:uLnTx/>
                <a:uFillTx/>
                <a:latin typeface="Arial"/>
                <a:ea typeface="+mn-ea"/>
                <a:cs typeface="+mn-cs"/>
              </a:endParaRP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4E6D0F58-244A-CC2C-0DF4-31128535C009}"/>
                    </a:ext>
                  </a:extLst>
                </p:cNvPr>
                <p:cNvSpPr txBox="1"/>
                <p:nvPr/>
              </p:nvSpPr>
              <p:spPr>
                <a:xfrm>
                  <a:off x="3487275" y="4276083"/>
                  <a:ext cx="1589588" cy="42056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2133" b="0" i="1" dirty="0" smtClean="0">
                            <a:solidFill>
                              <a:srgbClr val="0070C0"/>
                            </a:solidFill>
                            <a:latin typeface="Cambria Math" panose="02040503050406030204" pitchFamily="18" charset="0"/>
                          </a:rPr>
                          <m:t>𝜆</m:t>
                        </m:r>
                        <m:r>
                          <a:rPr lang="en-US" sz="2133" b="0" i="1" dirty="0" smtClean="0">
                            <a:solidFill>
                              <a:srgbClr val="0070C0"/>
                            </a:solidFill>
                            <a:latin typeface="Cambria Math" panose="02040503050406030204" pitchFamily="18" charset="0"/>
                          </a:rPr>
                          <m:t>≈3 </m:t>
                        </m:r>
                        <m:r>
                          <m:rPr>
                            <m:sty m:val="p"/>
                          </m:rPr>
                          <a:rPr lang="en-US" sz="2133" b="0" i="0" dirty="0" smtClean="0">
                            <a:solidFill>
                              <a:srgbClr val="0070C0"/>
                            </a:solidFill>
                            <a:latin typeface="Cambria Math" panose="02040503050406030204" pitchFamily="18" charset="0"/>
                          </a:rPr>
                          <m:t>mm</m:t>
                        </m:r>
                      </m:oMath>
                    </m:oMathPara>
                  </a14:m>
                  <a:endParaRPr kumimoji="0" lang="en-US" sz="2133" b="0" u="none" strike="noStrike" kern="1200" cap="none" spc="0" normalizeH="0" baseline="0" noProof="0" dirty="0">
                    <a:ln>
                      <a:noFill/>
                    </a:ln>
                    <a:solidFill>
                      <a:srgbClr val="0070C0"/>
                    </a:solidFill>
                    <a:effectLst/>
                    <a:uLnTx/>
                    <a:uFillTx/>
                    <a:latin typeface="Arial"/>
                  </a:endParaRPr>
                </a:p>
              </p:txBody>
            </p:sp>
          </mc:Choice>
          <mc:Fallback xmlns="">
            <p:sp>
              <p:nvSpPr>
                <p:cNvPr id="22" name="TextBox 21">
                  <a:extLst>
                    <a:ext uri="{FF2B5EF4-FFF2-40B4-BE49-F238E27FC236}">
                      <a16:creationId xmlns:a16="http://schemas.microsoft.com/office/drawing/2014/main" id="{4E6D0F58-244A-CC2C-0DF4-31128535C009}"/>
                    </a:ext>
                  </a:extLst>
                </p:cNvPr>
                <p:cNvSpPr txBox="1">
                  <a:spLocks noRot="1" noChangeAspect="1" noMove="1" noResize="1" noEditPoints="1" noAdjustHandles="1" noChangeArrowheads="1" noChangeShapeType="1" noTextEdit="1"/>
                </p:cNvSpPr>
                <p:nvPr/>
              </p:nvSpPr>
              <p:spPr>
                <a:xfrm>
                  <a:off x="3487275" y="4276083"/>
                  <a:ext cx="1589588" cy="420564"/>
                </a:xfrm>
                <a:prstGeom prst="rect">
                  <a:avLst/>
                </a:prstGeom>
                <a:blipFill>
                  <a:blip r:embed="rId8"/>
                  <a:stretch>
                    <a:fillRect b="-17143"/>
                  </a:stretch>
                </a:blipFill>
              </p:spPr>
              <p:txBody>
                <a:bodyPr/>
                <a:lstStyle/>
                <a:p>
                  <a:r>
                    <a:rPr lang="en-US">
                      <a:noFill/>
                    </a:rPr>
                    <a:t> </a:t>
                  </a:r>
                </a:p>
              </p:txBody>
            </p:sp>
          </mc:Fallback>
        </mc:AlternateContent>
      </p:grpSp>
      <p:grpSp>
        <p:nvGrpSpPr>
          <p:cNvPr id="28" name="Group 27">
            <a:extLst>
              <a:ext uri="{FF2B5EF4-FFF2-40B4-BE49-F238E27FC236}">
                <a16:creationId xmlns:a16="http://schemas.microsoft.com/office/drawing/2014/main" id="{F7A698FF-AD6C-13FA-3FA7-B5A89739690F}"/>
              </a:ext>
            </a:extLst>
          </p:cNvPr>
          <p:cNvGrpSpPr/>
          <p:nvPr/>
        </p:nvGrpSpPr>
        <p:grpSpPr>
          <a:xfrm>
            <a:off x="7230140" y="3769569"/>
            <a:ext cx="2268180" cy="2054129"/>
            <a:chOff x="7485321" y="4067281"/>
            <a:chExt cx="2268180" cy="2054129"/>
          </a:xfrm>
        </p:grpSpPr>
        <p:pic>
          <p:nvPicPr>
            <p:cNvPr id="8" name="Picture 2">
              <a:extLst>
                <a:ext uri="{FF2B5EF4-FFF2-40B4-BE49-F238E27FC236}">
                  <a16:creationId xmlns:a16="http://schemas.microsoft.com/office/drawing/2014/main" id="{29D5960C-6FE7-5979-0FE5-F79F1A9623D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64505" y="4490067"/>
              <a:ext cx="2188996" cy="123017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3E205A4-2AEE-F315-A6D6-124DA1AD70D3}"/>
                </a:ext>
              </a:extLst>
            </p:cNvPr>
            <p:cNvSpPr txBox="1"/>
            <p:nvPr/>
          </p:nvSpPr>
          <p:spPr>
            <a:xfrm>
              <a:off x="8253837" y="4067281"/>
              <a:ext cx="682110" cy="420564"/>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70C0"/>
                  </a:solidFill>
                  <a:effectLst/>
                  <a:uLnTx/>
                  <a:uFillTx/>
                  <a:latin typeface="Arial"/>
                  <a:ea typeface="+mn-ea"/>
                  <a:cs typeface="+mn-cs"/>
                </a:rPr>
                <a:t>LPA</a:t>
              </a:r>
            </a:p>
          </p:txBody>
        </p:sp>
        <mc:AlternateContent xmlns:mc="http://schemas.openxmlformats.org/markup-compatibility/2006">
          <mc:Choice xmlns:a14="http://schemas.microsoft.com/office/drawing/2010/main" Requires="a14">
            <p:sp>
              <p:nvSpPr>
                <p:cNvPr id="25" name="TextBox 24">
                  <a:extLst>
                    <a:ext uri="{FF2B5EF4-FFF2-40B4-BE49-F238E27FC236}">
                      <a16:creationId xmlns:a16="http://schemas.microsoft.com/office/drawing/2014/main" id="{BB465C9C-81D7-E0C1-89B1-27AA40627469}"/>
                    </a:ext>
                  </a:extLst>
                </p:cNvPr>
                <p:cNvSpPr txBox="1"/>
                <p:nvPr/>
              </p:nvSpPr>
              <p:spPr>
                <a:xfrm>
                  <a:off x="7485321" y="5700846"/>
                  <a:ext cx="2254102" cy="42056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2133" b="0" i="1" dirty="0" smtClean="0">
                            <a:solidFill>
                              <a:srgbClr val="0070C0"/>
                            </a:solidFill>
                            <a:latin typeface="Cambria Math" panose="02040503050406030204" pitchFamily="18" charset="0"/>
                          </a:rPr>
                          <m:t>𝜆</m:t>
                        </m:r>
                        <m:r>
                          <a:rPr lang="en-US" sz="2133" b="0" i="1" dirty="0" smtClean="0">
                            <a:solidFill>
                              <a:srgbClr val="0070C0"/>
                            </a:solidFill>
                            <a:latin typeface="Cambria Math" panose="02040503050406030204" pitchFamily="18" charset="0"/>
                          </a:rPr>
                          <m:t>≈30 </m:t>
                        </m:r>
                        <m:r>
                          <a:rPr lang="en-US" sz="2133" b="0" i="1" dirty="0" smtClean="0">
                            <a:solidFill>
                              <a:srgbClr val="0070C0"/>
                            </a:solidFill>
                            <a:latin typeface="Cambria Math" panose="02040503050406030204" pitchFamily="18" charset="0"/>
                          </a:rPr>
                          <m:t>𝜇</m:t>
                        </m:r>
                        <m:r>
                          <m:rPr>
                            <m:sty m:val="p"/>
                          </m:rPr>
                          <a:rPr lang="en-US" sz="2133" b="0" i="0" dirty="0" smtClean="0">
                            <a:solidFill>
                              <a:srgbClr val="0070C0"/>
                            </a:solidFill>
                            <a:latin typeface="Cambria Math" panose="02040503050406030204" pitchFamily="18" charset="0"/>
                          </a:rPr>
                          <m:t>m</m:t>
                        </m:r>
                      </m:oMath>
                    </m:oMathPara>
                  </a14:m>
                  <a:endParaRPr kumimoji="0" lang="en-US" sz="2133" b="0" u="none" strike="noStrike" kern="1200" cap="none" spc="0" normalizeH="0" baseline="0" noProof="0" dirty="0">
                    <a:ln>
                      <a:noFill/>
                    </a:ln>
                    <a:solidFill>
                      <a:srgbClr val="0070C0"/>
                    </a:solidFill>
                    <a:effectLst/>
                    <a:uLnTx/>
                    <a:uFillTx/>
                    <a:latin typeface="Arial"/>
                  </a:endParaRPr>
                </a:p>
              </p:txBody>
            </p:sp>
          </mc:Choice>
          <mc:Fallback>
            <p:sp>
              <p:nvSpPr>
                <p:cNvPr id="25" name="TextBox 24">
                  <a:extLst>
                    <a:ext uri="{FF2B5EF4-FFF2-40B4-BE49-F238E27FC236}">
                      <a16:creationId xmlns:a16="http://schemas.microsoft.com/office/drawing/2014/main" id="{BB465C9C-81D7-E0C1-89B1-27AA40627469}"/>
                    </a:ext>
                  </a:extLst>
                </p:cNvPr>
                <p:cNvSpPr txBox="1">
                  <a:spLocks noRot="1" noChangeAspect="1" noMove="1" noResize="1" noEditPoints="1" noAdjustHandles="1" noChangeArrowheads="1" noChangeShapeType="1" noTextEdit="1"/>
                </p:cNvSpPr>
                <p:nvPr/>
              </p:nvSpPr>
              <p:spPr>
                <a:xfrm>
                  <a:off x="7485321" y="5700846"/>
                  <a:ext cx="2254102" cy="420564"/>
                </a:xfrm>
                <a:prstGeom prst="rect">
                  <a:avLst/>
                </a:prstGeom>
                <a:blipFill>
                  <a:blip r:embed="rId10"/>
                  <a:stretch>
                    <a:fillRect b="-20588"/>
                  </a:stretch>
                </a:blipFill>
              </p:spPr>
              <p:txBody>
                <a:bodyPr/>
                <a:lstStyle/>
                <a:p>
                  <a:r>
                    <a:rPr lang="en-US">
                      <a:noFill/>
                    </a:rPr>
                    <a:t> </a:t>
                  </a:r>
                </a:p>
              </p:txBody>
            </p:sp>
          </mc:Fallback>
        </mc:AlternateContent>
      </p:grpSp>
      <p:grpSp>
        <p:nvGrpSpPr>
          <p:cNvPr id="31" name="Group 30">
            <a:extLst>
              <a:ext uri="{FF2B5EF4-FFF2-40B4-BE49-F238E27FC236}">
                <a16:creationId xmlns:a16="http://schemas.microsoft.com/office/drawing/2014/main" id="{BDC48757-0538-2215-1BA2-D74559C1C3D2}"/>
              </a:ext>
            </a:extLst>
          </p:cNvPr>
          <p:cNvGrpSpPr/>
          <p:nvPr/>
        </p:nvGrpSpPr>
        <p:grpSpPr>
          <a:xfrm>
            <a:off x="9742968" y="4333883"/>
            <a:ext cx="2265002" cy="2163210"/>
            <a:chOff x="9742968" y="4333883"/>
            <a:chExt cx="2265002" cy="2163210"/>
          </a:xfrm>
        </p:grpSpPr>
        <p:pic>
          <p:nvPicPr>
            <p:cNvPr id="7" name="Picture 6">
              <a:extLst>
                <a:ext uri="{FF2B5EF4-FFF2-40B4-BE49-F238E27FC236}">
                  <a16:creationId xmlns:a16="http://schemas.microsoft.com/office/drawing/2014/main" id="{57B1E1A0-A7DD-4D39-B0B5-BD66E9012068}"/>
                </a:ext>
              </a:extLst>
            </p:cNvPr>
            <p:cNvPicPr>
              <a:picLocks noChangeAspect="1"/>
            </p:cNvPicPr>
            <p:nvPr/>
          </p:nvPicPr>
          <p:blipFill rotWithShape="1">
            <a:blip r:embed="rId11"/>
            <a:srcRect l="13761" t="15785" r="60504" b="35828"/>
            <a:stretch/>
          </p:blipFill>
          <p:spPr>
            <a:xfrm>
              <a:off x="9818974" y="4774090"/>
              <a:ext cx="2188996" cy="1352366"/>
            </a:xfrm>
            <a:prstGeom prst="rect">
              <a:avLst/>
            </a:prstGeom>
          </p:spPr>
        </p:pic>
        <p:sp>
          <p:nvSpPr>
            <p:cNvPr id="12" name="TextBox 11">
              <a:extLst>
                <a:ext uri="{FF2B5EF4-FFF2-40B4-BE49-F238E27FC236}">
                  <a16:creationId xmlns:a16="http://schemas.microsoft.com/office/drawing/2014/main" id="{1FDEEFA8-82B1-F33B-A454-9E4C68F85E6C}"/>
                </a:ext>
              </a:extLst>
            </p:cNvPr>
            <p:cNvSpPr txBox="1"/>
            <p:nvPr/>
          </p:nvSpPr>
          <p:spPr>
            <a:xfrm>
              <a:off x="9836577" y="4333883"/>
              <a:ext cx="2084225" cy="420564"/>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70C0"/>
                  </a:solidFill>
                  <a:effectLst/>
                  <a:uLnTx/>
                  <a:uFillTx/>
                  <a:latin typeface="Arial"/>
                  <a:ea typeface="+mn-ea"/>
                  <a:cs typeface="+mn-cs"/>
                </a:rPr>
                <a:t>Laser-Dielectric</a:t>
              </a:r>
            </a:p>
          </p:txBody>
        </p:sp>
        <mc:AlternateContent xmlns:mc="http://schemas.openxmlformats.org/markup-compatibility/2006">
          <mc:Choice xmlns:a14="http://schemas.microsoft.com/office/drawing/2010/main" Requires="a14">
            <p:sp>
              <p:nvSpPr>
                <p:cNvPr id="30" name="TextBox 29">
                  <a:extLst>
                    <a:ext uri="{FF2B5EF4-FFF2-40B4-BE49-F238E27FC236}">
                      <a16:creationId xmlns:a16="http://schemas.microsoft.com/office/drawing/2014/main" id="{AE5C8781-67A8-800F-4141-3F1379FE82FF}"/>
                    </a:ext>
                  </a:extLst>
                </p:cNvPr>
                <p:cNvSpPr txBox="1"/>
                <p:nvPr/>
              </p:nvSpPr>
              <p:spPr>
                <a:xfrm>
                  <a:off x="9742968" y="6076529"/>
                  <a:ext cx="2254102" cy="42056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2133" b="0" i="1" dirty="0" smtClean="0">
                            <a:solidFill>
                              <a:srgbClr val="0070C0"/>
                            </a:solidFill>
                            <a:latin typeface="Cambria Math" panose="02040503050406030204" pitchFamily="18" charset="0"/>
                          </a:rPr>
                          <m:t>𝜆</m:t>
                        </m:r>
                        <m:r>
                          <a:rPr lang="en-US" sz="2133" b="0" i="1" dirty="0" smtClean="0">
                            <a:solidFill>
                              <a:srgbClr val="0070C0"/>
                            </a:solidFill>
                            <a:latin typeface="Cambria Math" panose="02040503050406030204" pitchFamily="18" charset="0"/>
                          </a:rPr>
                          <m:t>≈3 </m:t>
                        </m:r>
                        <m:r>
                          <a:rPr lang="en-US" sz="2133" b="0" i="1" dirty="0" smtClean="0">
                            <a:solidFill>
                              <a:srgbClr val="0070C0"/>
                            </a:solidFill>
                            <a:latin typeface="Cambria Math" panose="02040503050406030204" pitchFamily="18" charset="0"/>
                          </a:rPr>
                          <m:t>𝜇</m:t>
                        </m:r>
                        <m:r>
                          <m:rPr>
                            <m:sty m:val="p"/>
                          </m:rPr>
                          <a:rPr lang="en-US" sz="2133" b="0" i="0" dirty="0" smtClean="0">
                            <a:solidFill>
                              <a:srgbClr val="0070C0"/>
                            </a:solidFill>
                            <a:latin typeface="Cambria Math" panose="02040503050406030204" pitchFamily="18" charset="0"/>
                          </a:rPr>
                          <m:t>m</m:t>
                        </m:r>
                      </m:oMath>
                    </m:oMathPara>
                  </a14:m>
                  <a:endParaRPr kumimoji="0" lang="en-US" sz="2133" b="0" u="none" strike="noStrike" kern="1200" cap="none" spc="0" normalizeH="0" baseline="0" noProof="0" dirty="0">
                    <a:ln>
                      <a:noFill/>
                    </a:ln>
                    <a:solidFill>
                      <a:srgbClr val="0070C0"/>
                    </a:solidFill>
                    <a:effectLst/>
                    <a:uLnTx/>
                    <a:uFillTx/>
                    <a:latin typeface="Arial"/>
                  </a:endParaRPr>
                </a:p>
              </p:txBody>
            </p:sp>
          </mc:Choice>
          <mc:Fallback>
            <p:sp>
              <p:nvSpPr>
                <p:cNvPr id="30" name="TextBox 29">
                  <a:extLst>
                    <a:ext uri="{FF2B5EF4-FFF2-40B4-BE49-F238E27FC236}">
                      <a16:creationId xmlns:a16="http://schemas.microsoft.com/office/drawing/2014/main" id="{AE5C8781-67A8-800F-4141-3F1379FE82FF}"/>
                    </a:ext>
                  </a:extLst>
                </p:cNvPr>
                <p:cNvSpPr txBox="1">
                  <a:spLocks noRot="1" noChangeAspect="1" noMove="1" noResize="1" noEditPoints="1" noAdjustHandles="1" noChangeArrowheads="1" noChangeShapeType="1" noTextEdit="1"/>
                </p:cNvSpPr>
                <p:nvPr/>
              </p:nvSpPr>
              <p:spPr>
                <a:xfrm>
                  <a:off x="9742968" y="6076529"/>
                  <a:ext cx="2254102" cy="420564"/>
                </a:xfrm>
                <a:prstGeom prst="rect">
                  <a:avLst/>
                </a:prstGeom>
                <a:blipFill>
                  <a:blip r:embed="rId12"/>
                  <a:stretch>
                    <a:fillRect b="-20588"/>
                  </a:stretch>
                </a:blipFill>
              </p:spPr>
              <p:txBody>
                <a:bodyPr/>
                <a:lstStyle/>
                <a:p>
                  <a:r>
                    <a:rPr lang="en-US">
                      <a:noFill/>
                    </a:rPr>
                    <a:t> </a:t>
                  </a:r>
                </a:p>
              </p:txBody>
            </p:sp>
          </mc:Fallback>
        </mc:AlternateContent>
      </p:grpSp>
      <p:grpSp>
        <p:nvGrpSpPr>
          <p:cNvPr id="45" name="Group 44">
            <a:extLst>
              <a:ext uri="{FF2B5EF4-FFF2-40B4-BE49-F238E27FC236}">
                <a16:creationId xmlns:a16="http://schemas.microsoft.com/office/drawing/2014/main" id="{7A2B0144-58AC-44E4-A56C-F28A55B936C2}"/>
              </a:ext>
            </a:extLst>
          </p:cNvPr>
          <p:cNvGrpSpPr/>
          <p:nvPr/>
        </p:nvGrpSpPr>
        <p:grpSpPr>
          <a:xfrm>
            <a:off x="4784652" y="1446027"/>
            <a:ext cx="6895759" cy="2410784"/>
            <a:chOff x="4784652" y="1446027"/>
            <a:chExt cx="6895759" cy="2410784"/>
          </a:xfrm>
        </p:grpSpPr>
        <p:sp>
          <p:nvSpPr>
            <p:cNvPr id="32" name="TextBox 31">
              <a:extLst>
                <a:ext uri="{FF2B5EF4-FFF2-40B4-BE49-F238E27FC236}">
                  <a16:creationId xmlns:a16="http://schemas.microsoft.com/office/drawing/2014/main" id="{3DCC5D61-D1EA-15EB-F61E-F43884BC5150}"/>
                </a:ext>
              </a:extLst>
            </p:cNvPr>
            <p:cNvSpPr txBox="1"/>
            <p:nvPr/>
          </p:nvSpPr>
          <p:spPr>
            <a:xfrm>
              <a:off x="4784652" y="1446027"/>
              <a:ext cx="4683142" cy="461665"/>
            </a:xfrm>
            <a:prstGeom prst="rect">
              <a:avLst/>
            </a:prstGeom>
            <a:noFill/>
          </p:spPr>
          <p:txBody>
            <a:bodyPr wrap="none" rtlCol="0">
              <a:spAutoFit/>
            </a:bodyPr>
            <a:lstStyle/>
            <a:p>
              <a:r>
                <a:rPr lang="en-US" sz="2400" dirty="0">
                  <a:solidFill>
                    <a:srgbClr val="0070C0"/>
                  </a:solidFill>
                </a:rPr>
                <a:t>Potential benefits of shorter waves: </a:t>
              </a:r>
            </a:p>
          </p:txBody>
        </p:sp>
        <p:sp>
          <p:nvSpPr>
            <p:cNvPr id="33" name="TextBox 32">
              <a:extLst>
                <a:ext uri="{FF2B5EF4-FFF2-40B4-BE49-F238E27FC236}">
                  <a16:creationId xmlns:a16="http://schemas.microsoft.com/office/drawing/2014/main" id="{C98B9AEA-E75A-A896-15B6-D9DEAF06CBAC}"/>
                </a:ext>
              </a:extLst>
            </p:cNvPr>
            <p:cNvSpPr txBox="1"/>
            <p:nvPr/>
          </p:nvSpPr>
          <p:spPr>
            <a:xfrm>
              <a:off x="6772941" y="1998921"/>
              <a:ext cx="2948243"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prstClr val="black"/>
                  </a:solidFill>
                  <a:latin typeface="Arial" charset="0"/>
                  <a:ea typeface="ＭＳ Ｐゴシック" charset="0"/>
                  <a:cs typeface="Verdana" charset="0"/>
                </a:rPr>
                <a:t>Higher breakdown fields</a:t>
              </a:r>
              <a:endParaRPr lang="en-US" dirty="0"/>
            </a:p>
          </p:txBody>
        </p:sp>
        <p:sp>
          <p:nvSpPr>
            <p:cNvPr id="34" name="TextBox 33">
              <a:extLst>
                <a:ext uri="{FF2B5EF4-FFF2-40B4-BE49-F238E27FC236}">
                  <a16:creationId xmlns:a16="http://schemas.microsoft.com/office/drawing/2014/main" id="{2F0E9E72-443D-99A5-1725-C8D88E96AC08}"/>
                </a:ext>
              </a:extLst>
            </p:cNvPr>
            <p:cNvSpPr txBox="1"/>
            <p:nvPr/>
          </p:nvSpPr>
          <p:spPr>
            <a:xfrm>
              <a:off x="7644807" y="2371061"/>
              <a:ext cx="2486578"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prstClr val="black"/>
                  </a:solidFill>
                  <a:latin typeface="Arial" charset="0"/>
                  <a:ea typeface="ＭＳ Ｐゴシック" charset="0"/>
                  <a:cs typeface="Verdana" charset="0"/>
                </a:rPr>
                <a:t>Lower pulse energy</a:t>
              </a:r>
              <a:endParaRPr lang="en-US" dirty="0"/>
            </a:p>
          </p:txBody>
        </p:sp>
        <p:sp>
          <p:nvSpPr>
            <p:cNvPr id="35" name="TextBox 34">
              <a:extLst>
                <a:ext uri="{FF2B5EF4-FFF2-40B4-BE49-F238E27FC236}">
                  <a16:creationId xmlns:a16="http://schemas.microsoft.com/office/drawing/2014/main" id="{3D2335E9-9BB3-1B4B-122F-EBE64A23D5A4}"/>
                </a:ext>
              </a:extLst>
            </p:cNvPr>
            <p:cNvSpPr txBox="1"/>
            <p:nvPr/>
          </p:nvSpPr>
          <p:spPr>
            <a:xfrm>
              <a:off x="8506042" y="2743201"/>
              <a:ext cx="2832827"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prstClr val="black"/>
                  </a:solidFill>
                  <a:latin typeface="Arial" charset="0"/>
                  <a:ea typeface="ＭＳ Ｐゴシック" charset="0"/>
                  <a:cs typeface="Verdana" charset="0"/>
                </a:rPr>
                <a:t>Reduced pulse heating</a:t>
              </a:r>
              <a:endParaRPr lang="en-US" dirty="0"/>
            </a:p>
          </p:txBody>
        </p:sp>
        <p:sp>
          <p:nvSpPr>
            <p:cNvPr id="36" name="TextBox 35">
              <a:extLst>
                <a:ext uri="{FF2B5EF4-FFF2-40B4-BE49-F238E27FC236}">
                  <a16:creationId xmlns:a16="http://schemas.microsoft.com/office/drawing/2014/main" id="{EEED242B-B1DC-B24F-A43F-ACF959728848}"/>
                </a:ext>
              </a:extLst>
            </p:cNvPr>
            <p:cNvSpPr txBox="1"/>
            <p:nvPr/>
          </p:nvSpPr>
          <p:spPr>
            <a:xfrm>
              <a:off x="9388547" y="3115341"/>
              <a:ext cx="1935145"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prstClr val="black"/>
                  </a:solidFill>
                  <a:latin typeface="Arial" charset="0"/>
                  <a:ea typeface="ＭＳ Ｐゴシック" charset="0"/>
                  <a:cs typeface="Verdana" charset="0"/>
                </a:rPr>
                <a:t>More compact</a:t>
              </a:r>
              <a:endParaRPr lang="en-US" dirty="0"/>
            </a:p>
          </p:txBody>
        </p:sp>
        <p:sp>
          <p:nvSpPr>
            <p:cNvPr id="37" name="TextBox 36">
              <a:extLst>
                <a:ext uri="{FF2B5EF4-FFF2-40B4-BE49-F238E27FC236}">
                  <a16:creationId xmlns:a16="http://schemas.microsoft.com/office/drawing/2014/main" id="{86FF1877-501C-CB0E-4395-93EBA9132FBA}"/>
                </a:ext>
              </a:extLst>
            </p:cNvPr>
            <p:cNvSpPr txBox="1"/>
            <p:nvPr/>
          </p:nvSpPr>
          <p:spPr>
            <a:xfrm>
              <a:off x="10271051" y="3487479"/>
              <a:ext cx="1409360"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prstClr val="black"/>
                  </a:solidFill>
                  <a:latin typeface="Arial" charset="0"/>
                  <a:ea typeface="ＭＳ Ｐゴシック" charset="0"/>
                  <a:cs typeface="Verdana" charset="0"/>
                </a:rPr>
                <a:t>Less $$$</a:t>
              </a:r>
              <a:endParaRPr lang="en-US" dirty="0"/>
            </a:p>
          </p:txBody>
        </p:sp>
      </p:grpSp>
      <p:grpSp>
        <p:nvGrpSpPr>
          <p:cNvPr id="46" name="Group 45">
            <a:extLst>
              <a:ext uri="{FF2B5EF4-FFF2-40B4-BE49-F238E27FC236}">
                <a16:creationId xmlns:a16="http://schemas.microsoft.com/office/drawing/2014/main" id="{BF0254F3-C5A0-F7DD-CDF0-42F0EDD4AEE5}"/>
              </a:ext>
            </a:extLst>
          </p:cNvPr>
          <p:cNvGrpSpPr/>
          <p:nvPr/>
        </p:nvGrpSpPr>
        <p:grpSpPr>
          <a:xfrm>
            <a:off x="223284" y="4391246"/>
            <a:ext cx="4996027" cy="1592078"/>
            <a:chOff x="223284" y="4391246"/>
            <a:chExt cx="4996027" cy="1592078"/>
          </a:xfrm>
        </p:grpSpPr>
        <p:sp>
          <p:nvSpPr>
            <p:cNvPr id="41" name="TextBox 40">
              <a:extLst>
                <a:ext uri="{FF2B5EF4-FFF2-40B4-BE49-F238E27FC236}">
                  <a16:creationId xmlns:a16="http://schemas.microsoft.com/office/drawing/2014/main" id="{D6127A25-7754-3E3E-5D60-61FF0F20633A}"/>
                </a:ext>
              </a:extLst>
            </p:cNvPr>
            <p:cNvSpPr txBox="1"/>
            <p:nvPr/>
          </p:nvSpPr>
          <p:spPr>
            <a:xfrm>
              <a:off x="223284" y="4391246"/>
              <a:ext cx="2200089" cy="461665"/>
            </a:xfrm>
            <a:prstGeom prst="rect">
              <a:avLst/>
            </a:prstGeom>
            <a:noFill/>
          </p:spPr>
          <p:txBody>
            <a:bodyPr wrap="none" rtlCol="0">
              <a:spAutoFit/>
            </a:bodyPr>
            <a:lstStyle/>
            <a:p>
              <a:r>
                <a:rPr lang="en-US" sz="2400" dirty="0">
                  <a:solidFill>
                    <a:srgbClr val="0070C0"/>
                  </a:solidFill>
                </a:rPr>
                <a:t>Potential issues:</a:t>
              </a:r>
            </a:p>
          </p:txBody>
        </p:sp>
        <p:sp>
          <p:nvSpPr>
            <p:cNvPr id="42" name="TextBox 41">
              <a:extLst>
                <a:ext uri="{FF2B5EF4-FFF2-40B4-BE49-F238E27FC236}">
                  <a16:creationId xmlns:a16="http://schemas.microsoft.com/office/drawing/2014/main" id="{35777C29-5A55-CD46-C165-80E1F40E566F}"/>
                </a:ext>
              </a:extLst>
            </p:cNvPr>
            <p:cNvSpPr txBox="1"/>
            <p:nvPr/>
          </p:nvSpPr>
          <p:spPr>
            <a:xfrm>
              <a:off x="563527" y="4869713"/>
              <a:ext cx="3679212"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prstClr val="black"/>
                  </a:solidFill>
                  <a:latin typeface="Arial" charset="0"/>
                  <a:ea typeface="ＭＳ Ｐゴシック" charset="0"/>
                  <a:cs typeface="Verdana" charset="0"/>
                </a:rPr>
                <a:t>Lower technical readiness level</a:t>
              </a:r>
              <a:endParaRPr lang="en-US" dirty="0"/>
            </a:p>
          </p:txBody>
        </p:sp>
        <p:sp>
          <p:nvSpPr>
            <p:cNvPr id="43" name="TextBox 42">
              <a:extLst>
                <a:ext uri="{FF2B5EF4-FFF2-40B4-BE49-F238E27FC236}">
                  <a16:creationId xmlns:a16="http://schemas.microsoft.com/office/drawing/2014/main" id="{E349CFE1-32EC-5D85-5C52-671408C96E91}"/>
                </a:ext>
              </a:extLst>
            </p:cNvPr>
            <p:cNvSpPr txBox="1"/>
            <p:nvPr/>
          </p:nvSpPr>
          <p:spPr>
            <a:xfrm>
              <a:off x="1222745" y="5241853"/>
              <a:ext cx="3563796"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prstClr val="black"/>
                  </a:solidFill>
                  <a:latin typeface="Arial" charset="0"/>
                  <a:ea typeface="ＭＳ Ｐゴシック" charset="0"/>
                  <a:cs typeface="Verdana" charset="0"/>
                </a:rPr>
                <a:t>Complexities in manufacturing</a:t>
              </a:r>
              <a:endParaRPr lang="en-US" dirty="0"/>
            </a:p>
          </p:txBody>
        </p:sp>
        <p:sp>
          <p:nvSpPr>
            <p:cNvPr id="44" name="TextBox 43">
              <a:extLst>
                <a:ext uri="{FF2B5EF4-FFF2-40B4-BE49-F238E27FC236}">
                  <a16:creationId xmlns:a16="http://schemas.microsoft.com/office/drawing/2014/main" id="{44D301A7-3840-1B43-188E-DD16CB736B16}"/>
                </a:ext>
              </a:extLst>
            </p:cNvPr>
            <p:cNvSpPr txBox="1"/>
            <p:nvPr/>
          </p:nvSpPr>
          <p:spPr>
            <a:xfrm>
              <a:off x="1860699" y="5613992"/>
              <a:ext cx="3358612" cy="369332"/>
            </a:xfrm>
            <a:prstGeom prst="rect">
              <a:avLst/>
            </a:prstGeom>
            <a:noFill/>
          </p:spPr>
          <p:txBody>
            <a:bodyPr wrap="none" rtlCol="0">
              <a:spAutoFit/>
            </a:bodyPr>
            <a:lstStyle/>
            <a:p>
              <a:pPr marL="285750" indent="-285750">
                <a:buFont typeface="Arial" panose="020B0604020202020204" pitchFamily="34" charset="0"/>
                <a:buChar char="•"/>
              </a:pPr>
              <a:r>
                <a:rPr lang="en-US" dirty="0">
                  <a:solidFill>
                    <a:prstClr val="black"/>
                  </a:solidFill>
                  <a:latin typeface="Arial" charset="0"/>
                  <a:ea typeface="ＭＳ Ｐゴシック" charset="0"/>
                  <a:cs typeface="Verdana" charset="0"/>
                </a:rPr>
                <a:t>Less space for the electrons</a:t>
              </a:r>
              <a:endParaRPr lang="en-US" dirty="0"/>
            </a:p>
          </p:txBody>
        </p:sp>
      </p:grpSp>
      <p:sp>
        <p:nvSpPr>
          <p:cNvPr id="9" name="Footer Placeholder 8">
            <a:extLst>
              <a:ext uri="{FF2B5EF4-FFF2-40B4-BE49-F238E27FC236}">
                <a16:creationId xmlns:a16="http://schemas.microsoft.com/office/drawing/2014/main" id="{4AB5B579-9096-0904-341B-44C1A1E7E505}"/>
              </a:ext>
            </a:extLst>
          </p:cNvPr>
          <p:cNvSpPr>
            <a:spLocks noGrp="1"/>
          </p:cNvSpPr>
          <p:nvPr>
            <p:ph type="ftr" sz="quarter" idx="11"/>
          </p:nvPr>
        </p:nvSpPr>
        <p:spPr/>
        <p:txBody>
          <a:bodyPr/>
          <a:lstStyle/>
          <a:p>
            <a:r>
              <a:rPr lang="en-US"/>
              <a:t>N.H. Matlis | PhASE26 | Sept 21</a:t>
            </a:r>
          </a:p>
        </p:txBody>
      </p:sp>
    </p:spTree>
    <p:extLst>
      <p:ext uri="{BB962C8B-B14F-4D97-AF65-F5344CB8AC3E}">
        <p14:creationId xmlns:p14="http://schemas.microsoft.com/office/powerpoint/2010/main" val="3985998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Title 114">
            <a:extLst>
              <a:ext uri="{FF2B5EF4-FFF2-40B4-BE49-F238E27FC236}">
                <a16:creationId xmlns:a16="http://schemas.microsoft.com/office/drawing/2014/main" id="{E77BFB78-55DB-4A48-933B-B046C6B46B66}"/>
              </a:ext>
            </a:extLst>
          </p:cNvPr>
          <p:cNvSpPr>
            <a:spLocks noGrp="1"/>
          </p:cNvSpPr>
          <p:nvPr>
            <p:ph type="title"/>
          </p:nvPr>
        </p:nvSpPr>
        <p:spPr/>
        <p:txBody>
          <a:bodyPr>
            <a:normAutofit fontScale="90000"/>
          </a:bodyPr>
          <a:lstStyle/>
          <a:p>
            <a:r>
              <a:rPr lang="en-US" dirty="0"/>
              <a:t>THz provides a possibility to dramatically shrink X-ray light sources</a:t>
            </a:r>
          </a:p>
        </p:txBody>
      </p:sp>
      <p:sp>
        <p:nvSpPr>
          <p:cNvPr id="114" name="Footer Placeholder 113">
            <a:extLst>
              <a:ext uri="{FF2B5EF4-FFF2-40B4-BE49-F238E27FC236}">
                <a16:creationId xmlns:a16="http://schemas.microsoft.com/office/drawing/2014/main" id="{CD22C80D-17FA-FA49-90C4-2F23D4AF00B3}"/>
              </a:ext>
            </a:extLst>
          </p:cNvPr>
          <p:cNvSpPr>
            <a:spLocks noGrp="1"/>
          </p:cNvSpPr>
          <p:nvPr>
            <p:ph type="ftr" sz="quarter" idx="1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a:ln>
                  <a:noFill/>
                </a:ln>
                <a:solidFill>
                  <a:prstClr val="black"/>
                </a:solidFill>
                <a:effectLst/>
                <a:uLnTx/>
                <a:uFillTx/>
                <a:latin typeface="Arial"/>
                <a:ea typeface="+mn-ea"/>
                <a:cs typeface="+mn-cs"/>
              </a:rPr>
              <a:t>N.H. Matlis | PhASE26 | Sept 21</a:t>
            </a:r>
            <a:endParaRPr kumimoji="0" lang="en-US" sz="900" b="0" i="1" u="none" strike="noStrike" kern="1200" cap="none" spc="0" normalizeH="0" baseline="0" noProof="0" dirty="0">
              <a:ln>
                <a:noFill/>
              </a:ln>
              <a:solidFill>
                <a:prstClr val="black"/>
              </a:solidFill>
              <a:effectLst/>
              <a:uLnTx/>
              <a:uFillTx/>
              <a:latin typeface="Arial"/>
              <a:ea typeface="+mn-ea"/>
              <a:cs typeface="+mn-cs"/>
            </a:endParaRPr>
          </a:p>
        </p:txBody>
      </p:sp>
      <p:grpSp>
        <p:nvGrpSpPr>
          <p:cNvPr id="4" name="Group 3">
            <a:extLst>
              <a:ext uri="{FF2B5EF4-FFF2-40B4-BE49-F238E27FC236}">
                <a16:creationId xmlns:a16="http://schemas.microsoft.com/office/drawing/2014/main" id="{0AD7BEFB-0AA1-CC48-B7A4-83B20EF03BAD}"/>
              </a:ext>
            </a:extLst>
          </p:cNvPr>
          <p:cNvGrpSpPr/>
          <p:nvPr/>
        </p:nvGrpSpPr>
        <p:grpSpPr>
          <a:xfrm>
            <a:off x="1150275" y="1071626"/>
            <a:ext cx="10091917" cy="2111059"/>
            <a:chOff x="170214" y="2181193"/>
            <a:chExt cx="10091917" cy="2111059"/>
          </a:xfrm>
        </p:grpSpPr>
        <p:pic>
          <p:nvPicPr>
            <p:cNvPr id="15" name="Picture 14">
              <a:extLst>
                <a:ext uri="{FF2B5EF4-FFF2-40B4-BE49-F238E27FC236}">
                  <a16:creationId xmlns:a16="http://schemas.microsoft.com/office/drawing/2014/main" id="{CB8D1183-ABB2-5343-AF34-03B52ADEDEB1}"/>
                </a:ext>
              </a:extLst>
            </p:cNvPr>
            <p:cNvPicPr>
              <a:picLocks noChangeAspect="1"/>
            </p:cNvPicPr>
            <p:nvPr/>
          </p:nvPicPr>
          <p:blipFill>
            <a:blip r:embed="rId3"/>
            <a:stretch>
              <a:fillRect/>
            </a:stretch>
          </p:blipFill>
          <p:spPr>
            <a:xfrm flipH="1">
              <a:off x="3253501" y="2634974"/>
              <a:ext cx="2483429" cy="1653673"/>
            </a:xfrm>
            <a:prstGeom prst="rect">
              <a:avLst/>
            </a:prstGeom>
          </p:spPr>
        </p:pic>
        <p:pic>
          <p:nvPicPr>
            <p:cNvPr id="16" name="Picture 15">
              <a:extLst>
                <a:ext uri="{FF2B5EF4-FFF2-40B4-BE49-F238E27FC236}">
                  <a16:creationId xmlns:a16="http://schemas.microsoft.com/office/drawing/2014/main" id="{C57C0B8E-B5BE-B04B-BF10-0CDA42F7EA1D}"/>
                </a:ext>
              </a:extLst>
            </p:cNvPr>
            <p:cNvPicPr>
              <a:picLocks noChangeAspect="1"/>
            </p:cNvPicPr>
            <p:nvPr/>
          </p:nvPicPr>
          <p:blipFill>
            <a:blip r:embed="rId4"/>
            <a:stretch>
              <a:fillRect/>
            </a:stretch>
          </p:blipFill>
          <p:spPr>
            <a:xfrm>
              <a:off x="6512630" y="2631846"/>
              <a:ext cx="2492825" cy="1659929"/>
            </a:xfrm>
            <a:prstGeom prst="rect">
              <a:avLst/>
            </a:prstGeom>
          </p:spPr>
        </p:pic>
        <p:pic>
          <p:nvPicPr>
            <p:cNvPr id="100" name="Picture 99">
              <a:extLst>
                <a:ext uri="{FF2B5EF4-FFF2-40B4-BE49-F238E27FC236}">
                  <a16:creationId xmlns:a16="http://schemas.microsoft.com/office/drawing/2014/main" id="{FF4F30EC-5878-7547-81D9-D606DC21A855}"/>
                </a:ext>
              </a:extLst>
            </p:cNvPr>
            <p:cNvPicPr>
              <a:picLocks noChangeAspect="1"/>
            </p:cNvPicPr>
            <p:nvPr/>
          </p:nvPicPr>
          <p:blipFill>
            <a:blip r:embed="rId5"/>
            <a:stretch>
              <a:fillRect/>
            </a:stretch>
          </p:blipFill>
          <p:spPr>
            <a:xfrm flipH="1">
              <a:off x="170214" y="2631369"/>
              <a:ext cx="2493818" cy="1660883"/>
            </a:xfrm>
            <a:prstGeom prst="rect">
              <a:avLst/>
            </a:prstGeom>
          </p:spPr>
        </p:pic>
        <p:sp>
          <p:nvSpPr>
            <p:cNvPr id="102" name="TextBox 101">
              <a:extLst>
                <a:ext uri="{FF2B5EF4-FFF2-40B4-BE49-F238E27FC236}">
                  <a16:creationId xmlns:a16="http://schemas.microsoft.com/office/drawing/2014/main" id="{0006FF0B-D1F6-E648-BC1E-957A1B1420F8}"/>
                </a:ext>
              </a:extLst>
            </p:cNvPr>
            <p:cNvSpPr txBox="1"/>
            <p:nvPr/>
          </p:nvSpPr>
          <p:spPr>
            <a:xfrm>
              <a:off x="363459" y="2181193"/>
              <a:ext cx="9898672" cy="461665"/>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Arial"/>
                  <a:ea typeface="+mn-ea"/>
                  <a:cs typeface="+mn-cs"/>
                </a:rPr>
                <a:t>Conventional microwave-driven light-source (European XFEL at DESY)</a:t>
              </a:r>
            </a:p>
          </p:txBody>
        </p:sp>
        <p:sp>
          <p:nvSpPr>
            <p:cNvPr id="103" name="TextBox 102">
              <a:extLst>
                <a:ext uri="{FF2B5EF4-FFF2-40B4-BE49-F238E27FC236}">
                  <a16:creationId xmlns:a16="http://schemas.microsoft.com/office/drawing/2014/main" id="{5A4F82D7-26C1-E444-B581-561619EA9934}"/>
                </a:ext>
              </a:extLst>
            </p:cNvPr>
            <p:cNvSpPr txBox="1"/>
            <p:nvPr/>
          </p:nvSpPr>
          <p:spPr>
            <a:xfrm>
              <a:off x="213419" y="2703742"/>
              <a:ext cx="430011" cy="229500"/>
            </a:xfrm>
            <a:prstGeom prst="rect">
              <a:avLst/>
            </a:prstGeom>
            <a:solidFill>
              <a:schemeClr val="bg1"/>
            </a:solidFill>
          </p:spPr>
          <p:txBody>
            <a:bodyPr wrap="none" rtlCol="0" anchor="ctr" anchorCtr="0">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Gun</a:t>
              </a:r>
            </a:p>
          </p:txBody>
        </p:sp>
        <p:sp>
          <p:nvSpPr>
            <p:cNvPr id="104" name="TextBox 103">
              <a:extLst>
                <a:ext uri="{FF2B5EF4-FFF2-40B4-BE49-F238E27FC236}">
                  <a16:creationId xmlns:a16="http://schemas.microsoft.com/office/drawing/2014/main" id="{A461A0F0-ABF5-6C46-8F9B-3CD796F8F6D4}"/>
                </a:ext>
              </a:extLst>
            </p:cNvPr>
            <p:cNvSpPr txBox="1"/>
            <p:nvPr/>
          </p:nvSpPr>
          <p:spPr>
            <a:xfrm>
              <a:off x="3290572" y="2684692"/>
              <a:ext cx="1444960" cy="229500"/>
            </a:xfrm>
            <a:prstGeom prst="rect">
              <a:avLst/>
            </a:prstGeom>
            <a:solidFill>
              <a:schemeClr val="bg1"/>
            </a:solidFill>
          </p:spPr>
          <p:txBody>
            <a:bodyPr wrap="none" rtlCol="0" anchor="ctr" anchorCtr="0">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LINAC ~ 2 km</a:t>
              </a:r>
            </a:p>
          </p:txBody>
        </p:sp>
        <p:sp>
          <p:nvSpPr>
            <p:cNvPr id="105" name="TextBox 104">
              <a:extLst>
                <a:ext uri="{FF2B5EF4-FFF2-40B4-BE49-F238E27FC236}">
                  <a16:creationId xmlns:a16="http://schemas.microsoft.com/office/drawing/2014/main" id="{195CFB5D-9687-6543-93DD-082EA50F0DFB}"/>
                </a:ext>
              </a:extLst>
            </p:cNvPr>
            <p:cNvSpPr txBox="1"/>
            <p:nvPr/>
          </p:nvSpPr>
          <p:spPr>
            <a:xfrm>
              <a:off x="6553317" y="2684692"/>
              <a:ext cx="1072372" cy="229500"/>
            </a:xfrm>
            <a:prstGeom prst="rect">
              <a:avLst/>
            </a:prstGeom>
            <a:solidFill>
              <a:schemeClr val="bg1"/>
            </a:solidFill>
          </p:spPr>
          <p:txBody>
            <a:bodyPr wrap="none" rtlCol="0" anchor="ctr" anchorCtr="0">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Undulator</a:t>
              </a:r>
            </a:p>
          </p:txBody>
        </p:sp>
      </p:grpSp>
      <p:grpSp>
        <p:nvGrpSpPr>
          <p:cNvPr id="6" name="Group 5">
            <a:extLst>
              <a:ext uri="{FF2B5EF4-FFF2-40B4-BE49-F238E27FC236}">
                <a16:creationId xmlns:a16="http://schemas.microsoft.com/office/drawing/2014/main" id="{0364E7B9-E65C-024C-AD3B-E22CB273E8B3}"/>
              </a:ext>
            </a:extLst>
          </p:cNvPr>
          <p:cNvGrpSpPr/>
          <p:nvPr/>
        </p:nvGrpSpPr>
        <p:grpSpPr>
          <a:xfrm>
            <a:off x="1476760" y="3766036"/>
            <a:ext cx="9569458" cy="2155629"/>
            <a:chOff x="482846" y="4190103"/>
            <a:chExt cx="9569459" cy="2155629"/>
          </a:xfrm>
        </p:grpSpPr>
        <p:sp>
          <p:nvSpPr>
            <p:cNvPr id="18" name="TextBox 17">
              <a:extLst>
                <a:ext uri="{FF2B5EF4-FFF2-40B4-BE49-F238E27FC236}">
                  <a16:creationId xmlns:a16="http://schemas.microsoft.com/office/drawing/2014/main" id="{58DC74FA-C8F0-C34F-960C-7758473B69BC}"/>
                </a:ext>
              </a:extLst>
            </p:cNvPr>
            <p:cNvSpPr txBox="1"/>
            <p:nvPr/>
          </p:nvSpPr>
          <p:spPr>
            <a:xfrm>
              <a:off x="2993215" y="4190103"/>
              <a:ext cx="3348994" cy="461665"/>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Arial"/>
                  <a:ea typeface="+mn-ea"/>
                  <a:cs typeface="+mn-cs"/>
                </a:rPr>
                <a:t>THz-driven</a:t>
              </a:r>
              <a:r>
                <a:rPr kumimoji="0" lang="en-US" sz="1800" b="0" i="0" u="none" strike="noStrike" kern="1200" cap="none" spc="0" normalizeH="0" baseline="0" noProof="0" dirty="0">
                  <a:ln>
                    <a:noFill/>
                  </a:ln>
                  <a:solidFill>
                    <a:prstClr val="black"/>
                  </a:solidFill>
                  <a:effectLst/>
                  <a:uLnTx/>
                  <a:uFillTx/>
                  <a:latin typeface="Arial"/>
                  <a:ea typeface="+mn-ea"/>
                  <a:cs typeface="+mn-cs"/>
                </a:rPr>
                <a:t> </a:t>
              </a:r>
              <a:r>
                <a:rPr kumimoji="0" lang="en-US" sz="2400" b="0" i="0" u="none" strike="noStrike" kern="1200" cap="none" spc="0" normalizeH="0" baseline="0" noProof="0" dirty="0">
                  <a:ln>
                    <a:noFill/>
                  </a:ln>
                  <a:solidFill>
                    <a:srgbClr val="0070C0"/>
                  </a:solidFill>
                  <a:effectLst/>
                  <a:uLnTx/>
                  <a:uFillTx/>
                  <a:latin typeface="Arial"/>
                  <a:ea typeface="+mn-ea"/>
                  <a:cs typeface="+mn-cs"/>
                </a:rPr>
                <a:t>light-source</a:t>
              </a:r>
            </a:p>
          </p:txBody>
        </p:sp>
        <p:pic>
          <p:nvPicPr>
            <p:cNvPr id="19" name="Picture 18">
              <a:extLst>
                <a:ext uri="{FF2B5EF4-FFF2-40B4-BE49-F238E27FC236}">
                  <a16:creationId xmlns:a16="http://schemas.microsoft.com/office/drawing/2014/main" id="{4D83FC9E-849A-3347-BB56-B35E47A67894}"/>
                </a:ext>
              </a:extLst>
            </p:cNvPr>
            <p:cNvPicPr>
              <a:picLocks noChangeAspect="1"/>
            </p:cNvPicPr>
            <p:nvPr/>
          </p:nvPicPr>
          <p:blipFill>
            <a:blip r:embed="rId6"/>
            <a:stretch>
              <a:fillRect/>
            </a:stretch>
          </p:blipFill>
          <p:spPr>
            <a:xfrm>
              <a:off x="3207808" y="4671560"/>
              <a:ext cx="2500263" cy="1664461"/>
            </a:xfrm>
            <a:prstGeom prst="rect">
              <a:avLst/>
            </a:prstGeom>
          </p:spPr>
        </p:pic>
        <p:pic>
          <p:nvPicPr>
            <p:cNvPr id="20" name="Picture 19">
              <a:extLst>
                <a:ext uri="{FF2B5EF4-FFF2-40B4-BE49-F238E27FC236}">
                  <a16:creationId xmlns:a16="http://schemas.microsoft.com/office/drawing/2014/main" id="{5D190DC2-436C-234B-8DB8-B351E87937FA}"/>
                </a:ext>
              </a:extLst>
            </p:cNvPr>
            <p:cNvPicPr/>
            <p:nvPr/>
          </p:nvPicPr>
          <p:blipFill rotWithShape="1">
            <a:blip r:embed="rId7" cstate="print">
              <a:extLst>
                <a:ext uri="{28A0092B-C50C-407E-A947-70E740481C1C}">
                  <a14:useLocalDpi xmlns:a14="http://schemas.microsoft.com/office/drawing/2010/main" val="0"/>
                </a:ext>
              </a:extLst>
            </a:blip>
            <a:srcRect l="-31" r="12585" b="19200"/>
            <a:stretch/>
          </p:blipFill>
          <p:spPr bwMode="auto">
            <a:xfrm>
              <a:off x="482846" y="4598812"/>
              <a:ext cx="1746920" cy="1746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1" name="Group 20">
              <a:extLst>
                <a:ext uri="{FF2B5EF4-FFF2-40B4-BE49-F238E27FC236}">
                  <a16:creationId xmlns:a16="http://schemas.microsoft.com/office/drawing/2014/main" id="{3B7FF036-BE8F-8244-866A-D2FE5F47981E}"/>
                </a:ext>
              </a:extLst>
            </p:cNvPr>
            <p:cNvGrpSpPr/>
            <p:nvPr/>
          </p:nvGrpSpPr>
          <p:grpSpPr>
            <a:xfrm>
              <a:off x="6551879" y="4469474"/>
              <a:ext cx="3500426" cy="1608127"/>
              <a:chOff x="4959076" y="4815097"/>
              <a:chExt cx="3500426" cy="1608127"/>
            </a:xfrm>
          </p:grpSpPr>
          <p:sp>
            <p:nvSpPr>
              <p:cNvPr id="24" name="Freeform 23">
                <a:extLst>
                  <a:ext uri="{FF2B5EF4-FFF2-40B4-BE49-F238E27FC236}">
                    <a16:creationId xmlns:a16="http://schemas.microsoft.com/office/drawing/2014/main" id="{C7F9AAAF-D545-524A-A075-600EBF8F785B}"/>
                  </a:ext>
                </a:extLst>
              </p:cNvPr>
              <p:cNvSpPr/>
              <p:nvPr/>
            </p:nvSpPr>
            <p:spPr>
              <a:xfrm flipH="1">
                <a:off x="6113448" y="5109882"/>
                <a:ext cx="1154448" cy="1313284"/>
              </a:xfrm>
              <a:custGeom>
                <a:avLst/>
                <a:gdLst>
                  <a:gd name="connsiteX0" fmla="*/ 3518115 w 3518115"/>
                  <a:gd name="connsiteY0" fmla="*/ 681925 h 1999281"/>
                  <a:gd name="connsiteX1" fmla="*/ 3518115 w 3518115"/>
                  <a:gd name="connsiteY1" fmla="*/ 1309606 h 1999281"/>
                  <a:gd name="connsiteX2" fmla="*/ 0 w 3518115"/>
                  <a:gd name="connsiteY2" fmla="*/ 1999281 h 1999281"/>
                  <a:gd name="connsiteX3" fmla="*/ 0 w 3518115"/>
                  <a:gd name="connsiteY3" fmla="*/ 0 h 1999281"/>
                  <a:gd name="connsiteX4" fmla="*/ 3518115 w 3518115"/>
                  <a:gd name="connsiteY4" fmla="*/ 681925 h 1999281"/>
                  <a:gd name="connsiteX0" fmla="*/ 3518115 w 3518115"/>
                  <a:gd name="connsiteY0" fmla="*/ 681925 h 1999281"/>
                  <a:gd name="connsiteX1" fmla="*/ 3518115 w 3518115"/>
                  <a:gd name="connsiteY1" fmla="*/ 1309606 h 1999281"/>
                  <a:gd name="connsiteX2" fmla="*/ 0 w 3518115"/>
                  <a:gd name="connsiteY2" fmla="*/ 1999281 h 1999281"/>
                  <a:gd name="connsiteX3" fmla="*/ 0 w 3518115"/>
                  <a:gd name="connsiteY3" fmla="*/ 0 h 1999281"/>
                  <a:gd name="connsiteX4" fmla="*/ 3518115 w 3518115"/>
                  <a:gd name="connsiteY4" fmla="*/ 681925 h 1999281"/>
                  <a:gd name="connsiteX0" fmla="*/ 3518115 w 3518115"/>
                  <a:gd name="connsiteY0" fmla="*/ 681925 h 1999281"/>
                  <a:gd name="connsiteX1" fmla="*/ 3518115 w 3518115"/>
                  <a:gd name="connsiteY1" fmla="*/ 1309606 h 1999281"/>
                  <a:gd name="connsiteX2" fmla="*/ 0 w 3518115"/>
                  <a:gd name="connsiteY2" fmla="*/ 1999281 h 1999281"/>
                  <a:gd name="connsiteX3" fmla="*/ 0 w 3518115"/>
                  <a:gd name="connsiteY3" fmla="*/ 0 h 1999281"/>
                  <a:gd name="connsiteX4" fmla="*/ 3518115 w 3518115"/>
                  <a:gd name="connsiteY4" fmla="*/ 681925 h 1999281"/>
                  <a:gd name="connsiteX0" fmla="*/ 3518115 w 3518115"/>
                  <a:gd name="connsiteY0" fmla="*/ 681925 h 1999281"/>
                  <a:gd name="connsiteX1" fmla="*/ 3518115 w 3518115"/>
                  <a:gd name="connsiteY1" fmla="*/ 1309606 h 1999281"/>
                  <a:gd name="connsiteX2" fmla="*/ 0 w 3518115"/>
                  <a:gd name="connsiteY2" fmla="*/ 1999281 h 1999281"/>
                  <a:gd name="connsiteX3" fmla="*/ 0 w 3518115"/>
                  <a:gd name="connsiteY3" fmla="*/ 0 h 1999281"/>
                  <a:gd name="connsiteX4" fmla="*/ 3518115 w 3518115"/>
                  <a:gd name="connsiteY4" fmla="*/ 681925 h 1999281"/>
                  <a:gd name="connsiteX0" fmla="*/ 3518115 w 3518115"/>
                  <a:gd name="connsiteY0" fmla="*/ 681925 h 1999281"/>
                  <a:gd name="connsiteX1" fmla="*/ 3518115 w 3518115"/>
                  <a:gd name="connsiteY1" fmla="*/ 1309606 h 1999281"/>
                  <a:gd name="connsiteX2" fmla="*/ 0 w 3518115"/>
                  <a:gd name="connsiteY2" fmla="*/ 1999281 h 1999281"/>
                  <a:gd name="connsiteX3" fmla="*/ 0 w 3518115"/>
                  <a:gd name="connsiteY3" fmla="*/ 0 h 1999281"/>
                  <a:gd name="connsiteX4" fmla="*/ 3518115 w 3518115"/>
                  <a:gd name="connsiteY4" fmla="*/ 681925 h 1999281"/>
                  <a:gd name="connsiteX0" fmla="*/ 3518115 w 3518115"/>
                  <a:gd name="connsiteY0" fmla="*/ 681925 h 1999281"/>
                  <a:gd name="connsiteX1" fmla="*/ 3518115 w 3518115"/>
                  <a:gd name="connsiteY1" fmla="*/ 1309606 h 1999281"/>
                  <a:gd name="connsiteX2" fmla="*/ 0 w 3518115"/>
                  <a:gd name="connsiteY2" fmla="*/ 1999281 h 1999281"/>
                  <a:gd name="connsiteX3" fmla="*/ 0 w 3518115"/>
                  <a:gd name="connsiteY3" fmla="*/ 0 h 1999281"/>
                  <a:gd name="connsiteX4" fmla="*/ 3518115 w 3518115"/>
                  <a:gd name="connsiteY4" fmla="*/ 681925 h 1999281"/>
                  <a:gd name="connsiteX0" fmla="*/ 3518115 w 3518115"/>
                  <a:gd name="connsiteY0" fmla="*/ 681925 h 1999281"/>
                  <a:gd name="connsiteX1" fmla="*/ 3518115 w 3518115"/>
                  <a:gd name="connsiteY1" fmla="*/ 1309606 h 1999281"/>
                  <a:gd name="connsiteX2" fmla="*/ 0 w 3518115"/>
                  <a:gd name="connsiteY2" fmla="*/ 1999281 h 1999281"/>
                  <a:gd name="connsiteX3" fmla="*/ 0 w 3518115"/>
                  <a:gd name="connsiteY3" fmla="*/ 0 h 1999281"/>
                  <a:gd name="connsiteX4" fmla="*/ 3518115 w 3518115"/>
                  <a:gd name="connsiteY4" fmla="*/ 681925 h 1999281"/>
                  <a:gd name="connsiteX0" fmla="*/ 3518115 w 3518115"/>
                  <a:gd name="connsiteY0" fmla="*/ 681925 h 1999281"/>
                  <a:gd name="connsiteX1" fmla="*/ 3518115 w 3518115"/>
                  <a:gd name="connsiteY1" fmla="*/ 1309606 h 1999281"/>
                  <a:gd name="connsiteX2" fmla="*/ 0 w 3518115"/>
                  <a:gd name="connsiteY2" fmla="*/ 1999281 h 1999281"/>
                  <a:gd name="connsiteX3" fmla="*/ 0 w 3518115"/>
                  <a:gd name="connsiteY3" fmla="*/ 0 h 1999281"/>
                  <a:gd name="connsiteX4" fmla="*/ 3518115 w 3518115"/>
                  <a:gd name="connsiteY4" fmla="*/ 681925 h 1999281"/>
                  <a:gd name="connsiteX0" fmla="*/ 3518115 w 3518115"/>
                  <a:gd name="connsiteY0" fmla="*/ 681925 h 2003849"/>
                  <a:gd name="connsiteX1" fmla="*/ 3518115 w 3518115"/>
                  <a:gd name="connsiteY1" fmla="*/ 1309606 h 2003849"/>
                  <a:gd name="connsiteX2" fmla="*/ 7978 w 3518115"/>
                  <a:gd name="connsiteY2" fmla="*/ 2003849 h 2003849"/>
                  <a:gd name="connsiteX3" fmla="*/ 0 w 3518115"/>
                  <a:gd name="connsiteY3" fmla="*/ 0 h 2003849"/>
                  <a:gd name="connsiteX4" fmla="*/ 3518115 w 3518115"/>
                  <a:gd name="connsiteY4" fmla="*/ 681925 h 2003849"/>
                  <a:gd name="connsiteX0" fmla="*/ 3518115 w 3518115"/>
                  <a:gd name="connsiteY0" fmla="*/ 681925 h 1968066"/>
                  <a:gd name="connsiteX1" fmla="*/ 3518115 w 3518115"/>
                  <a:gd name="connsiteY1" fmla="*/ 1309606 h 1968066"/>
                  <a:gd name="connsiteX2" fmla="*/ 7978 w 3518115"/>
                  <a:gd name="connsiteY2" fmla="*/ 1968066 h 1968066"/>
                  <a:gd name="connsiteX3" fmla="*/ 0 w 3518115"/>
                  <a:gd name="connsiteY3" fmla="*/ 0 h 1968066"/>
                  <a:gd name="connsiteX4" fmla="*/ 3518115 w 3518115"/>
                  <a:gd name="connsiteY4" fmla="*/ 681925 h 1968066"/>
                  <a:gd name="connsiteX0" fmla="*/ 3518115 w 3518115"/>
                  <a:gd name="connsiteY0" fmla="*/ 681925 h 2003850"/>
                  <a:gd name="connsiteX1" fmla="*/ 3518115 w 3518115"/>
                  <a:gd name="connsiteY1" fmla="*/ 1309606 h 2003850"/>
                  <a:gd name="connsiteX2" fmla="*/ 7978 w 3518115"/>
                  <a:gd name="connsiteY2" fmla="*/ 2003850 h 2003850"/>
                  <a:gd name="connsiteX3" fmla="*/ 0 w 3518115"/>
                  <a:gd name="connsiteY3" fmla="*/ 0 h 2003850"/>
                  <a:gd name="connsiteX4" fmla="*/ 3518115 w 3518115"/>
                  <a:gd name="connsiteY4" fmla="*/ 681925 h 2003850"/>
                  <a:gd name="connsiteX0" fmla="*/ 3518115 w 3518115"/>
                  <a:gd name="connsiteY0" fmla="*/ 681925 h 2003850"/>
                  <a:gd name="connsiteX1" fmla="*/ 3518115 w 3518115"/>
                  <a:gd name="connsiteY1" fmla="*/ 1309606 h 2003850"/>
                  <a:gd name="connsiteX2" fmla="*/ 7978 w 3518115"/>
                  <a:gd name="connsiteY2" fmla="*/ 2003850 h 2003850"/>
                  <a:gd name="connsiteX3" fmla="*/ 0 w 3518115"/>
                  <a:gd name="connsiteY3" fmla="*/ 0 h 2003850"/>
                  <a:gd name="connsiteX4" fmla="*/ 3518115 w 3518115"/>
                  <a:gd name="connsiteY4" fmla="*/ 681925 h 2003850"/>
                  <a:gd name="connsiteX0" fmla="*/ 3518115 w 3518115"/>
                  <a:gd name="connsiteY0" fmla="*/ 681925 h 1968066"/>
                  <a:gd name="connsiteX1" fmla="*/ 3518115 w 3518115"/>
                  <a:gd name="connsiteY1" fmla="*/ 1309606 h 1968066"/>
                  <a:gd name="connsiteX2" fmla="*/ 7978 w 3518115"/>
                  <a:gd name="connsiteY2" fmla="*/ 1968066 h 1968066"/>
                  <a:gd name="connsiteX3" fmla="*/ 0 w 3518115"/>
                  <a:gd name="connsiteY3" fmla="*/ 0 h 1968066"/>
                  <a:gd name="connsiteX4" fmla="*/ 3518115 w 3518115"/>
                  <a:gd name="connsiteY4" fmla="*/ 681925 h 1968066"/>
                  <a:gd name="connsiteX0" fmla="*/ 3518115 w 3518115"/>
                  <a:gd name="connsiteY0" fmla="*/ 681925 h 1896500"/>
                  <a:gd name="connsiteX1" fmla="*/ 3518115 w 3518115"/>
                  <a:gd name="connsiteY1" fmla="*/ 1309606 h 1896500"/>
                  <a:gd name="connsiteX2" fmla="*/ 7978 w 3518115"/>
                  <a:gd name="connsiteY2" fmla="*/ 1896500 h 1896500"/>
                  <a:gd name="connsiteX3" fmla="*/ 0 w 3518115"/>
                  <a:gd name="connsiteY3" fmla="*/ 0 h 1896500"/>
                  <a:gd name="connsiteX4" fmla="*/ 3518115 w 3518115"/>
                  <a:gd name="connsiteY4" fmla="*/ 681925 h 1896500"/>
                  <a:gd name="connsiteX0" fmla="*/ 3518115 w 3518115"/>
                  <a:gd name="connsiteY0" fmla="*/ 681925 h 1988799"/>
                  <a:gd name="connsiteX1" fmla="*/ 3518115 w 3518115"/>
                  <a:gd name="connsiteY1" fmla="*/ 1309606 h 1988799"/>
                  <a:gd name="connsiteX2" fmla="*/ 5597 w 3518115"/>
                  <a:gd name="connsiteY2" fmla="*/ 1988799 h 1988799"/>
                  <a:gd name="connsiteX3" fmla="*/ 0 w 3518115"/>
                  <a:gd name="connsiteY3" fmla="*/ 0 h 1988799"/>
                  <a:gd name="connsiteX4" fmla="*/ 3518115 w 3518115"/>
                  <a:gd name="connsiteY4" fmla="*/ 681925 h 1988799"/>
                  <a:gd name="connsiteX0" fmla="*/ 3518115 w 3518115"/>
                  <a:gd name="connsiteY0" fmla="*/ 681925 h 1988799"/>
                  <a:gd name="connsiteX1" fmla="*/ 3518115 w 3518115"/>
                  <a:gd name="connsiteY1" fmla="*/ 1309606 h 1988799"/>
                  <a:gd name="connsiteX2" fmla="*/ 5597 w 3518115"/>
                  <a:gd name="connsiteY2" fmla="*/ 1988799 h 1988799"/>
                  <a:gd name="connsiteX3" fmla="*/ 0 w 3518115"/>
                  <a:gd name="connsiteY3" fmla="*/ 0 h 1988799"/>
                  <a:gd name="connsiteX4" fmla="*/ 3518115 w 3518115"/>
                  <a:gd name="connsiteY4" fmla="*/ 681925 h 1988799"/>
                  <a:gd name="connsiteX0" fmla="*/ 3518115 w 3518115"/>
                  <a:gd name="connsiteY0" fmla="*/ 684291 h 1988799"/>
                  <a:gd name="connsiteX1" fmla="*/ 3518115 w 3518115"/>
                  <a:gd name="connsiteY1" fmla="*/ 1309606 h 1988799"/>
                  <a:gd name="connsiteX2" fmla="*/ 5597 w 3518115"/>
                  <a:gd name="connsiteY2" fmla="*/ 1988799 h 1988799"/>
                  <a:gd name="connsiteX3" fmla="*/ 0 w 3518115"/>
                  <a:gd name="connsiteY3" fmla="*/ 0 h 1988799"/>
                  <a:gd name="connsiteX4" fmla="*/ 3518115 w 3518115"/>
                  <a:gd name="connsiteY4" fmla="*/ 684291 h 1988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115" h="1988799">
                    <a:moveTo>
                      <a:pt x="3518115" y="684291"/>
                    </a:moveTo>
                    <a:lnTo>
                      <a:pt x="3518115" y="1309606"/>
                    </a:lnTo>
                    <a:cubicBezTo>
                      <a:pt x="2332669" y="1307066"/>
                      <a:pt x="1091507" y="1695576"/>
                      <a:pt x="5597" y="1988799"/>
                    </a:cubicBezTo>
                    <a:cubicBezTo>
                      <a:pt x="2938" y="1320849"/>
                      <a:pt x="2659" y="667950"/>
                      <a:pt x="0" y="0"/>
                    </a:cubicBezTo>
                    <a:cubicBezTo>
                      <a:pt x="1178450" y="325125"/>
                      <a:pt x="2423394" y="700720"/>
                      <a:pt x="3518115" y="684291"/>
                    </a:cubicBezTo>
                    <a:close/>
                  </a:path>
                </a:pathLst>
              </a:custGeom>
              <a:solidFill>
                <a:srgbClr val="FFC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Arial"/>
                  <a:ea typeface="+mn-ea"/>
                  <a:cs typeface="+mn-cs"/>
                </a:endParaRPr>
              </a:p>
            </p:txBody>
          </p:sp>
          <p:sp>
            <p:nvSpPr>
              <p:cNvPr id="25" name="Freeform 24">
                <a:extLst>
                  <a:ext uri="{FF2B5EF4-FFF2-40B4-BE49-F238E27FC236}">
                    <a16:creationId xmlns:a16="http://schemas.microsoft.com/office/drawing/2014/main" id="{213DE587-E569-3049-9351-136BF57C9D2D}"/>
                  </a:ext>
                </a:extLst>
              </p:cNvPr>
              <p:cNvSpPr/>
              <p:nvPr/>
            </p:nvSpPr>
            <p:spPr>
              <a:xfrm>
                <a:off x="4959076" y="5441959"/>
                <a:ext cx="1154448" cy="656052"/>
              </a:xfrm>
              <a:custGeom>
                <a:avLst/>
                <a:gdLst>
                  <a:gd name="connsiteX0" fmla="*/ 3518115 w 3518115"/>
                  <a:gd name="connsiteY0" fmla="*/ 681925 h 1999281"/>
                  <a:gd name="connsiteX1" fmla="*/ 3518115 w 3518115"/>
                  <a:gd name="connsiteY1" fmla="*/ 1309606 h 1999281"/>
                  <a:gd name="connsiteX2" fmla="*/ 0 w 3518115"/>
                  <a:gd name="connsiteY2" fmla="*/ 1999281 h 1999281"/>
                  <a:gd name="connsiteX3" fmla="*/ 0 w 3518115"/>
                  <a:gd name="connsiteY3" fmla="*/ 0 h 1999281"/>
                  <a:gd name="connsiteX4" fmla="*/ 3518115 w 3518115"/>
                  <a:gd name="connsiteY4" fmla="*/ 681925 h 1999281"/>
                  <a:gd name="connsiteX0" fmla="*/ 3518115 w 3518115"/>
                  <a:gd name="connsiteY0" fmla="*/ 681925 h 1999281"/>
                  <a:gd name="connsiteX1" fmla="*/ 3518115 w 3518115"/>
                  <a:gd name="connsiteY1" fmla="*/ 1309606 h 1999281"/>
                  <a:gd name="connsiteX2" fmla="*/ 0 w 3518115"/>
                  <a:gd name="connsiteY2" fmla="*/ 1999281 h 1999281"/>
                  <a:gd name="connsiteX3" fmla="*/ 0 w 3518115"/>
                  <a:gd name="connsiteY3" fmla="*/ 0 h 1999281"/>
                  <a:gd name="connsiteX4" fmla="*/ 3518115 w 3518115"/>
                  <a:gd name="connsiteY4" fmla="*/ 681925 h 1999281"/>
                  <a:gd name="connsiteX0" fmla="*/ 3518115 w 3518115"/>
                  <a:gd name="connsiteY0" fmla="*/ 681925 h 1999281"/>
                  <a:gd name="connsiteX1" fmla="*/ 3518115 w 3518115"/>
                  <a:gd name="connsiteY1" fmla="*/ 1309606 h 1999281"/>
                  <a:gd name="connsiteX2" fmla="*/ 0 w 3518115"/>
                  <a:gd name="connsiteY2" fmla="*/ 1999281 h 1999281"/>
                  <a:gd name="connsiteX3" fmla="*/ 0 w 3518115"/>
                  <a:gd name="connsiteY3" fmla="*/ 0 h 1999281"/>
                  <a:gd name="connsiteX4" fmla="*/ 3518115 w 3518115"/>
                  <a:gd name="connsiteY4" fmla="*/ 681925 h 1999281"/>
                  <a:gd name="connsiteX0" fmla="*/ 3518115 w 3518115"/>
                  <a:gd name="connsiteY0" fmla="*/ 681925 h 1999281"/>
                  <a:gd name="connsiteX1" fmla="*/ 3518115 w 3518115"/>
                  <a:gd name="connsiteY1" fmla="*/ 1309606 h 1999281"/>
                  <a:gd name="connsiteX2" fmla="*/ 0 w 3518115"/>
                  <a:gd name="connsiteY2" fmla="*/ 1999281 h 1999281"/>
                  <a:gd name="connsiteX3" fmla="*/ 0 w 3518115"/>
                  <a:gd name="connsiteY3" fmla="*/ 0 h 1999281"/>
                  <a:gd name="connsiteX4" fmla="*/ 3518115 w 3518115"/>
                  <a:gd name="connsiteY4" fmla="*/ 681925 h 1999281"/>
                  <a:gd name="connsiteX0" fmla="*/ 3518115 w 3518115"/>
                  <a:gd name="connsiteY0" fmla="*/ 681925 h 1999281"/>
                  <a:gd name="connsiteX1" fmla="*/ 3518115 w 3518115"/>
                  <a:gd name="connsiteY1" fmla="*/ 1309606 h 1999281"/>
                  <a:gd name="connsiteX2" fmla="*/ 0 w 3518115"/>
                  <a:gd name="connsiteY2" fmla="*/ 1999281 h 1999281"/>
                  <a:gd name="connsiteX3" fmla="*/ 0 w 3518115"/>
                  <a:gd name="connsiteY3" fmla="*/ 0 h 1999281"/>
                  <a:gd name="connsiteX4" fmla="*/ 3518115 w 3518115"/>
                  <a:gd name="connsiteY4" fmla="*/ 681925 h 1999281"/>
                  <a:gd name="connsiteX0" fmla="*/ 3518115 w 3518115"/>
                  <a:gd name="connsiteY0" fmla="*/ 681925 h 1999281"/>
                  <a:gd name="connsiteX1" fmla="*/ 3518115 w 3518115"/>
                  <a:gd name="connsiteY1" fmla="*/ 1309606 h 1999281"/>
                  <a:gd name="connsiteX2" fmla="*/ 0 w 3518115"/>
                  <a:gd name="connsiteY2" fmla="*/ 1999281 h 1999281"/>
                  <a:gd name="connsiteX3" fmla="*/ 0 w 3518115"/>
                  <a:gd name="connsiteY3" fmla="*/ 0 h 1999281"/>
                  <a:gd name="connsiteX4" fmla="*/ 3518115 w 3518115"/>
                  <a:gd name="connsiteY4" fmla="*/ 681925 h 1999281"/>
                  <a:gd name="connsiteX0" fmla="*/ 3518115 w 3518115"/>
                  <a:gd name="connsiteY0" fmla="*/ 681925 h 1999281"/>
                  <a:gd name="connsiteX1" fmla="*/ 3518115 w 3518115"/>
                  <a:gd name="connsiteY1" fmla="*/ 1309606 h 1999281"/>
                  <a:gd name="connsiteX2" fmla="*/ 0 w 3518115"/>
                  <a:gd name="connsiteY2" fmla="*/ 1999281 h 1999281"/>
                  <a:gd name="connsiteX3" fmla="*/ 0 w 3518115"/>
                  <a:gd name="connsiteY3" fmla="*/ 0 h 1999281"/>
                  <a:gd name="connsiteX4" fmla="*/ 3518115 w 3518115"/>
                  <a:gd name="connsiteY4" fmla="*/ 681925 h 1999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115" h="1999281">
                    <a:moveTo>
                      <a:pt x="3518115" y="681925"/>
                    </a:moveTo>
                    <a:lnTo>
                      <a:pt x="3518115" y="1309606"/>
                    </a:lnTo>
                    <a:cubicBezTo>
                      <a:pt x="2353651" y="1263320"/>
                      <a:pt x="1119247" y="1730907"/>
                      <a:pt x="0" y="1999281"/>
                    </a:cubicBezTo>
                    <a:lnTo>
                      <a:pt x="0" y="0"/>
                    </a:lnTo>
                    <a:cubicBezTo>
                      <a:pt x="1178450" y="325125"/>
                      <a:pt x="2423394" y="698354"/>
                      <a:pt x="3518115" y="681925"/>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26" name="Freeform 25">
                <a:extLst>
                  <a:ext uri="{FF2B5EF4-FFF2-40B4-BE49-F238E27FC236}">
                    <a16:creationId xmlns:a16="http://schemas.microsoft.com/office/drawing/2014/main" id="{0987D43F-1B02-9C4C-817E-F886290F7C0F}"/>
                  </a:ext>
                </a:extLst>
              </p:cNvPr>
              <p:cNvSpPr/>
              <p:nvPr/>
            </p:nvSpPr>
            <p:spPr>
              <a:xfrm>
                <a:off x="6113449" y="5111875"/>
                <a:ext cx="1151829" cy="450735"/>
              </a:xfrm>
              <a:custGeom>
                <a:avLst/>
                <a:gdLst>
                  <a:gd name="connsiteX0" fmla="*/ 0 w 9501105"/>
                  <a:gd name="connsiteY0" fmla="*/ 0 h 1465943"/>
                  <a:gd name="connsiteX1" fmla="*/ 4455886 w 9501105"/>
                  <a:gd name="connsiteY1" fmla="*/ 1465943 h 1465943"/>
                  <a:gd name="connsiteX2" fmla="*/ 9144000 w 9501105"/>
                  <a:gd name="connsiteY2" fmla="*/ 7257 h 1465943"/>
                  <a:gd name="connsiteX3" fmla="*/ 9173029 w 9501105"/>
                  <a:gd name="connsiteY3" fmla="*/ 1110343 h 1465943"/>
                  <a:gd name="connsiteX4" fmla="*/ 9173029 w 9501105"/>
                  <a:gd name="connsiteY4" fmla="*/ 1110343 h 1465943"/>
                  <a:gd name="connsiteX0" fmla="*/ 0 w 9501105"/>
                  <a:gd name="connsiteY0" fmla="*/ 0 h 1465943"/>
                  <a:gd name="connsiteX1" fmla="*/ 4455886 w 9501105"/>
                  <a:gd name="connsiteY1" fmla="*/ 1465943 h 1465943"/>
                  <a:gd name="connsiteX2" fmla="*/ 9144000 w 9501105"/>
                  <a:gd name="connsiteY2" fmla="*/ 7257 h 1465943"/>
                  <a:gd name="connsiteX3" fmla="*/ 9173029 w 9501105"/>
                  <a:gd name="connsiteY3" fmla="*/ 1110343 h 1465943"/>
                  <a:gd name="connsiteX0" fmla="*/ 0 w 9144000"/>
                  <a:gd name="connsiteY0" fmla="*/ 0 h 1465943"/>
                  <a:gd name="connsiteX1" fmla="*/ 4455886 w 9144000"/>
                  <a:gd name="connsiteY1" fmla="*/ 1465943 h 1465943"/>
                  <a:gd name="connsiteX2" fmla="*/ 9144000 w 9144000"/>
                  <a:gd name="connsiteY2" fmla="*/ 7257 h 1465943"/>
                  <a:gd name="connsiteX0" fmla="*/ 0 w 9144000"/>
                  <a:gd name="connsiteY0" fmla="*/ 0 h 1494971"/>
                  <a:gd name="connsiteX1" fmla="*/ 4593772 w 9144000"/>
                  <a:gd name="connsiteY1" fmla="*/ 1494971 h 1494971"/>
                  <a:gd name="connsiteX2" fmla="*/ 9144000 w 9144000"/>
                  <a:gd name="connsiteY2" fmla="*/ 7257 h 1494971"/>
                  <a:gd name="connsiteX0" fmla="*/ 0 w 9144000"/>
                  <a:gd name="connsiteY0" fmla="*/ 0 h 1502228"/>
                  <a:gd name="connsiteX1" fmla="*/ 4579258 w 9144000"/>
                  <a:gd name="connsiteY1" fmla="*/ 1502228 h 1502228"/>
                  <a:gd name="connsiteX2" fmla="*/ 9144000 w 9144000"/>
                  <a:gd name="connsiteY2" fmla="*/ 7257 h 1502228"/>
                  <a:gd name="connsiteX0" fmla="*/ 0 w 9144000"/>
                  <a:gd name="connsiteY0" fmla="*/ 0 h 1647371"/>
                  <a:gd name="connsiteX1" fmla="*/ 4572001 w 9144000"/>
                  <a:gd name="connsiteY1" fmla="*/ 1647371 h 1647371"/>
                  <a:gd name="connsiteX2" fmla="*/ 9144000 w 9144000"/>
                  <a:gd name="connsiteY2" fmla="*/ 7257 h 1647371"/>
                  <a:gd name="connsiteX0" fmla="*/ 0 w 9144000"/>
                  <a:gd name="connsiteY0" fmla="*/ 0 h 1647371"/>
                  <a:gd name="connsiteX1" fmla="*/ 4572001 w 9144000"/>
                  <a:gd name="connsiteY1" fmla="*/ 1647371 h 1647371"/>
                  <a:gd name="connsiteX2" fmla="*/ 9144000 w 9144000"/>
                  <a:gd name="connsiteY2" fmla="*/ 7257 h 1647371"/>
                  <a:gd name="connsiteX0" fmla="*/ 0 w 9144000"/>
                  <a:gd name="connsiteY0" fmla="*/ 0 h 1647372"/>
                  <a:gd name="connsiteX1" fmla="*/ 4572001 w 9144000"/>
                  <a:gd name="connsiteY1" fmla="*/ 1647371 h 1647372"/>
                  <a:gd name="connsiteX2" fmla="*/ 9144000 w 9144000"/>
                  <a:gd name="connsiteY2" fmla="*/ 7257 h 1647372"/>
                  <a:gd name="connsiteX0" fmla="*/ 0 w 4571999"/>
                  <a:gd name="connsiteY0" fmla="*/ 1640114 h 1641323"/>
                  <a:gd name="connsiteX1" fmla="*/ 4571999 w 4571999"/>
                  <a:gd name="connsiteY1" fmla="*/ 0 h 1641323"/>
                </a:gdLst>
                <a:ahLst/>
                <a:cxnLst>
                  <a:cxn ang="0">
                    <a:pos x="connsiteX0" y="connsiteY0"/>
                  </a:cxn>
                  <a:cxn ang="0">
                    <a:pos x="connsiteX1" y="connsiteY1"/>
                  </a:cxn>
                </a:cxnLst>
                <a:rect l="l" t="t" r="r" b="b"/>
                <a:pathLst>
                  <a:path w="4571999" h="1641323">
                    <a:moveTo>
                      <a:pt x="0" y="1640114"/>
                    </a:moveTo>
                    <a:cubicBezTo>
                      <a:pt x="1524000" y="1641323"/>
                      <a:pt x="3089124" y="748695"/>
                      <a:pt x="4571999" y="0"/>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27" name="Freeform 26">
                <a:extLst>
                  <a:ext uri="{FF2B5EF4-FFF2-40B4-BE49-F238E27FC236}">
                    <a16:creationId xmlns:a16="http://schemas.microsoft.com/office/drawing/2014/main" id="{7A912C1E-B327-244E-9F8B-177B84DB1BBC}"/>
                  </a:ext>
                </a:extLst>
              </p:cNvPr>
              <p:cNvSpPr/>
              <p:nvPr/>
            </p:nvSpPr>
            <p:spPr>
              <a:xfrm flipV="1">
                <a:off x="6113449" y="5972489"/>
                <a:ext cx="1151829" cy="450735"/>
              </a:xfrm>
              <a:custGeom>
                <a:avLst/>
                <a:gdLst>
                  <a:gd name="connsiteX0" fmla="*/ 0 w 9501105"/>
                  <a:gd name="connsiteY0" fmla="*/ 0 h 1465943"/>
                  <a:gd name="connsiteX1" fmla="*/ 4455886 w 9501105"/>
                  <a:gd name="connsiteY1" fmla="*/ 1465943 h 1465943"/>
                  <a:gd name="connsiteX2" fmla="*/ 9144000 w 9501105"/>
                  <a:gd name="connsiteY2" fmla="*/ 7257 h 1465943"/>
                  <a:gd name="connsiteX3" fmla="*/ 9173029 w 9501105"/>
                  <a:gd name="connsiteY3" fmla="*/ 1110343 h 1465943"/>
                  <a:gd name="connsiteX4" fmla="*/ 9173029 w 9501105"/>
                  <a:gd name="connsiteY4" fmla="*/ 1110343 h 1465943"/>
                  <a:gd name="connsiteX0" fmla="*/ 0 w 9501105"/>
                  <a:gd name="connsiteY0" fmla="*/ 0 h 1465943"/>
                  <a:gd name="connsiteX1" fmla="*/ 4455886 w 9501105"/>
                  <a:gd name="connsiteY1" fmla="*/ 1465943 h 1465943"/>
                  <a:gd name="connsiteX2" fmla="*/ 9144000 w 9501105"/>
                  <a:gd name="connsiteY2" fmla="*/ 7257 h 1465943"/>
                  <a:gd name="connsiteX3" fmla="*/ 9173029 w 9501105"/>
                  <a:gd name="connsiteY3" fmla="*/ 1110343 h 1465943"/>
                  <a:gd name="connsiteX0" fmla="*/ 0 w 9144000"/>
                  <a:gd name="connsiteY0" fmla="*/ 0 h 1465943"/>
                  <a:gd name="connsiteX1" fmla="*/ 4455886 w 9144000"/>
                  <a:gd name="connsiteY1" fmla="*/ 1465943 h 1465943"/>
                  <a:gd name="connsiteX2" fmla="*/ 9144000 w 9144000"/>
                  <a:gd name="connsiteY2" fmla="*/ 7257 h 1465943"/>
                  <a:gd name="connsiteX0" fmla="*/ 0 w 9144000"/>
                  <a:gd name="connsiteY0" fmla="*/ 0 h 1494971"/>
                  <a:gd name="connsiteX1" fmla="*/ 4593772 w 9144000"/>
                  <a:gd name="connsiteY1" fmla="*/ 1494971 h 1494971"/>
                  <a:gd name="connsiteX2" fmla="*/ 9144000 w 9144000"/>
                  <a:gd name="connsiteY2" fmla="*/ 7257 h 1494971"/>
                  <a:gd name="connsiteX0" fmla="*/ 0 w 9144000"/>
                  <a:gd name="connsiteY0" fmla="*/ 0 h 1502228"/>
                  <a:gd name="connsiteX1" fmla="*/ 4579258 w 9144000"/>
                  <a:gd name="connsiteY1" fmla="*/ 1502228 h 1502228"/>
                  <a:gd name="connsiteX2" fmla="*/ 9144000 w 9144000"/>
                  <a:gd name="connsiteY2" fmla="*/ 7257 h 1502228"/>
                  <a:gd name="connsiteX0" fmla="*/ 0 w 9144000"/>
                  <a:gd name="connsiteY0" fmla="*/ 0 h 1647371"/>
                  <a:gd name="connsiteX1" fmla="*/ 4572001 w 9144000"/>
                  <a:gd name="connsiteY1" fmla="*/ 1647371 h 1647371"/>
                  <a:gd name="connsiteX2" fmla="*/ 9144000 w 9144000"/>
                  <a:gd name="connsiteY2" fmla="*/ 7257 h 1647371"/>
                  <a:gd name="connsiteX0" fmla="*/ 0 w 9144000"/>
                  <a:gd name="connsiteY0" fmla="*/ 0 h 1647371"/>
                  <a:gd name="connsiteX1" fmla="*/ 4572001 w 9144000"/>
                  <a:gd name="connsiteY1" fmla="*/ 1647371 h 1647371"/>
                  <a:gd name="connsiteX2" fmla="*/ 9144000 w 9144000"/>
                  <a:gd name="connsiteY2" fmla="*/ 7257 h 1647371"/>
                  <a:gd name="connsiteX0" fmla="*/ 0 w 9144000"/>
                  <a:gd name="connsiteY0" fmla="*/ 0 h 1647372"/>
                  <a:gd name="connsiteX1" fmla="*/ 4572001 w 9144000"/>
                  <a:gd name="connsiteY1" fmla="*/ 1647371 h 1647372"/>
                  <a:gd name="connsiteX2" fmla="*/ 9144000 w 9144000"/>
                  <a:gd name="connsiteY2" fmla="*/ 7257 h 1647372"/>
                  <a:gd name="connsiteX0" fmla="*/ 0 w 4571999"/>
                  <a:gd name="connsiteY0" fmla="*/ 1640114 h 1641323"/>
                  <a:gd name="connsiteX1" fmla="*/ 4571999 w 4571999"/>
                  <a:gd name="connsiteY1" fmla="*/ 0 h 1641323"/>
                </a:gdLst>
                <a:ahLst/>
                <a:cxnLst>
                  <a:cxn ang="0">
                    <a:pos x="connsiteX0" y="connsiteY0"/>
                  </a:cxn>
                  <a:cxn ang="0">
                    <a:pos x="connsiteX1" y="connsiteY1"/>
                  </a:cxn>
                </a:cxnLst>
                <a:rect l="l" t="t" r="r" b="b"/>
                <a:pathLst>
                  <a:path w="4571999" h="1641323">
                    <a:moveTo>
                      <a:pt x="0" y="1640114"/>
                    </a:moveTo>
                    <a:cubicBezTo>
                      <a:pt x="1524000" y="1641323"/>
                      <a:pt x="3089124" y="748695"/>
                      <a:pt x="4571999" y="0"/>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grpSp>
            <p:nvGrpSpPr>
              <p:cNvPr id="28" name="Group 11">
                <a:extLst>
                  <a:ext uri="{FF2B5EF4-FFF2-40B4-BE49-F238E27FC236}">
                    <a16:creationId xmlns:a16="http://schemas.microsoft.com/office/drawing/2014/main" id="{8839121B-4FC7-6844-8E26-F1F5D6CDCB57}"/>
                  </a:ext>
                </a:extLst>
              </p:cNvPr>
              <p:cNvGrpSpPr/>
              <p:nvPr/>
            </p:nvGrpSpPr>
            <p:grpSpPr>
              <a:xfrm>
                <a:off x="4961618" y="5440688"/>
                <a:ext cx="1151830" cy="653724"/>
                <a:chOff x="-1" y="-7255"/>
                <a:chExt cx="4572001" cy="4789711"/>
              </a:xfrm>
              <a:noFill/>
            </p:grpSpPr>
            <p:sp>
              <p:nvSpPr>
                <p:cNvPr id="98" name="Freeform 97">
                  <a:extLst>
                    <a:ext uri="{FF2B5EF4-FFF2-40B4-BE49-F238E27FC236}">
                      <a16:creationId xmlns:a16="http://schemas.microsoft.com/office/drawing/2014/main" id="{37385191-FEE9-C141-8109-6AF28DC55591}"/>
                    </a:ext>
                  </a:extLst>
                </p:cNvPr>
                <p:cNvSpPr/>
                <p:nvPr/>
              </p:nvSpPr>
              <p:spPr>
                <a:xfrm>
                  <a:off x="-1" y="-7255"/>
                  <a:ext cx="4572001" cy="1647373"/>
                </a:xfrm>
                <a:custGeom>
                  <a:avLst/>
                  <a:gdLst>
                    <a:gd name="connsiteX0" fmla="*/ 0 w 9501105"/>
                    <a:gd name="connsiteY0" fmla="*/ 0 h 1465943"/>
                    <a:gd name="connsiteX1" fmla="*/ 4455886 w 9501105"/>
                    <a:gd name="connsiteY1" fmla="*/ 1465943 h 1465943"/>
                    <a:gd name="connsiteX2" fmla="*/ 9144000 w 9501105"/>
                    <a:gd name="connsiteY2" fmla="*/ 7257 h 1465943"/>
                    <a:gd name="connsiteX3" fmla="*/ 9173029 w 9501105"/>
                    <a:gd name="connsiteY3" fmla="*/ 1110343 h 1465943"/>
                    <a:gd name="connsiteX4" fmla="*/ 9173029 w 9501105"/>
                    <a:gd name="connsiteY4" fmla="*/ 1110343 h 1465943"/>
                    <a:gd name="connsiteX0" fmla="*/ 0 w 9501105"/>
                    <a:gd name="connsiteY0" fmla="*/ 0 h 1465943"/>
                    <a:gd name="connsiteX1" fmla="*/ 4455886 w 9501105"/>
                    <a:gd name="connsiteY1" fmla="*/ 1465943 h 1465943"/>
                    <a:gd name="connsiteX2" fmla="*/ 9144000 w 9501105"/>
                    <a:gd name="connsiteY2" fmla="*/ 7257 h 1465943"/>
                    <a:gd name="connsiteX3" fmla="*/ 9173029 w 9501105"/>
                    <a:gd name="connsiteY3" fmla="*/ 1110343 h 1465943"/>
                    <a:gd name="connsiteX0" fmla="*/ 0 w 9144000"/>
                    <a:gd name="connsiteY0" fmla="*/ 0 h 1465943"/>
                    <a:gd name="connsiteX1" fmla="*/ 4455886 w 9144000"/>
                    <a:gd name="connsiteY1" fmla="*/ 1465943 h 1465943"/>
                    <a:gd name="connsiteX2" fmla="*/ 9144000 w 9144000"/>
                    <a:gd name="connsiteY2" fmla="*/ 7257 h 1465943"/>
                    <a:gd name="connsiteX0" fmla="*/ 0 w 9144000"/>
                    <a:gd name="connsiteY0" fmla="*/ 0 h 1494971"/>
                    <a:gd name="connsiteX1" fmla="*/ 4593772 w 9144000"/>
                    <a:gd name="connsiteY1" fmla="*/ 1494971 h 1494971"/>
                    <a:gd name="connsiteX2" fmla="*/ 9144000 w 9144000"/>
                    <a:gd name="connsiteY2" fmla="*/ 7257 h 1494971"/>
                    <a:gd name="connsiteX0" fmla="*/ 0 w 9144000"/>
                    <a:gd name="connsiteY0" fmla="*/ 0 h 1502228"/>
                    <a:gd name="connsiteX1" fmla="*/ 4579258 w 9144000"/>
                    <a:gd name="connsiteY1" fmla="*/ 1502228 h 1502228"/>
                    <a:gd name="connsiteX2" fmla="*/ 9144000 w 9144000"/>
                    <a:gd name="connsiteY2" fmla="*/ 7257 h 1502228"/>
                    <a:gd name="connsiteX0" fmla="*/ 0 w 9144000"/>
                    <a:gd name="connsiteY0" fmla="*/ 0 h 1647371"/>
                    <a:gd name="connsiteX1" fmla="*/ 4572001 w 9144000"/>
                    <a:gd name="connsiteY1" fmla="*/ 1647371 h 1647371"/>
                    <a:gd name="connsiteX2" fmla="*/ 9144000 w 9144000"/>
                    <a:gd name="connsiteY2" fmla="*/ 7257 h 1647371"/>
                    <a:gd name="connsiteX0" fmla="*/ 0 w 9144000"/>
                    <a:gd name="connsiteY0" fmla="*/ 0 h 1647371"/>
                    <a:gd name="connsiteX1" fmla="*/ 4572001 w 9144000"/>
                    <a:gd name="connsiteY1" fmla="*/ 1647371 h 1647371"/>
                    <a:gd name="connsiteX2" fmla="*/ 9144000 w 9144000"/>
                    <a:gd name="connsiteY2" fmla="*/ 7257 h 1647371"/>
                    <a:gd name="connsiteX0" fmla="*/ 0 w 9144000"/>
                    <a:gd name="connsiteY0" fmla="*/ 0 h 1647372"/>
                    <a:gd name="connsiteX1" fmla="*/ 4572001 w 9144000"/>
                    <a:gd name="connsiteY1" fmla="*/ 1647371 h 1647372"/>
                    <a:gd name="connsiteX2" fmla="*/ 9144000 w 9144000"/>
                    <a:gd name="connsiteY2" fmla="*/ 7257 h 1647372"/>
                    <a:gd name="connsiteX0" fmla="*/ 0 w 4572001"/>
                    <a:gd name="connsiteY0" fmla="*/ 0 h 1647372"/>
                    <a:gd name="connsiteX1" fmla="*/ 4572001 w 4572001"/>
                    <a:gd name="connsiteY1" fmla="*/ 1647371 h 1647372"/>
                  </a:gdLst>
                  <a:ahLst/>
                  <a:cxnLst>
                    <a:cxn ang="0">
                      <a:pos x="connsiteX0" y="connsiteY0"/>
                    </a:cxn>
                    <a:cxn ang="0">
                      <a:pos x="connsiteX1" y="connsiteY1"/>
                    </a:cxn>
                  </a:cxnLst>
                  <a:rect l="l" t="t" r="r" b="b"/>
                  <a:pathLst>
                    <a:path w="4572001" h="1647372">
                      <a:moveTo>
                        <a:pt x="0" y="0"/>
                      </a:moveTo>
                      <a:cubicBezTo>
                        <a:pt x="1465943" y="732367"/>
                        <a:pt x="3048001" y="1646162"/>
                        <a:pt x="4572001" y="1647371"/>
                      </a:cubicBezTo>
                    </a:path>
                  </a:pathLst>
                </a:cu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99" name="Freeform 98">
                  <a:extLst>
                    <a:ext uri="{FF2B5EF4-FFF2-40B4-BE49-F238E27FC236}">
                      <a16:creationId xmlns:a16="http://schemas.microsoft.com/office/drawing/2014/main" id="{CB6C3329-F680-D74B-AC4A-6A77A8DB80C6}"/>
                    </a:ext>
                  </a:extLst>
                </p:cNvPr>
                <p:cNvSpPr/>
                <p:nvPr/>
              </p:nvSpPr>
              <p:spPr>
                <a:xfrm flipV="1">
                  <a:off x="-1" y="3135083"/>
                  <a:ext cx="4572001" cy="1647373"/>
                </a:xfrm>
                <a:custGeom>
                  <a:avLst/>
                  <a:gdLst>
                    <a:gd name="connsiteX0" fmla="*/ 0 w 9501105"/>
                    <a:gd name="connsiteY0" fmla="*/ 0 h 1465943"/>
                    <a:gd name="connsiteX1" fmla="*/ 4455886 w 9501105"/>
                    <a:gd name="connsiteY1" fmla="*/ 1465943 h 1465943"/>
                    <a:gd name="connsiteX2" fmla="*/ 9144000 w 9501105"/>
                    <a:gd name="connsiteY2" fmla="*/ 7257 h 1465943"/>
                    <a:gd name="connsiteX3" fmla="*/ 9173029 w 9501105"/>
                    <a:gd name="connsiteY3" fmla="*/ 1110343 h 1465943"/>
                    <a:gd name="connsiteX4" fmla="*/ 9173029 w 9501105"/>
                    <a:gd name="connsiteY4" fmla="*/ 1110343 h 1465943"/>
                    <a:gd name="connsiteX0" fmla="*/ 0 w 9501105"/>
                    <a:gd name="connsiteY0" fmla="*/ 0 h 1465943"/>
                    <a:gd name="connsiteX1" fmla="*/ 4455886 w 9501105"/>
                    <a:gd name="connsiteY1" fmla="*/ 1465943 h 1465943"/>
                    <a:gd name="connsiteX2" fmla="*/ 9144000 w 9501105"/>
                    <a:gd name="connsiteY2" fmla="*/ 7257 h 1465943"/>
                    <a:gd name="connsiteX3" fmla="*/ 9173029 w 9501105"/>
                    <a:gd name="connsiteY3" fmla="*/ 1110343 h 1465943"/>
                    <a:gd name="connsiteX0" fmla="*/ 0 w 9144000"/>
                    <a:gd name="connsiteY0" fmla="*/ 0 h 1465943"/>
                    <a:gd name="connsiteX1" fmla="*/ 4455886 w 9144000"/>
                    <a:gd name="connsiteY1" fmla="*/ 1465943 h 1465943"/>
                    <a:gd name="connsiteX2" fmla="*/ 9144000 w 9144000"/>
                    <a:gd name="connsiteY2" fmla="*/ 7257 h 1465943"/>
                    <a:gd name="connsiteX0" fmla="*/ 0 w 9144000"/>
                    <a:gd name="connsiteY0" fmla="*/ 0 h 1494971"/>
                    <a:gd name="connsiteX1" fmla="*/ 4593772 w 9144000"/>
                    <a:gd name="connsiteY1" fmla="*/ 1494971 h 1494971"/>
                    <a:gd name="connsiteX2" fmla="*/ 9144000 w 9144000"/>
                    <a:gd name="connsiteY2" fmla="*/ 7257 h 1494971"/>
                    <a:gd name="connsiteX0" fmla="*/ 0 w 9144000"/>
                    <a:gd name="connsiteY0" fmla="*/ 0 h 1502228"/>
                    <a:gd name="connsiteX1" fmla="*/ 4579258 w 9144000"/>
                    <a:gd name="connsiteY1" fmla="*/ 1502228 h 1502228"/>
                    <a:gd name="connsiteX2" fmla="*/ 9144000 w 9144000"/>
                    <a:gd name="connsiteY2" fmla="*/ 7257 h 1502228"/>
                    <a:gd name="connsiteX0" fmla="*/ 0 w 9144000"/>
                    <a:gd name="connsiteY0" fmla="*/ 0 h 1647371"/>
                    <a:gd name="connsiteX1" fmla="*/ 4572001 w 9144000"/>
                    <a:gd name="connsiteY1" fmla="*/ 1647371 h 1647371"/>
                    <a:gd name="connsiteX2" fmla="*/ 9144000 w 9144000"/>
                    <a:gd name="connsiteY2" fmla="*/ 7257 h 1647371"/>
                    <a:gd name="connsiteX0" fmla="*/ 0 w 9144000"/>
                    <a:gd name="connsiteY0" fmla="*/ 0 h 1647371"/>
                    <a:gd name="connsiteX1" fmla="*/ 4572001 w 9144000"/>
                    <a:gd name="connsiteY1" fmla="*/ 1647371 h 1647371"/>
                    <a:gd name="connsiteX2" fmla="*/ 9144000 w 9144000"/>
                    <a:gd name="connsiteY2" fmla="*/ 7257 h 1647371"/>
                    <a:gd name="connsiteX0" fmla="*/ 0 w 9144000"/>
                    <a:gd name="connsiteY0" fmla="*/ 0 h 1647372"/>
                    <a:gd name="connsiteX1" fmla="*/ 4572001 w 9144000"/>
                    <a:gd name="connsiteY1" fmla="*/ 1647371 h 1647372"/>
                    <a:gd name="connsiteX2" fmla="*/ 9144000 w 9144000"/>
                    <a:gd name="connsiteY2" fmla="*/ 7257 h 1647372"/>
                    <a:gd name="connsiteX0" fmla="*/ 0 w 4572001"/>
                    <a:gd name="connsiteY0" fmla="*/ 0 h 1647372"/>
                    <a:gd name="connsiteX1" fmla="*/ 4572001 w 4572001"/>
                    <a:gd name="connsiteY1" fmla="*/ 1647371 h 1647372"/>
                  </a:gdLst>
                  <a:ahLst/>
                  <a:cxnLst>
                    <a:cxn ang="0">
                      <a:pos x="connsiteX0" y="connsiteY0"/>
                    </a:cxn>
                    <a:cxn ang="0">
                      <a:pos x="connsiteX1" y="connsiteY1"/>
                    </a:cxn>
                  </a:cxnLst>
                  <a:rect l="l" t="t" r="r" b="b"/>
                  <a:pathLst>
                    <a:path w="4572001" h="1647372">
                      <a:moveTo>
                        <a:pt x="0" y="0"/>
                      </a:moveTo>
                      <a:cubicBezTo>
                        <a:pt x="1465943" y="732367"/>
                        <a:pt x="3048001" y="1646162"/>
                        <a:pt x="4572001" y="1647371"/>
                      </a:cubicBezTo>
                    </a:path>
                  </a:pathLst>
                </a:cu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grpSp>
          <p:cxnSp>
            <p:nvCxnSpPr>
              <p:cNvPr id="29" name="Straight Connector 28">
                <a:extLst>
                  <a:ext uri="{FF2B5EF4-FFF2-40B4-BE49-F238E27FC236}">
                    <a16:creationId xmlns:a16="http://schemas.microsoft.com/office/drawing/2014/main" id="{4073A231-E0B6-C445-BE1A-99570CE2893F}"/>
                  </a:ext>
                </a:extLst>
              </p:cNvPr>
              <p:cNvCxnSpPr/>
              <p:nvPr/>
            </p:nvCxnSpPr>
            <p:spPr>
              <a:xfrm>
                <a:off x="4961619" y="5767550"/>
                <a:ext cx="230365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CA2E354-AEE3-0B4F-B79F-CAEEC6223387}"/>
                  </a:ext>
                </a:extLst>
              </p:cNvPr>
              <p:cNvCxnSpPr/>
              <p:nvPr/>
            </p:nvCxnSpPr>
            <p:spPr>
              <a:xfrm flipV="1">
                <a:off x="6113448" y="5562278"/>
                <a:ext cx="0" cy="411488"/>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ED2C05C5-22E1-3B40-8A34-877E2D090C5B}"/>
                  </a:ext>
                </a:extLst>
              </p:cNvPr>
              <p:cNvSpPr txBox="1"/>
              <p:nvPr/>
            </p:nvSpPr>
            <p:spPr>
              <a:xfrm>
                <a:off x="5293445" y="5281758"/>
                <a:ext cx="732893" cy="254044"/>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51" b="0" i="0" u="none" strike="noStrike" kern="1200" cap="none" spc="0" normalizeH="0" baseline="0" noProof="0" dirty="0">
                    <a:ln>
                      <a:noFill/>
                    </a:ln>
                    <a:solidFill>
                      <a:prstClr val="black"/>
                    </a:solidFill>
                    <a:effectLst/>
                    <a:uLnTx/>
                    <a:uFillTx/>
                    <a:latin typeface="Arial"/>
                    <a:ea typeface="+mn-ea"/>
                    <a:cs typeface="+mn-cs"/>
                  </a:rPr>
                  <a:t>electrons</a:t>
                </a:r>
              </a:p>
            </p:txBody>
          </p:sp>
          <p:cxnSp>
            <p:nvCxnSpPr>
              <p:cNvPr id="32" name="Straight Arrow Connector 31">
                <a:extLst>
                  <a:ext uri="{FF2B5EF4-FFF2-40B4-BE49-F238E27FC236}">
                    <a16:creationId xmlns:a16="http://schemas.microsoft.com/office/drawing/2014/main" id="{7CEC9890-C3AD-094C-B3F9-5449D8C48148}"/>
                  </a:ext>
                </a:extLst>
              </p:cNvPr>
              <p:cNvCxnSpPr>
                <a:cxnSpLocks/>
              </p:cNvCxnSpPr>
              <p:nvPr/>
            </p:nvCxnSpPr>
            <p:spPr>
              <a:xfrm>
                <a:off x="5634878" y="5767504"/>
                <a:ext cx="252111"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DFD4BD1B-1C59-B447-A9A8-96C08E4671CF}"/>
                  </a:ext>
                </a:extLst>
              </p:cNvPr>
              <p:cNvCxnSpPr>
                <a:cxnSpLocks/>
              </p:cNvCxnSpPr>
              <p:nvPr/>
            </p:nvCxnSpPr>
            <p:spPr>
              <a:xfrm flipH="1">
                <a:off x="7069613" y="5767550"/>
                <a:ext cx="369798" cy="0"/>
              </a:xfrm>
              <a:prstGeom prst="straightConnector1">
                <a:avLst/>
              </a:prstGeom>
              <a:ln w="317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6242517B-1E98-9443-A0A5-1029D09A97C9}"/>
                  </a:ext>
                </a:extLst>
              </p:cNvPr>
              <p:cNvGrpSpPr/>
              <p:nvPr/>
            </p:nvGrpSpPr>
            <p:grpSpPr>
              <a:xfrm>
                <a:off x="5445846" y="5676978"/>
                <a:ext cx="151187" cy="161907"/>
                <a:chOff x="1879018" y="2052282"/>
                <a:chExt cx="1136322" cy="1216896"/>
              </a:xfrm>
            </p:grpSpPr>
            <p:grpSp>
              <p:nvGrpSpPr>
                <p:cNvPr id="56" name="Group 74">
                  <a:extLst>
                    <a:ext uri="{FF2B5EF4-FFF2-40B4-BE49-F238E27FC236}">
                      <a16:creationId xmlns:a16="http://schemas.microsoft.com/office/drawing/2014/main" id="{E0F1C56B-5D07-F448-BCC0-8B3D5C6240F1}"/>
                    </a:ext>
                  </a:extLst>
                </p:cNvPr>
                <p:cNvGrpSpPr/>
                <p:nvPr/>
              </p:nvGrpSpPr>
              <p:grpSpPr>
                <a:xfrm>
                  <a:off x="2483768" y="2996952"/>
                  <a:ext cx="272226" cy="272226"/>
                  <a:chOff x="3469136" y="4292794"/>
                  <a:chExt cx="1116824" cy="1116824"/>
                </a:xfrm>
              </p:grpSpPr>
              <p:sp>
                <p:nvSpPr>
                  <p:cNvPr id="96" name="Oval 95">
                    <a:extLst>
                      <a:ext uri="{FF2B5EF4-FFF2-40B4-BE49-F238E27FC236}">
                        <a16:creationId xmlns:a16="http://schemas.microsoft.com/office/drawing/2014/main" id="{E2F38825-C3C6-1B4C-A2EA-187B7F546962}"/>
                      </a:ext>
                    </a:extLst>
                  </p:cNvPr>
                  <p:cNvSpPr/>
                  <p:nvPr/>
                </p:nvSpPr>
                <p:spPr>
                  <a:xfrm>
                    <a:off x="3469136" y="4292794"/>
                    <a:ext cx="1116824" cy="11168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97" name="Oval 96">
                    <a:extLst>
                      <a:ext uri="{FF2B5EF4-FFF2-40B4-BE49-F238E27FC236}">
                        <a16:creationId xmlns:a16="http://schemas.microsoft.com/office/drawing/2014/main" id="{90B37238-83CD-AF4A-8A6B-68CBF63B140D}"/>
                      </a:ext>
                    </a:extLst>
                  </p:cNvPr>
                  <p:cNvSpPr/>
                  <p:nvPr/>
                </p:nvSpPr>
                <p:spPr>
                  <a:xfrm>
                    <a:off x="3832104" y="4432396"/>
                    <a:ext cx="628213" cy="628213"/>
                  </a:xfrm>
                  <a:prstGeom prst="ellipse">
                    <a:avLst/>
                  </a:prstGeom>
                  <a:gradFill flip="none" rotWithShape="1">
                    <a:gsLst>
                      <a:gs pos="0">
                        <a:schemeClr val="bg1"/>
                      </a:gs>
                      <a:gs pos="78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57" name="Group 74">
                  <a:extLst>
                    <a:ext uri="{FF2B5EF4-FFF2-40B4-BE49-F238E27FC236}">
                      <a16:creationId xmlns:a16="http://schemas.microsoft.com/office/drawing/2014/main" id="{347C81CB-1329-5A41-8B7E-555EAAA6A8F9}"/>
                    </a:ext>
                  </a:extLst>
                </p:cNvPr>
                <p:cNvGrpSpPr/>
                <p:nvPr/>
              </p:nvGrpSpPr>
              <p:grpSpPr>
                <a:xfrm>
                  <a:off x="2095042" y="2628346"/>
                  <a:ext cx="272226" cy="272226"/>
                  <a:chOff x="3469136" y="4292794"/>
                  <a:chExt cx="1116824" cy="1116824"/>
                </a:xfrm>
              </p:grpSpPr>
              <p:sp>
                <p:nvSpPr>
                  <p:cNvPr id="94" name="Oval 93">
                    <a:extLst>
                      <a:ext uri="{FF2B5EF4-FFF2-40B4-BE49-F238E27FC236}">
                        <a16:creationId xmlns:a16="http://schemas.microsoft.com/office/drawing/2014/main" id="{ED13B826-176B-B241-8ED2-5F15B7EAC7D8}"/>
                      </a:ext>
                    </a:extLst>
                  </p:cNvPr>
                  <p:cNvSpPr/>
                  <p:nvPr/>
                </p:nvSpPr>
                <p:spPr>
                  <a:xfrm>
                    <a:off x="3469136" y="4292794"/>
                    <a:ext cx="1116824" cy="11168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95" name="Oval 94">
                    <a:extLst>
                      <a:ext uri="{FF2B5EF4-FFF2-40B4-BE49-F238E27FC236}">
                        <a16:creationId xmlns:a16="http://schemas.microsoft.com/office/drawing/2014/main" id="{FBA67DD9-1195-B34A-9694-731B9BB04FCD}"/>
                      </a:ext>
                    </a:extLst>
                  </p:cNvPr>
                  <p:cNvSpPr/>
                  <p:nvPr/>
                </p:nvSpPr>
                <p:spPr>
                  <a:xfrm>
                    <a:off x="3832104" y="4432396"/>
                    <a:ext cx="628213" cy="628213"/>
                  </a:xfrm>
                  <a:prstGeom prst="ellipse">
                    <a:avLst/>
                  </a:prstGeom>
                  <a:gradFill flip="none" rotWithShape="1">
                    <a:gsLst>
                      <a:gs pos="0">
                        <a:schemeClr val="bg1"/>
                      </a:gs>
                      <a:gs pos="78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58" name="Group 74">
                  <a:extLst>
                    <a:ext uri="{FF2B5EF4-FFF2-40B4-BE49-F238E27FC236}">
                      <a16:creationId xmlns:a16="http://schemas.microsoft.com/office/drawing/2014/main" id="{372370F4-F7AB-9145-B4B0-218281DDD3BC}"/>
                    </a:ext>
                  </a:extLst>
                </p:cNvPr>
                <p:cNvGrpSpPr/>
                <p:nvPr/>
              </p:nvGrpSpPr>
              <p:grpSpPr>
                <a:xfrm>
                  <a:off x="2599098" y="2628346"/>
                  <a:ext cx="272226" cy="272226"/>
                  <a:chOff x="3469136" y="4292794"/>
                  <a:chExt cx="1116824" cy="1116824"/>
                </a:xfrm>
              </p:grpSpPr>
              <p:sp>
                <p:nvSpPr>
                  <p:cNvPr id="92" name="Oval 91">
                    <a:extLst>
                      <a:ext uri="{FF2B5EF4-FFF2-40B4-BE49-F238E27FC236}">
                        <a16:creationId xmlns:a16="http://schemas.microsoft.com/office/drawing/2014/main" id="{00124A0A-BAF1-5649-B059-9634E3986816}"/>
                      </a:ext>
                    </a:extLst>
                  </p:cNvPr>
                  <p:cNvSpPr/>
                  <p:nvPr/>
                </p:nvSpPr>
                <p:spPr>
                  <a:xfrm>
                    <a:off x="3469136" y="4292794"/>
                    <a:ext cx="1116824" cy="11168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93" name="Oval 92">
                    <a:extLst>
                      <a:ext uri="{FF2B5EF4-FFF2-40B4-BE49-F238E27FC236}">
                        <a16:creationId xmlns:a16="http://schemas.microsoft.com/office/drawing/2014/main" id="{73A44E72-07AD-1B48-ABE3-1AA24B70B090}"/>
                      </a:ext>
                    </a:extLst>
                  </p:cNvPr>
                  <p:cNvSpPr/>
                  <p:nvPr/>
                </p:nvSpPr>
                <p:spPr>
                  <a:xfrm>
                    <a:off x="3832104" y="4432396"/>
                    <a:ext cx="628213" cy="628213"/>
                  </a:xfrm>
                  <a:prstGeom prst="ellipse">
                    <a:avLst/>
                  </a:prstGeom>
                  <a:gradFill flip="none" rotWithShape="1">
                    <a:gsLst>
                      <a:gs pos="0">
                        <a:schemeClr val="bg1"/>
                      </a:gs>
                      <a:gs pos="78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59" name="Group 74">
                  <a:extLst>
                    <a:ext uri="{FF2B5EF4-FFF2-40B4-BE49-F238E27FC236}">
                      <a16:creationId xmlns:a16="http://schemas.microsoft.com/office/drawing/2014/main" id="{391DE7CE-A2F4-8745-A9E5-F75A18A94A78}"/>
                    </a:ext>
                  </a:extLst>
                </p:cNvPr>
                <p:cNvGrpSpPr/>
                <p:nvPr/>
              </p:nvGrpSpPr>
              <p:grpSpPr>
                <a:xfrm>
                  <a:off x="2167050" y="2340314"/>
                  <a:ext cx="272226" cy="272226"/>
                  <a:chOff x="3469136" y="4292794"/>
                  <a:chExt cx="1116824" cy="1116824"/>
                </a:xfrm>
              </p:grpSpPr>
              <p:sp>
                <p:nvSpPr>
                  <p:cNvPr id="90" name="Oval 89">
                    <a:extLst>
                      <a:ext uri="{FF2B5EF4-FFF2-40B4-BE49-F238E27FC236}">
                        <a16:creationId xmlns:a16="http://schemas.microsoft.com/office/drawing/2014/main" id="{43640AA3-9076-B849-9ECB-E456FDDF03BD}"/>
                      </a:ext>
                    </a:extLst>
                  </p:cNvPr>
                  <p:cNvSpPr/>
                  <p:nvPr/>
                </p:nvSpPr>
                <p:spPr>
                  <a:xfrm>
                    <a:off x="3469136" y="4292794"/>
                    <a:ext cx="1116824" cy="11168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91" name="Oval 90">
                    <a:extLst>
                      <a:ext uri="{FF2B5EF4-FFF2-40B4-BE49-F238E27FC236}">
                        <a16:creationId xmlns:a16="http://schemas.microsoft.com/office/drawing/2014/main" id="{A980EB58-04D2-5A47-8D97-41E05C4182F2}"/>
                      </a:ext>
                    </a:extLst>
                  </p:cNvPr>
                  <p:cNvSpPr/>
                  <p:nvPr/>
                </p:nvSpPr>
                <p:spPr>
                  <a:xfrm>
                    <a:off x="3832104" y="4432396"/>
                    <a:ext cx="628213" cy="628213"/>
                  </a:xfrm>
                  <a:prstGeom prst="ellipse">
                    <a:avLst/>
                  </a:prstGeom>
                  <a:gradFill flip="none" rotWithShape="1">
                    <a:gsLst>
                      <a:gs pos="0">
                        <a:schemeClr val="bg1"/>
                      </a:gs>
                      <a:gs pos="78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60" name="Group 74">
                  <a:extLst>
                    <a:ext uri="{FF2B5EF4-FFF2-40B4-BE49-F238E27FC236}">
                      <a16:creationId xmlns:a16="http://schemas.microsoft.com/office/drawing/2014/main" id="{954D8E60-7B90-9245-94BE-1D83AD5AB41F}"/>
                    </a:ext>
                  </a:extLst>
                </p:cNvPr>
                <p:cNvGrpSpPr/>
                <p:nvPr/>
              </p:nvGrpSpPr>
              <p:grpSpPr>
                <a:xfrm>
                  <a:off x="2383074" y="2484330"/>
                  <a:ext cx="272226" cy="272226"/>
                  <a:chOff x="3469136" y="4292794"/>
                  <a:chExt cx="1116824" cy="1116824"/>
                </a:xfrm>
              </p:grpSpPr>
              <p:sp>
                <p:nvSpPr>
                  <p:cNvPr id="88" name="Oval 87">
                    <a:extLst>
                      <a:ext uri="{FF2B5EF4-FFF2-40B4-BE49-F238E27FC236}">
                        <a16:creationId xmlns:a16="http://schemas.microsoft.com/office/drawing/2014/main" id="{7BA85927-6BFC-154C-8AA7-F3A4CEED475E}"/>
                      </a:ext>
                    </a:extLst>
                  </p:cNvPr>
                  <p:cNvSpPr/>
                  <p:nvPr/>
                </p:nvSpPr>
                <p:spPr>
                  <a:xfrm>
                    <a:off x="3469136" y="4292794"/>
                    <a:ext cx="1116824" cy="11168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89" name="Oval 88">
                    <a:extLst>
                      <a:ext uri="{FF2B5EF4-FFF2-40B4-BE49-F238E27FC236}">
                        <a16:creationId xmlns:a16="http://schemas.microsoft.com/office/drawing/2014/main" id="{A79D3A2F-C33A-5F4F-ACAD-2F43E2D073C9}"/>
                      </a:ext>
                    </a:extLst>
                  </p:cNvPr>
                  <p:cNvSpPr/>
                  <p:nvPr/>
                </p:nvSpPr>
                <p:spPr>
                  <a:xfrm>
                    <a:off x="3832104" y="4432396"/>
                    <a:ext cx="628213" cy="628213"/>
                  </a:xfrm>
                  <a:prstGeom prst="ellipse">
                    <a:avLst/>
                  </a:prstGeom>
                  <a:gradFill flip="none" rotWithShape="1">
                    <a:gsLst>
                      <a:gs pos="0">
                        <a:schemeClr val="bg1"/>
                      </a:gs>
                      <a:gs pos="78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61" name="Group 74">
                  <a:extLst>
                    <a:ext uri="{FF2B5EF4-FFF2-40B4-BE49-F238E27FC236}">
                      <a16:creationId xmlns:a16="http://schemas.microsoft.com/office/drawing/2014/main" id="{7208DF42-FD06-7D43-887A-A4719E734153}"/>
                    </a:ext>
                  </a:extLst>
                </p:cNvPr>
                <p:cNvGrpSpPr/>
                <p:nvPr/>
              </p:nvGrpSpPr>
              <p:grpSpPr>
                <a:xfrm>
                  <a:off x="2455082" y="2268306"/>
                  <a:ext cx="272226" cy="272226"/>
                  <a:chOff x="3469136" y="4292794"/>
                  <a:chExt cx="1116824" cy="1116824"/>
                </a:xfrm>
              </p:grpSpPr>
              <p:sp>
                <p:nvSpPr>
                  <p:cNvPr id="86" name="Oval 85">
                    <a:extLst>
                      <a:ext uri="{FF2B5EF4-FFF2-40B4-BE49-F238E27FC236}">
                        <a16:creationId xmlns:a16="http://schemas.microsoft.com/office/drawing/2014/main" id="{D539658C-8058-1E44-B5B8-9BB7BF93153C}"/>
                      </a:ext>
                    </a:extLst>
                  </p:cNvPr>
                  <p:cNvSpPr/>
                  <p:nvPr/>
                </p:nvSpPr>
                <p:spPr>
                  <a:xfrm>
                    <a:off x="3469136" y="4292794"/>
                    <a:ext cx="1116824" cy="11168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87" name="Oval 86">
                    <a:extLst>
                      <a:ext uri="{FF2B5EF4-FFF2-40B4-BE49-F238E27FC236}">
                        <a16:creationId xmlns:a16="http://schemas.microsoft.com/office/drawing/2014/main" id="{F3A290C8-1294-D14A-A8FB-DF02F0CBB84A}"/>
                      </a:ext>
                    </a:extLst>
                  </p:cNvPr>
                  <p:cNvSpPr/>
                  <p:nvPr/>
                </p:nvSpPr>
                <p:spPr>
                  <a:xfrm>
                    <a:off x="3832104" y="4432396"/>
                    <a:ext cx="628213" cy="628213"/>
                  </a:xfrm>
                  <a:prstGeom prst="ellipse">
                    <a:avLst/>
                  </a:prstGeom>
                  <a:gradFill flip="none" rotWithShape="1">
                    <a:gsLst>
                      <a:gs pos="0">
                        <a:schemeClr val="bg1"/>
                      </a:gs>
                      <a:gs pos="78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62" name="Group 74">
                  <a:extLst>
                    <a:ext uri="{FF2B5EF4-FFF2-40B4-BE49-F238E27FC236}">
                      <a16:creationId xmlns:a16="http://schemas.microsoft.com/office/drawing/2014/main" id="{AE70A890-C966-B049-9BF5-A5BFD3BD999F}"/>
                    </a:ext>
                  </a:extLst>
                </p:cNvPr>
                <p:cNvGrpSpPr/>
                <p:nvPr/>
              </p:nvGrpSpPr>
              <p:grpSpPr>
                <a:xfrm>
                  <a:off x="2743114" y="2340314"/>
                  <a:ext cx="272226" cy="272226"/>
                  <a:chOff x="3469136" y="4292794"/>
                  <a:chExt cx="1116824" cy="1116824"/>
                </a:xfrm>
              </p:grpSpPr>
              <p:sp>
                <p:nvSpPr>
                  <p:cNvPr id="84" name="Oval 83">
                    <a:extLst>
                      <a:ext uri="{FF2B5EF4-FFF2-40B4-BE49-F238E27FC236}">
                        <a16:creationId xmlns:a16="http://schemas.microsoft.com/office/drawing/2014/main" id="{20CFECBF-03B6-5F4F-B0AF-99A65CF5F1F7}"/>
                      </a:ext>
                    </a:extLst>
                  </p:cNvPr>
                  <p:cNvSpPr/>
                  <p:nvPr/>
                </p:nvSpPr>
                <p:spPr>
                  <a:xfrm>
                    <a:off x="3469136" y="4292794"/>
                    <a:ext cx="1116824" cy="11168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85" name="Oval 84">
                    <a:extLst>
                      <a:ext uri="{FF2B5EF4-FFF2-40B4-BE49-F238E27FC236}">
                        <a16:creationId xmlns:a16="http://schemas.microsoft.com/office/drawing/2014/main" id="{5244BF85-8797-6946-A6D0-618040D95216}"/>
                      </a:ext>
                    </a:extLst>
                  </p:cNvPr>
                  <p:cNvSpPr/>
                  <p:nvPr/>
                </p:nvSpPr>
                <p:spPr>
                  <a:xfrm>
                    <a:off x="3832104" y="4432396"/>
                    <a:ext cx="628213" cy="628213"/>
                  </a:xfrm>
                  <a:prstGeom prst="ellipse">
                    <a:avLst/>
                  </a:prstGeom>
                  <a:gradFill flip="none" rotWithShape="1">
                    <a:gsLst>
                      <a:gs pos="0">
                        <a:schemeClr val="bg1"/>
                      </a:gs>
                      <a:gs pos="78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63" name="Group 74">
                  <a:extLst>
                    <a:ext uri="{FF2B5EF4-FFF2-40B4-BE49-F238E27FC236}">
                      <a16:creationId xmlns:a16="http://schemas.microsoft.com/office/drawing/2014/main" id="{123C4390-0605-5E42-8F59-9E3C593719F1}"/>
                    </a:ext>
                  </a:extLst>
                </p:cNvPr>
                <p:cNvGrpSpPr/>
                <p:nvPr/>
              </p:nvGrpSpPr>
              <p:grpSpPr>
                <a:xfrm>
                  <a:off x="2095042" y="2988386"/>
                  <a:ext cx="272226" cy="272226"/>
                  <a:chOff x="3469136" y="4292794"/>
                  <a:chExt cx="1116824" cy="1116824"/>
                </a:xfrm>
              </p:grpSpPr>
              <p:sp>
                <p:nvSpPr>
                  <p:cNvPr id="82" name="Oval 81">
                    <a:extLst>
                      <a:ext uri="{FF2B5EF4-FFF2-40B4-BE49-F238E27FC236}">
                        <a16:creationId xmlns:a16="http://schemas.microsoft.com/office/drawing/2014/main" id="{5EBCBC58-011D-2746-9611-2DF05243A76C}"/>
                      </a:ext>
                    </a:extLst>
                  </p:cNvPr>
                  <p:cNvSpPr/>
                  <p:nvPr/>
                </p:nvSpPr>
                <p:spPr>
                  <a:xfrm>
                    <a:off x="3469136" y="4292794"/>
                    <a:ext cx="1116824" cy="11168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83" name="Oval 82">
                    <a:extLst>
                      <a:ext uri="{FF2B5EF4-FFF2-40B4-BE49-F238E27FC236}">
                        <a16:creationId xmlns:a16="http://schemas.microsoft.com/office/drawing/2014/main" id="{92F734EC-5257-E249-9DDC-1E109D1F7979}"/>
                      </a:ext>
                    </a:extLst>
                  </p:cNvPr>
                  <p:cNvSpPr/>
                  <p:nvPr/>
                </p:nvSpPr>
                <p:spPr>
                  <a:xfrm>
                    <a:off x="3832104" y="4432396"/>
                    <a:ext cx="628213" cy="628213"/>
                  </a:xfrm>
                  <a:prstGeom prst="ellipse">
                    <a:avLst/>
                  </a:prstGeom>
                  <a:gradFill flip="none" rotWithShape="1">
                    <a:gsLst>
                      <a:gs pos="0">
                        <a:schemeClr val="bg1"/>
                      </a:gs>
                      <a:gs pos="78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64" name="Group 74">
                  <a:extLst>
                    <a:ext uri="{FF2B5EF4-FFF2-40B4-BE49-F238E27FC236}">
                      <a16:creationId xmlns:a16="http://schemas.microsoft.com/office/drawing/2014/main" id="{8158BA7D-9C44-F246-9A1A-7069E771C80B}"/>
                    </a:ext>
                  </a:extLst>
                </p:cNvPr>
                <p:cNvGrpSpPr/>
                <p:nvPr/>
              </p:nvGrpSpPr>
              <p:grpSpPr>
                <a:xfrm>
                  <a:off x="2311066" y="2772362"/>
                  <a:ext cx="272226" cy="272226"/>
                  <a:chOff x="3469136" y="4292794"/>
                  <a:chExt cx="1116824" cy="1116824"/>
                </a:xfrm>
              </p:grpSpPr>
              <p:sp>
                <p:nvSpPr>
                  <p:cNvPr id="80" name="Oval 79">
                    <a:extLst>
                      <a:ext uri="{FF2B5EF4-FFF2-40B4-BE49-F238E27FC236}">
                        <a16:creationId xmlns:a16="http://schemas.microsoft.com/office/drawing/2014/main" id="{465082B9-67DB-444C-B369-73EFC92EDFDF}"/>
                      </a:ext>
                    </a:extLst>
                  </p:cNvPr>
                  <p:cNvSpPr/>
                  <p:nvPr/>
                </p:nvSpPr>
                <p:spPr>
                  <a:xfrm>
                    <a:off x="3469136" y="4292794"/>
                    <a:ext cx="1116824" cy="11168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81" name="Oval 80">
                    <a:extLst>
                      <a:ext uri="{FF2B5EF4-FFF2-40B4-BE49-F238E27FC236}">
                        <a16:creationId xmlns:a16="http://schemas.microsoft.com/office/drawing/2014/main" id="{55CDB53B-DF06-C746-BE6F-9D5C703BB41C}"/>
                      </a:ext>
                    </a:extLst>
                  </p:cNvPr>
                  <p:cNvSpPr/>
                  <p:nvPr/>
                </p:nvSpPr>
                <p:spPr>
                  <a:xfrm>
                    <a:off x="3832104" y="4432396"/>
                    <a:ext cx="628213" cy="628213"/>
                  </a:xfrm>
                  <a:prstGeom prst="ellipse">
                    <a:avLst/>
                  </a:prstGeom>
                  <a:gradFill flip="none" rotWithShape="1">
                    <a:gsLst>
                      <a:gs pos="0">
                        <a:schemeClr val="bg1"/>
                      </a:gs>
                      <a:gs pos="78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65" name="Group 74">
                  <a:extLst>
                    <a:ext uri="{FF2B5EF4-FFF2-40B4-BE49-F238E27FC236}">
                      <a16:creationId xmlns:a16="http://schemas.microsoft.com/office/drawing/2014/main" id="{D94EA901-0406-9B41-AA87-29767FD14A2E}"/>
                    </a:ext>
                  </a:extLst>
                </p:cNvPr>
                <p:cNvGrpSpPr/>
                <p:nvPr/>
              </p:nvGrpSpPr>
              <p:grpSpPr>
                <a:xfrm>
                  <a:off x="1922340" y="2763796"/>
                  <a:ext cx="272226" cy="272226"/>
                  <a:chOff x="3469136" y="4292794"/>
                  <a:chExt cx="1116824" cy="1116824"/>
                </a:xfrm>
              </p:grpSpPr>
              <p:sp>
                <p:nvSpPr>
                  <p:cNvPr id="78" name="Oval 77">
                    <a:extLst>
                      <a:ext uri="{FF2B5EF4-FFF2-40B4-BE49-F238E27FC236}">
                        <a16:creationId xmlns:a16="http://schemas.microsoft.com/office/drawing/2014/main" id="{B38D4AEA-A83B-5349-8909-6A82C78F94FB}"/>
                      </a:ext>
                    </a:extLst>
                  </p:cNvPr>
                  <p:cNvSpPr/>
                  <p:nvPr/>
                </p:nvSpPr>
                <p:spPr>
                  <a:xfrm>
                    <a:off x="3469136" y="4292794"/>
                    <a:ext cx="1116824" cy="11168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79" name="Oval 78">
                    <a:extLst>
                      <a:ext uri="{FF2B5EF4-FFF2-40B4-BE49-F238E27FC236}">
                        <a16:creationId xmlns:a16="http://schemas.microsoft.com/office/drawing/2014/main" id="{0728371C-616D-B94F-A9E7-44EC7EE12859}"/>
                      </a:ext>
                    </a:extLst>
                  </p:cNvPr>
                  <p:cNvSpPr/>
                  <p:nvPr/>
                </p:nvSpPr>
                <p:spPr>
                  <a:xfrm>
                    <a:off x="3832104" y="4432396"/>
                    <a:ext cx="628213" cy="628213"/>
                  </a:xfrm>
                  <a:prstGeom prst="ellipse">
                    <a:avLst/>
                  </a:prstGeom>
                  <a:gradFill flip="none" rotWithShape="1">
                    <a:gsLst>
                      <a:gs pos="0">
                        <a:schemeClr val="bg1"/>
                      </a:gs>
                      <a:gs pos="78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66" name="Group 74">
                  <a:extLst>
                    <a:ext uri="{FF2B5EF4-FFF2-40B4-BE49-F238E27FC236}">
                      <a16:creationId xmlns:a16="http://schemas.microsoft.com/office/drawing/2014/main" id="{50522909-77FF-4D44-9683-E96E81226AD2}"/>
                    </a:ext>
                  </a:extLst>
                </p:cNvPr>
                <p:cNvGrpSpPr/>
                <p:nvPr/>
              </p:nvGrpSpPr>
              <p:grpSpPr>
                <a:xfrm>
                  <a:off x="2311066" y="2052282"/>
                  <a:ext cx="272226" cy="272226"/>
                  <a:chOff x="3469136" y="4292794"/>
                  <a:chExt cx="1116824" cy="1116824"/>
                </a:xfrm>
              </p:grpSpPr>
              <p:sp>
                <p:nvSpPr>
                  <p:cNvPr id="76" name="Oval 75">
                    <a:extLst>
                      <a:ext uri="{FF2B5EF4-FFF2-40B4-BE49-F238E27FC236}">
                        <a16:creationId xmlns:a16="http://schemas.microsoft.com/office/drawing/2014/main" id="{D58B6194-3C1B-C040-BECC-86A2391E91C1}"/>
                      </a:ext>
                    </a:extLst>
                  </p:cNvPr>
                  <p:cNvSpPr/>
                  <p:nvPr/>
                </p:nvSpPr>
                <p:spPr>
                  <a:xfrm>
                    <a:off x="3469136" y="4292794"/>
                    <a:ext cx="1116824" cy="11168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77" name="Oval 76">
                    <a:extLst>
                      <a:ext uri="{FF2B5EF4-FFF2-40B4-BE49-F238E27FC236}">
                        <a16:creationId xmlns:a16="http://schemas.microsoft.com/office/drawing/2014/main" id="{93090AC9-9685-B04B-88AA-3BB6F375DE55}"/>
                      </a:ext>
                    </a:extLst>
                  </p:cNvPr>
                  <p:cNvSpPr/>
                  <p:nvPr/>
                </p:nvSpPr>
                <p:spPr>
                  <a:xfrm>
                    <a:off x="3832104" y="4432396"/>
                    <a:ext cx="628213" cy="628213"/>
                  </a:xfrm>
                  <a:prstGeom prst="ellipse">
                    <a:avLst/>
                  </a:prstGeom>
                  <a:gradFill flip="none" rotWithShape="1">
                    <a:gsLst>
                      <a:gs pos="0">
                        <a:schemeClr val="bg1"/>
                      </a:gs>
                      <a:gs pos="78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67" name="Group 74">
                  <a:extLst>
                    <a:ext uri="{FF2B5EF4-FFF2-40B4-BE49-F238E27FC236}">
                      <a16:creationId xmlns:a16="http://schemas.microsoft.com/office/drawing/2014/main" id="{B5D903F4-4D78-2842-8522-B4DBDC14E8AA}"/>
                    </a:ext>
                  </a:extLst>
                </p:cNvPr>
                <p:cNvGrpSpPr/>
                <p:nvPr/>
              </p:nvGrpSpPr>
              <p:grpSpPr>
                <a:xfrm>
                  <a:off x="1879018" y="2484330"/>
                  <a:ext cx="272226" cy="272226"/>
                  <a:chOff x="3469136" y="4292794"/>
                  <a:chExt cx="1116824" cy="1116824"/>
                </a:xfrm>
              </p:grpSpPr>
              <p:sp>
                <p:nvSpPr>
                  <p:cNvPr id="74" name="Oval 73">
                    <a:extLst>
                      <a:ext uri="{FF2B5EF4-FFF2-40B4-BE49-F238E27FC236}">
                        <a16:creationId xmlns:a16="http://schemas.microsoft.com/office/drawing/2014/main" id="{35109197-7DA4-9D4E-B582-6593A0C4759F}"/>
                      </a:ext>
                    </a:extLst>
                  </p:cNvPr>
                  <p:cNvSpPr/>
                  <p:nvPr/>
                </p:nvSpPr>
                <p:spPr>
                  <a:xfrm>
                    <a:off x="3469136" y="4292794"/>
                    <a:ext cx="1116824" cy="11168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75" name="Oval 74">
                    <a:extLst>
                      <a:ext uri="{FF2B5EF4-FFF2-40B4-BE49-F238E27FC236}">
                        <a16:creationId xmlns:a16="http://schemas.microsoft.com/office/drawing/2014/main" id="{BE9FE66A-F4EE-3241-B7EB-88EE6BB56C17}"/>
                      </a:ext>
                    </a:extLst>
                  </p:cNvPr>
                  <p:cNvSpPr/>
                  <p:nvPr/>
                </p:nvSpPr>
                <p:spPr>
                  <a:xfrm>
                    <a:off x="3832104" y="4432396"/>
                    <a:ext cx="628213" cy="628213"/>
                  </a:xfrm>
                  <a:prstGeom prst="ellipse">
                    <a:avLst/>
                  </a:prstGeom>
                  <a:gradFill flip="none" rotWithShape="1">
                    <a:gsLst>
                      <a:gs pos="0">
                        <a:schemeClr val="bg1"/>
                      </a:gs>
                      <a:gs pos="78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68" name="Group 67">
                  <a:extLst>
                    <a:ext uri="{FF2B5EF4-FFF2-40B4-BE49-F238E27FC236}">
                      <a16:creationId xmlns:a16="http://schemas.microsoft.com/office/drawing/2014/main" id="{B4753ACC-D9A5-E449-9554-68EE07C6ABBC}"/>
                    </a:ext>
                  </a:extLst>
                </p:cNvPr>
                <p:cNvGrpSpPr/>
                <p:nvPr/>
              </p:nvGrpSpPr>
              <p:grpSpPr>
                <a:xfrm>
                  <a:off x="1951026" y="2196298"/>
                  <a:ext cx="272226" cy="272226"/>
                  <a:chOff x="3469136" y="4292794"/>
                  <a:chExt cx="1116824" cy="1116824"/>
                </a:xfrm>
              </p:grpSpPr>
              <p:sp>
                <p:nvSpPr>
                  <p:cNvPr id="72" name="Oval 71">
                    <a:extLst>
                      <a:ext uri="{FF2B5EF4-FFF2-40B4-BE49-F238E27FC236}">
                        <a16:creationId xmlns:a16="http://schemas.microsoft.com/office/drawing/2014/main" id="{483AEEFE-E4AA-0348-98C9-52904E457D9C}"/>
                      </a:ext>
                    </a:extLst>
                  </p:cNvPr>
                  <p:cNvSpPr/>
                  <p:nvPr/>
                </p:nvSpPr>
                <p:spPr>
                  <a:xfrm>
                    <a:off x="3469136" y="4292794"/>
                    <a:ext cx="1116824" cy="11168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73" name="Oval 72">
                    <a:extLst>
                      <a:ext uri="{FF2B5EF4-FFF2-40B4-BE49-F238E27FC236}">
                        <a16:creationId xmlns:a16="http://schemas.microsoft.com/office/drawing/2014/main" id="{821B8DCE-A216-6F49-9229-AEA317F285C7}"/>
                      </a:ext>
                    </a:extLst>
                  </p:cNvPr>
                  <p:cNvSpPr/>
                  <p:nvPr/>
                </p:nvSpPr>
                <p:spPr>
                  <a:xfrm>
                    <a:off x="3832104" y="4432396"/>
                    <a:ext cx="628213" cy="628213"/>
                  </a:xfrm>
                  <a:prstGeom prst="ellipse">
                    <a:avLst/>
                  </a:prstGeom>
                  <a:gradFill flip="none" rotWithShape="1">
                    <a:gsLst>
                      <a:gs pos="0">
                        <a:schemeClr val="bg1"/>
                      </a:gs>
                      <a:gs pos="78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69" name="Group 74">
                  <a:extLst>
                    <a:ext uri="{FF2B5EF4-FFF2-40B4-BE49-F238E27FC236}">
                      <a16:creationId xmlns:a16="http://schemas.microsoft.com/office/drawing/2014/main" id="{5BF9792D-044F-8844-8092-A0C8379BF390}"/>
                    </a:ext>
                  </a:extLst>
                </p:cNvPr>
                <p:cNvGrpSpPr/>
                <p:nvPr/>
              </p:nvGrpSpPr>
              <p:grpSpPr>
                <a:xfrm>
                  <a:off x="2671106" y="2772362"/>
                  <a:ext cx="272226" cy="272226"/>
                  <a:chOff x="3469136" y="4292794"/>
                  <a:chExt cx="1116824" cy="1116824"/>
                </a:xfrm>
              </p:grpSpPr>
              <p:sp>
                <p:nvSpPr>
                  <p:cNvPr id="70" name="Oval 69">
                    <a:extLst>
                      <a:ext uri="{FF2B5EF4-FFF2-40B4-BE49-F238E27FC236}">
                        <a16:creationId xmlns:a16="http://schemas.microsoft.com/office/drawing/2014/main" id="{0EF42C26-8F58-7445-8850-AB800FAB4A49}"/>
                      </a:ext>
                    </a:extLst>
                  </p:cNvPr>
                  <p:cNvSpPr/>
                  <p:nvPr/>
                </p:nvSpPr>
                <p:spPr>
                  <a:xfrm>
                    <a:off x="3469136" y="4292794"/>
                    <a:ext cx="1116824" cy="11168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71" name="Oval 70">
                    <a:extLst>
                      <a:ext uri="{FF2B5EF4-FFF2-40B4-BE49-F238E27FC236}">
                        <a16:creationId xmlns:a16="http://schemas.microsoft.com/office/drawing/2014/main" id="{9478E431-A88A-B041-93F2-8161111F36DF}"/>
                      </a:ext>
                    </a:extLst>
                  </p:cNvPr>
                  <p:cNvSpPr/>
                  <p:nvPr/>
                </p:nvSpPr>
                <p:spPr>
                  <a:xfrm>
                    <a:off x="3832104" y="4432396"/>
                    <a:ext cx="628213" cy="628213"/>
                  </a:xfrm>
                  <a:prstGeom prst="ellipse">
                    <a:avLst/>
                  </a:prstGeom>
                  <a:gradFill flip="none" rotWithShape="1">
                    <a:gsLst>
                      <a:gs pos="0">
                        <a:schemeClr val="bg1"/>
                      </a:gs>
                      <a:gs pos="78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grpSp>
          </p:grpSp>
          <p:sp>
            <p:nvSpPr>
              <p:cNvPr id="35" name="TextBox 34">
                <a:extLst>
                  <a:ext uri="{FF2B5EF4-FFF2-40B4-BE49-F238E27FC236}">
                    <a16:creationId xmlns:a16="http://schemas.microsoft.com/office/drawing/2014/main" id="{A4AB9C08-B795-8B40-B408-6797BC8FAB9F}"/>
                  </a:ext>
                </a:extLst>
              </p:cNvPr>
              <p:cNvSpPr txBox="1"/>
              <p:nvPr/>
            </p:nvSpPr>
            <p:spPr>
              <a:xfrm>
                <a:off x="7587993" y="5166230"/>
                <a:ext cx="694421" cy="254044"/>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51" b="0" i="0" u="none" strike="noStrike" kern="1200" cap="none" spc="0" normalizeH="0" baseline="0" noProof="0" dirty="0">
                    <a:ln>
                      <a:noFill/>
                    </a:ln>
                    <a:solidFill>
                      <a:srgbClr val="C00000"/>
                    </a:solidFill>
                    <a:effectLst/>
                    <a:uLnTx/>
                    <a:uFillTx/>
                    <a:latin typeface="Arial"/>
                    <a:ea typeface="+mn-ea"/>
                    <a:cs typeface="+mn-cs"/>
                  </a:rPr>
                  <a:t>IR Laser</a:t>
                </a:r>
              </a:p>
            </p:txBody>
          </p:sp>
          <p:grpSp>
            <p:nvGrpSpPr>
              <p:cNvPr id="36" name="Group 35">
                <a:extLst>
                  <a:ext uri="{FF2B5EF4-FFF2-40B4-BE49-F238E27FC236}">
                    <a16:creationId xmlns:a16="http://schemas.microsoft.com/office/drawing/2014/main" id="{A05A2C3F-F79A-5845-84D3-530EFE055E13}"/>
                  </a:ext>
                </a:extLst>
              </p:cNvPr>
              <p:cNvGrpSpPr/>
              <p:nvPr/>
            </p:nvGrpSpPr>
            <p:grpSpPr>
              <a:xfrm>
                <a:off x="5888152" y="5411402"/>
                <a:ext cx="446599" cy="720652"/>
                <a:chOff x="4300778" y="1185621"/>
                <a:chExt cx="1080000" cy="1080000"/>
              </a:xfrm>
            </p:grpSpPr>
            <p:sp>
              <p:nvSpPr>
                <p:cNvPr id="54" name="8-Point Star 53">
                  <a:extLst>
                    <a:ext uri="{FF2B5EF4-FFF2-40B4-BE49-F238E27FC236}">
                      <a16:creationId xmlns:a16="http://schemas.microsoft.com/office/drawing/2014/main" id="{3ED00FF5-49E1-754B-8755-961204221A5B}"/>
                    </a:ext>
                  </a:extLst>
                </p:cNvPr>
                <p:cNvSpPr>
                  <a:spLocks/>
                </p:cNvSpPr>
                <p:nvPr/>
              </p:nvSpPr>
              <p:spPr>
                <a:xfrm rot="1246267">
                  <a:off x="4300778" y="1185621"/>
                  <a:ext cx="1080000" cy="1080000"/>
                </a:xfrm>
                <a:prstGeom prst="star8">
                  <a:avLst>
                    <a:gd name="adj" fmla="val 6944"/>
                  </a:avLst>
                </a:prstGeom>
                <a:gradFill flip="none" rotWithShape="1">
                  <a:gsLst>
                    <a:gs pos="0">
                      <a:schemeClr val="bg1"/>
                    </a:gs>
                    <a:gs pos="16000">
                      <a:srgbClr val="FFFF00"/>
                    </a:gs>
                    <a:gs pos="85000">
                      <a:srgbClr val="FF0000"/>
                    </a:gs>
                  </a:gsLst>
                  <a:path path="circle">
                    <a:fillToRect l="50000" t="50000" r="50000" b="50000"/>
                  </a:path>
                  <a:tileRect/>
                </a:gradFill>
                <a:ln w="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sp>
              <p:nvSpPr>
                <p:cNvPr id="55" name="8-Point Star 54">
                  <a:extLst>
                    <a:ext uri="{FF2B5EF4-FFF2-40B4-BE49-F238E27FC236}">
                      <a16:creationId xmlns:a16="http://schemas.microsoft.com/office/drawing/2014/main" id="{0399E889-19EE-CF4B-8054-2027B2F4AB24}"/>
                    </a:ext>
                  </a:extLst>
                </p:cNvPr>
                <p:cNvSpPr>
                  <a:spLocks/>
                </p:cNvSpPr>
                <p:nvPr/>
              </p:nvSpPr>
              <p:spPr>
                <a:xfrm>
                  <a:off x="4474125" y="1358968"/>
                  <a:ext cx="733306" cy="733306"/>
                </a:xfrm>
                <a:prstGeom prst="star8">
                  <a:avLst>
                    <a:gd name="adj" fmla="val 6944"/>
                  </a:avLst>
                </a:prstGeom>
                <a:gradFill flip="none" rotWithShape="1">
                  <a:gsLst>
                    <a:gs pos="0">
                      <a:schemeClr val="bg1"/>
                    </a:gs>
                    <a:gs pos="16000">
                      <a:srgbClr val="FFFF00"/>
                    </a:gs>
                    <a:gs pos="85000">
                      <a:srgbClr val="FF0000"/>
                    </a:gs>
                  </a:gsLst>
                  <a:path path="circle">
                    <a:fillToRect l="50000" t="50000" r="50000" b="50000"/>
                  </a:path>
                  <a:tileRect/>
                </a:gradFill>
                <a:ln w="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37" name="Group 36">
                <a:extLst>
                  <a:ext uri="{FF2B5EF4-FFF2-40B4-BE49-F238E27FC236}">
                    <a16:creationId xmlns:a16="http://schemas.microsoft.com/office/drawing/2014/main" id="{8AB7663B-75DB-1644-8338-A569738BAAB3}"/>
                  </a:ext>
                </a:extLst>
              </p:cNvPr>
              <p:cNvGrpSpPr/>
              <p:nvPr/>
            </p:nvGrpSpPr>
            <p:grpSpPr>
              <a:xfrm>
                <a:off x="6110981" y="5434331"/>
                <a:ext cx="1121391" cy="668766"/>
                <a:chOff x="3502617" y="3239146"/>
                <a:chExt cx="3936569" cy="2378989"/>
              </a:xfrm>
            </p:grpSpPr>
            <p:cxnSp>
              <p:nvCxnSpPr>
                <p:cNvPr id="52" name="Straight Arrow Connector 51">
                  <a:extLst>
                    <a:ext uri="{FF2B5EF4-FFF2-40B4-BE49-F238E27FC236}">
                      <a16:creationId xmlns:a16="http://schemas.microsoft.com/office/drawing/2014/main" id="{26156BBD-B9F8-2149-883B-95D4AFC36D39}"/>
                    </a:ext>
                  </a:extLst>
                </p:cNvPr>
                <p:cNvCxnSpPr/>
                <p:nvPr/>
              </p:nvCxnSpPr>
              <p:spPr>
                <a:xfrm flipV="1">
                  <a:off x="3502617" y="3239146"/>
                  <a:ext cx="3936569" cy="1193369"/>
                </a:xfrm>
                <a:prstGeom prst="straightConnector1">
                  <a:avLst/>
                </a:prstGeom>
                <a:ln w="127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BC9D045-2AC2-C44B-86B5-FDF16AE77386}"/>
                    </a:ext>
                  </a:extLst>
                </p:cNvPr>
                <p:cNvCxnSpPr/>
                <p:nvPr/>
              </p:nvCxnSpPr>
              <p:spPr>
                <a:xfrm>
                  <a:off x="3502617" y="4424766"/>
                  <a:ext cx="3936569" cy="1193369"/>
                </a:xfrm>
                <a:prstGeom prst="straightConnector1">
                  <a:avLst/>
                </a:prstGeom>
                <a:ln w="12700">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4E9769E4-C490-704F-A60B-C1B9C76D0B34}"/>
                  </a:ext>
                </a:extLst>
              </p:cNvPr>
              <p:cNvGrpSpPr/>
              <p:nvPr/>
            </p:nvGrpSpPr>
            <p:grpSpPr>
              <a:xfrm>
                <a:off x="6110981" y="5378388"/>
                <a:ext cx="869650" cy="780651"/>
                <a:chOff x="3502617" y="3239146"/>
                <a:chExt cx="3936569" cy="2378989"/>
              </a:xfrm>
            </p:grpSpPr>
            <p:cxnSp>
              <p:nvCxnSpPr>
                <p:cNvPr id="50" name="Straight Arrow Connector 49">
                  <a:extLst>
                    <a:ext uri="{FF2B5EF4-FFF2-40B4-BE49-F238E27FC236}">
                      <a16:creationId xmlns:a16="http://schemas.microsoft.com/office/drawing/2014/main" id="{3846CD7C-676A-E04F-A477-C81175C88716}"/>
                    </a:ext>
                  </a:extLst>
                </p:cNvPr>
                <p:cNvCxnSpPr/>
                <p:nvPr/>
              </p:nvCxnSpPr>
              <p:spPr>
                <a:xfrm flipV="1">
                  <a:off x="3502617" y="3239146"/>
                  <a:ext cx="3936569" cy="1193369"/>
                </a:xfrm>
                <a:prstGeom prst="straightConnector1">
                  <a:avLst/>
                </a:prstGeom>
                <a:ln w="127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75D1BF85-DC3A-B243-AC57-39F3C603CCB0}"/>
                    </a:ext>
                  </a:extLst>
                </p:cNvPr>
                <p:cNvCxnSpPr/>
                <p:nvPr/>
              </p:nvCxnSpPr>
              <p:spPr>
                <a:xfrm>
                  <a:off x="3502617" y="4424766"/>
                  <a:ext cx="3936569" cy="1193369"/>
                </a:xfrm>
                <a:prstGeom prst="straightConnector1">
                  <a:avLst/>
                </a:prstGeom>
                <a:ln w="12700">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D538F838-C6AF-6541-8A29-9AA36E3922E1}"/>
                  </a:ext>
                </a:extLst>
              </p:cNvPr>
              <p:cNvGrpSpPr/>
              <p:nvPr/>
            </p:nvGrpSpPr>
            <p:grpSpPr>
              <a:xfrm>
                <a:off x="6110981" y="5558930"/>
                <a:ext cx="1273961" cy="419568"/>
                <a:chOff x="3502617" y="3239146"/>
                <a:chExt cx="3936569" cy="2378989"/>
              </a:xfrm>
            </p:grpSpPr>
            <p:cxnSp>
              <p:nvCxnSpPr>
                <p:cNvPr id="48" name="Straight Arrow Connector 47">
                  <a:extLst>
                    <a:ext uri="{FF2B5EF4-FFF2-40B4-BE49-F238E27FC236}">
                      <a16:creationId xmlns:a16="http://schemas.microsoft.com/office/drawing/2014/main" id="{CE8DEF3E-6069-484D-894C-E0F37FC7447A}"/>
                    </a:ext>
                  </a:extLst>
                </p:cNvPr>
                <p:cNvCxnSpPr/>
                <p:nvPr/>
              </p:nvCxnSpPr>
              <p:spPr>
                <a:xfrm flipV="1">
                  <a:off x="3502617" y="3239146"/>
                  <a:ext cx="3936569" cy="1193369"/>
                </a:xfrm>
                <a:prstGeom prst="straightConnector1">
                  <a:avLst/>
                </a:prstGeom>
                <a:ln w="127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7EB6EDE1-7286-5B4B-A0D1-3A97F8DACE5B}"/>
                    </a:ext>
                  </a:extLst>
                </p:cNvPr>
                <p:cNvCxnSpPr/>
                <p:nvPr/>
              </p:nvCxnSpPr>
              <p:spPr>
                <a:xfrm>
                  <a:off x="3502617" y="4424766"/>
                  <a:ext cx="3936569" cy="1193369"/>
                </a:xfrm>
                <a:prstGeom prst="straightConnector1">
                  <a:avLst/>
                </a:prstGeom>
                <a:ln w="12700">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40" name="Freeform 120">
                <a:extLst>
                  <a:ext uri="{FF2B5EF4-FFF2-40B4-BE49-F238E27FC236}">
                    <a16:creationId xmlns:a16="http://schemas.microsoft.com/office/drawing/2014/main" id="{A66431E1-DCD8-B641-B91E-5FD2FFB349B6}"/>
                  </a:ext>
                </a:extLst>
              </p:cNvPr>
              <p:cNvSpPr>
                <a:spLocks noChangeAspect="1"/>
              </p:cNvSpPr>
              <p:nvPr/>
            </p:nvSpPr>
            <p:spPr bwMode="auto">
              <a:xfrm rot="21000000">
                <a:off x="6954627" y="5559202"/>
                <a:ext cx="251609" cy="101931"/>
              </a:xfrm>
              <a:custGeom>
                <a:avLst/>
                <a:gdLst/>
                <a:ahLst/>
                <a:cxnLst>
                  <a:cxn ang="0">
                    <a:pos x="21" y="460"/>
                  </a:cxn>
                  <a:cxn ang="0">
                    <a:pos x="49" y="446"/>
                  </a:cxn>
                  <a:cxn ang="0">
                    <a:pos x="85" y="496"/>
                  </a:cxn>
                  <a:cxn ang="0">
                    <a:pos x="113" y="496"/>
                  </a:cxn>
                  <a:cxn ang="0">
                    <a:pos x="148" y="411"/>
                  </a:cxn>
                  <a:cxn ang="0">
                    <a:pos x="177" y="467"/>
                  </a:cxn>
                  <a:cxn ang="0">
                    <a:pos x="205" y="567"/>
                  </a:cxn>
                  <a:cxn ang="0">
                    <a:pos x="240" y="418"/>
                  </a:cxn>
                  <a:cxn ang="0">
                    <a:pos x="269" y="361"/>
                  </a:cxn>
                  <a:cxn ang="0">
                    <a:pos x="297" y="609"/>
                  </a:cxn>
                  <a:cxn ang="0">
                    <a:pos x="333" y="552"/>
                  </a:cxn>
                  <a:cxn ang="0">
                    <a:pos x="361" y="234"/>
                  </a:cxn>
                  <a:cxn ang="0">
                    <a:pos x="396" y="489"/>
                  </a:cxn>
                  <a:cxn ang="0">
                    <a:pos x="425" y="772"/>
                  </a:cxn>
                  <a:cxn ang="0">
                    <a:pos x="453" y="297"/>
                  </a:cxn>
                  <a:cxn ang="0">
                    <a:pos x="488" y="191"/>
                  </a:cxn>
                  <a:cxn ang="0">
                    <a:pos x="517" y="815"/>
                  </a:cxn>
                  <a:cxn ang="0">
                    <a:pos x="552" y="616"/>
                  </a:cxn>
                  <a:cxn ang="0">
                    <a:pos x="581" y="14"/>
                  </a:cxn>
                  <a:cxn ang="0">
                    <a:pos x="609" y="531"/>
                  </a:cxn>
                  <a:cxn ang="0">
                    <a:pos x="644" y="921"/>
                  </a:cxn>
                  <a:cxn ang="0">
                    <a:pos x="673" y="198"/>
                  </a:cxn>
                  <a:cxn ang="0">
                    <a:pos x="708" y="149"/>
                  </a:cxn>
                  <a:cxn ang="0">
                    <a:pos x="736" y="878"/>
                  </a:cxn>
                  <a:cxn ang="0">
                    <a:pos x="765" y="588"/>
                  </a:cxn>
                  <a:cxn ang="0">
                    <a:pos x="800" y="49"/>
                  </a:cxn>
                  <a:cxn ang="0">
                    <a:pos x="829" y="552"/>
                  </a:cxn>
                  <a:cxn ang="0">
                    <a:pos x="864" y="793"/>
                  </a:cxn>
                  <a:cxn ang="0">
                    <a:pos x="892" y="269"/>
                  </a:cxn>
                  <a:cxn ang="0">
                    <a:pos x="921" y="297"/>
                  </a:cxn>
                  <a:cxn ang="0">
                    <a:pos x="956" y="701"/>
                  </a:cxn>
                  <a:cxn ang="0">
                    <a:pos x="984" y="510"/>
                  </a:cxn>
                  <a:cxn ang="0">
                    <a:pos x="1020" y="283"/>
                  </a:cxn>
                  <a:cxn ang="0">
                    <a:pos x="1048" y="517"/>
                  </a:cxn>
                  <a:cxn ang="0">
                    <a:pos x="1076" y="581"/>
                  </a:cxn>
                  <a:cxn ang="0">
                    <a:pos x="1112" y="397"/>
                  </a:cxn>
                  <a:cxn ang="0">
                    <a:pos x="1140" y="425"/>
                  </a:cxn>
                  <a:cxn ang="0">
                    <a:pos x="1169" y="531"/>
                  </a:cxn>
                  <a:cxn ang="0">
                    <a:pos x="1204" y="475"/>
                  </a:cxn>
                  <a:cxn ang="0">
                    <a:pos x="1232" y="432"/>
                  </a:cxn>
                  <a:cxn ang="0">
                    <a:pos x="1268" y="482"/>
                  </a:cxn>
                  <a:cxn ang="0">
                    <a:pos x="1296" y="489"/>
                  </a:cxn>
                </a:cxnLst>
                <a:rect l="0" t="0" r="r" b="b"/>
                <a:pathLst>
                  <a:path w="1317" h="942">
                    <a:moveTo>
                      <a:pt x="0" y="482"/>
                    </a:moveTo>
                    <a:lnTo>
                      <a:pt x="7" y="475"/>
                    </a:lnTo>
                    <a:lnTo>
                      <a:pt x="21" y="460"/>
                    </a:lnTo>
                    <a:lnTo>
                      <a:pt x="28" y="453"/>
                    </a:lnTo>
                    <a:lnTo>
                      <a:pt x="42" y="446"/>
                    </a:lnTo>
                    <a:lnTo>
                      <a:pt x="49" y="446"/>
                    </a:lnTo>
                    <a:lnTo>
                      <a:pt x="63" y="460"/>
                    </a:lnTo>
                    <a:lnTo>
                      <a:pt x="70" y="482"/>
                    </a:lnTo>
                    <a:lnTo>
                      <a:pt x="85" y="496"/>
                    </a:lnTo>
                    <a:lnTo>
                      <a:pt x="92" y="510"/>
                    </a:lnTo>
                    <a:lnTo>
                      <a:pt x="106" y="510"/>
                    </a:lnTo>
                    <a:lnTo>
                      <a:pt x="113" y="496"/>
                    </a:lnTo>
                    <a:lnTo>
                      <a:pt x="127" y="467"/>
                    </a:lnTo>
                    <a:lnTo>
                      <a:pt x="134" y="432"/>
                    </a:lnTo>
                    <a:lnTo>
                      <a:pt x="148" y="411"/>
                    </a:lnTo>
                    <a:lnTo>
                      <a:pt x="155" y="411"/>
                    </a:lnTo>
                    <a:lnTo>
                      <a:pt x="162" y="432"/>
                    </a:lnTo>
                    <a:lnTo>
                      <a:pt x="177" y="467"/>
                    </a:lnTo>
                    <a:lnTo>
                      <a:pt x="184" y="517"/>
                    </a:lnTo>
                    <a:lnTo>
                      <a:pt x="198" y="552"/>
                    </a:lnTo>
                    <a:lnTo>
                      <a:pt x="205" y="567"/>
                    </a:lnTo>
                    <a:lnTo>
                      <a:pt x="219" y="545"/>
                    </a:lnTo>
                    <a:lnTo>
                      <a:pt x="226" y="489"/>
                    </a:lnTo>
                    <a:lnTo>
                      <a:pt x="240" y="418"/>
                    </a:lnTo>
                    <a:lnTo>
                      <a:pt x="248" y="361"/>
                    </a:lnTo>
                    <a:lnTo>
                      <a:pt x="262" y="333"/>
                    </a:lnTo>
                    <a:lnTo>
                      <a:pt x="269" y="361"/>
                    </a:lnTo>
                    <a:lnTo>
                      <a:pt x="283" y="425"/>
                    </a:lnTo>
                    <a:lnTo>
                      <a:pt x="290" y="524"/>
                    </a:lnTo>
                    <a:lnTo>
                      <a:pt x="297" y="609"/>
                    </a:lnTo>
                    <a:lnTo>
                      <a:pt x="311" y="659"/>
                    </a:lnTo>
                    <a:lnTo>
                      <a:pt x="318" y="637"/>
                    </a:lnTo>
                    <a:lnTo>
                      <a:pt x="333" y="552"/>
                    </a:lnTo>
                    <a:lnTo>
                      <a:pt x="340" y="432"/>
                    </a:lnTo>
                    <a:lnTo>
                      <a:pt x="354" y="312"/>
                    </a:lnTo>
                    <a:lnTo>
                      <a:pt x="361" y="234"/>
                    </a:lnTo>
                    <a:lnTo>
                      <a:pt x="375" y="241"/>
                    </a:lnTo>
                    <a:lnTo>
                      <a:pt x="382" y="333"/>
                    </a:lnTo>
                    <a:lnTo>
                      <a:pt x="396" y="489"/>
                    </a:lnTo>
                    <a:lnTo>
                      <a:pt x="403" y="645"/>
                    </a:lnTo>
                    <a:lnTo>
                      <a:pt x="418" y="758"/>
                    </a:lnTo>
                    <a:lnTo>
                      <a:pt x="425" y="772"/>
                    </a:lnTo>
                    <a:lnTo>
                      <a:pt x="439" y="673"/>
                    </a:lnTo>
                    <a:lnTo>
                      <a:pt x="446" y="496"/>
                    </a:lnTo>
                    <a:lnTo>
                      <a:pt x="453" y="297"/>
                    </a:lnTo>
                    <a:lnTo>
                      <a:pt x="467" y="149"/>
                    </a:lnTo>
                    <a:lnTo>
                      <a:pt x="474" y="106"/>
                    </a:lnTo>
                    <a:lnTo>
                      <a:pt x="488" y="191"/>
                    </a:lnTo>
                    <a:lnTo>
                      <a:pt x="495" y="389"/>
                    </a:lnTo>
                    <a:lnTo>
                      <a:pt x="510" y="623"/>
                    </a:lnTo>
                    <a:lnTo>
                      <a:pt x="517" y="815"/>
                    </a:lnTo>
                    <a:lnTo>
                      <a:pt x="531" y="893"/>
                    </a:lnTo>
                    <a:lnTo>
                      <a:pt x="538" y="822"/>
                    </a:lnTo>
                    <a:lnTo>
                      <a:pt x="552" y="616"/>
                    </a:lnTo>
                    <a:lnTo>
                      <a:pt x="559" y="354"/>
                    </a:lnTo>
                    <a:lnTo>
                      <a:pt x="573" y="127"/>
                    </a:lnTo>
                    <a:lnTo>
                      <a:pt x="581" y="14"/>
                    </a:lnTo>
                    <a:lnTo>
                      <a:pt x="588" y="63"/>
                    </a:lnTo>
                    <a:lnTo>
                      <a:pt x="602" y="255"/>
                    </a:lnTo>
                    <a:lnTo>
                      <a:pt x="609" y="531"/>
                    </a:lnTo>
                    <a:lnTo>
                      <a:pt x="623" y="793"/>
                    </a:lnTo>
                    <a:lnTo>
                      <a:pt x="630" y="942"/>
                    </a:lnTo>
                    <a:lnTo>
                      <a:pt x="644" y="921"/>
                    </a:lnTo>
                    <a:lnTo>
                      <a:pt x="651" y="744"/>
                    </a:lnTo>
                    <a:lnTo>
                      <a:pt x="666" y="475"/>
                    </a:lnTo>
                    <a:lnTo>
                      <a:pt x="673" y="198"/>
                    </a:lnTo>
                    <a:lnTo>
                      <a:pt x="687" y="21"/>
                    </a:lnTo>
                    <a:lnTo>
                      <a:pt x="694" y="0"/>
                    </a:lnTo>
                    <a:lnTo>
                      <a:pt x="708" y="149"/>
                    </a:lnTo>
                    <a:lnTo>
                      <a:pt x="715" y="411"/>
                    </a:lnTo>
                    <a:lnTo>
                      <a:pt x="729" y="687"/>
                    </a:lnTo>
                    <a:lnTo>
                      <a:pt x="736" y="878"/>
                    </a:lnTo>
                    <a:lnTo>
                      <a:pt x="743" y="928"/>
                    </a:lnTo>
                    <a:lnTo>
                      <a:pt x="758" y="815"/>
                    </a:lnTo>
                    <a:lnTo>
                      <a:pt x="765" y="588"/>
                    </a:lnTo>
                    <a:lnTo>
                      <a:pt x="779" y="326"/>
                    </a:lnTo>
                    <a:lnTo>
                      <a:pt x="786" y="120"/>
                    </a:lnTo>
                    <a:lnTo>
                      <a:pt x="800" y="49"/>
                    </a:lnTo>
                    <a:lnTo>
                      <a:pt x="807" y="127"/>
                    </a:lnTo>
                    <a:lnTo>
                      <a:pt x="821" y="319"/>
                    </a:lnTo>
                    <a:lnTo>
                      <a:pt x="829" y="552"/>
                    </a:lnTo>
                    <a:lnTo>
                      <a:pt x="843" y="751"/>
                    </a:lnTo>
                    <a:lnTo>
                      <a:pt x="850" y="836"/>
                    </a:lnTo>
                    <a:lnTo>
                      <a:pt x="864" y="793"/>
                    </a:lnTo>
                    <a:lnTo>
                      <a:pt x="871" y="645"/>
                    </a:lnTo>
                    <a:lnTo>
                      <a:pt x="878" y="446"/>
                    </a:lnTo>
                    <a:lnTo>
                      <a:pt x="892" y="269"/>
                    </a:lnTo>
                    <a:lnTo>
                      <a:pt x="899" y="170"/>
                    </a:lnTo>
                    <a:lnTo>
                      <a:pt x="914" y="184"/>
                    </a:lnTo>
                    <a:lnTo>
                      <a:pt x="921" y="297"/>
                    </a:lnTo>
                    <a:lnTo>
                      <a:pt x="935" y="453"/>
                    </a:lnTo>
                    <a:lnTo>
                      <a:pt x="942" y="609"/>
                    </a:lnTo>
                    <a:lnTo>
                      <a:pt x="956" y="701"/>
                    </a:lnTo>
                    <a:lnTo>
                      <a:pt x="963" y="708"/>
                    </a:lnTo>
                    <a:lnTo>
                      <a:pt x="977" y="630"/>
                    </a:lnTo>
                    <a:lnTo>
                      <a:pt x="984" y="510"/>
                    </a:lnTo>
                    <a:lnTo>
                      <a:pt x="999" y="389"/>
                    </a:lnTo>
                    <a:lnTo>
                      <a:pt x="1006" y="304"/>
                    </a:lnTo>
                    <a:lnTo>
                      <a:pt x="1020" y="283"/>
                    </a:lnTo>
                    <a:lnTo>
                      <a:pt x="1027" y="333"/>
                    </a:lnTo>
                    <a:lnTo>
                      <a:pt x="1034" y="418"/>
                    </a:lnTo>
                    <a:lnTo>
                      <a:pt x="1048" y="517"/>
                    </a:lnTo>
                    <a:lnTo>
                      <a:pt x="1055" y="581"/>
                    </a:lnTo>
                    <a:lnTo>
                      <a:pt x="1069" y="609"/>
                    </a:lnTo>
                    <a:lnTo>
                      <a:pt x="1076" y="581"/>
                    </a:lnTo>
                    <a:lnTo>
                      <a:pt x="1091" y="524"/>
                    </a:lnTo>
                    <a:lnTo>
                      <a:pt x="1098" y="453"/>
                    </a:lnTo>
                    <a:lnTo>
                      <a:pt x="1112" y="397"/>
                    </a:lnTo>
                    <a:lnTo>
                      <a:pt x="1119" y="375"/>
                    </a:lnTo>
                    <a:lnTo>
                      <a:pt x="1133" y="389"/>
                    </a:lnTo>
                    <a:lnTo>
                      <a:pt x="1140" y="425"/>
                    </a:lnTo>
                    <a:lnTo>
                      <a:pt x="1154" y="475"/>
                    </a:lnTo>
                    <a:lnTo>
                      <a:pt x="1162" y="510"/>
                    </a:lnTo>
                    <a:lnTo>
                      <a:pt x="1169" y="531"/>
                    </a:lnTo>
                    <a:lnTo>
                      <a:pt x="1183" y="531"/>
                    </a:lnTo>
                    <a:lnTo>
                      <a:pt x="1190" y="510"/>
                    </a:lnTo>
                    <a:lnTo>
                      <a:pt x="1204" y="475"/>
                    </a:lnTo>
                    <a:lnTo>
                      <a:pt x="1211" y="446"/>
                    </a:lnTo>
                    <a:lnTo>
                      <a:pt x="1225" y="432"/>
                    </a:lnTo>
                    <a:lnTo>
                      <a:pt x="1232" y="432"/>
                    </a:lnTo>
                    <a:lnTo>
                      <a:pt x="1247" y="446"/>
                    </a:lnTo>
                    <a:lnTo>
                      <a:pt x="1254" y="460"/>
                    </a:lnTo>
                    <a:lnTo>
                      <a:pt x="1268" y="482"/>
                    </a:lnTo>
                    <a:lnTo>
                      <a:pt x="1275" y="496"/>
                    </a:lnTo>
                    <a:lnTo>
                      <a:pt x="1289" y="496"/>
                    </a:lnTo>
                    <a:lnTo>
                      <a:pt x="1296" y="489"/>
                    </a:lnTo>
                    <a:lnTo>
                      <a:pt x="1310" y="482"/>
                    </a:lnTo>
                    <a:lnTo>
                      <a:pt x="1317" y="467"/>
                    </a:lnTo>
                  </a:path>
                </a:pathLst>
              </a:custGeom>
              <a:noFill/>
              <a:ln w="6350" cmpd="sng">
                <a:solidFill>
                  <a:srgbClr val="28287A"/>
                </a:solidFill>
                <a:prstDash val="solid"/>
                <a:round/>
                <a:headEnd/>
                <a:tailEn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mn-ea"/>
                  <a:cs typeface="+mn-cs"/>
                </a:endParaRPr>
              </a:p>
            </p:txBody>
          </p:sp>
          <p:sp>
            <p:nvSpPr>
              <p:cNvPr id="41" name="Freeform 120">
                <a:extLst>
                  <a:ext uri="{FF2B5EF4-FFF2-40B4-BE49-F238E27FC236}">
                    <a16:creationId xmlns:a16="http://schemas.microsoft.com/office/drawing/2014/main" id="{B5306E02-AF25-E84E-9276-EAD82CFF1D1F}"/>
                  </a:ext>
                </a:extLst>
              </p:cNvPr>
              <p:cNvSpPr>
                <a:spLocks noChangeAspect="1"/>
              </p:cNvSpPr>
              <p:nvPr/>
            </p:nvSpPr>
            <p:spPr bwMode="auto">
              <a:xfrm rot="600000">
                <a:off x="6952084" y="5874513"/>
                <a:ext cx="251609" cy="101931"/>
              </a:xfrm>
              <a:custGeom>
                <a:avLst/>
                <a:gdLst/>
                <a:ahLst/>
                <a:cxnLst>
                  <a:cxn ang="0">
                    <a:pos x="21" y="460"/>
                  </a:cxn>
                  <a:cxn ang="0">
                    <a:pos x="49" y="446"/>
                  </a:cxn>
                  <a:cxn ang="0">
                    <a:pos x="85" y="496"/>
                  </a:cxn>
                  <a:cxn ang="0">
                    <a:pos x="113" y="496"/>
                  </a:cxn>
                  <a:cxn ang="0">
                    <a:pos x="148" y="411"/>
                  </a:cxn>
                  <a:cxn ang="0">
                    <a:pos x="177" y="467"/>
                  </a:cxn>
                  <a:cxn ang="0">
                    <a:pos x="205" y="567"/>
                  </a:cxn>
                  <a:cxn ang="0">
                    <a:pos x="240" y="418"/>
                  </a:cxn>
                  <a:cxn ang="0">
                    <a:pos x="269" y="361"/>
                  </a:cxn>
                  <a:cxn ang="0">
                    <a:pos x="297" y="609"/>
                  </a:cxn>
                  <a:cxn ang="0">
                    <a:pos x="333" y="552"/>
                  </a:cxn>
                  <a:cxn ang="0">
                    <a:pos x="361" y="234"/>
                  </a:cxn>
                  <a:cxn ang="0">
                    <a:pos x="396" y="489"/>
                  </a:cxn>
                  <a:cxn ang="0">
                    <a:pos x="425" y="772"/>
                  </a:cxn>
                  <a:cxn ang="0">
                    <a:pos x="453" y="297"/>
                  </a:cxn>
                  <a:cxn ang="0">
                    <a:pos x="488" y="191"/>
                  </a:cxn>
                  <a:cxn ang="0">
                    <a:pos x="517" y="815"/>
                  </a:cxn>
                  <a:cxn ang="0">
                    <a:pos x="552" y="616"/>
                  </a:cxn>
                  <a:cxn ang="0">
                    <a:pos x="581" y="14"/>
                  </a:cxn>
                  <a:cxn ang="0">
                    <a:pos x="609" y="531"/>
                  </a:cxn>
                  <a:cxn ang="0">
                    <a:pos x="644" y="921"/>
                  </a:cxn>
                  <a:cxn ang="0">
                    <a:pos x="673" y="198"/>
                  </a:cxn>
                  <a:cxn ang="0">
                    <a:pos x="708" y="149"/>
                  </a:cxn>
                  <a:cxn ang="0">
                    <a:pos x="736" y="878"/>
                  </a:cxn>
                  <a:cxn ang="0">
                    <a:pos x="765" y="588"/>
                  </a:cxn>
                  <a:cxn ang="0">
                    <a:pos x="800" y="49"/>
                  </a:cxn>
                  <a:cxn ang="0">
                    <a:pos x="829" y="552"/>
                  </a:cxn>
                  <a:cxn ang="0">
                    <a:pos x="864" y="793"/>
                  </a:cxn>
                  <a:cxn ang="0">
                    <a:pos x="892" y="269"/>
                  </a:cxn>
                  <a:cxn ang="0">
                    <a:pos x="921" y="297"/>
                  </a:cxn>
                  <a:cxn ang="0">
                    <a:pos x="956" y="701"/>
                  </a:cxn>
                  <a:cxn ang="0">
                    <a:pos x="984" y="510"/>
                  </a:cxn>
                  <a:cxn ang="0">
                    <a:pos x="1020" y="283"/>
                  </a:cxn>
                  <a:cxn ang="0">
                    <a:pos x="1048" y="517"/>
                  </a:cxn>
                  <a:cxn ang="0">
                    <a:pos x="1076" y="581"/>
                  </a:cxn>
                  <a:cxn ang="0">
                    <a:pos x="1112" y="397"/>
                  </a:cxn>
                  <a:cxn ang="0">
                    <a:pos x="1140" y="425"/>
                  </a:cxn>
                  <a:cxn ang="0">
                    <a:pos x="1169" y="531"/>
                  </a:cxn>
                  <a:cxn ang="0">
                    <a:pos x="1204" y="475"/>
                  </a:cxn>
                  <a:cxn ang="0">
                    <a:pos x="1232" y="432"/>
                  </a:cxn>
                  <a:cxn ang="0">
                    <a:pos x="1268" y="482"/>
                  </a:cxn>
                  <a:cxn ang="0">
                    <a:pos x="1296" y="489"/>
                  </a:cxn>
                </a:cxnLst>
                <a:rect l="0" t="0" r="r" b="b"/>
                <a:pathLst>
                  <a:path w="1317" h="942">
                    <a:moveTo>
                      <a:pt x="0" y="482"/>
                    </a:moveTo>
                    <a:lnTo>
                      <a:pt x="7" y="475"/>
                    </a:lnTo>
                    <a:lnTo>
                      <a:pt x="21" y="460"/>
                    </a:lnTo>
                    <a:lnTo>
                      <a:pt x="28" y="453"/>
                    </a:lnTo>
                    <a:lnTo>
                      <a:pt x="42" y="446"/>
                    </a:lnTo>
                    <a:lnTo>
                      <a:pt x="49" y="446"/>
                    </a:lnTo>
                    <a:lnTo>
                      <a:pt x="63" y="460"/>
                    </a:lnTo>
                    <a:lnTo>
                      <a:pt x="70" y="482"/>
                    </a:lnTo>
                    <a:lnTo>
                      <a:pt x="85" y="496"/>
                    </a:lnTo>
                    <a:lnTo>
                      <a:pt x="92" y="510"/>
                    </a:lnTo>
                    <a:lnTo>
                      <a:pt x="106" y="510"/>
                    </a:lnTo>
                    <a:lnTo>
                      <a:pt x="113" y="496"/>
                    </a:lnTo>
                    <a:lnTo>
                      <a:pt x="127" y="467"/>
                    </a:lnTo>
                    <a:lnTo>
                      <a:pt x="134" y="432"/>
                    </a:lnTo>
                    <a:lnTo>
                      <a:pt x="148" y="411"/>
                    </a:lnTo>
                    <a:lnTo>
                      <a:pt x="155" y="411"/>
                    </a:lnTo>
                    <a:lnTo>
                      <a:pt x="162" y="432"/>
                    </a:lnTo>
                    <a:lnTo>
                      <a:pt x="177" y="467"/>
                    </a:lnTo>
                    <a:lnTo>
                      <a:pt x="184" y="517"/>
                    </a:lnTo>
                    <a:lnTo>
                      <a:pt x="198" y="552"/>
                    </a:lnTo>
                    <a:lnTo>
                      <a:pt x="205" y="567"/>
                    </a:lnTo>
                    <a:lnTo>
                      <a:pt x="219" y="545"/>
                    </a:lnTo>
                    <a:lnTo>
                      <a:pt x="226" y="489"/>
                    </a:lnTo>
                    <a:lnTo>
                      <a:pt x="240" y="418"/>
                    </a:lnTo>
                    <a:lnTo>
                      <a:pt x="248" y="361"/>
                    </a:lnTo>
                    <a:lnTo>
                      <a:pt x="262" y="333"/>
                    </a:lnTo>
                    <a:lnTo>
                      <a:pt x="269" y="361"/>
                    </a:lnTo>
                    <a:lnTo>
                      <a:pt x="283" y="425"/>
                    </a:lnTo>
                    <a:lnTo>
                      <a:pt x="290" y="524"/>
                    </a:lnTo>
                    <a:lnTo>
                      <a:pt x="297" y="609"/>
                    </a:lnTo>
                    <a:lnTo>
                      <a:pt x="311" y="659"/>
                    </a:lnTo>
                    <a:lnTo>
                      <a:pt x="318" y="637"/>
                    </a:lnTo>
                    <a:lnTo>
                      <a:pt x="333" y="552"/>
                    </a:lnTo>
                    <a:lnTo>
                      <a:pt x="340" y="432"/>
                    </a:lnTo>
                    <a:lnTo>
                      <a:pt x="354" y="312"/>
                    </a:lnTo>
                    <a:lnTo>
                      <a:pt x="361" y="234"/>
                    </a:lnTo>
                    <a:lnTo>
                      <a:pt x="375" y="241"/>
                    </a:lnTo>
                    <a:lnTo>
                      <a:pt x="382" y="333"/>
                    </a:lnTo>
                    <a:lnTo>
                      <a:pt x="396" y="489"/>
                    </a:lnTo>
                    <a:lnTo>
                      <a:pt x="403" y="645"/>
                    </a:lnTo>
                    <a:lnTo>
                      <a:pt x="418" y="758"/>
                    </a:lnTo>
                    <a:lnTo>
                      <a:pt x="425" y="772"/>
                    </a:lnTo>
                    <a:lnTo>
                      <a:pt x="439" y="673"/>
                    </a:lnTo>
                    <a:lnTo>
                      <a:pt x="446" y="496"/>
                    </a:lnTo>
                    <a:lnTo>
                      <a:pt x="453" y="297"/>
                    </a:lnTo>
                    <a:lnTo>
                      <a:pt x="467" y="149"/>
                    </a:lnTo>
                    <a:lnTo>
                      <a:pt x="474" y="106"/>
                    </a:lnTo>
                    <a:lnTo>
                      <a:pt x="488" y="191"/>
                    </a:lnTo>
                    <a:lnTo>
                      <a:pt x="495" y="389"/>
                    </a:lnTo>
                    <a:lnTo>
                      <a:pt x="510" y="623"/>
                    </a:lnTo>
                    <a:lnTo>
                      <a:pt x="517" y="815"/>
                    </a:lnTo>
                    <a:lnTo>
                      <a:pt x="531" y="893"/>
                    </a:lnTo>
                    <a:lnTo>
                      <a:pt x="538" y="822"/>
                    </a:lnTo>
                    <a:lnTo>
                      <a:pt x="552" y="616"/>
                    </a:lnTo>
                    <a:lnTo>
                      <a:pt x="559" y="354"/>
                    </a:lnTo>
                    <a:lnTo>
                      <a:pt x="573" y="127"/>
                    </a:lnTo>
                    <a:lnTo>
                      <a:pt x="581" y="14"/>
                    </a:lnTo>
                    <a:lnTo>
                      <a:pt x="588" y="63"/>
                    </a:lnTo>
                    <a:lnTo>
                      <a:pt x="602" y="255"/>
                    </a:lnTo>
                    <a:lnTo>
                      <a:pt x="609" y="531"/>
                    </a:lnTo>
                    <a:lnTo>
                      <a:pt x="623" y="793"/>
                    </a:lnTo>
                    <a:lnTo>
                      <a:pt x="630" y="942"/>
                    </a:lnTo>
                    <a:lnTo>
                      <a:pt x="644" y="921"/>
                    </a:lnTo>
                    <a:lnTo>
                      <a:pt x="651" y="744"/>
                    </a:lnTo>
                    <a:lnTo>
                      <a:pt x="666" y="475"/>
                    </a:lnTo>
                    <a:lnTo>
                      <a:pt x="673" y="198"/>
                    </a:lnTo>
                    <a:lnTo>
                      <a:pt x="687" y="21"/>
                    </a:lnTo>
                    <a:lnTo>
                      <a:pt x="694" y="0"/>
                    </a:lnTo>
                    <a:lnTo>
                      <a:pt x="708" y="149"/>
                    </a:lnTo>
                    <a:lnTo>
                      <a:pt x="715" y="411"/>
                    </a:lnTo>
                    <a:lnTo>
                      <a:pt x="729" y="687"/>
                    </a:lnTo>
                    <a:lnTo>
                      <a:pt x="736" y="878"/>
                    </a:lnTo>
                    <a:lnTo>
                      <a:pt x="743" y="928"/>
                    </a:lnTo>
                    <a:lnTo>
                      <a:pt x="758" y="815"/>
                    </a:lnTo>
                    <a:lnTo>
                      <a:pt x="765" y="588"/>
                    </a:lnTo>
                    <a:lnTo>
                      <a:pt x="779" y="326"/>
                    </a:lnTo>
                    <a:lnTo>
                      <a:pt x="786" y="120"/>
                    </a:lnTo>
                    <a:lnTo>
                      <a:pt x="800" y="49"/>
                    </a:lnTo>
                    <a:lnTo>
                      <a:pt x="807" y="127"/>
                    </a:lnTo>
                    <a:lnTo>
                      <a:pt x="821" y="319"/>
                    </a:lnTo>
                    <a:lnTo>
                      <a:pt x="829" y="552"/>
                    </a:lnTo>
                    <a:lnTo>
                      <a:pt x="843" y="751"/>
                    </a:lnTo>
                    <a:lnTo>
                      <a:pt x="850" y="836"/>
                    </a:lnTo>
                    <a:lnTo>
                      <a:pt x="864" y="793"/>
                    </a:lnTo>
                    <a:lnTo>
                      <a:pt x="871" y="645"/>
                    </a:lnTo>
                    <a:lnTo>
                      <a:pt x="878" y="446"/>
                    </a:lnTo>
                    <a:lnTo>
                      <a:pt x="892" y="269"/>
                    </a:lnTo>
                    <a:lnTo>
                      <a:pt x="899" y="170"/>
                    </a:lnTo>
                    <a:lnTo>
                      <a:pt x="914" y="184"/>
                    </a:lnTo>
                    <a:lnTo>
                      <a:pt x="921" y="297"/>
                    </a:lnTo>
                    <a:lnTo>
                      <a:pt x="935" y="453"/>
                    </a:lnTo>
                    <a:lnTo>
                      <a:pt x="942" y="609"/>
                    </a:lnTo>
                    <a:lnTo>
                      <a:pt x="956" y="701"/>
                    </a:lnTo>
                    <a:lnTo>
                      <a:pt x="963" y="708"/>
                    </a:lnTo>
                    <a:lnTo>
                      <a:pt x="977" y="630"/>
                    </a:lnTo>
                    <a:lnTo>
                      <a:pt x="984" y="510"/>
                    </a:lnTo>
                    <a:lnTo>
                      <a:pt x="999" y="389"/>
                    </a:lnTo>
                    <a:lnTo>
                      <a:pt x="1006" y="304"/>
                    </a:lnTo>
                    <a:lnTo>
                      <a:pt x="1020" y="283"/>
                    </a:lnTo>
                    <a:lnTo>
                      <a:pt x="1027" y="333"/>
                    </a:lnTo>
                    <a:lnTo>
                      <a:pt x="1034" y="418"/>
                    </a:lnTo>
                    <a:lnTo>
                      <a:pt x="1048" y="517"/>
                    </a:lnTo>
                    <a:lnTo>
                      <a:pt x="1055" y="581"/>
                    </a:lnTo>
                    <a:lnTo>
                      <a:pt x="1069" y="609"/>
                    </a:lnTo>
                    <a:lnTo>
                      <a:pt x="1076" y="581"/>
                    </a:lnTo>
                    <a:lnTo>
                      <a:pt x="1091" y="524"/>
                    </a:lnTo>
                    <a:lnTo>
                      <a:pt x="1098" y="453"/>
                    </a:lnTo>
                    <a:lnTo>
                      <a:pt x="1112" y="397"/>
                    </a:lnTo>
                    <a:lnTo>
                      <a:pt x="1119" y="375"/>
                    </a:lnTo>
                    <a:lnTo>
                      <a:pt x="1133" y="389"/>
                    </a:lnTo>
                    <a:lnTo>
                      <a:pt x="1140" y="425"/>
                    </a:lnTo>
                    <a:lnTo>
                      <a:pt x="1154" y="475"/>
                    </a:lnTo>
                    <a:lnTo>
                      <a:pt x="1162" y="510"/>
                    </a:lnTo>
                    <a:lnTo>
                      <a:pt x="1169" y="531"/>
                    </a:lnTo>
                    <a:lnTo>
                      <a:pt x="1183" y="531"/>
                    </a:lnTo>
                    <a:lnTo>
                      <a:pt x="1190" y="510"/>
                    </a:lnTo>
                    <a:lnTo>
                      <a:pt x="1204" y="475"/>
                    </a:lnTo>
                    <a:lnTo>
                      <a:pt x="1211" y="446"/>
                    </a:lnTo>
                    <a:lnTo>
                      <a:pt x="1225" y="432"/>
                    </a:lnTo>
                    <a:lnTo>
                      <a:pt x="1232" y="432"/>
                    </a:lnTo>
                    <a:lnTo>
                      <a:pt x="1247" y="446"/>
                    </a:lnTo>
                    <a:lnTo>
                      <a:pt x="1254" y="460"/>
                    </a:lnTo>
                    <a:lnTo>
                      <a:pt x="1268" y="482"/>
                    </a:lnTo>
                    <a:lnTo>
                      <a:pt x="1275" y="496"/>
                    </a:lnTo>
                    <a:lnTo>
                      <a:pt x="1289" y="496"/>
                    </a:lnTo>
                    <a:lnTo>
                      <a:pt x="1296" y="489"/>
                    </a:lnTo>
                    <a:lnTo>
                      <a:pt x="1310" y="482"/>
                    </a:lnTo>
                    <a:lnTo>
                      <a:pt x="1317" y="467"/>
                    </a:lnTo>
                  </a:path>
                </a:pathLst>
              </a:custGeom>
              <a:noFill/>
              <a:ln w="6350" cmpd="sng">
                <a:solidFill>
                  <a:srgbClr val="28287A"/>
                </a:solidFill>
                <a:prstDash val="solid"/>
                <a:round/>
                <a:headEnd/>
                <a:tailEn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mn-ea"/>
                  <a:cs typeface="+mn-cs"/>
                </a:endParaRPr>
              </a:p>
            </p:txBody>
          </p:sp>
          <p:sp>
            <p:nvSpPr>
              <p:cNvPr id="42" name="Freeform 120">
                <a:extLst>
                  <a:ext uri="{FF2B5EF4-FFF2-40B4-BE49-F238E27FC236}">
                    <a16:creationId xmlns:a16="http://schemas.microsoft.com/office/drawing/2014/main" id="{91D81CA0-AA72-DC4D-B963-A2450221CEEF}"/>
                  </a:ext>
                </a:extLst>
              </p:cNvPr>
              <p:cNvSpPr>
                <a:spLocks noChangeAspect="1"/>
              </p:cNvSpPr>
              <p:nvPr/>
            </p:nvSpPr>
            <p:spPr bwMode="auto">
              <a:xfrm rot="20640000">
                <a:off x="6779170" y="5482916"/>
                <a:ext cx="251609" cy="101931"/>
              </a:xfrm>
              <a:custGeom>
                <a:avLst/>
                <a:gdLst/>
                <a:ahLst/>
                <a:cxnLst>
                  <a:cxn ang="0">
                    <a:pos x="21" y="460"/>
                  </a:cxn>
                  <a:cxn ang="0">
                    <a:pos x="49" y="446"/>
                  </a:cxn>
                  <a:cxn ang="0">
                    <a:pos x="85" y="496"/>
                  </a:cxn>
                  <a:cxn ang="0">
                    <a:pos x="113" y="496"/>
                  </a:cxn>
                  <a:cxn ang="0">
                    <a:pos x="148" y="411"/>
                  </a:cxn>
                  <a:cxn ang="0">
                    <a:pos x="177" y="467"/>
                  </a:cxn>
                  <a:cxn ang="0">
                    <a:pos x="205" y="567"/>
                  </a:cxn>
                  <a:cxn ang="0">
                    <a:pos x="240" y="418"/>
                  </a:cxn>
                  <a:cxn ang="0">
                    <a:pos x="269" y="361"/>
                  </a:cxn>
                  <a:cxn ang="0">
                    <a:pos x="297" y="609"/>
                  </a:cxn>
                  <a:cxn ang="0">
                    <a:pos x="333" y="552"/>
                  </a:cxn>
                  <a:cxn ang="0">
                    <a:pos x="361" y="234"/>
                  </a:cxn>
                  <a:cxn ang="0">
                    <a:pos x="396" y="489"/>
                  </a:cxn>
                  <a:cxn ang="0">
                    <a:pos x="425" y="772"/>
                  </a:cxn>
                  <a:cxn ang="0">
                    <a:pos x="453" y="297"/>
                  </a:cxn>
                  <a:cxn ang="0">
                    <a:pos x="488" y="191"/>
                  </a:cxn>
                  <a:cxn ang="0">
                    <a:pos x="517" y="815"/>
                  </a:cxn>
                  <a:cxn ang="0">
                    <a:pos x="552" y="616"/>
                  </a:cxn>
                  <a:cxn ang="0">
                    <a:pos x="581" y="14"/>
                  </a:cxn>
                  <a:cxn ang="0">
                    <a:pos x="609" y="531"/>
                  </a:cxn>
                  <a:cxn ang="0">
                    <a:pos x="644" y="921"/>
                  </a:cxn>
                  <a:cxn ang="0">
                    <a:pos x="673" y="198"/>
                  </a:cxn>
                  <a:cxn ang="0">
                    <a:pos x="708" y="149"/>
                  </a:cxn>
                  <a:cxn ang="0">
                    <a:pos x="736" y="878"/>
                  </a:cxn>
                  <a:cxn ang="0">
                    <a:pos x="765" y="588"/>
                  </a:cxn>
                  <a:cxn ang="0">
                    <a:pos x="800" y="49"/>
                  </a:cxn>
                  <a:cxn ang="0">
                    <a:pos x="829" y="552"/>
                  </a:cxn>
                  <a:cxn ang="0">
                    <a:pos x="864" y="793"/>
                  </a:cxn>
                  <a:cxn ang="0">
                    <a:pos x="892" y="269"/>
                  </a:cxn>
                  <a:cxn ang="0">
                    <a:pos x="921" y="297"/>
                  </a:cxn>
                  <a:cxn ang="0">
                    <a:pos x="956" y="701"/>
                  </a:cxn>
                  <a:cxn ang="0">
                    <a:pos x="984" y="510"/>
                  </a:cxn>
                  <a:cxn ang="0">
                    <a:pos x="1020" y="283"/>
                  </a:cxn>
                  <a:cxn ang="0">
                    <a:pos x="1048" y="517"/>
                  </a:cxn>
                  <a:cxn ang="0">
                    <a:pos x="1076" y="581"/>
                  </a:cxn>
                  <a:cxn ang="0">
                    <a:pos x="1112" y="397"/>
                  </a:cxn>
                  <a:cxn ang="0">
                    <a:pos x="1140" y="425"/>
                  </a:cxn>
                  <a:cxn ang="0">
                    <a:pos x="1169" y="531"/>
                  </a:cxn>
                  <a:cxn ang="0">
                    <a:pos x="1204" y="475"/>
                  </a:cxn>
                  <a:cxn ang="0">
                    <a:pos x="1232" y="432"/>
                  </a:cxn>
                  <a:cxn ang="0">
                    <a:pos x="1268" y="482"/>
                  </a:cxn>
                  <a:cxn ang="0">
                    <a:pos x="1296" y="489"/>
                  </a:cxn>
                </a:cxnLst>
                <a:rect l="0" t="0" r="r" b="b"/>
                <a:pathLst>
                  <a:path w="1317" h="942">
                    <a:moveTo>
                      <a:pt x="0" y="482"/>
                    </a:moveTo>
                    <a:lnTo>
                      <a:pt x="7" y="475"/>
                    </a:lnTo>
                    <a:lnTo>
                      <a:pt x="21" y="460"/>
                    </a:lnTo>
                    <a:lnTo>
                      <a:pt x="28" y="453"/>
                    </a:lnTo>
                    <a:lnTo>
                      <a:pt x="42" y="446"/>
                    </a:lnTo>
                    <a:lnTo>
                      <a:pt x="49" y="446"/>
                    </a:lnTo>
                    <a:lnTo>
                      <a:pt x="63" y="460"/>
                    </a:lnTo>
                    <a:lnTo>
                      <a:pt x="70" y="482"/>
                    </a:lnTo>
                    <a:lnTo>
                      <a:pt x="85" y="496"/>
                    </a:lnTo>
                    <a:lnTo>
                      <a:pt x="92" y="510"/>
                    </a:lnTo>
                    <a:lnTo>
                      <a:pt x="106" y="510"/>
                    </a:lnTo>
                    <a:lnTo>
                      <a:pt x="113" y="496"/>
                    </a:lnTo>
                    <a:lnTo>
                      <a:pt x="127" y="467"/>
                    </a:lnTo>
                    <a:lnTo>
                      <a:pt x="134" y="432"/>
                    </a:lnTo>
                    <a:lnTo>
                      <a:pt x="148" y="411"/>
                    </a:lnTo>
                    <a:lnTo>
                      <a:pt x="155" y="411"/>
                    </a:lnTo>
                    <a:lnTo>
                      <a:pt x="162" y="432"/>
                    </a:lnTo>
                    <a:lnTo>
                      <a:pt x="177" y="467"/>
                    </a:lnTo>
                    <a:lnTo>
                      <a:pt x="184" y="517"/>
                    </a:lnTo>
                    <a:lnTo>
                      <a:pt x="198" y="552"/>
                    </a:lnTo>
                    <a:lnTo>
                      <a:pt x="205" y="567"/>
                    </a:lnTo>
                    <a:lnTo>
                      <a:pt x="219" y="545"/>
                    </a:lnTo>
                    <a:lnTo>
                      <a:pt x="226" y="489"/>
                    </a:lnTo>
                    <a:lnTo>
                      <a:pt x="240" y="418"/>
                    </a:lnTo>
                    <a:lnTo>
                      <a:pt x="248" y="361"/>
                    </a:lnTo>
                    <a:lnTo>
                      <a:pt x="262" y="333"/>
                    </a:lnTo>
                    <a:lnTo>
                      <a:pt x="269" y="361"/>
                    </a:lnTo>
                    <a:lnTo>
                      <a:pt x="283" y="425"/>
                    </a:lnTo>
                    <a:lnTo>
                      <a:pt x="290" y="524"/>
                    </a:lnTo>
                    <a:lnTo>
                      <a:pt x="297" y="609"/>
                    </a:lnTo>
                    <a:lnTo>
                      <a:pt x="311" y="659"/>
                    </a:lnTo>
                    <a:lnTo>
                      <a:pt x="318" y="637"/>
                    </a:lnTo>
                    <a:lnTo>
                      <a:pt x="333" y="552"/>
                    </a:lnTo>
                    <a:lnTo>
                      <a:pt x="340" y="432"/>
                    </a:lnTo>
                    <a:lnTo>
                      <a:pt x="354" y="312"/>
                    </a:lnTo>
                    <a:lnTo>
                      <a:pt x="361" y="234"/>
                    </a:lnTo>
                    <a:lnTo>
                      <a:pt x="375" y="241"/>
                    </a:lnTo>
                    <a:lnTo>
                      <a:pt x="382" y="333"/>
                    </a:lnTo>
                    <a:lnTo>
                      <a:pt x="396" y="489"/>
                    </a:lnTo>
                    <a:lnTo>
                      <a:pt x="403" y="645"/>
                    </a:lnTo>
                    <a:lnTo>
                      <a:pt x="418" y="758"/>
                    </a:lnTo>
                    <a:lnTo>
                      <a:pt x="425" y="772"/>
                    </a:lnTo>
                    <a:lnTo>
                      <a:pt x="439" y="673"/>
                    </a:lnTo>
                    <a:lnTo>
                      <a:pt x="446" y="496"/>
                    </a:lnTo>
                    <a:lnTo>
                      <a:pt x="453" y="297"/>
                    </a:lnTo>
                    <a:lnTo>
                      <a:pt x="467" y="149"/>
                    </a:lnTo>
                    <a:lnTo>
                      <a:pt x="474" y="106"/>
                    </a:lnTo>
                    <a:lnTo>
                      <a:pt x="488" y="191"/>
                    </a:lnTo>
                    <a:lnTo>
                      <a:pt x="495" y="389"/>
                    </a:lnTo>
                    <a:lnTo>
                      <a:pt x="510" y="623"/>
                    </a:lnTo>
                    <a:lnTo>
                      <a:pt x="517" y="815"/>
                    </a:lnTo>
                    <a:lnTo>
                      <a:pt x="531" y="893"/>
                    </a:lnTo>
                    <a:lnTo>
                      <a:pt x="538" y="822"/>
                    </a:lnTo>
                    <a:lnTo>
                      <a:pt x="552" y="616"/>
                    </a:lnTo>
                    <a:lnTo>
                      <a:pt x="559" y="354"/>
                    </a:lnTo>
                    <a:lnTo>
                      <a:pt x="573" y="127"/>
                    </a:lnTo>
                    <a:lnTo>
                      <a:pt x="581" y="14"/>
                    </a:lnTo>
                    <a:lnTo>
                      <a:pt x="588" y="63"/>
                    </a:lnTo>
                    <a:lnTo>
                      <a:pt x="602" y="255"/>
                    </a:lnTo>
                    <a:lnTo>
                      <a:pt x="609" y="531"/>
                    </a:lnTo>
                    <a:lnTo>
                      <a:pt x="623" y="793"/>
                    </a:lnTo>
                    <a:lnTo>
                      <a:pt x="630" y="942"/>
                    </a:lnTo>
                    <a:lnTo>
                      <a:pt x="644" y="921"/>
                    </a:lnTo>
                    <a:lnTo>
                      <a:pt x="651" y="744"/>
                    </a:lnTo>
                    <a:lnTo>
                      <a:pt x="666" y="475"/>
                    </a:lnTo>
                    <a:lnTo>
                      <a:pt x="673" y="198"/>
                    </a:lnTo>
                    <a:lnTo>
                      <a:pt x="687" y="21"/>
                    </a:lnTo>
                    <a:lnTo>
                      <a:pt x="694" y="0"/>
                    </a:lnTo>
                    <a:lnTo>
                      <a:pt x="708" y="149"/>
                    </a:lnTo>
                    <a:lnTo>
                      <a:pt x="715" y="411"/>
                    </a:lnTo>
                    <a:lnTo>
                      <a:pt x="729" y="687"/>
                    </a:lnTo>
                    <a:lnTo>
                      <a:pt x="736" y="878"/>
                    </a:lnTo>
                    <a:lnTo>
                      <a:pt x="743" y="928"/>
                    </a:lnTo>
                    <a:lnTo>
                      <a:pt x="758" y="815"/>
                    </a:lnTo>
                    <a:lnTo>
                      <a:pt x="765" y="588"/>
                    </a:lnTo>
                    <a:lnTo>
                      <a:pt x="779" y="326"/>
                    </a:lnTo>
                    <a:lnTo>
                      <a:pt x="786" y="120"/>
                    </a:lnTo>
                    <a:lnTo>
                      <a:pt x="800" y="49"/>
                    </a:lnTo>
                    <a:lnTo>
                      <a:pt x="807" y="127"/>
                    </a:lnTo>
                    <a:lnTo>
                      <a:pt x="821" y="319"/>
                    </a:lnTo>
                    <a:lnTo>
                      <a:pt x="829" y="552"/>
                    </a:lnTo>
                    <a:lnTo>
                      <a:pt x="843" y="751"/>
                    </a:lnTo>
                    <a:lnTo>
                      <a:pt x="850" y="836"/>
                    </a:lnTo>
                    <a:lnTo>
                      <a:pt x="864" y="793"/>
                    </a:lnTo>
                    <a:lnTo>
                      <a:pt x="871" y="645"/>
                    </a:lnTo>
                    <a:lnTo>
                      <a:pt x="878" y="446"/>
                    </a:lnTo>
                    <a:lnTo>
                      <a:pt x="892" y="269"/>
                    </a:lnTo>
                    <a:lnTo>
                      <a:pt x="899" y="170"/>
                    </a:lnTo>
                    <a:lnTo>
                      <a:pt x="914" y="184"/>
                    </a:lnTo>
                    <a:lnTo>
                      <a:pt x="921" y="297"/>
                    </a:lnTo>
                    <a:lnTo>
                      <a:pt x="935" y="453"/>
                    </a:lnTo>
                    <a:lnTo>
                      <a:pt x="942" y="609"/>
                    </a:lnTo>
                    <a:lnTo>
                      <a:pt x="956" y="701"/>
                    </a:lnTo>
                    <a:lnTo>
                      <a:pt x="963" y="708"/>
                    </a:lnTo>
                    <a:lnTo>
                      <a:pt x="977" y="630"/>
                    </a:lnTo>
                    <a:lnTo>
                      <a:pt x="984" y="510"/>
                    </a:lnTo>
                    <a:lnTo>
                      <a:pt x="999" y="389"/>
                    </a:lnTo>
                    <a:lnTo>
                      <a:pt x="1006" y="304"/>
                    </a:lnTo>
                    <a:lnTo>
                      <a:pt x="1020" y="283"/>
                    </a:lnTo>
                    <a:lnTo>
                      <a:pt x="1027" y="333"/>
                    </a:lnTo>
                    <a:lnTo>
                      <a:pt x="1034" y="418"/>
                    </a:lnTo>
                    <a:lnTo>
                      <a:pt x="1048" y="517"/>
                    </a:lnTo>
                    <a:lnTo>
                      <a:pt x="1055" y="581"/>
                    </a:lnTo>
                    <a:lnTo>
                      <a:pt x="1069" y="609"/>
                    </a:lnTo>
                    <a:lnTo>
                      <a:pt x="1076" y="581"/>
                    </a:lnTo>
                    <a:lnTo>
                      <a:pt x="1091" y="524"/>
                    </a:lnTo>
                    <a:lnTo>
                      <a:pt x="1098" y="453"/>
                    </a:lnTo>
                    <a:lnTo>
                      <a:pt x="1112" y="397"/>
                    </a:lnTo>
                    <a:lnTo>
                      <a:pt x="1119" y="375"/>
                    </a:lnTo>
                    <a:lnTo>
                      <a:pt x="1133" y="389"/>
                    </a:lnTo>
                    <a:lnTo>
                      <a:pt x="1140" y="425"/>
                    </a:lnTo>
                    <a:lnTo>
                      <a:pt x="1154" y="475"/>
                    </a:lnTo>
                    <a:lnTo>
                      <a:pt x="1162" y="510"/>
                    </a:lnTo>
                    <a:lnTo>
                      <a:pt x="1169" y="531"/>
                    </a:lnTo>
                    <a:lnTo>
                      <a:pt x="1183" y="531"/>
                    </a:lnTo>
                    <a:lnTo>
                      <a:pt x="1190" y="510"/>
                    </a:lnTo>
                    <a:lnTo>
                      <a:pt x="1204" y="475"/>
                    </a:lnTo>
                    <a:lnTo>
                      <a:pt x="1211" y="446"/>
                    </a:lnTo>
                    <a:lnTo>
                      <a:pt x="1225" y="432"/>
                    </a:lnTo>
                    <a:lnTo>
                      <a:pt x="1232" y="432"/>
                    </a:lnTo>
                    <a:lnTo>
                      <a:pt x="1247" y="446"/>
                    </a:lnTo>
                    <a:lnTo>
                      <a:pt x="1254" y="460"/>
                    </a:lnTo>
                    <a:lnTo>
                      <a:pt x="1268" y="482"/>
                    </a:lnTo>
                    <a:lnTo>
                      <a:pt x="1275" y="496"/>
                    </a:lnTo>
                    <a:lnTo>
                      <a:pt x="1289" y="496"/>
                    </a:lnTo>
                    <a:lnTo>
                      <a:pt x="1296" y="489"/>
                    </a:lnTo>
                    <a:lnTo>
                      <a:pt x="1310" y="482"/>
                    </a:lnTo>
                    <a:lnTo>
                      <a:pt x="1317" y="467"/>
                    </a:lnTo>
                  </a:path>
                </a:pathLst>
              </a:custGeom>
              <a:noFill/>
              <a:ln w="6350" cmpd="sng">
                <a:solidFill>
                  <a:srgbClr val="28287A"/>
                </a:solidFill>
                <a:prstDash val="solid"/>
                <a:round/>
                <a:headEnd/>
                <a:tailEn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mn-ea"/>
                  <a:cs typeface="+mn-cs"/>
                </a:endParaRPr>
              </a:p>
            </p:txBody>
          </p:sp>
          <p:sp>
            <p:nvSpPr>
              <p:cNvPr id="43" name="Freeform 120">
                <a:extLst>
                  <a:ext uri="{FF2B5EF4-FFF2-40B4-BE49-F238E27FC236}">
                    <a16:creationId xmlns:a16="http://schemas.microsoft.com/office/drawing/2014/main" id="{82223656-8E69-1646-8B58-26EA92369D36}"/>
                  </a:ext>
                </a:extLst>
              </p:cNvPr>
              <p:cNvSpPr>
                <a:spLocks noChangeAspect="1"/>
              </p:cNvSpPr>
              <p:nvPr/>
            </p:nvSpPr>
            <p:spPr bwMode="auto">
              <a:xfrm rot="960000">
                <a:off x="6776628" y="5955884"/>
                <a:ext cx="251609" cy="101931"/>
              </a:xfrm>
              <a:custGeom>
                <a:avLst/>
                <a:gdLst/>
                <a:ahLst/>
                <a:cxnLst>
                  <a:cxn ang="0">
                    <a:pos x="21" y="460"/>
                  </a:cxn>
                  <a:cxn ang="0">
                    <a:pos x="49" y="446"/>
                  </a:cxn>
                  <a:cxn ang="0">
                    <a:pos x="85" y="496"/>
                  </a:cxn>
                  <a:cxn ang="0">
                    <a:pos x="113" y="496"/>
                  </a:cxn>
                  <a:cxn ang="0">
                    <a:pos x="148" y="411"/>
                  </a:cxn>
                  <a:cxn ang="0">
                    <a:pos x="177" y="467"/>
                  </a:cxn>
                  <a:cxn ang="0">
                    <a:pos x="205" y="567"/>
                  </a:cxn>
                  <a:cxn ang="0">
                    <a:pos x="240" y="418"/>
                  </a:cxn>
                  <a:cxn ang="0">
                    <a:pos x="269" y="361"/>
                  </a:cxn>
                  <a:cxn ang="0">
                    <a:pos x="297" y="609"/>
                  </a:cxn>
                  <a:cxn ang="0">
                    <a:pos x="333" y="552"/>
                  </a:cxn>
                  <a:cxn ang="0">
                    <a:pos x="361" y="234"/>
                  </a:cxn>
                  <a:cxn ang="0">
                    <a:pos x="396" y="489"/>
                  </a:cxn>
                  <a:cxn ang="0">
                    <a:pos x="425" y="772"/>
                  </a:cxn>
                  <a:cxn ang="0">
                    <a:pos x="453" y="297"/>
                  </a:cxn>
                  <a:cxn ang="0">
                    <a:pos x="488" y="191"/>
                  </a:cxn>
                  <a:cxn ang="0">
                    <a:pos x="517" y="815"/>
                  </a:cxn>
                  <a:cxn ang="0">
                    <a:pos x="552" y="616"/>
                  </a:cxn>
                  <a:cxn ang="0">
                    <a:pos x="581" y="14"/>
                  </a:cxn>
                  <a:cxn ang="0">
                    <a:pos x="609" y="531"/>
                  </a:cxn>
                  <a:cxn ang="0">
                    <a:pos x="644" y="921"/>
                  </a:cxn>
                  <a:cxn ang="0">
                    <a:pos x="673" y="198"/>
                  </a:cxn>
                  <a:cxn ang="0">
                    <a:pos x="708" y="149"/>
                  </a:cxn>
                  <a:cxn ang="0">
                    <a:pos x="736" y="878"/>
                  </a:cxn>
                  <a:cxn ang="0">
                    <a:pos x="765" y="588"/>
                  </a:cxn>
                  <a:cxn ang="0">
                    <a:pos x="800" y="49"/>
                  </a:cxn>
                  <a:cxn ang="0">
                    <a:pos x="829" y="552"/>
                  </a:cxn>
                  <a:cxn ang="0">
                    <a:pos x="864" y="793"/>
                  </a:cxn>
                  <a:cxn ang="0">
                    <a:pos x="892" y="269"/>
                  </a:cxn>
                  <a:cxn ang="0">
                    <a:pos x="921" y="297"/>
                  </a:cxn>
                  <a:cxn ang="0">
                    <a:pos x="956" y="701"/>
                  </a:cxn>
                  <a:cxn ang="0">
                    <a:pos x="984" y="510"/>
                  </a:cxn>
                  <a:cxn ang="0">
                    <a:pos x="1020" y="283"/>
                  </a:cxn>
                  <a:cxn ang="0">
                    <a:pos x="1048" y="517"/>
                  </a:cxn>
                  <a:cxn ang="0">
                    <a:pos x="1076" y="581"/>
                  </a:cxn>
                  <a:cxn ang="0">
                    <a:pos x="1112" y="397"/>
                  </a:cxn>
                  <a:cxn ang="0">
                    <a:pos x="1140" y="425"/>
                  </a:cxn>
                  <a:cxn ang="0">
                    <a:pos x="1169" y="531"/>
                  </a:cxn>
                  <a:cxn ang="0">
                    <a:pos x="1204" y="475"/>
                  </a:cxn>
                  <a:cxn ang="0">
                    <a:pos x="1232" y="432"/>
                  </a:cxn>
                  <a:cxn ang="0">
                    <a:pos x="1268" y="482"/>
                  </a:cxn>
                  <a:cxn ang="0">
                    <a:pos x="1296" y="489"/>
                  </a:cxn>
                </a:cxnLst>
                <a:rect l="0" t="0" r="r" b="b"/>
                <a:pathLst>
                  <a:path w="1317" h="942">
                    <a:moveTo>
                      <a:pt x="0" y="482"/>
                    </a:moveTo>
                    <a:lnTo>
                      <a:pt x="7" y="475"/>
                    </a:lnTo>
                    <a:lnTo>
                      <a:pt x="21" y="460"/>
                    </a:lnTo>
                    <a:lnTo>
                      <a:pt x="28" y="453"/>
                    </a:lnTo>
                    <a:lnTo>
                      <a:pt x="42" y="446"/>
                    </a:lnTo>
                    <a:lnTo>
                      <a:pt x="49" y="446"/>
                    </a:lnTo>
                    <a:lnTo>
                      <a:pt x="63" y="460"/>
                    </a:lnTo>
                    <a:lnTo>
                      <a:pt x="70" y="482"/>
                    </a:lnTo>
                    <a:lnTo>
                      <a:pt x="85" y="496"/>
                    </a:lnTo>
                    <a:lnTo>
                      <a:pt x="92" y="510"/>
                    </a:lnTo>
                    <a:lnTo>
                      <a:pt x="106" y="510"/>
                    </a:lnTo>
                    <a:lnTo>
                      <a:pt x="113" y="496"/>
                    </a:lnTo>
                    <a:lnTo>
                      <a:pt x="127" y="467"/>
                    </a:lnTo>
                    <a:lnTo>
                      <a:pt x="134" y="432"/>
                    </a:lnTo>
                    <a:lnTo>
                      <a:pt x="148" y="411"/>
                    </a:lnTo>
                    <a:lnTo>
                      <a:pt x="155" y="411"/>
                    </a:lnTo>
                    <a:lnTo>
                      <a:pt x="162" y="432"/>
                    </a:lnTo>
                    <a:lnTo>
                      <a:pt x="177" y="467"/>
                    </a:lnTo>
                    <a:lnTo>
                      <a:pt x="184" y="517"/>
                    </a:lnTo>
                    <a:lnTo>
                      <a:pt x="198" y="552"/>
                    </a:lnTo>
                    <a:lnTo>
                      <a:pt x="205" y="567"/>
                    </a:lnTo>
                    <a:lnTo>
                      <a:pt x="219" y="545"/>
                    </a:lnTo>
                    <a:lnTo>
                      <a:pt x="226" y="489"/>
                    </a:lnTo>
                    <a:lnTo>
                      <a:pt x="240" y="418"/>
                    </a:lnTo>
                    <a:lnTo>
                      <a:pt x="248" y="361"/>
                    </a:lnTo>
                    <a:lnTo>
                      <a:pt x="262" y="333"/>
                    </a:lnTo>
                    <a:lnTo>
                      <a:pt x="269" y="361"/>
                    </a:lnTo>
                    <a:lnTo>
                      <a:pt x="283" y="425"/>
                    </a:lnTo>
                    <a:lnTo>
                      <a:pt x="290" y="524"/>
                    </a:lnTo>
                    <a:lnTo>
                      <a:pt x="297" y="609"/>
                    </a:lnTo>
                    <a:lnTo>
                      <a:pt x="311" y="659"/>
                    </a:lnTo>
                    <a:lnTo>
                      <a:pt x="318" y="637"/>
                    </a:lnTo>
                    <a:lnTo>
                      <a:pt x="333" y="552"/>
                    </a:lnTo>
                    <a:lnTo>
                      <a:pt x="340" y="432"/>
                    </a:lnTo>
                    <a:lnTo>
                      <a:pt x="354" y="312"/>
                    </a:lnTo>
                    <a:lnTo>
                      <a:pt x="361" y="234"/>
                    </a:lnTo>
                    <a:lnTo>
                      <a:pt x="375" y="241"/>
                    </a:lnTo>
                    <a:lnTo>
                      <a:pt x="382" y="333"/>
                    </a:lnTo>
                    <a:lnTo>
                      <a:pt x="396" y="489"/>
                    </a:lnTo>
                    <a:lnTo>
                      <a:pt x="403" y="645"/>
                    </a:lnTo>
                    <a:lnTo>
                      <a:pt x="418" y="758"/>
                    </a:lnTo>
                    <a:lnTo>
                      <a:pt x="425" y="772"/>
                    </a:lnTo>
                    <a:lnTo>
                      <a:pt x="439" y="673"/>
                    </a:lnTo>
                    <a:lnTo>
                      <a:pt x="446" y="496"/>
                    </a:lnTo>
                    <a:lnTo>
                      <a:pt x="453" y="297"/>
                    </a:lnTo>
                    <a:lnTo>
                      <a:pt x="467" y="149"/>
                    </a:lnTo>
                    <a:lnTo>
                      <a:pt x="474" y="106"/>
                    </a:lnTo>
                    <a:lnTo>
                      <a:pt x="488" y="191"/>
                    </a:lnTo>
                    <a:lnTo>
                      <a:pt x="495" y="389"/>
                    </a:lnTo>
                    <a:lnTo>
                      <a:pt x="510" y="623"/>
                    </a:lnTo>
                    <a:lnTo>
                      <a:pt x="517" y="815"/>
                    </a:lnTo>
                    <a:lnTo>
                      <a:pt x="531" y="893"/>
                    </a:lnTo>
                    <a:lnTo>
                      <a:pt x="538" y="822"/>
                    </a:lnTo>
                    <a:lnTo>
                      <a:pt x="552" y="616"/>
                    </a:lnTo>
                    <a:lnTo>
                      <a:pt x="559" y="354"/>
                    </a:lnTo>
                    <a:lnTo>
                      <a:pt x="573" y="127"/>
                    </a:lnTo>
                    <a:lnTo>
                      <a:pt x="581" y="14"/>
                    </a:lnTo>
                    <a:lnTo>
                      <a:pt x="588" y="63"/>
                    </a:lnTo>
                    <a:lnTo>
                      <a:pt x="602" y="255"/>
                    </a:lnTo>
                    <a:lnTo>
                      <a:pt x="609" y="531"/>
                    </a:lnTo>
                    <a:lnTo>
                      <a:pt x="623" y="793"/>
                    </a:lnTo>
                    <a:lnTo>
                      <a:pt x="630" y="942"/>
                    </a:lnTo>
                    <a:lnTo>
                      <a:pt x="644" y="921"/>
                    </a:lnTo>
                    <a:lnTo>
                      <a:pt x="651" y="744"/>
                    </a:lnTo>
                    <a:lnTo>
                      <a:pt x="666" y="475"/>
                    </a:lnTo>
                    <a:lnTo>
                      <a:pt x="673" y="198"/>
                    </a:lnTo>
                    <a:lnTo>
                      <a:pt x="687" y="21"/>
                    </a:lnTo>
                    <a:lnTo>
                      <a:pt x="694" y="0"/>
                    </a:lnTo>
                    <a:lnTo>
                      <a:pt x="708" y="149"/>
                    </a:lnTo>
                    <a:lnTo>
                      <a:pt x="715" y="411"/>
                    </a:lnTo>
                    <a:lnTo>
                      <a:pt x="729" y="687"/>
                    </a:lnTo>
                    <a:lnTo>
                      <a:pt x="736" y="878"/>
                    </a:lnTo>
                    <a:lnTo>
                      <a:pt x="743" y="928"/>
                    </a:lnTo>
                    <a:lnTo>
                      <a:pt x="758" y="815"/>
                    </a:lnTo>
                    <a:lnTo>
                      <a:pt x="765" y="588"/>
                    </a:lnTo>
                    <a:lnTo>
                      <a:pt x="779" y="326"/>
                    </a:lnTo>
                    <a:lnTo>
                      <a:pt x="786" y="120"/>
                    </a:lnTo>
                    <a:lnTo>
                      <a:pt x="800" y="49"/>
                    </a:lnTo>
                    <a:lnTo>
                      <a:pt x="807" y="127"/>
                    </a:lnTo>
                    <a:lnTo>
                      <a:pt x="821" y="319"/>
                    </a:lnTo>
                    <a:lnTo>
                      <a:pt x="829" y="552"/>
                    </a:lnTo>
                    <a:lnTo>
                      <a:pt x="843" y="751"/>
                    </a:lnTo>
                    <a:lnTo>
                      <a:pt x="850" y="836"/>
                    </a:lnTo>
                    <a:lnTo>
                      <a:pt x="864" y="793"/>
                    </a:lnTo>
                    <a:lnTo>
                      <a:pt x="871" y="645"/>
                    </a:lnTo>
                    <a:lnTo>
                      <a:pt x="878" y="446"/>
                    </a:lnTo>
                    <a:lnTo>
                      <a:pt x="892" y="269"/>
                    </a:lnTo>
                    <a:lnTo>
                      <a:pt x="899" y="170"/>
                    </a:lnTo>
                    <a:lnTo>
                      <a:pt x="914" y="184"/>
                    </a:lnTo>
                    <a:lnTo>
                      <a:pt x="921" y="297"/>
                    </a:lnTo>
                    <a:lnTo>
                      <a:pt x="935" y="453"/>
                    </a:lnTo>
                    <a:lnTo>
                      <a:pt x="942" y="609"/>
                    </a:lnTo>
                    <a:lnTo>
                      <a:pt x="956" y="701"/>
                    </a:lnTo>
                    <a:lnTo>
                      <a:pt x="963" y="708"/>
                    </a:lnTo>
                    <a:lnTo>
                      <a:pt x="977" y="630"/>
                    </a:lnTo>
                    <a:lnTo>
                      <a:pt x="984" y="510"/>
                    </a:lnTo>
                    <a:lnTo>
                      <a:pt x="999" y="389"/>
                    </a:lnTo>
                    <a:lnTo>
                      <a:pt x="1006" y="304"/>
                    </a:lnTo>
                    <a:lnTo>
                      <a:pt x="1020" y="283"/>
                    </a:lnTo>
                    <a:lnTo>
                      <a:pt x="1027" y="333"/>
                    </a:lnTo>
                    <a:lnTo>
                      <a:pt x="1034" y="418"/>
                    </a:lnTo>
                    <a:lnTo>
                      <a:pt x="1048" y="517"/>
                    </a:lnTo>
                    <a:lnTo>
                      <a:pt x="1055" y="581"/>
                    </a:lnTo>
                    <a:lnTo>
                      <a:pt x="1069" y="609"/>
                    </a:lnTo>
                    <a:lnTo>
                      <a:pt x="1076" y="581"/>
                    </a:lnTo>
                    <a:lnTo>
                      <a:pt x="1091" y="524"/>
                    </a:lnTo>
                    <a:lnTo>
                      <a:pt x="1098" y="453"/>
                    </a:lnTo>
                    <a:lnTo>
                      <a:pt x="1112" y="397"/>
                    </a:lnTo>
                    <a:lnTo>
                      <a:pt x="1119" y="375"/>
                    </a:lnTo>
                    <a:lnTo>
                      <a:pt x="1133" y="389"/>
                    </a:lnTo>
                    <a:lnTo>
                      <a:pt x="1140" y="425"/>
                    </a:lnTo>
                    <a:lnTo>
                      <a:pt x="1154" y="475"/>
                    </a:lnTo>
                    <a:lnTo>
                      <a:pt x="1162" y="510"/>
                    </a:lnTo>
                    <a:lnTo>
                      <a:pt x="1169" y="531"/>
                    </a:lnTo>
                    <a:lnTo>
                      <a:pt x="1183" y="531"/>
                    </a:lnTo>
                    <a:lnTo>
                      <a:pt x="1190" y="510"/>
                    </a:lnTo>
                    <a:lnTo>
                      <a:pt x="1204" y="475"/>
                    </a:lnTo>
                    <a:lnTo>
                      <a:pt x="1211" y="446"/>
                    </a:lnTo>
                    <a:lnTo>
                      <a:pt x="1225" y="432"/>
                    </a:lnTo>
                    <a:lnTo>
                      <a:pt x="1232" y="432"/>
                    </a:lnTo>
                    <a:lnTo>
                      <a:pt x="1247" y="446"/>
                    </a:lnTo>
                    <a:lnTo>
                      <a:pt x="1254" y="460"/>
                    </a:lnTo>
                    <a:lnTo>
                      <a:pt x="1268" y="482"/>
                    </a:lnTo>
                    <a:lnTo>
                      <a:pt x="1275" y="496"/>
                    </a:lnTo>
                    <a:lnTo>
                      <a:pt x="1289" y="496"/>
                    </a:lnTo>
                    <a:lnTo>
                      <a:pt x="1296" y="489"/>
                    </a:lnTo>
                    <a:lnTo>
                      <a:pt x="1310" y="482"/>
                    </a:lnTo>
                    <a:lnTo>
                      <a:pt x="1317" y="467"/>
                    </a:lnTo>
                  </a:path>
                </a:pathLst>
              </a:custGeom>
              <a:noFill/>
              <a:ln w="6350" cmpd="sng">
                <a:solidFill>
                  <a:srgbClr val="28287A"/>
                </a:solidFill>
                <a:prstDash val="solid"/>
                <a:round/>
                <a:headEnd/>
                <a:tailEn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mn-ea"/>
                  <a:cs typeface="+mn-cs"/>
                </a:endParaRPr>
              </a:p>
            </p:txBody>
          </p:sp>
          <p:sp>
            <p:nvSpPr>
              <p:cNvPr id="44" name="Freeform 120">
                <a:extLst>
                  <a:ext uri="{FF2B5EF4-FFF2-40B4-BE49-F238E27FC236}">
                    <a16:creationId xmlns:a16="http://schemas.microsoft.com/office/drawing/2014/main" id="{FF118C59-1C1F-4041-9B98-C60FA5D829EB}"/>
                  </a:ext>
                </a:extLst>
              </p:cNvPr>
              <p:cNvSpPr>
                <a:spLocks noChangeAspect="1"/>
              </p:cNvSpPr>
              <p:nvPr/>
            </p:nvSpPr>
            <p:spPr bwMode="auto">
              <a:xfrm rot="20160000">
                <a:off x="6395202" y="5533773"/>
                <a:ext cx="251609" cy="101931"/>
              </a:xfrm>
              <a:custGeom>
                <a:avLst/>
                <a:gdLst/>
                <a:ahLst/>
                <a:cxnLst>
                  <a:cxn ang="0">
                    <a:pos x="21" y="460"/>
                  </a:cxn>
                  <a:cxn ang="0">
                    <a:pos x="49" y="446"/>
                  </a:cxn>
                  <a:cxn ang="0">
                    <a:pos x="85" y="496"/>
                  </a:cxn>
                  <a:cxn ang="0">
                    <a:pos x="113" y="496"/>
                  </a:cxn>
                  <a:cxn ang="0">
                    <a:pos x="148" y="411"/>
                  </a:cxn>
                  <a:cxn ang="0">
                    <a:pos x="177" y="467"/>
                  </a:cxn>
                  <a:cxn ang="0">
                    <a:pos x="205" y="567"/>
                  </a:cxn>
                  <a:cxn ang="0">
                    <a:pos x="240" y="418"/>
                  </a:cxn>
                  <a:cxn ang="0">
                    <a:pos x="269" y="361"/>
                  </a:cxn>
                  <a:cxn ang="0">
                    <a:pos x="297" y="609"/>
                  </a:cxn>
                  <a:cxn ang="0">
                    <a:pos x="333" y="552"/>
                  </a:cxn>
                  <a:cxn ang="0">
                    <a:pos x="361" y="234"/>
                  </a:cxn>
                  <a:cxn ang="0">
                    <a:pos x="396" y="489"/>
                  </a:cxn>
                  <a:cxn ang="0">
                    <a:pos x="425" y="772"/>
                  </a:cxn>
                  <a:cxn ang="0">
                    <a:pos x="453" y="297"/>
                  </a:cxn>
                  <a:cxn ang="0">
                    <a:pos x="488" y="191"/>
                  </a:cxn>
                  <a:cxn ang="0">
                    <a:pos x="517" y="815"/>
                  </a:cxn>
                  <a:cxn ang="0">
                    <a:pos x="552" y="616"/>
                  </a:cxn>
                  <a:cxn ang="0">
                    <a:pos x="581" y="14"/>
                  </a:cxn>
                  <a:cxn ang="0">
                    <a:pos x="609" y="531"/>
                  </a:cxn>
                  <a:cxn ang="0">
                    <a:pos x="644" y="921"/>
                  </a:cxn>
                  <a:cxn ang="0">
                    <a:pos x="673" y="198"/>
                  </a:cxn>
                  <a:cxn ang="0">
                    <a:pos x="708" y="149"/>
                  </a:cxn>
                  <a:cxn ang="0">
                    <a:pos x="736" y="878"/>
                  </a:cxn>
                  <a:cxn ang="0">
                    <a:pos x="765" y="588"/>
                  </a:cxn>
                  <a:cxn ang="0">
                    <a:pos x="800" y="49"/>
                  </a:cxn>
                  <a:cxn ang="0">
                    <a:pos x="829" y="552"/>
                  </a:cxn>
                  <a:cxn ang="0">
                    <a:pos x="864" y="793"/>
                  </a:cxn>
                  <a:cxn ang="0">
                    <a:pos x="892" y="269"/>
                  </a:cxn>
                  <a:cxn ang="0">
                    <a:pos x="921" y="297"/>
                  </a:cxn>
                  <a:cxn ang="0">
                    <a:pos x="956" y="701"/>
                  </a:cxn>
                  <a:cxn ang="0">
                    <a:pos x="984" y="510"/>
                  </a:cxn>
                  <a:cxn ang="0">
                    <a:pos x="1020" y="283"/>
                  </a:cxn>
                  <a:cxn ang="0">
                    <a:pos x="1048" y="517"/>
                  </a:cxn>
                  <a:cxn ang="0">
                    <a:pos x="1076" y="581"/>
                  </a:cxn>
                  <a:cxn ang="0">
                    <a:pos x="1112" y="397"/>
                  </a:cxn>
                  <a:cxn ang="0">
                    <a:pos x="1140" y="425"/>
                  </a:cxn>
                  <a:cxn ang="0">
                    <a:pos x="1169" y="531"/>
                  </a:cxn>
                  <a:cxn ang="0">
                    <a:pos x="1204" y="475"/>
                  </a:cxn>
                  <a:cxn ang="0">
                    <a:pos x="1232" y="432"/>
                  </a:cxn>
                  <a:cxn ang="0">
                    <a:pos x="1268" y="482"/>
                  </a:cxn>
                  <a:cxn ang="0">
                    <a:pos x="1296" y="489"/>
                  </a:cxn>
                </a:cxnLst>
                <a:rect l="0" t="0" r="r" b="b"/>
                <a:pathLst>
                  <a:path w="1317" h="942">
                    <a:moveTo>
                      <a:pt x="0" y="482"/>
                    </a:moveTo>
                    <a:lnTo>
                      <a:pt x="7" y="475"/>
                    </a:lnTo>
                    <a:lnTo>
                      <a:pt x="21" y="460"/>
                    </a:lnTo>
                    <a:lnTo>
                      <a:pt x="28" y="453"/>
                    </a:lnTo>
                    <a:lnTo>
                      <a:pt x="42" y="446"/>
                    </a:lnTo>
                    <a:lnTo>
                      <a:pt x="49" y="446"/>
                    </a:lnTo>
                    <a:lnTo>
                      <a:pt x="63" y="460"/>
                    </a:lnTo>
                    <a:lnTo>
                      <a:pt x="70" y="482"/>
                    </a:lnTo>
                    <a:lnTo>
                      <a:pt x="85" y="496"/>
                    </a:lnTo>
                    <a:lnTo>
                      <a:pt x="92" y="510"/>
                    </a:lnTo>
                    <a:lnTo>
                      <a:pt x="106" y="510"/>
                    </a:lnTo>
                    <a:lnTo>
                      <a:pt x="113" y="496"/>
                    </a:lnTo>
                    <a:lnTo>
                      <a:pt x="127" y="467"/>
                    </a:lnTo>
                    <a:lnTo>
                      <a:pt x="134" y="432"/>
                    </a:lnTo>
                    <a:lnTo>
                      <a:pt x="148" y="411"/>
                    </a:lnTo>
                    <a:lnTo>
                      <a:pt x="155" y="411"/>
                    </a:lnTo>
                    <a:lnTo>
                      <a:pt x="162" y="432"/>
                    </a:lnTo>
                    <a:lnTo>
                      <a:pt x="177" y="467"/>
                    </a:lnTo>
                    <a:lnTo>
                      <a:pt x="184" y="517"/>
                    </a:lnTo>
                    <a:lnTo>
                      <a:pt x="198" y="552"/>
                    </a:lnTo>
                    <a:lnTo>
                      <a:pt x="205" y="567"/>
                    </a:lnTo>
                    <a:lnTo>
                      <a:pt x="219" y="545"/>
                    </a:lnTo>
                    <a:lnTo>
                      <a:pt x="226" y="489"/>
                    </a:lnTo>
                    <a:lnTo>
                      <a:pt x="240" y="418"/>
                    </a:lnTo>
                    <a:lnTo>
                      <a:pt x="248" y="361"/>
                    </a:lnTo>
                    <a:lnTo>
                      <a:pt x="262" y="333"/>
                    </a:lnTo>
                    <a:lnTo>
                      <a:pt x="269" y="361"/>
                    </a:lnTo>
                    <a:lnTo>
                      <a:pt x="283" y="425"/>
                    </a:lnTo>
                    <a:lnTo>
                      <a:pt x="290" y="524"/>
                    </a:lnTo>
                    <a:lnTo>
                      <a:pt x="297" y="609"/>
                    </a:lnTo>
                    <a:lnTo>
                      <a:pt x="311" y="659"/>
                    </a:lnTo>
                    <a:lnTo>
                      <a:pt x="318" y="637"/>
                    </a:lnTo>
                    <a:lnTo>
                      <a:pt x="333" y="552"/>
                    </a:lnTo>
                    <a:lnTo>
                      <a:pt x="340" y="432"/>
                    </a:lnTo>
                    <a:lnTo>
                      <a:pt x="354" y="312"/>
                    </a:lnTo>
                    <a:lnTo>
                      <a:pt x="361" y="234"/>
                    </a:lnTo>
                    <a:lnTo>
                      <a:pt x="375" y="241"/>
                    </a:lnTo>
                    <a:lnTo>
                      <a:pt x="382" y="333"/>
                    </a:lnTo>
                    <a:lnTo>
                      <a:pt x="396" y="489"/>
                    </a:lnTo>
                    <a:lnTo>
                      <a:pt x="403" y="645"/>
                    </a:lnTo>
                    <a:lnTo>
                      <a:pt x="418" y="758"/>
                    </a:lnTo>
                    <a:lnTo>
                      <a:pt x="425" y="772"/>
                    </a:lnTo>
                    <a:lnTo>
                      <a:pt x="439" y="673"/>
                    </a:lnTo>
                    <a:lnTo>
                      <a:pt x="446" y="496"/>
                    </a:lnTo>
                    <a:lnTo>
                      <a:pt x="453" y="297"/>
                    </a:lnTo>
                    <a:lnTo>
                      <a:pt x="467" y="149"/>
                    </a:lnTo>
                    <a:lnTo>
                      <a:pt x="474" y="106"/>
                    </a:lnTo>
                    <a:lnTo>
                      <a:pt x="488" y="191"/>
                    </a:lnTo>
                    <a:lnTo>
                      <a:pt x="495" y="389"/>
                    </a:lnTo>
                    <a:lnTo>
                      <a:pt x="510" y="623"/>
                    </a:lnTo>
                    <a:lnTo>
                      <a:pt x="517" y="815"/>
                    </a:lnTo>
                    <a:lnTo>
                      <a:pt x="531" y="893"/>
                    </a:lnTo>
                    <a:lnTo>
                      <a:pt x="538" y="822"/>
                    </a:lnTo>
                    <a:lnTo>
                      <a:pt x="552" y="616"/>
                    </a:lnTo>
                    <a:lnTo>
                      <a:pt x="559" y="354"/>
                    </a:lnTo>
                    <a:lnTo>
                      <a:pt x="573" y="127"/>
                    </a:lnTo>
                    <a:lnTo>
                      <a:pt x="581" y="14"/>
                    </a:lnTo>
                    <a:lnTo>
                      <a:pt x="588" y="63"/>
                    </a:lnTo>
                    <a:lnTo>
                      <a:pt x="602" y="255"/>
                    </a:lnTo>
                    <a:lnTo>
                      <a:pt x="609" y="531"/>
                    </a:lnTo>
                    <a:lnTo>
                      <a:pt x="623" y="793"/>
                    </a:lnTo>
                    <a:lnTo>
                      <a:pt x="630" y="942"/>
                    </a:lnTo>
                    <a:lnTo>
                      <a:pt x="644" y="921"/>
                    </a:lnTo>
                    <a:lnTo>
                      <a:pt x="651" y="744"/>
                    </a:lnTo>
                    <a:lnTo>
                      <a:pt x="666" y="475"/>
                    </a:lnTo>
                    <a:lnTo>
                      <a:pt x="673" y="198"/>
                    </a:lnTo>
                    <a:lnTo>
                      <a:pt x="687" y="21"/>
                    </a:lnTo>
                    <a:lnTo>
                      <a:pt x="694" y="0"/>
                    </a:lnTo>
                    <a:lnTo>
                      <a:pt x="708" y="149"/>
                    </a:lnTo>
                    <a:lnTo>
                      <a:pt x="715" y="411"/>
                    </a:lnTo>
                    <a:lnTo>
                      <a:pt x="729" y="687"/>
                    </a:lnTo>
                    <a:lnTo>
                      <a:pt x="736" y="878"/>
                    </a:lnTo>
                    <a:lnTo>
                      <a:pt x="743" y="928"/>
                    </a:lnTo>
                    <a:lnTo>
                      <a:pt x="758" y="815"/>
                    </a:lnTo>
                    <a:lnTo>
                      <a:pt x="765" y="588"/>
                    </a:lnTo>
                    <a:lnTo>
                      <a:pt x="779" y="326"/>
                    </a:lnTo>
                    <a:lnTo>
                      <a:pt x="786" y="120"/>
                    </a:lnTo>
                    <a:lnTo>
                      <a:pt x="800" y="49"/>
                    </a:lnTo>
                    <a:lnTo>
                      <a:pt x="807" y="127"/>
                    </a:lnTo>
                    <a:lnTo>
                      <a:pt x="821" y="319"/>
                    </a:lnTo>
                    <a:lnTo>
                      <a:pt x="829" y="552"/>
                    </a:lnTo>
                    <a:lnTo>
                      <a:pt x="843" y="751"/>
                    </a:lnTo>
                    <a:lnTo>
                      <a:pt x="850" y="836"/>
                    </a:lnTo>
                    <a:lnTo>
                      <a:pt x="864" y="793"/>
                    </a:lnTo>
                    <a:lnTo>
                      <a:pt x="871" y="645"/>
                    </a:lnTo>
                    <a:lnTo>
                      <a:pt x="878" y="446"/>
                    </a:lnTo>
                    <a:lnTo>
                      <a:pt x="892" y="269"/>
                    </a:lnTo>
                    <a:lnTo>
                      <a:pt x="899" y="170"/>
                    </a:lnTo>
                    <a:lnTo>
                      <a:pt x="914" y="184"/>
                    </a:lnTo>
                    <a:lnTo>
                      <a:pt x="921" y="297"/>
                    </a:lnTo>
                    <a:lnTo>
                      <a:pt x="935" y="453"/>
                    </a:lnTo>
                    <a:lnTo>
                      <a:pt x="942" y="609"/>
                    </a:lnTo>
                    <a:lnTo>
                      <a:pt x="956" y="701"/>
                    </a:lnTo>
                    <a:lnTo>
                      <a:pt x="963" y="708"/>
                    </a:lnTo>
                    <a:lnTo>
                      <a:pt x="977" y="630"/>
                    </a:lnTo>
                    <a:lnTo>
                      <a:pt x="984" y="510"/>
                    </a:lnTo>
                    <a:lnTo>
                      <a:pt x="999" y="389"/>
                    </a:lnTo>
                    <a:lnTo>
                      <a:pt x="1006" y="304"/>
                    </a:lnTo>
                    <a:lnTo>
                      <a:pt x="1020" y="283"/>
                    </a:lnTo>
                    <a:lnTo>
                      <a:pt x="1027" y="333"/>
                    </a:lnTo>
                    <a:lnTo>
                      <a:pt x="1034" y="418"/>
                    </a:lnTo>
                    <a:lnTo>
                      <a:pt x="1048" y="517"/>
                    </a:lnTo>
                    <a:lnTo>
                      <a:pt x="1055" y="581"/>
                    </a:lnTo>
                    <a:lnTo>
                      <a:pt x="1069" y="609"/>
                    </a:lnTo>
                    <a:lnTo>
                      <a:pt x="1076" y="581"/>
                    </a:lnTo>
                    <a:lnTo>
                      <a:pt x="1091" y="524"/>
                    </a:lnTo>
                    <a:lnTo>
                      <a:pt x="1098" y="453"/>
                    </a:lnTo>
                    <a:lnTo>
                      <a:pt x="1112" y="397"/>
                    </a:lnTo>
                    <a:lnTo>
                      <a:pt x="1119" y="375"/>
                    </a:lnTo>
                    <a:lnTo>
                      <a:pt x="1133" y="389"/>
                    </a:lnTo>
                    <a:lnTo>
                      <a:pt x="1140" y="425"/>
                    </a:lnTo>
                    <a:lnTo>
                      <a:pt x="1154" y="475"/>
                    </a:lnTo>
                    <a:lnTo>
                      <a:pt x="1162" y="510"/>
                    </a:lnTo>
                    <a:lnTo>
                      <a:pt x="1169" y="531"/>
                    </a:lnTo>
                    <a:lnTo>
                      <a:pt x="1183" y="531"/>
                    </a:lnTo>
                    <a:lnTo>
                      <a:pt x="1190" y="510"/>
                    </a:lnTo>
                    <a:lnTo>
                      <a:pt x="1204" y="475"/>
                    </a:lnTo>
                    <a:lnTo>
                      <a:pt x="1211" y="446"/>
                    </a:lnTo>
                    <a:lnTo>
                      <a:pt x="1225" y="432"/>
                    </a:lnTo>
                    <a:lnTo>
                      <a:pt x="1232" y="432"/>
                    </a:lnTo>
                    <a:lnTo>
                      <a:pt x="1247" y="446"/>
                    </a:lnTo>
                    <a:lnTo>
                      <a:pt x="1254" y="460"/>
                    </a:lnTo>
                    <a:lnTo>
                      <a:pt x="1268" y="482"/>
                    </a:lnTo>
                    <a:lnTo>
                      <a:pt x="1275" y="496"/>
                    </a:lnTo>
                    <a:lnTo>
                      <a:pt x="1289" y="496"/>
                    </a:lnTo>
                    <a:lnTo>
                      <a:pt x="1296" y="489"/>
                    </a:lnTo>
                    <a:lnTo>
                      <a:pt x="1310" y="482"/>
                    </a:lnTo>
                    <a:lnTo>
                      <a:pt x="1317" y="467"/>
                    </a:lnTo>
                  </a:path>
                </a:pathLst>
              </a:custGeom>
              <a:noFill/>
              <a:ln w="6350" cmpd="sng">
                <a:solidFill>
                  <a:srgbClr val="28287A"/>
                </a:solidFill>
                <a:prstDash val="solid"/>
                <a:round/>
                <a:headEnd/>
                <a:tailEn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mn-ea"/>
                  <a:cs typeface="+mn-cs"/>
                </a:endParaRPr>
              </a:p>
            </p:txBody>
          </p:sp>
          <p:sp>
            <p:nvSpPr>
              <p:cNvPr id="45" name="Freeform 120">
                <a:extLst>
                  <a:ext uri="{FF2B5EF4-FFF2-40B4-BE49-F238E27FC236}">
                    <a16:creationId xmlns:a16="http://schemas.microsoft.com/office/drawing/2014/main" id="{94E68BBA-9A4A-E745-84AC-764AA4DF7251}"/>
                  </a:ext>
                </a:extLst>
              </p:cNvPr>
              <p:cNvSpPr>
                <a:spLocks noChangeAspect="1"/>
              </p:cNvSpPr>
              <p:nvPr/>
            </p:nvSpPr>
            <p:spPr bwMode="auto">
              <a:xfrm rot="1440000">
                <a:off x="6392660" y="5902484"/>
                <a:ext cx="251609" cy="101931"/>
              </a:xfrm>
              <a:custGeom>
                <a:avLst/>
                <a:gdLst/>
                <a:ahLst/>
                <a:cxnLst>
                  <a:cxn ang="0">
                    <a:pos x="21" y="460"/>
                  </a:cxn>
                  <a:cxn ang="0">
                    <a:pos x="49" y="446"/>
                  </a:cxn>
                  <a:cxn ang="0">
                    <a:pos x="85" y="496"/>
                  </a:cxn>
                  <a:cxn ang="0">
                    <a:pos x="113" y="496"/>
                  </a:cxn>
                  <a:cxn ang="0">
                    <a:pos x="148" y="411"/>
                  </a:cxn>
                  <a:cxn ang="0">
                    <a:pos x="177" y="467"/>
                  </a:cxn>
                  <a:cxn ang="0">
                    <a:pos x="205" y="567"/>
                  </a:cxn>
                  <a:cxn ang="0">
                    <a:pos x="240" y="418"/>
                  </a:cxn>
                  <a:cxn ang="0">
                    <a:pos x="269" y="361"/>
                  </a:cxn>
                  <a:cxn ang="0">
                    <a:pos x="297" y="609"/>
                  </a:cxn>
                  <a:cxn ang="0">
                    <a:pos x="333" y="552"/>
                  </a:cxn>
                  <a:cxn ang="0">
                    <a:pos x="361" y="234"/>
                  </a:cxn>
                  <a:cxn ang="0">
                    <a:pos x="396" y="489"/>
                  </a:cxn>
                  <a:cxn ang="0">
                    <a:pos x="425" y="772"/>
                  </a:cxn>
                  <a:cxn ang="0">
                    <a:pos x="453" y="297"/>
                  </a:cxn>
                  <a:cxn ang="0">
                    <a:pos x="488" y="191"/>
                  </a:cxn>
                  <a:cxn ang="0">
                    <a:pos x="517" y="815"/>
                  </a:cxn>
                  <a:cxn ang="0">
                    <a:pos x="552" y="616"/>
                  </a:cxn>
                  <a:cxn ang="0">
                    <a:pos x="581" y="14"/>
                  </a:cxn>
                  <a:cxn ang="0">
                    <a:pos x="609" y="531"/>
                  </a:cxn>
                  <a:cxn ang="0">
                    <a:pos x="644" y="921"/>
                  </a:cxn>
                  <a:cxn ang="0">
                    <a:pos x="673" y="198"/>
                  </a:cxn>
                  <a:cxn ang="0">
                    <a:pos x="708" y="149"/>
                  </a:cxn>
                  <a:cxn ang="0">
                    <a:pos x="736" y="878"/>
                  </a:cxn>
                  <a:cxn ang="0">
                    <a:pos x="765" y="588"/>
                  </a:cxn>
                  <a:cxn ang="0">
                    <a:pos x="800" y="49"/>
                  </a:cxn>
                  <a:cxn ang="0">
                    <a:pos x="829" y="552"/>
                  </a:cxn>
                  <a:cxn ang="0">
                    <a:pos x="864" y="793"/>
                  </a:cxn>
                  <a:cxn ang="0">
                    <a:pos x="892" y="269"/>
                  </a:cxn>
                  <a:cxn ang="0">
                    <a:pos x="921" y="297"/>
                  </a:cxn>
                  <a:cxn ang="0">
                    <a:pos x="956" y="701"/>
                  </a:cxn>
                  <a:cxn ang="0">
                    <a:pos x="984" y="510"/>
                  </a:cxn>
                  <a:cxn ang="0">
                    <a:pos x="1020" y="283"/>
                  </a:cxn>
                  <a:cxn ang="0">
                    <a:pos x="1048" y="517"/>
                  </a:cxn>
                  <a:cxn ang="0">
                    <a:pos x="1076" y="581"/>
                  </a:cxn>
                  <a:cxn ang="0">
                    <a:pos x="1112" y="397"/>
                  </a:cxn>
                  <a:cxn ang="0">
                    <a:pos x="1140" y="425"/>
                  </a:cxn>
                  <a:cxn ang="0">
                    <a:pos x="1169" y="531"/>
                  </a:cxn>
                  <a:cxn ang="0">
                    <a:pos x="1204" y="475"/>
                  </a:cxn>
                  <a:cxn ang="0">
                    <a:pos x="1232" y="432"/>
                  </a:cxn>
                  <a:cxn ang="0">
                    <a:pos x="1268" y="482"/>
                  </a:cxn>
                  <a:cxn ang="0">
                    <a:pos x="1296" y="489"/>
                  </a:cxn>
                </a:cxnLst>
                <a:rect l="0" t="0" r="r" b="b"/>
                <a:pathLst>
                  <a:path w="1317" h="942">
                    <a:moveTo>
                      <a:pt x="0" y="482"/>
                    </a:moveTo>
                    <a:lnTo>
                      <a:pt x="7" y="475"/>
                    </a:lnTo>
                    <a:lnTo>
                      <a:pt x="21" y="460"/>
                    </a:lnTo>
                    <a:lnTo>
                      <a:pt x="28" y="453"/>
                    </a:lnTo>
                    <a:lnTo>
                      <a:pt x="42" y="446"/>
                    </a:lnTo>
                    <a:lnTo>
                      <a:pt x="49" y="446"/>
                    </a:lnTo>
                    <a:lnTo>
                      <a:pt x="63" y="460"/>
                    </a:lnTo>
                    <a:lnTo>
                      <a:pt x="70" y="482"/>
                    </a:lnTo>
                    <a:lnTo>
                      <a:pt x="85" y="496"/>
                    </a:lnTo>
                    <a:lnTo>
                      <a:pt x="92" y="510"/>
                    </a:lnTo>
                    <a:lnTo>
                      <a:pt x="106" y="510"/>
                    </a:lnTo>
                    <a:lnTo>
                      <a:pt x="113" y="496"/>
                    </a:lnTo>
                    <a:lnTo>
                      <a:pt x="127" y="467"/>
                    </a:lnTo>
                    <a:lnTo>
                      <a:pt x="134" y="432"/>
                    </a:lnTo>
                    <a:lnTo>
                      <a:pt x="148" y="411"/>
                    </a:lnTo>
                    <a:lnTo>
                      <a:pt x="155" y="411"/>
                    </a:lnTo>
                    <a:lnTo>
                      <a:pt x="162" y="432"/>
                    </a:lnTo>
                    <a:lnTo>
                      <a:pt x="177" y="467"/>
                    </a:lnTo>
                    <a:lnTo>
                      <a:pt x="184" y="517"/>
                    </a:lnTo>
                    <a:lnTo>
                      <a:pt x="198" y="552"/>
                    </a:lnTo>
                    <a:lnTo>
                      <a:pt x="205" y="567"/>
                    </a:lnTo>
                    <a:lnTo>
                      <a:pt x="219" y="545"/>
                    </a:lnTo>
                    <a:lnTo>
                      <a:pt x="226" y="489"/>
                    </a:lnTo>
                    <a:lnTo>
                      <a:pt x="240" y="418"/>
                    </a:lnTo>
                    <a:lnTo>
                      <a:pt x="248" y="361"/>
                    </a:lnTo>
                    <a:lnTo>
                      <a:pt x="262" y="333"/>
                    </a:lnTo>
                    <a:lnTo>
                      <a:pt x="269" y="361"/>
                    </a:lnTo>
                    <a:lnTo>
                      <a:pt x="283" y="425"/>
                    </a:lnTo>
                    <a:lnTo>
                      <a:pt x="290" y="524"/>
                    </a:lnTo>
                    <a:lnTo>
                      <a:pt x="297" y="609"/>
                    </a:lnTo>
                    <a:lnTo>
                      <a:pt x="311" y="659"/>
                    </a:lnTo>
                    <a:lnTo>
                      <a:pt x="318" y="637"/>
                    </a:lnTo>
                    <a:lnTo>
                      <a:pt x="333" y="552"/>
                    </a:lnTo>
                    <a:lnTo>
                      <a:pt x="340" y="432"/>
                    </a:lnTo>
                    <a:lnTo>
                      <a:pt x="354" y="312"/>
                    </a:lnTo>
                    <a:lnTo>
                      <a:pt x="361" y="234"/>
                    </a:lnTo>
                    <a:lnTo>
                      <a:pt x="375" y="241"/>
                    </a:lnTo>
                    <a:lnTo>
                      <a:pt x="382" y="333"/>
                    </a:lnTo>
                    <a:lnTo>
                      <a:pt x="396" y="489"/>
                    </a:lnTo>
                    <a:lnTo>
                      <a:pt x="403" y="645"/>
                    </a:lnTo>
                    <a:lnTo>
                      <a:pt x="418" y="758"/>
                    </a:lnTo>
                    <a:lnTo>
                      <a:pt x="425" y="772"/>
                    </a:lnTo>
                    <a:lnTo>
                      <a:pt x="439" y="673"/>
                    </a:lnTo>
                    <a:lnTo>
                      <a:pt x="446" y="496"/>
                    </a:lnTo>
                    <a:lnTo>
                      <a:pt x="453" y="297"/>
                    </a:lnTo>
                    <a:lnTo>
                      <a:pt x="467" y="149"/>
                    </a:lnTo>
                    <a:lnTo>
                      <a:pt x="474" y="106"/>
                    </a:lnTo>
                    <a:lnTo>
                      <a:pt x="488" y="191"/>
                    </a:lnTo>
                    <a:lnTo>
                      <a:pt x="495" y="389"/>
                    </a:lnTo>
                    <a:lnTo>
                      <a:pt x="510" y="623"/>
                    </a:lnTo>
                    <a:lnTo>
                      <a:pt x="517" y="815"/>
                    </a:lnTo>
                    <a:lnTo>
                      <a:pt x="531" y="893"/>
                    </a:lnTo>
                    <a:lnTo>
                      <a:pt x="538" y="822"/>
                    </a:lnTo>
                    <a:lnTo>
                      <a:pt x="552" y="616"/>
                    </a:lnTo>
                    <a:lnTo>
                      <a:pt x="559" y="354"/>
                    </a:lnTo>
                    <a:lnTo>
                      <a:pt x="573" y="127"/>
                    </a:lnTo>
                    <a:lnTo>
                      <a:pt x="581" y="14"/>
                    </a:lnTo>
                    <a:lnTo>
                      <a:pt x="588" y="63"/>
                    </a:lnTo>
                    <a:lnTo>
                      <a:pt x="602" y="255"/>
                    </a:lnTo>
                    <a:lnTo>
                      <a:pt x="609" y="531"/>
                    </a:lnTo>
                    <a:lnTo>
                      <a:pt x="623" y="793"/>
                    </a:lnTo>
                    <a:lnTo>
                      <a:pt x="630" y="942"/>
                    </a:lnTo>
                    <a:lnTo>
                      <a:pt x="644" y="921"/>
                    </a:lnTo>
                    <a:lnTo>
                      <a:pt x="651" y="744"/>
                    </a:lnTo>
                    <a:lnTo>
                      <a:pt x="666" y="475"/>
                    </a:lnTo>
                    <a:lnTo>
                      <a:pt x="673" y="198"/>
                    </a:lnTo>
                    <a:lnTo>
                      <a:pt x="687" y="21"/>
                    </a:lnTo>
                    <a:lnTo>
                      <a:pt x="694" y="0"/>
                    </a:lnTo>
                    <a:lnTo>
                      <a:pt x="708" y="149"/>
                    </a:lnTo>
                    <a:lnTo>
                      <a:pt x="715" y="411"/>
                    </a:lnTo>
                    <a:lnTo>
                      <a:pt x="729" y="687"/>
                    </a:lnTo>
                    <a:lnTo>
                      <a:pt x="736" y="878"/>
                    </a:lnTo>
                    <a:lnTo>
                      <a:pt x="743" y="928"/>
                    </a:lnTo>
                    <a:lnTo>
                      <a:pt x="758" y="815"/>
                    </a:lnTo>
                    <a:lnTo>
                      <a:pt x="765" y="588"/>
                    </a:lnTo>
                    <a:lnTo>
                      <a:pt x="779" y="326"/>
                    </a:lnTo>
                    <a:lnTo>
                      <a:pt x="786" y="120"/>
                    </a:lnTo>
                    <a:lnTo>
                      <a:pt x="800" y="49"/>
                    </a:lnTo>
                    <a:lnTo>
                      <a:pt x="807" y="127"/>
                    </a:lnTo>
                    <a:lnTo>
                      <a:pt x="821" y="319"/>
                    </a:lnTo>
                    <a:lnTo>
                      <a:pt x="829" y="552"/>
                    </a:lnTo>
                    <a:lnTo>
                      <a:pt x="843" y="751"/>
                    </a:lnTo>
                    <a:lnTo>
                      <a:pt x="850" y="836"/>
                    </a:lnTo>
                    <a:lnTo>
                      <a:pt x="864" y="793"/>
                    </a:lnTo>
                    <a:lnTo>
                      <a:pt x="871" y="645"/>
                    </a:lnTo>
                    <a:lnTo>
                      <a:pt x="878" y="446"/>
                    </a:lnTo>
                    <a:lnTo>
                      <a:pt x="892" y="269"/>
                    </a:lnTo>
                    <a:lnTo>
                      <a:pt x="899" y="170"/>
                    </a:lnTo>
                    <a:lnTo>
                      <a:pt x="914" y="184"/>
                    </a:lnTo>
                    <a:lnTo>
                      <a:pt x="921" y="297"/>
                    </a:lnTo>
                    <a:lnTo>
                      <a:pt x="935" y="453"/>
                    </a:lnTo>
                    <a:lnTo>
                      <a:pt x="942" y="609"/>
                    </a:lnTo>
                    <a:lnTo>
                      <a:pt x="956" y="701"/>
                    </a:lnTo>
                    <a:lnTo>
                      <a:pt x="963" y="708"/>
                    </a:lnTo>
                    <a:lnTo>
                      <a:pt x="977" y="630"/>
                    </a:lnTo>
                    <a:lnTo>
                      <a:pt x="984" y="510"/>
                    </a:lnTo>
                    <a:lnTo>
                      <a:pt x="999" y="389"/>
                    </a:lnTo>
                    <a:lnTo>
                      <a:pt x="1006" y="304"/>
                    </a:lnTo>
                    <a:lnTo>
                      <a:pt x="1020" y="283"/>
                    </a:lnTo>
                    <a:lnTo>
                      <a:pt x="1027" y="333"/>
                    </a:lnTo>
                    <a:lnTo>
                      <a:pt x="1034" y="418"/>
                    </a:lnTo>
                    <a:lnTo>
                      <a:pt x="1048" y="517"/>
                    </a:lnTo>
                    <a:lnTo>
                      <a:pt x="1055" y="581"/>
                    </a:lnTo>
                    <a:lnTo>
                      <a:pt x="1069" y="609"/>
                    </a:lnTo>
                    <a:lnTo>
                      <a:pt x="1076" y="581"/>
                    </a:lnTo>
                    <a:lnTo>
                      <a:pt x="1091" y="524"/>
                    </a:lnTo>
                    <a:lnTo>
                      <a:pt x="1098" y="453"/>
                    </a:lnTo>
                    <a:lnTo>
                      <a:pt x="1112" y="397"/>
                    </a:lnTo>
                    <a:lnTo>
                      <a:pt x="1119" y="375"/>
                    </a:lnTo>
                    <a:lnTo>
                      <a:pt x="1133" y="389"/>
                    </a:lnTo>
                    <a:lnTo>
                      <a:pt x="1140" y="425"/>
                    </a:lnTo>
                    <a:lnTo>
                      <a:pt x="1154" y="475"/>
                    </a:lnTo>
                    <a:lnTo>
                      <a:pt x="1162" y="510"/>
                    </a:lnTo>
                    <a:lnTo>
                      <a:pt x="1169" y="531"/>
                    </a:lnTo>
                    <a:lnTo>
                      <a:pt x="1183" y="531"/>
                    </a:lnTo>
                    <a:lnTo>
                      <a:pt x="1190" y="510"/>
                    </a:lnTo>
                    <a:lnTo>
                      <a:pt x="1204" y="475"/>
                    </a:lnTo>
                    <a:lnTo>
                      <a:pt x="1211" y="446"/>
                    </a:lnTo>
                    <a:lnTo>
                      <a:pt x="1225" y="432"/>
                    </a:lnTo>
                    <a:lnTo>
                      <a:pt x="1232" y="432"/>
                    </a:lnTo>
                    <a:lnTo>
                      <a:pt x="1247" y="446"/>
                    </a:lnTo>
                    <a:lnTo>
                      <a:pt x="1254" y="460"/>
                    </a:lnTo>
                    <a:lnTo>
                      <a:pt x="1268" y="482"/>
                    </a:lnTo>
                    <a:lnTo>
                      <a:pt x="1275" y="496"/>
                    </a:lnTo>
                    <a:lnTo>
                      <a:pt x="1289" y="496"/>
                    </a:lnTo>
                    <a:lnTo>
                      <a:pt x="1296" y="489"/>
                    </a:lnTo>
                    <a:lnTo>
                      <a:pt x="1310" y="482"/>
                    </a:lnTo>
                    <a:lnTo>
                      <a:pt x="1317" y="467"/>
                    </a:lnTo>
                  </a:path>
                </a:pathLst>
              </a:custGeom>
              <a:noFill/>
              <a:ln w="6350" cmpd="sng">
                <a:solidFill>
                  <a:srgbClr val="28287A"/>
                </a:solidFill>
                <a:prstDash val="solid"/>
                <a:round/>
                <a:headEnd/>
                <a:tailEn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mn-ea"/>
                  <a:cs typeface="+mn-cs"/>
                </a:endParaRPr>
              </a:p>
            </p:txBody>
          </p:sp>
          <p:sp>
            <p:nvSpPr>
              <p:cNvPr id="47" name="TextBox 46">
                <a:extLst>
                  <a:ext uri="{FF2B5EF4-FFF2-40B4-BE49-F238E27FC236}">
                    <a16:creationId xmlns:a16="http://schemas.microsoft.com/office/drawing/2014/main" id="{98929C80-4E92-D041-A57C-3AF88E6223EB}"/>
                  </a:ext>
                </a:extLst>
              </p:cNvPr>
              <p:cNvSpPr txBox="1"/>
              <p:nvPr/>
            </p:nvSpPr>
            <p:spPr>
              <a:xfrm>
                <a:off x="6991372" y="6081671"/>
                <a:ext cx="574196" cy="254044"/>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51" b="0" i="0" u="none" strike="noStrike" kern="1200" cap="none" spc="0" normalizeH="0" baseline="0" noProof="0" dirty="0">
                    <a:ln>
                      <a:noFill/>
                    </a:ln>
                    <a:solidFill>
                      <a:srgbClr val="002060"/>
                    </a:solidFill>
                    <a:effectLst/>
                    <a:uLnTx/>
                    <a:uFillTx/>
                    <a:latin typeface="Arial"/>
                    <a:ea typeface="+mn-ea"/>
                    <a:cs typeface="+mn-cs"/>
                  </a:rPr>
                  <a:t>X-rays</a:t>
                </a:r>
              </a:p>
            </p:txBody>
          </p:sp>
          <p:cxnSp>
            <p:nvCxnSpPr>
              <p:cNvPr id="119" name="Straight Arrow Connector 118">
                <a:extLst>
                  <a:ext uri="{FF2B5EF4-FFF2-40B4-BE49-F238E27FC236}">
                    <a16:creationId xmlns:a16="http://schemas.microsoft.com/office/drawing/2014/main" id="{5FE149EB-C167-F349-8969-433B284430EC}"/>
                  </a:ext>
                </a:extLst>
              </p:cNvPr>
              <p:cNvCxnSpPr>
                <a:cxnSpLocks/>
              </p:cNvCxnSpPr>
              <p:nvPr/>
            </p:nvCxnSpPr>
            <p:spPr>
              <a:xfrm>
                <a:off x="5898970" y="5092740"/>
                <a:ext cx="298115"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1" name="TextBox 120">
                <a:extLst>
                  <a:ext uri="{FF2B5EF4-FFF2-40B4-BE49-F238E27FC236}">
                    <a16:creationId xmlns:a16="http://schemas.microsoft.com/office/drawing/2014/main" id="{25AE3FDF-DF9E-B24B-A387-91FE4AF592E6}"/>
                  </a:ext>
                </a:extLst>
              </p:cNvPr>
              <p:cNvSpPr txBox="1"/>
              <p:nvPr/>
            </p:nvSpPr>
            <p:spPr>
              <a:xfrm>
                <a:off x="5476325" y="4815097"/>
                <a:ext cx="1011815" cy="254044"/>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51" b="0" i="0" u="none" strike="noStrike" kern="1200" cap="none" spc="0" normalizeH="0" baseline="0" noProof="0" dirty="0" err="1">
                    <a:ln>
                      <a:noFill/>
                    </a:ln>
                    <a:solidFill>
                      <a:prstClr val="black"/>
                    </a:solidFill>
                    <a:effectLst/>
                    <a:uLnTx/>
                    <a:uFillTx/>
                    <a:latin typeface="Arial"/>
                    <a:ea typeface="+mn-ea"/>
                    <a:cs typeface="+mn-cs"/>
                  </a:rPr>
                  <a:t>L</a:t>
                </a:r>
                <a:r>
                  <a:rPr kumimoji="0" lang="en-US" sz="1051" b="0" i="0" u="none" strike="noStrike" kern="1200" cap="none" spc="0" normalizeH="0" baseline="-25000" noProof="0" dirty="0" err="1">
                    <a:ln>
                      <a:noFill/>
                    </a:ln>
                    <a:solidFill>
                      <a:prstClr val="black"/>
                    </a:solidFill>
                    <a:effectLst/>
                    <a:uLnTx/>
                    <a:uFillTx/>
                    <a:latin typeface="Arial"/>
                    <a:ea typeface="+mn-ea"/>
                    <a:cs typeface="+mn-cs"/>
                  </a:rPr>
                  <a:t>interaction</a:t>
                </a:r>
                <a:r>
                  <a:rPr kumimoji="0" lang="en-US" sz="1051" b="0" i="0" u="none" strike="noStrike" kern="1200" cap="none" spc="0" normalizeH="0" baseline="0" noProof="0" dirty="0">
                    <a:ln>
                      <a:noFill/>
                    </a:ln>
                    <a:solidFill>
                      <a:prstClr val="black"/>
                    </a:solidFill>
                    <a:effectLst/>
                    <a:uLnTx/>
                    <a:uFillTx/>
                    <a:latin typeface="Arial"/>
                    <a:ea typeface="+mn-ea"/>
                    <a:cs typeface="+mn-cs"/>
                  </a:rPr>
                  <a:t> ~ 𝜇m</a:t>
                </a:r>
              </a:p>
            </p:txBody>
          </p:sp>
          <p:sp>
            <p:nvSpPr>
              <p:cNvPr id="117" name="Freeform 120">
                <a:extLst>
                  <a:ext uri="{FF2B5EF4-FFF2-40B4-BE49-F238E27FC236}">
                    <a16:creationId xmlns:a16="http://schemas.microsoft.com/office/drawing/2014/main" id="{753D2D0A-6B32-7344-913D-49870B691361}"/>
                  </a:ext>
                </a:extLst>
              </p:cNvPr>
              <p:cNvSpPr>
                <a:spLocks noChangeAspect="1"/>
              </p:cNvSpPr>
              <p:nvPr/>
            </p:nvSpPr>
            <p:spPr bwMode="auto">
              <a:xfrm>
                <a:off x="7459756" y="5393110"/>
                <a:ext cx="999746" cy="743712"/>
              </a:xfrm>
              <a:custGeom>
                <a:avLst/>
                <a:gdLst/>
                <a:ahLst/>
                <a:cxnLst>
                  <a:cxn ang="0">
                    <a:pos x="21" y="460"/>
                  </a:cxn>
                  <a:cxn ang="0">
                    <a:pos x="49" y="446"/>
                  </a:cxn>
                  <a:cxn ang="0">
                    <a:pos x="85" y="496"/>
                  </a:cxn>
                  <a:cxn ang="0">
                    <a:pos x="113" y="496"/>
                  </a:cxn>
                  <a:cxn ang="0">
                    <a:pos x="148" y="411"/>
                  </a:cxn>
                  <a:cxn ang="0">
                    <a:pos x="177" y="467"/>
                  </a:cxn>
                  <a:cxn ang="0">
                    <a:pos x="205" y="567"/>
                  </a:cxn>
                  <a:cxn ang="0">
                    <a:pos x="240" y="418"/>
                  </a:cxn>
                  <a:cxn ang="0">
                    <a:pos x="269" y="361"/>
                  </a:cxn>
                  <a:cxn ang="0">
                    <a:pos x="297" y="609"/>
                  </a:cxn>
                  <a:cxn ang="0">
                    <a:pos x="333" y="552"/>
                  </a:cxn>
                  <a:cxn ang="0">
                    <a:pos x="361" y="234"/>
                  </a:cxn>
                  <a:cxn ang="0">
                    <a:pos x="396" y="489"/>
                  </a:cxn>
                  <a:cxn ang="0">
                    <a:pos x="425" y="772"/>
                  </a:cxn>
                  <a:cxn ang="0">
                    <a:pos x="453" y="297"/>
                  </a:cxn>
                  <a:cxn ang="0">
                    <a:pos x="488" y="191"/>
                  </a:cxn>
                  <a:cxn ang="0">
                    <a:pos x="517" y="815"/>
                  </a:cxn>
                  <a:cxn ang="0">
                    <a:pos x="552" y="616"/>
                  </a:cxn>
                  <a:cxn ang="0">
                    <a:pos x="581" y="14"/>
                  </a:cxn>
                  <a:cxn ang="0">
                    <a:pos x="609" y="531"/>
                  </a:cxn>
                  <a:cxn ang="0">
                    <a:pos x="644" y="921"/>
                  </a:cxn>
                  <a:cxn ang="0">
                    <a:pos x="673" y="198"/>
                  </a:cxn>
                  <a:cxn ang="0">
                    <a:pos x="708" y="149"/>
                  </a:cxn>
                  <a:cxn ang="0">
                    <a:pos x="736" y="878"/>
                  </a:cxn>
                  <a:cxn ang="0">
                    <a:pos x="765" y="588"/>
                  </a:cxn>
                  <a:cxn ang="0">
                    <a:pos x="800" y="49"/>
                  </a:cxn>
                  <a:cxn ang="0">
                    <a:pos x="829" y="552"/>
                  </a:cxn>
                  <a:cxn ang="0">
                    <a:pos x="864" y="793"/>
                  </a:cxn>
                  <a:cxn ang="0">
                    <a:pos x="892" y="269"/>
                  </a:cxn>
                  <a:cxn ang="0">
                    <a:pos x="921" y="297"/>
                  </a:cxn>
                  <a:cxn ang="0">
                    <a:pos x="956" y="701"/>
                  </a:cxn>
                  <a:cxn ang="0">
                    <a:pos x="984" y="510"/>
                  </a:cxn>
                  <a:cxn ang="0">
                    <a:pos x="1020" y="283"/>
                  </a:cxn>
                  <a:cxn ang="0">
                    <a:pos x="1048" y="517"/>
                  </a:cxn>
                  <a:cxn ang="0">
                    <a:pos x="1076" y="581"/>
                  </a:cxn>
                  <a:cxn ang="0">
                    <a:pos x="1112" y="397"/>
                  </a:cxn>
                  <a:cxn ang="0">
                    <a:pos x="1140" y="425"/>
                  </a:cxn>
                  <a:cxn ang="0">
                    <a:pos x="1169" y="531"/>
                  </a:cxn>
                  <a:cxn ang="0">
                    <a:pos x="1204" y="475"/>
                  </a:cxn>
                  <a:cxn ang="0">
                    <a:pos x="1232" y="432"/>
                  </a:cxn>
                  <a:cxn ang="0">
                    <a:pos x="1268" y="482"/>
                  </a:cxn>
                  <a:cxn ang="0">
                    <a:pos x="1296" y="489"/>
                  </a:cxn>
                </a:cxnLst>
                <a:rect l="0" t="0" r="r" b="b"/>
                <a:pathLst>
                  <a:path w="1317" h="942">
                    <a:moveTo>
                      <a:pt x="0" y="482"/>
                    </a:moveTo>
                    <a:lnTo>
                      <a:pt x="7" y="475"/>
                    </a:lnTo>
                    <a:lnTo>
                      <a:pt x="21" y="460"/>
                    </a:lnTo>
                    <a:lnTo>
                      <a:pt x="28" y="453"/>
                    </a:lnTo>
                    <a:lnTo>
                      <a:pt x="42" y="446"/>
                    </a:lnTo>
                    <a:lnTo>
                      <a:pt x="49" y="446"/>
                    </a:lnTo>
                    <a:lnTo>
                      <a:pt x="63" y="460"/>
                    </a:lnTo>
                    <a:lnTo>
                      <a:pt x="70" y="482"/>
                    </a:lnTo>
                    <a:lnTo>
                      <a:pt x="85" y="496"/>
                    </a:lnTo>
                    <a:lnTo>
                      <a:pt x="92" y="510"/>
                    </a:lnTo>
                    <a:lnTo>
                      <a:pt x="106" y="510"/>
                    </a:lnTo>
                    <a:lnTo>
                      <a:pt x="113" y="496"/>
                    </a:lnTo>
                    <a:lnTo>
                      <a:pt x="127" y="467"/>
                    </a:lnTo>
                    <a:lnTo>
                      <a:pt x="134" y="432"/>
                    </a:lnTo>
                    <a:lnTo>
                      <a:pt x="148" y="411"/>
                    </a:lnTo>
                    <a:lnTo>
                      <a:pt x="155" y="411"/>
                    </a:lnTo>
                    <a:lnTo>
                      <a:pt x="162" y="432"/>
                    </a:lnTo>
                    <a:lnTo>
                      <a:pt x="177" y="467"/>
                    </a:lnTo>
                    <a:lnTo>
                      <a:pt x="184" y="517"/>
                    </a:lnTo>
                    <a:lnTo>
                      <a:pt x="198" y="552"/>
                    </a:lnTo>
                    <a:lnTo>
                      <a:pt x="205" y="567"/>
                    </a:lnTo>
                    <a:lnTo>
                      <a:pt x="219" y="545"/>
                    </a:lnTo>
                    <a:lnTo>
                      <a:pt x="226" y="489"/>
                    </a:lnTo>
                    <a:lnTo>
                      <a:pt x="240" y="418"/>
                    </a:lnTo>
                    <a:lnTo>
                      <a:pt x="248" y="361"/>
                    </a:lnTo>
                    <a:lnTo>
                      <a:pt x="262" y="333"/>
                    </a:lnTo>
                    <a:lnTo>
                      <a:pt x="269" y="361"/>
                    </a:lnTo>
                    <a:lnTo>
                      <a:pt x="283" y="425"/>
                    </a:lnTo>
                    <a:lnTo>
                      <a:pt x="290" y="524"/>
                    </a:lnTo>
                    <a:lnTo>
                      <a:pt x="297" y="609"/>
                    </a:lnTo>
                    <a:lnTo>
                      <a:pt x="311" y="659"/>
                    </a:lnTo>
                    <a:lnTo>
                      <a:pt x="318" y="637"/>
                    </a:lnTo>
                    <a:lnTo>
                      <a:pt x="333" y="552"/>
                    </a:lnTo>
                    <a:lnTo>
                      <a:pt x="340" y="432"/>
                    </a:lnTo>
                    <a:lnTo>
                      <a:pt x="354" y="312"/>
                    </a:lnTo>
                    <a:lnTo>
                      <a:pt x="361" y="234"/>
                    </a:lnTo>
                    <a:lnTo>
                      <a:pt x="375" y="241"/>
                    </a:lnTo>
                    <a:lnTo>
                      <a:pt x="382" y="333"/>
                    </a:lnTo>
                    <a:lnTo>
                      <a:pt x="396" y="489"/>
                    </a:lnTo>
                    <a:lnTo>
                      <a:pt x="403" y="645"/>
                    </a:lnTo>
                    <a:lnTo>
                      <a:pt x="418" y="758"/>
                    </a:lnTo>
                    <a:lnTo>
                      <a:pt x="425" y="772"/>
                    </a:lnTo>
                    <a:lnTo>
                      <a:pt x="439" y="673"/>
                    </a:lnTo>
                    <a:lnTo>
                      <a:pt x="446" y="496"/>
                    </a:lnTo>
                    <a:lnTo>
                      <a:pt x="453" y="297"/>
                    </a:lnTo>
                    <a:lnTo>
                      <a:pt x="467" y="149"/>
                    </a:lnTo>
                    <a:lnTo>
                      <a:pt x="474" y="106"/>
                    </a:lnTo>
                    <a:lnTo>
                      <a:pt x="488" y="191"/>
                    </a:lnTo>
                    <a:lnTo>
                      <a:pt x="495" y="389"/>
                    </a:lnTo>
                    <a:lnTo>
                      <a:pt x="510" y="623"/>
                    </a:lnTo>
                    <a:lnTo>
                      <a:pt x="517" y="815"/>
                    </a:lnTo>
                    <a:lnTo>
                      <a:pt x="531" y="893"/>
                    </a:lnTo>
                    <a:lnTo>
                      <a:pt x="538" y="822"/>
                    </a:lnTo>
                    <a:lnTo>
                      <a:pt x="552" y="616"/>
                    </a:lnTo>
                    <a:lnTo>
                      <a:pt x="559" y="354"/>
                    </a:lnTo>
                    <a:lnTo>
                      <a:pt x="573" y="127"/>
                    </a:lnTo>
                    <a:lnTo>
                      <a:pt x="581" y="14"/>
                    </a:lnTo>
                    <a:lnTo>
                      <a:pt x="588" y="63"/>
                    </a:lnTo>
                    <a:lnTo>
                      <a:pt x="602" y="255"/>
                    </a:lnTo>
                    <a:lnTo>
                      <a:pt x="609" y="531"/>
                    </a:lnTo>
                    <a:lnTo>
                      <a:pt x="623" y="793"/>
                    </a:lnTo>
                    <a:lnTo>
                      <a:pt x="630" y="942"/>
                    </a:lnTo>
                    <a:lnTo>
                      <a:pt x="644" y="921"/>
                    </a:lnTo>
                    <a:lnTo>
                      <a:pt x="651" y="744"/>
                    </a:lnTo>
                    <a:lnTo>
                      <a:pt x="666" y="475"/>
                    </a:lnTo>
                    <a:lnTo>
                      <a:pt x="673" y="198"/>
                    </a:lnTo>
                    <a:lnTo>
                      <a:pt x="687" y="21"/>
                    </a:lnTo>
                    <a:lnTo>
                      <a:pt x="694" y="0"/>
                    </a:lnTo>
                    <a:lnTo>
                      <a:pt x="708" y="149"/>
                    </a:lnTo>
                    <a:lnTo>
                      <a:pt x="715" y="411"/>
                    </a:lnTo>
                    <a:lnTo>
                      <a:pt x="729" y="687"/>
                    </a:lnTo>
                    <a:lnTo>
                      <a:pt x="736" y="878"/>
                    </a:lnTo>
                    <a:lnTo>
                      <a:pt x="743" y="928"/>
                    </a:lnTo>
                    <a:lnTo>
                      <a:pt x="758" y="815"/>
                    </a:lnTo>
                    <a:lnTo>
                      <a:pt x="765" y="588"/>
                    </a:lnTo>
                    <a:lnTo>
                      <a:pt x="779" y="326"/>
                    </a:lnTo>
                    <a:lnTo>
                      <a:pt x="786" y="120"/>
                    </a:lnTo>
                    <a:lnTo>
                      <a:pt x="800" y="49"/>
                    </a:lnTo>
                    <a:lnTo>
                      <a:pt x="807" y="127"/>
                    </a:lnTo>
                    <a:lnTo>
                      <a:pt x="821" y="319"/>
                    </a:lnTo>
                    <a:lnTo>
                      <a:pt x="829" y="552"/>
                    </a:lnTo>
                    <a:lnTo>
                      <a:pt x="843" y="751"/>
                    </a:lnTo>
                    <a:lnTo>
                      <a:pt x="850" y="836"/>
                    </a:lnTo>
                    <a:lnTo>
                      <a:pt x="864" y="793"/>
                    </a:lnTo>
                    <a:lnTo>
                      <a:pt x="871" y="645"/>
                    </a:lnTo>
                    <a:lnTo>
                      <a:pt x="878" y="446"/>
                    </a:lnTo>
                    <a:lnTo>
                      <a:pt x="892" y="269"/>
                    </a:lnTo>
                    <a:lnTo>
                      <a:pt x="899" y="170"/>
                    </a:lnTo>
                    <a:lnTo>
                      <a:pt x="914" y="184"/>
                    </a:lnTo>
                    <a:lnTo>
                      <a:pt x="921" y="297"/>
                    </a:lnTo>
                    <a:lnTo>
                      <a:pt x="935" y="453"/>
                    </a:lnTo>
                    <a:lnTo>
                      <a:pt x="942" y="609"/>
                    </a:lnTo>
                    <a:lnTo>
                      <a:pt x="956" y="701"/>
                    </a:lnTo>
                    <a:lnTo>
                      <a:pt x="963" y="708"/>
                    </a:lnTo>
                    <a:lnTo>
                      <a:pt x="977" y="630"/>
                    </a:lnTo>
                    <a:lnTo>
                      <a:pt x="984" y="510"/>
                    </a:lnTo>
                    <a:lnTo>
                      <a:pt x="999" y="389"/>
                    </a:lnTo>
                    <a:lnTo>
                      <a:pt x="1006" y="304"/>
                    </a:lnTo>
                    <a:lnTo>
                      <a:pt x="1020" y="283"/>
                    </a:lnTo>
                    <a:lnTo>
                      <a:pt x="1027" y="333"/>
                    </a:lnTo>
                    <a:lnTo>
                      <a:pt x="1034" y="418"/>
                    </a:lnTo>
                    <a:lnTo>
                      <a:pt x="1048" y="517"/>
                    </a:lnTo>
                    <a:lnTo>
                      <a:pt x="1055" y="581"/>
                    </a:lnTo>
                    <a:lnTo>
                      <a:pt x="1069" y="609"/>
                    </a:lnTo>
                    <a:lnTo>
                      <a:pt x="1076" y="581"/>
                    </a:lnTo>
                    <a:lnTo>
                      <a:pt x="1091" y="524"/>
                    </a:lnTo>
                    <a:lnTo>
                      <a:pt x="1098" y="453"/>
                    </a:lnTo>
                    <a:lnTo>
                      <a:pt x="1112" y="397"/>
                    </a:lnTo>
                    <a:lnTo>
                      <a:pt x="1119" y="375"/>
                    </a:lnTo>
                    <a:lnTo>
                      <a:pt x="1133" y="389"/>
                    </a:lnTo>
                    <a:lnTo>
                      <a:pt x="1140" y="425"/>
                    </a:lnTo>
                    <a:lnTo>
                      <a:pt x="1154" y="475"/>
                    </a:lnTo>
                    <a:lnTo>
                      <a:pt x="1162" y="510"/>
                    </a:lnTo>
                    <a:lnTo>
                      <a:pt x="1169" y="531"/>
                    </a:lnTo>
                    <a:lnTo>
                      <a:pt x="1183" y="531"/>
                    </a:lnTo>
                    <a:lnTo>
                      <a:pt x="1190" y="510"/>
                    </a:lnTo>
                    <a:lnTo>
                      <a:pt x="1204" y="475"/>
                    </a:lnTo>
                    <a:lnTo>
                      <a:pt x="1211" y="446"/>
                    </a:lnTo>
                    <a:lnTo>
                      <a:pt x="1225" y="432"/>
                    </a:lnTo>
                    <a:lnTo>
                      <a:pt x="1232" y="432"/>
                    </a:lnTo>
                    <a:lnTo>
                      <a:pt x="1247" y="446"/>
                    </a:lnTo>
                    <a:lnTo>
                      <a:pt x="1254" y="460"/>
                    </a:lnTo>
                    <a:lnTo>
                      <a:pt x="1268" y="482"/>
                    </a:lnTo>
                    <a:lnTo>
                      <a:pt x="1275" y="496"/>
                    </a:lnTo>
                    <a:lnTo>
                      <a:pt x="1289" y="496"/>
                    </a:lnTo>
                    <a:lnTo>
                      <a:pt x="1296" y="489"/>
                    </a:lnTo>
                    <a:lnTo>
                      <a:pt x="1310" y="482"/>
                    </a:lnTo>
                    <a:lnTo>
                      <a:pt x="1317" y="467"/>
                    </a:lnTo>
                  </a:path>
                </a:pathLst>
              </a:custGeom>
              <a:noFill/>
              <a:ln w="6350" cmpd="sng">
                <a:solidFill>
                  <a:srgbClr val="C00000"/>
                </a:solidFill>
                <a:prstDash val="solid"/>
                <a:round/>
                <a:headEnd/>
                <a:tailEn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mn-ea"/>
                  <a:cs typeface="+mn-cs"/>
                </a:endParaRPr>
              </a:p>
            </p:txBody>
          </p:sp>
        </p:grpSp>
        <p:sp>
          <p:nvSpPr>
            <p:cNvPr id="22" name="TextBox 21">
              <a:extLst>
                <a:ext uri="{FF2B5EF4-FFF2-40B4-BE49-F238E27FC236}">
                  <a16:creationId xmlns:a16="http://schemas.microsoft.com/office/drawing/2014/main" id="{C4AEA7DE-C4FF-E042-ACB9-4FF8CB3DD197}"/>
                </a:ext>
              </a:extLst>
            </p:cNvPr>
            <p:cNvSpPr txBox="1"/>
            <p:nvPr/>
          </p:nvSpPr>
          <p:spPr>
            <a:xfrm>
              <a:off x="3191232" y="4629334"/>
              <a:ext cx="2441646"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white"/>
                  </a:solidFill>
                  <a:effectLst/>
                  <a:uLnTx/>
                  <a:uFillTx/>
                  <a:latin typeface="Arial"/>
                  <a:ea typeface="+mn-ea"/>
                  <a:cs typeface="+mn-cs"/>
                </a:rPr>
                <a:t>E. </a:t>
              </a:r>
              <a:r>
                <a:rPr kumimoji="0" lang="fr-FR" sz="1000" b="0" i="0" u="none" strike="noStrike" kern="1200" cap="none" spc="0" normalizeH="0" baseline="0" noProof="0" dirty="0" err="1">
                  <a:ln>
                    <a:noFill/>
                  </a:ln>
                  <a:solidFill>
                    <a:prstClr val="white"/>
                  </a:solidFill>
                  <a:effectLst/>
                  <a:uLnTx/>
                  <a:uFillTx/>
                  <a:latin typeface="Arial"/>
                  <a:ea typeface="+mn-ea"/>
                  <a:cs typeface="+mn-cs"/>
                </a:rPr>
                <a:t>Nanni</a:t>
              </a:r>
              <a:r>
                <a:rPr kumimoji="0" lang="fr-FR" sz="1000" b="0" i="0" u="none" strike="noStrike" kern="1200" cap="none" spc="0" normalizeH="0" baseline="0" noProof="0" dirty="0">
                  <a:ln>
                    <a:noFill/>
                  </a:ln>
                  <a:solidFill>
                    <a:prstClr val="white"/>
                  </a:solidFill>
                  <a:effectLst/>
                  <a:uLnTx/>
                  <a:uFillTx/>
                  <a:latin typeface="Arial"/>
                  <a:ea typeface="+mn-ea"/>
                  <a:cs typeface="+mn-cs"/>
                </a:rPr>
                <a:t> </a:t>
              </a:r>
              <a:r>
                <a:rPr kumimoji="0" lang="fr-FR" sz="1000" b="0" i="1" u="none" strike="noStrike" kern="1200" cap="none" spc="0" normalizeH="0" baseline="0" noProof="0" dirty="0">
                  <a:ln>
                    <a:noFill/>
                  </a:ln>
                  <a:solidFill>
                    <a:prstClr val="white"/>
                  </a:solidFill>
                  <a:effectLst/>
                  <a:uLnTx/>
                  <a:uFillTx/>
                  <a:latin typeface="Arial"/>
                  <a:ea typeface="+mn-ea"/>
                  <a:cs typeface="+mn-cs"/>
                </a:rPr>
                <a:t>et al.</a:t>
              </a:r>
              <a:r>
                <a:rPr kumimoji="0" lang="fr-FR" sz="1000" b="0" i="0" u="none" strike="noStrike" kern="1200" cap="none" spc="0" normalizeH="0" baseline="0" noProof="0" dirty="0">
                  <a:ln>
                    <a:noFill/>
                  </a:ln>
                  <a:solidFill>
                    <a:prstClr val="white"/>
                  </a:solidFill>
                  <a:effectLst/>
                  <a:uLnTx/>
                  <a:uFillTx/>
                  <a:latin typeface="Arial"/>
                  <a:ea typeface="+mn-ea"/>
                  <a:cs typeface="+mn-cs"/>
                </a:rPr>
                <a:t>, Nat. </a:t>
              </a:r>
              <a:r>
                <a:rPr kumimoji="0" lang="fr-FR" sz="1000" b="0" i="0" u="none" strike="noStrike" kern="1200" cap="none" spc="0" normalizeH="0" baseline="0" noProof="0" dirty="0" err="1">
                  <a:ln>
                    <a:noFill/>
                  </a:ln>
                  <a:solidFill>
                    <a:prstClr val="white"/>
                  </a:solidFill>
                  <a:effectLst/>
                  <a:uLnTx/>
                  <a:uFillTx/>
                  <a:latin typeface="Arial"/>
                  <a:ea typeface="+mn-ea"/>
                  <a:cs typeface="+mn-cs"/>
                </a:rPr>
                <a:t>Comm</a:t>
              </a:r>
              <a:r>
                <a:rPr kumimoji="0" lang="fr-FR" sz="1000" b="0" i="0" u="none" strike="noStrike" kern="1200" cap="none" spc="0" normalizeH="0" baseline="0" noProof="0" dirty="0">
                  <a:ln>
                    <a:noFill/>
                  </a:ln>
                  <a:solidFill>
                    <a:prstClr val="white"/>
                  </a:solidFill>
                  <a:effectLst/>
                  <a:uLnTx/>
                  <a:uFillTx/>
                  <a:latin typeface="Arial"/>
                  <a:ea typeface="+mn-ea"/>
                  <a:cs typeface="+mn-cs"/>
                </a:rPr>
                <a:t>. </a:t>
              </a:r>
              <a:r>
                <a:rPr kumimoji="0" lang="fr-FR" sz="1000" b="1" i="0" u="none" strike="noStrike" kern="1200" cap="none" spc="0" normalizeH="0" baseline="0" noProof="0" dirty="0">
                  <a:ln>
                    <a:noFill/>
                  </a:ln>
                  <a:solidFill>
                    <a:prstClr val="white"/>
                  </a:solidFill>
                  <a:effectLst/>
                  <a:uLnTx/>
                  <a:uFillTx/>
                  <a:latin typeface="Arial"/>
                  <a:ea typeface="+mn-ea"/>
                  <a:cs typeface="+mn-cs"/>
                </a:rPr>
                <a:t>6</a:t>
              </a:r>
              <a:r>
                <a:rPr kumimoji="0" lang="fr-FR" sz="1000" b="0" i="0" u="none" strike="noStrike" kern="1200" cap="none" spc="0" normalizeH="0" baseline="0" noProof="0" dirty="0">
                  <a:ln>
                    <a:noFill/>
                  </a:ln>
                  <a:solidFill>
                    <a:prstClr val="white"/>
                  </a:solidFill>
                  <a:effectLst/>
                  <a:uLnTx/>
                  <a:uFillTx/>
                  <a:latin typeface="Arial"/>
                  <a:ea typeface="+mn-ea"/>
                  <a:cs typeface="+mn-cs"/>
                </a:rPr>
                <a:t>, 8486 (2015)</a:t>
              </a:r>
            </a:p>
          </p:txBody>
        </p:sp>
        <p:sp>
          <p:nvSpPr>
            <p:cNvPr id="23" name="TextBox 22">
              <a:extLst>
                <a:ext uri="{FF2B5EF4-FFF2-40B4-BE49-F238E27FC236}">
                  <a16:creationId xmlns:a16="http://schemas.microsoft.com/office/drawing/2014/main" id="{392F2AB2-5502-5D46-801C-EBABC5974A94}"/>
                </a:ext>
              </a:extLst>
            </p:cNvPr>
            <p:cNvSpPr txBox="1"/>
            <p:nvPr/>
          </p:nvSpPr>
          <p:spPr>
            <a:xfrm>
              <a:off x="530206" y="4657042"/>
              <a:ext cx="165289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Arial"/>
                  <a:ea typeface="+mn-ea"/>
                  <a:cs typeface="+mn-cs"/>
                </a:rPr>
                <a:t>D. Zhang </a:t>
              </a:r>
              <a:r>
                <a:rPr kumimoji="0" lang="fr-FR" sz="1000" b="0" i="1" u="none" strike="noStrike" kern="1200" cap="none" spc="0" normalizeH="0" baseline="0" noProof="0" dirty="0">
                  <a:ln>
                    <a:noFill/>
                  </a:ln>
                  <a:solidFill>
                    <a:prstClr val="black"/>
                  </a:solidFill>
                  <a:effectLst/>
                  <a:uLnTx/>
                  <a:uFillTx/>
                  <a:latin typeface="Arial"/>
                  <a:ea typeface="+mn-ea"/>
                  <a:cs typeface="+mn-cs"/>
                </a:rPr>
                <a:t>et al.</a:t>
              </a:r>
              <a:r>
                <a:rPr kumimoji="0" lang="fr-FR" sz="1000" b="0" i="0" u="none" strike="noStrike" kern="1200" cap="none" spc="0" normalizeH="0" baseline="0" noProof="0" dirty="0">
                  <a:ln>
                    <a:noFill/>
                  </a:ln>
                  <a:solidFill>
                    <a:prstClr val="black"/>
                  </a:solidFill>
                  <a:effectLst/>
                  <a:uLnTx/>
                  <a:uFillTx/>
                  <a:latin typeface="Arial"/>
                  <a:ea typeface="+mn-ea"/>
                  <a:cs typeface="+mn-cs"/>
                </a:rPr>
                <a:t>, Nature </a:t>
              </a:r>
              <a:r>
                <a:rPr kumimoji="0" lang="fr-FR" sz="1000" b="0" i="0" u="none" strike="noStrike" kern="1200" cap="none" spc="0" normalizeH="0" baseline="0" noProof="0" dirty="0" err="1">
                  <a:ln>
                    <a:noFill/>
                  </a:ln>
                  <a:solidFill>
                    <a:prstClr val="black"/>
                  </a:solidFill>
                  <a:effectLst/>
                  <a:uLnTx/>
                  <a:uFillTx/>
                  <a:latin typeface="Arial"/>
                  <a:ea typeface="+mn-ea"/>
                  <a:cs typeface="+mn-cs"/>
                </a:rPr>
                <a:t>Photonics</a:t>
              </a:r>
              <a:r>
                <a:rPr kumimoji="0" lang="fr-FR" sz="1000" b="0" i="0" u="none" strike="noStrike" kern="1200" cap="none" spc="0" normalizeH="0" baseline="0" noProof="0" dirty="0">
                  <a:ln>
                    <a:noFill/>
                  </a:ln>
                  <a:solidFill>
                    <a:prstClr val="black"/>
                  </a:solidFill>
                  <a:effectLst/>
                  <a:uLnTx/>
                  <a:uFillTx/>
                  <a:latin typeface="Arial"/>
                  <a:ea typeface="+mn-ea"/>
                  <a:cs typeface="+mn-cs"/>
                </a:rPr>
                <a:t> (2018)</a:t>
              </a:r>
            </a:p>
          </p:txBody>
        </p:sp>
        <p:sp>
          <p:nvSpPr>
            <p:cNvPr id="110" name="TextBox 109">
              <a:extLst>
                <a:ext uri="{FF2B5EF4-FFF2-40B4-BE49-F238E27FC236}">
                  <a16:creationId xmlns:a16="http://schemas.microsoft.com/office/drawing/2014/main" id="{C6617DB5-1DE4-944B-BFB8-A74CB084B1D8}"/>
                </a:ext>
              </a:extLst>
            </p:cNvPr>
            <p:cNvSpPr txBox="1"/>
            <p:nvPr/>
          </p:nvSpPr>
          <p:spPr>
            <a:xfrm>
              <a:off x="518219" y="6070397"/>
              <a:ext cx="430011" cy="229500"/>
            </a:xfrm>
            <a:prstGeom prst="rect">
              <a:avLst/>
            </a:prstGeom>
            <a:solidFill>
              <a:schemeClr val="bg1"/>
            </a:solidFill>
          </p:spPr>
          <p:txBody>
            <a:bodyPr wrap="none" rtlCol="0" anchor="ctr" anchorCtr="0">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Gun</a:t>
              </a:r>
            </a:p>
          </p:txBody>
        </p:sp>
        <p:sp>
          <p:nvSpPr>
            <p:cNvPr id="112" name="TextBox 111">
              <a:extLst>
                <a:ext uri="{FF2B5EF4-FFF2-40B4-BE49-F238E27FC236}">
                  <a16:creationId xmlns:a16="http://schemas.microsoft.com/office/drawing/2014/main" id="{6D92E0F9-57BC-3F4B-89F6-30EA5E478CC5}"/>
                </a:ext>
              </a:extLst>
            </p:cNvPr>
            <p:cNvSpPr txBox="1"/>
            <p:nvPr/>
          </p:nvSpPr>
          <p:spPr>
            <a:xfrm>
              <a:off x="3595372" y="6051347"/>
              <a:ext cx="693599" cy="229500"/>
            </a:xfrm>
            <a:prstGeom prst="rect">
              <a:avLst/>
            </a:prstGeom>
            <a:solidFill>
              <a:schemeClr val="bg1"/>
            </a:solidFill>
          </p:spPr>
          <p:txBody>
            <a:bodyPr wrap="none" rtlCol="0" anchor="ctr" anchorCtr="0">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LINAC</a:t>
              </a:r>
            </a:p>
          </p:txBody>
        </p:sp>
        <p:sp>
          <p:nvSpPr>
            <p:cNvPr id="113" name="TextBox 112">
              <a:extLst>
                <a:ext uri="{FF2B5EF4-FFF2-40B4-BE49-F238E27FC236}">
                  <a16:creationId xmlns:a16="http://schemas.microsoft.com/office/drawing/2014/main" id="{0FAED9BA-77EF-284A-A98E-73B27DFC99C0}"/>
                </a:ext>
              </a:extLst>
            </p:cNvPr>
            <p:cNvSpPr txBox="1"/>
            <p:nvPr/>
          </p:nvSpPr>
          <p:spPr>
            <a:xfrm>
              <a:off x="6858117" y="6051347"/>
              <a:ext cx="967163" cy="229500"/>
            </a:xfrm>
            <a:prstGeom prst="rect">
              <a:avLst/>
            </a:prstGeom>
            <a:solidFill>
              <a:schemeClr val="bg1"/>
            </a:solidFill>
          </p:spPr>
          <p:txBody>
            <a:bodyPr wrap="none" rtlCol="0" anchor="ctr" anchorCtr="0">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Undulator</a:t>
              </a:r>
            </a:p>
          </p:txBody>
        </p:sp>
      </p:grpSp>
    </p:spTree>
    <p:extLst>
      <p:ext uri="{BB962C8B-B14F-4D97-AF65-F5344CB8AC3E}">
        <p14:creationId xmlns:p14="http://schemas.microsoft.com/office/powerpoint/2010/main" val="2314391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C4373-BF98-B347-8C9E-1849DAA90CB9}"/>
              </a:ext>
            </a:extLst>
          </p:cNvPr>
          <p:cNvSpPr>
            <a:spLocks noGrp="1"/>
          </p:cNvSpPr>
          <p:nvPr>
            <p:ph type="title"/>
          </p:nvPr>
        </p:nvSpPr>
        <p:spPr/>
        <p:txBody>
          <a:bodyPr/>
          <a:lstStyle/>
          <a:p>
            <a:pPr eaLnBrk="1" hangingPunct="1">
              <a:lnSpc>
                <a:spcPct val="90000"/>
              </a:lnSpc>
            </a:pPr>
            <a:r>
              <a:rPr lang="en-US" sz="3200" dirty="0"/>
              <a:t>The case for THz accelerators</a:t>
            </a:r>
            <a:endParaRPr lang="de-DE" sz="2400" b="1" dirty="0">
              <a:solidFill>
                <a:srgbClr val="00A6EB"/>
              </a:solidFill>
            </a:endParaRPr>
          </a:p>
        </p:txBody>
      </p:sp>
      <p:sp>
        <p:nvSpPr>
          <p:cNvPr id="5" name="Footer Placeholder 4">
            <a:extLst>
              <a:ext uri="{FF2B5EF4-FFF2-40B4-BE49-F238E27FC236}">
                <a16:creationId xmlns:a16="http://schemas.microsoft.com/office/drawing/2014/main" id="{B65095B5-5A9B-0BFC-E497-3D0184B7D1BE}"/>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Arial"/>
                <a:ea typeface="+mn-ea"/>
                <a:cs typeface="+mn-cs"/>
              </a:rPr>
              <a:t>N.H. Matlis | PhASE26 | Sept 21</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132" name="Group 131">
            <a:extLst>
              <a:ext uri="{FF2B5EF4-FFF2-40B4-BE49-F238E27FC236}">
                <a16:creationId xmlns:a16="http://schemas.microsoft.com/office/drawing/2014/main" id="{23F1351C-11A2-99CF-5831-FA2DA1833621}"/>
              </a:ext>
            </a:extLst>
          </p:cNvPr>
          <p:cNvGrpSpPr/>
          <p:nvPr/>
        </p:nvGrpSpPr>
        <p:grpSpPr>
          <a:xfrm>
            <a:off x="6589381" y="1338075"/>
            <a:ext cx="1306587" cy="1404817"/>
            <a:chOff x="5390774" y="1997801"/>
            <a:chExt cx="1306587" cy="1404817"/>
          </a:xfrm>
        </p:grpSpPr>
        <p:grpSp>
          <p:nvGrpSpPr>
            <p:cNvPr id="33" name="Group 32">
              <a:extLst>
                <a:ext uri="{FF2B5EF4-FFF2-40B4-BE49-F238E27FC236}">
                  <a16:creationId xmlns:a16="http://schemas.microsoft.com/office/drawing/2014/main" id="{C18A0AB9-FAE5-206B-2181-A97DE4AD3C28}"/>
                </a:ext>
              </a:extLst>
            </p:cNvPr>
            <p:cNvGrpSpPr/>
            <p:nvPr/>
          </p:nvGrpSpPr>
          <p:grpSpPr>
            <a:xfrm>
              <a:off x="5806044" y="2436451"/>
              <a:ext cx="630632" cy="318934"/>
              <a:chOff x="4878474" y="4168140"/>
              <a:chExt cx="630632" cy="318934"/>
            </a:xfrm>
          </p:grpSpPr>
          <p:grpSp>
            <p:nvGrpSpPr>
              <p:cNvPr id="34" name="Group 33">
                <a:extLst>
                  <a:ext uri="{FF2B5EF4-FFF2-40B4-BE49-F238E27FC236}">
                    <a16:creationId xmlns:a16="http://schemas.microsoft.com/office/drawing/2014/main" id="{ACF7321D-06E4-24BA-52DF-103B5B391917}"/>
                  </a:ext>
                </a:extLst>
              </p:cNvPr>
              <p:cNvGrpSpPr>
                <a:grpSpLocks/>
              </p:cNvGrpSpPr>
              <p:nvPr/>
            </p:nvGrpSpPr>
            <p:grpSpPr bwMode="auto">
              <a:xfrm>
                <a:off x="5283017" y="4272926"/>
                <a:ext cx="100595" cy="100530"/>
                <a:chOff x="1781" y="3494"/>
                <a:chExt cx="295" cy="295"/>
              </a:xfrm>
            </p:grpSpPr>
            <p:sp>
              <p:nvSpPr>
                <p:cNvPr id="89" name="Oval 29">
                  <a:extLst>
                    <a:ext uri="{FF2B5EF4-FFF2-40B4-BE49-F238E27FC236}">
                      <a16:creationId xmlns:a16="http://schemas.microsoft.com/office/drawing/2014/main" id="{071E8794-4E01-1447-DF19-7F70BE82450F}"/>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90" name="Oval 30">
                  <a:extLst>
                    <a:ext uri="{FF2B5EF4-FFF2-40B4-BE49-F238E27FC236}">
                      <a16:creationId xmlns:a16="http://schemas.microsoft.com/office/drawing/2014/main" id="{2AFC9FD6-6366-9787-5197-7C84E778E4B5}"/>
                    </a:ext>
                  </a:extLst>
                </p:cNvPr>
                <p:cNvSpPr>
                  <a:spLocks noChangeArrowheads="1"/>
                </p:cNvSpPr>
                <p:nvPr/>
              </p:nvSpPr>
              <p:spPr bwMode="auto">
                <a:xfrm>
                  <a:off x="1788" y="3518"/>
                  <a:ext cx="233"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35" name="Group 34">
                <a:extLst>
                  <a:ext uri="{FF2B5EF4-FFF2-40B4-BE49-F238E27FC236}">
                    <a16:creationId xmlns:a16="http://schemas.microsoft.com/office/drawing/2014/main" id="{F459BEA7-8068-579D-7AF4-FC72D6F47CCD}"/>
                  </a:ext>
                </a:extLst>
              </p:cNvPr>
              <p:cNvGrpSpPr>
                <a:grpSpLocks/>
              </p:cNvGrpSpPr>
              <p:nvPr/>
            </p:nvGrpSpPr>
            <p:grpSpPr bwMode="auto">
              <a:xfrm>
                <a:off x="5190406" y="4272926"/>
                <a:ext cx="100595" cy="100530"/>
                <a:chOff x="1781" y="3494"/>
                <a:chExt cx="295" cy="295"/>
              </a:xfrm>
            </p:grpSpPr>
            <p:sp>
              <p:nvSpPr>
                <p:cNvPr id="87" name="Oval 35">
                  <a:extLst>
                    <a:ext uri="{FF2B5EF4-FFF2-40B4-BE49-F238E27FC236}">
                      <a16:creationId xmlns:a16="http://schemas.microsoft.com/office/drawing/2014/main" id="{8828013C-CC11-4C32-78D0-C6C16EBAA68E}"/>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88" name="Oval 36">
                  <a:extLst>
                    <a:ext uri="{FF2B5EF4-FFF2-40B4-BE49-F238E27FC236}">
                      <a16:creationId xmlns:a16="http://schemas.microsoft.com/office/drawing/2014/main" id="{FD11B912-6AAC-9F23-C994-C672DF2B18DB}"/>
                    </a:ext>
                  </a:extLst>
                </p:cNvPr>
                <p:cNvSpPr>
                  <a:spLocks noChangeArrowheads="1"/>
                </p:cNvSpPr>
                <p:nvPr/>
              </p:nvSpPr>
              <p:spPr bwMode="auto">
                <a:xfrm>
                  <a:off x="1788" y="3518"/>
                  <a:ext cx="233"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36" name="Group 37">
                <a:extLst>
                  <a:ext uri="{FF2B5EF4-FFF2-40B4-BE49-F238E27FC236}">
                    <a16:creationId xmlns:a16="http://schemas.microsoft.com/office/drawing/2014/main" id="{3DB276DF-CD2B-1910-36E5-C549873130B2}"/>
                  </a:ext>
                </a:extLst>
              </p:cNvPr>
              <p:cNvGrpSpPr>
                <a:grpSpLocks/>
              </p:cNvGrpSpPr>
              <p:nvPr/>
            </p:nvGrpSpPr>
            <p:grpSpPr bwMode="auto">
              <a:xfrm>
                <a:off x="5210631" y="4172395"/>
                <a:ext cx="100595" cy="100530"/>
                <a:chOff x="1781" y="3494"/>
                <a:chExt cx="295" cy="295"/>
              </a:xfrm>
            </p:grpSpPr>
            <p:sp>
              <p:nvSpPr>
                <p:cNvPr id="85" name="Oval 84">
                  <a:extLst>
                    <a:ext uri="{FF2B5EF4-FFF2-40B4-BE49-F238E27FC236}">
                      <a16:creationId xmlns:a16="http://schemas.microsoft.com/office/drawing/2014/main" id="{9AE25E8A-A29F-5D13-0C31-ED299F411513}"/>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86" name="Oval 85">
                  <a:extLst>
                    <a:ext uri="{FF2B5EF4-FFF2-40B4-BE49-F238E27FC236}">
                      <a16:creationId xmlns:a16="http://schemas.microsoft.com/office/drawing/2014/main" id="{A2F17AA0-AB2B-D6C4-D517-3FC7DDFB84D6}"/>
                    </a:ext>
                  </a:extLst>
                </p:cNvPr>
                <p:cNvSpPr>
                  <a:spLocks noChangeArrowheads="1"/>
                </p:cNvSpPr>
                <p:nvPr/>
              </p:nvSpPr>
              <p:spPr bwMode="auto">
                <a:xfrm>
                  <a:off x="1788" y="3518"/>
                  <a:ext cx="233"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37" name="Group 40">
                <a:extLst>
                  <a:ext uri="{FF2B5EF4-FFF2-40B4-BE49-F238E27FC236}">
                    <a16:creationId xmlns:a16="http://schemas.microsoft.com/office/drawing/2014/main" id="{1B340BC5-A052-6293-BFC4-FDF84D185A9E}"/>
                  </a:ext>
                </a:extLst>
              </p:cNvPr>
              <p:cNvGrpSpPr>
                <a:grpSpLocks/>
              </p:cNvGrpSpPr>
              <p:nvPr/>
            </p:nvGrpSpPr>
            <p:grpSpPr bwMode="auto">
              <a:xfrm>
                <a:off x="5129198" y="4168140"/>
                <a:ext cx="100595" cy="100530"/>
                <a:chOff x="1781" y="3494"/>
                <a:chExt cx="295" cy="295"/>
              </a:xfrm>
            </p:grpSpPr>
            <p:sp>
              <p:nvSpPr>
                <p:cNvPr id="83" name="Oval 41">
                  <a:extLst>
                    <a:ext uri="{FF2B5EF4-FFF2-40B4-BE49-F238E27FC236}">
                      <a16:creationId xmlns:a16="http://schemas.microsoft.com/office/drawing/2014/main" id="{12CDCC17-F8D4-55C5-47C2-16BADB690581}"/>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84" name="Oval 42">
                  <a:extLst>
                    <a:ext uri="{FF2B5EF4-FFF2-40B4-BE49-F238E27FC236}">
                      <a16:creationId xmlns:a16="http://schemas.microsoft.com/office/drawing/2014/main" id="{C4C77333-FF2B-5558-2A80-CA3BBD73B00C}"/>
                    </a:ext>
                  </a:extLst>
                </p:cNvPr>
                <p:cNvSpPr>
                  <a:spLocks noChangeArrowheads="1"/>
                </p:cNvSpPr>
                <p:nvPr/>
              </p:nvSpPr>
              <p:spPr bwMode="auto">
                <a:xfrm>
                  <a:off x="1789" y="3517"/>
                  <a:ext cx="233"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38" name="Group 43">
                <a:extLst>
                  <a:ext uri="{FF2B5EF4-FFF2-40B4-BE49-F238E27FC236}">
                    <a16:creationId xmlns:a16="http://schemas.microsoft.com/office/drawing/2014/main" id="{795A06AA-231C-C602-23B9-9BA8B5D0E8BB}"/>
                  </a:ext>
                </a:extLst>
              </p:cNvPr>
              <p:cNvGrpSpPr>
                <a:grpSpLocks/>
              </p:cNvGrpSpPr>
              <p:nvPr/>
            </p:nvGrpSpPr>
            <p:grpSpPr bwMode="auto">
              <a:xfrm>
                <a:off x="5073311" y="4301117"/>
                <a:ext cx="100595" cy="100530"/>
                <a:chOff x="1781" y="3494"/>
                <a:chExt cx="295" cy="295"/>
              </a:xfrm>
            </p:grpSpPr>
            <p:sp>
              <p:nvSpPr>
                <p:cNvPr id="81" name="Oval 44">
                  <a:extLst>
                    <a:ext uri="{FF2B5EF4-FFF2-40B4-BE49-F238E27FC236}">
                      <a16:creationId xmlns:a16="http://schemas.microsoft.com/office/drawing/2014/main" id="{0AFE3284-8A99-B68E-0A1C-5D1C87054BAB}"/>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82" name="Oval 45">
                  <a:extLst>
                    <a:ext uri="{FF2B5EF4-FFF2-40B4-BE49-F238E27FC236}">
                      <a16:creationId xmlns:a16="http://schemas.microsoft.com/office/drawing/2014/main" id="{25C41549-B5B3-9586-DC13-762AF3B98FAE}"/>
                    </a:ext>
                  </a:extLst>
                </p:cNvPr>
                <p:cNvSpPr>
                  <a:spLocks noChangeArrowheads="1"/>
                </p:cNvSpPr>
                <p:nvPr/>
              </p:nvSpPr>
              <p:spPr bwMode="auto">
                <a:xfrm>
                  <a:off x="1789" y="3519"/>
                  <a:ext cx="233"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39" name="Group 46">
                <a:extLst>
                  <a:ext uri="{FF2B5EF4-FFF2-40B4-BE49-F238E27FC236}">
                    <a16:creationId xmlns:a16="http://schemas.microsoft.com/office/drawing/2014/main" id="{E6B94CA4-8386-F20E-05A5-486DD9CA5C2C}"/>
                  </a:ext>
                </a:extLst>
              </p:cNvPr>
              <p:cNvGrpSpPr>
                <a:grpSpLocks/>
              </p:cNvGrpSpPr>
              <p:nvPr/>
            </p:nvGrpSpPr>
            <p:grpSpPr bwMode="auto">
              <a:xfrm>
                <a:off x="5012103" y="4196331"/>
                <a:ext cx="100595" cy="100530"/>
                <a:chOff x="1781" y="3494"/>
                <a:chExt cx="295" cy="295"/>
              </a:xfrm>
            </p:grpSpPr>
            <p:sp>
              <p:nvSpPr>
                <p:cNvPr id="79" name="Oval 47">
                  <a:extLst>
                    <a:ext uri="{FF2B5EF4-FFF2-40B4-BE49-F238E27FC236}">
                      <a16:creationId xmlns:a16="http://schemas.microsoft.com/office/drawing/2014/main" id="{F6E56159-21C7-2C34-97BD-DD37977E4782}"/>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80" name="Oval 48">
                  <a:extLst>
                    <a:ext uri="{FF2B5EF4-FFF2-40B4-BE49-F238E27FC236}">
                      <a16:creationId xmlns:a16="http://schemas.microsoft.com/office/drawing/2014/main" id="{55E067F2-6625-05B9-BC7B-BCFC054EB657}"/>
                    </a:ext>
                  </a:extLst>
                </p:cNvPr>
                <p:cNvSpPr>
                  <a:spLocks noChangeArrowheads="1"/>
                </p:cNvSpPr>
                <p:nvPr/>
              </p:nvSpPr>
              <p:spPr bwMode="auto">
                <a:xfrm>
                  <a:off x="1790" y="3518"/>
                  <a:ext cx="231"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40" name="Group 49">
                <a:extLst>
                  <a:ext uri="{FF2B5EF4-FFF2-40B4-BE49-F238E27FC236}">
                    <a16:creationId xmlns:a16="http://schemas.microsoft.com/office/drawing/2014/main" id="{3EF0D69C-618E-EDFB-B715-D81580096BD8}"/>
                  </a:ext>
                </a:extLst>
              </p:cNvPr>
              <p:cNvGrpSpPr>
                <a:grpSpLocks/>
              </p:cNvGrpSpPr>
              <p:nvPr/>
            </p:nvGrpSpPr>
            <p:grpSpPr bwMode="auto">
              <a:xfrm>
                <a:off x="5210099" y="4353775"/>
                <a:ext cx="100595" cy="100530"/>
                <a:chOff x="1781" y="3494"/>
                <a:chExt cx="295" cy="295"/>
              </a:xfrm>
            </p:grpSpPr>
            <p:sp>
              <p:nvSpPr>
                <p:cNvPr id="77" name="Oval 50">
                  <a:extLst>
                    <a:ext uri="{FF2B5EF4-FFF2-40B4-BE49-F238E27FC236}">
                      <a16:creationId xmlns:a16="http://schemas.microsoft.com/office/drawing/2014/main" id="{41B3FF1B-88DD-C143-29A7-31624FA63C4C}"/>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78" name="Oval 51">
                  <a:extLst>
                    <a:ext uri="{FF2B5EF4-FFF2-40B4-BE49-F238E27FC236}">
                      <a16:creationId xmlns:a16="http://schemas.microsoft.com/office/drawing/2014/main" id="{7FF20ABA-E479-3F0A-3B26-91425BDF3937}"/>
                    </a:ext>
                  </a:extLst>
                </p:cNvPr>
                <p:cNvSpPr>
                  <a:spLocks noChangeArrowheads="1"/>
                </p:cNvSpPr>
                <p:nvPr/>
              </p:nvSpPr>
              <p:spPr bwMode="auto">
                <a:xfrm>
                  <a:off x="1790" y="3517"/>
                  <a:ext cx="231"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41" name="Group 52">
                <a:extLst>
                  <a:ext uri="{FF2B5EF4-FFF2-40B4-BE49-F238E27FC236}">
                    <a16:creationId xmlns:a16="http://schemas.microsoft.com/office/drawing/2014/main" id="{C13E5399-C4C4-98F6-1F59-79D14F6BFD0A}"/>
                  </a:ext>
                </a:extLst>
              </p:cNvPr>
              <p:cNvGrpSpPr>
                <a:grpSpLocks/>
              </p:cNvGrpSpPr>
              <p:nvPr/>
            </p:nvGrpSpPr>
            <p:grpSpPr bwMode="auto">
              <a:xfrm>
                <a:off x="5000394" y="4381966"/>
                <a:ext cx="100595" cy="100530"/>
                <a:chOff x="1781" y="3494"/>
                <a:chExt cx="295" cy="295"/>
              </a:xfrm>
            </p:grpSpPr>
            <p:sp>
              <p:nvSpPr>
                <p:cNvPr id="75" name="Oval 53">
                  <a:extLst>
                    <a:ext uri="{FF2B5EF4-FFF2-40B4-BE49-F238E27FC236}">
                      <a16:creationId xmlns:a16="http://schemas.microsoft.com/office/drawing/2014/main" id="{62989D9E-5610-9E1D-ACF0-E101B9A09FF9}"/>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76" name="Oval 54">
                  <a:extLst>
                    <a:ext uri="{FF2B5EF4-FFF2-40B4-BE49-F238E27FC236}">
                      <a16:creationId xmlns:a16="http://schemas.microsoft.com/office/drawing/2014/main" id="{ACA1DDE7-6116-7610-7A93-8F5BAE3973F6}"/>
                    </a:ext>
                  </a:extLst>
                </p:cNvPr>
                <p:cNvSpPr>
                  <a:spLocks noChangeArrowheads="1"/>
                </p:cNvSpPr>
                <p:nvPr/>
              </p:nvSpPr>
              <p:spPr bwMode="auto">
                <a:xfrm>
                  <a:off x="1788" y="3517"/>
                  <a:ext cx="233"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42" name="Group 55">
                <a:extLst>
                  <a:ext uri="{FF2B5EF4-FFF2-40B4-BE49-F238E27FC236}">
                    <a16:creationId xmlns:a16="http://schemas.microsoft.com/office/drawing/2014/main" id="{DDFC090F-81FB-B0AC-193D-61B1CB38F31B}"/>
                  </a:ext>
                </a:extLst>
              </p:cNvPr>
              <p:cNvGrpSpPr>
                <a:grpSpLocks/>
              </p:cNvGrpSpPr>
              <p:nvPr/>
            </p:nvGrpSpPr>
            <p:grpSpPr bwMode="auto">
              <a:xfrm>
                <a:off x="4939185" y="4277181"/>
                <a:ext cx="100595" cy="100530"/>
                <a:chOff x="1781" y="3494"/>
                <a:chExt cx="295" cy="295"/>
              </a:xfrm>
            </p:grpSpPr>
            <p:sp>
              <p:nvSpPr>
                <p:cNvPr id="73" name="Oval 56">
                  <a:extLst>
                    <a:ext uri="{FF2B5EF4-FFF2-40B4-BE49-F238E27FC236}">
                      <a16:creationId xmlns:a16="http://schemas.microsoft.com/office/drawing/2014/main" id="{4B5EB213-AE8E-A0BB-5C50-2A931FEA56D2}"/>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74" name="Oval 57">
                  <a:extLst>
                    <a:ext uri="{FF2B5EF4-FFF2-40B4-BE49-F238E27FC236}">
                      <a16:creationId xmlns:a16="http://schemas.microsoft.com/office/drawing/2014/main" id="{F41DB5A7-9BDC-73E8-8B28-6D1A37710FB7}"/>
                    </a:ext>
                  </a:extLst>
                </p:cNvPr>
                <p:cNvSpPr>
                  <a:spLocks noChangeArrowheads="1"/>
                </p:cNvSpPr>
                <p:nvPr/>
              </p:nvSpPr>
              <p:spPr bwMode="auto">
                <a:xfrm>
                  <a:off x="1789" y="3516"/>
                  <a:ext cx="233"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43" name="Group 58">
                <a:extLst>
                  <a:ext uri="{FF2B5EF4-FFF2-40B4-BE49-F238E27FC236}">
                    <a16:creationId xmlns:a16="http://schemas.microsoft.com/office/drawing/2014/main" id="{3FC1BF8A-F5CA-23B9-DA4C-4D1C125EF5A9}"/>
                  </a:ext>
                </a:extLst>
              </p:cNvPr>
              <p:cNvGrpSpPr>
                <a:grpSpLocks/>
              </p:cNvGrpSpPr>
              <p:nvPr/>
            </p:nvGrpSpPr>
            <p:grpSpPr bwMode="auto">
              <a:xfrm>
                <a:off x="5097263" y="4208565"/>
                <a:ext cx="100595" cy="100530"/>
                <a:chOff x="1781" y="3494"/>
                <a:chExt cx="295" cy="295"/>
              </a:xfrm>
            </p:grpSpPr>
            <p:sp>
              <p:nvSpPr>
                <p:cNvPr id="71" name="Oval 59">
                  <a:extLst>
                    <a:ext uri="{FF2B5EF4-FFF2-40B4-BE49-F238E27FC236}">
                      <a16:creationId xmlns:a16="http://schemas.microsoft.com/office/drawing/2014/main" id="{42AFD926-A4B5-8143-B891-6D64E57BF135}"/>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72" name="Oval 60">
                  <a:extLst>
                    <a:ext uri="{FF2B5EF4-FFF2-40B4-BE49-F238E27FC236}">
                      <a16:creationId xmlns:a16="http://schemas.microsoft.com/office/drawing/2014/main" id="{A4311A2F-6FC5-BFD2-8412-B3F5B610858E}"/>
                    </a:ext>
                  </a:extLst>
                </p:cNvPr>
                <p:cNvSpPr>
                  <a:spLocks noChangeArrowheads="1"/>
                </p:cNvSpPr>
                <p:nvPr/>
              </p:nvSpPr>
              <p:spPr bwMode="auto">
                <a:xfrm>
                  <a:off x="1789" y="3518"/>
                  <a:ext cx="233"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44" name="Group 61">
                <a:extLst>
                  <a:ext uri="{FF2B5EF4-FFF2-40B4-BE49-F238E27FC236}">
                    <a16:creationId xmlns:a16="http://schemas.microsoft.com/office/drawing/2014/main" id="{38848EE2-EB79-0D0E-AEAF-62641CBF4380}"/>
                  </a:ext>
                </a:extLst>
              </p:cNvPr>
              <p:cNvGrpSpPr>
                <a:grpSpLocks/>
              </p:cNvGrpSpPr>
              <p:nvPr/>
            </p:nvGrpSpPr>
            <p:grpSpPr bwMode="auto">
              <a:xfrm>
                <a:off x="5093005" y="4385690"/>
                <a:ext cx="100595" cy="100530"/>
                <a:chOff x="1781" y="3494"/>
                <a:chExt cx="295" cy="295"/>
              </a:xfrm>
            </p:grpSpPr>
            <p:sp>
              <p:nvSpPr>
                <p:cNvPr id="69" name="Oval 62">
                  <a:extLst>
                    <a:ext uri="{FF2B5EF4-FFF2-40B4-BE49-F238E27FC236}">
                      <a16:creationId xmlns:a16="http://schemas.microsoft.com/office/drawing/2014/main" id="{9534E353-D44F-8E13-1DD0-2A972AC1D56A}"/>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70" name="Oval 63">
                  <a:extLst>
                    <a:ext uri="{FF2B5EF4-FFF2-40B4-BE49-F238E27FC236}">
                      <a16:creationId xmlns:a16="http://schemas.microsoft.com/office/drawing/2014/main" id="{7C75A4DE-76E0-FA25-D559-C8B280EF033F}"/>
                    </a:ext>
                  </a:extLst>
                </p:cNvPr>
                <p:cNvSpPr>
                  <a:spLocks noChangeArrowheads="1"/>
                </p:cNvSpPr>
                <p:nvPr/>
              </p:nvSpPr>
              <p:spPr bwMode="auto">
                <a:xfrm>
                  <a:off x="1789" y="3517"/>
                  <a:ext cx="233"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45" name="Group 64">
                <a:extLst>
                  <a:ext uri="{FF2B5EF4-FFF2-40B4-BE49-F238E27FC236}">
                    <a16:creationId xmlns:a16="http://schemas.microsoft.com/office/drawing/2014/main" id="{E5E33A72-72D0-938D-BFF1-C763A2EDCCB4}"/>
                  </a:ext>
                </a:extLst>
              </p:cNvPr>
              <p:cNvGrpSpPr>
                <a:grpSpLocks/>
              </p:cNvGrpSpPr>
              <p:nvPr/>
            </p:nvGrpSpPr>
            <p:grpSpPr bwMode="auto">
              <a:xfrm>
                <a:off x="5004651" y="4285159"/>
                <a:ext cx="100595" cy="100530"/>
                <a:chOff x="1781" y="3494"/>
                <a:chExt cx="295" cy="295"/>
              </a:xfrm>
            </p:grpSpPr>
            <p:sp>
              <p:nvSpPr>
                <p:cNvPr id="67" name="Oval 65">
                  <a:extLst>
                    <a:ext uri="{FF2B5EF4-FFF2-40B4-BE49-F238E27FC236}">
                      <a16:creationId xmlns:a16="http://schemas.microsoft.com/office/drawing/2014/main" id="{2B9BA119-45A8-A986-42BC-14E5AD50512B}"/>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68" name="Oval 66">
                  <a:extLst>
                    <a:ext uri="{FF2B5EF4-FFF2-40B4-BE49-F238E27FC236}">
                      <a16:creationId xmlns:a16="http://schemas.microsoft.com/office/drawing/2014/main" id="{9079F17E-FB9E-5B58-0A2C-B1F439A5A491}"/>
                    </a:ext>
                  </a:extLst>
                </p:cNvPr>
                <p:cNvSpPr>
                  <a:spLocks noChangeArrowheads="1"/>
                </p:cNvSpPr>
                <p:nvPr/>
              </p:nvSpPr>
              <p:spPr bwMode="auto">
                <a:xfrm>
                  <a:off x="1789" y="3516"/>
                  <a:ext cx="233"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46" name="Group 67">
                <a:extLst>
                  <a:ext uri="{FF2B5EF4-FFF2-40B4-BE49-F238E27FC236}">
                    <a16:creationId xmlns:a16="http://schemas.microsoft.com/office/drawing/2014/main" id="{86A2B786-D1C7-9DFD-95EA-EEE6F9D5F7E5}"/>
                  </a:ext>
                </a:extLst>
              </p:cNvPr>
              <p:cNvGrpSpPr>
                <a:grpSpLocks/>
              </p:cNvGrpSpPr>
              <p:nvPr/>
            </p:nvGrpSpPr>
            <p:grpSpPr bwMode="auto">
              <a:xfrm>
                <a:off x="5104714" y="4325584"/>
                <a:ext cx="100595" cy="100530"/>
                <a:chOff x="1781" y="3494"/>
                <a:chExt cx="295" cy="295"/>
              </a:xfrm>
            </p:grpSpPr>
            <p:sp>
              <p:nvSpPr>
                <p:cNvPr id="65" name="Oval 68">
                  <a:extLst>
                    <a:ext uri="{FF2B5EF4-FFF2-40B4-BE49-F238E27FC236}">
                      <a16:creationId xmlns:a16="http://schemas.microsoft.com/office/drawing/2014/main" id="{2A86492F-2DED-D4D8-5176-9C3C4C2ED4FA}"/>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66" name="Oval 69">
                  <a:extLst>
                    <a:ext uri="{FF2B5EF4-FFF2-40B4-BE49-F238E27FC236}">
                      <a16:creationId xmlns:a16="http://schemas.microsoft.com/office/drawing/2014/main" id="{47179AE1-3D47-B232-FB4B-C509DB37B6F3}"/>
                    </a:ext>
                  </a:extLst>
                </p:cNvPr>
                <p:cNvSpPr>
                  <a:spLocks noChangeArrowheads="1"/>
                </p:cNvSpPr>
                <p:nvPr/>
              </p:nvSpPr>
              <p:spPr bwMode="auto">
                <a:xfrm>
                  <a:off x="1788" y="3517"/>
                  <a:ext cx="233"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47" name="Group 67">
                <a:extLst>
                  <a:ext uri="{FF2B5EF4-FFF2-40B4-BE49-F238E27FC236}">
                    <a16:creationId xmlns:a16="http://schemas.microsoft.com/office/drawing/2014/main" id="{40100214-D228-1D31-A2BC-7817D6436ED4}"/>
                  </a:ext>
                </a:extLst>
              </p:cNvPr>
              <p:cNvGrpSpPr>
                <a:grpSpLocks/>
              </p:cNvGrpSpPr>
              <p:nvPr/>
            </p:nvGrpSpPr>
            <p:grpSpPr bwMode="auto">
              <a:xfrm>
                <a:off x="5279974" y="4386544"/>
                <a:ext cx="100595" cy="100530"/>
                <a:chOff x="1781" y="3494"/>
                <a:chExt cx="295" cy="295"/>
              </a:xfrm>
            </p:grpSpPr>
            <p:sp>
              <p:nvSpPr>
                <p:cNvPr id="63" name="Oval 68">
                  <a:extLst>
                    <a:ext uri="{FF2B5EF4-FFF2-40B4-BE49-F238E27FC236}">
                      <a16:creationId xmlns:a16="http://schemas.microsoft.com/office/drawing/2014/main" id="{6C0028D8-9456-5831-BDBA-BBE49BFE6BE5}"/>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64" name="Oval 69">
                  <a:extLst>
                    <a:ext uri="{FF2B5EF4-FFF2-40B4-BE49-F238E27FC236}">
                      <a16:creationId xmlns:a16="http://schemas.microsoft.com/office/drawing/2014/main" id="{AAA30B5B-CD46-240A-C094-D7B208C77D11}"/>
                    </a:ext>
                  </a:extLst>
                </p:cNvPr>
                <p:cNvSpPr>
                  <a:spLocks noChangeArrowheads="1"/>
                </p:cNvSpPr>
                <p:nvPr/>
              </p:nvSpPr>
              <p:spPr bwMode="auto">
                <a:xfrm>
                  <a:off x="1788" y="3517"/>
                  <a:ext cx="233"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48" name="Group 33">
                <a:extLst>
                  <a:ext uri="{FF2B5EF4-FFF2-40B4-BE49-F238E27FC236}">
                    <a16:creationId xmlns:a16="http://schemas.microsoft.com/office/drawing/2014/main" id="{5C0BE48E-4FD6-B057-9872-EAB3A83EF3D8}"/>
                  </a:ext>
                </a:extLst>
              </p:cNvPr>
              <p:cNvGrpSpPr>
                <a:grpSpLocks/>
              </p:cNvGrpSpPr>
              <p:nvPr/>
            </p:nvGrpSpPr>
            <p:grpSpPr bwMode="auto">
              <a:xfrm>
                <a:off x="5305877" y="4189106"/>
                <a:ext cx="100595" cy="100530"/>
                <a:chOff x="1781" y="3494"/>
                <a:chExt cx="295" cy="295"/>
              </a:xfrm>
            </p:grpSpPr>
            <p:sp>
              <p:nvSpPr>
                <p:cNvPr id="61" name="Oval 29">
                  <a:extLst>
                    <a:ext uri="{FF2B5EF4-FFF2-40B4-BE49-F238E27FC236}">
                      <a16:creationId xmlns:a16="http://schemas.microsoft.com/office/drawing/2014/main" id="{04369521-4DE2-F76F-DFEA-887D24D76778}"/>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62" name="Oval 30">
                  <a:extLst>
                    <a:ext uri="{FF2B5EF4-FFF2-40B4-BE49-F238E27FC236}">
                      <a16:creationId xmlns:a16="http://schemas.microsoft.com/office/drawing/2014/main" id="{ABD52960-D2DA-A18E-1905-A6CE6C992027}"/>
                    </a:ext>
                  </a:extLst>
                </p:cNvPr>
                <p:cNvSpPr>
                  <a:spLocks noChangeArrowheads="1"/>
                </p:cNvSpPr>
                <p:nvPr/>
              </p:nvSpPr>
              <p:spPr bwMode="auto">
                <a:xfrm>
                  <a:off x="1788" y="3518"/>
                  <a:ext cx="233"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49" name="Group 33">
                <a:extLst>
                  <a:ext uri="{FF2B5EF4-FFF2-40B4-BE49-F238E27FC236}">
                    <a16:creationId xmlns:a16="http://schemas.microsoft.com/office/drawing/2014/main" id="{2551DFBA-22F3-00D8-5B85-61A28E3B973E}"/>
                  </a:ext>
                </a:extLst>
              </p:cNvPr>
              <p:cNvGrpSpPr>
                <a:grpSpLocks/>
              </p:cNvGrpSpPr>
              <p:nvPr/>
            </p:nvGrpSpPr>
            <p:grpSpPr bwMode="auto">
              <a:xfrm>
                <a:off x="5328737" y="4311026"/>
                <a:ext cx="100595" cy="100530"/>
                <a:chOff x="1781" y="3494"/>
                <a:chExt cx="295" cy="295"/>
              </a:xfrm>
            </p:grpSpPr>
            <p:sp>
              <p:nvSpPr>
                <p:cNvPr id="59" name="Oval 29">
                  <a:extLst>
                    <a:ext uri="{FF2B5EF4-FFF2-40B4-BE49-F238E27FC236}">
                      <a16:creationId xmlns:a16="http://schemas.microsoft.com/office/drawing/2014/main" id="{B6B005D6-4388-E2DA-B23F-8BDAADC7369A}"/>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60" name="Oval 30">
                  <a:extLst>
                    <a:ext uri="{FF2B5EF4-FFF2-40B4-BE49-F238E27FC236}">
                      <a16:creationId xmlns:a16="http://schemas.microsoft.com/office/drawing/2014/main" id="{5BB96CA0-390A-83CF-5026-E6AECC978F8C}"/>
                    </a:ext>
                  </a:extLst>
                </p:cNvPr>
                <p:cNvSpPr>
                  <a:spLocks noChangeArrowheads="1"/>
                </p:cNvSpPr>
                <p:nvPr/>
              </p:nvSpPr>
              <p:spPr bwMode="auto">
                <a:xfrm>
                  <a:off x="1788" y="3518"/>
                  <a:ext cx="233"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50" name="Group 64">
                <a:extLst>
                  <a:ext uri="{FF2B5EF4-FFF2-40B4-BE49-F238E27FC236}">
                    <a16:creationId xmlns:a16="http://schemas.microsoft.com/office/drawing/2014/main" id="{6D9E8C0D-DE90-91E1-E6E4-E816AC08EAB9}"/>
                  </a:ext>
                </a:extLst>
              </p:cNvPr>
              <p:cNvGrpSpPr>
                <a:grpSpLocks/>
              </p:cNvGrpSpPr>
              <p:nvPr/>
            </p:nvGrpSpPr>
            <p:grpSpPr bwMode="auto">
              <a:xfrm>
                <a:off x="5408511" y="4247059"/>
                <a:ext cx="100595" cy="100530"/>
                <a:chOff x="1781" y="3494"/>
                <a:chExt cx="295" cy="295"/>
              </a:xfrm>
            </p:grpSpPr>
            <p:sp>
              <p:nvSpPr>
                <p:cNvPr id="57" name="Oval 65">
                  <a:extLst>
                    <a:ext uri="{FF2B5EF4-FFF2-40B4-BE49-F238E27FC236}">
                      <a16:creationId xmlns:a16="http://schemas.microsoft.com/office/drawing/2014/main" id="{4FF88581-AB3F-A413-AF9A-905BD7406135}"/>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Oval 66">
                  <a:extLst>
                    <a:ext uri="{FF2B5EF4-FFF2-40B4-BE49-F238E27FC236}">
                      <a16:creationId xmlns:a16="http://schemas.microsoft.com/office/drawing/2014/main" id="{091BF624-1537-8187-9AEE-CF2EE6EF8B04}"/>
                    </a:ext>
                  </a:extLst>
                </p:cNvPr>
                <p:cNvSpPr>
                  <a:spLocks noChangeArrowheads="1"/>
                </p:cNvSpPr>
                <p:nvPr/>
              </p:nvSpPr>
              <p:spPr bwMode="auto">
                <a:xfrm>
                  <a:off x="1789" y="3516"/>
                  <a:ext cx="233"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51" name="Group 52">
                <a:extLst>
                  <a:ext uri="{FF2B5EF4-FFF2-40B4-BE49-F238E27FC236}">
                    <a16:creationId xmlns:a16="http://schemas.microsoft.com/office/drawing/2014/main" id="{485ADDA0-EA43-1D51-55A1-83A8573B19CB}"/>
                  </a:ext>
                </a:extLst>
              </p:cNvPr>
              <p:cNvGrpSpPr>
                <a:grpSpLocks/>
              </p:cNvGrpSpPr>
              <p:nvPr/>
            </p:nvGrpSpPr>
            <p:grpSpPr bwMode="auto">
              <a:xfrm>
                <a:off x="4878474" y="4359106"/>
                <a:ext cx="100595" cy="100530"/>
                <a:chOff x="1781" y="3494"/>
                <a:chExt cx="295" cy="295"/>
              </a:xfrm>
            </p:grpSpPr>
            <p:sp>
              <p:nvSpPr>
                <p:cNvPr id="55" name="Oval 53">
                  <a:extLst>
                    <a:ext uri="{FF2B5EF4-FFF2-40B4-BE49-F238E27FC236}">
                      <a16:creationId xmlns:a16="http://schemas.microsoft.com/office/drawing/2014/main" id="{0149BB4D-262A-9FA0-27B4-6E123CBF093E}"/>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6" name="Oval 54">
                  <a:extLst>
                    <a:ext uri="{FF2B5EF4-FFF2-40B4-BE49-F238E27FC236}">
                      <a16:creationId xmlns:a16="http://schemas.microsoft.com/office/drawing/2014/main" id="{7758419B-3998-ABB0-B576-07711AC083DD}"/>
                    </a:ext>
                  </a:extLst>
                </p:cNvPr>
                <p:cNvSpPr>
                  <a:spLocks noChangeArrowheads="1"/>
                </p:cNvSpPr>
                <p:nvPr/>
              </p:nvSpPr>
              <p:spPr bwMode="auto">
                <a:xfrm>
                  <a:off x="1788" y="3517"/>
                  <a:ext cx="233"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52" name="Group 52">
                <a:extLst>
                  <a:ext uri="{FF2B5EF4-FFF2-40B4-BE49-F238E27FC236}">
                    <a16:creationId xmlns:a16="http://schemas.microsoft.com/office/drawing/2014/main" id="{CD3E1A55-F191-28BD-5E31-CA06A1A3314E}"/>
                  </a:ext>
                </a:extLst>
              </p:cNvPr>
              <p:cNvGrpSpPr>
                <a:grpSpLocks/>
              </p:cNvGrpSpPr>
              <p:nvPr/>
            </p:nvGrpSpPr>
            <p:grpSpPr bwMode="auto">
              <a:xfrm>
                <a:off x="4893714" y="4237186"/>
                <a:ext cx="100595" cy="100530"/>
                <a:chOff x="1781" y="3494"/>
                <a:chExt cx="295" cy="295"/>
              </a:xfrm>
            </p:grpSpPr>
            <p:sp>
              <p:nvSpPr>
                <p:cNvPr id="53" name="Oval 53">
                  <a:extLst>
                    <a:ext uri="{FF2B5EF4-FFF2-40B4-BE49-F238E27FC236}">
                      <a16:creationId xmlns:a16="http://schemas.microsoft.com/office/drawing/2014/main" id="{7E8A05D7-EA8E-F8D2-11F2-2C963AD1C5BB}"/>
                    </a:ext>
                  </a:extLst>
                </p:cNvPr>
                <p:cNvSpPr>
                  <a:spLocks noChangeArrowheads="1"/>
                </p:cNvSpPr>
                <p:nvPr/>
              </p:nvSpPr>
              <p:spPr bwMode="auto">
                <a:xfrm>
                  <a:off x="1781" y="3494"/>
                  <a:ext cx="295" cy="295"/>
                </a:xfrm>
                <a:prstGeom prst="ellipse">
                  <a:avLst/>
                </a:prstGeom>
                <a:solidFill>
                  <a:schemeClr val="tx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4" name="Oval 54">
                  <a:extLst>
                    <a:ext uri="{FF2B5EF4-FFF2-40B4-BE49-F238E27FC236}">
                      <a16:creationId xmlns:a16="http://schemas.microsoft.com/office/drawing/2014/main" id="{3788578B-7068-C5DC-CC01-4EC0998E83D4}"/>
                    </a:ext>
                  </a:extLst>
                </p:cNvPr>
                <p:cNvSpPr>
                  <a:spLocks noChangeArrowheads="1"/>
                </p:cNvSpPr>
                <p:nvPr/>
              </p:nvSpPr>
              <p:spPr bwMode="auto">
                <a:xfrm>
                  <a:off x="1788" y="3517"/>
                  <a:ext cx="233" cy="210"/>
                </a:xfrm>
                <a:prstGeom prst="ellipse">
                  <a:avLst/>
                </a:prstGeom>
                <a:gradFill rotWithShape="1">
                  <a:gsLst>
                    <a:gs pos="0">
                      <a:schemeClr val="tx1">
                        <a:gamma/>
                        <a:tint val="0"/>
                        <a:invGamma/>
                      </a:schemeClr>
                    </a:gs>
                    <a:gs pos="100000">
                      <a:schemeClr val="tx1"/>
                    </a:gs>
                  </a:gsLst>
                  <a:path path="shape">
                    <a:fillToRect l="50000" t="50000" r="50000" b="50000"/>
                  </a:path>
                </a:gradFill>
                <a:ln w="9525">
                  <a:no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grpSp>
          <p:nvGrpSpPr>
            <p:cNvPr id="101" name="Group 100">
              <a:extLst>
                <a:ext uri="{FF2B5EF4-FFF2-40B4-BE49-F238E27FC236}">
                  <a16:creationId xmlns:a16="http://schemas.microsoft.com/office/drawing/2014/main" id="{D2620382-F4D6-7C1B-F58C-896172438DDF}"/>
                </a:ext>
              </a:extLst>
            </p:cNvPr>
            <p:cNvGrpSpPr/>
            <p:nvPr/>
          </p:nvGrpSpPr>
          <p:grpSpPr>
            <a:xfrm>
              <a:off x="5924282" y="2859110"/>
              <a:ext cx="334851" cy="237528"/>
              <a:chOff x="5924282" y="2859110"/>
              <a:chExt cx="334851" cy="321972"/>
            </a:xfrm>
          </p:grpSpPr>
          <p:cxnSp>
            <p:nvCxnSpPr>
              <p:cNvPr id="102" name="Straight Connector 101">
                <a:extLst>
                  <a:ext uri="{FF2B5EF4-FFF2-40B4-BE49-F238E27FC236}">
                    <a16:creationId xmlns:a16="http://schemas.microsoft.com/office/drawing/2014/main" id="{A03C68BB-DC2F-3A45-F7B4-55CEE08818B8}"/>
                  </a:ext>
                </a:extLst>
              </p:cNvPr>
              <p:cNvCxnSpPr>
                <a:cxnSpLocks/>
              </p:cNvCxnSpPr>
              <p:nvPr/>
            </p:nvCxnSpPr>
            <p:spPr>
              <a:xfrm>
                <a:off x="5924282" y="2859110"/>
                <a:ext cx="0" cy="321972"/>
              </a:xfrm>
              <a:prstGeom prst="line">
                <a:avLst/>
              </a:prstGeom>
              <a:ln w="12700">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68700F81-4A87-EDEF-B740-09FA00BF93D3}"/>
                  </a:ext>
                </a:extLst>
              </p:cNvPr>
              <p:cNvCxnSpPr>
                <a:cxnSpLocks/>
              </p:cNvCxnSpPr>
              <p:nvPr/>
            </p:nvCxnSpPr>
            <p:spPr>
              <a:xfrm>
                <a:off x="6259133" y="2859110"/>
                <a:ext cx="0" cy="321972"/>
              </a:xfrm>
              <a:prstGeom prst="line">
                <a:avLst/>
              </a:prstGeom>
              <a:ln w="12700">
                <a:solidFill>
                  <a:srgbClr val="0070C0"/>
                </a:solidFill>
                <a:prstDash val="dash"/>
              </a:ln>
            </p:spPr>
            <p:style>
              <a:lnRef idx="1">
                <a:schemeClr val="accent1"/>
              </a:lnRef>
              <a:fillRef idx="0">
                <a:schemeClr val="accent1"/>
              </a:fillRef>
              <a:effectRef idx="0">
                <a:schemeClr val="accent1"/>
              </a:effectRef>
              <a:fontRef idx="minor">
                <a:schemeClr val="tx1"/>
              </a:fontRef>
            </p:style>
          </p:cxnSp>
        </p:grpSp>
        <p:cxnSp>
          <p:nvCxnSpPr>
            <p:cNvPr id="104" name="Straight Arrow Connector 103">
              <a:extLst>
                <a:ext uri="{FF2B5EF4-FFF2-40B4-BE49-F238E27FC236}">
                  <a16:creationId xmlns:a16="http://schemas.microsoft.com/office/drawing/2014/main" id="{9C457E0D-4C63-BBFD-B04E-339D9743D5DA}"/>
                </a:ext>
              </a:extLst>
            </p:cNvPr>
            <p:cNvCxnSpPr/>
            <p:nvPr/>
          </p:nvCxnSpPr>
          <p:spPr>
            <a:xfrm>
              <a:off x="5739317" y="2973421"/>
              <a:ext cx="180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212D9307-7096-5C4E-E64D-85FF2123017E}"/>
                </a:ext>
              </a:extLst>
            </p:cNvPr>
            <p:cNvCxnSpPr>
              <a:cxnSpLocks/>
            </p:cNvCxnSpPr>
            <p:nvPr/>
          </p:nvCxnSpPr>
          <p:spPr>
            <a:xfrm flipH="1">
              <a:off x="6267853" y="2973421"/>
              <a:ext cx="180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A5C6FB27-FD0B-346C-7AEB-79B5B19B877A}"/>
                    </a:ext>
                  </a:extLst>
                </p:cNvPr>
                <p:cNvSpPr txBox="1"/>
                <p:nvPr/>
              </p:nvSpPr>
              <p:spPr>
                <a:xfrm>
                  <a:off x="5506129" y="3033286"/>
                  <a:ext cx="119123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0" lang="en-U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~1 </m:t>
                        </m:r>
                        <m:r>
                          <m:rPr>
                            <m:nor/>
                          </m:rPr>
                          <a:rPr kumimoji="0" lang="en-U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fs</m:t>
                        </m:r>
                        <m:r>
                          <a:rPr kumimoji="0" lang="en-U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 1</m:t>
                        </m:r>
                        <m:r>
                          <a:rPr kumimoji="0" lang="en-U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𝜇</m:t>
                        </m:r>
                        <m:r>
                          <m:rPr>
                            <m:nor/>
                          </m:rPr>
                          <a:rPr kumimoji="0" lang="en-US" sz="18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m:t>
                        </m:r>
                      </m:oMath>
                    </m:oMathPara>
                  </a14:m>
                  <a:endParaRPr kumimoji="0" lang="en-US" sz="1800" b="0" i="0" u="none" strike="noStrike" kern="1200" cap="none" spc="0" normalizeH="0" baseline="0" noProof="0" dirty="0">
                    <a:ln>
                      <a:noFill/>
                    </a:ln>
                    <a:solidFill>
                      <a:srgbClr val="0070C0"/>
                    </a:solidFill>
                    <a:effectLst/>
                    <a:uLnTx/>
                    <a:uFillTx/>
                    <a:latin typeface="Arial"/>
                    <a:ea typeface="+mn-ea"/>
                    <a:cs typeface="+mn-cs"/>
                  </a:endParaRPr>
                </a:p>
              </p:txBody>
            </p:sp>
          </mc:Choice>
          <mc:Fallback xmlns="">
            <p:sp>
              <p:nvSpPr>
                <p:cNvPr id="106" name="TextBox 105">
                  <a:extLst>
                    <a:ext uri="{FF2B5EF4-FFF2-40B4-BE49-F238E27FC236}">
                      <a16:creationId xmlns:a16="http://schemas.microsoft.com/office/drawing/2014/main" id="{A5C6FB27-FD0B-346C-7AEB-79B5B19B877A}"/>
                    </a:ext>
                  </a:extLst>
                </p:cNvPr>
                <p:cNvSpPr txBox="1">
                  <a:spLocks noRot="1" noChangeAspect="1" noMove="1" noResize="1" noEditPoints="1" noAdjustHandles="1" noChangeArrowheads="1" noChangeShapeType="1" noTextEdit="1"/>
                </p:cNvSpPr>
                <p:nvPr/>
              </p:nvSpPr>
              <p:spPr>
                <a:xfrm>
                  <a:off x="5506129" y="3033286"/>
                  <a:ext cx="1191232" cy="369332"/>
                </a:xfrm>
                <a:prstGeom prst="rect">
                  <a:avLst/>
                </a:prstGeom>
                <a:blipFill>
                  <a:blip r:embed="rId3"/>
                  <a:stretch>
                    <a:fillRect b="-161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BE85D976-DCF6-FD44-1689-237560764FA1}"/>
                    </a:ext>
                  </a:extLst>
                </p:cNvPr>
                <p:cNvSpPr txBox="1"/>
                <p:nvPr/>
              </p:nvSpPr>
              <p:spPr>
                <a:xfrm>
                  <a:off x="5390774" y="1997801"/>
                  <a:ext cx="126060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𝑒</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up>
                        </m:s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m:rPr>
                            <m:nor/>
                          </m:rPr>
                          <a:rPr kumimoji="0" lang="en-US" sz="18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bunch</m:t>
                        </m:r>
                      </m:oMath>
                    </m:oMathPara>
                  </a14:m>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107" name="TextBox 106">
                  <a:extLst>
                    <a:ext uri="{FF2B5EF4-FFF2-40B4-BE49-F238E27FC236}">
                      <a16:creationId xmlns:a16="http://schemas.microsoft.com/office/drawing/2014/main" id="{BE85D976-DCF6-FD44-1689-237560764FA1}"/>
                    </a:ext>
                  </a:extLst>
                </p:cNvPr>
                <p:cNvSpPr txBox="1">
                  <a:spLocks noRot="1" noChangeAspect="1" noMove="1" noResize="1" noEditPoints="1" noAdjustHandles="1" noChangeArrowheads="1" noChangeShapeType="1" noTextEdit="1"/>
                </p:cNvSpPr>
                <p:nvPr/>
              </p:nvSpPr>
              <p:spPr>
                <a:xfrm>
                  <a:off x="5390774" y="1997801"/>
                  <a:ext cx="1260608" cy="369332"/>
                </a:xfrm>
                <a:prstGeom prst="rect">
                  <a:avLst/>
                </a:prstGeom>
                <a:blipFill>
                  <a:blip r:embed="rId4"/>
                  <a:stretch>
                    <a:fillRect b="-20000"/>
                  </a:stretch>
                </a:blipFill>
              </p:spPr>
              <p:txBody>
                <a:bodyPr/>
                <a:lstStyle/>
                <a:p>
                  <a:r>
                    <a:rPr lang="en-US">
                      <a:noFill/>
                    </a:rPr>
                    <a:t> </a:t>
                  </a:r>
                </a:p>
              </p:txBody>
            </p:sp>
          </mc:Fallback>
        </mc:AlternateContent>
      </p:grpSp>
      <p:grpSp>
        <p:nvGrpSpPr>
          <p:cNvPr id="134" name="Group 133">
            <a:extLst>
              <a:ext uri="{FF2B5EF4-FFF2-40B4-BE49-F238E27FC236}">
                <a16:creationId xmlns:a16="http://schemas.microsoft.com/office/drawing/2014/main" id="{DC428969-21A7-9445-E234-CD7A6EB0EBC5}"/>
              </a:ext>
            </a:extLst>
          </p:cNvPr>
          <p:cNvGrpSpPr/>
          <p:nvPr/>
        </p:nvGrpSpPr>
        <p:grpSpPr>
          <a:xfrm>
            <a:off x="5899719" y="1735426"/>
            <a:ext cx="2796968" cy="402931"/>
            <a:chOff x="4701112" y="2395152"/>
            <a:chExt cx="2796968" cy="402931"/>
          </a:xfrm>
        </p:grpSpPr>
        <p:cxnSp>
          <p:nvCxnSpPr>
            <p:cNvPr id="94" name="Straight Arrow Connector 93">
              <a:extLst>
                <a:ext uri="{FF2B5EF4-FFF2-40B4-BE49-F238E27FC236}">
                  <a16:creationId xmlns:a16="http://schemas.microsoft.com/office/drawing/2014/main" id="{A5436D42-D38F-8A60-2C8F-ABBB697F0A07}"/>
                </a:ext>
              </a:extLst>
            </p:cNvPr>
            <p:cNvCxnSpPr/>
            <p:nvPr/>
          </p:nvCxnSpPr>
          <p:spPr>
            <a:xfrm flipH="1">
              <a:off x="6459690" y="2626088"/>
              <a:ext cx="360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D96897FE-2AC9-CAE4-50FC-F8A8A55BF67C}"/>
                </a:ext>
              </a:extLst>
            </p:cNvPr>
            <p:cNvCxnSpPr>
              <a:cxnSpLocks/>
            </p:cNvCxnSpPr>
            <p:nvPr/>
          </p:nvCxnSpPr>
          <p:spPr>
            <a:xfrm>
              <a:off x="5357611" y="2626088"/>
              <a:ext cx="360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955CB130-E2D4-044D-B61A-66F03B9B7CB8}"/>
                    </a:ext>
                  </a:extLst>
                </p:cNvPr>
                <p:cNvSpPr txBox="1"/>
                <p:nvPr/>
              </p:nvSpPr>
              <p:spPr>
                <a:xfrm>
                  <a:off x="4701112" y="2395152"/>
                  <a:ext cx="917368" cy="4029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acc>
                          <m:accPr>
                            <m: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𝐹</m:t>
                            </m:r>
                          </m:e>
                        </m:acc>
                      </m:oMath>
                    </m:oMathPara>
                  </a14:m>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108" name="TextBox 107">
                  <a:extLst>
                    <a:ext uri="{FF2B5EF4-FFF2-40B4-BE49-F238E27FC236}">
                      <a16:creationId xmlns:a16="http://schemas.microsoft.com/office/drawing/2014/main" id="{955CB130-E2D4-044D-B61A-66F03B9B7CB8}"/>
                    </a:ext>
                  </a:extLst>
                </p:cNvPr>
                <p:cNvSpPr txBox="1">
                  <a:spLocks noRot="1" noChangeAspect="1" noMove="1" noResize="1" noEditPoints="1" noAdjustHandles="1" noChangeArrowheads="1" noChangeShapeType="1" noTextEdit="1"/>
                </p:cNvSpPr>
                <p:nvPr/>
              </p:nvSpPr>
              <p:spPr>
                <a:xfrm>
                  <a:off x="4701112" y="2395152"/>
                  <a:ext cx="917368" cy="402931"/>
                </a:xfrm>
                <a:prstGeom prst="rect">
                  <a:avLst/>
                </a:prstGeom>
                <a:blipFill>
                  <a:blip r:embed="rId5"/>
                  <a:stretch>
                    <a:fillRect t="-156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D27B0CC9-B9CA-433A-9351-1C02F8E3E213}"/>
                    </a:ext>
                  </a:extLst>
                </p:cNvPr>
                <p:cNvSpPr txBox="1"/>
                <p:nvPr/>
              </p:nvSpPr>
              <p:spPr>
                <a:xfrm>
                  <a:off x="6580712" y="2395152"/>
                  <a:ext cx="917368" cy="4029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acc>
                          <m:accPr>
                            <m: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𝐹</m:t>
                            </m:r>
                          </m:e>
                        </m:acc>
                      </m:oMath>
                    </m:oMathPara>
                  </a14:m>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109" name="TextBox 108">
                  <a:extLst>
                    <a:ext uri="{FF2B5EF4-FFF2-40B4-BE49-F238E27FC236}">
                      <a16:creationId xmlns:a16="http://schemas.microsoft.com/office/drawing/2014/main" id="{D27B0CC9-B9CA-433A-9351-1C02F8E3E213}"/>
                    </a:ext>
                  </a:extLst>
                </p:cNvPr>
                <p:cNvSpPr txBox="1">
                  <a:spLocks noRot="1" noChangeAspect="1" noMove="1" noResize="1" noEditPoints="1" noAdjustHandles="1" noChangeArrowheads="1" noChangeShapeType="1" noTextEdit="1"/>
                </p:cNvSpPr>
                <p:nvPr/>
              </p:nvSpPr>
              <p:spPr>
                <a:xfrm>
                  <a:off x="6580712" y="2395152"/>
                  <a:ext cx="917368" cy="402931"/>
                </a:xfrm>
                <a:prstGeom prst="rect">
                  <a:avLst/>
                </a:prstGeom>
                <a:blipFill>
                  <a:blip r:embed="rId6"/>
                  <a:stretch>
                    <a:fillRect t="-15625"/>
                  </a:stretch>
                </a:blipFill>
              </p:spPr>
              <p:txBody>
                <a:bodyPr/>
                <a:lstStyle/>
                <a:p>
                  <a:r>
                    <a:rPr lang="en-US">
                      <a:noFill/>
                    </a:rPr>
                    <a:t> </a:t>
                  </a:r>
                </a:p>
              </p:txBody>
            </p:sp>
          </mc:Fallback>
        </mc:AlternateContent>
      </p:grpSp>
      <p:grpSp>
        <p:nvGrpSpPr>
          <p:cNvPr id="133" name="Group 132">
            <a:extLst>
              <a:ext uri="{FF2B5EF4-FFF2-40B4-BE49-F238E27FC236}">
                <a16:creationId xmlns:a16="http://schemas.microsoft.com/office/drawing/2014/main" id="{E1B51228-C2AA-49DE-9376-8B3773204705}"/>
              </a:ext>
            </a:extLst>
          </p:cNvPr>
          <p:cNvGrpSpPr/>
          <p:nvPr/>
        </p:nvGrpSpPr>
        <p:grpSpPr>
          <a:xfrm>
            <a:off x="5106379" y="3362970"/>
            <a:ext cx="3313568" cy="967562"/>
            <a:chOff x="2558108" y="3689498"/>
            <a:chExt cx="3313568" cy="967562"/>
          </a:xfrm>
        </p:grpSpPr>
        <p:sp>
          <p:nvSpPr>
            <p:cNvPr id="131" name="Rounded Rectangle 130">
              <a:extLst>
                <a:ext uri="{FF2B5EF4-FFF2-40B4-BE49-F238E27FC236}">
                  <a16:creationId xmlns:a16="http://schemas.microsoft.com/office/drawing/2014/main" id="{561F86FB-99B9-0514-6CD9-14A2577191B3}"/>
                </a:ext>
              </a:extLst>
            </p:cNvPr>
            <p:cNvSpPr/>
            <p:nvPr/>
          </p:nvSpPr>
          <p:spPr>
            <a:xfrm>
              <a:off x="2711301" y="3689498"/>
              <a:ext cx="2998383" cy="967562"/>
            </a:xfrm>
            <a:prstGeom prst="roundRect">
              <a:avLst/>
            </a:prstGeom>
            <a:solidFill>
              <a:schemeClr val="accent5">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srgbClr val="0070C0"/>
                </a:solidFill>
                <a:effectLst/>
                <a:uLnTx/>
                <a:uFillTx/>
                <a:latin typeface="Arial"/>
                <a:ea typeface="+mn-ea"/>
                <a:cs typeface="+mn-cs"/>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9D9297E-EB79-EDF2-8E76-63FC55317D57}"/>
                    </a:ext>
                  </a:extLst>
                </p:cNvPr>
                <p:cNvSpPr txBox="1"/>
                <p:nvPr/>
              </p:nvSpPr>
              <p:spPr>
                <a:xfrm>
                  <a:off x="2558108" y="3932016"/>
                  <a:ext cx="3313568" cy="6560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0" lang="en-U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𝜏</m:t>
                        </m:r>
                        <m:r>
                          <a:rPr kumimoji="0" lang="en-US"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m:t>
                        </m:r>
                        <m:rad>
                          <m:radPr>
                            <m:degHide m:val="on"/>
                            <m:ctrlPr>
                              <a:rPr kumimoji="0" lang="en-US"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ctrlPr>
                          </m:radPr>
                          <m:deg/>
                          <m:e>
                            <m:sSubSup>
                              <m:sSubSupPr>
                                <m:ctrlPr>
                                  <a:rPr kumimoji="0" lang="en-US"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ctrlPr>
                              </m:sSubSupPr>
                              <m:e>
                                <m:r>
                                  <a:rPr kumimoji="0" lang="en-US"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t>𝜏</m:t>
                                </m:r>
                              </m:e>
                              <m:sub>
                                <m:r>
                                  <a:rPr kumimoji="0" lang="en-US"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t>𝑒</m:t>
                                </m:r>
                              </m:sub>
                              <m:sup>
                                <m:r>
                                  <a:rPr kumimoji="0" lang="en-US"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2</m:t>
                                </m:r>
                              </m:sup>
                            </m:sSubSup>
                            <m:r>
                              <a:rPr kumimoji="0" lang="en-US"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m:t>
                            </m:r>
                            <m:sSubSup>
                              <m:sSubSupPr>
                                <m:ctrlPr>
                                  <a:rPr kumimoji="0" lang="en-US"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ctrlPr>
                              </m:sSubSupPr>
                              <m:e>
                                <m:r>
                                  <a:rPr kumimoji="0" lang="en-US"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t>𝜏</m:t>
                                </m:r>
                              </m:e>
                              <m:sub>
                                <m:r>
                                  <a:rPr kumimoji="0" lang="en-US"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t>𝑝</m:t>
                                </m:r>
                              </m:sub>
                              <m:sup>
                                <m:r>
                                  <a:rPr kumimoji="0" lang="en-US"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2</m:t>
                                </m:r>
                              </m:sup>
                            </m:sSubSup>
                            <m:r>
                              <a:rPr kumimoji="0" lang="en-US"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m:t>
                            </m:r>
                            <m:sSubSup>
                              <m:sSubSupPr>
                                <m:ctrlPr>
                                  <a:rPr kumimoji="0" lang="en-US"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ctrlPr>
                              </m:sSubSupPr>
                              <m:e>
                                <m:r>
                                  <a:rPr kumimoji="0" lang="en-US"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t>𝜏</m:t>
                                </m:r>
                              </m:e>
                              <m:sub>
                                <m:r>
                                  <a:rPr kumimoji="0" lang="en-US"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t>𝑇𝑂𝐴</m:t>
                                </m:r>
                              </m:sub>
                              <m:sup>
                                <m:r>
                                  <a:rPr kumimoji="0" lang="en-US"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2</m:t>
                                </m:r>
                              </m:sup>
                            </m:sSubSup>
                            <m:r>
                              <a:rPr kumimoji="0" lang="en-US"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m:t>
                            </m:r>
                            <m:sSubSup>
                              <m:sSubSupPr>
                                <m:ctrlPr>
                                  <a:rPr kumimoji="0" lang="en-US"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ctrlPr>
                              </m:sSubSupPr>
                              <m:e>
                                <m:r>
                                  <a:rPr kumimoji="0" lang="en-US"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t>𝜏</m:t>
                                </m:r>
                              </m:e>
                              <m:sub>
                                <m:r>
                                  <a:rPr kumimoji="0" lang="en-US" sz="1800" b="0" i="1" u="none" strike="noStrike" kern="1200" cap="none" spc="0" normalizeH="0" baseline="0" noProof="0">
                                    <a:ln>
                                      <a:noFill/>
                                    </a:ln>
                                    <a:solidFill>
                                      <a:srgbClr val="0070C0"/>
                                    </a:solidFill>
                                    <a:effectLst/>
                                    <a:uLnTx/>
                                    <a:uFillTx/>
                                    <a:latin typeface="Cambria Math" panose="02040503050406030204" pitchFamily="18" charset="0"/>
                                    <a:ea typeface="+mn-ea"/>
                                    <a:cs typeface="+mn-cs"/>
                                  </a:rPr>
                                  <m:t>𝑉𝑀</m:t>
                                </m:r>
                              </m:sub>
                              <m:sup>
                                <m:r>
                                  <a:rPr kumimoji="0" lang="en-US" sz="1800" b="0" i="0" u="none" strike="noStrike" kern="1200" cap="none" spc="0" normalizeH="0" baseline="0" noProof="0">
                                    <a:ln>
                                      <a:noFill/>
                                    </a:ln>
                                    <a:solidFill>
                                      <a:srgbClr val="0070C0"/>
                                    </a:solidFill>
                                    <a:effectLst/>
                                    <a:uLnTx/>
                                    <a:uFillTx/>
                                    <a:latin typeface="Cambria Math" panose="02040503050406030204" pitchFamily="18" charset="0"/>
                                    <a:ea typeface="+mn-ea"/>
                                    <a:cs typeface="+mn-cs"/>
                                  </a:rPr>
                                  <m:t>2</m:t>
                                </m:r>
                              </m:sup>
                            </m:sSubSup>
                          </m:e>
                        </m:rad>
                      </m:oMath>
                    </m:oMathPara>
                  </a14:m>
                  <a:endParaRPr kumimoji="0" lang="en-US" sz="1800" b="0" i="0" u="none" strike="noStrike" kern="1200" cap="none" spc="0" normalizeH="0" baseline="0" noProof="0" dirty="0">
                    <a:ln>
                      <a:noFill/>
                    </a:ln>
                    <a:solidFill>
                      <a:srgbClr val="0070C0"/>
                    </a:solidFill>
                    <a:effectLst/>
                    <a:uLnTx/>
                    <a:uFillTx/>
                    <a:latin typeface="Arial"/>
                    <a:ea typeface="+mn-ea"/>
                    <a:cs typeface="+mn-cs"/>
                  </a:endParaRPr>
                </a:p>
              </p:txBody>
            </p:sp>
          </mc:Choice>
          <mc:Fallback xmlns="">
            <p:sp>
              <p:nvSpPr>
                <p:cNvPr id="6" name="TextBox 5">
                  <a:extLst>
                    <a:ext uri="{FF2B5EF4-FFF2-40B4-BE49-F238E27FC236}">
                      <a16:creationId xmlns:a16="http://schemas.microsoft.com/office/drawing/2014/main" id="{59D9297E-EB79-EDF2-8E76-63FC55317D57}"/>
                    </a:ext>
                  </a:extLst>
                </p:cNvPr>
                <p:cNvSpPr txBox="1">
                  <a:spLocks noRot="1" noChangeAspect="1" noMove="1" noResize="1" noEditPoints="1" noAdjustHandles="1" noChangeArrowheads="1" noChangeShapeType="1" noTextEdit="1"/>
                </p:cNvSpPr>
                <p:nvPr/>
              </p:nvSpPr>
              <p:spPr>
                <a:xfrm>
                  <a:off x="2558108" y="3932016"/>
                  <a:ext cx="3313568" cy="656013"/>
                </a:xfrm>
                <a:prstGeom prst="rect">
                  <a:avLst/>
                </a:prstGeom>
                <a:blipFill>
                  <a:blip r:embed="rId17"/>
                  <a:stretch>
                    <a:fillRect/>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0C970653-C9E7-4623-5354-F11863E86B2D}"/>
                </a:ext>
              </a:extLst>
            </p:cNvPr>
            <p:cNvSpPr txBox="1"/>
            <p:nvPr/>
          </p:nvSpPr>
          <p:spPr>
            <a:xfrm>
              <a:off x="2784445" y="3694670"/>
              <a:ext cx="283282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0C0"/>
                  </a:solidFill>
                  <a:effectLst/>
                  <a:uLnTx/>
                  <a:uFillTx/>
                  <a:latin typeface="Arial"/>
                  <a:ea typeface="+mn-ea"/>
                  <a:cs typeface="+mn-cs"/>
                </a:rPr>
                <a:t>Instrument response function</a:t>
              </a:r>
            </a:p>
          </p:txBody>
        </p:sp>
      </p:grpSp>
      <p:grpSp>
        <p:nvGrpSpPr>
          <p:cNvPr id="3" name="Group 2">
            <a:extLst>
              <a:ext uri="{FF2B5EF4-FFF2-40B4-BE49-F238E27FC236}">
                <a16:creationId xmlns:a16="http://schemas.microsoft.com/office/drawing/2014/main" id="{A887FFE2-0B97-70D7-E89A-06029DE29099}"/>
              </a:ext>
            </a:extLst>
          </p:cNvPr>
          <p:cNvGrpSpPr/>
          <p:nvPr/>
        </p:nvGrpSpPr>
        <p:grpSpPr>
          <a:xfrm>
            <a:off x="3033099" y="850819"/>
            <a:ext cx="2617471" cy="2004929"/>
            <a:chOff x="635887" y="2061781"/>
            <a:chExt cx="2617471" cy="2004929"/>
          </a:xfrm>
        </p:grpSpPr>
        <p:grpSp>
          <p:nvGrpSpPr>
            <p:cNvPr id="8" name="Group 7">
              <a:extLst>
                <a:ext uri="{FF2B5EF4-FFF2-40B4-BE49-F238E27FC236}">
                  <a16:creationId xmlns:a16="http://schemas.microsoft.com/office/drawing/2014/main" id="{1AF31FBF-E6C7-B9B1-AB2D-92CAAC903D39}"/>
                </a:ext>
              </a:extLst>
            </p:cNvPr>
            <p:cNvGrpSpPr/>
            <p:nvPr/>
          </p:nvGrpSpPr>
          <p:grpSpPr>
            <a:xfrm>
              <a:off x="719568" y="2388568"/>
              <a:ext cx="845625" cy="1532671"/>
              <a:chOff x="2849220" y="1303294"/>
              <a:chExt cx="2650431" cy="3490874"/>
            </a:xfrm>
          </p:grpSpPr>
          <p:grpSp>
            <p:nvGrpSpPr>
              <p:cNvPr id="9" name="Group 8">
                <a:extLst>
                  <a:ext uri="{FF2B5EF4-FFF2-40B4-BE49-F238E27FC236}">
                    <a16:creationId xmlns:a16="http://schemas.microsoft.com/office/drawing/2014/main" id="{1B347682-DD91-36AA-3289-F4AC0CCD127F}"/>
                  </a:ext>
                </a:extLst>
              </p:cNvPr>
              <p:cNvGrpSpPr/>
              <p:nvPr/>
            </p:nvGrpSpPr>
            <p:grpSpPr>
              <a:xfrm>
                <a:off x="2849220" y="1303294"/>
                <a:ext cx="2398642" cy="3490874"/>
                <a:chOff x="3062930" y="1709530"/>
                <a:chExt cx="1840374" cy="2678401"/>
              </a:xfrm>
            </p:grpSpPr>
            <p:sp>
              <p:nvSpPr>
                <p:cNvPr id="32" name="Rectangle 31">
                  <a:extLst>
                    <a:ext uri="{FF2B5EF4-FFF2-40B4-BE49-F238E27FC236}">
                      <a16:creationId xmlns:a16="http://schemas.microsoft.com/office/drawing/2014/main" id="{C8571D22-6E0C-EAAF-752C-CFD84ECEEFAF}"/>
                    </a:ext>
                  </a:extLst>
                </p:cNvPr>
                <p:cNvSpPr/>
                <p:nvPr/>
              </p:nvSpPr>
              <p:spPr>
                <a:xfrm rot="5400000">
                  <a:off x="2617579" y="2910590"/>
                  <a:ext cx="2678400" cy="276281"/>
                </a:xfrm>
                <a:prstGeom prst="rect">
                  <a:avLst/>
                </a:prstGeom>
                <a:gradFill flip="none" rotWithShape="1">
                  <a:gsLst>
                    <a:gs pos="25000">
                      <a:schemeClr val="accent4">
                        <a:lumMod val="40000"/>
                        <a:lumOff val="60000"/>
                      </a:schemeClr>
                    </a:gs>
                    <a:gs pos="0">
                      <a:schemeClr val="accent5"/>
                    </a:gs>
                    <a:gs pos="100000">
                      <a:schemeClr val="tx1">
                        <a:lumMod val="75000"/>
                        <a:lumOff val="25000"/>
                      </a:schemeClr>
                    </a:gs>
                    <a:gs pos="83000">
                      <a:schemeClr val="accent4"/>
                    </a:gs>
                    <a:gs pos="16000">
                      <a:schemeClr val="tx1">
                        <a:lumMod val="85000"/>
                        <a:lumOff val="15000"/>
                      </a:schemeClr>
                    </a:gs>
                    <a:gs pos="36000">
                      <a:schemeClr val="accent4"/>
                    </a:gs>
                    <a:gs pos="50000">
                      <a:schemeClr val="accent4">
                        <a:lumMod val="75000"/>
                      </a:schemeClr>
                    </a:gs>
                    <a:gs pos="63000">
                      <a:srgbClr val="FEFFF7"/>
                    </a:gs>
                  </a:gsLst>
                  <a:lin ang="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91" name="Oval 90">
                  <a:extLst>
                    <a:ext uri="{FF2B5EF4-FFF2-40B4-BE49-F238E27FC236}">
                      <a16:creationId xmlns:a16="http://schemas.microsoft.com/office/drawing/2014/main" id="{CC375B6E-80CA-414A-AA6B-8E84A38227F4}"/>
                    </a:ext>
                  </a:extLst>
                </p:cNvPr>
                <p:cNvSpPr/>
                <p:nvPr/>
              </p:nvSpPr>
              <p:spPr>
                <a:xfrm>
                  <a:off x="3062930" y="1709530"/>
                  <a:ext cx="1656521" cy="2676940"/>
                </a:xfrm>
                <a:prstGeom prst="ellipse">
                  <a:avLst/>
                </a:prstGeom>
                <a:gradFill flip="none" rotWithShape="1">
                  <a:gsLst>
                    <a:gs pos="25000">
                      <a:schemeClr val="accent4">
                        <a:lumMod val="40000"/>
                        <a:lumOff val="60000"/>
                      </a:schemeClr>
                    </a:gs>
                    <a:gs pos="0">
                      <a:schemeClr val="accent5"/>
                    </a:gs>
                    <a:gs pos="100000">
                      <a:schemeClr val="tx1">
                        <a:lumMod val="75000"/>
                        <a:lumOff val="25000"/>
                      </a:schemeClr>
                    </a:gs>
                    <a:gs pos="83000">
                      <a:schemeClr val="accent4"/>
                    </a:gs>
                    <a:gs pos="16000">
                      <a:schemeClr val="tx1">
                        <a:lumMod val="85000"/>
                        <a:lumOff val="15000"/>
                      </a:schemeClr>
                    </a:gs>
                    <a:gs pos="36000">
                      <a:schemeClr val="accent4"/>
                    </a:gs>
                    <a:gs pos="50000">
                      <a:schemeClr val="accent4">
                        <a:lumMod val="75000"/>
                      </a:schemeClr>
                    </a:gs>
                    <a:gs pos="63000">
                      <a:srgbClr val="FEFFF7"/>
                    </a:gs>
                  </a:gsLst>
                  <a:lin ang="54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92" name="Oval 91">
                  <a:extLst>
                    <a:ext uri="{FF2B5EF4-FFF2-40B4-BE49-F238E27FC236}">
                      <a16:creationId xmlns:a16="http://schemas.microsoft.com/office/drawing/2014/main" id="{CEA58D18-58E7-E4D2-C6A4-B7EB963B1C54}"/>
                    </a:ext>
                  </a:extLst>
                </p:cNvPr>
                <p:cNvSpPr/>
                <p:nvPr/>
              </p:nvSpPr>
              <p:spPr>
                <a:xfrm>
                  <a:off x="3246783" y="1709530"/>
                  <a:ext cx="1656521" cy="2676940"/>
                </a:xfrm>
                <a:prstGeom prst="ellipse">
                  <a:avLst/>
                </a:prstGeom>
                <a:gradFill>
                  <a:gsLst>
                    <a:gs pos="36000">
                      <a:schemeClr val="accent4">
                        <a:lumMod val="60000"/>
                        <a:lumOff val="40000"/>
                      </a:schemeClr>
                    </a:gs>
                    <a:gs pos="50000">
                      <a:schemeClr val="bg1">
                        <a:lumMod val="50000"/>
                      </a:schemeClr>
                    </a:gs>
                    <a:gs pos="63000">
                      <a:schemeClr val="tx2">
                        <a:lumMod val="60000"/>
                        <a:lumOff val="40000"/>
                      </a:schemeClr>
                    </a:gs>
                  </a:gsLst>
                  <a:lin ang="8100000" scaled="1"/>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grpSp>
            <p:nvGrpSpPr>
              <p:cNvPr id="10" name="Group 9">
                <a:extLst>
                  <a:ext uri="{FF2B5EF4-FFF2-40B4-BE49-F238E27FC236}">
                    <a16:creationId xmlns:a16="http://schemas.microsoft.com/office/drawing/2014/main" id="{F2A60EDA-C744-E4E7-E3DD-C5BA4EF92654}"/>
                  </a:ext>
                </a:extLst>
              </p:cNvPr>
              <p:cNvGrpSpPr/>
              <p:nvPr/>
            </p:nvGrpSpPr>
            <p:grpSpPr>
              <a:xfrm>
                <a:off x="3392556" y="1709530"/>
                <a:ext cx="2107095" cy="2678401"/>
                <a:chOff x="2796209" y="1709530"/>
                <a:chExt cx="2107095" cy="2678401"/>
              </a:xfrm>
            </p:grpSpPr>
            <p:sp>
              <p:nvSpPr>
                <p:cNvPr id="11" name="Oval 10">
                  <a:extLst>
                    <a:ext uri="{FF2B5EF4-FFF2-40B4-BE49-F238E27FC236}">
                      <a16:creationId xmlns:a16="http://schemas.microsoft.com/office/drawing/2014/main" id="{6D96ED7F-BB15-8983-4AD5-3A96676DD72D}"/>
                    </a:ext>
                  </a:extLst>
                </p:cNvPr>
                <p:cNvSpPr/>
                <p:nvPr/>
              </p:nvSpPr>
              <p:spPr>
                <a:xfrm>
                  <a:off x="2796209" y="1709530"/>
                  <a:ext cx="1656521" cy="2676940"/>
                </a:xfrm>
                <a:prstGeom prst="ellipse">
                  <a:avLst/>
                </a:prstGeom>
                <a:gradFill flip="none" rotWithShape="1">
                  <a:gsLst>
                    <a:gs pos="25000">
                      <a:srgbClr val="F2C0A7"/>
                    </a:gs>
                    <a:gs pos="0">
                      <a:srgbClr val="D99F93"/>
                    </a:gs>
                    <a:gs pos="100000">
                      <a:srgbClr val="4B2925"/>
                    </a:gs>
                    <a:gs pos="83000">
                      <a:srgbClr val="B47266"/>
                    </a:gs>
                    <a:gs pos="16000">
                      <a:srgbClr val="4B2420"/>
                    </a:gs>
                    <a:gs pos="36000">
                      <a:srgbClr val="BF7D68"/>
                    </a:gs>
                    <a:gs pos="50000">
                      <a:srgbClr val="AA6957"/>
                    </a:gs>
                    <a:gs pos="63000">
                      <a:srgbClr val="FEFFF7"/>
                    </a:gs>
                  </a:gsLst>
                  <a:lin ang="5400000" scaled="0"/>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46640799-577B-0158-ACE1-D33398A5CB80}"/>
                    </a:ext>
                  </a:extLst>
                </p:cNvPr>
                <p:cNvSpPr/>
                <p:nvPr/>
              </p:nvSpPr>
              <p:spPr>
                <a:xfrm rot="5400000">
                  <a:off x="2484051" y="2777062"/>
                  <a:ext cx="2678400" cy="543337"/>
                </a:xfrm>
                <a:prstGeom prst="rect">
                  <a:avLst/>
                </a:prstGeom>
                <a:gradFill flip="none" rotWithShape="1">
                  <a:gsLst>
                    <a:gs pos="25000">
                      <a:srgbClr val="F2C0A7"/>
                    </a:gs>
                    <a:gs pos="0">
                      <a:srgbClr val="D99F93"/>
                    </a:gs>
                    <a:gs pos="100000">
                      <a:srgbClr val="4B2925"/>
                    </a:gs>
                    <a:gs pos="83000">
                      <a:srgbClr val="B47266"/>
                    </a:gs>
                    <a:gs pos="16000">
                      <a:srgbClr val="4B2420"/>
                    </a:gs>
                    <a:gs pos="36000">
                      <a:srgbClr val="BF7D68"/>
                    </a:gs>
                    <a:gs pos="50000">
                      <a:srgbClr val="AA6957"/>
                    </a:gs>
                    <a:gs pos="63000">
                      <a:srgbClr val="FEFFF7"/>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13" name="Oval 12">
                  <a:extLst>
                    <a:ext uri="{FF2B5EF4-FFF2-40B4-BE49-F238E27FC236}">
                      <a16:creationId xmlns:a16="http://schemas.microsoft.com/office/drawing/2014/main" id="{26167F87-2442-4BE3-18FE-9BFA6BC228A4}"/>
                    </a:ext>
                  </a:extLst>
                </p:cNvPr>
                <p:cNvSpPr/>
                <p:nvPr/>
              </p:nvSpPr>
              <p:spPr>
                <a:xfrm>
                  <a:off x="3246783" y="1709530"/>
                  <a:ext cx="1656521" cy="2676940"/>
                </a:xfrm>
                <a:prstGeom prst="ellipse">
                  <a:avLst/>
                </a:prstGeom>
                <a:gradFill>
                  <a:gsLst>
                    <a:gs pos="36000">
                      <a:srgbClr val="D6B192"/>
                    </a:gs>
                    <a:gs pos="50000">
                      <a:srgbClr val="BF7D68"/>
                    </a:gs>
                    <a:gs pos="63000">
                      <a:srgbClr val="D6B192"/>
                    </a:gs>
                  </a:gsLst>
                  <a:lin ang="8100000" scaled="1"/>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14" name="Oval 13">
                  <a:extLst>
                    <a:ext uri="{FF2B5EF4-FFF2-40B4-BE49-F238E27FC236}">
                      <a16:creationId xmlns:a16="http://schemas.microsoft.com/office/drawing/2014/main" id="{C6162CB3-3D47-73B5-CD89-C78B20253B10}"/>
                    </a:ext>
                  </a:extLst>
                </p:cNvPr>
                <p:cNvSpPr/>
                <p:nvPr/>
              </p:nvSpPr>
              <p:spPr>
                <a:xfrm>
                  <a:off x="3432313" y="2009347"/>
                  <a:ext cx="1285462" cy="2077306"/>
                </a:xfrm>
                <a:prstGeom prst="ellipse">
                  <a:avLst/>
                </a:prstGeom>
                <a:gradFill flip="none" rotWithShape="1">
                  <a:gsLst>
                    <a:gs pos="0">
                      <a:srgbClr val="D6B192"/>
                    </a:gs>
                    <a:gs pos="100000">
                      <a:srgbClr val="AA6957"/>
                    </a:gs>
                  </a:gsLst>
                  <a:path path="circle">
                    <a:fillToRect t="100000" r="100000"/>
                  </a:path>
                  <a:tileRect l="-100000" b="-100000"/>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grp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EF90D29F-C153-318D-56BE-52310962CC14}"/>
                    </a:ext>
                  </a:extLst>
                </p:cNvPr>
                <p:cNvSpPr txBox="1"/>
                <p:nvPr/>
              </p:nvSpPr>
              <p:spPr>
                <a:xfrm>
                  <a:off x="635887" y="2061781"/>
                  <a:ext cx="11003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𝑒</m:t>
                            </m:r>
                          </m:e>
                          <m:sup>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up>
                        </m:sSup>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m:rPr>
                            <m:nor/>
                          </m:rPr>
                          <a:rPr kumimoji="0" lang="en-US" sz="16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source</m:t>
                        </m:r>
                      </m:oMath>
                    </m:oMathPara>
                  </a14:m>
                  <a:endParaRPr kumimoji="0" lang="en-US" sz="16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93" name="TextBox 92">
                  <a:extLst>
                    <a:ext uri="{FF2B5EF4-FFF2-40B4-BE49-F238E27FC236}">
                      <a16:creationId xmlns:a16="http://schemas.microsoft.com/office/drawing/2014/main" id="{EF90D29F-C153-318D-56BE-52310962CC14}"/>
                    </a:ext>
                  </a:extLst>
                </p:cNvPr>
                <p:cNvSpPr txBox="1">
                  <a:spLocks noRot="1" noChangeAspect="1" noMove="1" noResize="1" noEditPoints="1" noAdjustHandles="1" noChangeArrowheads="1" noChangeShapeType="1" noTextEdit="1"/>
                </p:cNvSpPr>
                <p:nvPr/>
              </p:nvSpPr>
              <p:spPr>
                <a:xfrm>
                  <a:off x="635887" y="2061781"/>
                  <a:ext cx="1100301" cy="338554"/>
                </a:xfrm>
                <a:prstGeom prst="rect">
                  <a:avLst/>
                </a:prstGeom>
                <a:blipFill>
                  <a:blip r:embed="rId18"/>
                  <a:stretch>
                    <a:fillRect b="-18519"/>
                  </a:stretch>
                </a:blipFill>
              </p:spPr>
              <p:txBody>
                <a:bodyPr/>
                <a:lstStyle/>
                <a:p>
                  <a:r>
                    <a:rPr lang="en-US">
                      <a:noFill/>
                    </a:rPr>
                    <a:t> </a:t>
                  </a:r>
                </a:p>
              </p:txBody>
            </p:sp>
          </mc:Fallback>
        </mc:AlternateContent>
        <p:sp>
          <p:nvSpPr>
            <p:cNvPr id="115" name="Laser Pulse">
              <a:extLst>
                <a:ext uri="{FF2B5EF4-FFF2-40B4-BE49-F238E27FC236}">
                  <a16:creationId xmlns:a16="http://schemas.microsoft.com/office/drawing/2014/main" id="{FDEC59B5-8350-D2A4-2E83-5DACBC50EDD1}"/>
                </a:ext>
              </a:extLst>
            </p:cNvPr>
            <p:cNvSpPr>
              <a:spLocks/>
            </p:cNvSpPr>
            <p:nvPr/>
          </p:nvSpPr>
          <p:spPr bwMode="auto">
            <a:xfrm rot="19860000" flipH="1">
              <a:off x="2133854" y="2288009"/>
              <a:ext cx="93164" cy="283288"/>
            </a:xfrm>
            <a:custGeom>
              <a:avLst/>
              <a:gdLst>
                <a:gd name="T0" fmla="*/ 0 w 2070"/>
                <a:gd name="T1" fmla="*/ 852 h 852"/>
                <a:gd name="T2" fmla="*/ 654 w 2070"/>
                <a:gd name="T3" fmla="*/ 462 h 852"/>
                <a:gd name="T4" fmla="*/ 1053 w 2070"/>
                <a:gd name="T5" fmla="*/ 0 h 852"/>
                <a:gd name="T6" fmla="*/ 1479 w 2070"/>
                <a:gd name="T7" fmla="*/ 504 h 852"/>
                <a:gd name="T8" fmla="*/ 2070 w 2070"/>
                <a:gd name="T9" fmla="*/ 852 h 852"/>
                <a:gd name="T10" fmla="*/ 0 w 2070"/>
                <a:gd name="T11" fmla="*/ 852 h 852"/>
                <a:gd name="T12" fmla="*/ 0 60000 65536"/>
                <a:gd name="T13" fmla="*/ 0 60000 65536"/>
                <a:gd name="T14" fmla="*/ 0 60000 65536"/>
                <a:gd name="T15" fmla="*/ 0 60000 65536"/>
                <a:gd name="T16" fmla="*/ 0 60000 65536"/>
                <a:gd name="T17" fmla="*/ 0 60000 65536"/>
                <a:gd name="T18" fmla="*/ 0 w 2070"/>
                <a:gd name="T19" fmla="*/ 0 h 852"/>
                <a:gd name="T20" fmla="*/ 2070 w 2070"/>
                <a:gd name="T21" fmla="*/ 852 h 852"/>
              </a:gdLst>
              <a:ahLst/>
              <a:cxnLst>
                <a:cxn ang="T12">
                  <a:pos x="T0" y="T1"/>
                </a:cxn>
                <a:cxn ang="T13">
                  <a:pos x="T2" y="T3"/>
                </a:cxn>
                <a:cxn ang="T14">
                  <a:pos x="T4" y="T5"/>
                </a:cxn>
                <a:cxn ang="T15">
                  <a:pos x="T6" y="T7"/>
                </a:cxn>
                <a:cxn ang="T16">
                  <a:pos x="T8" y="T9"/>
                </a:cxn>
                <a:cxn ang="T17">
                  <a:pos x="T10" y="T11"/>
                </a:cxn>
              </a:cxnLst>
              <a:rect l="T18" t="T19" r="T20" b="T21"/>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adFill>
              <a:gsLst>
                <a:gs pos="10000">
                  <a:sysClr val="windowText" lastClr="000000"/>
                </a:gs>
                <a:gs pos="50000">
                  <a:srgbClr val="FF4AFD"/>
                </a:gs>
                <a:gs pos="90000">
                  <a:sysClr val="windowText" lastClr="000000"/>
                </a:gs>
              </a:gsLst>
              <a:lin ang="0" scaled="1"/>
            </a:gradFill>
            <a:ln w="9525">
              <a:no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16" name="TextBox 115">
              <a:extLst>
                <a:ext uri="{FF2B5EF4-FFF2-40B4-BE49-F238E27FC236}">
                  <a16:creationId xmlns:a16="http://schemas.microsoft.com/office/drawing/2014/main" id="{13D629AB-B50B-F030-9999-B93E0BDCBE33}"/>
                </a:ext>
              </a:extLst>
            </p:cNvPr>
            <p:cNvSpPr txBox="1"/>
            <p:nvPr/>
          </p:nvSpPr>
          <p:spPr>
            <a:xfrm>
              <a:off x="2135019" y="2210450"/>
              <a:ext cx="397866"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UV</a:t>
              </a:r>
            </a:p>
          </p:txBody>
        </p:sp>
        <p:sp>
          <p:nvSpPr>
            <p:cNvPr id="120" name="8-Point Star 119">
              <a:extLst>
                <a:ext uri="{FF2B5EF4-FFF2-40B4-BE49-F238E27FC236}">
                  <a16:creationId xmlns:a16="http://schemas.microsoft.com/office/drawing/2014/main" id="{24748001-6FD2-72CD-1A9F-0117470105A3}"/>
                </a:ext>
              </a:extLst>
            </p:cNvPr>
            <p:cNvSpPr/>
            <p:nvPr/>
          </p:nvSpPr>
          <p:spPr>
            <a:xfrm>
              <a:off x="1223158" y="2962109"/>
              <a:ext cx="166255" cy="368970"/>
            </a:xfrm>
            <a:prstGeom prst="star8">
              <a:avLst>
                <a:gd name="adj" fmla="val 18229"/>
              </a:avLst>
            </a:prstGeom>
            <a:gradFill flip="none" rotWithShape="1">
              <a:gsLst>
                <a:gs pos="15000">
                  <a:srgbClr val="FFFF00"/>
                </a:gs>
                <a:gs pos="0">
                  <a:srgbClr val="FEFFF7"/>
                </a:gs>
                <a:gs pos="57000">
                  <a:srgbClr val="FF0000">
                    <a:alpha val="65000"/>
                  </a:srgbClr>
                </a:gs>
              </a:gsLst>
              <a:path path="circle">
                <a:fillToRect l="50000" t="50000" r="50000" b="50000"/>
              </a:path>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nvGrpSpPr>
            <p:cNvPr id="148" name="Group 147">
              <a:extLst>
                <a:ext uri="{FF2B5EF4-FFF2-40B4-BE49-F238E27FC236}">
                  <a16:creationId xmlns:a16="http://schemas.microsoft.com/office/drawing/2014/main" id="{60E91718-91F5-9513-DDBA-950D2F5473A3}"/>
                </a:ext>
              </a:extLst>
            </p:cNvPr>
            <p:cNvGrpSpPr/>
            <p:nvPr/>
          </p:nvGrpSpPr>
          <p:grpSpPr>
            <a:xfrm>
              <a:off x="1306286" y="2871543"/>
              <a:ext cx="1520042" cy="570022"/>
              <a:chOff x="1591293" y="2565074"/>
              <a:chExt cx="1520042" cy="748144"/>
            </a:xfrm>
          </p:grpSpPr>
          <p:cxnSp>
            <p:nvCxnSpPr>
              <p:cNvPr id="136" name="Straight Arrow Connector 135">
                <a:extLst>
                  <a:ext uri="{FF2B5EF4-FFF2-40B4-BE49-F238E27FC236}">
                    <a16:creationId xmlns:a16="http://schemas.microsoft.com/office/drawing/2014/main" id="{7C660AB7-5212-3B1B-D204-70AEC9E8BA9C}"/>
                  </a:ext>
                </a:extLst>
              </p:cNvPr>
              <p:cNvCxnSpPr/>
              <p:nvPr/>
            </p:nvCxnSpPr>
            <p:spPr>
              <a:xfrm>
                <a:off x="1591293" y="3313218"/>
                <a:ext cx="1520042" cy="0"/>
              </a:xfrm>
              <a:prstGeom prst="straightConnector1">
                <a:avLst/>
              </a:prstGeom>
              <a:ln w="95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4" name="Straight Arrow Connector 143">
                <a:extLst>
                  <a:ext uri="{FF2B5EF4-FFF2-40B4-BE49-F238E27FC236}">
                    <a16:creationId xmlns:a16="http://schemas.microsoft.com/office/drawing/2014/main" id="{DC149998-E6F7-7D36-50A3-4546ECCA53FB}"/>
                  </a:ext>
                </a:extLst>
              </p:cNvPr>
              <p:cNvCxnSpPr/>
              <p:nvPr/>
            </p:nvCxnSpPr>
            <p:spPr>
              <a:xfrm>
                <a:off x="1591293" y="3126182"/>
                <a:ext cx="1520042" cy="0"/>
              </a:xfrm>
              <a:prstGeom prst="straightConnector1">
                <a:avLst/>
              </a:prstGeom>
              <a:ln w="95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529EDAED-C4C0-6BB0-D540-B1D04CED3AF6}"/>
                  </a:ext>
                </a:extLst>
              </p:cNvPr>
              <p:cNvCxnSpPr/>
              <p:nvPr/>
            </p:nvCxnSpPr>
            <p:spPr>
              <a:xfrm>
                <a:off x="1591293" y="2939146"/>
                <a:ext cx="1520042" cy="0"/>
              </a:xfrm>
              <a:prstGeom prst="straightConnector1">
                <a:avLst/>
              </a:prstGeom>
              <a:ln w="95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6" name="Straight Arrow Connector 145">
                <a:extLst>
                  <a:ext uri="{FF2B5EF4-FFF2-40B4-BE49-F238E27FC236}">
                    <a16:creationId xmlns:a16="http://schemas.microsoft.com/office/drawing/2014/main" id="{B1CB24EE-318B-BF9D-B8C9-5F16D023532E}"/>
                  </a:ext>
                </a:extLst>
              </p:cNvPr>
              <p:cNvCxnSpPr/>
              <p:nvPr/>
            </p:nvCxnSpPr>
            <p:spPr>
              <a:xfrm>
                <a:off x="1591293" y="2752110"/>
                <a:ext cx="1520042" cy="0"/>
              </a:xfrm>
              <a:prstGeom prst="straightConnector1">
                <a:avLst/>
              </a:prstGeom>
              <a:ln w="95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7" name="Straight Arrow Connector 146">
                <a:extLst>
                  <a:ext uri="{FF2B5EF4-FFF2-40B4-BE49-F238E27FC236}">
                    <a16:creationId xmlns:a16="http://schemas.microsoft.com/office/drawing/2014/main" id="{77CE708E-680A-4779-1077-C022A36FA568}"/>
                  </a:ext>
                </a:extLst>
              </p:cNvPr>
              <p:cNvCxnSpPr/>
              <p:nvPr/>
            </p:nvCxnSpPr>
            <p:spPr>
              <a:xfrm>
                <a:off x="1591293" y="2565074"/>
                <a:ext cx="1520042" cy="0"/>
              </a:xfrm>
              <a:prstGeom prst="straightConnector1">
                <a:avLst/>
              </a:prstGeom>
              <a:ln w="95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119" name="Group 118">
              <a:extLst>
                <a:ext uri="{FF2B5EF4-FFF2-40B4-BE49-F238E27FC236}">
                  <a16:creationId xmlns:a16="http://schemas.microsoft.com/office/drawing/2014/main" id="{62B26E75-E19D-E9C0-EECE-FEACFEDEF040}"/>
                </a:ext>
              </a:extLst>
            </p:cNvPr>
            <p:cNvGrpSpPr>
              <a:grpSpLocks noChangeAspect="1"/>
            </p:cNvGrpSpPr>
            <p:nvPr/>
          </p:nvGrpSpPr>
          <p:grpSpPr>
            <a:xfrm rot="9053927">
              <a:off x="1205347" y="2739044"/>
              <a:ext cx="1440000" cy="143670"/>
              <a:chOff x="2256311" y="3162905"/>
              <a:chExt cx="4690752" cy="468001"/>
            </a:xfrm>
          </p:grpSpPr>
          <p:sp>
            <p:nvSpPr>
              <p:cNvPr id="114" name="Triangle 113">
                <a:extLst>
                  <a:ext uri="{FF2B5EF4-FFF2-40B4-BE49-F238E27FC236}">
                    <a16:creationId xmlns:a16="http://schemas.microsoft.com/office/drawing/2014/main" id="{A1DAB939-5F93-7130-4574-AEE75631632F}"/>
                  </a:ext>
                </a:extLst>
              </p:cNvPr>
              <p:cNvSpPr/>
              <p:nvPr/>
            </p:nvSpPr>
            <p:spPr>
              <a:xfrm rot="5400000" flipH="1">
                <a:off x="4416621" y="1100463"/>
                <a:ext cx="468000" cy="4592885"/>
              </a:xfrm>
              <a:prstGeom prst="triangle">
                <a:avLst/>
              </a:prstGeom>
              <a:gradFill>
                <a:gsLst>
                  <a:gs pos="50000">
                    <a:srgbClr val="FF4AFD"/>
                  </a:gs>
                  <a:gs pos="0">
                    <a:srgbClr val="941102"/>
                  </a:gs>
                  <a:gs pos="100000">
                    <a:srgbClr val="941102"/>
                  </a:gs>
                </a:gsLst>
                <a:lin ang="0" scaled="0"/>
              </a:gra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8" name="Oval 117">
                <a:extLst>
                  <a:ext uri="{FF2B5EF4-FFF2-40B4-BE49-F238E27FC236}">
                    <a16:creationId xmlns:a16="http://schemas.microsoft.com/office/drawing/2014/main" id="{358664E4-8850-FDE8-FE45-F39BAF2FE31C}"/>
                  </a:ext>
                </a:extLst>
              </p:cNvPr>
              <p:cNvSpPr/>
              <p:nvPr/>
            </p:nvSpPr>
            <p:spPr>
              <a:xfrm>
                <a:off x="2256311" y="3162905"/>
                <a:ext cx="178130" cy="468000"/>
              </a:xfrm>
              <a:prstGeom prst="ellipse">
                <a:avLst/>
              </a:prstGeom>
              <a:solidFill>
                <a:srgbClr val="C0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mc:AlternateContent xmlns:mc="http://schemas.openxmlformats.org/markup-compatibility/2006" xmlns:a14="http://schemas.microsoft.com/office/drawing/2010/main">
          <mc:Choice Requires="a14">
            <p:sp>
              <p:nvSpPr>
                <p:cNvPr id="149" name="TextBox 148">
                  <a:extLst>
                    <a:ext uri="{FF2B5EF4-FFF2-40B4-BE49-F238E27FC236}">
                      <a16:creationId xmlns:a16="http://schemas.microsoft.com/office/drawing/2014/main" id="{A5489FEC-1CFC-A5AC-3E70-62D1366B33B1}"/>
                    </a:ext>
                  </a:extLst>
                </p:cNvPr>
                <p:cNvSpPr txBox="1"/>
                <p:nvPr/>
              </p:nvSpPr>
              <p:spPr>
                <a:xfrm>
                  <a:off x="1457777" y="3451990"/>
                  <a:ext cx="1705553" cy="614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acc>
                        <m:accPr>
                          <m:chr m:val="⃗"/>
                          <m:ctrlP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𝐸</m:t>
                          </m:r>
                        </m:e>
                      </m:acc>
                    </m:oMath>
                  </a14:m>
                  <a:r>
                    <a:rPr kumimoji="0" lang="en-US" sz="1600" b="0" i="0" u="none" strike="noStrike" kern="1200" cap="none" spc="0" normalizeH="0" baseline="0" noProof="0" dirty="0">
                      <a:ln>
                        <a:noFill/>
                      </a:ln>
                      <a:solidFill>
                        <a:prstClr val="black"/>
                      </a:solidFill>
                      <a:effectLst/>
                      <a:uLnTx/>
                      <a:uFillTx/>
                      <a:latin typeface="Arial"/>
                      <a:ea typeface="+mn-ea"/>
                      <a:cs typeface="+mn-cs"/>
                    </a:rPr>
                    <a:t> extraction and acceleration</a:t>
                  </a:r>
                </a:p>
              </p:txBody>
            </p:sp>
          </mc:Choice>
          <mc:Fallback xmlns="">
            <p:sp>
              <p:nvSpPr>
                <p:cNvPr id="149" name="TextBox 148">
                  <a:extLst>
                    <a:ext uri="{FF2B5EF4-FFF2-40B4-BE49-F238E27FC236}">
                      <a16:creationId xmlns:a16="http://schemas.microsoft.com/office/drawing/2014/main" id="{A5489FEC-1CFC-A5AC-3E70-62D1366B33B1}"/>
                    </a:ext>
                  </a:extLst>
                </p:cNvPr>
                <p:cNvSpPr txBox="1">
                  <a:spLocks noRot="1" noChangeAspect="1" noMove="1" noResize="1" noEditPoints="1" noAdjustHandles="1" noChangeArrowheads="1" noChangeShapeType="1" noTextEdit="1"/>
                </p:cNvSpPr>
                <p:nvPr/>
              </p:nvSpPr>
              <p:spPr>
                <a:xfrm>
                  <a:off x="1457777" y="3451990"/>
                  <a:ext cx="1705553" cy="614720"/>
                </a:xfrm>
                <a:prstGeom prst="rect">
                  <a:avLst/>
                </a:prstGeom>
                <a:blipFill>
                  <a:blip r:embed="rId19"/>
                  <a:stretch>
                    <a:fillRect l="-2222" r="-2222" b="-122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5" name="TextBox 154">
                  <a:extLst>
                    <a:ext uri="{FF2B5EF4-FFF2-40B4-BE49-F238E27FC236}">
                      <a16:creationId xmlns:a16="http://schemas.microsoft.com/office/drawing/2014/main" id="{75F8AD97-9898-DD99-46B2-551D121982FD}"/>
                    </a:ext>
                  </a:extLst>
                </p:cNvPr>
                <p:cNvSpPr txBox="1"/>
                <p:nvPr/>
              </p:nvSpPr>
              <p:spPr>
                <a:xfrm>
                  <a:off x="2730843" y="2866767"/>
                  <a:ext cx="522515" cy="57547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𝐸</m:t>
                            </m:r>
                          </m:e>
                        </m:acc>
                      </m:oMath>
                    </m:oMathPara>
                  </a14:m>
                  <a:endParaRPr kumimoji="0" lang="en-US" sz="2800" b="0" i="0" u="none" strike="noStrike" kern="1200" cap="none" spc="0" normalizeH="0" baseline="0" noProof="0" dirty="0" err="1">
                    <a:ln>
                      <a:noFill/>
                    </a:ln>
                    <a:solidFill>
                      <a:prstClr val="black"/>
                    </a:solidFill>
                    <a:effectLst/>
                    <a:uLnTx/>
                    <a:uFillTx/>
                    <a:latin typeface="Arial"/>
                    <a:ea typeface="+mn-ea"/>
                    <a:cs typeface="+mn-cs"/>
                  </a:endParaRPr>
                </a:p>
              </p:txBody>
            </p:sp>
          </mc:Choice>
          <mc:Fallback xmlns="">
            <p:sp>
              <p:nvSpPr>
                <p:cNvPr id="155" name="TextBox 154">
                  <a:extLst>
                    <a:ext uri="{FF2B5EF4-FFF2-40B4-BE49-F238E27FC236}">
                      <a16:creationId xmlns:a16="http://schemas.microsoft.com/office/drawing/2014/main" id="{75F8AD97-9898-DD99-46B2-551D121982FD}"/>
                    </a:ext>
                  </a:extLst>
                </p:cNvPr>
                <p:cNvSpPr txBox="1">
                  <a:spLocks noRot="1" noChangeAspect="1" noMove="1" noResize="1" noEditPoints="1" noAdjustHandles="1" noChangeArrowheads="1" noChangeShapeType="1" noTextEdit="1"/>
                </p:cNvSpPr>
                <p:nvPr/>
              </p:nvSpPr>
              <p:spPr>
                <a:xfrm>
                  <a:off x="2730843" y="2866767"/>
                  <a:ext cx="522515" cy="575479"/>
                </a:xfrm>
                <a:prstGeom prst="rect">
                  <a:avLst/>
                </a:prstGeom>
                <a:blipFill>
                  <a:blip r:embed="rId20"/>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E5669876-F75C-2647-EFCD-023C2DF3523E}"/>
                  </a:ext>
                </a:extLst>
              </p:cNvPr>
              <p:cNvSpPr txBox="1"/>
              <p:nvPr/>
            </p:nvSpPr>
            <p:spPr>
              <a:xfrm>
                <a:off x="3212758" y="2669060"/>
                <a:ext cx="2370201" cy="5285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30000" noProof="0" dirty="0">
                    <a:ln>
                      <a:noFill/>
                    </a:ln>
                    <a:solidFill>
                      <a:prstClr val="black"/>
                    </a:solidFill>
                    <a:effectLst/>
                    <a:uLnTx/>
                    <a:uFillTx/>
                    <a:latin typeface="Arial"/>
                    <a:ea typeface="+mn-ea"/>
                    <a:cs typeface="Verdana" charset="0"/>
                  </a:rPr>
                  <a:t>*</a:t>
                </a:r>
                <a14:m>
                  <m:oMath xmlns:m="http://schemas.openxmlformats.org/officeDocument/2006/math">
                    <m:sSub>
                      <m:sSubPr>
                        <m:ctrlPr>
                          <a:rPr kumimoji="0" lang="hr-HR" sz="2000" b="0" i="1" u="none" strike="noStrike" kern="1200" cap="none" spc="0" normalizeH="0" baseline="0" noProof="0">
                            <a:ln>
                              <a:noFill/>
                            </a:ln>
                            <a:solidFill>
                              <a:prstClr val="black"/>
                            </a:solidFill>
                            <a:effectLst/>
                            <a:uLnTx/>
                            <a:uFillTx/>
                            <a:latin typeface="Cambria Math" panose="02040503050406030204" pitchFamily="18" charset="0"/>
                            <a:ea typeface="+mn-ea"/>
                            <a:cs typeface="Verdana" charset="0"/>
                          </a:rPr>
                        </m:ctrlPr>
                      </m:sSubPr>
                      <m:e>
                        <m:d>
                          <m:dPr>
                            <m:begChr m:val="|"/>
                            <m:endChr m:val="|"/>
                            <m:ctrlPr>
                              <a:rPr kumimoji="0" lang="hr-HR" sz="2000" b="0" i="1" u="none" strike="noStrike" kern="1200" cap="none" spc="0" normalizeH="0" baseline="0" noProof="0">
                                <a:ln>
                                  <a:noFill/>
                                </a:ln>
                                <a:solidFill>
                                  <a:prstClr val="black"/>
                                </a:solidFill>
                                <a:effectLst/>
                                <a:uLnTx/>
                                <a:uFillTx/>
                                <a:latin typeface="Cambria Math" panose="02040503050406030204" pitchFamily="18" charset="0"/>
                                <a:ea typeface="+mn-ea"/>
                                <a:cs typeface="Verdana" charset="0"/>
                              </a:rPr>
                            </m:ctrlPr>
                          </m:dPr>
                          <m:e>
                            <m:acc>
                              <m:accPr>
                                <m:chr m:val="⃑"/>
                                <m:ctrlPr>
                                  <a:rPr kumimoji="0" lang="en-US" sz="2000" b="0" i="1" u="none" strike="noStrike" kern="1200" cap="none" spc="0" normalizeH="0" baseline="0" noProof="0">
                                    <a:ln>
                                      <a:noFill/>
                                    </a:ln>
                                    <a:solidFill>
                                      <a:prstClr val="black"/>
                                    </a:solidFill>
                                    <a:effectLst/>
                                    <a:uLnTx/>
                                    <a:uFillTx/>
                                    <a:latin typeface="Cambria Math" charset="0"/>
                                    <a:ea typeface="+mn-ea"/>
                                    <a:cs typeface="Verdana" charset="0"/>
                                  </a:rPr>
                                </m:ctrlPr>
                              </m:accPr>
                              <m:e>
                                <m:r>
                                  <a:rPr kumimoji="0" lang="en-US" sz="2000" b="0" i="1" u="none" strike="noStrike" kern="1200" cap="none" spc="0" normalizeH="0" baseline="0" noProof="0">
                                    <a:ln>
                                      <a:noFill/>
                                    </a:ln>
                                    <a:solidFill>
                                      <a:prstClr val="black"/>
                                    </a:solidFill>
                                    <a:effectLst/>
                                    <a:uLnTx/>
                                    <a:uFillTx/>
                                    <a:latin typeface="Cambria Math" charset="0"/>
                                    <a:ea typeface="+mn-ea"/>
                                    <a:cs typeface="Verdana" charset="0"/>
                                  </a:rPr>
                                  <m:t>𝐸</m:t>
                                </m:r>
                              </m:e>
                            </m:acc>
                          </m:e>
                        </m:d>
                      </m:e>
                      <m:sub>
                        <m:r>
                          <a:rPr kumimoji="0" lang="en-US" sz="2000" b="0" i="1" u="none" strike="noStrike" kern="1200" cap="none" spc="0" normalizeH="0" baseline="0" noProof="0">
                            <a:ln>
                              <a:noFill/>
                            </a:ln>
                            <a:solidFill>
                              <a:prstClr val="black"/>
                            </a:solidFill>
                            <a:effectLst/>
                            <a:uLnTx/>
                            <a:uFillTx/>
                            <a:latin typeface="Cambria Math" charset="0"/>
                            <a:ea typeface="+mn-ea"/>
                            <a:cs typeface="Verdana" charset="0"/>
                          </a:rPr>
                          <m:t>𝑏𝑟𝑒𝑎𝑘𝑑𝑜𝑤𝑛</m:t>
                        </m:r>
                      </m:sub>
                    </m:sSub>
                    <m:r>
                      <a:rPr kumimoji="0" lang="en-US" sz="2000" b="0" i="1" u="none" strike="noStrike" kern="1200" cap="none" spc="0" normalizeH="0" baseline="0" noProof="0">
                        <a:ln>
                          <a:noFill/>
                        </a:ln>
                        <a:solidFill>
                          <a:prstClr val="black"/>
                        </a:solidFill>
                        <a:effectLst/>
                        <a:uLnTx/>
                        <a:uFillTx/>
                        <a:latin typeface="Cambria Math" charset="0"/>
                        <a:ea typeface="+mn-ea"/>
                        <a:cs typeface="Verdana" charset="0"/>
                      </a:rPr>
                      <m:t>∼</m:t>
                    </m:r>
                    <m:f>
                      <m:fPr>
                        <m:ctrlPr>
                          <a:rPr kumimoji="0" lang="en-US" sz="2000" b="0" i="1" u="none" strike="noStrike" kern="1200" cap="none" spc="0" normalizeH="0" baseline="0" noProof="0">
                            <a:ln>
                              <a:noFill/>
                            </a:ln>
                            <a:solidFill>
                              <a:prstClr val="black"/>
                            </a:solidFill>
                            <a:effectLst/>
                            <a:uLnTx/>
                            <a:uFillTx/>
                            <a:latin typeface="Cambria Math" charset="0"/>
                            <a:ea typeface="+mn-ea"/>
                            <a:cs typeface="Verdana" charset="0"/>
                          </a:rPr>
                        </m:ctrlPr>
                      </m:fPr>
                      <m:num>
                        <m:r>
                          <a:rPr kumimoji="0" lang="en-US" sz="2000" b="0" i="1" u="none" strike="noStrike" kern="1200" cap="none" spc="0" normalizeH="0" baseline="0" noProof="0">
                            <a:ln>
                              <a:noFill/>
                            </a:ln>
                            <a:solidFill>
                              <a:prstClr val="black"/>
                            </a:solidFill>
                            <a:effectLst/>
                            <a:uLnTx/>
                            <a:uFillTx/>
                            <a:latin typeface="Cambria Math" charset="0"/>
                            <a:ea typeface="+mn-ea"/>
                            <a:cs typeface="Verdana" charset="0"/>
                          </a:rPr>
                          <m:t>1</m:t>
                        </m:r>
                      </m:num>
                      <m:den>
                        <m:sSup>
                          <m:sSupPr>
                            <m:ctrlPr>
                              <a:rPr kumimoji="0" lang="en-US" sz="2000" b="0" i="1" u="none" strike="noStrike" kern="1200" cap="none" spc="0" normalizeH="0" baseline="0" noProof="0">
                                <a:ln>
                                  <a:noFill/>
                                </a:ln>
                                <a:solidFill>
                                  <a:prstClr val="black"/>
                                </a:solidFill>
                                <a:effectLst/>
                                <a:uLnTx/>
                                <a:uFillTx/>
                                <a:latin typeface="Cambria Math" charset="0"/>
                                <a:ea typeface="+mn-ea"/>
                                <a:cs typeface="Verdana" charset="0"/>
                              </a:rPr>
                            </m:ctrlPr>
                          </m:sSupPr>
                          <m:e>
                            <m:r>
                              <a:rPr kumimoji="0" lang="en-US" sz="2000" b="0" i="1" u="none" strike="noStrike" kern="1200" cap="none" spc="0" normalizeH="0" baseline="0" noProof="0">
                                <a:ln>
                                  <a:noFill/>
                                </a:ln>
                                <a:solidFill>
                                  <a:prstClr val="black"/>
                                </a:solidFill>
                                <a:effectLst/>
                                <a:uLnTx/>
                                <a:uFillTx/>
                                <a:latin typeface="Cambria Math" charset="0"/>
                                <a:ea typeface="+mn-ea"/>
                                <a:cs typeface="Verdana" charset="0"/>
                              </a:rPr>
                              <m:t>𝜏</m:t>
                            </m:r>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Verdana" charset="0"/>
                              </a:rPr>
                              <m:t>1/6</m:t>
                            </m:r>
                          </m:sup>
                        </m:sSup>
                      </m:den>
                    </m:f>
                  </m:oMath>
                </a14:m>
                <a:endParaRPr kumimoji="0" lang="en-US" sz="2000" b="0" i="0" u="none" strike="noStrike" kern="1200" cap="none" spc="0" normalizeH="0" baseline="0" noProof="0" dirty="0" err="1">
                  <a:ln>
                    <a:noFill/>
                  </a:ln>
                  <a:solidFill>
                    <a:prstClr val="black"/>
                  </a:solidFill>
                  <a:effectLst/>
                  <a:uLnTx/>
                  <a:uFillTx/>
                  <a:latin typeface="Arial"/>
                  <a:ea typeface="+mn-ea"/>
                  <a:cs typeface="+mn-cs"/>
                </a:endParaRPr>
              </a:p>
            </p:txBody>
          </p:sp>
        </mc:Choice>
        <mc:Fallback xmlns="">
          <p:sp>
            <p:nvSpPr>
              <p:cNvPr id="97" name="TextBox 96">
                <a:extLst>
                  <a:ext uri="{FF2B5EF4-FFF2-40B4-BE49-F238E27FC236}">
                    <a16:creationId xmlns:a16="http://schemas.microsoft.com/office/drawing/2014/main" id="{E5669876-F75C-2647-EFCD-023C2DF3523E}"/>
                  </a:ext>
                </a:extLst>
              </p:cNvPr>
              <p:cNvSpPr txBox="1">
                <a:spLocks noRot="1" noChangeAspect="1" noMove="1" noResize="1" noEditPoints="1" noAdjustHandles="1" noChangeArrowheads="1" noChangeShapeType="1" noTextEdit="1"/>
              </p:cNvSpPr>
              <p:nvPr/>
            </p:nvSpPr>
            <p:spPr>
              <a:xfrm>
                <a:off x="3212758" y="2669060"/>
                <a:ext cx="2370201" cy="528543"/>
              </a:xfrm>
              <a:prstGeom prst="rect">
                <a:avLst/>
              </a:prstGeom>
              <a:blipFill>
                <a:blip r:embed="rId21"/>
                <a:stretch>
                  <a:fillRect/>
                </a:stretch>
              </a:blipFill>
            </p:spPr>
            <p:txBody>
              <a:bodyPr/>
              <a:lstStyle/>
              <a:p>
                <a:r>
                  <a:rPr lang="en-US">
                    <a:noFill/>
                  </a:rPr>
                  <a:t> </a:t>
                </a:r>
              </a:p>
            </p:txBody>
          </p:sp>
        </mc:Fallback>
      </mc:AlternateContent>
      <p:grpSp>
        <p:nvGrpSpPr>
          <p:cNvPr id="138" name="Group 137">
            <a:extLst>
              <a:ext uri="{FF2B5EF4-FFF2-40B4-BE49-F238E27FC236}">
                <a16:creationId xmlns:a16="http://schemas.microsoft.com/office/drawing/2014/main" id="{D42E21CB-156F-23A5-5974-202F4A8AF32E}"/>
              </a:ext>
            </a:extLst>
          </p:cNvPr>
          <p:cNvGrpSpPr/>
          <p:nvPr/>
        </p:nvGrpSpPr>
        <p:grpSpPr>
          <a:xfrm>
            <a:off x="4646428" y="6274763"/>
            <a:ext cx="3175400" cy="583237"/>
            <a:chOff x="4646428" y="6274763"/>
            <a:chExt cx="3175400" cy="583237"/>
          </a:xfrm>
        </p:grpSpPr>
        <p:sp>
          <p:nvSpPr>
            <p:cNvPr id="151" name="Rectangle 150">
              <a:extLst>
                <a:ext uri="{FF2B5EF4-FFF2-40B4-BE49-F238E27FC236}">
                  <a16:creationId xmlns:a16="http://schemas.microsoft.com/office/drawing/2014/main" id="{F0263AF1-47C7-A7C8-5A10-5520F96FD39A}"/>
                </a:ext>
              </a:extLst>
            </p:cNvPr>
            <p:cNvSpPr/>
            <p:nvPr/>
          </p:nvSpPr>
          <p:spPr>
            <a:xfrm>
              <a:off x="4880920" y="6274763"/>
              <a:ext cx="2940908" cy="583237"/>
            </a:xfrm>
            <a:prstGeom prst="rect">
              <a:avLst/>
            </a:prstGeom>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9FDF">
                      <a:lumMod val="50000"/>
                    </a:srgbClr>
                  </a:solidFill>
                  <a:effectLst/>
                  <a:uLnTx/>
                  <a:uFillTx/>
                  <a:latin typeface="Arial"/>
                  <a:ea typeface="+mn-ea"/>
                  <a:cs typeface="+mn-cs"/>
                </a:rPr>
                <a:t>[1] Kilpatrick RSI 28, 824 (1957)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9FDF">
                      <a:lumMod val="50000"/>
                    </a:srgbClr>
                  </a:solidFill>
                  <a:effectLst/>
                  <a:uLnTx/>
                  <a:uFillTx/>
                  <a:latin typeface="Arial"/>
                  <a:ea typeface="+mn-ea"/>
                  <a:cs typeface="+mn-cs"/>
                </a:rPr>
                <a:t>[2] </a:t>
              </a:r>
              <a:r>
                <a:rPr kumimoji="0" lang="en-US" sz="1100" b="0" i="0" u="none" strike="noStrike" kern="1200" cap="none" spc="0" normalizeH="0" baseline="0" noProof="0" dirty="0" err="1">
                  <a:ln>
                    <a:noFill/>
                  </a:ln>
                  <a:solidFill>
                    <a:srgbClr val="009FDF">
                      <a:lumMod val="50000"/>
                    </a:srgbClr>
                  </a:solidFill>
                  <a:effectLst/>
                  <a:uLnTx/>
                  <a:uFillTx/>
                  <a:latin typeface="Arial"/>
                  <a:ea typeface="+mn-ea"/>
                  <a:cs typeface="+mn-cs"/>
                </a:rPr>
                <a:t>Dolgashev</a:t>
              </a:r>
              <a:r>
                <a:rPr kumimoji="0" lang="en-US" sz="1100" b="0" i="0" u="none" strike="noStrike" kern="1200" cap="none" spc="0" normalizeH="0" baseline="0" noProof="0" dirty="0">
                  <a:ln>
                    <a:noFill/>
                  </a:ln>
                  <a:solidFill>
                    <a:srgbClr val="009FDF">
                      <a:lumMod val="50000"/>
                    </a:srgbClr>
                  </a:solidFill>
                  <a:effectLst/>
                  <a:uLnTx/>
                  <a:uFillTx/>
                  <a:latin typeface="Arial"/>
                  <a:ea typeface="+mn-ea"/>
                  <a:cs typeface="+mn-cs"/>
                </a:rPr>
                <a:t>  </a:t>
              </a:r>
              <a:r>
                <a:rPr kumimoji="0" lang="de-DE" sz="1100" b="0" i="0" u="none" strike="noStrike" kern="1200" cap="none" spc="0" normalizeH="0" baseline="0" noProof="0" dirty="0">
                  <a:ln>
                    <a:noFill/>
                  </a:ln>
                  <a:solidFill>
                    <a:srgbClr val="009FDF">
                      <a:lumMod val="50000"/>
                    </a:srgbClr>
                  </a:solidFill>
                  <a:effectLst/>
                  <a:uLnTx/>
                  <a:uFillTx/>
                  <a:latin typeface="Arial"/>
                  <a:ea typeface="+mn-ea"/>
                  <a:cs typeface="+mn-cs"/>
                </a:rPr>
                <a:t>APL 97, 171501 2010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9FDF">
                      <a:lumMod val="50000"/>
                    </a:srgbClr>
                  </a:solidFill>
                  <a:effectLst/>
                  <a:uLnTx/>
                  <a:uFillTx/>
                  <a:latin typeface="Arial"/>
                  <a:ea typeface="+mn-ea"/>
                  <a:cs typeface="+mn-cs"/>
                </a:rPr>
                <a:t>[3] </a:t>
              </a:r>
              <a:r>
                <a:rPr kumimoji="0" lang="en-US" sz="1100" b="0" i="0" u="none" strike="noStrike" kern="1200" cap="none" spc="0" normalizeH="0" baseline="0" noProof="0" dirty="0" err="1">
                  <a:ln>
                    <a:noFill/>
                  </a:ln>
                  <a:solidFill>
                    <a:srgbClr val="009FDF">
                      <a:lumMod val="50000"/>
                    </a:srgbClr>
                  </a:solidFill>
                  <a:effectLst/>
                  <a:uLnTx/>
                  <a:uFillTx/>
                  <a:latin typeface="Arial"/>
                  <a:ea typeface="+mn-ea"/>
                  <a:cs typeface="+mn-cs"/>
                </a:rPr>
                <a:t>Forno</a:t>
              </a:r>
              <a:r>
                <a:rPr kumimoji="0" lang="en-US" sz="1100" b="0" i="0" u="none" strike="noStrike" kern="1200" cap="none" spc="0" normalizeH="0" baseline="0" noProof="0" dirty="0">
                  <a:ln>
                    <a:noFill/>
                  </a:ln>
                  <a:solidFill>
                    <a:srgbClr val="009FDF">
                      <a:lumMod val="50000"/>
                    </a:srgbClr>
                  </a:solidFill>
                  <a:effectLst/>
                  <a:uLnTx/>
                  <a:uFillTx/>
                  <a:latin typeface="Arial"/>
                  <a:ea typeface="+mn-ea"/>
                  <a:cs typeface="+mn-cs"/>
                </a:rPr>
                <a:t>, et al. </a:t>
              </a:r>
              <a:r>
                <a:rPr kumimoji="0" lang="de-DE" sz="1100" b="0" i="0" u="none" strike="noStrike" kern="1200" cap="none" spc="0" normalizeH="0" baseline="0" noProof="0" dirty="0">
                  <a:ln>
                    <a:noFill/>
                  </a:ln>
                  <a:solidFill>
                    <a:srgbClr val="009FDF">
                      <a:lumMod val="50000"/>
                    </a:srgbClr>
                  </a:solidFill>
                  <a:effectLst/>
                  <a:uLnTx/>
                  <a:uFillTx/>
                  <a:latin typeface="Arial"/>
                  <a:ea typeface="+mn-ea"/>
                  <a:cs typeface="+mn-cs"/>
                </a:rPr>
                <a:t>PRAB. </a:t>
              </a:r>
              <a:r>
                <a:rPr kumimoji="0" lang="is-IS" sz="1100" b="0" i="0" u="none" strike="noStrike" kern="1200" cap="none" spc="0" normalizeH="0" baseline="0" noProof="0" dirty="0">
                  <a:ln>
                    <a:noFill/>
                  </a:ln>
                  <a:solidFill>
                    <a:srgbClr val="009FDF">
                      <a:lumMod val="50000"/>
                    </a:srgbClr>
                  </a:solidFill>
                  <a:effectLst/>
                  <a:uLnTx/>
                  <a:uFillTx/>
                  <a:latin typeface="Arial"/>
                  <a:ea typeface="+mn-ea"/>
                  <a:cs typeface="+mn-cs"/>
                </a:rPr>
                <a:t>19, 011301 (2016)</a:t>
              </a:r>
              <a:endParaRPr kumimoji="0" lang="en-US" sz="1100" b="0" i="0" u="none" strike="noStrike" kern="1200" cap="none" spc="0" normalizeH="0" baseline="0" noProof="0" dirty="0">
                <a:ln>
                  <a:noFill/>
                </a:ln>
                <a:solidFill>
                  <a:srgbClr val="009FDF">
                    <a:lumMod val="50000"/>
                  </a:srgbClr>
                </a:solidFill>
                <a:effectLst/>
                <a:uLnTx/>
                <a:uFillTx/>
                <a:latin typeface="Arial"/>
                <a:ea typeface="+mn-ea"/>
                <a:cs typeface="+mn-cs"/>
              </a:endParaRPr>
            </a:p>
          </p:txBody>
        </p:sp>
        <p:sp>
          <p:nvSpPr>
            <p:cNvPr id="135" name="TextBox 134">
              <a:extLst>
                <a:ext uri="{FF2B5EF4-FFF2-40B4-BE49-F238E27FC236}">
                  <a16:creationId xmlns:a16="http://schemas.microsoft.com/office/drawing/2014/main" id="{5ED6EBFE-CE34-00F8-FBB4-C8D07473D6FD}"/>
                </a:ext>
              </a:extLst>
            </p:cNvPr>
            <p:cNvSpPr txBox="1"/>
            <p:nvPr/>
          </p:nvSpPr>
          <p:spPr>
            <a:xfrm>
              <a:off x="4646428" y="6305107"/>
              <a:ext cx="25199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30000" noProof="0" dirty="0">
                  <a:ln>
                    <a:noFill/>
                  </a:ln>
                  <a:solidFill>
                    <a:prstClr val="black"/>
                  </a:solidFill>
                  <a:effectLst/>
                  <a:uLnTx/>
                  <a:uFillTx/>
                  <a:latin typeface="Arial"/>
                  <a:ea typeface="+mn-ea"/>
                  <a:cs typeface="Verdana" charset="0"/>
                </a:rPr>
                <a:t>*</a:t>
              </a:r>
              <a:endParaRPr kumimoji="0" lang="en-US" sz="20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137" name="Left Brace 136">
              <a:extLst>
                <a:ext uri="{FF2B5EF4-FFF2-40B4-BE49-F238E27FC236}">
                  <a16:creationId xmlns:a16="http://schemas.microsoft.com/office/drawing/2014/main" id="{888B3AD6-9A54-B0C0-5788-AA118C70B719}"/>
                </a:ext>
              </a:extLst>
            </p:cNvPr>
            <p:cNvSpPr/>
            <p:nvPr/>
          </p:nvSpPr>
          <p:spPr>
            <a:xfrm>
              <a:off x="4816549" y="6326372"/>
              <a:ext cx="126926" cy="496703"/>
            </a:xfrm>
            <a:prstGeom prst="leftBrace">
              <a:avLst>
                <a:gd name="adj1" fmla="val 23342"/>
                <a:gd name="adj2" fmla="val 50000"/>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43" name="Group 142">
            <a:extLst>
              <a:ext uri="{FF2B5EF4-FFF2-40B4-BE49-F238E27FC236}">
                <a16:creationId xmlns:a16="http://schemas.microsoft.com/office/drawing/2014/main" id="{9A57A3BC-3D05-76A9-68DD-9C7EC7357354}"/>
              </a:ext>
            </a:extLst>
          </p:cNvPr>
          <p:cNvGrpSpPr/>
          <p:nvPr/>
        </p:nvGrpSpPr>
        <p:grpSpPr>
          <a:xfrm>
            <a:off x="3516119" y="3362970"/>
            <a:ext cx="1612473" cy="967562"/>
            <a:chOff x="2703882" y="3689498"/>
            <a:chExt cx="1612473" cy="967562"/>
          </a:xfrm>
        </p:grpSpPr>
        <p:sp>
          <p:nvSpPr>
            <p:cNvPr id="152" name="Rounded Rectangle 151">
              <a:extLst>
                <a:ext uri="{FF2B5EF4-FFF2-40B4-BE49-F238E27FC236}">
                  <a16:creationId xmlns:a16="http://schemas.microsoft.com/office/drawing/2014/main" id="{103CE0C8-E8B9-F255-763C-BBB11894C41F}"/>
                </a:ext>
              </a:extLst>
            </p:cNvPr>
            <p:cNvSpPr/>
            <p:nvPr/>
          </p:nvSpPr>
          <p:spPr>
            <a:xfrm>
              <a:off x="2711302" y="3689498"/>
              <a:ext cx="1605053" cy="967562"/>
            </a:xfrm>
            <a:prstGeom prst="roundRect">
              <a:avLst/>
            </a:prstGeom>
            <a:solidFill>
              <a:schemeClr val="accent5">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srgbClr val="0070C0"/>
                </a:solidFill>
                <a:effectLst/>
                <a:uLnTx/>
                <a:uFillTx/>
                <a:latin typeface="Arial"/>
                <a:ea typeface="+mn-ea"/>
                <a:cs typeface="+mn-cs"/>
              </a:endParaRPr>
            </a:p>
          </p:txBody>
        </p:sp>
        <mc:AlternateContent xmlns:mc="http://schemas.openxmlformats.org/markup-compatibility/2006" xmlns:a14="http://schemas.microsoft.com/office/drawing/2010/main">
          <mc:Choice Requires="a14">
            <p:sp>
              <p:nvSpPr>
                <p:cNvPr id="153" name="TextBox 152">
                  <a:extLst>
                    <a:ext uri="{FF2B5EF4-FFF2-40B4-BE49-F238E27FC236}">
                      <a16:creationId xmlns:a16="http://schemas.microsoft.com/office/drawing/2014/main" id="{40A0810B-4835-B437-DEA3-B7D9451CB57F}"/>
                    </a:ext>
                  </a:extLst>
                </p:cNvPr>
                <p:cNvSpPr txBox="1"/>
                <p:nvPr/>
              </p:nvSpPr>
              <p:spPr>
                <a:xfrm>
                  <a:off x="2703882" y="3985024"/>
                  <a:ext cx="1612473" cy="62600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en-U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𝐵</m:t>
                            </m:r>
                          </m:e>
                          <m:sub>
                            <m:r>
                              <a:rPr kumimoji="0" lang="en-U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4</m:t>
                            </m:r>
                            <m:r>
                              <a:rPr kumimoji="0" lang="en-U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𝐷</m:t>
                            </m:r>
                          </m:sub>
                        </m:sSub>
                        <m:r>
                          <a:rPr kumimoji="0" lang="en-US" sz="1800" b="0" i="1"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cs typeface="+mn-cs"/>
                          </a:rPr>
                          <m:t>∝</m:t>
                        </m:r>
                        <m:f>
                          <m:fPr>
                            <m:ctrlPr>
                              <a:rPr kumimoji="0" lang="en-U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fPr>
                          <m:num>
                            <m:sSup>
                              <m:sSupPr>
                                <m:ctrlPr>
                                  <a:rPr kumimoji="0" lang="en-U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pPr>
                              <m:e>
                                <m:d>
                                  <m:dPr>
                                    <m:begChr m:val="|"/>
                                    <m:endChr m:val="|"/>
                                    <m:ctrlPr>
                                      <a:rPr kumimoji="0" lang="en-U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dPr>
                                  <m:e>
                                    <m:sSub>
                                      <m:sSubPr>
                                        <m:ctrlPr>
                                          <a:rPr kumimoji="0" lang="en-U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𝐸</m:t>
                                        </m:r>
                                      </m:e>
                                      <m:sub>
                                        <m:r>
                                          <a:rPr kumimoji="0" lang="en-U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0</m:t>
                                        </m:r>
                                      </m:sub>
                                    </m:sSub>
                                  </m:e>
                                </m:d>
                              </m:e>
                              <m:sup>
                                <m:r>
                                  <a:rPr kumimoji="0" lang="en-U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𝑛</m:t>
                                </m:r>
                              </m:sup>
                            </m:sSup>
                          </m:num>
                          <m:den>
                            <m:r>
                              <a:rPr kumimoji="0" lang="en-US" sz="18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𝑀𝑇𝐸</m:t>
                            </m:r>
                          </m:den>
                        </m:f>
                      </m:oMath>
                    </m:oMathPara>
                  </a14:m>
                  <a:endParaRPr kumimoji="0" lang="en-US" sz="1800" b="0" i="0" u="none" strike="noStrike" kern="1200" cap="none" spc="0" normalizeH="0" baseline="0" noProof="0" dirty="0">
                    <a:ln>
                      <a:noFill/>
                    </a:ln>
                    <a:solidFill>
                      <a:srgbClr val="0070C0"/>
                    </a:solidFill>
                    <a:effectLst/>
                    <a:uLnTx/>
                    <a:uFillTx/>
                    <a:latin typeface="Arial"/>
                    <a:ea typeface="+mn-ea"/>
                    <a:cs typeface="+mn-cs"/>
                  </a:endParaRPr>
                </a:p>
              </p:txBody>
            </p:sp>
          </mc:Choice>
          <mc:Fallback xmlns="">
            <p:sp>
              <p:nvSpPr>
                <p:cNvPr id="153" name="TextBox 152">
                  <a:extLst>
                    <a:ext uri="{FF2B5EF4-FFF2-40B4-BE49-F238E27FC236}">
                      <a16:creationId xmlns:a16="http://schemas.microsoft.com/office/drawing/2014/main" id="{40A0810B-4835-B437-DEA3-B7D9451CB57F}"/>
                    </a:ext>
                  </a:extLst>
                </p:cNvPr>
                <p:cNvSpPr txBox="1">
                  <a:spLocks noRot="1" noChangeAspect="1" noMove="1" noResize="1" noEditPoints="1" noAdjustHandles="1" noChangeArrowheads="1" noChangeShapeType="1" noTextEdit="1"/>
                </p:cNvSpPr>
                <p:nvPr/>
              </p:nvSpPr>
              <p:spPr>
                <a:xfrm>
                  <a:off x="2703882" y="3985024"/>
                  <a:ext cx="1612473" cy="626005"/>
                </a:xfrm>
                <a:prstGeom prst="rect">
                  <a:avLst/>
                </a:prstGeom>
                <a:blipFill>
                  <a:blip r:embed="rId27"/>
                  <a:stretch>
                    <a:fillRect b="-4000"/>
                  </a:stretch>
                </a:blipFill>
              </p:spPr>
              <p:txBody>
                <a:bodyPr/>
                <a:lstStyle/>
                <a:p>
                  <a:r>
                    <a:rPr lang="en-US">
                      <a:noFill/>
                    </a:rPr>
                    <a:t> </a:t>
                  </a:r>
                </a:p>
              </p:txBody>
            </p:sp>
          </mc:Fallback>
        </mc:AlternateContent>
        <p:sp>
          <p:nvSpPr>
            <p:cNvPr id="154" name="TextBox 153">
              <a:extLst>
                <a:ext uri="{FF2B5EF4-FFF2-40B4-BE49-F238E27FC236}">
                  <a16:creationId xmlns:a16="http://schemas.microsoft.com/office/drawing/2014/main" id="{95E08D47-7CE1-038A-926E-FB4CC908DDD2}"/>
                </a:ext>
              </a:extLst>
            </p:cNvPr>
            <p:cNvSpPr txBox="1"/>
            <p:nvPr/>
          </p:nvSpPr>
          <p:spPr>
            <a:xfrm>
              <a:off x="2784445" y="3694670"/>
              <a:ext cx="147187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0C0"/>
                  </a:solidFill>
                  <a:effectLst/>
                  <a:uLnTx/>
                  <a:uFillTx/>
                  <a:latin typeface="Arial"/>
                  <a:ea typeface="+mn-ea"/>
                  <a:cs typeface="+mn-cs"/>
                </a:rPr>
                <a:t>4D Brightness</a:t>
              </a:r>
            </a:p>
          </p:txBody>
        </p:sp>
      </p:grpSp>
      <p:grpSp>
        <p:nvGrpSpPr>
          <p:cNvPr id="100" name="Group 99">
            <a:extLst>
              <a:ext uri="{FF2B5EF4-FFF2-40B4-BE49-F238E27FC236}">
                <a16:creationId xmlns:a16="http://schemas.microsoft.com/office/drawing/2014/main" id="{CB339B18-92F7-1D74-EF56-4B315453DCA0}"/>
              </a:ext>
            </a:extLst>
          </p:cNvPr>
          <p:cNvGrpSpPr/>
          <p:nvPr/>
        </p:nvGrpSpPr>
        <p:grpSpPr>
          <a:xfrm>
            <a:off x="96819" y="910866"/>
            <a:ext cx="11908714" cy="5360508"/>
            <a:chOff x="96819" y="910866"/>
            <a:chExt cx="11908714" cy="5360508"/>
          </a:xfrm>
        </p:grpSpPr>
        <p:grpSp>
          <p:nvGrpSpPr>
            <p:cNvPr id="141" name="Group 140">
              <a:extLst>
                <a:ext uri="{FF2B5EF4-FFF2-40B4-BE49-F238E27FC236}">
                  <a16:creationId xmlns:a16="http://schemas.microsoft.com/office/drawing/2014/main" id="{A64A7BAF-CFC9-C9E5-8E2B-89CBF53667BA}"/>
                </a:ext>
              </a:extLst>
            </p:cNvPr>
            <p:cNvGrpSpPr/>
            <p:nvPr/>
          </p:nvGrpSpPr>
          <p:grpSpPr>
            <a:xfrm>
              <a:off x="96819" y="4349920"/>
              <a:ext cx="11908714" cy="1921454"/>
              <a:chOff x="96819" y="4132512"/>
              <a:chExt cx="11908714" cy="1921454"/>
            </a:xfrm>
          </p:grpSpPr>
          <p:grpSp>
            <p:nvGrpSpPr>
              <p:cNvPr id="15" name="Group 14">
                <a:extLst>
                  <a:ext uri="{FF2B5EF4-FFF2-40B4-BE49-F238E27FC236}">
                    <a16:creationId xmlns:a16="http://schemas.microsoft.com/office/drawing/2014/main" id="{92553E02-B311-AE0B-F827-D36DEB5B2992}"/>
                  </a:ext>
                </a:extLst>
              </p:cNvPr>
              <p:cNvGrpSpPr/>
              <p:nvPr/>
            </p:nvGrpSpPr>
            <p:grpSpPr>
              <a:xfrm>
                <a:off x="127896" y="5372100"/>
                <a:ext cx="11877637" cy="681866"/>
                <a:chOff x="127896" y="5372100"/>
                <a:chExt cx="11877637" cy="681866"/>
              </a:xfrm>
            </p:grpSpPr>
            <p:pic>
              <p:nvPicPr>
                <p:cNvPr id="16" name="Picture 2" descr="Download Ruler Metric Measure Royalty-Free Vector Graphic - Pixabay">
                  <a:extLst>
                    <a:ext uri="{FF2B5EF4-FFF2-40B4-BE49-F238E27FC236}">
                      <a16:creationId xmlns:a16="http://schemas.microsoft.com/office/drawing/2014/main" id="{B0F25FD0-DB12-80DA-F6A4-4C06FC7E3CA1}"/>
                    </a:ext>
                  </a:extLst>
                </p:cNvPr>
                <p:cNvPicPr>
                  <a:picLocks noChangeAspect="1" noChangeArrowheads="1"/>
                </p:cNvPicPr>
                <p:nvPr/>
              </p:nvPicPr>
              <p:blipFill rotWithShape="1">
                <a:blip r:embed="rId28">
                  <a:extLst>
                    <a:ext uri="{28A0092B-C50C-407E-A947-70E740481C1C}">
                      <a14:useLocalDpi xmlns:a14="http://schemas.microsoft.com/office/drawing/2010/main" val="0"/>
                    </a:ext>
                  </a:extLst>
                </a:blip>
                <a:srcRect t="33956" b="34279"/>
                <a:stretch/>
              </p:blipFill>
              <p:spPr bwMode="auto">
                <a:xfrm>
                  <a:off x="127896" y="5372100"/>
                  <a:ext cx="11877637" cy="671514"/>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1F4E0BCD-5B02-5B52-A565-96E572173B4A}"/>
                    </a:ext>
                  </a:extLst>
                </p:cNvPr>
                <p:cNvSpPr/>
                <p:nvPr/>
              </p:nvSpPr>
              <p:spPr>
                <a:xfrm>
                  <a:off x="184726" y="5708073"/>
                  <a:ext cx="11757891" cy="258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TextBox 17">
                  <a:extLst>
                    <a:ext uri="{FF2B5EF4-FFF2-40B4-BE49-F238E27FC236}">
                      <a16:creationId xmlns:a16="http://schemas.microsoft.com/office/drawing/2014/main" id="{3ECD7AA3-40D9-920F-D2A8-7A07B37A07AC}"/>
                    </a:ext>
                  </a:extLst>
                </p:cNvPr>
                <p:cNvSpPr txBox="1"/>
                <p:nvPr/>
              </p:nvSpPr>
              <p:spPr>
                <a:xfrm>
                  <a:off x="133699" y="5671126"/>
                  <a:ext cx="27443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0</a:t>
                  </a:r>
                </a:p>
              </p:txBody>
            </p:sp>
            <p:sp>
              <p:nvSpPr>
                <p:cNvPr id="19" name="TextBox 18">
                  <a:extLst>
                    <a:ext uri="{FF2B5EF4-FFF2-40B4-BE49-F238E27FC236}">
                      <a16:creationId xmlns:a16="http://schemas.microsoft.com/office/drawing/2014/main" id="{D23F35B4-5FC1-E2C9-A94D-C8462D284B36}"/>
                    </a:ext>
                  </a:extLst>
                </p:cNvPr>
                <p:cNvSpPr txBox="1"/>
                <p:nvPr/>
              </p:nvSpPr>
              <p:spPr>
                <a:xfrm>
                  <a:off x="1052510" y="5671126"/>
                  <a:ext cx="27443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a:t>
                  </a:r>
                </a:p>
              </p:txBody>
            </p:sp>
            <p:sp>
              <p:nvSpPr>
                <p:cNvPr id="20" name="TextBox 19">
                  <a:extLst>
                    <a:ext uri="{FF2B5EF4-FFF2-40B4-BE49-F238E27FC236}">
                      <a16:creationId xmlns:a16="http://schemas.microsoft.com/office/drawing/2014/main" id="{2F3BC11D-86E3-2A61-62CF-C121D1056B55}"/>
                    </a:ext>
                  </a:extLst>
                </p:cNvPr>
                <p:cNvSpPr txBox="1"/>
                <p:nvPr/>
              </p:nvSpPr>
              <p:spPr>
                <a:xfrm>
                  <a:off x="1971735" y="5671126"/>
                  <a:ext cx="27443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a:t>
                  </a:r>
                </a:p>
              </p:txBody>
            </p:sp>
            <p:sp>
              <p:nvSpPr>
                <p:cNvPr id="21" name="TextBox 20">
                  <a:extLst>
                    <a:ext uri="{FF2B5EF4-FFF2-40B4-BE49-F238E27FC236}">
                      <a16:creationId xmlns:a16="http://schemas.microsoft.com/office/drawing/2014/main" id="{1F9AA48C-CFA1-8FAC-C4DD-3D5FEAFDEB6B}"/>
                    </a:ext>
                  </a:extLst>
                </p:cNvPr>
                <p:cNvSpPr txBox="1"/>
                <p:nvPr/>
              </p:nvSpPr>
              <p:spPr>
                <a:xfrm>
                  <a:off x="2897370" y="5671126"/>
                  <a:ext cx="27443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a:t>
                  </a:r>
                </a:p>
              </p:txBody>
            </p:sp>
            <p:sp>
              <p:nvSpPr>
                <p:cNvPr id="22" name="TextBox 21">
                  <a:extLst>
                    <a:ext uri="{FF2B5EF4-FFF2-40B4-BE49-F238E27FC236}">
                      <a16:creationId xmlns:a16="http://schemas.microsoft.com/office/drawing/2014/main" id="{71551F93-F27F-3209-2F46-383212C3B7DE}"/>
                    </a:ext>
                  </a:extLst>
                </p:cNvPr>
                <p:cNvSpPr txBox="1"/>
                <p:nvPr/>
              </p:nvSpPr>
              <p:spPr>
                <a:xfrm>
                  <a:off x="3823833" y="5671126"/>
                  <a:ext cx="27443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4</a:t>
                  </a:r>
                </a:p>
              </p:txBody>
            </p:sp>
            <p:sp>
              <p:nvSpPr>
                <p:cNvPr id="23" name="TextBox 22">
                  <a:extLst>
                    <a:ext uri="{FF2B5EF4-FFF2-40B4-BE49-F238E27FC236}">
                      <a16:creationId xmlns:a16="http://schemas.microsoft.com/office/drawing/2014/main" id="{C516D2A1-8D3B-26C6-4337-46C8B299D7A7}"/>
                    </a:ext>
                  </a:extLst>
                </p:cNvPr>
                <p:cNvSpPr txBox="1"/>
                <p:nvPr/>
              </p:nvSpPr>
              <p:spPr>
                <a:xfrm>
                  <a:off x="4742644" y="5671126"/>
                  <a:ext cx="27443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5</a:t>
                  </a:r>
                </a:p>
              </p:txBody>
            </p:sp>
            <p:sp>
              <p:nvSpPr>
                <p:cNvPr id="24" name="TextBox 23">
                  <a:extLst>
                    <a:ext uri="{FF2B5EF4-FFF2-40B4-BE49-F238E27FC236}">
                      <a16:creationId xmlns:a16="http://schemas.microsoft.com/office/drawing/2014/main" id="{CC05A815-6F77-3480-2F08-0DEFC066992B}"/>
                    </a:ext>
                  </a:extLst>
                </p:cNvPr>
                <p:cNvSpPr txBox="1"/>
                <p:nvPr/>
              </p:nvSpPr>
              <p:spPr>
                <a:xfrm>
                  <a:off x="5668693" y="5671126"/>
                  <a:ext cx="27443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6</a:t>
                  </a:r>
                </a:p>
              </p:txBody>
            </p:sp>
            <p:sp>
              <p:nvSpPr>
                <p:cNvPr id="25" name="TextBox 24">
                  <a:extLst>
                    <a:ext uri="{FF2B5EF4-FFF2-40B4-BE49-F238E27FC236}">
                      <a16:creationId xmlns:a16="http://schemas.microsoft.com/office/drawing/2014/main" id="{E01DFB4E-9FE9-7D03-CA40-A1DBC51056CC}"/>
                    </a:ext>
                  </a:extLst>
                </p:cNvPr>
                <p:cNvSpPr txBox="1"/>
                <p:nvPr/>
              </p:nvSpPr>
              <p:spPr>
                <a:xfrm>
                  <a:off x="6587504" y="5671126"/>
                  <a:ext cx="27443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7</a:t>
                  </a:r>
                </a:p>
              </p:txBody>
            </p:sp>
            <p:sp>
              <p:nvSpPr>
                <p:cNvPr id="26" name="TextBox 25">
                  <a:extLst>
                    <a:ext uri="{FF2B5EF4-FFF2-40B4-BE49-F238E27FC236}">
                      <a16:creationId xmlns:a16="http://schemas.microsoft.com/office/drawing/2014/main" id="{5E4056AA-4079-C3F7-4A3D-6E8DC6EACEC1}"/>
                    </a:ext>
                  </a:extLst>
                </p:cNvPr>
                <p:cNvSpPr txBox="1"/>
                <p:nvPr/>
              </p:nvSpPr>
              <p:spPr>
                <a:xfrm>
                  <a:off x="7513553" y="5671126"/>
                  <a:ext cx="27443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8</a:t>
                  </a:r>
                </a:p>
              </p:txBody>
            </p:sp>
            <p:sp>
              <p:nvSpPr>
                <p:cNvPr id="27" name="TextBox 26">
                  <a:extLst>
                    <a:ext uri="{FF2B5EF4-FFF2-40B4-BE49-F238E27FC236}">
                      <a16:creationId xmlns:a16="http://schemas.microsoft.com/office/drawing/2014/main" id="{9174DD44-CE99-6E11-58FA-9C724AE587EC}"/>
                    </a:ext>
                  </a:extLst>
                </p:cNvPr>
                <p:cNvSpPr txBox="1"/>
                <p:nvPr/>
              </p:nvSpPr>
              <p:spPr>
                <a:xfrm>
                  <a:off x="8440015" y="5671126"/>
                  <a:ext cx="274435"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9</a:t>
                  </a:r>
                </a:p>
              </p:txBody>
            </p:sp>
            <p:sp>
              <p:nvSpPr>
                <p:cNvPr id="28" name="TextBox 27">
                  <a:extLst>
                    <a:ext uri="{FF2B5EF4-FFF2-40B4-BE49-F238E27FC236}">
                      <a16:creationId xmlns:a16="http://schemas.microsoft.com/office/drawing/2014/main" id="{BED1D904-39EE-9C16-4C7D-FA6BB1529CB2}"/>
                    </a:ext>
                  </a:extLst>
                </p:cNvPr>
                <p:cNvSpPr txBox="1"/>
                <p:nvPr/>
              </p:nvSpPr>
              <p:spPr>
                <a:xfrm>
                  <a:off x="9315943" y="5671126"/>
                  <a:ext cx="364203"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10</a:t>
                  </a:r>
                </a:p>
              </p:txBody>
            </p:sp>
            <p:sp>
              <p:nvSpPr>
                <p:cNvPr id="29" name="TextBox 28">
                  <a:extLst>
                    <a:ext uri="{FF2B5EF4-FFF2-40B4-BE49-F238E27FC236}">
                      <a16:creationId xmlns:a16="http://schemas.microsoft.com/office/drawing/2014/main" id="{960324D3-636F-71FE-BD25-5F7916F07FD3}"/>
                    </a:ext>
                  </a:extLst>
                </p:cNvPr>
                <p:cNvSpPr txBox="1"/>
                <p:nvPr/>
              </p:nvSpPr>
              <p:spPr>
                <a:xfrm>
                  <a:off x="10233678" y="5671126"/>
                  <a:ext cx="357535"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11</a:t>
                  </a:r>
                </a:p>
              </p:txBody>
            </p:sp>
            <p:sp>
              <p:nvSpPr>
                <p:cNvPr id="30" name="TextBox 29">
                  <a:extLst>
                    <a:ext uri="{FF2B5EF4-FFF2-40B4-BE49-F238E27FC236}">
                      <a16:creationId xmlns:a16="http://schemas.microsoft.com/office/drawing/2014/main" id="{238B0B6F-02BE-008E-B4C3-88913BD84AF6}"/>
                    </a:ext>
                  </a:extLst>
                </p:cNvPr>
                <p:cNvSpPr txBox="1"/>
                <p:nvPr/>
              </p:nvSpPr>
              <p:spPr>
                <a:xfrm>
                  <a:off x="11163215" y="5671126"/>
                  <a:ext cx="364203"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12</a:t>
                  </a:r>
                </a:p>
              </p:txBody>
            </p:sp>
            <p:sp>
              <p:nvSpPr>
                <p:cNvPr id="31" name="TextBox 30">
                  <a:extLst>
                    <a:ext uri="{FF2B5EF4-FFF2-40B4-BE49-F238E27FC236}">
                      <a16:creationId xmlns:a16="http://schemas.microsoft.com/office/drawing/2014/main" id="{B4BF0E98-E889-1805-907C-A1E4C1D08982}"/>
                    </a:ext>
                  </a:extLst>
                </p:cNvPr>
                <p:cNvSpPr txBox="1"/>
                <p:nvPr/>
              </p:nvSpPr>
              <p:spPr>
                <a:xfrm>
                  <a:off x="407612" y="5746189"/>
                  <a:ext cx="46358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mm</a:t>
                  </a:r>
                </a:p>
              </p:txBody>
            </p:sp>
          </p:grpSp>
          <p:cxnSp>
            <p:nvCxnSpPr>
              <p:cNvPr id="98" name="Straight Connector 97">
                <a:extLst>
                  <a:ext uri="{FF2B5EF4-FFF2-40B4-BE49-F238E27FC236}">
                    <a16:creationId xmlns:a16="http://schemas.microsoft.com/office/drawing/2014/main" id="{0913C797-29E3-2E34-0420-77D62A631068}"/>
                  </a:ext>
                </a:extLst>
              </p:cNvPr>
              <p:cNvCxnSpPr>
                <a:cxnSpLocks/>
              </p:cNvCxnSpPr>
              <p:nvPr/>
            </p:nvCxnSpPr>
            <p:spPr>
              <a:xfrm>
                <a:off x="96819" y="4712018"/>
                <a:ext cx="118764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6" name="Freeform 125">
                <a:extLst>
                  <a:ext uri="{FF2B5EF4-FFF2-40B4-BE49-F238E27FC236}">
                    <a16:creationId xmlns:a16="http://schemas.microsoft.com/office/drawing/2014/main" id="{3C2486EA-CEE7-959A-5BA1-0519336AE47A}"/>
                  </a:ext>
                </a:extLst>
              </p:cNvPr>
              <p:cNvSpPr/>
              <p:nvPr/>
            </p:nvSpPr>
            <p:spPr>
              <a:xfrm>
                <a:off x="280861" y="4538550"/>
                <a:ext cx="9207384" cy="360000"/>
              </a:xfrm>
              <a:custGeom>
                <a:avLst/>
                <a:gdLst>
                  <a:gd name="connsiteX0" fmla="*/ 0 w 1149350"/>
                  <a:gd name="connsiteY0" fmla="*/ 698500 h 1422888"/>
                  <a:gd name="connsiteX1" fmla="*/ 114300 w 1149350"/>
                  <a:gd name="connsiteY1" fmla="*/ 1400175 h 1422888"/>
                  <a:gd name="connsiteX2" fmla="*/ 349250 w 1149350"/>
                  <a:gd name="connsiteY2" fmla="*/ 0 h 1422888"/>
                  <a:gd name="connsiteX3" fmla="*/ 574675 w 1149350"/>
                  <a:gd name="connsiteY3" fmla="*/ 1403350 h 1422888"/>
                  <a:gd name="connsiteX4" fmla="*/ 806450 w 1149350"/>
                  <a:gd name="connsiteY4" fmla="*/ 6350 h 1422888"/>
                  <a:gd name="connsiteX5" fmla="*/ 1035050 w 1149350"/>
                  <a:gd name="connsiteY5" fmla="*/ 1403350 h 1422888"/>
                  <a:gd name="connsiteX6" fmla="*/ 1149350 w 1149350"/>
                  <a:gd name="connsiteY6" fmla="*/ 695325 h 1422888"/>
                  <a:gd name="connsiteX0" fmla="*/ 0 w 1149350"/>
                  <a:gd name="connsiteY0" fmla="*/ 698500 h 1422888"/>
                  <a:gd name="connsiteX1" fmla="*/ 114300 w 1149350"/>
                  <a:gd name="connsiteY1" fmla="*/ 1400175 h 1422888"/>
                  <a:gd name="connsiteX2" fmla="*/ 349250 w 1149350"/>
                  <a:gd name="connsiteY2" fmla="*/ 0 h 1422888"/>
                  <a:gd name="connsiteX3" fmla="*/ 574675 w 1149350"/>
                  <a:gd name="connsiteY3" fmla="*/ 1403350 h 1422888"/>
                  <a:gd name="connsiteX4" fmla="*/ 806450 w 1149350"/>
                  <a:gd name="connsiteY4" fmla="*/ 6350 h 1422888"/>
                  <a:gd name="connsiteX5" fmla="*/ 1035050 w 1149350"/>
                  <a:gd name="connsiteY5" fmla="*/ 1403350 h 1422888"/>
                  <a:gd name="connsiteX6" fmla="*/ 1149350 w 1149350"/>
                  <a:gd name="connsiteY6" fmla="*/ 695325 h 1422888"/>
                  <a:gd name="connsiteX0" fmla="*/ 0 w 1149350"/>
                  <a:gd name="connsiteY0" fmla="*/ 698500 h 1422888"/>
                  <a:gd name="connsiteX1" fmla="*/ 114300 w 1149350"/>
                  <a:gd name="connsiteY1" fmla="*/ 1400175 h 1422888"/>
                  <a:gd name="connsiteX2" fmla="*/ 349250 w 1149350"/>
                  <a:gd name="connsiteY2" fmla="*/ 0 h 1422888"/>
                  <a:gd name="connsiteX3" fmla="*/ 574675 w 1149350"/>
                  <a:gd name="connsiteY3" fmla="*/ 1403350 h 1422888"/>
                  <a:gd name="connsiteX4" fmla="*/ 806450 w 1149350"/>
                  <a:gd name="connsiteY4" fmla="*/ 6350 h 1422888"/>
                  <a:gd name="connsiteX5" fmla="*/ 1035050 w 1149350"/>
                  <a:gd name="connsiteY5" fmla="*/ 1403350 h 1422888"/>
                  <a:gd name="connsiteX6" fmla="*/ 1149350 w 1149350"/>
                  <a:gd name="connsiteY6" fmla="*/ 695325 h 1422888"/>
                  <a:gd name="connsiteX0" fmla="*/ 0 w 1149350"/>
                  <a:gd name="connsiteY0" fmla="*/ 698500 h 1422888"/>
                  <a:gd name="connsiteX1" fmla="*/ 114300 w 1149350"/>
                  <a:gd name="connsiteY1" fmla="*/ 1400175 h 1422888"/>
                  <a:gd name="connsiteX2" fmla="*/ 349250 w 1149350"/>
                  <a:gd name="connsiteY2" fmla="*/ 0 h 1422888"/>
                  <a:gd name="connsiteX3" fmla="*/ 574675 w 1149350"/>
                  <a:gd name="connsiteY3" fmla="*/ 1397000 h 1422888"/>
                  <a:gd name="connsiteX4" fmla="*/ 806450 w 1149350"/>
                  <a:gd name="connsiteY4" fmla="*/ 6350 h 1422888"/>
                  <a:gd name="connsiteX5" fmla="*/ 1035050 w 1149350"/>
                  <a:gd name="connsiteY5" fmla="*/ 1403350 h 1422888"/>
                  <a:gd name="connsiteX6" fmla="*/ 1149350 w 1149350"/>
                  <a:gd name="connsiteY6" fmla="*/ 695325 h 1422888"/>
                  <a:gd name="connsiteX0" fmla="*/ 0 w 1149350"/>
                  <a:gd name="connsiteY0" fmla="*/ 698500 h 1403350"/>
                  <a:gd name="connsiteX1" fmla="*/ 114300 w 1149350"/>
                  <a:gd name="connsiteY1" fmla="*/ 1400175 h 1403350"/>
                  <a:gd name="connsiteX2" fmla="*/ 349250 w 1149350"/>
                  <a:gd name="connsiteY2" fmla="*/ 0 h 1403350"/>
                  <a:gd name="connsiteX3" fmla="*/ 574675 w 1149350"/>
                  <a:gd name="connsiteY3" fmla="*/ 1397000 h 1403350"/>
                  <a:gd name="connsiteX4" fmla="*/ 806450 w 1149350"/>
                  <a:gd name="connsiteY4" fmla="*/ 6350 h 1403350"/>
                  <a:gd name="connsiteX5" fmla="*/ 1035050 w 1149350"/>
                  <a:gd name="connsiteY5" fmla="*/ 1403350 h 1403350"/>
                  <a:gd name="connsiteX6" fmla="*/ 1149350 w 1149350"/>
                  <a:gd name="connsiteY6" fmla="*/ 695325 h 1403350"/>
                  <a:gd name="connsiteX0" fmla="*/ 0 w 1149350"/>
                  <a:gd name="connsiteY0" fmla="*/ 698500 h 1406525"/>
                  <a:gd name="connsiteX1" fmla="*/ 114300 w 1149350"/>
                  <a:gd name="connsiteY1" fmla="*/ 1400175 h 1406525"/>
                  <a:gd name="connsiteX2" fmla="*/ 349250 w 1149350"/>
                  <a:gd name="connsiteY2" fmla="*/ 0 h 1406525"/>
                  <a:gd name="connsiteX3" fmla="*/ 574675 w 1149350"/>
                  <a:gd name="connsiteY3" fmla="*/ 1397000 h 1406525"/>
                  <a:gd name="connsiteX4" fmla="*/ 806450 w 1149350"/>
                  <a:gd name="connsiteY4" fmla="*/ 6350 h 1406525"/>
                  <a:gd name="connsiteX5" fmla="*/ 1022350 w 1149350"/>
                  <a:gd name="connsiteY5" fmla="*/ 1406525 h 1406525"/>
                  <a:gd name="connsiteX6" fmla="*/ 1149350 w 1149350"/>
                  <a:gd name="connsiteY6" fmla="*/ 695325 h 1406525"/>
                  <a:gd name="connsiteX0" fmla="*/ 0 w 1149350"/>
                  <a:gd name="connsiteY0" fmla="*/ 698500 h 1406528"/>
                  <a:gd name="connsiteX1" fmla="*/ 114300 w 1149350"/>
                  <a:gd name="connsiteY1" fmla="*/ 1400175 h 1406528"/>
                  <a:gd name="connsiteX2" fmla="*/ 349250 w 1149350"/>
                  <a:gd name="connsiteY2" fmla="*/ 0 h 1406528"/>
                  <a:gd name="connsiteX3" fmla="*/ 574675 w 1149350"/>
                  <a:gd name="connsiteY3" fmla="*/ 1397000 h 1406528"/>
                  <a:gd name="connsiteX4" fmla="*/ 806450 w 1149350"/>
                  <a:gd name="connsiteY4" fmla="*/ 6350 h 1406528"/>
                  <a:gd name="connsiteX5" fmla="*/ 1022350 w 1149350"/>
                  <a:gd name="connsiteY5" fmla="*/ 1406525 h 1406528"/>
                  <a:gd name="connsiteX6" fmla="*/ 1149350 w 1149350"/>
                  <a:gd name="connsiteY6" fmla="*/ 695325 h 1406528"/>
                  <a:gd name="connsiteX0" fmla="*/ 0 w 1149350"/>
                  <a:gd name="connsiteY0" fmla="*/ 698500 h 1406528"/>
                  <a:gd name="connsiteX1" fmla="*/ 114300 w 1149350"/>
                  <a:gd name="connsiteY1" fmla="*/ 1400175 h 1406528"/>
                  <a:gd name="connsiteX2" fmla="*/ 349250 w 1149350"/>
                  <a:gd name="connsiteY2" fmla="*/ 0 h 1406528"/>
                  <a:gd name="connsiteX3" fmla="*/ 574675 w 1149350"/>
                  <a:gd name="connsiteY3" fmla="*/ 1397000 h 1406528"/>
                  <a:gd name="connsiteX4" fmla="*/ 806450 w 1149350"/>
                  <a:gd name="connsiteY4" fmla="*/ 6350 h 1406528"/>
                  <a:gd name="connsiteX5" fmla="*/ 1022350 w 1149350"/>
                  <a:gd name="connsiteY5" fmla="*/ 1406525 h 1406528"/>
                  <a:gd name="connsiteX6" fmla="*/ 1149350 w 1149350"/>
                  <a:gd name="connsiteY6" fmla="*/ 695325 h 1406528"/>
                  <a:gd name="connsiteX0" fmla="*/ 0 w 1149350"/>
                  <a:gd name="connsiteY0" fmla="*/ 698500 h 1406528"/>
                  <a:gd name="connsiteX1" fmla="*/ 114300 w 1149350"/>
                  <a:gd name="connsiteY1" fmla="*/ 1400175 h 1406528"/>
                  <a:gd name="connsiteX2" fmla="*/ 349250 w 1149350"/>
                  <a:gd name="connsiteY2" fmla="*/ 0 h 1406528"/>
                  <a:gd name="connsiteX3" fmla="*/ 574675 w 1149350"/>
                  <a:gd name="connsiteY3" fmla="*/ 1397000 h 1406528"/>
                  <a:gd name="connsiteX4" fmla="*/ 806450 w 1149350"/>
                  <a:gd name="connsiteY4" fmla="*/ 6350 h 1406528"/>
                  <a:gd name="connsiteX5" fmla="*/ 1022350 w 1149350"/>
                  <a:gd name="connsiteY5" fmla="*/ 1406525 h 1406528"/>
                  <a:gd name="connsiteX6" fmla="*/ 1149350 w 1149350"/>
                  <a:gd name="connsiteY6" fmla="*/ 695325 h 1406528"/>
                  <a:gd name="connsiteX0" fmla="*/ 0 w 1149350"/>
                  <a:gd name="connsiteY0" fmla="*/ 698500 h 1403353"/>
                  <a:gd name="connsiteX1" fmla="*/ 114300 w 1149350"/>
                  <a:gd name="connsiteY1" fmla="*/ 1400175 h 1403353"/>
                  <a:gd name="connsiteX2" fmla="*/ 349250 w 1149350"/>
                  <a:gd name="connsiteY2" fmla="*/ 0 h 1403353"/>
                  <a:gd name="connsiteX3" fmla="*/ 574675 w 1149350"/>
                  <a:gd name="connsiteY3" fmla="*/ 1397000 h 1403353"/>
                  <a:gd name="connsiteX4" fmla="*/ 806450 w 1149350"/>
                  <a:gd name="connsiteY4" fmla="*/ 6350 h 1403353"/>
                  <a:gd name="connsiteX5" fmla="*/ 1028700 w 1149350"/>
                  <a:gd name="connsiteY5" fmla="*/ 1403350 h 1403353"/>
                  <a:gd name="connsiteX6" fmla="*/ 1149350 w 1149350"/>
                  <a:gd name="connsiteY6" fmla="*/ 695325 h 1403353"/>
                  <a:gd name="connsiteX0" fmla="*/ 0 w 1149350"/>
                  <a:gd name="connsiteY0" fmla="*/ 698500 h 1403353"/>
                  <a:gd name="connsiteX1" fmla="*/ 114300 w 1149350"/>
                  <a:gd name="connsiteY1" fmla="*/ 1400175 h 1403353"/>
                  <a:gd name="connsiteX2" fmla="*/ 349250 w 1149350"/>
                  <a:gd name="connsiteY2" fmla="*/ 0 h 1403353"/>
                  <a:gd name="connsiteX3" fmla="*/ 574675 w 1149350"/>
                  <a:gd name="connsiteY3" fmla="*/ 1397000 h 1403353"/>
                  <a:gd name="connsiteX4" fmla="*/ 806450 w 1149350"/>
                  <a:gd name="connsiteY4" fmla="*/ 6350 h 1403353"/>
                  <a:gd name="connsiteX5" fmla="*/ 1028700 w 1149350"/>
                  <a:gd name="connsiteY5" fmla="*/ 1403350 h 1403353"/>
                  <a:gd name="connsiteX6" fmla="*/ 1149350 w 1149350"/>
                  <a:gd name="connsiteY6" fmla="*/ 695325 h 1403353"/>
                  <a:gd name="connsiteX0" fmla="*/ 0 w 1149350"/>
                  <a:gd name="connsiteY0" fmla="*/ 698500 h 1403353"/>
                  <a:gd name="connsiteX1" fmla="*/ 120650 w 1149350"/>
                  <a:gd name="connsiteY1" fmla="*/ 1403350 h 1403353"/>
                  <a:gd name="connsiteX2" fmla="*/ 349250 w 1149350"/>
                  <a:gd name="connsiteY2" fmla="*/ 0 h 1403353"/>
                  <a:gd name="connsiteX3" fmla="*/ 574675 w 1149350"/>
                  <a:gd name="connsiteY3" fmla="*/ 1397000 h 1403353"/>
                  <a:gd name="connsiteX4" fmla="*/ 806450 w 1149350"/>
                  <a:gd name="connsiteY4" fmla="*/ 6350 h 1403353"/>
                  <a:gd name="connsiteX5" fmla="*/ 1028700 w 1149350"/>
                  <a:gd name="connsiteY5" fmla="*/ 1403350 h 1403353"/>
                  <a:gd name="connsiteX6" fmla="*/ 1149350 w 1149350"/>
                  <a:gd name="connsiteY6" fmla="*/ 695325 h 1403353"/>
                  <a:gd name="connsiteX0" fmla="*/ 0 w 1149350"/>
                  <a:gd name="connsiteY0" fmla="*/ 698500 h 1403353"/>
                  <a:gd name="connsiteX1" fmla="*/ 120650 w 1149350"/>
                  <a:gd name="connsiteY1" fmla="*/ 1403350 h 1403353"/>
                  <a:gd name="connsiteX2" fmla="*/ 349250 w 1149350"/>
                  <a:gd name="connsiteY2" fmla="*/ 0 h 1403353"/>
                  <a:gd name="connsiteX3" fmla="*/ 574675 w 1149350"/>
                  <a:gd name="connsiteY3" fmla="*/ 1397000 h 1403353"/>
                  <a:gd name="connsiteX4" fmla="*/ 806450 w 1149350"/>
                  <a:gd name="connsiteY4" fmla="*/ 6350 h 1403353"/>
                  <a:gd name="connsiteX5" fmla="*/ 1028700 w 1149350"/>
                  <a:gd name="connsiteY5" fmla="*/ 1403350 h 1403353"/>
                  <a:gd name="connsiteX6" fmla="*/ 1149350 w 1149350"/>
                  <a:gd name="connsiteY6" fmla="*/ 695325 h 1403353"/>
                  <a:gd name="connsiteX0" fmla="*/ 0 w 1028700"/>
                  <a:gd name="connsiteY0" fmla="*/ 698500 h 1403353"/>
                  <a:gd name="connsiteX1" fmla="*/ 120650 w 1028700"/>
                  <a:gd name="connsiteY1" fmla="*/ 1403350 h 1403353"/>
                  <a:gd name="connsiteX2" fmla="*/ 349250 w 1028700"/>
                  <a:gd name="connsiteY2" fmla="*/ 0 h 1403353"/>
                  <a:gd name="connsiteX3" fmla="*/ 574675 w 1028700"/>
                  <a:gd name="connsiteY3" fmla="*/ 1397000 h 1403353"/>
                  <a:gd name="connsiteX4" fmla="*/ 806450 w 1028700"/>
                  <a:gd name="connsiteY4" fmla="*/ 6350 h 1403353"/>
                  <a:gd name="connsiteX5" fmla="*/ 1028700 w 1028700"/>
                  <a:gd name="connsiteY5" fmla="*/ 1403350 h 1403353"/>
                  <a:gd name="connsiteX0" fmla="*/ 0 w 920750"/>
                  <a:gd name="connsiteY0" fmla="*/ 703448 h 1408298"/>
                  <a:gd name="connsiteX1" fmla="*/ 120650 w 920750"/>
                  <a:gd name="connsiteY1" fmla="*/ 1408298 h 1408298"/>
                  <a:gd name="connsiteX2" fmla="*/ 349250 w 920750"/>
                  <a:gd name="connsiteY2" fmla="*/ 4948 h 1408298"/>
                  <a:gd name="connsiteX3" fmla="*/ 574675 w 920750"/>
                  <a:gd name="connsiteY3" fmla="*/ 1401948 h 1408298"/>
                  <a:gd name="connsiteX4" fmla="*/ 806450 w 920750"/>
                  <a:gd name="connsiteY4" fmla="*/ 11298 h 1408298"/>
                  <a:gd name="connsiteX5" fmla="*/ 920750 w 920750"/>
                  <a:gd name="connsiteY5" fmla="*/ 706623 h 1408298"/>
                  <a:gd name="connsiteX0" fmla="*/ 0 w 920750"/>
                  <a:gd name="connsiteY0" fmla="*/ 704291 h 1409141"/>
                  <a:gd name="connsiteX1" fmla="*/ 120650 w 920750"/>
                  <a:gd name="connsiteY1" fmla="*/ 1409141 h 1409141"/>
                  <a:gd name="connsiteX2" fmla="*/ 349250 w 920750"/>
                  <a:gd name="connsiteY2" fmla="*/ 5791 h 1409141"/>
                  <a:gd name="connsiteX3" fmla="*/ 574675 w 920750"/>
                  <a:gd name="connsiteY3" fmla="*/ 1402791 h 1409141"/>
                  <a:gd name="connsiteX4" fmla="*/ 806450 w 920750"/>
                  <a:gd name="connsiteY4" fmla="*/ 12141 h 1409141"/>
                  <a:gd name="connsiteX5" fmla="*/ 920750 w 920750"/>
                  <a:gd name="connsiteY5" fmla="*/ 707466 h 1409141"/>
                  <a:gd name="connsiteX0" fmla="*/ 0 w 920750"/>
                  <a:gd name="connsiteY0" fmla="*/ 698501 h 1403351"/>
                  <a:gd name="connsiteX1" fmla="*/ 120650 w 920750"/>
                  <a:gd name="connsiteY1" fmla="*/ 1403351 h 1403351"/>
                  <a:gd name="connsiteX2" fmla="*/ 349250 w 920750"/>
                  <a:gd name="connsiteY2" fmla="*/ 1 h 1403351"/>
                  <a:gd name="connsiteX3" fmla="*/ 574675 w 920750"/>
                  <a:gd name="connsiteY3" fmla="*/ 1397001 h 1403351"/>
                  <a:gd name="connsiteX4" fmla="*/ 806450 w 920750"/>
                  <a:gd name="connsiteY4" fmla="*/ 6351 h 1403351"/>
                  <a:gd name="connsiteX5" fmla="*/ 920750 w 920750"/>
                  <a:gd name="connsiteY5" fmla="*/ 701676 h 1403351"/>
                  <a:gd name="connsiteX0" fmla="*/ 0 w 920750"/>
                  <a:gd name="connsiteY0" fmla="*/ 704852 h 1409702"/>
                  <a:gd name="connsiteX1" fmla="*/ 120650 w 920750"/>
                  <a:gd name="connsiteY1" fmla="*/ 1409702 h 1409702"/>
                  <a:gd name="connsiteX2" fmla="*/ 349250 w 920750"/>
                  <a:gd name="connsiteY2" fmla="*/ 6352 h 1409702"/>
                  <a:gd name="connsiteX3" fmla="*/ 574675 w 920750"/>
                  <a:gd name="connsiteY3" fmla="*/ 1403352 h 1409702"/>
                  <a:gd name="connsiteX4" fmla="*/ 803275 w 920750"/>
                  <a:gd name="connsiteY4" fmla="*/ 2 h 1409702"/>
                  <a:gd name="connsiteX5" fmla="*/ 920750 w 920750"/>
                  <a:gd name="connsiteY5" fmla="*/ 708027 h 1409702"/>
                  <a:gd name="connsiteX0" fmla="*/ 0 w 920750"/>
                  <a:gd name="connsiteY0" fmla="*/ 711200 h 1429455"/>
                  <a:gd name="connsiteX1" fmla="*/ 120650 w 920750"/>
                  <a:gd name="connsiteY1" fmla="*/ 1416050 h 1429455"/>
                  <a:gd name="connsiteX2" fmla="*/ 342900 w 920750"/>
                  <a:gd name="connsiteY2" fmla="*/ 0 h 1429455"/>
                  <a:gd name="connsiteX3" fmla="*/ 574675 w 920750"/>
                  <a:gd name="connsiteY3" fmla="*/ 1409700 h 1429455"/>
                  <a:gd name="connsiteX4" fmla="*/ 803275 w 920750"/>
                  <a:gd name="connsiteY4" fmla="*/ 6350 h 1429455"/>
                  <a:gd name="connsiteX5" fmla="*/ 920750 w 920750"/>
                  <a:gd name="connsiteY5" fmla="*/ 714375 h 1429455"/>
                  <a:gd name="connsiteX0" fmla="*/ 0 w 920750"/>
                  <a:gd name="connsiteY0" fmla="*/ 711200 h 1416531"/>
                  <a:gd name="connsiteX1" fmla="*/ 120650 w 920750"/>
                  <a:gd name="connsiteY1" fmla="*/ 1416050 h 1416531"/>
                  <a:gd name="connsiteX2" fmla="*/ 342900 w 920750"/>
                  <a:gd name="connsiteY2" fmla="*/ 0 h 1416531"/>
                  <a:gd name="connsiteX3" fmla="*/ 574675 w 920750"/>
                  <a:gd name="connsiteY3" fmla="*/ 1409700 h 1416531"/>
                  <a:gd name="connsiteX4" fmla="*/ 803275 w 920750"/>
                  <a:gd name="connsiteY4" fmla="*/ 6350 h 1416531"/>
                  <a:gd name="connsiteX5" fmla="*/ 920750 w 920750"/>
                  <a:gd name="connsiteY5" fmla="*/ 714375 h 1416531"/>
                  <a:gd name="connsiteX0" fmla="*/ 0 w 920750"/>
                  <a:gd name="connsiteY0" fmla="*/ 711200 h 1416052"/>
                  <a:gd name="connsiteX1" fmla="*/ 120650 w 920750"/>
                  <a:gd name="connsiteY1" fmla="*/ 1416050 h 1416052"/>
                  <a:gd name="connsiteX2" fmla="*/ 342900 w 920750"/>
                  <a:gd name="connsiteY2" fmla="*/ 0 h 1416052"/>
                  <a:gd name="connsiteX3" fmla="*/ 574675 w 920750"/>
                  <a:gd name="connsiteY3" fmla="*/ 1409700 h 1416052"/>
                  <a:gd name="connsiteX4" fmla="*/ 803275 w 920750"/>
                  <a:gd name="connsiteY4" fmla="*/ 6350 h 1416052"/>
                  <a:gd name="connsiteX5" fmla="*/ 920750 w 920750"/>
                  <a:gd name="connsiteY5" fmla="*/ 714375 h 1416052"/>
                  <a:gd name="connsiteX0" fmla="*/ 0 w 920750"/>
                  <a:gd name="connsiteY0" fmla="*/ 711200 h 1416052"/>
                  <a:gd name="connsiteX1" fmla="*/ 120650 w 920750"/>
                  <a:gd name="connsiteY1" fmla="*/ 1416050 h 1416052"/>
                  <a:gd name="connsiteX2" fmla="*/ 342900 w 920750"/>
                  <a:gd name="connsiteY2" fmla="*/ 0 h 1416052"/>
                  <a:gd name="connsiteX3" fmla="*/ 574675 w 920750"/>
                  <a:gd name="connsiteY3" fmla="*/ 1409700 h 1416052"/>
                  <a:gd name="connsiteX4" fmla="*/ 803275 w 920750"/>
                  <a:gd name="connsiteY4" fmla="*/ 6350 h 1416052"/>
                  <a:gd name="connsiteX5" fmla="*/ 920750 w 920750"/>
                  <a:gd name="connsiteY5" fmla="*/ 714375 h 1416052"/>
                  <a:gd name="connsiteX0" fmla="*/ 0 w 920750"/>
                  <a:gd name="connsiteY0" fmla="*/ 711200 h 1416052"/>
                  <a:gd name="connsiteX1" fmla="*/ 120650 w 920750"/>
                  <a:gd name="connsiteY1" fmla="*/ 1416050 h 1416052"/>
                  <a:gd name="connsiteX2" fmla="*/ 342900 w 920750"/>
                  <a:gd name="connsiteY2" fmla="*/ 0 h 1416052"/>
                  <a:gd name="connsiteX3" fmla="*/ 574675 w 920750"/>
                  <a:gd name="connsiteY3" fmla="*/ 1409700 h 1416052"/>
                  <a:gd name="connsiteX4" fmla="*/ 803275 w 920750"/>
                  <a:gd name="connsiteY4" fmla="*/ 6350 h 1416052"/>
                  <a:gd name="connsiteX5" fmla="*/ 920750 w 920750"/>
                  <a:gd name="connsiteY5" fmla="*/ 714375 h 1416052"/>
                  <a:gd name="connsiteX0" fmla="*/ 0 w 920750"/>
                  <a:gd name="connsiteY0" fmla="*/ 711200 h 1409702"/>
                  <a:gd name="connsiteX1" fmla="*/ 114300 w 920750"/>
                  <a:gd name="connsiteY1" fmla="*/ 1409700 h 1409702"/>
                  <a:gd name="connsiteX2" fmla="*/ 342900 w 920750"/>
                  <a:gd name="connsiteY2" fmla="*/ 0 h 1409702"/>
                  <a:gd name="connsiteX3" fmla="*/ 574675 w 920750"/>
                  <a:gd name="connsiteY3" fmla="*/ 1409700 h 1409702"/>
                  <a:gd name="connsiteX4" fmla="*/ 803275 w 920750"/>
                  <a:gd name="connsiteY4" fmla="*/ 6350 h 1409702"/>
                  <a:gd name="connsiteX5" fmla="*/ 920750 w 920750"/>
                  <a:gd name="connsiteY5" fmla="*/ 714375 h 1409702"/>
                  <a:gd name="connsiteX0" fmla="*/ 0 w 920750"/>
                  <a:gd name="connsiteY0" fmla="*/ 711200 h 1409701"/>
                  <a:gd name="connsiteX1" fmla="*/ 114300 w 920750"/>
                  <a:gd name="connsiteY1" fmla="*/ 1409700 h 1409701"/>
                  <a:gd name="connsiteX2" fmla="*/ 342900 w 920750"/>
                  <a:gd name="connsiteY2" fmla="*/ 0 h 1409701"/>
                  <a:gd name="connsiteX3" fmla="*/ 574675 w 920750"/>
                  <a:gd name="connsiteY3" fmla="*/ 1409700 h 1409701"/>
                  <a:gd name="connsiteX4" fmla="*/ 803275 w 920750"/>
                  <a:gd name="connsiteY4" fmla="*/ 6350 h 1409701"/>
                  <a:gd name="connsiteX5" fmla="*/ 920750 w 920750"/>
                  <a:gd name="connsiteY5" fmla="*/ 714375 h 1409701"/>
                  <a:gd name="connsiteX0" fmla="*/ 0 w 920750"/>
                  <a:gd name="connsiteY0" fmla="*/ 704852 h 1416448"/>
                  <a:gd name="connsiteX1" fmla="*/ 114300 w 920750"/>
                  <a:gd name="connsiteY1" fmla="*/ 1403352 h 1416448"/>
                  <a:gd name="connsiteX2" fmla="*/ 342900 w 920750"/>
                  <a:gd name="connsiteY2" fmla="*/ 6352 h 1416448"/>
                  <a:gd name="connsiteX3" fmla="*/ 574675 w 920750"/>
                  <a:gd name="connsiteY3" fmla="*/ 1403352 h 1416448"/>
                  <a:gd name="connsiteX4" fmla="*/ 803275 w 920750"/>
                  <a:gd name="connsiteY4" fmla="*/ 2 h 1416448"/>
                  <a:gd name="connsiteX5" fmla="*/ 920750 w 920750"/>
                  <a:gd name="connsiteY5" fmla="*/ 708027 h 1416448"/>
                  <a:gd name="connsiteX0" fmla="*/ 0 w 920750"/>
                  <a:gd name="connsiteY0" fmla="*/ 698502 h 1410098"/>
                  <a:gd name="connsiteX1" fmla="*/ 114300 w 920750"/>
                  <a:gd name="connsiteY1" fmla="*/ 1397002 h 1410098"/>
                  <a:gd name="connsiteX2" fmla="*/ 342900 w 920750"/>
                  <a:gd name="connsiteY2" fmla="*/ 2 h 1410098"/>
                  <a:gd name="connsiteX3" fmla="*/ 574675 w 920750"/>
                  <a:gd name="connsiteY3" fmla="*/ 1397002 h 1410098"/>
                  <a:gd name="connsiteX4" fmla="*/ 803275 w 920750"/>
                  <a:gd name="connsiteY4" fmla="*/ 2 h 1410098"/>
                  <a:gd name="connsiteX5" fmla="*/ 920750 w 920750"/>
                  <a:gd name="connsiteY5" fmla="*/ 701677 h 1410098"/>
                  <a:gd name="connsiteX0" fmla="*/ 0 w 920750"/>
                  <a:gd name="connsiteY0" fmla="*/ 698502 h 1397007"/>
                  <a:gd name="connsiteX1" fmla="*/ 114300 w 920750"/>
                  <a:gd name="connsiteY1" fmla="*/ 1397002 h 1397007"/>
                  <a:gd name="connsiteX2" fmla="*/ 342900 w 920750"/>
                  <a:gd name="connsiteY2" fmla="*/ 2 h 1397007"/>
                  <a:gd name="connsiteX3" fmla="*/ 574675 w 920750"/>
                  <a:gd name="connsiteY3" fmla="*/ 1397002 h 1397007"/>
                  <a:gd name="connsiteX4" fmla="*/ 803275 w 920750"/>
                  <a:gd name="connsiteY4" fmla="*/ 2 h 1397007"/>
                  <a:gd name="connsiteX5" fmla="*/ 920750 w 920750"/>
                  <a:gd name="connsiteY5" fmla="*/ 701677 h 1397007"/>
                  <a:gd name="connsiteX0" fmla="*/ 0 w 803275"/>
                  <a:gd name="connsiteY0" fmla="*/ 698502 h 1397007"/>
                  <a:gd name="connsiteX1" fmla="*/ 114300 w 803275"/>
                  <a:gd name="connsiteY1" fmla="*/ 1397002 h 1397007"/>
                  <a:gd name="connsiteX2" fmla="*/ 342900 w 803275"/>
                  <a:gd name="connsiteY2" fmla="*/ 2 h 1397007"/>
                  <a:gd name="connsiteX3" fmla="*/ 574675 w 803275"/>
                  <a:gd name="connsiteY3" fmla="*/ 1397002 h 1397007"/>
                  <a:gd name="connsiteX4" fmla="*/ 803275 w 803275"/>
                  <a:gd name="connsiteY4" fmla="*/ 2 h 1397007"/>
                  <a:gd name="connsiteX0" fmla="*/ 0 w 574675"/>
                  <a:gd name="connsiteY0" fmla="*/ 698500 h 1397005"/>
                  <a:gd name="connsiteX1" fmla="*/ 114300 w 574675"/>
                  <a:gd name="connsiteY1" fmla="*/ 1397000 h 1397005"/>
                  <a:gd name="connsiteX2" fmla="*/ 342900 w 574675"/>
                  <a:gd name="connsiteY2" fmla="*/ 0 h 1397005"/>
                  <a:gd name="connsiteX3" fmla="*/ 574675 w 574675"/>
                  <a:gd name="connsiteY3" fmla="*/ 1397000 h 1397005"/>
                  <a:gd name="connsiteX0" fmla="*/ 0 w 574675"/>
                  <a:gd name="connsiteY0" fmla="*/ 710842 h 1409347"/>
                  <a:gd name="connsiteX1" fmla="*/ 114300 w 574675"/>
                  <a:gd name="connsiteY1" fmla="*/ 1409342 h 1409347"/>
                  <a:gd name="connsiteX2" fmla="*/ 342900 w 574675"/>
                  <a:gd name="connsiteY2" fmla="*/ 12342 h 1409347"/>
                  <a:gd name="connsiteX3" fmla="*/ 454357 w 574675"/>
                  <a:gd name="connsiteY3" fmla="*/ 763312 h 1409347"/>
                  <a:gd name="connsiteX4" fmla="*/ 574675 w 574675"/>
                  <a:gd name="connsiteY4" fmla="*/ 1409342 h 1409347"/>
                  <a:gd name="connsiteX0" fmla="*/ 0 w 574675"/>
                  <a:gd name="connsiteY0" fmla="*/ 710750 h 1409255"/>
                  <a:gd name="connsiteX1" fmla="*/ 114300 w 574675"/>
                  <a:gd name="connsiteY1" fmla="*/ 1409250 h 1409255"/>
                  <a:gd name="connsiteX2" fmla="*/ 342900 w 574675"/>
                  <a:gd name="connsiteY2" fmla="*/ 12250 h 1409255"/>
                  <a:gd name="connsiteX3" fmla="*/ 454357 w 574675"/>
                  <a:gd name="connsiteY3" fmla="*/ 763220 h 1409255"/>
                  <a:gd name="connsiteX4" fmla="*/ 574675 w 574675"/>
                  <a:gd name="connsiteY4" fmla="*/ 1409250 h 1409255"/>
                  <a:gd name="connsiteX0" fmla="*/ 0 w 454357"/>
                  <a:gd name="connsiteY0" fmla="*/ 710750 h 1409255"/>
                  <a:gd name="connsiteX1" fmla="*/ 114300 w 454357"/>
                  <a:gd name="connsiteY1" fmla="*/ 1409250 h 1409255"/>
                  <a:gd name="connsiteX2" fmla="*/ 342900 w 454357"/>
                  <a:gd name="connsiteY2" fmla="*/ 12250 h 1409255"/>
                  <a:gd name="connsiteX3" fmla="*/ 454357 w 454357"/>
                  <a:gd name="connsiteY3" fmla="*/ 763220 h 1409255"/>
                  <a:gd name="connsiteX0" fmla="*/ 0 w 473345"/>
                  <a:gd name="connsiteY0" fmla="*/ 716632 h 1415137"/>
                  <a:gd name="connsiteX1" fmla="*/ 114300 w 473345"/>
                  <a:gd name="connsiteY1" fmla="*/ 1415132 h 1415137"/>
                  <a:gd name="connsiteX2" fmla="*/ 342900 w 473345"/>
                  <a:gd name="connsiteY2" fmla="*/ 18132 h 1415137"/>
                  <a:gd name="connsiteX3" fmla="*/ 473345 w 473345"/>
                  <a:gd name="connsiteY3" fmla="*/ 668972 h 1415137"/>
                  <a:gd name="connsiteX0" fmla="*/ 0 w 473345"/>
                  <a:gd name="connsiteY0" fmla="*/ 716484 h 1414989"/>
                  <a:gd name="connsiteX1" fmla="*/ 114300 w 473345"/>
                  <a:gd name="connsiteY1" fmla="*/ 1414984 h 1414989"/>
                  <a:gd name="connsiteX2" fmla="*/ 342900 w 473345"/>
                  <a:gd name="connsiteY2" fmla="*/ 17984 h 1414989"/>
                  <a:gd name="connsiteX3" fmla="*/ 473345 w 473345"/>
                  <a:gd name="connsiteY3" fmla="*/ 668824 h 1414989"/>
                </a:gdLst>
                <a:ahLst/>
                <a:cxnLst>
                  <a:cxn ang="0">
                    <a:pos x="connsiteX0" y="connsiteY0"/>
                  </a:cxn>
                  <a:cxn ang="0">
                    <a:pos x="connsiteX1" y="connsiteY1"/>
                  </a:cxn>
                  <a:cxn ang="0">
                    <a:pos x="connsiteX2" y="connsiteY2"/>
                  </a:cxn>
                  <a:cxn ang="0">
                    <a:pos x="connsiteX3" y="connsiteY3"/>
                  </a:cxn>
                </a:cxnLst>
                <a:rect l="l" t="t" r="r" b="b"/>
                <a:pathLst>
                  <a:path w="473345" h="1414989">
                    <a:moveTo>
                      <a:pt x="0" y="716484"/>
                    </a:moveTo>
                    <a:cubicBezTo>
                      <a:pt x="5821" y="836605"/>
                      <a:pt x="50800" y="1417101"/>
                      <a:pt x="114300" y="1414984"/>
                    </a:cubicBezTo>
                    <a:cubicBezTo>
                      <a:pt x="177800" y="1412867"/>
                      <a:pt x="283059" y="142344"/>
                      <a:pt x="342900" y="17984"/>
                    </a:cubicBezTo>
                    <a:cubicBezTo>
                      <a:pt x="402741" y="-106376"/>
                      <a:pt x="452760" y="447117"/>
                      <a:pt x="473345" y="668824"/>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mc:AlternateContent xmlns:mc="http://schemas.openxmlformats.org/markup-compatibility/2006" xmlns:a14="http://schemas.microsoft.com/office/drawing/2010/main">
            <mc:Choice Requires="a14">
              <p:sp>
                <p:nvSpPr>
                  <p:cNvPr id="127" name="TextBox 126">
                    <a:extLst>
                      <a:ext uri="{FF2B5EF4-FFF2-40B4-BE49-F238E27FC236}">
                        <a16:creationId xmlns:a16="http://schemas.microsoft.com/office/drawing/2014/main" id="{244DA8A2-90AC-B59C-9320-AC86C0AAC548}"/>
                      </a:ext>
                    </a:extLst>
                  </p:cNvPr>
                  <p:cNvSpPr txBox="1"/>
                  <p:nvPr/>
                </p:nvSpPr>
                <p:spPr>
                  <a:xfrm>
                    <a:off x="6855032" y="4132512"/>
                    <a:ext cx="91736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en-US" sz="1800" b="0"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𝐸</m:t>
                              </m:r>
                            </m:e>
                            <m:sub>
                              <m:r>
                                <a:rPr kumimoji="0" lang="en-US" sz="1800" b="0"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0</m:t>
                              </m:r>
                            </m:sub>
                          </m:sSub>
                        </m:oMath>
                      </m:oMathPara>
                    </a14:m>
                    <a:endParaRPr kumimoji="0" lang="en-US" sz="1800" b="0" i="0" u="none" strike="noStrike" kern="1200" cap="none" spc="0" normalizeH="0" baseline="0" noProof="0" dirty="0">
                      <a:ln>
                        <a:noFill/>
                      </a:ln>
                      <a:solidFill>
                        <a:srgbClr val="C00000"/>
                      </a:solidFill>
                      <a:effectLst/>
                      <a:uLnTx/>
                      <a:uFillTx/>
                      <a:latin typeface="Arial"/>
                      <a:ea typeface="+mn-ea"/>
                      <a:cs typeface="+mn-cs"/>
                    </a:endParaRPr>
                  </a:p>
                </p:txBody>
              </p:sp>
            </mc:Choice>
            <mc:Fallback xmlns="">
              <p:sp>
                <p:nvSpPr>
                  <p:cNvPr id="127" name="TextBox 126">
                    <a:extLst>
                      <a:ext uri="{FF2B5EF4-FFF2-40B4-BE49-F238E27FC236}">
                        <a16:creationId xmlns:a16="http://schemas.microsoft.com/office/drawing/2014/main" id="{244DA8A2-90AC-B59C-9320-AC86C0AAC548}"/>
                      </a:ext>
                    </a:extLst>
                  </p:cNvPr>
                  <p:cNvSpPr txBox="1">
                    <a:spLocks noRot="1" noChangeAspect="1" noMove="1" noResize="1" noEditPoints="1" noAdjustHandles="1" noChangeArrowheads="1" noChangeShapeType="1" noTextEdit="1"/>
                  </p:cNvSpPr>
                  <p:nvPr/>
                </p:nvSpPr>
                <p:spPr>
                  <a:xfrm>
                    <a:off x="6855032" y="4132512"/>
                    <a:ext cx="917368"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8" name="TextBox 127">
                    <a:extLst>
                      <a:ext uri="{FF2B5EF4-FFF2-40B4-BE49-F238E27FC236}">
                        <a16:creationId xmlns:a16="http://schemas.microsoft.com/office/drawing/2014/main" id="{9FD00139-6805-B3F0-8058-74BC9CA1CBE6}"/>
                      </a:ext>
                    </a:extLst>
                  </p:cNvPr>
                  <p:cNvSpPr txBox="1"/>
                  <p:nvPr/>
                </p:nvSpPr>
                <p:spPr>
                  <a:xfrm>
                    <a:off x="2215402" y="4890699"/>
                    <a:ext cx="50863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en-US" sz="1800" b="0"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𝐸</m:t>
                              </m:r>
                            </m:e>
                            <m:sub>
                              <m:r>
                                <a:rPr kumimoji="0" lang="en-US" sz="1800" b="0"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0</m:t>
                              </m:r>
                            </m:sub>
                          </m:sSub>
                        </m:oMath>
                      </m:oMathPara>
                    </a14:m>
                    <a:endParaRPr kumimoji="0" lang="en-US" sz="1800" b="0" i="0" u="none" strike="noStrike" kern="1200" cap="none" spc="0" normalizeH="0" baseline="0" noProof="0" dirty="0">
                      <a:ln>
                        <a:noFill/>
                      </a:ln>
                      <a:solidFill>
                        <a:srgbClr val="C00000"/>
                      </a:solidFill>
                      <a:effectLst/>
                      <a:uLnTx/>
                      <a:uFillTx/>
                      <a:latin typeface="Arial"/>
                      <a:ea typeface="+mn-ea"/>
                      <a:cs typeface="+mn-cs"/>
                    </a:endParaRPr>
                  </a:p>
                </p:txBody>
              </p:sp>
            </mc:Choice>
            <mc:Fallback xmlns="">
              <p:sp>
                <p:nvSpPr>
                  <p:cNvPr id="128" name="TextBox 127">
                    <a:extLst>
                      <a:ext uri="{FF2B5EF4-FFF2-40B4-BE49-F238E27FC236}">
                        <a16:creationId xmlns:a16="http://schemas.microsoft.com/office/drawing/2014/main" id="{9FD00139-6805-B3F0-8058-74BC9CA1CBE6}"/>
                      </a:ext>
                    </a:extLst>
                  </p:cNvPr>
                  <p:cNvSpPr txBox="1">
                    <a:spLocks noRot="1" noChangeAspect="1" noMove="1" noResize="1" noEditPoints="1" noAdjustHandles="1" noChangeArrowheads="1" noChangeShapeType="1" noTextEdit="1"/>
                  </p:cNvSpPr>
                  <p:nvPr/>
                </p:nvSpPr>
                <p:spPr>
                  <a:xfrm>
                    <a:off x="2215402" y="4890699"/>
                    <a:ext cx="508635" cy="369332"/>
                  </a:xfrm>
                  <a:prstGeom prst="rect">
                    <a:avLst/>
                  </a:prstGeom>
                  <a:blipFill>
                    <a:blip r:embed="rId9"/>
                    <a:stretch>
                      <a:fillRect r="-7317"/>
                    </a:stretch>
                  </a:blipFill>
                </p:spPr>
                <p:txBody>
                  <a:bodyPr/>
                  <a:lstStyle/>
                  <a:p>
                    <a:r>
                      <a:rPr lang="en-US">
                        <a:noFill/>
                      </a:rPr>
                      <a:t> </a:t>
                    </a:r>
                  </a:p>
                </p:txBody>
              </p:sp>
            </mc:Fallback>
          </mc:AlternateContent>
          <p:sp>
            <p:nvSpPr>
              <p:cNvPr id="129" name="TextBox 128">
                <a:extLst>
                  <a:ext uri="{FF2B5EF4-FFF2-40B4-BE49-F238E27FC236}">
                    <a16:creationId xmlns:a16="http://schemas.microsoft.com/office/drawing/2014/main" id="{42C572F9-E15F-0912-9F66-D5B6745E638E}"/>
                  </a:ext>
                </a:extLst>
              </p:cNvPr>
              <p:cNvSpPr txBox="1"/>
              <p:nvPr/>
            </p:nvSpPr>
            <p:spPr>
              <a:xfrm>
                <a:off x="126915" y="4300302"/>
                <a:ext cx="119776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Arial"/>
                    <a:ea typeface="+mn-ea"/>
                    <a:cs typeface="+mn-cs"/>
                  </a:rPr>
                  <a:t>RF wave</a:t>
                </a:r>
              </a:p>
            </p:txBody>
          </p:sp>
          <mc:AlternateContent xmlns:mc="http://schemas.openxmlformats.org/markup-compatibility/2006" xmlns:a14="http://schemas.microsoft.com/office/drawing/2010/main">
            <mc:Choice Requires="a14">
              <p:sp>
                <p:nvSpPr>
                  <p:cNvPr id="130" name="TextBox 129">
                    <a:extLst>
                      <a:ext uri="{FF2B5EF4-FFF2-40B4-BE49-F238E27FC236}">
                        <a16:creationId xmlns:a16="http://schemas.microsoft.com/office/drawing/2014/main" id="{8FCB58FD-9EF5-8E79-97F1-F6238D9C42BA}"/>
                      </a:ext>
                    </a:extLst>
                  </p:cNvPr>
                  <p:cNvSpPr txBox="1"/>
                  <p:nvPr/>
                </p:nvSpPr>
                <p:spPr>
                  <a:xfrm>
                    <a:off x="4445484" y="4672638"/>
                    <a:ext cx="3000375" cy="61824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f>
                            <m:fPr>
                              <m:ctrlP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mn-ea"/>
                                  <a:cs typeface="+mn-cs"/>
                                </a:rPr>
                              </m:ctrlPr>
                            </m:fPr>
                            <m:num>
                              <m: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mn-ea"/>
                                  <a:cs typeface="+mn-cs"/>
                                </a:rPr>
                                <m:t>𝑑𝐸</m:t>
                              </m:r>
                            </m:num>
                            <m:den>
                              <m: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mn-ea"/>
                                  <a:cs typeface="+mn-cs"/>
                                </a:rPr>
                                <m:t>𝑑𝑧</m:t>
                              </m:r>
                            </m:den>
                          </m:f>
                          <m:r>
                            <a:rPr kumimoji="0" lang="en-US" sz="1800" b="0"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 ~</m:t>
                          </m:r>
                          <m:r>
                            <m:rPr>
                              <m:nor/>
                            </m:rPr>
                            <a:rPr kumimoji="0" lang="en-US" sz="1800" b="0" i="0"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 2 kV/m per </m:t>
                          </m:r>
                          <m:r>
                            <m:rPr>
                              <m:sty m:val="p"/>
                            </m:rPr>
                            <a:rPr kumimoji="0" lang="el-GR" sz="1800" b="0" i="1" u="none" strike="noStrike" kern="1200" cap="none" spc="0" normalizeH="0" baseline="0" noProof="0" smtClean="0">
                              <a:ln>
                                <a:noFill/>
                              </a:ln>
                              <a:solidFill>
                                <a:srgbClr val="C00000"/>
                              </a:solidFill>
                              <a:effectLst/>
                              <a:uLnTx/>
                              <a:uFillTx/>
                              <a:latin typeface="Cambria Math" panose="02040503050406030204" pitchFamily="18" charset="0"/>
                              <a:ea typeface="Cambria Math" panose="02040503050406030204" pitchFamily="18" charset="0"/>
                              <a:cs typeface="+mn-cs"/>
                            </a:rPr>
                            <m:t>μ</m:t>
                          </m:r>
                          <m:r>
                            <m:rPr>
                              <m:nor/>
                            </m:rPr>
                            <a:rPr kumimoji="0" lang="en-US" sz="1800" b="0" i="0" u="none" strike="noStrike" kern="1200" cap="none" spc="0" normalizeH="0" baseline="0" noProof="0" smtClean="0">
                              <a:ln>
                                <a:noFill/>
                              </a:ln>
                              <a:solidFill>
                                <a:srgbClr val="C00000"/>
                              </a:solidFill>
                              <a:effectLst/>
                              <a:uLnTx/>
                              <a:uFillTx/>
                              <a:latin typeface="Cambria Math" panose="02040503050406030204" pitchFamily="18" charset="0"/>
                              <a:ea typeface="Cambria Math" panose="02040503050406030204" pitchFamily="18" charset="0"/>
                              <a:cs typeface="+mn-cs"/>
                            </a:rPr>
                            <m:t>m</m:t>
                          </m:r>
                        </m:oMath>
                      </m:oMathPara>
                    </a14:m>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130" name="TextBox 129">
                    <a:extLst>
                      <a:ext uri="{FF2B5EF4-FFF2-40B4-BE49-F238E27FC236}">
                        <a16:creationId xmlns:a16="http://schemas.microsoft.com/office/drawing/2014/main" id="{8FCB58FD-9EF5-8E79-97F1-F6238D9C42BA}"/>
                      </a:ext>
                    </a:extLst>
                  </p:cNvPr>
                  <p:cNvSpPr txBox="1">
                    <a:spLocks noRot="1" noChangeAspect="1" noMove="1" noResize="1" noEditPoints="1" noAdjustHandles="1" noChangeArrowheads="1" noChangeShapeType="1" noTextEdit="1"/>
                  </p:cNvSpPr>
                  <p:nvPr/>
                </p:nvSpPr>
                <p:spPr>
                  <a:xfrm>
                    <a:off x="4445484" y="4672638"/>
                    <a:ext cx="3000375" cy="618246"/>
                  </a:xfrm>
                  <a:prstGeom prst="rect">
                    <a:avLst/>
                  </a:prstGeom>
                  <a:blipFill>
                    <a:blip r:embed="rId10"/>
                    <a:stretch>
                      <a:fillRect b="-6000"/>
                    </a:stretch>
                  </a:blipFill>
                </p:spPr>
                <p:txBody>
                  <a:bodyPr/>
                  <a:lstStyle/>
                  <a:p>
                    <a:r>
                      <a:rPr lang="en-US">
                        <a:noFill/>
                      </a:rPr>
                      <a:t> </a:t>
                    </a:r>
                  </a:p>
                </p:txBody>
              </p:sp>
            </mc:Fallback>
          </mc:AlternateContent>
        </p:grpSp>
        <p:grpSp>
          <p:nvGrpSpPr>
            <p:cNvPr id="99" name="Group 98">
              <a:extLst>
                <a:ext uri="{FF2B5EF4-FFF2-40B4-BE49-F238E27FC236}">
                  <a16:creationId xmlns:a16="http://schemas.microsoft.com/office/drawing/2014/main" id="{E2F0C841-9505-4E62-4176-3AF78594536A}"/>
                </a:ext>
              </a:extLst>
            </p:cNvPr>
            <p:cNvGrpSpPr/>
            <p:nvPr/>
          </p:nvGrpSpPr>
          <p:grpSpPr>
            <a:xfrm>
              <a:off x="259308" y="910866"/>
              <a:ext cx="2270416" cy="2425899"/>
              <a:chOff x="259308" y="439863"/>
              <a:chExt cx="2270416" cy="2425899"/>
            </a:xfrm>
          </p:grpSpPr>
          <p:pic>
            <p:nvPicPr>
              <p:cNvPr id="113" name="Picture 112">
                <a:extLst>
                  <a:ext uri="{FF2B5EF4-FFF2-40B4-BE49-F238E27FC236}">
                    <a16:creationId xmlns:a16="http://schemas.microsoft.com/office/drawing/2014/main" id="{F4DC9E7A-CF0C-4A82-39B7-E6EB992D8893}"/>
                  </a:ext>
                </a:extLst>
              </p:cNvPr>
              <p:cNvPicPr>
                <a:picLocks noChangeAspect="1"/>
              </p:cNvPicPr>
              <p:nvPr/>
            </p:nvPicPr>
            <p:blipFill>
              <a:blip r:embed="rId29"/>
              <a:stretch>
                <a:fillRect/>
              </a:stretch>
            </p:blipFill>
            <p:spPr>
              <a:xfrm flipH="1">
                <a:off x="340728" y="1408147"/>
                <a:ext cx="2188996" cy="1457615"/>
              </a:xfrm>
              <a:prstGeom prst="rect">
                <a:avLst/>
              </a:prstGeom>
            </p:spPr>
          </p:pic>
          <mc:AlternateContent xmlns:mc="http://schemas.openxmlformats.org/markup-compatibility/2006" xmlns:a14="http://schemas.microsoft.com/office/drawing/2010/main">
            <mc:Choice Requires="a14">
              <p:sp>
                <p:nvSpPr>
                  <p:cNvPr id="117" name="TextBox 116">
                    <a:extLst>
                      <a:ext uri="{FF2B5EF4-FFF2-40B4-BE49-F238E27FC236}">
                        <a16:creationId xmlns:a16="http://schemas.microsoft.com/office/drawing/2014/main" id="{E8D14419-AE9E-A5D4-1561-977C4C1166A9}"/>
                      </a:ext>
                    </a:extLst>
                  </p:cNvPr>
                  <p:cNvSpPr txBox="1"/>
                  <p:nvPr/>
                </p:nvSpPr>
                <p:spPr>
                  <a:xfrm>
                    <a:off x="259308" y="716172"/>
                    <a:ext cx="222306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𝐸</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30 </m:t>
                          </m:r>
                          <m:r>
                            <m:rPr>
                              <m:nor/>
                            </m:rPr>
                            <a:rPr kumimoji="0" lang="en-US" sz="1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MV/m</m:t>
                          </m:r>
                        </m:oMath>
                      </m:oMathPara>
                    </a14:m>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117" name="TextBox 116">
                    <a:extLst>
                      <a:ext uri="{FF2B5EF4-FFF2-40B4-BE49-F238E27FC236}">
                        <a16:creationId xmlns:a16="http://schemas.microsoft.com/office/drawing/2014/main" id="{E8D14419-AE9E-A5D4-1561-977C4C1166A9}"/>
                      </a:ext>
                    </a:extLst>
                  </p:cNvPr>
                  <p:cNvSpPr txBox="1">
                    <a:spLocks noRot="1" noChangeAspect="1" noMove="1" noResize="1" noEditPoints="1" noAdjustHandles="1" noChangeArrowheads="1" noChangeShapeType="1" noTextEdit="1"/>
                  </p:cNvSpPr>
                  <p:nvPr/>
                </p:nvSpPr>
                <p:spPr>
                  <a:xfrm>
                    <a:off x="259308" y="716172"/>
                    <a:ext cx="2223065" cy="369332"/>
                  </a:xfrm>
                  <a:prstGeom prst="rect">
                    <a:avLst/>
                  </a:prstGeom>
                  <a:blipFill>
                    <a:blip r:embed="rId30"/>
                    <a:stretch>
                      <a:fillRect b="-20000"/>
                    </a:stretch>
                  </a:blipFill>
                </p:spPr>
                <p:txBody>
                  <a:bodyPr/>
                  <a:lstStyle/>
                  <a:p>
                    <a:r>
                      <a:rPr lang="en-US">
                        <a:noFill/>
                      </a:rPr>
                      <a:t> </a:t>
                    </a:r>
                  </a:p>
                </p:txBody>
              </p:sp>
            </mc:Fallback>
          </mc:AlternateContent>
          <p:sp>
            <p:nvSpPr>
              <p:cNvPr id="156" name="TextBox 155">
                <a:extLst>
                  <a:ext uri="{FF2B5EF4-FFF2-40B4-BE49-F238E27FC236}">
                    <a16:creationId xmlns:a16="http://schemas.microsoft.com/office/drawing/2014/main" id="{F6D6FC03-691F-BC75-9473-F444AE43DF72}"/>
                  </a:ext>
                </a:extLst>
              </p:cNvPr>
              <p:cNvSpPr txBox="1"/>
              <p:nvPr/>
            </p:nvSpPr>
            <p:spPr>
              <a:xfrm>
                <a:off x="554751" y="439863"/>
                <a:ext cx="1632178"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RF accelerators</a:t>
                </a:r>
              </a:p>
            </p:txBody>
          </p:sp>
          <mc:AlternateContent xmlns:mc="http://schemas.openxmlformats.org/markup-compatibility/2006" xmlns:a14="http://schemas.microsoft.com/office/drawing/2010/main">
            <mc:Choice Requires="a14">
              <p:sp>
                <p:nvSpPr>
                  <p:cNvPr id="157" name="TextBox 156">
                    <a:extLst>
                      <a:ext uri="{FF2B5EF4-FFF2-40B4-BE49-F238E27FC236}">
                        <a16:creationId xmlns:a16="http://schemas.microsoft.com/office/drawing/2014/main" id="{711AF140-5BEE-7810-60EA-2CCB6A7607BF}"/>
                      </a:ext>
                    </a:extLst>
                  </p:cNvPr>
                  <p:cNvSpPr txBox="1"/>
                  <p:nvPr/>
                </p:nvSpPr>
                <p:spPr>
                  <a:xfrm>
                    <a:off x="259308" y="1043718"/>
                    <a:ext cx="222306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𝜆</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𝑅𝐹</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≈10 </m:t>
                          </m:r>
                          <m:r>
                            <m:rPr>
                              <m:nor/>
                            </m:rPr>
                            <a:rPr kumimoji="0" lang="en-US" sz="1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cm</m:t>
                          </m:r>
                        </m:oMath>
                      </m:oMathPara>
                    </a14:m>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157" name="TextBox 156">
                    <a:extLst>
                      <a:ext uri="{FF2B5EF4-FFF2-40B4-BE49-F238E27FC236}">
                        <a16:creationId xmlns:a16="http://schemas.microsoft.com/office/drawing/2014/main" id="{711AF140-5BEE-7810-60EA-2CCB6A7607BF}"/>
                      </a:ext>
                    </a:extLst>
                  </p:cNvPr>
                  <p:cNvSpPr txBox="1">
                    <a:spLocks noRot="1" noChangeAspect="1" noMove="1" noResize="1" noEditPoints="1" noAdjustHandles="1" noChangeArrowheads="1" noChangeShapeType="1" noTextEdit="1"/>
                  </p:cNvSpPr>
                  <p:nvPr/>
                </p:nvSpPr>
                <p:spPr>
                  <a:xfrm>
                    <a:off x="259308" y="1043718"/>
                    <a:ext cx="2223065" cy="369332"/>
                  </a:xfrm>
                  <a:prstGeom prst="rect">
                    <a:avLst/>
                  </a:prstGeom>
                  <a:blipFill>
                    <a:blip r:embed="rId31"/>
                    <a:stretch>
                      <a:fillRect b="-20000"/>
                    </a:stretch>
                  </a:blipFill>
                </p:spPr>
                <p:txBody>
                  <a:bodyPr/>
                  <a:lstStyle/>
                  <a:p>
                    <a:r>
                      <a:rPr lang="en-US">
                        <a:noFill/>
                      </a:rPr>
                      <a:t> </a:t>
                    </a:r>
                  </a:p>
                </p:txBody>
              </p:sp>
            </mc:Fallback>
          </mc:AlternateContent>
        </p:grpSp>
      </p:grpSp>
      <p:grpSp>
        <p:nvGrpSpPr>
          <p:cNvPr id="96" name="Group 95">
            <a:extLst>
              <a:ext uri="{FF2B5EF4-FFF2-40B4-BE49-F238E27FC236}">
                <a16:creationId xmlns:a16="http://schemas.microsoft.com/office/drawing/2014/main" id="{FC4B62D6-BA30-F239-E8BF-818A225C625C}"/>
              </a:ext>
            </a:extLst>
          </p:cNvPr>
          <p:cNvGrpSpPr/>
          <p:nvPr/>
        </p:nvGrpSpPr>
        <p:grpSpPr>
          <a:xfrm>
            <a:off x="9025156" y="317035"/>
            <a:ext cx="3432201" cy="6540965"/>
            <a:chOff x="9025156" y="317035"/>
            <a:chExt cx="3432201" cy="6540965"/>
          </a:xfrm>
        </p:grpSpPr>
        <p:grpSp>
          <p:nvGrpSpPr>
            <p:cNvPr id="142" name="Group 141">
              <a:extLst>
                <a:ext uri="{FF2B5EF4-FFF2-40B4-BE49-F238E27FC236}">
                  <a16:creationId xmlns:a16="http://schemas.microsoft.com/office/drawing/2014/main" id="{A43C6EA6-C0C9-1430-345A-CC42611D13B9}"/>
                </a:ext>
              </a:extLst>
            </p:cNvPr>
            <p:cNvGrpSpPr/>
            <p:nvPr/>
          </p:nvGrpSpPr>
          <p:grpSpPr>
            <a:xfrm>
              <a:off x="9025156" y="3172989"/>
              <a:ext cx="3432201" cy="3685011"/>
              <a:chOff x="9025156" y="2955581"/>
              <a:chExt cx="3432201" cy="3685011"/>
            </a:xfrm>
          </p:grpSpPr>
          <mc:AlternateContent xmlns:mc="http://schemas.openxmlformats.org/markup-compatibility/2006" xmlns:a14="http://schemas.microsoft.com/office/drawing/2010/main">
            <mc:Choice Requires="a14">
              <p:sp>
                <p:nvSpPr>
                  <p:cNvPr id="121" name="TextBox 120">
                    <a:extLst>
                      <a:ext uri="{FF2B5EF4-FFF2-40B4-BE49-F238E27FC236}">
                        <a16:creationId xmlns:a16="http://schemas.microsoft.com/office/drawing/2014/main" id="{39D35D25-8BE8-B68C-2E3E-168C2B0B692E}"/>
                      </a:ext>
                    </a:extLst>
                  </p:cNvPr>
                  <p:cNvSpPr txBox="1"/>
                  <p:nvPr/>
                </p:nvSpPr>
                <p:spPr>
                  <a:xfrm>
                    <a:off x="10447020" y="2989036"/>
                    <a:ext cx="104013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en-US" sz="1800" b="0" i="1" u="none" strike="noStrike" kern="0" cap="none" spc="0" normalizeH="0" baseline="0" noProof="0" smtClean="0">
                                  <a:ln>
                                    <a:noFill/>
                                  </a:ln>
                                  <a:solidFill>
                                    <a:srgbClr val="70AD47">
                                      <a:lumMod val="75000"/>
                                    </a:srgbClr>
                                  </a:solidFill>
                                  <a:effectLst/>
                                  <a:uLnTx/>
                                  <a:uFillTx/>
                                  <a:latin typeface="Cambria Math" panose="02040503050406030204" pitchFamily="18" charset="0"/>
                                  <a:ea typeface="+mn-ea"/>
                                  <a:cs typeface="+mn-cs"/>
                                </a:rPr>
                              </m:ctrlPr>
                            </m:sSubPr>
                            <m:e>
                              <m:r>
                                <a:rPr kumimoji="0" lang="en-US" sz="1800" b="0" i="1" u="none" strike="noStrike" kern="0" cap="none" spc="0" normalizeH="0" baseline="0" noProof="0" smtClean="0">
                                  <a:ln>
                                    <a:noFill/>
                                  </a:ln>
                                  <a:solidFill>
                                    <a:srgbClr val="70AD47">
                                      <a:lumMod val="75000"/>
                                    </a:srgbClr>
                                  </a:solidFill>
                                  <a:effectLst/>
                                  <a:uLnTx/>
                                  <a:uFillTx/>
                                  <a:latin typeface="Cambria Math" panose="02040503050406030204" pitchFamily="18" charset="0"/>
                                  <a:ea typeface="+mn-ea"/>
                                  <a:cs typeface="+mn-cs"/>
                                </a:rPr>
                                <m:t>+100 </m:t>
                              </m:r>
                              <m:r>
                                <a:rPr kumimoji="0" lang="en-US" sz="1800" b="0" i="1" u="none" strike="noStrike" kern="0" cap="none" spc="0" normalizeH="0" baseline="0" noProof="0" smtClean="0">
                                  <a:ln>
                                    <a:noFill/>
                                  </a:ln>
                                  <a:solidFill>
                                    <a:srgbClr val="70AD47">
                                      <a:lumMod val="75000"/>
                                    </a:srgbClr>
                                  </a:solidFill>
                                  <a:effectLst/>
                                  <a:uLnTx/>
                                  <a:uFillTx/>
                                  <a:latin typeface="Cambria Math" panose="02040503050406030204" pitchFamily="18" charset="0"/>
                                  <a:ea typeface="+mn-ea"/>
                                  <a:cs typeface="+mn-cs"/>
                                </a:rPr>
                                <m:t>𝐸</m:t>
                              </m:r>
                            </m:e>
                            <m:sub>
                              <m:r>
                                <a:rPr kumimoji="0" lang="en-US" sz="1800" b="0" i="1" u="none" strike="noStrike" kern="0" cap="none" spc="0" normalizeH="0" baseline="0" noProof="0" smtClean="0">
                                  <a:ln>
                                    <a:noFill/>
                                  </a:ln>
                                  <a:solidFill>
                                    <a:srgbClr val="70AD47">
                                      <a:lumMod val="75000"/>
                                    </a:srgbClr>
                                  </a:solidFill>
                                  <a:effectLst/>
                                  <a:uLnTx/>
                                  <a:uFillTx/>
                                  <a:latin typeface="Cambria Math" panose="02040503050406030204" pitchFamily="18" charset="0"/>
                                  <a:ea typeface="+mn-ea"/>
                                  <a:cs typeface="+mn-cs"/>
                                </a:rPr>
                                <m:t>0</m:t>
                              </m:r>
                            </m:sub>
                          </m:sSub>
                        </m:oMath>
                      </m:oMathPara>
                    </a14:m>
                    <a:endParaRPr kumimoji="0" lang="en-US" sz="1800" b="0" i="0" u="none" strike="noStrike" kern="0" cap="none" spc="0" normalizeH="0" baseline="0" noProof="0" dirty="0">
                      <a:ln>
                        <a:noFill/>
                      </a:ln>
                      <a:solidFill>
                        <a:srgbClr val="70AD47">
                          <a:lumMod val="75000"/>
                        </a:srgbClr>
                      </a:solidFill>
                      <a:effectLst/>
                      <a:uLnTx/>
                      <a:uFillTx/>
                      <a:latin typeface="Arial"/>
                      <a:ea typeface="+mn-ea"/>
                      <a:cs typeface="+mn-cs"/>
                    </a:endParaRPr>
                  </a:p>
                </p:txBody>
              </p:sp>
            </mc:Choice>
            <mc:Fallback xmlns="">
              <p:sp>
                <p:nvSpPr>
                  <p:cNvPr id="121" name="TextBox 120">
                    <a:extLst>
                      <a:ext uri="{FF2B5EF4-FFF2-40B4-BE49-F238E27FC236}">
                        <a16:creationId xmlns:a16="http://schemas.microsoft.com/office/drawing/2014/main" id="{39D35D25-8BE8-B68C-2E3E-168C2B0B692E}"/>
                      </a:ext>
                    </a:extLst>
                  </p:cNvPr>
                  <p:cNvSpPr txBox="1">
                    <a:spLocks noRot="1" noChangeAspect="1" noMove="1" noResize="1" noEditPoints="1" noAdjustHandles="1" noChangeArrowheads="1" noChangeShapeType="1" noTextEdit="1"/>
                  </p:cNvSpPr>
                  <p:nvPr/>
                </p:nvSpPr>
                <p:spPr>
                  <a:xfrm>
                    <a:off x="10447020" y="2989036"/>
                    <a:ext cx="1040130" cy="369332"/>
                  </a:xfrm>
                  <a:prstGeom prst="rect">
                    <a:avLst/>
                  </a:prstGeom>
                  <a:blipFill>
                    <a:blip r:embed="rId11"/>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2" name="TextBox 121">
                    <a:extLst>
                      <a:ext uri="{FF2B5EF4-FFF2-40B4-BE49-F238E27FC236}">
                        <a16:creationId xmlns:a16="http://schemas.microsoft.com/office/drawing/2014/main" id="{870BB018-15B4-8707-AEE1-8003D391EDDC}"/>
                      </a:ext>
                    </a:extLst>
                  </p:cNvPr>
                  <p:cNvSpPr txBox="1"/>
                  <p:nvPr/>
                </p:nvSpPr>
                <p:spPr>
                  <a:xfrm>
                    <a:off x="9418974" y="6271260"/>
                    <a:ext cx="104013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en-US" sz="1800" b="0" i="1" u="none" strike="noStrike" kern="0" cap="none" spc="0" normalizeH="0" baseline="0" noProof="0" smtClean="0">
                                  <a:ln>
                                    <a:noFill/>
                                  </a:ln>
                                  <a:solidFill>
                                    <a:srgbClr val="70AD47">
                                      <a:lumMod val="75000"/>
                                    </a:srgbClr>
                                  </a:solidFill>
                                  <a:effectLst/>
                                  <a:uLnTx/>
                                  <a:uFillTx/>
                                  <a:latin typeface="Cambria Math" panose="02040503050406030204" pitchFamily="18" charset="0"/>
                                  <a:ea typeface="+mn-ea"/>
                                  <a:cs typeface="+mn-cs"/>
                                </a:rPr>
                              </m:ctrlPr>
                            </m:sSubPr>
                            <m:e>
                              <m:r>
                                <a:rPr kumimoji="0" lang="en-US" sz="1800" b="0" i="1" u="none" strike="noStrike" kern="0" cap="none" spc="0" normalizeH="0" baseline="0" noProof="0" smtClean="0">
                                  <a:ln>
                                    <a:noFill/>
                                  </a:ln>
                                  <a:solidFill>
                                    <a:srgbClr val="70AD47">
                                      <a:lumMod val="75000"/>
                                    </a:srgbClr>
                                  </a:solidFill>
                                  <a:effectLst/>
                                  <a:uLnTx/>
                                  <a:uFillTx/>
                                  <a:latin typeface="Cambria Math" panose="02040503050406030204" pitchFamily="18" charset="0"/>
                                  <a:ea typeface="+mn-ea"/>
                                  <a:cs typeface="+mn-cs"/>
                                </a:rPr>
                                <m:t>−100 </m:t>
                              </m:r>
                              <m:r>
                                <a:rPr kumimoji="0" lang="en-US" sz="1800" b="0" i="1" u="none" strike="noStrike" kern="0" cap="none" spc="0" normalizeH="0" baseline="0" noProof="0" smtClean="0">
                                  <a:ln>
                                    <a:noFill/>
                                  </a:ln>
                                  <a:solidFill>
                                    <a:srgbClr val="70AD47">
                                      <a:lumMod val="75000"/>
                                    </a:srgbClr>
                                  </a:solidFill>
                                  <a:effectLst/>
                                  <a:uLnTx/>
                                  <a:uFillTx/>
                                  <a:latin typeface="Cambria Math" panose="02040503050406030204" pitchFamily="18" charset="0"/>
                                  <a:ea typeface="+mn-ea"/>
                                  <a:cs typeface="+mn-cs"/>
                                </a:rPr>
                                <m:t>𝐸</m:t>
                              </m:r>
                            </m:e>
                            <m:sub>
                              <m:r>
                                <a:rPr kumimoji="0" lang="en-US" sz="1800" b="0" i="1" u="none" strike="noStrike" kern="0" cap="none" spc="0" normalizeH="0" baseline="0" noProof="0" smtClean="0">
                                  <a:ln>
                                    <a:noFill/>
                                  </a:ln>
                                  <a:solidFill>
                                    <a:srgbClr val="70AD47">
                                      <a:lumMod val="75000"/>
                                    </a:srgbClr>
                                  </a:solidFill>
                                  <a:effectLst/>
                                  <a:uLnTx/>
                                  <a:uFillTx/>
                                  <a:latin typeface="Cambria Math" panose="02040503050406030204" pitchFamily="18" charset="0"/>
                                  <a:ea typeface="+mn-ea"/>
                                  <a:cs typeface="+mn-cs"/>
                                </a:rPr>
                                <m:t>0</m:t>
                              </m:r>
                            </m:sub>
                          </m:sSub>
                        </m:oMath>
                      </m:oMathPara>
                    </a14:m>
                    <a:endParaRPr kumimoji="0" lang="en-US" sz="1800" b="0" i="0" u="none" strike="noStrike" kern="0" cap="none" spc="0" normalizeH="0" baseline="0" noProof="0" dirty="0">
                      <a:ln>
                        <a:noFill/>
                      </a:ln>
                      <a:solidFill>
                        <a:srgbClr val="70AD47">
                          <a:lumMod val="75000"/>
                        </a:srgbClr>
                      </a:solidFill>
                      <a:effectLst/>
                      <a:uLnTx/>
                      <a:uFillTx/>
                      <a:latin typeface="Arial"/>
                      <a:ea typeface="+mn-ea"/>
                      <a:cs typeface="+mn-cs"/>
                    </a:endParaRPr>
                  </a:p>
                </p:txBody>
              </p:sp>
            </mc:Choice>
            <mc:Fallback xmlns="">
              <p:sp>
                <p:nvSpPr>
                  <p:cNvPr id="122" name="TextBox 121">
                    <a:extLst>
                      <a:ext uri="{FF2B5EF4-FFF2-40B4-BE49-F238E27FC236}">
                        <a16:creationId xmlns:a16="http://schemas.microsoft.com/office/drawing/2014/main" id="{870BB018-15B4-8707-AEE1-8003D391EDDC}"/>
                      </a:ext>
                    </a:extLst>
                  </p:cNvPr>
                  <p:cNvSpPr txBox="1">
                    <a:spLocks noRot="1" noChangeAspect="1" noMove="1" noResize="1" noEditPoints="1" noAdjustHandles="1" noChangeArrowheads="1" noChangeShapeType="1" noTextEdit="1"/>
                  </p:cNvSpPr>
                  <p:nvPr/>
                </p:nvSpPr>
                <p:spPr>
                  <a:xfrm>
                    <a:off x="9418974" y="6271260"/>
                    <a:ext cx="1040130" cy="369332"/>
                  </a:xfrm>
                  <a:prstGeom prst="rect">
                    <a:avLst/>
                  </a:prstGeom>
                  <a:blipFill>
                    <a:blip r:embed="rId12"/>
                    <a:stretch>
                      <a:fillRect b="-20000"/>
                    </a:stretch>
                  </a:blipFill>
                </p:spPr>
                <p:txBody>
                  <a:bodyPr/>
                  <a:lstStyle/>
                  <a:p>
                    <a:r>
                      <a:rPr lang="en-US">
                        <a:noFill/>
                      </a:rPr>
                      <a:t> </a:t>
                    </a:r>
                  </a:p>
                </p:txBody>
              </p:sp>
            </mc:Fallback>
          </mc:AlternateContent>
          <p:sp>
            <p:nvSpPr>
              <p:cNvPr id="123" name="Freeform 122">
                <a:extLst>
                  <a:ext uri="{FF2B5EF4-FFF2-40B4-BE49-F238E27FC236}">
                    <a16:creationId xmlns:a16="http://schemas.microsoft.com/office/drawing/2014/main" id="{DDD2BB00-C095-FE3B-97C9-74C005E02B0C}"/>
                  </a:ext>
                </a:extLst>
              </p:cNvPr>
              <p:cNvSpPr/>
              <p:nvPr/>
            </p:nvSpPr>
            <p:spPr>
              <a:xfrm>
                <a:off x="10421812" y="2955581"/>
                <a:ext cx="81088" cy="3629210"/>
              </a:xfrm>
              <a:custGeom>
                <a:avLst/>
                <a:gdLst>
                  <a:gd name="connsiteX0" fmla="*/ 0 w 1149350"/>
                  <a:gd name="connsiteY0" fmla="*/ 698500 h 1422888"/>
                  <a:gd name="connsiteX1" fmla="*/ 114300 w 1149350"/>
                  <a:gd name="connsiteY1" fmla="*/ 1400175 h 1422888"/>
                  <a:gd name="connsiteX2" fmla="*/ 349250 w 1149350"/>
                  <a:gd name="connsiteY2" fmla="*/ 0 h 1422888"/>
                  <a:gd name="connsiteX3" fmla="*/ 574675 w 1149350"/>
                  <a:gd name="connsiteY3" fmla="*/ 1403350 h 1422888"/>
                  <a:gd name="connsiteX4" fmla="*/ 806450 w 1149350"/>
                  <a:gd name="connsiteY4" fmla="*/ 6350 h 1422888"/>
                  <a:gd name="connsiteX5" fmla="*/ 1035050 w 1149350"/>
                  <a:gd name="connsiteY5" fmla="*/ 1403350 h 1422888"/>
                  <a:gd name="connsiteX6" fmla="*/ 1149350 w 1149350"/>
                  <a:gd name="connsiteY6" fmla="*/ 695325 h 1422888"/>
                  <a:gd name="connsiteX0" fmla="*/ 0 w 1149350"/>
                  <a:gd name="connsiteY0" fmla="*/ 698500 h 1422888"/>
                  <a:gd name="connsiteX1" fmla="*/ 114300 w 1149350"/>
                  <a:gd name="connsiteY1" fmla="*/ 1400175 h 1422888"/>
                  <a:gd name="connsiteX2" fmla="*/ 349250 w 1149350"/>
                  <a:gd name="connsiteY2" fmla="*/ 0 h 1422888"/>
                  <a:gd name="connsiteX3" fmla="*/ 574675 w 1149350"/>
                  <a:gd name="connsiteY3" fmla="*/ 1403350 h 1422888"/>
                  <a:gd name="connsiteX4" fmla="*/ 806450 w 1149350"/>
                  <a:gd name="connsiteY4" fmla="*/ 6350 h 1422888"/>
                  <a:gd name="connsiteX5" fmla="*/ 1035050 w 1149350"/>
                  <a:gd name="connsiteY5" fmla="*/ 1403350 h 1422888"/>
                  <a:gd name="connsiteX6" fmla="*/ 1149350 w 1149350"/>
                  <a:gd name="connsiteY6" fmla="*/ 695325 h 1422888"/>
                  <a:gd name="connsiteX0" fmla="*/ 0 w 1149350"/>
                  <a:gd name="connsiteY0" fmla="*/ 698500 h 1422888"/>
                  <a:gd name="connsiteX1" fmla="*/ 114300 w 1149350"/>
                  <a:gd name="connsiteY1" fmla="*/ 1400175 h 1422888"/>
                  <a:gd name="connsiteX2" fmla="*/ 349250 w 1149350"/>
                  <a:gd name="connsiteY2" fmla="*/ 0 h 1422888"/>
                  <a:gd name="connsiteX3" fmla="*/ 574675 w 1149350"/>
                  <a:gd name="connsiteY3" fmla="*/ 1403350 h 1422888"/>
                  <a:gd name="connsiteX4" fmla="*/ 806450 w 1149350"/>
                  <a:gd name="connsiteY4" fmla="*/ 6350 h 1422888"/>
                  <a:gd name="connsiteX5" fmla="*/ 1035050 w 1149350"/>
                  <a:gd name="connsiteY5" fmla="*/ 1403350 h 1422888"/>
                  <a:gd name="connsiteX6" fmla="*/ 1149350 w 1149350"/>
                  <a:gd name="connsiteY6" fmla="*/ 695325 h 1422888"/>
                  <a:gd name="connsiteX0" fmla="*/ 0 w 1149350"/>
                  <a:gd name="connsiteY0" fmla="*/ 698500 h 1422888"/>
                  <a:gd name="connsiteX1" fmla="*/ 114300 w 1149350"/>
                  <a:gd name="connsiteY1" fmla="*/ 1400175 h 1422888"/>
                  <a:gd name="connsiteX2" fmla="*/ 349250 w 1149350"/>
                  <a:gd name="connsiteY2" fmla="*/ 0 h 1422888"/>
                  <a:gd name="connsiteX3" fmla="*/ 574675 w 1149350"/>
                  <a:gd name="connsiteY3" fmla="*/ 1397000 h 1422888"/>
                  <a:gd name="connsiteX4" fmla="*/ 806450 w 1149350"/>
                  <a:gd name="connsiteY4" fmla="*/ 6350 h 1422888"/>
                  <a:gd name="connsiteX5" fmla="*/ 1035050 w 1149350"/>
                  <a:gd name="connsiteY5" fmla="*/ 1403350 h 1422888"/>
                  <a:gd name="connsiteX6" fmla="*/ 1149350 w 1149350"/>
                  <a:gd name="connsiteY6" fmla="*/ 695325 h 1422888"/>
                  <a:gd name="connsiteX0" fmla="*/ 0 w 1149350"/>
                  <a:gd name="connsiteY0" fmla="*/ 698500 h 1403350"/>
                  <a:gd name="connsiteX1" fmla="*/ 114300 w 1149350"/>
                  <a:gd name="connsiteY1" fmla="*/ 1400175 h 1403350"/>
                  <a:gd name="connsiteX2" fmla="*/ 349250 w 1149350"/>
                  <a:gd name="connsiteY2" fmla="*/ 0 h 1403350"/>
                  <a:gd name="connsiteX3" fmla="*/ 574675 w 1149350"/>
                  <a:gd name="connsiteY3" fmla="*/ 1397000 h 1403350"/>
                  <a:gd name="connsiteX4" fmla="*/ 806450 w 1149350"/>
                  <a:gd name="connsiteY4" fmla="*/ 6350 h 1403350"/>
                  <a:gd name="connsiteX5" fmla="*/ 1035050 w 1149350"/>
                  <a:gd name="connsiteY5" fmla="*/ 1403350 h 1403350"/>
                  <a:gd name="connsiteX6" fmla="*/ 1149350 w 1149350"/>
                  <a:gd name="connsiteY6" fmla="*/ 695325 h 1403350"/>
                  <a:gd name="connsiteX0" fmla="*/ 0 w 1149350"/>
                  <a:gd name="connsiteY0" fmla="*/ 698500 h 1406525"/>
                  <a:gd name="connsiteX1" fmla="*/ 114300 w 1149350"/>
                  <a:gd name="connsiteY1" fmla="*/ 1400175 h 1406525"/>
                  <a:gd name="connsiteX2" fmla="*/ 349250 w 1149350"/>
                  <a:gd name="connsiteY2" fmla="*/ 0 h 1406525"/>
                  <a:gd name="connsiteX3" fmla="*/ 574675 w 1149350"/>
                  <a:gd name="connsiteY3" fmla="*/ 1397000 h 1406525"/>
                  <a:gd name="connsiteX4" fmla="*/ 806450 w 1149350"/>
                  <a:gd name="connsiteY4" fmla="*/ 6350 h 1406525"/>
                  <a:gd name="connsiteX5" fmla="*/ 1022350 w 1149350"/>
                  <a:gd name="connsiteY5" fmla="*/ 1406525 h 1406525"/>
                  <a:gd name="connsiteX6" fmla="*/ 1149350 w 1149350"/>
                  <a:gd name="connsiteY6" fmla="*/ 695325 h 1406525"/>
                  <a:gd name="connsiteX0" fmla="*/ 0 w 1149350"/>
                  <a:gd name="connsiteY0" fmla="*/ 698500 h 1406528"/>
                  <a:gd name="connsiteX1" fmla="*/ 114300 w 1149350"/>
                  <a:gd name="connsiteY1" fmla="*/ 1400175 h 1406528"/>
                  <a:gd name="connsiteX2" fmla="*/ 349250 w 1149350"/>
                  <a:gd name="connsiteY2" fmla="*/ 0 h 1406528"/>
                  <a:gd name="connsiteX3" fmla="*/ 574675 w 1149350"/>
                  <a:gd name="connsiteY3" fmla="*/ 1397000 h 1406528"/>
                  <a:gd name="connsiteX4" fmla="*/ 806450 w 1149350"/>
                  <a:gd name="connsiteY4" fmla="*/ 6350 h 1406528"/>
                  <a:gd name="connsiteX5" fmla="*/ 1022350 w 1149350"/>
                  <a:gd name="connsiteY5" fmla="*/ 1406525 h 1406528"/>
                  <a:gd name="connsiteX6" fmla="*/ 1149350 w 1149350"/>
                  <a:gd name="connsiteY6" fmla="*/ 695325 h 1406528"/>
                  <a:gd name="connsiteX0" fmla="*/ 0 w 1149350"/>
                  <a:gd name="connsiteY0" fmla="*/ 698500 h 1406528"/>
                  <a:gd name="connsiteX1" fmla="*/ 114300 w 1149350"/>
                  <a:gd name="connsiteY1" fmla="*/ 1400175 h 1406528"/>
                  <a:gd name="connsiteX2" fmla="*/ 349250 w 1149350"/>
                  <a:gd name="connsiteY2" fmla="*/ 0 h 1406528"/>
                  <a:gd name="connsiteX3" fmla="*/ 574675 w 1149350"/>
                  <a:gd name="connsiteY3" fmla="*/ 1397000 h 1406528"/>
                  <a:gd name="connsiteX4" fmla="*/ 806450 w 1149350"/>
                  <a:gd name="connsiteY4" fmla="*/ 6350 h 1406528"/>
                  <a:gd name="connsiteX5" fmla="*/ 1022350 w 1149350"/>
                  <a:gd name="connsiteY5" fmla="*/ 1406525 h 1406528"/>
                  <a:gd name="connsiteX6" fmla="*/ 1149350 w 1149350"/>
                  <a:gd name="connsiteY6" fmla="*/ 695325 h 1406528"/>
                  <a:gd name="connsiteX0" fmla="*/ 0 w 1149350"/>
                  <a:gd name="connsiteY0" fmla="*/ 698500 h 1406528"/>
                  <a:gd name="connsiteX1" fmla="*/ 114300 w 1149350"/>
                  <a:gd name="connsiteY1" fmla="*/ 1400175 h 1406528"/>
                  <a:gd name="connsiteX2" fmla="*/ 349250 w 1149350"/>
                  <a:gd name="connsiteY2" fmla="*/ 0 h 1406528"/>
                  <a:gd name="connsiteX3" fmla="*/ 574675 w 1149350"/>
                  <a:gd name="connsiteY3" fmla="*/ 1397000 h 1406528"/>
                  <a:gd name="connsiteX4" fmla="*/ 806450 w 1149350"/>
                  <a:gd name="connsiteY4" fmla="*/ 6350 h 1406528"/>
                  <a:gd name="connsiteX5" fmla="*/ 1022350 w 1149350"/>
                  <a:gd name="connsiteY5" fmla="*/ 1406525 h 1406528"/>
                  <a:gd name="connsiteX6" fmla="*/ 1149350 w 1149350"/>
                  <a:gd name="connsiteY6" fmla="*/ 695325 h 1406528"/>
                  <a:gd name="connsiteX0" fmla="*/ 0 w 1149350"/>
                  <a:gd name="connsiteY0" fmla="*/ 698500 h 1403353"/>
                  <a:gd name="connsiteX1" fmla="*/ 114300 w 1149350"/>
                  <a:gd name="connsiteY1" fmla="*/ 1400175 h 1403353"/>
                  <a:gd name="connsiteX2" fmla="*/ 349250 w 1149350"/>
                  <a:gd name="connsiteY2" fmla="*/ 0 h 1403353"/>
                  <a:gd name="connsiteX3" fmla="*/ 574675 w 1149350"/>
                  <a:gd name="connsiteY3" fmla="*/ 1397000 h 1403353"/>
                  <a:gd name="connsiteX4" fmla="*/ 806450 w 1149350"/>
                  <a:gd name="connsiteY4" fmla="*/ 6350 h 1403353"/>
                  <a:gd name="connsiteX5" fmla="*/ 1028700 w 1149350"/>
                  <a:gd name="connsiteY5" fmla="*/ 1403350 h 1403353"/>
                  <a:gd name="connsiteX6" fmla="*/ 1149350 w 1149350"/>
                  <a:gd name="connsiteY6" fmla="*/ 695325 h 1403353"/>
                  <a:gd name="connsiteX0" fmla="*/ 0 w 1149350"/>
                  <a:gd name="connsiteY0" fmla="*/ 698500 h 1403353"/>
                  <a:gd name="connsiteX1" fmla="*/ 114300 w 1149350"/>
                  <a:gd name="connsiteY1" fmla="*/ 1400175 h 1403353"/>
                  <a:gd name="connsiteX2" fmla="*/ 349250 w 1149350"/>
                  <a:gd name="connsiteY2" fmla="*/ 0 h 1403353"/>
                  <a:gd name="connsiteX3" fmla="*/ 574675 w 1149350"/>
                  <a:gd name="connsiteY3" fmla="*/ 1397000 h 1403353"/>
                  <a:gd name="connsiteX4" fmla="*/ 806450 w 1149350"/>
                  <a:gd name="connsiteY4" fmla="*/ 6350 h 1403353"/>
                  <a:gd name="connsiteX5" fmla="*/ 1028700 w 1149350"/>
                  <a:gd name="connsiteY5" fmla="*/ 1403350 h 1403353"/>
                  <a:gd name="connsiteX6" fmla="*/ 1149350 w 1149350"/>
                  <a:gd name="connsiteY6" fmla="*/ 695325 h 1403353"/>
                  <a:gd name="connsiteX0" fmla="*/ 0 w 1149350"/>
                  <a:gd name="connsiteY0" fmla="*/ 698500 h 1403353"/>
                  <a:gd name="connsiteX1" fmla="*/ 120650 w 1149350"/>
                  <a:gd name="connsiteY1" fmla="*/ 1403350 h 1403353"/>
                  <a:gd name="connsiteX2" fmla="*/ 349250 w 1149350"/>
                  <a:gd name="connsiteY2" fmla="*/ 0 h 1403353"/>
                  <a:gd name="connsiteX3" fmla="*/ 574675 w 1149350"/>
                  <a:gd name="connsiteY3" fmla="*/ 1397000 h 1403353"/>
                  <a:gd name="connsiteX4" fmla="*/ 806450 w 1149350"/>
                  <a:gd name="connsiteY4" fmla="*/ 6350 h 1403353"/>
                  <a:gd name="connsiteX5" fmla="*/ 1028700 w 1149350"/>
                  <a:gd name="connsiteY5" fmla="*/ 1403350 h 1403353"/>
                  <a:gd name="connsiteX6" fmla="*/ 1149350 w 1149350"/>
                  <a:gd name="connsiteY6" fmla="*/ 695325 h 1403353"/>
                  <a:gd name="connsiteX0" fmla="*/ 0 w 1149350"/>
                  <a:gd name="connsiteY0" fmla="*/ 698500 h 1403353"/>
                  <a:gd name="connsiteX1" fmla="*/ 120650 w 1149350"/>
                  <a:gd name="connsiteY1" fmla="*/ 1403350 h 1403353"/>
                  <a:gd name="connsiteX2" fmla="*/ 349250 w 1149350"/>
                  <a:gd name="connsiteY2" fmla="*/ 0 h 1403353"/>
                  <a:gd name="connsiteX3" fmla="*/ 574675 w 1149350"/>
                  <a:gd name="connsiteY3" fmla="*/ 1397000 h 1403353"/>
                  <a:gd name="connsiteX4" fmla="*/ 806450 w 1149350"/>
                  <a:gd name="connsiteY4" fmla="*/ 6350 h 1403353"/>
                  <a:gd name="connsiteX5" fmla="*/ 1028700 w 1149350"/>
                  <a:gd name="connsiteY5" fmla="*/ 1403350 h 1403353"/>
                  <a:gd name="connsiteX6" fmla="*/ 1149350 w 1149350"/>
                  <a:gd name="connsiteY6" fmla="*/ 695325 h 1403353"/>
                  <a:gd name="connsiteX0" fmla="*/ 0 w 1028700"/>
                  <a:gd name="connsiteY0" fmla="*/ 698500 h 1403353"/>
                  <a:gd name="connsiteX1" fmla="*/ 120650 w 1028700"/>
                  <a:gd name="connsiteY1" fmla="*/ 1403350 h 1403353"/>
                  <a:gd name="connsiteX2" fmla="*/ 349250 w 1028700"/>
                  <a:gd name="connsiteY2" fmla="*/ 0 h 1403353"/>
                  <a:gd name="connsiteX3" fmla="*/ 574675 w 1028700"/>
                  <a:gd name="connsiteY3" fmla="*/ 1397000 h 1403353"/>
                  <a:gd name="connsiteX4" fmla="*/ 806450 w 1028700"/>
                  <a:gd name="connsiteY4" fmla="*/ 6350 h 1403353"/>
                  <a:gd name="connsiteX5" fmla="*/ 1028700 w 1028700"/>
                  <a:gd name="connsiteY5" fmla="*/ 1403350 h 1403353"/>
                  <a:gd name="connsiteX0" fmla="*/ 0 w 920750"/>
                  <a:gd name="connsiteY0" fmla="*/ 703448 h 1408298"/>
                  <a:gd name="connsiteX1" fmla="*/ 120650 w 920750"/>
                  <a:gd name="connsiteY1" fmla="*/ 1408298 h 1408298"/>
                  <a:gd name="connsiteX2" fmla="*/ 349250 w 920750"/>
                  <a:gd name="connsiteY2" fmla="*/ 4948 h 1408298"/>
                  <a:gd name="connsiteX3" fmla="*/ 574675 w 920750"/>
                  <a:gd name="connsiteY3" fmla="*/ 1401948 h 1408298"/>
                  <a:gd name="connsiteX4" fmla="*/ 806450 w 920750"/>
                  <a:gd name="connsiteY4" fmla="*/ 11298 h 1408298"/>
                  <a:gd name="connsiteX5" fmla="*/ 920750 w 920750"/>
                  <a:gd name="connsiteY5" fmla="*/ 706623 h 1408298"/>
                  <a:gd name="connsiteX0" fmla="*/ 0 w 920750"/>
                  <a:gd name="connsiteY0" fmla="*/ 704291 h 1409141"/>
                  <a:gd name="connsiteX1" fmla="*/ 120650 w 920750"/>
                  <a:gd name="connsiteY1" fmla="*/ 1409141 h 1409141"/>
                  <a:gd name="connsiteX2" fmla="*/ 349250 w 920750"/>
                  <a:gd name="connsiteY2" fmla="*/ 5791 h 1409141"/>
                  <a:gd name="connsiteX3" fmla="*/ 574675 w 920750"/>
                  <a:gd name="connsiteY3" fmla="*/ 1402791 h 1409141"/>
                  <a:gd name="connsiteX4" fmla="*/ 806450 w 920750"/>
                  <a:gd name="connsiteY4" fmla="*/ 12141 h 1409141"/>
                  <a:gd name="connsiteX5" fmla="*/ 920750 w 920750"/>
                  <a:gd name="connsiteY5" fmla="*/ 707466 h 1409141"/>
                  <a:gd name="connsiteX0" fmla="*/ 0 w 920750"/>
                  <a:gd name="connsiteY0" fmla="*/ 698501 h 1403351"/>
                  <a:gd name="connsiteX1" fmla="*/ 120650 w 920750"/>
                  <a:gd name="connsiteY1" fmla="*/ 1403351 h 1403351"/>
                  <a:gd name="connsiteX2" fmla="*/ 349250 w 920750"/>
                  <a:gd name="connsiteY2" fmla="*/ 1 h 1403351"/>
                  <a:gd name="connsiteX3" fmla="*/ 574675 w 920750"/>
                  <a:gd name="connsiteY3" fmla="*/ 1397001 h 1403351"/>
                  <a:gd name="connsiteX4" fmla="*/ 806450 w 920750"/>
                  <a:gd name="connsiteY4" fmla="*/ 6351 h 1403351"/>
                  <a:gd name="connsiteX5" fmla="*/ 920750 w 920750"/>
                  <a:gd name="connsiteY5" fmla="*/ 701676 h 1403351"/>
                  <a:gd name="connsiteX0" fmla="*/ 0 w 920750"/>
                  <a:gd name="connsiteY0" fmla="*/ 704852 h 1409702"/>
                  <a:gd name="connsiteX1" fmla="*/ 120650 w 920750"/>
                  <a:gd name="connsiteY1" fmla="*/ 1409702 h 1409702"/>
                  <a:gd name="connsiteX2" fmla="*/ 349250 w 920750"/>
                  <a:gd name="connsiteY2" fmla="*/ 6352 h 1409702"/>
                  <a:gd name="connsiteX3" fmla="*/ 574675 w 920750"/>
                  <a:gd name="connsiteY3" fmla="*/ 1403352 h 1409702"/>
                  <a:gd name="connsiteX4" fmla="*/ 803275 w 920750"/>
                  <a:gd name="connsiteY4" fmla="*/ 2 h 1409702"/>
                  <a:gd name="connsiteX5" fmla="*/ 920750 w 920750"/>
                  <a:gd name="connsiteY5" fmla="*/ 708027 h 1409702"/>
                  <a:gd name="connsiteX0" fmla="*/ 0 w 920750"/>
                  <a:gd name="connsiteY0" fmla="*/ 711200 h 1429455"/>
                  <a:gd name="connsiteX1" fmla="*/ 120650 w 920750"/>
                  <a:gd name="connsiteY1" fmla="*/ 1416050 h 1429455"/>
                  <a:gd name="connsiteX2" fmla="*/ 342900 w 920750"/>
                  <a:gd name="connsiteY2" fmla="*/ 0 h 1429455"/>
                  <a:gd name="connsiteX3" fmla="*/ 574675 w 920750"/>
                  <a:gd name="connsiteY3" fmla="*/ 1409700 h 1429455"/>
                  <a:gd name="connsiteX4" fmla="*/ 803275 w 920750"/>
                  <a:gd name="connsiteY4" fmla="*/ 6350 h 1429455"/>
                  <a:gd name="connsiteX5" fmla="*/ 920750 w 920750"/>
                  <a:gd name="connsiteY5" fmla="*/ 714375 h 1429455"/>
                  <a:gd name="connsiteX0" fmla="*/ 0 w 920750"/>
                  <a:gd name="connsiteY0" fmla="*/ 711200 h 1416531"/>
                  <a:gd name="connsiteX1" fmla="*/ 120650 w 920750"/>
                  <a:gd name="connsiteY1" fmla="*/ 1416050 h 1416531"/>
                  <a:gd name="connsiteX2" fmla="*/ 342900 w 920750"/>
                  <a:gd name="connsiteY2" fmla="*/ 0 h 1416531"/>
                  <a:gd name="connsiteX3" fmla="*/ 574675 w 920750"/>
                  <a:gd name="connsiteY3" fmla="*/ 1409700 h 1416531"/>
                  <a:gd name="connsiteX4" fmla="*/ 803275 w 920750"/>
                  <a:gd name="connsiteY4" fmla="*/ 6350 h 1416531"/>
                  <a:gd name="connsiteX5" fmla="*/ 920750 w 920750"/>
                  <a:gd name="connsiteY5" fmla="*/ 714375 h 1416531"/>
                  <a:gd name="connsiteX0" fmla="*/ 0 w 920750"/>
                  <a:gd name="connsiteY0" fmla="*/ 711200 h 1416052"/>
                  <a:gd name="connsiteX1" fmla="*/ 120650 w 920750"/>
                  <a:gd name="connsiteY1" fmla="*/ 1416050 h 1416052"/>
                  <a:gd name="connsiteX2" fmla="*/ 342900 w 920750"/>
                  <a:gd name="connsiteY2" fmla="*/ 0 h 1416052"/>
                  <a:gd name="connsiteX3" fmla="*/ 574675 w 920750"/>
                  <a:gd name="connsiteY3" fmla="*/ 1409700 h 1416052"/>
                  <a:gd name="connsiteX4" fmla="*/ 803275 w 920750"/>
                  <a:gd name="connsiteY4" fmla="*/ 6350 h 1416052"/>
                  <a:gd name="connsiteX5" fmla="*/ 920750 w 920750"/>
                  <a:gd name="connsiteY5" fmla="*/ 714375 h 1416052"/>
                  <a:gd name="connsiteX0" fmla="*/ 0 w 920750"/>
                  <a:gd name="connsiteY0" fmla="*/ 711200 h 1416052"/>
                  <a:gd name="connsiteX1" fmla="*/ 120650 w 920750"/>
                  <a:gd name="connsiteY1" fmla="*/ 1416050 h 1416052"/>
                  <a:gd name="connsiteX2" fmla="*/ 342900 w 920750"/>
                  <a:gd name="connsiteY2" fmla="*/ 0 h 1416052"/>
                  <a:gd name="connsiteX3" fmla="*/ 574675 w 920750"/>
                  <a:gd name="connsiteY3" fmla="*/ 1409700 h 1416052"/>
                  <a:gd name="connsiteX4" fmla="*/ 803275 w 920750"/>
                  <a:gd name="connsiteY4" fmla="*/ 6350 h 1416052"/>
                  <a:gd name="connsiteX5" fmla="*/ 920750 w 920750"/>
                  <a:gd name="connsiteY5" fmla="*/ 714375 h 1416052"/>
                  <a:gd name="connsiteX0" fmla="*/ 0 w 920750"/>
                  <a:gd name="connsiteY0" fmla="*/ 711200 h 1416052"/>
                  <a:gd name="connsiteX1" fmla="*/ 120650 w 920750"/>
                  <a:gd name="connsiteY1" fmla="*/ 1416050 h 1416052"/>
                  <a:gd name="connsiteX2" fmla="*/ 342900 w 920750"/>
                  <a:gd name="connsiteY2" fmla="*/ 0 h 1416052"/>
                  <a:gd name="connsiteX3" fmla="*/ 574675 w 920750"/>
                  <a:gd name="connsiteY3" fmla="*/ 1409700 h 1416052"/>
                  <a:gd name="connsiteX4" fmla="*/ 803275 w 920750"/>
                  <a:gd name="connsiteY4" fmla="*/ 6350 h 1416052"/>
                  <a:gd name="connsiteX5" fmla="*/ 920750 w 920750"/>
                  <a:gd name="connsiteY5" fmla="*/ 714375 h 1416052"/>
                  <a:gd name="connsiteX0" fmla="*/ 0 w 920750"/>
                  <a:gd name="connsiteY0" fmla="*/ 711200 h 1409702"/>
                  <a:gd name="connsiteX1" fmla="*/ 114300 w 920750"/>
                  <a:gd name="connsiteY1" fmla="*/ 1409700 h 1409702"/>
                  <a:gd name="connsiteX2" fmla="*/ 342900 w 920750"/>
                  <a:gd name="connsiteY2" fmla="*/ 0 h 1409702"/>
                  <a:gd name="connsiteX3" fmla="*/ 574675 w 920750"/>
                  <a:gd name="connsiteY3" fmla="*/ 1409700 h 1409702"/>
                  <a:gd name="connsiteX4" fmla="*/ 803275 w 920750"/>
                  <a:gd name="connsiteY4" fmla="*/ 6350 h 1409702"/>
                  <a:gd name="connsiteX5" fmla="*/ 920750 w 920750"/>
                  <a:gd name="connsiteY5" fmla="*/ 714375 h 1409702"/>
                  <a:gd name="connsiteX0" fmla="*/ 0 w 920750"/>
                  <a:gd name="connsiteY0" fmla="*/ 711200 h 1409701"/>
                  <a:gd name="connsiteX1" fmla="*/ 114300 w 920750"/>
                  <a:gd name="connsiteY1" fmla="*/ 1409700 h 1409701"/>
                  <a:gd name="connsiteX2" fmla="*/ 342900 w 920750"/>
                  <a:gd name="connsiteY2" fmla="*/ 0 h 1409701"/>
                  <a:gd name="connsiteX3" fmla="*/ 574675 w 920750"/>
                  <a:gd name="connsiteY3" fmla="*/ 1409700 h 1409701"/>
                  <a:gd name="connsiteX4" fmla="*/ 803275 w 920750"/>
                  <a:gd name="connsiteY4" fmla="*/ 6350 h 1409701"/>
                  <a:gd name="connsiteX5" fmla="*/ 920750 w 920750"/>
                  <a:gd name="connsiteY5" fmla="*/ 714375 h 1409701"/>
                  <a:gd name="connsiteX0" fmla="*/ 0 w 920750"/>
                  <a:gd name="connsiteY0" fmla="*/ 704852 h 1416448"/>
                  <a:gd name="connsiteX1" fmla="*/ 114300 w 920750"/>
                  <a:gd name="connsiteY1" fmla="*/ 1403352 h 1416448"/>
                  <a:gd name="connsiteX2" fmla="*/ 342900 w 920750"/>
                  <a:gd name="connsiteY2" fmla="*/ 6352 h 1416448"/>
                  <a:gd name="connsiteX3" fmla="*/ 574675 w 920750"/>
                  <a:gd name="connsiteY3" fmla="*/ 1403352 h 1416448"/>
                  <a:gd name="connsiteX4" fmla="*/ 803275 w 920750"/>
                  <a:gd name="connsiteY4" fmla="*/ 2 h 1416448"/>
                  <a:gd name="connsiteX5" fmla="*/ 920750 w 920750"/>
                  <a:gd name="connsiteY5" fmla="*/ 708027 h 1416448"/>
                  <a:gd name="connsiteX0" fmla="*/ 0 w 920750"/>
                  <a:gd name="connsiteY0" fmla="*/ 698502 h 1410098"/>
                  <a:gd name="connsiteX1" fmla="*/ 114300 w 920750"/>
                  <a:gd name="connsiteY1" fmla="*/ 1397002 h 1410098"/>
                  <a:gd name="connsiteX2" fmla="*/ 342900 w 920750"/>
                  <a:gd name="connsiteY2" fmla="*/ 2 h 1410098"/>
                  <a:gd name="connsiteX3" fmla="*/ 574675 w 920750"/>
                  <a:gd name="connsiteY3" fmla="*/ 1397002 h 1410098"/>
                  <a:gd name="connsiteX4" fmla="*/ 803275 w 920750"/>
                  <a:gd name="connsiteY4" fmla="*/ 2 h 1410098"/>
                  <a:gd name="connsiteX5" fmla="*/ 920750 w 920750"/>
                  <a:gd name="connsiteY5" fmla="*/ 701677 h 1410098"/>
                  <a:gd name="connsiteX0" fmla="*/ 0 w 920750"/>
                  <a:gd name="connsiteY0" fmla="*/ 698502 h 1397007"/>
                  <a:gd name="connsiteX1" fmla="*/ 114300 w 920750"/>
                  <a:gd name="connsiteY1" fmla="*/ 1397002 h 1397007"/>
                  <a:gd name="connsiteX2" fmla="*/ 342900 w 920750"/>
                  <a:gd name="connsiteY2" fmla="*/ 2 h 1397007"/>
                  <a:gd name="connsiteX3" fmla="*/ 574675 w 920750"/>
                  <a:gd name="connsiteY3" fmla="*/ 1397002 h 1397007"/>
                  <a:gd name="connsiteX4" fmla="*/ 803275 w 920750"/>
                  <a:gd name="connsiteY4" fmla="*/ 2 h 1397007"/>
                  <a:gd name="connsiteX5" fmla="*/ 920750 w 920750"/>
                  <a:gd name="connsiteY5" fmla="*/ 701677 h 1397007"/>
                  <a:gd name="connsiteX0" fmla="*/ 0 w 803275"/>
                  <a:gd name="connsiteY0" fmla="*/ 698502 h 1397007"/>
                  <a:gd name="connsiteX1" fmla="*/ 114300 w 803275"/>
                  <a:gd name="connsiteY1" fmla="*/ 1397002 h 1397007"/>
                  <a:gd name="connsiteX2" fmla="*/ 342900 w 803275"/>
                  <a:gd name="connsiteY2" fmla="*/ 2 h 1397007"/>
                  <a:gd name="connsiteX3" fmla="*/ 574675 w 803275"/>
                  <a:gd name="connsiteY3" fmla="*/ 1397002 h 1397007"/>
                  <a:gd name="connsiteX4" fmla="*/ 803275 w 803275"/>
                  <a:gd name="connsiteY4" fmla="*/ 2 h 1397007"/>
                  <a:gd name="connsiteX0" fmla="*/ 0 w 574675"/>
                  <a:gd name="connsiteY0" fmla="*/ 698500 h 1397005"/>
                  <a:gd name="connsiteX1" fmla="*/ 114300 w 574675"/>
                  <a:gd name="connsiteY1" fmla="*/ 1397000 h 1397005"/>
                  <a:gd name="connsiteX2" fmla="*/ 342900 w 574675"/>
                  <a:gd name="connsiteY2" fmla="*/ 0 h 1397005"/>
                  <a:gd name="connsiteX3" fmla="*/ 574675 w 574675"/>
                  <a:gd name="connsiteY3" fmla="*/ 1397000 h 1397005"/>
                  <a:gd name="connsiteX0" fmla="*/ 0 w 574675"/>
                  <a:gd name="connsiteY0" fmla="*/ 710842 h 1409347"/>
                  <a:gd name="connsiteX1" fmla="*/ 114300 w 574675"/>
                  <a:gd name="connsiteY1" fmla="*/ 1409342 h 1409347"/>
                  <a:gd name="connsiteX2" fmla="*/ 342900 w 574675"/>
                  <a:gd name="connsiteY2" fmla="*/ 12342 h 1409347"/>
                  <a:gd name="connsiteX3" fmla="*/ 454357 w 574675"/>
                  <a:gd name="connsiteY3" fmla="*/ 763312 h 1409347"/>
                  <a:gd name="connsiteX4" fmla="*/ 574675 w 574675"/>
                  <a:gd name="connsiteY4" fmla="*/ 1409342 h 1409347"/>
                  <a:gd name="connsiteX0" fmla="*/ 0 w 574675"/>
                  <a:gd name="connsiteY0" fmla="*/ 710750 h 1409255"/>
                  <a:gd name="connsiteX1" fmla="*/ 114300 w 574675"/>
                  <a:gd name="connsiteY1" fmla="*/ 1409250 h 1409255"/>
                  <a:gd name="connsiteX2" fmla="*/ 342900 w 574675"/>
                  <a:gd name="connsiteY2" fmla="*/ 12250 h 1409255"/>
                  <a:gd name="connsiteX3" fmla="*/ 454357 w 574675"/>
                  <a:gd name="connsiteY3" fmla="*/ 763220 h 1409255"/>
                  <a:gd name="connsiteX4" fmla="*/ 574675 w 574675"/>
                  <a:gd name="connsiteY4" fmla="*/ 1409250 h 1409255"/>
                  <a:gd name="connsiteX0" fmla="*/ 0 w 454357"/>
                  <a:gd name="connsiteY0" fmla="*/ 710750 h 1409255"/>
                  <a:gd name="connsiteX1" fmla="*/ 114300 w 454357"/>
                  <a:gd name="connsiteY1" fmla="*/ 1409250 h 1409255"/>
                  <a:gd name="connsiteX2" fmla="*/ 342900 w 454357"/>
                  <a:gd name="connsiteY2" fmla="*/ 12250 h 1409255"/>
                  <a:gd name="connsiteX3" fmla="*/ 454357 w 454357"/>
                  <a:gd name="connsiteY3" fmla="*/ 763220 h 1409255"/>
                  <a:gd name="connsiteX0" fmla="*/ 0 w 473345"/>
                  <a:gd name="connsiteY0" fmla="*/ 716632 h 1415137"/>
                  <a:gd name="connsiteX1" fmla="*/ 114300 w 473345"/>
                  <a:gd name="connsiteY1" fmla="*/ 1415132 h 1415137"/>
                  <a:gd name="connsiteX2" fmla="*/ 342900 w 473345"/>
                  <a:gd name="connsiteY2" fmla="*/ 18132 h 1415137"/>
                  <a:gd name="connsiteX3" fmla="*/ 473345 w 473345"/>
                  <a:gd name="connsiteY3" fmla="*/ 668972 h 1415137"/>
                  <a:gd name="connsiteX0" fmla="*/ 0 w 473345"/>
                  <a:gd name="connsiteY0" fmla="*/ 716484 h 1414989"/>
                  <a:gd name="connsiteX1" fmla="*/ 114300 w 473345"/>
                  <a:gd name="connsiteY1" fmla="*/ 1414984 h 1414989"/>
                  <a:gd name="connsiteX2" fmla="*/ 342900 w 473345"/>
                  <a:gd name="connsiteY2" fmla="*/ 17984 h 1414989"/>
                  <a:gd name="connsiteX3" fmla="*/ 473345 w 473345"/>
                  <a:gd name="connsiteY3" fmla="*/ 668824 h 1414989"/>
                  <a:gd name="connsiteX0" fmla="*/ 0 w 473345"/>
                  <a:gd name="connsiteY0" fmla="*/ 715951 h 1414456"/>
                  <a:gd name="connsiteX1" fmla="*/ 114300 w 473345"/>
                  <a:gd name="connsiteY1" fmla="*/ 1414451 h 1414456"/>
                  <a:gd name="connsiteX2" fmla="*/ 342900 w 473345"/>
                  <a:gd name="connsiteY2" fmla="*/ 17451 h 1414456"/>
                  <a:gd name="connsiteX3" fmla="*/ 473345 w 473345"/>
                  <a:gd name="connsiteY3" fmla="*/ 688258 h 1414456"/>
                  <a:gd name="connsiteX0" fmla="*/ 0 w 473345"/>
                  <a:gd name="connsiteY0" fmla="*/ 693488 h 1426470"/>
                  <a:gd name="connsiteX1" fmla="*/ 114300 w 473345"/>
                  <a:gd name="connsiteY1" fmla="*/ 1414451 h 1426470"/>
                  <a:gd name="connsiteX2" fmla="*/ 342900 w 473345"/>
                  <a:gd name="connsiteY2" fmla="*/ 17451 h 1426470"/>
                  <a:gd name="connsiteX3" fmla="*/ 473345 w 473345"/>
                  <a:gd name="connsiteY3" fmla="*/ 688258 h 1426470"/>
                </a:gdLst>
                <a:ahLst/>
                <a:cxnLst>
                  <a:cxn ang="0">
                    <a:pos x="connsiteX0" y="connsiteY0"/>
                  </a:cxn>
                  <a:cxn ang="0">
                    <a:pos x="connsiteX1" y="connsiteY1"/>
                  </a:cxn>
                  <a:cxn ang="0">
                    <a:pos x="connsiteX2" y="connsiteY2"/>
                  </a:cxn>
                  <a:cxn ang="0">
                    <a:pos x="connsiteX3" y="connsiteY3"/>
                  </a:cxn>
                </a:cxnLst>
                <a:rect l="l" t="t" r="r" b="b"/>
                <a:pathLst>
                  <a:path w="473345" h="1426470">
                    <a:moveTo>
                      <a:pt x="0" y="693488"/>
                    </a:moveTo>
                    <a:cubicBezTo>
                      <a:pt x="5821" y="813609"/>
                      <a:pt x="57150" y="1527124"/>
                      <a:pt x="114300" y="1414451"/>
                    </a:cubicBezTo>
                    <a:cubicBezTo>
                      <a:pt x="171450" y="1301778"/>
                      <a:pt x="283059" y="141811"/>
                      <a:pt x="342900" y="17451"/>
                    </a:cubicBezTo>
                    <a:cubicBezTo>
                      <a:pt x="402741" y="-106909"/>
                      <a:pt x="452760" y="466551"/>
                      <a:pt x="473345" y="688258"/>
                    </a:cubicBezTo>
                  </a:path>
                </a:pathLst>
              </a:custGeom>
              <a:noFill/>
              <a:ln w="12700" cap="flat" cmpd="sng" algn="ctr">
                <a:solidFill>
                  <a:srgbClr val="70AD47">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4" name="TextBox 123">
                <a:extLst>
                  <a:ext uri="{FF2B5EF4-FFF2-40B4-BE49-F238E27FC236}">
                    <a16:creationId xmlns:a16="http://schemas.microsoft.com/office/drawing/2014/main" id="{10B66621-8E33-B108-D488-852F4D3F06E1}"/>
                  </a:ext>
                </a:extLst>
              </p:cNvPr>
              <p:cNvSpPr txBox="1"/>
              <p:nvPr/>
            </p:nvSpPr>
            <p:spPr>
              <a:xfrm>
                <a:off x="9025156" y="2971127"/>
                <a:ext cx="132600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70AD47">
                        <a:lumMod val="75000"/>
                      </a:srgbClr>
                    </a:solidFill>
                    <a:effectLst/>
                    <a:uLnTx/>
                    <a:uFillTx/>
                    <a:latin typeface="Arial"/>
                    <a:ea typeface="+mn-ea"/>
                    <a:cs typeface="+mn-cs"/>
                  </a:rPr>
                  <a:t>THz wave</a:t>
                </a:r>
              </a:p>
            </p:txBody>
          </p:sp>
          <mc:AlternateContent xmlns:mc="http://schemas.openxmlformats.org/markup-compatibility/2006" xmlns:a14="http://schemas.microsoft.com/office/drawing/2010/main">
            <mc:Choice Requires="a14">
              <p:sp>
                <p:nvSpPr>
                  <p:cNvPr id="125" name="TextBox 124">
                    <a:extLst>
                      <a:ext uri="{FF2B5EF4-FFF2-40B4-BE49-F238E27FC236}">
                        <a16:creationId xmlns:a16="http://schemas.microsoft.com/office/drawing/2014/main" id="{F5302B4C-7172-6FE1-B652-008C5B641EAE}"/>
                      </a:ext>
                    </a:extLst>
                  </p:cNvPr>
                  <p:cNvSpPr txBox="1"/>
                  <p:nvPr/>
                </p:nvSpPr>
                <p:spPr>
                  <a:xfrm>
                    <a:off x="10262461" y="3444862"/>
                    <a:ext cx="2194896" cy="89524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f>
                            <m:fPr>
                              <m:ctrlPr>
                                <a:rPr kumimoji="0" lang="en-US" sz="1800" b="0" i="1" u="none" strike="noStrike" kern="0" cap="none" spc="0" normalizeH="0" baseline="0" noProof="0">
                                  <a:ln>
                                    <a:noFill/>
                                  </a:ln>
                                  <a:solidFill>
                                    <a:srgbClr val="70AD47">
                                      <a:lumMod val="75000"/>
                                    </a:srgbClr>
                                  </a:solidFill>
                                  <a:effectLst/>
                                  <a:uLnTx/>
                                  <a:uFillTx/>
                                  <a:latin typeface="Cambria Math" panose="02040503050406030204" pitchFamily="18" charset="0"/>
                                  <a:ea typeface="+mn-ea"/>
                                  <a:cs typeface="+mn-cs"/>
                                </a:rPr>
                              </m:ctrlPr>
                            </m:fPr>
                            <m:num>
                              <m:r>
                                <a:rPr kumimoji="0" lang="en-US" sz="1800" b="0" i="1" u="none" strike="noStrike" kern="0" cap="none" spc="0" normalizeH="0" baseline="0" noProof="0">
                                  <a:ln>
                                    <a:noFill/>
                                  </a:ln>
                                  <a:solidFill>
                                    <a:srgbClr val="70AD47">
                                      <a:lumMod val="75000"/>
                                    </a:srgbClr>
                                  </a:solidFill>
                                  <a:effectLst/>
                                  <a:uLnTx/>
                                  <a:uFillTx/>
                                  <a:latin typeface="Cambria Math" panose="02040503050406030204" pitchFamily="18" charset="0"/>
                                  <a:ea typeface="+mn-ea"/>
                                  <a:cs typeface="+mn-cs"/>
                                </a:rPr>
                                <m:t>𝑑𝐸</m:t>
                              </m:r>
                            </m:num>
                            <m:den>
                              <m:r>
                                <a:rPr kumimoji="0" lang="en-US" sz="1800" b="0" i="1" u="none" strike="noStrike" kern="0" cap="none" spc="0" normalizeH="0" baseline="0" noProof="0">
                                  <a:ln>
                                    <a:noFill/>
                                  </a:ln>
                                  <a:solidFill>
                                    <a:srgbClr val="70AD47">
                                      <a:lumMod val="75000"/>
                                    </a:srgbClr>
                                  </a:solidFill>
                                  <a:effectLst/>
                                  <a:uLnTx/>
                                  <a:uFillTx/>
                                  <a:latin typeface="Cambria Math" panose="02040503050406030204" pitchFamily="18" charset="0"/>
                                  <a:ea typeface="+mn-ea"/>
                                  <a:cs typeface="+mn-cs"/>
                                </a:rPr>
                                <m:t>𝑑𝑧</m:t>
                              </m:r>
                            </m:den>
                          </m:f>
                          <m:r>
                            <a:rPr kumimoji="0" lang="en-US" sz="1800" b="0" i="1" u="none" strike="noStrike" kern="0" cap="none" spc="0" normalizeH="0" baseline="0" noProof="0" smtClean="0">
                              <a:ln>
                                <a:noFill/>
                              </a:ln>
                              <a:solidFill>
                                <a:srgbClr val="70AD47">
                                  <a:lumMod val="75000"/>
                                </a:srgbClr>
                              </a:solidFill>
                              <a:effectLst/>
                              <a:uLnTx/>
                              <a:uFillTx/>
                              <a:latin typeface="Cambria Math" panose="02040503050406030204" pitchFamily="18" charset="0"/>
                              <a:ea typeface="+mn-ea"/>
                              <a:cs typeface="+mn-cs"/>
                            </a:rPr>
                            <m:t> ~</m:t>
                          </m:r>
                          <m:r>
                            <m:rPr>
                              <m:nor/>
                            </m:rPr>
                            <a:rPr kumimoji="0" lang="en-US" sz="1800" b="0" i="0" u="none" strike="noStrike" kern="0" cap="none" spc="0" normalizeH="0" baseline="0" noProof="0" smtClean="0">
                              <a:ln>
                                <a:noFill/>
                              </a:ln>
                              <a:solidFill>
                                <a:srgbClr val="70AD47">
                                  <a:lumMod val="75000"/>
                                </a:srgbClr>
                              </a:solidFill>
                              <a:effectLst/>
                              <a:uLnTx/>
                              <a:uFillTx/>
                              <a:latin typeface="Cambria Math" panose="02040503050406030204" pitchFamily="18" charset="0"/>
                              <a:ea typeface="+mn-ea"/>
                              <a:cs typeface="+mn-cs"/>
                            </a:rPr>
                            <m:t> 20 MV/m</m:t>
                          </m:r>
                        </m:oMath>
                      </m:oMathPara>
                    </a14:m>
                    <a:endParaRPr kumimoji="0" lang="en-US" sz="1800" b="0" i="0" u="none" strike="noStrike" kern="0" cap="none" spc="0" normalizeH="0" baseline="0" noProof="0" dirty="0">
                      <a:ln>
                        <a:noFill/>
                      </a:ln>
                      <a:solidFill>
                        <a:srgbClr val="70AD47">
                          <a:lumMod val="75000"/>
                        </a:srgbClr>
                      </a:solidFill>
                      <a:effectLst/>
                      <a:uLnTx/>
                      <a:uFillTx/>
                      <a:latin typeface="Cambria Math"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m:rPr>
                              <m:nor/>
                            </m:rPr>
                            <a:rPr kumimoji="0" lang="en-US" sz="1800" b="0" i="0" u="none" strike="noStrike" kern="0" cap="none" spc="0" normalizeH="0" baseline="0" noProof="0" smtClean="0">
                              <a:ln>
                                <a:noFill/>
                              </a:ln>
                              <a:solidFill>
                                <a:srgbClr val="70AD47">
                                  <a:lumMod val="75000"/>
                                </a:srgbClr>
                              </a:solidFill>
                              <a:effectLst/>
                              <a:uLnTx/>
                              <a:uFillTx/>
                              <a:latin typeface="Cambria Math" panose="02040503050406030204" pitchFamily="18" charset="0"/>
                              <a:ea typeface="+mn-ea"/>
                              <a:cs typeface="+mn-cs"/>
                            </a:rPr>
                            <m:t>per </m:t>
                          </m:r>
                          <m:r>
                            <m:rPr>
                              <m:sty m:val="p"/>
                            </m:rPr>
                            <a:rPr kumimoji="0" lang="el-GR" sz="1800" b="0" i="1" u="none" strike="noStrike" kern="0" cap="none" spc="0" normalizeH="0" baseline="0" noProof="0" smtClean="0">
                              <a:ln>
                                <a:noFill/>
                              </a:ln>
                              <a:solidFill>
                                <a:srgbClr val="70AD47">
                                  <a:lumMod val="75000"/>
                                </a:srgbClr>
                              </a:solidFill>
                              <a:effectLst/>
                              <a:uLnTx/>
                              <a:uFillTx/>
                              <a:latin typeface="Cambria Math" panose="02040503050406030204" pitchFamily="18" charset="0"/>
                              <a:ea typeface="Cambria Math" panose="02040503050406030204" pitchFamily="18" charset="0"/>
                              <a:cs typeface="+mn-cs"/>
                            </a:rPr>
                            <m:t>μ</m:t>
                          </m:r>
                          <m:r>
                            <m:rPr>
                              <m:nor/>
                            </m:rPr>
                            <a:rPr kumimoji="0" lang="en-US" sz="1800" b="0" i="0" u="none" strike="noStrike" kern="0" cap="none" spc="0" normalizeH="0" baseline="0" noProof="0" smtClean="0">
                              <a:ln>
                                <a:noFill/>
                              </a:ln>
                              <a:solidFill>
                                <a:srgbClr val="70AD47">
                                  <a:lumMod val="75000"/>
                                </a:srgbClr>
                              </a:solidFill>
                              <a:effectLst/>
                              <a:uLnTx/>
                              <a:uFillTx/>
                              <a:latin typeface="Cambria Math" panose="02040503050406030204" pitchFamily="18" charset="0"/>
                              <a:ea typeface="Cambria Math" panose="02040503050406030204" pitchFamily="18" charset="0"/>
                              <a:cs typeface="+mn-cs"/>
                            </a:rPr>
                            <m:t>m</m:t>
                          </m:r>
                        </m:oMath>
                      </m:oMathPara>
                    </a14:m>
                    <a:endParaRPr kumimoji="0" lang="en-US" sz="1800" b="0" i="0" u="none" strike="noStrike" kern="0" cap="none" spc="0" normalizeH="0" baseline="0" noProof="0" dirty="0">
                      <a:ln>
                        <a:noFill/>
                      </a:ln>
                      <a:solidFill>
                        <a:srgbClr val="70AD47">
                          <a:lumMod val="75000"/>
                        </a:srgbClr>
                      </a:solidFill>
                      <a:effectLst/>
                      <a:uLnTx/>
                      <a:uFillTx/>
                      <a:latin typeface="Arial"/>
                      <a:ea typeface="+mn-ea"/>
                      <a:cs typeface="+mn-cs"/>
                    </a:endParaRPr>
                  </a:p>
                </p:txBody>
              </p:sp>
            </mc:Choice>
            <mc:Fallback xmlns="">
              <p:sp>
                <p:nvSpPr>
                  <p:cNvPr id="125" name="TextBox 124">
                    <a:extLst>
                      <a:ext uri="{FF2B5EF4-FFF2-40B4-BE49-F238E27FC236}">
                        <a16:creationId xmlns:a16="http://schemas.microsoft.com/office/drawing/2014/main" id="{F5302B4C-7172-6FE1-B652-008C5B641EAE}"/>
                      </a:ext>
                    </a:extLst>
                  </p:cNvPr>
                  <p:cNvSpPr txBox="1">
                    <a:spLocks noRot="1" noChangeAspect="1" noMove="1" noResize="1" noEditPoints="1" noAdjustHandles="1" noChangeArrowheads="1" noChangeShapeType="1" noTextEdit="1"/>
                  </p:cNvSpPr>
                  <p:nvPr/>
                </p:nvSpPr>
                <p:spPr>
                  <a:xfrm>
                    <a:off x="10262461" y="3444862"/>
                    <a:ext cx="2194896" cy="895245"/>
                  </a:xfrm>
                  <a:prstGeom prst="rect">
                    <a:avLst/>
                  </a:prstGeom>
                  <a:blipFill>
                    <a:blip r:embed="rId13"/>
                    <a:stretch>
                      <a:fillRect b="-6944"/>
                    </a:stretch>
                  </a:blipFill>
                </p:spPr>
                <p:txBody>
                  <a:bodyPr/>
                  <a:lstStyle/>
                  <a:p>
                    <a:r>
                      <a:rPr lang="en-US">
                        <a:noFill/>
                      </a:rPr>
                      <a:t> </a:t>
                    </a:r>
                  </a:p>
                </p:txBody>
              </p:sp>
            </mc:Fallback>
          </mc:AlternateContent>
        </p:grpSp>
        <p:pic>
          <p:nvPicPr>
            <p:cNvPr id="110" name="Picture 2">
              <a:extLst>
                <a:ext uri="{FF2B5EF4-FFF2-40B4-BE49-F238E27FC236}">
                  <a16:creationId xmlns:a16="http://schemas.microsoft.com/office/drawing/2014/main" id="{C5AC312B-651C-C84F-1F9D-8E1378485CD9}"/>
                </a:ext>
              </a:extLst>
            </p:cNvPr>
            <p:cNvPicPr>
              <a:picLocks noChangeAspect="1" noChangeArrowheads="1"/>
            </p:cNvPicPr>
            <p:nvPr/>
          </p:nvPicPr>
          <p:blipFill rotWithShape="1">
            <a:blip r:embed="rId32" cstate="print">
              <a:extLst>
                <a:ext uri="{BEBA8EAE-BF5A-486C-A8C5-ECC9F3942E4B}">
                  <a14:imgProps xmlns:a14="http://schemas.microsoft.com/office/drawing/2010/main">
                    <a14:imgLayer r:embed="rId33">
                      <a14:imgEffect>
                        <a14:brightnessContrast bright="20000" contrast="10000"/>
                      </a14:imgEffect>
                    </a14:imgLayer>
                  </a14:imgProps>
                </a:ext>
                <a:ext uri="{28A0092B-C50C-407E-A947-70E740481C1C}">
                  <a14:useLocalDpi xmlns:a14="http://schemas.microsoft.com/office/drawing/2010/main" val="0"/>
                </a:ext>
              </a:extLst>
            </a:blip>
            <a:srcRect l="2641" t="14114" r="1393" b="21000"/>
            <a:stretch/>
          </p:blipFill>
          <p:spPr bwMode="auto">
            <a:xfrm>
              <a:off x="9255211" y="1371601"/>
              <a:ext cx="2224215" cy="16187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58" name="Group 157">
              <a:extLst>
                <a:ext uri="{FF2B5EF4-FFF2-40B4-BE49-F238E27FC236}">
                  <a16:creationId xmlns:a16="http://schemas.microsoft.com/office/drawing/2014/main" id="{AC407656-C230-2E18-1AB5-C4D80A4A340B}"/>
                </a:ext>
              </a:extLst>
            </p:cNvPr>
            <p:cNvGrpSpPr/>
            <p:nvPr/>
          </p:nvGrpSpPr>
          <p:grpSpPr>
            <a:xfrm>
              <a:off x="9168713" y="317035"/>
              <a:ext cx="2223065" cy="1008251"/>
              <a:chOff x="9168713" y="589990"/>
              <a:chExt cx="2223065" cy="1008251"/>
            </a:xfrm>
          </p:grpSpPr>
          <mc:AlternateContent xmlns:mc="http://schemas.openxmlformats.org/markup-compatibility/2006" xmlns:a14="http://schemas.microsoft.com/office/drawing/2010/main">
            <mc:Choice Requires="a14">
              <p:sp>
                <p:nvSpPr>
                  <p:cNvPr id="159" name="TextBox 158">
                    <a:extLst>
                      <a:ext uri="{FF2B5EF4-FFF2-40B4-BE49-F238E27FC236}">
                        <a16:creationId xmlns:a16="http://schemas.microsoft.com/office/drawing/2014/main" id="{90773364-C872-CF61-AD7F-CC1F09CC7CF2}"/>
                      </a:ext>
                    </a:extLst>
                  </p:cNvPr>
                  <p:cNvSpPr txBox="1"/>
                  <p:nvPr/>
                </p:nvSpPr>
                <p:spPr>
                  <a:xfrm>
                    <a:off x="9168713" y="866299"/>
                    <a:ext cx="222306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𝐸</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≈3 </m:t>
                          </m:r>
                          <m:r>
                            <m:rPr>
                              <m:nor/>
                            </m:rPr>
                            <a:rPr kumimoji="0" lang="en-US" sz="1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GV/m</m:t>
                          </m:r>
                        </m:oMath>
                      </m:oMathPara>
                    </a14:m>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159" name="TextBox 158">
                    <a:extLst>
                      <a:ext uri="{FF2B5EF4-FFF2-40B4-BE49-F238E27FC236}">
                        <a16:creationId xmlns:a16="http://schemas.microsoft.com/office/drawing/2014/main" id="{90773364-C872-CF61-AD7F-CC1F09CC7CF2}"/>
                      </a:ext>
                    </a:extLst>
                  </p:cNvPr>
                  <p:cNvSpPr txBox="1">
                    <a:spLocks noRot="1" noChangeAspect="1" noMove="1" noResize="1" noEditPoints="1" noAdjustHandles="1" noChangeArrowheads="1" noChangeShapeType="1" noTextEdit="1"/>
                  </p:cNvSpPr>
                  <p:nvPr/>
                </p:nvSpPr>
                <p:spPr>
                  <a:xfrm>
                    <a:off x="9168713" y="866299"/>
                    <a:ext cx="2223065" cy="369332"/>
                  </a:xfrm>
                  <a:prstGeom prst="rect">
                    <a:avLst/>
                  </a:prstGeom>
                  <a:blipFill>
                    <a:blip r:embed="rId34"/>
                    <a:stretch>
                      <a:fillRect b="-20000"/>
                    </a:stretch>
                  </a:blipFill>
                </p:spPr>
                <p:txBody>
                  <a:bodyPr/>
                  <a:lstStyle/>
                  <a:p>
                    <a:r>
                      <a:rPr lang="en-US">
                        <a:noFill/>
                      </a:rPr>
                      <a:t> </a:t>
                    </a:r>
                  </a:p>
                </p:txBody>
              </p:sp>
            </mc:Fallback>
          </mc:AlternateContent>
          <p:sp>
            <p:nvSpPr>
              <p:cNvPr id="160" name="TextBox 159">
                <a:extLst>
                  <a:ext uri="{FF2B5EF4-FFF2-40B4-BE49-F238E27FC236}">
                    <a16:creationId xmlns:a16="http://schemas.microsoft.com/office/drawing/2014/main" id="{850189B0-E61D-00E6-86DF-D8F4E65062E2}"/>
                  </a:ext>
                </a:extLst>
              </p:cNvPr>
              <p:cNvSpPr txBox="1"/>
              <p:nvPr/>
            </p:nvSpPr>
            <p:spPr>
              <a:xfrm>
                <a:off x="9301641" y="589990"/>
                <a:ext cx="173477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THz accelerators</a:t>
                </a:r>
              </a:p>
            </p:txBody>
          </p:sp>
          <mc:AlternateContent xmlns:mc="http://schemas.openxmlformats.org/markup-compatibility/2006" xmlns:a14="http://schemas.microsoft.com/office/drawing/2010/main">
            <mc:Choice Requires="a14">
              <p:sp>
                <p:nvSpPr>
                  <p:cNvPr id="161" name="TextBox 160">
                    <a:extLst>
                      <a:ext uri="{FF2B5EF4-FFF2-40B4-BE49-F238E27FC236}">
                        <a16:creationId xmlns:a16="http://schemas.microsoft.com/office/drawing/2014/main" id="{0EC23F73-A564-6006-66EB-F372D2A2CC4C}"/>
                      </a:ext>
                    </a:extLst>
                  </p:cNvPr>
                  <p:cNvSpPr txBox="1"/>
                  <p:nvPr/>
                </p:nvSpPr>
                <p:spPr>
                  <a:xfrm>
                    <a:off x="9168713" y="1207493"/>
                    <a:ext cx="2223065" cy="39074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𝜆</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𝑝</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 </m:t>
                          </m:r>
                          <m:r>
                            <m:rPr>
                              <m:nor/>
                            </m:rPr>
                            <a:rPr kumimoji="0" lang="en-US" sz="1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mm</m:t>
                          </m:r>
                        </m:oMath>
                      </m:oMathPara>
                    </a14:m>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161" name="TextBox 160">
                    <a:extLst>
                      <a:ext uri="{FF2B5EF4-FFF2-40B4-BE49-F238E27FC236}">
                        <a16:creationId xmlns:a16="http://schemas.microsoft.com/office/drawing/2014/main" id="{0EC23F73-A564-6006-66EB-F372D2A2CC4C}"/>
                      </a:ext>
                    </a:extLst>
                  </p:cNvPr>
                  <p:cNvSpPr txBox="1">
                    <a:spLocks noRot="1" noChangeAspect="1" noMove="1" noResize="1" noEditPoints="1" noAdjustHandles="1" noChangeArrowheads="1" noChangeShapeType="1" noTextEdit="1"/>
                  </p:cNvSpPr>
                  <p:nvPr/>
                </p:nvSpPr>
                <p:spPr>
                  <a:xfrm>
                    <a:off x="9168713" y="1207493"/>
                    <a:ext cx="2223065" cy="390748"/>
                  </a:xfrm>
                  <a:prstGeom prst="rect">
                    <a:avLst/>
                  </a:prstGeom>
                  <a:blipFill>
                    <a:blip r:embed="rId35"/>
                    <a:stretch>
                      <a:fillRect b="-9375"/>
                    </a:stretch>
                  </a:blipFill>
                </p:spPr>
                <p:txBody>
                  <a:bodyPr/>
                  <a:lstStyle/>
                  <a:p>
                    <a:r>
                      <a:rPr lang="en-US">
                        <a:noFill/>
                      </a:rPr>
                      <a:t> </a:t>
                    </a:r>
                  </a:p>
                </p:txBody>
              </p:sp>
            </mc:Fallback>
          </mc:AlternateContent>
        </p:grpSp>
      </p:grpSp>
    </p:spTree>
    <p:extLst>
      <p:ext uri="{BB962C8B-B14F-4D97-AF65-F5344CB8AC3E}">
        <p14:creationId xmlns:p14="http://schemas.microsoft.com/office/powerpoint/2010/main" val="275694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dissolve">
                                      <p:cBhvr>
                                        <p:cTn id="7" dur="500"/>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6"/>
                                        </p:tgtEl>
                                        <p:attrNameLst>
                                          <p:attrName>style.visibility</p:attrName>
                                        </p:attrNameLst>
                                      </p:cBhvr>
                                      <p:to>
                                        <p:strVal val="visible"/>
                                      </p:to>
                                    </p:set>
                                    <p:animEffect transition="in" filter="dissolve">
                                      <p:cBhvr>
                                        <p:cTn id="12"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5" name="Group 454">
            <a:extLst>
              <a:ext uri="{FF2B5EF4-FFF2-40B4-BE49-F238E27FC236}">
                <a16:creationId xmlns:a16="http://schemas.microsoft.com/office/drawing/2014/main" id="{A3EF477B-09B0-1FA7-04FD-B0DD76280FF2}"/>
              </a:ext>
            </a:extLst>
          </p:cNvPr>
          <p:cNvGrpSpPr/>
          <p:nvPr/>
        </p:nvGrpSpPr>
        <p:grpSpPr>
          <a:xfrm>
            <a:off x="1651690" y="1585458"/>
            <a:ext cx="5987947" cy="4302692"/>
            <a:chOff x="293153" y="1585458"/>
            <a:chExt cx="5987947" cy="4302692"/>
          </a:xfrm>
        </p:grpSpPr>
        <p:cxnSp>
          <p:nvCxnSpPr>
            <p:cNvPr id="36" name="Straight Arrow Connector 35">
              <a:extLst>
                <a:ext uri="{FF2B5EF4-FFF2-40B4-BE49-F238E27FC236}">
                  <a16:creationId xmlns:a16="http://schemas.microsoft.com/office/drawing/2014/main" id="{51B23901-8493-C44D-8955-67B5A7279BC3}"/>
                </a:ext>
              </a:extLst>
            </p:cNvPr>
            <p:cNvCxnSpPr>
              <a:cxnSpLocks/>
            </p:cNvCxnSpPr>
            <p:nvPr/>
          </p:nvCxnSpPr>
          <p:spPr>
            <a:xfrm flipV="1">
              <a:off x="4371581" y="1585458"/>
              <a:ext cx="0" cy="4001632"/>
            </a:xfrm>
            <a:prstGeom prst="straightConnector1">
              <a:avLst/>
            </a:prstGeom>
            <a:noFill/>
            <a:ln w="19050" cap="flat" cmpd="sng" algn="ctr">
              <a:solidFill>
                <a:srgbClr val="C00000"/>
              </a:solidFill>
              <a:prstDash val="solid"/>
              <a:miter lim="800000"/>
              <a:tailEnd type="none"/>
            </a:ln>
            <a:effectLst/>
          </p:spPr>
        </p:cxnSp>
        <p:cxnSp>
          <p:nvCxnSpPr>
            <p:cNvPr id="251" name="Straight Arrow Connector 250">
              <a:extLst>
                <a:ext uri="{FF2B5EF4-FFF2-40B4-BE49-F238E27FC236}">
                  <a16:creationId xmlns:a16="http://schemas.microsoft.com/office/drawing/2014/main" id="{6BF12456-2052-0742-82A7-9D3D1D802E64}"/>
                </a:ext>
              </a:extLst>
            </p:cNvPr>
            <p:cNvCxnSpPr>
              <a:cxnSpLocks/>
            </p:cNvCxnSpPr>
            <p:nvPr/>
          </p:nvCxnSpPr>
          <p:spPr>
            <a:xfrm flipV="1">
              <a:off x="4308759" y="4808494"/>
              <a:ext cx="0" cy="769543"/>
            </a:xfrm>
            <a:prstGeom prst="straightConnector1">
              <a:avLst/>
            </a:prstGeom>
            <a:noFill/>
            <a:ln w="19050" cap="flat" cmpd="sng" algn="ctr">
              <a:solidFill>
                <a:srgbClr val="C00000"/>
              </a:solidFill>
              <a:prstDash val="solid"/>
              <a:miter lim="800000"/>
              <a:tailEnd type="none"/>
            </a:ln>
            <a:effectLst/>
          </p:spPr>
        </p:cxnSp>
        <p:cxnSp>
          <p:nvCxnSpPr>
            <p:cNvPr id="252" name="Straight Arrow Connector 251">
              <a:extLst>
                <a:ext uri="{FF2B5EF4-FFF2-40B4-BE49-F238E27FC236}">
                  <a16:creationId xmlns:a16="http://schemas.microsoft.com/office/drawing/2014/main" id="{9C542EBC-1A60-D74B-889C-A733786E5F43}"/>
                </a:ext>
              </a:extLst>
            </p:cNvPr>
            <p:cNvCxnSpPr>
              <a:cxnSpLocks/>
            </p:cNvCxnSpPr>
            <p:nvPr/>
          </p:nvCxnSpPr>
          <p:spPr>
            <a:xfrm flipV="1">
              <a:off x="592275" y="4310553"/>
              <a:ext cx="0" cy="1285591"/>
            </a:xfrm>
            <a:prstGeom prst="straightConnector1">
              <a:avLst/>
            </a:prstGeom>
            <a:noFill/>
            <a:ln w="19050" cap="flat" cmpd="sng" algn="ctr">
              <a:solidFill>
                <a:srgbClr val="C00000"/>
              </a:solidFill>
              <a:prstDash val="solid"/>
              <a:miter lim="800000"/>
              <a:tailEnd type="none"/>
            </a:ln>
            <a:effectLst/>
          </p:spPr>
        </p:cxnSp>
        <p:cxnSp>
          <p:nvCxnSpPr>
            <p:cNvPr id="253" name="Straight Arrow Connector 252">
              <a:extLst>
                <a:ext uri="{FF2B5EF4-FFF2-40B4-BE49-F238E27FC236}">
                  <a16:creationId xmlns:a16="http://schemas.microsoft.com/office/drawing/2014/main" id="{52915627-7245-AB49-8E05-E46002E00031}"/>
                </a:ext>
              </a:extLst>
            </p:cNvPr>
            <p:cNvCxnSpPr>
              <a:cxnSpLocks/>
            </p:cNvCxnSpPr>
            <p:nvPr/>
          </p:nvCxnSpPr>
          <p:spPr>
            <a:xfrm flipV="1">
              <a:off x="480593" y="3206029"/>
              <a:ext cx="0" cy="2381063"/>
            </a:xfrm>
            <a:prstGeom prst="straightConnector1">
              <a:avLst/>
            </a:prstGeom>
            <a:noFill/>
            <a:ln w="19050" cap="flat" cmpd="sng" algn="ctr">
              <a:solidFill>
                <a:srgbClr val="C00000"/>
              </a:solidFill>
              <a:prstDash val="solid"/>
              <a:miter lim="800000"/>
              <a:tailEnd type="none"/>
            </a:ln>
            <a:effectLst/>
          </p:spPr>
        </p:cxnSp>
        <p:cxnSp>
          <p:nvCxnSpPr>
            <p:cNvPr id="254" name="Straight Arrow Connector 253">
              <a:extLst>
                <a:ext uri="{FF2B5EF4-FFF2-40B4-BE49-F238E27FC236}">
                  <a16:creationId xmlns:a16="http://schemas.microsoft.com/office/drawing/2014/main" id="{746B0B5E-EC2D-A744-BFF5-297F2C565EF8}"/>
                </a:ext>
              </a:extLst>
            </p:cNvPr>
            <p:cNvCxnSpPr>
              <a:cxnSpLocks/>
            </p:cNvCxnSpPr>
            <p:nvPr/>
          </p:nvCxnSpPr>
          <p:spPr>
            <a:xfrm flipV="1">
              <a:off x="368911" y="2264468"/>
              <a:ext cx="0" cy="3331675"/>
            </a:xfrm>
            <a:prstGeom prst="straightConnector1">
              <a:avLst/>
            </a:prstGeom>
            <a:noFill/>
            <a:ln w="19050" cap="flat" cmpd="sng" algn="ctr">
              <a:solidFill>
                <a:srgbClr val="C00000"/>
              </a:solidFill>
              <a:prstDash val="solid"/>
              <a:miter lim="800000"/>
              <a:tailEnd type="none"/>
            </a:ln>
            <a:effectLst/>
          </p:spPr>
        </p:cxnSp>
        <p:sp>
          <p:nvSpPr>
            <p:cNvPr id="199" name="Textfeld 101">
              <a:extLst>
                <a:ext uri="{FF2B5EF4-FFF2-40B4-BE49-F238E27FC236}">
                  <a16:creationId xmlns:a16="http://schemas.microsoft.com/office/drawing/2014/main" id="{5E17AAFA-8D4F-E144-885A-D1C08B9D2E82}"/>
                </a:ext>
              </a:extLst>
            </p:cNvPr>
            <p:cNvSpPr txBox="1"/>
            <p:nvPr/>
          </p:nvSpPr>
          <p:spPr>
            <a:xfrm>
              <a:off x="293153" y="5413554"/>
              <a:ext cx="487587" cy="474596"/>
            </a:xfrm>
            <a:prstGeom prst="rect">
              <a:avLst/>
            </a:prstGeom>
            <a:solidFill>
              <a:srgbClr val="FF0000"/>
            </a:solidFill>
            <a:ln>
              <a:solidFill>
                <a:sysClr val="windowText" lastClr="000000"/>
              </a:solidFill>
            </a:ln>
          </p:spPr>
          <p:txBody>
            <a:bodyPr wrap="none" rtlCol="0" anchor="ctr">
              <a:noAutofit/>
            </a:bodyPr>
            <a:lstStyle>
              <a:defPPr>
                <a:defRPr lang="en-US"/>
              </a:defPPr>
              <a:lvl1pPr algn="ctr">
                <a:defRPr sz="1200"/>
              </a:lvl1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de-DE" sz="1200" b="1" i="0" u="none" strike="noStrike" kern="0" cap="none" spc="0" normalizeH="0" baseline="0" noProof="0" dirty="0" err="1">
                  <a:ln>
                    <a:noFill/>
                  </a:ln>
                  <a:solidFill>
                    <a:srgbClr val="ED7D31">
                      <a:lumMod val="20000"/>
                      <a:lumOff val="80000"/>
                    </a:srgbClr>
                  </a:solidFill>
                  <a:effectLst/>
                  <a:uLnTx/>
                  <a:uFillTx/>
                  <a:latin typeface="Calibri" panose="020F0502020204030204"/>
                  <a:ea typeface=""/>
                  <a:cs typeface=""/>
                </a:rPr>
                <a:t>Gun</a:t>
              </a:r>
              <a:endParaRPr kumimoji="0" lang="de-DE" sz="1200" b="1" i="0" u="none" strike="noStrike" kern="0" cap="none" spc="0" normalizeH="0" baseline="0" noProof="0" dirty="0">
                <a:ln>
                  <a:noFill/>
                </a:ln>
                <a:solidFill>
                  <a:srgbClr val="ED7D31">
                    <a:lumMod val="20000"/>
                    <a:lumOff val="80000"/>
                  </a:srgbClr>
                </a:solidFill>
                <a:effectLst/>
                <a:uLnTx/>
                <a:uFillTx/>
                <a:latin typeface="Calibri" panose="020F0502020204030204"/>
                <a:ea typeface=""/>
                <a:cs typeface=""/>
              </a:endParaRP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de-DE" sz="1200" b="1" i="0" u="none" strike="noStrike" kern="0" cap="none" spc="0" normalizeH="0" baseline="0" noProof="0" dirty="0">
                  <a:ln>
                    <a:noFill/>
                  </a:ln>
                  <a:solidFill>
                    <a:srgbClr val="ED7D31">
                      <a:lumMod val="20000"/>
                      <a:lumOff val="80000"/>
                    </a:srgbClr>
                  </a:solidFill>
                  <a:effectLst/>
                  <a:uLnTx/>
                  <a:uFillTx/>
                  <a:latin typeface="Calibri" panose="020F0502020204030204"/>
                  <a:ea typeface=""/>
                  <a:cs typeface=""/>
                </a:rPr>
                <a:t>Laser</a:t>
              </a:r>
            </a:p>
          </p:txBody>
        </p:sp>
        <p:sp>
          <p:nvSpPr>
            <p:cNvPr id="248" name="Textfeld 101">
              <a:extLst>
                <a:ext uri="{FF2B5EF4-FFF2-40B4-BE49-F238E27FC236}">
                  <a16:creationId xmlns:a16="http://schemas.microsoft.com/office/drawing/2014/main" id="{9B33EAD1-CA00-8D4B-871D-B1A9AFA832E2}"/>
                </a:ext>
              </a:extLst>
            </p:cNvPr>
            <p:cNvSpPr txBox="1"/>
            <p:nvPr/>
          </p:nvSpPr>
          <p:spPr>
            <a:xfrm>
              <a:off x="4093400" y="5406574"/>
              <a:ext cx="487587" cy="474596"/>
            </a:xfrm>
            <a:prstGeom prst="rect">
              <a:avLst/>
            </a:prstGeom>
            <a:solidFill>
              <a:srgbClr val="FF0000"/>
            </a:solidFill>
            <a:ln>
              <a:solidFill>
                <a:sysClr val="windowText" lastClr="000000"/>
              </a:solidFill>
            </a:ln>
          </p:spPr>
          <p:txBody>
            <a:bodyPr wrap="none" rtlCol="0" anchor="ctr">
              <a:noAutofit/>
            </a:bodyPr>
            <a:lstStyle>
              <a:defPPr>
                <a:defRPr lang="en-US"/>
              </a:defPPr>
              <a:lvl1pPr algn="ctr">
                <a:defRPr sz="1200"/>
              </a:lvl1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de-DE" sz="1200" b="1" i="0" u="none" strike="noStrike" kern="0" cap="none" spc="0" normalizeH="0" baseline="0" noProof="0" dirty="0">
                  <a:ln>
                    <a:noFill/>
                  </a:ln>
                  <a:solidFill>
                    <a:srgbClr val="ED7D31">
                      <a:lumMod val="20000"/>
                      <a:lumOff val="80000"/>
                    </a:srgbClr>
                  </a:solidFill>
                  <a:effectLst/>
                  <a:uLnTx/>
                  <a:uFillTx/>
                  <a:latin typeface="Calibri" panose="020F0502020204030204"/>
                  <a:ea typeface=""/>
                  <a:cs typeface=""/>
                </a:rPr>
                <a:t>LINAC</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de-DE" sz="1200" b="1" i="0" u="none" strike="noStrike" kern="0" cap="none" spc="0" normalizeH="0" baseline="0" noProof="0" dirty="0">
                  <a:ln>
                    <a:noFill/>
                  </a:ln>
                  <a:solidFill>
                    <a:srgbClr val="ED7D31">
                      <a:lumMod val="20000"/>
                      <a:lumOff val="80000"/>
                    </a:srgbClr>
                  </a:solidFill>
                  <a:effectLst/>
                  <a:uLnTx/>
                  <a:uFillTx/>
                  <a:latin typeface="Calibri" panose="020F0502020204030204"/>
                  <a:ea typeface=""/>
                  <a:cs typeface=""/>
                </a:rPr>
                <a:t>Laser</a:t>
              </a:r>
            </a:p>
          </p:txBody>
        </p:sp>
        <p:cxnSp>
          <p:nvCxnSpPr>
            <p:cNvPr id="451" name="Straight Arrow Connector 450">
              <a:extLst>
                <a:ext uri="{FF2B5EF4-FFF2-40B4-BE49-F238E27FC236}">
                  <a16:creationId xmlns:a16="http://schemas.microsoft.com/office/drawing/2014/main" id="{6E0DD062-4262-FA1A-E90B-2D787EC3FA06}"/>
                </a:ext>
              </a:extLst>
            </p:cNvPr>
            <p:cNvCxnSpPr>
              <a:cxnSpLocks/>
            </p:cNvCxnSpPr>
            <p:nvPr/>
          </p:nvCxnSpPr>
          <p:spPr>
            <a:xfrm flipV="1">
              <a:off x="6001895" y="4164864"/>
              <a:ext cx="0" cy="1447660"/>
            </a:xfrm>
            <a:prstGeom prst="straightConnector1">
              <a:avLst/>
            </a:prstGeom>
            <a:noFill/>
            <a:ln w="19050" cap="flat" cmpd="sng" algn="ctr">
              <a:solidFill>
                <a:srgbClr val="C00000"/>
              </a:solidFill>
              <a:prstDash val="solid"/>
              <a:miter lim="800000"/>
              <a:headEnd type="none" w="med" len="med"/>
              <a:tailEnd type="none" w="med" len="med"/>
            </a:ln>
            <a:effectLst/>
          </p:spPr>
        </p:cxnSp>
        <p:sp>
          <p:nvSpPr>
            <p:cNvPr id="249" name="Textfeld 101">
              <a:extLst>
                <a:ext uri="{FF2B5EF4-FFF2-40B4-BE49-F238E27FC236}">
                  <a16:creationId xmlns:a16="http://schemas.microsoft.com/office/drawing/2014/main" id="{9257AF1D-6E61-CE4D-ABB0-4A2546E78389}"/>
                </a:ext>
              </a:extLst>
            </p:cNvPr>
            <p:cNvSpPr txBox="1"/>
            <p:nvPr/>
          </p:nvSpPr>
          <p:spPr>
            <a:xfrm>
              <a:off x="5793513" y="5413554"/>
              <a:ext cx="487587" cy="474596"/>
            </a:xfrm>
            <a:prstGeom prst="rect">
              <a:avLst/>
            </a:prstGeom>
            <a:solidFill>
              <a:srgbClr val="FF0000"/>
            </a:solidFill>
            <a:ln>
              <a:solidFill>
                <a:sysClr val="windowText" lastClr="000000"/>
              </a:solidFill>
            </a:ln>
          </p:spPr>
          <p:txBody>
            <a:bodyPr wrap="none" rtlCol="0" anchor="ctr">
              <a:noAutofit/>
            </a:bodyPr>
            <a:lstStyle>
              <a:defPPr>
                <a:defRPr lang="en-US"/>
              </a:defPPr>
              <a:lvl1pPr algn="ctr">
                <a:defRPr sz="1200"/>
              </a:lvl1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de-DE" sz="1200" b="1" i="0" u="none" strike="noStrike" kern="0" cap="none" spc="0" normalizeH="0" baseline="0" noProof="0" dirty="0">
                  <a:ln>
                    <a:noFill/>
                  </a:ln>
                  <a:solidFill>
                    <a:srgbClr val="ED7D31">
                      <a:lumMod val="20000"/>
                      <a:lumOff val="80000"/>
                    </a:srgbClr>
                  </a:solidFill>
                  <a:effectLst/>
                  <a:uLnTx/>
                  <a:uFillTx/>
                  <a:latin typeface="Calibri" panose="020F0502020204030204"/>
                  <a:ea typeface=""/>
                  <a:cs typeface=""/>
                </a:rPr>
                <a:t>ICS</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de-DE" sz="1200" b="1" i="0" u="none" strike="noStrike" kern="0" cap="none" spc="0" normalizeH="0" baseline="0" noProof="0" dirty="0">
                  <a:ln>
                    <a:noFill/>
                  </a:ln>
                  <a:solidFill>
                    <a:srgbClr val="ED7D31">
                      <a:lumMod val="20000"/>
                      <a:lumOff val="80000"/>
                    </a:srgbClr>
                  </a:solidFill>
                  <a:effectLst/>
                  <a:uLnTx/>
                  <a:uFillTx/>
                  <a:latin typeface="Calibri" panose="020F0502020204030204"/>
                  <a:ea typeface=""/>
                  <a:cs typeface=""/>
                </a:rPr>
                <a:t>Laser</a:t>
              </a:r>
            </a:p>
          </p:txBody>
        </p:sp>
      </p:grpSp>
      <p:sp>
        <p:nvSpPr>
          <p:cNvPr id="422" name="Title 421">
            <a:extLst>
              <a:ext uri="{FF2B5EF4-FFF2-40B4-BE49-F238E27FC236}">
                <a16:creationId xmlns:a16="http://schemas.microsoft.com/office/drawing/2014/main" id="{EA675A5F-31B1-184B-8051-7E18E034153B}"/>
              </a:ext>
            </a:extLst>
          </p:cNvPr>
          <p:cNvSpPr>
            <a:spLocks noGrp="1"/>
          </p:cNvSpPr>
          <p:nvPr>
            <p:ph type="title"/>
          </p:nvPr>
        </p:nvSpPr>
        <p:spPr/>
        <p:txBody>
          <a:bodyPr/>
          <a:lstStyle/>
          <a:p>
            <a:r>
              <a:rPr lang="en-US" dirty="0"/>
              <a:t>THz-powered electron and X-ray light source: AXSIS</a:t>
            </a:r>
            <a:endParaRPr lang="en-US" dirty="0">
              <a:solidFill>
                <a:srgbClr val="00B050"/>
              </a:solidFill>
            </a:endParaRPr>
          </a:p>
        </p:txBody>
      </p:sp>
      <p:sp>
        <p:nvSpPr>
          <p:cNvPr id="452" name="Footer Placeholder 451">
            <a:extLst>
              <a:ext uri="{FF2B5EF4-FFF2-40B4-BE49-F238E27FC236}">
                <a16:creationId xmlns:a16="http://schemas.microsoft.com/office/drawing/2014/main" id="{33E27D25-5B94-771C-229B-1B64001E32D6}"/>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N.H. Matlis | PhASE26 | Sept 21</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4AF9F447-2859-1C42-BDDC-EFB7059B4B77}"/>
              </a:ext>
            </a:extLst>
          </p:cNvPr>
          <p:cNvSpPr/>
          <p:nvPr/>
        </p:nvSpPr>
        <p:spPr>
          <a:xfrm>
            <a:off x="8574978" y="2499860"/>
            <a:ext cx="1919543" cy="2091351"/>
          </a:xfrm>
          <a:prstGeom prst="rect">
            <a:avLst/>
          </a:prstGeom>
          <a:solidFill>
            <a:schemeClr val="bg1"/>
          </a:solidFill>
          <a:ln w="952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37" name="Freeform 81">
            <a:extLst>
              <a:ext uri="{FF2B5EF4-FFF2-40B4-BE49-F238E27FC236}">
                <a16:creationId xmlns:a16="http://schemas.microsoft.com/office/drawing/2014/main" id="{1B073A37-ED1F-A54C-A8C0-FE65574D0522}"/>
              </a:ext>
            </a:extLst>
          </p:cNvPr>
          <p:cNvSpPr>
            <a:spLocks/>
          </p:cNvSpPr>
          <p:nvPr/>
        </p:nvSpPr>
        <p:spPr bwMode="auto">
          <a:xfrm rot="16200000" flipV="1">
            <a:off x="2899716" y="2396704"/>
            <a:ext cx="366720" cy="427003"/>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44" h="1434">
                <a:moveTo>
                  <a:pt x="0" y="921"/>
                </a:moveTo>
                <a:cubicBezTo>
                  <a:pt x="177" y="928"/>
                  <a:pt x="355" y="935"/>
                  <a:pt x="486" y="914"/>
                </a:cubicBezTo>
                <a:cubicBezTo>
                  <a:pt x="617" y="893"/>
                  <a:pt x="720" y="797"/>
                  <a:pt x="789" y="792"/>
                </a:cubicBezTo>
                <a:cubicBezTo>
                  <a:pt x="858" y="787"/>
                  <a:pt x="863" y="819"/>
                  <a:pt x="902" y="883"/>
                </a:cubicBezTo>
                <a:cubicBezTo>
                  <a:pt x="941" y="947"/>
                  <a:pt x="990" y="1102"/>
                  <a:pt x="1024" y="1179"/>
                </a:cubicBezTo>
                <a:cubicBezTo>
                  <a:pt x="1058" y="1256"/>
                  <a:pt x="1084" y="1316"/>
                  <a:pt x="1107" y="1346"/>
                </a:cubicBezTo>
                <a:cubicBezTo>
                  <a:pt x="1130" y="1376"/>
                  <a:pt x="1140" y="1385"/>
                  <a:pt x="1160" y="1361"/>
                </a:cubicBezTo>
                <a:cubicBezTo>
                  <a:pt x="1180" y="1337"/>
                  <a:pt x="1203" y="1343"/>
                  <a:pt x="1228" y="1202"/>
                </a:cubicBezTo>
                <a:cubicBezTo>
                  <a:pt x="1253" y="1061"/>
                  <a:pt x="1294" y="683"/>
                  <a:pt x="1312" y="512"/>
                </a:cubicBezTo>
                <a:cubicBezTo>
                  <a:pt x="1330" y="341"/>
                  <a:pt x="1327" y="260"/>
                  <a:pt x="1334" y="178"/>
                </a:cubicBezTo>
                <a:cubicBezTo>
                  <a:pt x="1341" y="96"/>
                  <a:pt x="1348" y="38"/>
                  <a:pt x="1357" y="19"/>
                </a:cubicBezTo>
                <a:cubicBezTo>
                  <a:pt x="1366" y="0"/>
                  <a:pt x="1376" y="13"/>
                  <a:pt x="1387" y="65"/>
                </a:cubicBezTo>
                <a:cubicBezTo>
                  <a:pt x="1398" y="117"/>
                  <a:pt x="1411" y="210"/>
                  <a:pt x="1425" y="330"/>
                </a:cubicBezTo>
                <a:cubicBezTo>
                  <a:pt x="1439" y="450"/>
                  <a:pt x="1456" y="666"/>
                  <a:pt x="1471" y="785"/>
                </a:cubicBezTo>
                <a:cubicBezTo>
                  <a:pt x="1486" y="904"/>
                  <a:pt x="1496" y="944"/>
                  <a:pt x="1516" y="1042"/>
                </a:cubicBezTo>
                <a:cubicBezTo>
                  <a:pt x="1536" y="1140"/>
                  <a:pt x="1571" y="1318"/>
                  <a:pt x="1592" y="1376"/>
                </a:cubicBezTo>
                <a:cubicBezTo>
                  <a:pt x="1613" y="1434"/>
                  <a:pt x="1623" y="1423"/>
                  <a:pt x="1645" y="1391"/>
                </a:cubicBezTo>
                <a:cubicBezTo>
                  <a:pt x="1667" y="1359"/>
                  <a:pt x="1696" y="1255"/>
                  <a:pt x="1721" y="1186"/>
                </a:cubicBezTo>
                <a:cubicBezTo>
                  <a:pt x="1746" y="1117"/>
                  <a:pt x="1769" y="1032"/>
                  <a:pt x="1797" y="974"/>
                </a:cubicBezTo>
                <a:cubicBezTo>
                  <a:pt x="1825" y="916"/>
                  <a:pt x="1852" y="838"/>
                  <a:pt x="1888" y="838"/>
                </a:cubicBezTo>
                <a:cubicBezTo>
                  <a:pt x="1924" y="838"/>
                  <a:pt x="1980" y="954"/>
                  <a:pt x="2016" y="974"/>
                </a:cubicBezTo>
                <a:cubicBezTo>
                  <a:pt x="2052" y="994"/>
                  <a:pt x="2070" y="975"/>
                  <a:pt x="2107" y="959"/>
                </a:cubicBezTo>
                <a:cubicBezTo>
                  <a:pt x="2144" y="943"/>
                  <a:pt x="2170" y="885"/>
                  <a:pt x="2236" y="876"/>
                </a:cubicBezTo>
                <a:cubicBezTo>
                  <a:pt x="2302" y="867"/>
                  <a:pt x="2417" y="901"/>
                  <a:pt x="2502" y="906"/>
                </a:cubicBezTo>
                <a:cubicBezTo>
                  <a:pt x="2587" y="911"/>
                  <a:pt x="2665" y="908"/>
                  <a:pt x="2744" y="906"/>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38" name="Freeform 37">
            <a:extLst>
              <a:ext uri="{FF2B5EF4-FFF2-40B4-BE49-F238E27FC236}">
                <a16:creationId xmlns:a16="http://schemas.microsoft.com/office/drawing/2014/main" id="{3E817A25-AD37-EF41-8E3E-6083E3686143}"/>
              </a:ext>
            </a:extLst>
          </p:cNvPr>
          <p:cNvSpPr/>
          <p:nvPr/>
        </p:nvSpPr>
        <p:spPr>
          <a:xfrm rot="16200000">
            <a:off x="2847196" y="2771150"/>
            <a:ext cx="395999" cy="314796"/>
          </a:xfrm>
          <a:custGeom>
            <a:avLst/>
            <a:gdLst>
              <a:gd name="connsiteX0" fmla="*/ 0 w 1205345"/>
              <a:gd name="connsiteY0" fmla="*/ 172192 h 362197"/>
              <a:gd name="connsiteX1" fmla="*/ 1205345 w 1205345"/>
              <a:gd name="connsiteY1" fmla="*/ 0 h 362197"/>
              <a:gd name="connsiteX2" fmla="*/ 1193470 w 1205345"/>
              <a:gd name="connsiteY2" fmla="*/ 362197 h 362197"/>
              <a:gd name="connsiteX3" fmla="*/ 0 w 1205345"/>
              <a:gd name="connsiteY3" fmla="*/ 172192 h 362197"/>
              <a:gd name="connsiteX0" fmla="*/ 0 w 1352220"/>
              <a:gd name="connsiteY0" fmla="*/ 172192 h 358403"/>
              <a:gd name="connsiteX1" fmla="*/ 1205345 w 1352220"/>
              <a:gd name="connsiteY1" fmla="*/ 0 h 358403"/>
              <a:gd name="connsiteX2" fmla="*/ 1352220 w 1352220"/>
              <a:gd name="connsiteY2" fmla="*/ 358403 h 358403"/>
              <a:gd name="connsiteX3" fmla="*/ 0 w 1352220"/>
              <a:gd name="connsiteY3" fmla="*/ 172192 h 358403"/>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4604 h 350815"/>
              <a:gd name="connsiteX1" fmla="*/ 1097395 w 1352220"/>
              <a:gd name="connsiteY1" fmla="*/ 0 h 350815"/>
              <a:gd name="connsiteX2" fmla="*/ 1232366 w 1352220"/>
              <a:gd name="connsiteY2" fmla="*/ 188710 h 350815"/>
              <a:gd name="connsiteX3" fmla="*/ 1352220 w 1352220"/>
              <a:gd name="connsiteY3" fmla="*/ 350815 h 350815"/>
              <a:gd name="connsiteX4" fmla="*/ 0 w 1352220"/>
              <a:gd name="connsiteY4" fmla="*/ 164604 h 350815"/>
              <a:gd name="connsiteX0" fmla="*/ 0 w 1352220"/>
              <a:gd name="connsiteY0" fmla="*/ 164604 h 350815"/>
              <a:gd name="connsiteX1" fmla="*/ 1097395 w 1352220"/>
              <a:gd name="connsiteY1" fmla="*/ 0 h 350815"/>
              <a:gd name="connsiteX2" fmla="*/ 1295866 w 1352220"/>
              <a:gd name="connsiteY2" fmla="*/ 112833 h 350815"/>
              <a:gd name="connsiteX3" fmla="*/ 1352220 w 1352220"/>
              <a:gd name="connsiteY3" fmla="*/ 350815 h 350815"/>
              <a:gd name="connsiteX4" fmla="*/ 0 w 1352220"/>
              <a:gd name="connsiteY4" fmla="*/ 164604 h 350815"/>
              <a:gd name="connsiteX0" fmla="*/ 0 w 1443409"/>
              <a:gd name="connsiteY0" fmla="*/ 165401 h 351612"/>
              <a:gd name="connsiteX1" fmla="*/ 1097395 w 1443409"/>
              <a:gd name="connsiteY1" fmla="*/ 797 h 351612"/>
              <a:gd name="connsiteX2" fmla="*/ 1295866 w 1443409"/>
              <a:gd name="connsiteY2" fmla="*/ 113630 h 351612"/>
              <a:gd name="connsiteX3" fmla="*/ 1352220 w 1443409"/>
              <a:gd name="connsiteY3" fmla="*/ 351612 h 351612"/>
              <a:gd name="connsiteX4" fmla="*/ 0 w 1443409"/>
              <a:gd name="connsiteY4" fmla="*/ 165401 h 351612"/>
              <a:gd name="connsiteX0" fmla="*/ 0 w 1353387"/>
              <a:gd name="connsiteY0" fmla="*/ 165401 h 351612"/>
              <a:gd name="connsiteX1" fmla="*/ 1097395 w 1353387"/>
              <a:gd name="connsiteY1" fmla="*/ 797 h 351612"/>
              <a:gd name="connsiteX2" fmla="*/ 1295866 w 1353387"/>
              <a:gd name="connsiteY2" fmla="*/ 113630 h 351612"/>
              <a:gd name="connsiteX3" fmla="*/ 1352220 w 1353387"/>
              <a:gd name="connsiteY3" fmla="*/ 351612 h 351612"/>
              <a:gd name="connsiteX4" fmla="*/ 0 w 1353387"/>
              <a:gd name="connsiteY4" fmla="*/ 165401 h 351612"/>
              <a:gd name="connsiteX0" fmla="*/ 0 w 1421468"/>
              <a:gd name="connsiteY0" fmla="*/ 164604 h 350815"/>
              <a:gd name="connsiteX1" fmla="*/ 1097395 w 1421468"/>
              <a:gd name="connsiteY1" fmla="*/ 0 h 350815"/>
              <a:gd name="connsiteX2" fmla="*/ 1352220 w 1421468"/>
              <a:gd name="connsiteY2" fmla="*/ 350815 h 350815"/>
              <a:gd name="connsiteX3" fmla="*/ 0 w 1421468"/>
              <a:gd name="connsiteY3" fmla="*/ 164604 h 350815"/>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10945"/>
              <a:gd name="connsiteY0" fmla="*/ 168398 h 350815"/>
              <a:gd name="connsiteX1" fmla="*/ 1122795 w 1310945"/>
              <a:gd name="connsiteY1" fmla="*/ 0 h 350815"/>
              <a:gd name="connsiteX2" fmla="*/ 1310945 w 1310945"/>
              <a:gd name="connsiteY2" fmla="*/ 350815 h 350815"/>
              <a:gd name="connsiteX3" fmla="*/ 0 w 1310945"/>
              <a:gd name="connsiteY3" fmla="*/ 168398 h 350815"/>
              <a:gd name="connsiteX0" fmla="*/ 0 w 1347232"/>
              <a:gd name="connsiteY0" fmla="*/ 168398 h 350815"/>
              <a:gd name="connsiteX1" fmla="*/ 1122795 w 1347232"/>
              <a:gd name="connsiteY1" fmla="*/ 0 h 350815"/>
              <a:gd name="connsiteX2" fmla="*/ 1310945 w 1347232"/>
              <a:gd name="connsiteY2" fmla="*/ 350815 h 350815"/>
              <a:gd name="connsiteX3" fmla="*/ 0 w 1347232"/>
              <a:gd name="connsiteY3" fmla="*/ 168398 h 350815"/>
              <a:gd name="connsiteX0" fmla="*/ 0 w 1400946"/>
              <a:gd name="connsiteY0" fmla="*/ 162841 h 345258"/>
              <a:gd name="connsiteX1" fmla="*/ 1269378 w 1400946"/>
              <a:gd name="connsiteY1" fmla="*/ 0 h 345258"/>
              <a:gd name="connsiteX2" fmla="*/ 1310945 w 1400946"/>
              <a:gd name="connsiteY2" fmla="*/ 345258 h 345258"/>
              <a:gd name="connsiteX3" fmla="*/ 0 w 1400946"/>
              <a:gd name="connsiteY3" fmla="*/ 162841 h 345258"/>
              <a:gd name="connsiteX0" fmla="*/ 0 w 1386662"/>
              <a:gd name="connsiteY0" fmla="*/ 162841 h 345258"/>
              <a:gd name="connsiteX1" fmla="*/ 1269378 w 1386662"/>
              <a:gd name="connsiteY1" fmla="*/ 0 h 345258"/>
              <a:gd name="connsiteX2" fmla="*/ 1276046 w 1386662"/>
              <a:gd name="connsiteY2" fmla="*/ 345258 h 345258"/>
              <a:gd name="connsiteX3" fmla="*/ 0 w 1386662"/>
              <a:gd name="connsiteY3" fmla="*/ 162841 h 345258"/>
              <a:gd name="connsiteX0" fmla="*/ 0 w 1394914"/>
              <a:gd name="connsiteY0" fmla="*/ 162841 h 339702"/>
              <a:gd name="connsiteX1" fmla="*/ 1269378 w 1394914"/>
              <a:gd name="connsiteY1" fmla="*/ 0 h 339702"/>
              <a:gd name="connsiteX2" fmla="*/ 1296989 w 1394914"/>
              <a:gd name="connsiteY2" fmla="*/ 339702 h 339702"/>
              <a:gd name="connsiteX3" fmla="*/ 0 w 1394914"/>
              <a:gd name="connsiteY3" fmla="*/ 162841 h 339702"/>
              <a:gd name="connsiteX0" fmla="*/ 0 w 1411864"/>
              <a:gd name="connsiteY0" fmla="*/ 162841 h 339757"/>
              <a:gd name="connsiteX1" fmla="*/ 1269378 w 1411864"/>
              <a:gd name="connsiteY1" fmla="*/ 0 h 339757"/>
              <a:gd name="connsiteX2" fmla="*/ 1296989 w 1411864"/>
              <a:gd name="connsiteY2" fmla="*/ 339702 h 339757"/>
              <a:gd name="connsiteX3" fmla="*/ 0 w 1411864"/>
              <a:gd name="connsiteY3" fmla="*/ 162841 h 339757"/>
              <a:gd name="connsiteX0" fmla="*/ 0 w 1396177"/>
              <a:gd name="connsiteY0" fmla="*/ 162841 h 339751"/>
              <a:gd name="connsiteX1" fmla="*/ 1269378 w 1396177"/>
              <a:gd name="connsiteY1" fmla="*/ 0 h 339751"/>
              <a:gd name="connsiteX2" fmla="*/ 1296989 w 1396177"/>
              <a:gd name="connsiteY2" fmla="*/ 339702 h 339751"/>
              <a:gd name="connsiteX3" fmla="*/ 0 w 1396177"/>
              <a:gd name="connsiteY3" fmla="*/ 162841 h 339751"/>
              <a:gd name="connsiteX0" fmla="*/ 0 w 1410378"/>
              <a:gd name="connsiteY0" fmla="*/ 162841 h 339751"/>
              <a:gd name="connsiteX1" fmla="*/ 1297300 w 1410378"/>
              <a:gd name="connsiteY1" fmla="*/ 0 h 339751"/>
              <a:gd name="connsiteX2" fmla="*/ 1296989 w 1410378"/>
              <a:gd name="connsiteY2" fmla="*/ 339702 h 339751"/>
              <a:gd name="connsiteX3" fmla="*/ 0 w 1410378"/>
              <a:gd name="connsiteY3" fmla="*/ 162841 h 339751"/>
              <a:gd name="connsiteX0" fmla="*/ 0 w 1406646"/>
              <a:gd name="connsiteY0" fmla="*/ 162841 h 339751"/>
              <a:gd name="connsiteX1" fmla="*/ 1290319 w 1406646"/>
              <a:gd name="connsiteY1" fmla="*/ 0 h 339751"/>
              <a:gd name="connsiteX2" fmla="*/ 1296989 w 1406646"/>
              <a:gd name="connsiteY2" fmla="*/ 339702 h 339751"/>
              <a:gd name="connsiteX3" fmla="*/ 0 w 1406646"/>
              <a:gd name="connsiteY3" fmla="*/ 162841 h 339751"/>
              <a:gd name="connsiteX0" fmla="*/ 0 w 1409364"/>
              <a:gd name="connsiteY0" fmla="*/ 162841 h 339749"/>
              <a:gd name="connsiteX1" fmla="*/ 1290319 w 1409364"/>
              <a:gd name="connsiteY1" fmla="*/ 0 h 339749"/>
              <a:gd name="connsiteX2" fmla="*/ 1296989 w 1409364"/>
              <a:gd name="connsiteY2" fmla="*/ 339702 h 339749"/>
              <a:gd name="connsiteX3" fmla="*/ 0 w 1409364"/>
              <a:gd name="connsiteY3" fmla="*/ 162841 h 339749"/>
              <a:gd name="connsiteX0" fmla="*/ 0 w 1496731"/>
              <a:gd name="connsiteY0" fmla="*/ 162841 h 339702"/>
              <a:gd name="connsiteX1" fmla="*/ 1290319 w 1496731"/>
              <a:gd name="connsiteY1" fmla="*/ 0 h 339702"/>
              <a:gd name="connsiteX2" fmla="*/ 1296989 w 1496731"/>
              <a:gd name="connsiteY2" fmla="*/ 339702 h 339702"/>
              <a:gd name="connsiteX3" fmla="*/ 0 w 1496731"/>
              <a:gd name="connsiteY3" fmla="*/ 162841 h 339702"/>
              <a:gd name="connsiteX0" fmla="*/ 0 w 1542042"/>
              <a:gd name="connsiteY0" fmla="*/ 162841 h 339702"/>
              <a:gd name="connsiteX1" fmla="*/ 1290319 w 1542042"/>
              <a:gd name="connsiteY1" fmla="*/ 0 h 339702"/>
              <a:gd name="connsiteX2" fmla="*/ 1296989 w 1542042"/>
              <a:gd name="connsiteY2" fmla="*/ 339702 h 339702"/>
              <a:gd name="connsiteX3" fmla="*/ 0 w 1542042"/>
              <a:gd name="connsiteY3" fmla="*/ 162841 h 339702"/>
            </a:gdLst>
            <a:ahLst/>
            <a:cxnLst>
              <a:cxn ang="0">
                <a:pos x="connsiteX0" y="connsiteY0"/>
              </a:cxn>
              <a:cxn ang="0">
                <a:pos x="connsiteX1" y="connsiteY1"/>
              </a:cxn>
              <a:cxn ang="0">
                <a:pos x="connsiteX2" y="connsiteY2"/>
              </a:cxn>
              <a:cxn ang="0">
                <a:pos x="connsiteX3" y="connsiteY3"/>
              </a:cxn>
            </a:cxnLst>
            <a:rect l="l" t="t" r="r" b="b"/>
            <a:pathLst>
              <a:path w="1542042" h="339702">
                <a:moveTo>
                  <a:pt x="0" y="162841"/>
                </a:moveTo>
                <a:cubicBezTo>
                  <a:pt x="374265" y="106708"/>
                  <a:pt x="916054" y="56133"/>
                  <a:pt x="1290319" y="0"/>
                </a:cubicBezTo>
                <a:cubicBezTo>
                  <a:pt x="1600819" y="22598"/>
                  <a:pt x="1647774" y="299185"/>
                  <a:pt x="1296989" y="339702"/>
                </a:cubicBezTo>
                <a:lnTo>
                  <a:pt x="0" y="162841"/>
                </a:lnTo>
                <a:close/>
              </a:path>
            </a:pathLst>
          </a:custGeom>
          <a:solidFill>
            <a:schemeClr val="tx1">
              <a:alpha val="50000"/>
            </a:schemeClr>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39" name="Freeform 38">
            <a:extLst>
              <a:ext uri="{FF2B5EF4-FFF2-40B4-BE49-F238E27FC236}">
                <a16:creationId xmlns:a16="http://schemas.microsoft.com/office/drawing/2014/main" id="{8BA2EAB8-A864-B74A-BA09-C617B7511CA4}"/>
              </a:ext>
            </a:extLst>
          </p:cNvPr>
          <p:cNvSpPr/>
          <p:nvPr/>
        </p:nvSpPr>
        <p:spPr>
          <a:xfrm rot="16200000">
            <a:off x="4058986" y="2569866"/>
            <a:ext cx="465803" cy="314840"/>
          </a:xfrm>
          <a:custGeom>
            <a:avLst/>
            <a:gdLst>
              <a:gd name="connsiteX0" fmla="*/ 0 w 1205345"/>
              <a:gd name="connsiteY0" fmla="*/ 172192 h 362197"/>
              <a:gd name="connsiteX1" fmla="*/ 1205345 w 1205345"/>
              <a:gd name="connsiteY1" fmla="*/ 0 h 362197"/>
              <a:gd name="connsiteX2" fmla="*/ 1193470 w 1205345"/>
              <a:gd name="connsiteY2" fmla="*/ 362197 h 362197"/>
              <a:gd name="connsiteX3" fmla="*/ 0 w 1205345"/>
              <a:gd name="connsiteY3" fmla="*/ 172192 h 362197"/>
              <a:gd name="connsiteX0" fmla="*/ 0 w 1352220"/>
              <a:gd name="connsiteY0" fmla="*/ 172192 h 358403"/>
              <a:gd name="connsiteX1" fmla="*/ 1205345 w 1352220"/>
              <a:gd name="connsiteY1" fmla="*/ 0 h 358403"/>
              <a:gd name="connsiteX2" fmla="*/ 1352220 w 1352220"/>
              <a:gd name="connsiteY2" fmla="*/ 358403 h 358403"/>
              <a:gd name="connsiteX3" fmla="*/ 0 w 1352220"/>
              <a:gd name="connsiteY3" fmla="*/ 172192 h 358403"/>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4604 h 350815"/>
              <a:gd name="connsiteX1" fmla="*/ 1097395 w 1352220"/>
              <a:gd name="connsiteY1" fmla="*/ 0 h 350815"/>
              <a:gd name="connsiteX2" fmla="*/ 1232366 w 1352220"/>
              <a:gd name="connsiteY2" fmla="*/ 188710 h 350815"/>
              <a:gd name="connsiteX3" fmla="*/ 1352220 w 1352220"/>
              <a:gd name="connsiteY3" fmla="*/ 350815 h 350815"/>
              <a:gd name="connsiteX4" fmla="*/ 0 w 1352220"/>
              <a:gd name="connsiteY4" fmla="*/ 164604 h 350815"/>
              <a:gd name="connsiteX0" fmla="*/ 0 w 1352220"/>
              <a:gd name="connsiteY0" fmla="*/ 164604 h 350815"/>
              <a:gd name="connsiteX1" fmla="*/ 1097395 w 1352220"/>
              <a:gd name="connsiteY1" fmla="*/ 0 h 350815"/>
              <a:gd name="connsiteX2" fmla="*/ 1295866 w 1352220"/>
              <a:gd name="connsiteY2" fmla="*/ 112833 h 350815"/>
              <a:gd name="connsiteX3" fmla="*/ 1352220 w 1352220"/>
              <a:gd name="connsiteY3" fmla="*/ 350815 h 350815"/>
              <a:gd name="connsiteX4" fmla="*/ 0 w 1352220"/>
              <a:gd name="connsiteY4" fmla="*/ 164604 h 350815"/>
              <a:gd name="connsiteX0" fmla="*/ 0 w 1443409"/>
              <a:gd name="connsiteY0" fmla="*/ 165401 h 351612"/>
              <a:gd name="connsiteX1" fmla="*/ 1097395 w 1443409"/>
              <a:gd name="connsiteY1" fmla="*/ 797 h 351612"/>
              <a:gd name="connsiteX2" fmla="*/ 1295866 w 1443409"/>
              <a:gd name="connsiteY2" fmla="*/ 113630 h 351612"/>
              <a:gd name="connsiteX3" fmla="*/ 1352220 w 1443409"/>
              <a:gd name="connsiteY3" fmla="*/ 351612 h 351612"/>
              <a:gd name="connsiteX4" fmla="*/ 0 w 1443409"/>
              <a:gd name="connsiteY4" fmla="*/ 165401 h 351612"/>
              <a:gd name="connsiteX0" fmla="*/ 0 w 1353387"/>
              <a:gd name="connsiteY0" fmla="*/ 165401 h 351612"/>
              <a:gd name="connsiteX1" fmla="*/ 1097395 w 1353387"/>
              <a:gd name="connsiteY1" fmla="*/ 797 h 351612"/>
              <a:gd name="connsiteX2" fmla="*/ 1295866 w 1353387"/>
              <a:gd name="connsiteY2" fmla="*/ 113630 h 351612"/>
              <a:gd name="connsiteX3" fmla="*/ 1352220 w 1353387"/>
              <a:gd name="connsiteY3" fmla="*/ 351612 h 351612"/>
              <a:gd name="connsiteX4" fmla="*/ 0 w 1353387"/>
              <a:gd name="connsiteY4" fmla="*/ 165401 h 351612"/>
              <a:gd name="connsiteX0" fmla="*/ 0 w 1421468"/>
              <a:gd name="connsiteY0" fmla="*/ 164604 h 350815"/>
              <a:gd name="connsiteX1" fmla="*/ 1097395 w 1421468"/>
              <a:gd name="connsiteY1" fmla="*/ 0 h 350815"/>
              <a:gd name="connsiteX2" fmla="*/ 1352220 w 1421468"/>
              <a:gd name="connsiteY2" fmla="*/ 350815 h 350815"/>
              <a:gd name="connsiteX3" fmla="*/ 0 w 1421468"/>
              <a:gd name="connsiteY3" fmla="*/ 164604 h 350815"/>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10945"/>
              <a:gd name="connsiteY0" fmla="*/ 168398 h 350815"/>
              <a:gd name="connsiteX1" fmla="*/ 1122795 w 1310945"/>
              <a:gd name="connsiteY1" fmla="*/ 0 h 350815"/>
              <a:gd name="connsiteX2" fmla="*/ 1310945 w 1310945"/>
              <a:gd name="connsiteY2" fmla="*/ 350815 h 350815"/>
              <a:gd name="connsiteX3" fmla="*/ 0 w 1310945"/>
              <a:gd name="connsiteY3" fmla="*/ 168398 h 350815"/>
              <a:gd name="connsiteX0" fmla="*/ 0 w 1347232"/>
              <a:gd name="connsiteY0" fmla="*/ 168398 h 350815"/>
              <a:gd name="connsiteX1" fmla="*/ 1122795 w 1347232"/>
              <a:gd name="connsiteY1" fmla="*/ 0 h 350815"/>
              <a:gd name="connsiteX2" fmla="*/ 1310945 w 1347232"/>
              <a:gd name="connsiteY2" fmla="*/ 350815 h 350815"/>
              <a:gd name="connsiteX3" fmla="*/ 0 w 1347232"/>
              <a:gd name="connsiteY3" fmla="*/ 168398 h 350815"/>
              <a:gd name="connsiteX0" fmla="*/ 0 w 1400946"/>
              <a:gd name="connsiteY0" fmla="*/ 162841 h 345258"/>
              <a:gd name="connsiteX1" fmla="*/ 1269378 w 1400946"/>
              <a:gd name="connsiteY1" fmla="*/ 0 h 345258"/>
              <a:gd name="connsiteX2" fmla="*/ 1310945 w 1400946"/>
              <a:gd name="connsiteY2" fmla="*/ 345258 h 345258"/>
              <a:gd name="connsiteX3" fmla="*/ 0 w 1400946"/>
              <a:gd name="connsiteY3" fmla="*/ 162841 h 345258"/>
              <a:gd name="connsiteX0" fmla="*/ 0 w 1386662"/>
              <a:gd name="connsiteY0" fmla="*/ 162841 h 345258"/>
              <a:gd name="connsiteX1" fmla="*/ 1269378 w 1386662"/>
              <a:gd name="connsiteY1" fmla="*/ 0 h 345258"/>
              <a:gd name="connsiteX2" fmla="*/ 1276046 w 1386662"/>
              <a:gd name="connsiteY2" fmla="*/ 345258 h 345258"/>
              <a:gd name="connsiteX3" fmla="*/ 0 w 1386662"/>
              <a:gd name="connsiteY3" fmla="*/ 162841 h 345258"/>
              <a:gd name="connsiteX0" fmla="*/ 0 w 1394914"/>
              <a:gd name="connsiteY0" fmla="*/ 162841 h 339702"/>
              <a:gd name="connsiteX1" fmla="*/ 1269378 w 1394914"/>
              <a:gd name="connsiteY1" fmla="*/ 0 h 339702"/>
              <a:gd name="connsiteX2" fmla="*/ 1296989 w 1394914"/>
              <a:gd name="connsiteY2" fmla="*/ 339702 h 339702"/>
              <a:gd name="connsiteX3" fmla="*/ 0 w 1394914"/>
              <a:gd name="connsiteY3" fmla="*/ 162841 h 339702"/>
              <a:gd name="connsiteX0" fmla="*/ 0 w 1411864"/>
              <a:gd name="connsiteY0" fmla="*/ 162841 h 339757"/>
              <a:gd name="connsiteX1" fmla="*/ 1269378 w 1411864"/>
              <a:gd name="connsiteY1" fmla="*/ 0 h 339757"/>
              <a:gd name="connsiteX2" fmla="*/ 1296989 w 1411864"/>
              <a:gd name="connsiteY2" fmla="*/ 339702 h 339757"/>
              <a:gd name="connsiteX3" fmla="*/ 0 w 1411864"/>
              <a:gd name="connsiteY3" fmla="*/ 162841 h 339757"/>
              <a:gd name="connsiteX0" fmla="*/ 0 w 1396177"/>
              <a:gd name="connsiteY0" fmla="*/ 162841 h 339751"/>
              <a:gd name="connsiteX1" fmla="*/ 1269378 w 1396177"/>
              <a:gd name="connsiteY1" fmla="*/ 0 h 339751"/>
              <a:gd name="connsiteX2" fmla="*/ 1296989 w 1396177"/>
              <a:gd name="connsiteY2" fmla="*/ 339702 h 339751"/>
              <a:gd name="connsiteX3" fmla="*/ 0 w 1396177"/>
              <a:gd name="connsiteY3" fmla="*/ 162841 h 339751"/>
              <a:gd name="connsiteX0" fmla="*/ 0 w 1410378"/>
              <a:gd name="connsiteY0" fmla="*/ 162841 h 339751"/>
              <a:gd name="connsiteX1" fmla="*/ 1297300 w 1410378"/>
              <a:gd name="connsiteY1" fmla="*/ 0 h 339751"/>
              <a:gd name="connsiteX2" fmla="*/ 1296989 w 1410378"/>
              <a:gd name="connsiteY2" fmla="*/ 339702 h 339751"/>
              <a:gd name="connsiteX3" fmla="*/ 0 w 1410378"/>
              <a:gd name="connsiteY3" fmla="*/ 162841 h 339751"/>
              <a:gd name="connsiteX0" fmla="*/ 0 w 1406646"/>
              <a:gd name="connsiteY0" fmla="*/ 162841 h 339751"/>
              <a:gd name="connsiteX1" fmla="*/ 1290319 w 1406646"/>
              <a:gd name="connsiteY1" fmla="*/ 0 h 339751"/>
              <a:gd name="connsiteX2" fmla="*/ 1296989 w 1406646"/>
              <a:gd name="connsiteY2" fmla="*/ 339702 h 339751"/>
              <a:gd name="connsiteX3" fmla="*/ 0 w 1406646"/>
              <a:gd name="connsiteY3" fmla="*/ 162841 h 339751"/>
              <a:gd name="connsiteX0" fmla="*/ 0 w 1409364"/>
              <a:gd name="connsiteY0" fmla="*/ 162841 h 339749"/>
              <a:gd name="connsiteX1" fmla="*/ 1290319 w 1409364"/>
              <a:gd name="connsiteY1" fmla="*/ 0 h 339749"/>
              <a:gd name="connsiteX2" fmla="*/ 1296989 w 1409364"/>
              <a:gd name="connsiteY2" fmla="*/ 339702 h 339749"/>
              <a:gd name="connsiteX3" fmla="*/ 0 w 1409364"/>
              <a:gd name="connsiteY3" fmla="*/ 162841 h 339749"/>
            </a:gdLst>
            <a:ahLst/>
            <a:cxnLst>
              <a:cxn ang="0">
                <a:pos x="connsiteX0" y="connsiteY0"/>
              </a:cxn>
              <a:cxn ang="0">
                <a:pos x="connsiteX1" y="connsiteY1"/>
              </a:cxn>
              <a:cxn ang="0">
                <a:pos x="connsiteX2" y="connsiteY2"/>
              </a:cxn>
              <a:cxn ang="0">
                <a:pos x="connsiteX3" y="connsiteY3"/>
              </a:cxn>
            </a:cxnLst>
            <a:rect l="l" t="t" r="r" b="b"/>
            <a:pathLst>
              <a:path w="1409364" h="339749">
                <a:moveTo>
                  <a:pt x="0" y="162841"/>
                </a:moveTo>
                <a:cubicBezTo>
                  <a:pt x="374265" y="106708"/>
                  <a:pt x="916054" y="56133"/>
                  <a:pt x="1290319" y="0"/>
                </a:cubicBezTo>
                <a:cubicBezTo>
                  <a:pt x="1464914" y="1"/>
                  <a:pt x="1430326" y="344380"/>
                  <a:pt x="1296989" y="339702"/>
                </a:cubicBezTo>
                <a:lnTo>
                  <a:pt x="0" y="162841"/>
                </a:lnTo>
                <a:close/>
              </a:path>
            </a:pathLst>
          </a:custGeom>
          <a:solidFill>
            <a:schemeClr val="tx1">
              <a:alpha val="50000"/>
            </a:schemeClr>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40" name="Freeform 39">
            <a:extLst>
              <a:ext uri="{FF2B5EF4-FFF2-40B4-BE49-F238E27FC236}">
                <a16:creationId xmlns:a16="http://schemas.microsoft.com/office/drawing/2014/main" id="{EB4AB844-392E-244D-A9FA-C1C88720E057}"/>
              </a:ext>
            </a:extLst>
          </p:cNvPr>
          <p:cNvSpPr/>
          <p:nvPr/>
        </p:nvSpPr>
        <p:spPr>
          <a:xfrm rot="10800000">
            <a:off x="4151147" y="2689806"/>
            <a:ext cx="289135" cy="411365"/>
          </a:xfrm>
          <a:custGeom>
            <a:avLst/>
            <a:gdLst>
              <a:gd name="connsiteX0" fmla="*/ 0 w 841375"/>
              <a:gd name="connsiteY0" fmla="*/ 673100 h 685800"/>
              <a:gd name="connsiteX1" fmla="*/ 841375 w 841375"/>
              <a:gd name="connsiteY1" fmla="*/ 685800 h 685800"/>
              <a:gd name="connsiteX2" fmla="*/ 552450 w 841375"/>
              <a:gd name="connsiteY2" fmla="*/ 0 h 685800"/>
              <a:gd name="connsiteX3" fmla="*/ 298450 w 841375"/>
              <a:gd name="connsiteY3" fmla="*/ 0 h 685800"/>
              <a:gd name="connsiteX4" fmla="*/ 0 w 841375"/>
              <a:gd name="connsiteY4" fmla="*/ 673100 h 685800"/>
              <a:gd name="connsiteX0" fmla="*/ 0 w 838200"/>
              <a:gd name="connsiteY0" fmla="*/ 673100 h 673100"/>
              <a:gd name="connsiteX1" fmla="*/ 838200 w 838200"/>
              <a:gd name="connsiteY1" fmla="*/ 666750 h 673100"/>
              <a:gd name="connsiteX2" fmla="*/ 552450 w 838200"/>
              <a:gd name="connsiteY2" fmla="*/ 0 h 673100"/>
              <a:gd name="connsiteX3" fmla="*/ 298450 w 838200"/>
              <a:gd name="connsiteY3" fmla="*/ 0 h 673100"/>
              <a:gd name="connsiteX4" fmla="*/ 0 w 838200"/>
              <a:gd name="connsiteY4" fmla="*/ 673100 h 673100"/>
              <a:gd name="connsiteX0" fmla="*/ 0 w 838200"/>
              <a:gd name="connsiteY0" fmla="*/ 673100 h 673100"/>
              <a:gd name="connsiteX1" fmla="*/ 838200 w 838200"/>
              <a:gd name="connsiteY1" fmla="*/ 666750 h 673100"/>
              <a:gd name="connsiteX2" fmla="*/ 552450 w 838200"/>
              <a:gd name="connsiteY2" fmla="*/ 0 h 673100"/>
              <a:gd name="connsiteX3" fmla="*/ 298450 w 838200"/>
              <a:gd name="connsiteY3" fmla="*/ 0 h 673100"/>
              <a:gd name="connsiteX4" fmla="*/ 0 w 838200"/>
              <a:gd name="connsiteY4" fmla="*/ 673100 h 673100"/>
              <a:gd name="connsiteX0" fmla="*/ 0 w 838200"/>
              <a:gd name="connsiteY0" fmla="*/ 692855 h 692855"/>
              <a:gd name="connsiteX1" fmla="*/ 838200 w 838200"/>
              <a:gd name="connsiteY1" fmla="*/ 686505 h 692855"/>
              <a:gd name="connsiteX2" fmla="*/ 552450 w 838200"/>
              <a:gd name="connsiteY2" fmla="*/ 19755 h 692855"/>
              <a:gd name="connsiteX3" fmla="*/ 298450 w 838200"/>
              <a:gd name="connsiteY3" fmla="*/ 19755 h 692855"/>
              <a:gd name="connsiteX4" fmla="*/ 0 w 838200"/>
              <a:gd name="connsiteY4" fmla="*/ 692855 h 692855"/>
              <a:gd name="connsiteX0" fmla="*/ 0 w 838200"/>
              <a:gd name="connsiteY0" fmla="*/ 705257 h 705257"/>
              <a:gd name="connsiteX1" fmla="*/ 838200 w 838200"/>
              <a:gd name="connsiteY1" fmla="*/ 698907 h 705257"/>
              <a:gd name="connsiteX2" fmla="*/ 552450 w 838200"/>
              <a:gd name="connsiteY2" fmla="*/ 32157 h 705257"/>
              <a:gd name="connsiteX3" fmla="*/ 298450 w 838200"/>
              <a:gd name="connsiteY3" fmla="*/ 32157 h 705257"/>
              <a:gd name="connsiteX4" fmla="*/ 0 w 838200"/>
              <a:gd name="connsiteY4" fmla="*/ 705257 h 705257"/>
              <a:gd name="connsiteX0" fmla="*/ 0 w 838200"/>
              <a:gd name="connsiteY0" fmla="*/ 705257 h 835920"/>
              <a:gd name="connsiteX1" fmla="*/ 838200 w 838200"/>
              <a:gd name="connsiteY1" fmla="*/ 698907 h 835920"/>
              <a:gd name="connsiteX2" fmla="*/ 552450 w 838200"/>
              <a:gd name="connsiteY2" fmla="*/ 32157 h 835920"/>
              <a:gd name="connsiteX3" fmla="*/ 298450 w 838200"/>
              <a:gd name="connsiteY3" fmla="*/ 32157 h 835920"/>
              <a:gd name="connsiteX4" fmla="*/ 0 w 838200"/>
              <a:gd name="connsiteY4" fmla="*/ 705257 h 835920"/>
              <a:gd name="connsiteX0" fmla="*/ 1870 w 840070"/>
              <a:gd name="connsiteY0" fmla="*/ 705257 h 888243"/>
              <a:gd name="connsiteX1" fmla="*/ 840070 w 840070"/>
              <a:gd name="connsiteY1" fmla="*/ 698907 h 888243"/>
              <a:gd name="connsiteX2" fmla="*/ 554320 w 840070"/>
              <a:gd name="connsiteY2" fmla="*/ 32157 h 888243"/>
              <a:gd name="connsiteX3" fmla="*/ 300320 w 840070"/>
              <a:gd name="connsiteY3" fmla="*/ 32157 h 888243"/>
              <a:gd name="connsiteX4" fmla="*/ 1870 w 840070"/>
              <a:gd name="connsiteY4" fmla="*/ 705257 h 888243"/>
              <a:gd name="connsiteX0" fmla="*/ 1802 w 840002"/>
              <a:gd name="connsiteY0" fmla="*/ 705257 h 877942"/>
              <a:gd name="connsiteX1" fmla="*/ 840002 w 840002"/>
              <a:gd name="connsiteY1" fmla="*/ 698907 h 877942"/>
              <a:gd name="connsiteX2" fmla="*/ 554252 w 840002"/>
              <a:gd name="connsiteY2" fmla="*/ 32157 h 877942"/>
              <a:gd name="connsiteX3" fmla="*/ 300252 w 840002"/>
              <a:gd name="connsiteY3" fmla="*/ 32157 h 877942"/>
              <a:gd name="connsiteX4" fmla="*/ 1802 w 840002"/>
              <a:gd name="connsiteY4" fmla="*/ 705257 h 877942"/>
              <a:gd name="connsiteX0" fmla="*/ 595 w 838795"/>
              <a:gd name="connsiteY0" fmla="*/ 705257 h 888484"/>
              <a:gd name="connsiteX1" fmla="*/ 838795 w 838795"/>
              <a:gd name="connsiteY1" fmla="*/ 698907 h 888484"/>
              <a:gd name="connsiteX2" fmla="*/ 553045 w 838795"/>
              <a:gd name="connsiteY2" fmla="*/ 32157 h 888484"/>
              <a:gd name="connsiteX3" fmla="*/ 299045 w 838795"/>
              <a:gd name="connsiteY3" fmla="*/ 32157 h 888484"/>
              <a:gd name="connsiteX4" fmla="*/ 595 w 838795"/>
              <a:gd name="connsiteY4" fmla="*/ 705257 h 888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795" h="888484">
                <a:moveTo>
                  <a:pt x="595" y="705257"/>
                </a:moveTo>
                <a:cubicBezTo>
                  <a:pt x="-25741" y="920643"/>
                  <a:pt x="831160" y="979226"/>
                  <a:pt x="838795" y="698907"/>
                </a:cubicBezTo>
                <a:lnTo>
                  <a:pt x="553045" y="32157"/>
                </a:lnTo>
                <a:cubicBezTo>
                  <a:pt x="474728" y="-12293"/>
                  <a:pt x="367837" y="-9118"/>
                  <a:pt x="299045" y="32157"/>
                </a:cubicBezTo>
                <a:lnTo>
                  <a:pt x="595" y="705257"/>
                </a:lnTo>
                <a:close/>
              </a:path>
            </a:pathLst>
          </a:custGeom>
          <a:gradFill flip="none" rotWithShape="1">
            <a:gsLst>
              <a:gs pos="0">
                <a:srgbClr val="FFC000">
                  <a:lumMod val="67000"/>
                </a:srgbClr>
              </a:gs>
              <a:gs pos="48000">
                <a:srgbClr val="FFC000">
                  <a:lumMod val="97000"/>
                  <a:lumOff val="3000"/>
                </a:srgbClr>
              </a:gs>
              <a:gs pos="100000">
                <a:srgbClr val="FFC000">
                  <a:lumMod val="60000"/>
                  <a:lumOff val="40000"/>
                </a:srgbClr>
              </a:gs>
            </a:gsLst>
            <a:lin ang="0" scaled="0"/>
            <a:tileRect/>
          </a:gradFill>
          <a:ln w="12700" cap="flat" cmpd="sng" algn="ctr">
            <a:no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grpSp>
        <p:nvGrpSpPr>
          <p:cNvPr id="41" name="Group 40">
            <a:extLst>
              <a:ext uri="{FF2B5EF4-FFF2-40B4-BE49-F238E27FC236}">
                <a16:creationId xmlns:a16="http://schemas.microsoft.com/office/drawing/2014/main" id="{777E988C-ED99-104C-86B9-91813EB971C6}"/>
              </a:ext>
            </a:extLst>
          </p:cNvPr>
          <p:cNvGrpSpPr/>
          <p:nvPr/>
        </p:nvGrpSpPr>
        <p:grpSpPr>
          <a:xfrm rot="5400000">
            <a:off x="3958960" y="4116580"/>
            <a:ext cx="646197" cy="391244"/>
            <a:chOff x="4455789" y="3789361"/>
            <a:chExt cx="1642415" cy="385837"/>
          </a:xfrm>
        </p:grpSpPr>
        <p:sp>
          <p:nvSpPr>
            <p:cNvPr id="42" name="Freeform 41">
              <a:extLst>
                <a:ext uri="{FF2B5EF4-FFF2-40B4-BE49-F238E27FC236}">
                  <a16:creationId xmlns:a16="http://schemas.microsoft.com/office/drawing/2014/main" id="{6732A4FA-3DAA-964C-8210-EE3851F12EF4}"/>
                </a:ext>
              </a:extLst>
            </p:cNvPr>
            <p:cNvSpPr/>
            <p:nvPr/>
          </p:nvSpPr>
          <p:spPr>
            <a:xfrm flipV="1">
              <a:off x="508751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43" name="Freeform 42">
              <a:extLst>
                <a:ext uri="{FF2B5EF4-FFF2-40B4-BE49-F238E27FC236}">
                  <a16:creationId xmlns:a16="http://schemas.microsoft.com/office/drawing/2014/main" id="{98CD1EF2-285F-9448-8BF2-D4BA8A3E91A9}"/>
                </a:ext>
              </a:extLst>
            </p:cNvPr>
            <p:cNvSpPr/>
            <p:nvPr/>
          </p:nvSpPr>
          <p:spPr>
            <a:xfrm flipV="1">
              <a:off x="496116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44" name="Freeform 43">
              <a:extLst>
                <a:ext uri="{FF2B5EF4-FFF2-40B4-BE49-F238E27FC236}">
                  <a16:creationId xmlns:a16="http://schemas.microsoft.com/office/drawing/2014/main" id="{54D9171C-93B4-C240-B441-36FF1202198A}"/>
                </a:ext>
              </a:extLst>
            </p:cNvPr>
            <p:cNvSpPr/>
            <p:nvPr/>
          </p:nvSpPr>
          <p:spPr>
            <a:xfrm flipV="1">
              <a:off x="483482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45" name="Freeform 44">
              <a:extLst>
                <a:ext uri="{FF2B5EF4-FFF2-40B4-BE49-F238E27FC236}">
                  <a16:creationId xmlns:a16="http://schemas.microsoft.com/office/drawing/2014/main" id="{02EE75E2-91EA-224F-8F1F-934ACA7FDAD1}"/>
                </a:ext>
              </a:extLst>
            </p:cNvPr>
            <p:cNvSpPr/>
            <p:nvPr/>
          </p:nvSpPr>
          <p:spPr>
            <a:xfrm flipV="1">
              <a:off x="470847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46" name="Freeform 45">
              <a:extLst>
                <a:ext uri="{FF2B5EF4-FFF2-40B4-BE49-F238E27FC236}">
                  <a16:creationId xmlns:a16="http://schemas.microsoft.com/office/drawing/2014/main" id="{6C2E3A60-73EE-7B45-9222-8619C30E1131}"/>
                </a:ext>
              </a:extLst>
            </p:cNvPr>
            <p:cNvSpPr/>
            <p:nvPr/>
          </p:nvSpPr>
          <p:spPr>
            <a:xfrm flipV="1">
              <a:off x="458213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47" name="Freeform 46">
              <a:extLst>
                <a:ext uri="{FF2B5EF4-FFF2-40B4-BE49-F238E27FC236}">
                  <a16:creationId xmlns:a16="http://schemas.microsoft.com/office/drawing/2014/main" id="{FF21FB37-0A3A-134F-93BA-29BED2CF2477}"/>
                </a:ext>
              </a:extLst>
            </p:cNvPr>
            <p:cNvSpPr/>
            <p:nvPr/>
          </p:nvSpPr>
          <p:spPr>
            <a:xfrm flipV="1">
              <a:off x="445578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48" name="Freeform 47">
              <a:extLst>
                <a:ext uri="{FF2B5EF4-FFF2-40B4-BE49-F238E27FC236}">
                  <a16:creationId xmlns:a16="http://schemas.microsoft.com/office/drawing/2014/main" id="{1AB0C65B-4AD8-AD4B-B0B7-9AE8FA4A87F8}"/>
                </a:ext>
              </a:extLst>
            </p:cNvPr>
            <p:cNvSpPr/>
            <p:nvPr/>
          </p:nvSpPr>
          <p:spPr>
            <a:xfrm flipV="1">
              <a:off x="546654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49" name="Freeform 48">
              <a:extLst>
                <a:ext uri="{FF2B5EF4-FFF2-40B4-BE49-F238E27FC236}">
                  <a16:creationId xmlns:a16="http://schemas.microsoft.com/office/drawing/2014/main" id="{0848B4CB-581B-7746-89B9-4AFE8F9B97EB}"/>
                </a:ext>
              </a:extLst>
            </p:cNvPr>
            <p:cNvSpPr/>
            <p:nvPr/>
          </p:nvSpPr>
          <p:spPr>
            <a:xfrm flipV="1">
              <a:off x="534020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50" name="Freeform 49">
              <a:extLst>
                <a:ext uri="{FF2B5EF4-FFF2-40B4-BE49-F238E27FC236}">
                  <a16:creationId xmlns:a16="http://schemas.microsoft.com/office/drawing/2014/main" id="{11D62FCF-95E7-9547-B1CF-066FC4AB8CBB}"/>
                </a:ext>
              </a:extLst>
            </p:cNvPr>
            <p:cNvSpPr/>
            <p:nvPr/>
          </p:nvSpPr>
          <p:spPr>
            <a:xfrm flipV="1">
              <a:off x="521385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51" name="Freeform 50">
              <a:extLst>
                <a:ext uri="{FF2B5EF4-FFF2-40B4-BE49-F238E27FC236}">
                  <a16:creationId xmlns:a16="http://schemas.microsoft.com/office/drawing/2014/main" id="{08813D17-9AD7-154A-A246-8805402C1019}"/>
                </a:ext>
              </a:extLst>
            </p:cNvPr>
            <p:cNvSpPr/>
            <p:nvPr/>
          </p:nvSpPr>
          <p:spPr>
            <a:xfrm flipV="1">
              <a:off x="597192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52" name="Freeform 51">
              <a:extLst>
                <a:ext uri="{FF2B5EF4-FFF2-40B4-BE49-F238E27FC236}">
                  <a16:creationId xmlns:a16="http://schemas.microsoft.com/office/drawing/2014/main" id="{15017B1E-8CB9-534E-92FC-A4F069AC99D1}"/>
                </a:ext>
              </a:extLst>
            </p:cNvPr>
            <p:cNvSpPr/>
            <p:nvPr/>
          </p:nvSpPr>
          <p:spPr>
            <a:xfrm flipV="1">
              <a:off x="584558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53" name="Freeform 52">
              <a:extLst>
                <a:ext uri="{FF2B5EF4-FFF2-40B4-BE49-F238E27FC236}">
                  <a16:creationId xmlns:a16="http://schemas.microsoft.com/office/drawing/2014/main" id="{63DAA840-4A8D-644C-A132-95752A49FA6D}"/>
                </a:ext>
              </a:extLst>
            </p:cNvPr>
            <p:cNvSpPr/>
            <p:nvPr/>
          </p:nvSpPr>
          <p:spPr>
            <a:xfrm flipV="1">
              <a:off x="571923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54" name="Freeform 53">
              <a:extLst>
                <a:ext uri="{FF2B5EF4-FFF2-40B4-BE49-F238E27FC236}">
                  <a16:creationId xmlns:a16="http://schemas.microsoft.com/office/drawing/2014/main" id="{8405F1A3-BDA7-9E47-A2A5-F110D805B36E}"/>
                </a:ext>
              </a:extLst>
            </p:cNvPr>
            <p:cNvSpPr/>
            <p:nvPr/>
          </p:nvSpPr>
          <p:spPr>
            <a:xfrm flipV="1">
              <a:off x="559289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grpSp>
      <p:grpSp>
        <p:nvGrpSpPr>
          <p:cNvPr id="55" name="Group 54">
            <a:extLst>
              <a:ext uri="{FF2B5EF4-FFF2-40B4-BE49-F238E27FC236}">
                <a16:creationId xmlns:a16="http://schemas.microsoft.com/office/drawing/2014/main" id="{A747CB95-DE81-5F4D-8344-C66162A41AD0}"/>
              </a:ext>
            </a:extLst>
          </p:cNvPr>
          <p:cNvGrpSpPr/>
          <p:nvPr/>
        </p:nvGrpSpPr>
        <p:grpSpPr>
          <a:xfrm>
            <a:off x="4111425" y="3050432"/>
            <a:ext cx="1751315" cy="293544"/>
            <a:chOff x="4317681" y="2099920"/>
            <a:chExt cx="2161167" cy="397962"/>
          </a:xfrm>
        </p:grpSpPr>
        <p:grpSp>
          <p:nvGrpSpPr>
            <p:cNvPr id="56" name="Group 55">
              <a:extLst>
                <a:ext uri="{FF2B5EF4-FFF2-40B4-BE49-F238E27FC236}">
                  <a16:creationId xmlns:a16="http://schemas.microsoft.com/office/drawing/2014/main" id="{40D9AC03-D318-934B-91C9-CB9BE7631DDA}"/>
                </a:ext>
              </a:extLst>
            </p:cNvPr>
            <p:cNvGrpSpPr/>
            <p:nvPr/>
          </p:nvGrpSpPr>
          <p:grpSpPr>
            <a:xfrm>
              <a:off x="4317681" y="2116492"/>
              <a:ext cx="2161167" cy="381390"/>
              <a:chOff x="3701006" y="2038155"/>
              <a:chExt cx="2161167" cy="381390"/>
            </a:xfrm>
          </p:grpSpPr>
          <p:sp>
            <p:nvSpPr>
              <p:cNvPr id="58" name="Rectangle 57">
                <a:extLst>
                  <a:ext uri="{FF2B5EF4-FFF2-40B4-BE49-F238E27FC236}">
                    <a16:creationId xmlns:a16="http://schemas.microsoft.com/office/drawing/2014/main" id="{F10A5BA8-EADD-9443-9D74-D370F5A080BA}"/>
                  </a:ext>
                </a:extLst>
              </p:cNvPr>
              <p:cNvSpPr/>
              <p:nvPr/>
            </p:nvSpPr>
            <p:spPr>
              <a:xfrm>
                <a:off x="3804063" y="2038155"/>
                <a:ext cx="1955052" cy="381390"/>
              </a:xfrm>
              <a:prstGeom prst="rect">
                <a:avLst/>
              </a:prstGeom>
              <a:gradFill flip="none" rotWithShape="1">
                <a:gsLst>
                  <a:gs pos="0">
                    <a:srgbClr val="FFC000">
                      <a:lumMod val="67000"/>
                    </a:srgbClr>
                  </a:gs>
                  <a:gs pos="48000">
                    <a:srgbClr val="FFC000">
                      <a:lumMod val="97000"/>
                      <a:lumOff val="3000"/>
                    </a:srgbClr>
                  </a:gs>
                  <a:gs pos="100000">
                    <a:srgbClr val="FFC000">
                      <a:lumMod val="60000"/>
                      <a:lumOff val="40000"/>
                    </a:srgbClr>
                  </a:gs>
                </a:gsLst>
                <a:lin ang="16200000" scaled="1"/>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59" name="Oval 58">
                <a:extLst>
                  <a:ext uri="{FF2B5EF4-FFF2-40B4-BE49-F238E27FC236}">
                    <a16:creationId xmlns:a16="http://schemas.microsoft.com/office/drawing/2014/main" id="{EF43D58A-5E76-E442-BEBC-E310E489A13D}"/>
                  </a:ext>
                </a:extLst>
              </p:cNvPr>
              <p:cNvSpPr/>
              <p:nvPr/>
            </p:nvSpPr>
            <p:spPr>
              <a:xfrm>
                <a:off x="3701006" y="2038155"/>
                <a:ext cx="206115" cy="381390"/>
              </a:xfrm>
              <a:prstGeom prst="ellipse">
                <a:avLst/>
              </a:prstGeom>
              <a:solidFill>
                <a:srgbClr val="5B9BD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60" name="Oval 59">
                <a:extLst>
                  <a:ext uri="{FF2B5EF4-FFF2-40B4-BE49-F238E27FC236}">
                    <a16:creationId xmlns:a16="http://schemas.microsoft.com/office/drawing/2014/main" id="{BE616EAE-5D88-9D4D-891E-73BDBDD6D2D7}"/>
                  </a:ext>
                </a:extLst>
              </p:cNvPr>
              <p:cNvSpPr/>
              <p:nvPr/>
            </p:nvSpPr>
            <p:spPr>
              <a:xfrm>
                <a:off x="3728842" y="2089663"/>
                <a:ext cx="150444" cy="278375"/>
              </a:xfrm>
              <a:prstGeom prst="ellipse">
                <a:avLst/>
              </a:prstGeom>
              <a:gradFill flip="none" rotWithShape="1">
                <a:gsLst>
                  <a:gs pos="0">
                    <a:sysClr val="windowText" lastClr="000000"/>
                  </a:gs>
                  <a:gs pos="50000">
                    <a:srgbClr val="5B9BD5">
                      <a:tint val="44500"/>
                      <a:satMod val="160000"/>
                    </a:srgbClr>
                  </a:gs>
                  <a:gs pos="75000">
                    <a:srgbClr val="5B9BD5">
                      <a:lumMod val="40000"/>
                      <a:lumOff val="60000"/>
                    </a:srgbClr>
                  </a:gs>
                  <a:gs pos="100000">
                    <a:sysClr val="window" lastClr="FFFFFF">
                      <a:lumMod val="50000"/>
                    </a:sysClr>
                  </a:gs>
                </a:gsLst>
                <a:lin ang="5400000" scaled="1"/>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61" name="Oval 60">
                <a:extLst>
                  <a:ext uri="{FF2B5EF4-FFF2-40B4-BE49-F238E27FC236}">
                    <a16:creationId xmlns:a16="http://schemas.microsoft.com/office/drawing/2014/main" id="{8FC21614-579D-2641-9C3D-38BC58FA713A}"/>
                  </a:ext>
                </a:extLst>
              </p:cNvPr>
              <p:cNvSpPr/>
              <p:nvPr/>
            </p:nvSpPr>
            <p:spPr>
              <a:xfrm>
                <a:off x="5656058" y="2038155"/>
                <a:ext cx="206115" cy="381390"/>
              </a:xfrm>
              <a:prstGeom prst="ellipse">
                <a:avLst/>
              </a:prstGeom>
              <a:gradFill flip="none" rotWithShape="1">
                <a:gsLst>
                  <a:gs pos="0">
                    <a:srgbClr val="FFC000">
                      <a:lumMod val="67000"/>
                    </a:srgbClr>
                  </a:gs>
                  <a:gs pos="48000">
                    <a:srgbClr val="FFC000">
                      <a:lumMod val="97000"/>
                      <a:lumOff val="3000"/>
                    </a:srgbClr>
                  </a:gs>
                  <a:gs pos="100000">
                    <a:srgbClr val="FFC000">
                      <a:lumMod val="60000"/>
                      <a:lumOff val="40000"/>
                    </a:srgbClr>
                  </a:gs>
                </a:gsLst>
                <a:lin ang="16200000" scaled="1"/>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sp>
          <p:nvSpPr>
            <p:cNvPr id="57" name="TextBox 56">
              <a:extLst>
                <a:ext uri="{FF2B5EF4-FFF2-40B4-BE49-F238E27FC236}">
                  <a16:creationId xmlns:a16="http://schemas.microsoft.com/office/drawing/2014/main" id="{DF602104-C088-0C47-A5D3-D25E209D71B9}"/>
                </a:ext>
              </a:extLst>
            </p:cNvPr>
            <p:cNvSpPr txBox="1"/>
            <p:nvPr/>
          </p:nvSpPr>
          <p:spPr>
            <a:xfrm>
              <a:off x="4842474" y="2099920"/>
              <a:ext cx="1017717" cy="375532"/>
            </a:xfrm>
            <a:prstGeom prst="rect">
              <a:avLst/>
            </a:prstGeom>
            <a:noFill/>
          </p:spPr>
          <p:txBody>
            <a:bodyPr wrap="non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
                  <a:cs typeface=""/>
                </a:rPr>
                <a:t>THz LINAC</a:t>
              </a:r>
            </a:p>
          </p:txBody>
        </p:sp>
      </p:grpSp>
      <p:grpSp>
        <p:nvGrpSpPr>
          <p:cNvPr id="62" name="Group 61">
            <a:extLst>
              <a:ext uri="{FF2B5EF4-FFF2-40B4-BE49-F238E27FC236}">
                <a16:creationId xmlns:a16="http://schemas.microsoft.com/office/drawing/2014/main" id="{AC1C5751-BB13-1F46-B8A4-2D7FCF58838A}"/>
              </a:ext>
            </a:extLst>
          </p:cNvPr>
          <p:cNvGrpSpPr/>
          <p:nvPr/>
        </p:nvGrpSpPr>
        <p:grpSpPr>
          <a:xfrm>
            <a:off x="4152850" y="3318944"/>
            <a:ext cx="289571" cy="412483"/>
            <a:chOff x="3971922" y="3142847"/>
            <a:chExt cx="833695" cy="890897"/>
          </a:xfrm>
        </p:grpSpPr>
        <p:sp>
          <p:nvSpPr>
            <p:cNvPr id="63" name="Freeform 62">
              <a:extLst>
                <a:ext uri="{FF2B5EF4-FFF2-40B4-BE49-F238E27FC236}">
                  <a16:creationId xmlns:a16="http://schemas.microsoft.com/office/drawing/2014/main" id="{8110E3C4-C4A0-124F-82FD-E3129218344B}"/>
                </a:ext>
              </a:extLst>
            </p:cNvPr>
            <p:cNvSpPr/>
            <p:nvPr/>
          </p:nvSpPr>
          <p:spPr>
            <a:xfrm>
              <a:off x="3971922" y="3142847"/>
              <a:ext cx="831850" cy="705258"/>
            </a:xfrm>
            <a:custGeom>
              <a:avLst/>
              <a:gdLst>
                <a:gd name="connsiteX0" fmla="*/ 0 w 841375"/>
                <a:gd name="connsiteY0" fmla="*/ 673100 h 685800"/>
                <a:gd name="connsiteX1" fmla="*/ 841375 w 841375"/>
                <a:gd name="connsiteY1" fmla="*/ 685800 h 685800"/>
                <a:gd name="connsiteX2" fmla="*/ 552450 w 841375"/>
                <a:gd name="connsiteY2" fmla="*/ 0 h 685800"/>
                <a:gd name="connsiteX3" fmla="*/ 298450 w 841375"/>
                <a:gd name="connsiteY3" fmla="*/ 0 h 685800"/>
                <a:gd name="connsiteX4" fmla="*/ 0 w 841375"/>
                <a:gd name="connsiteY4" fmla="*/ 673100 h 685800"/>
                <a:gd name="connsiteX0" fmla="*/ 0 w 838200"/>
                <a:gd name="connsiteY0" fmla="*/ 673100 h 673100"/>
                <a:gd name="connsiteX1" fmla="*/ 838200 w 838200"/>
                <a:gd name="connsiteY1" fmla="*/ 666750 h 673100"/>
                <a:gd name="connsiteX2" fmla="*/ 552450 w 838200"/>
                <a:gd name="connsiteY2" fmla="*/ 0 h 673100"/>
                <a:gd name="connsiteX3" fmla="*/ 298450 w 838200"/>
                <a:gd name="connsiteY3" fmla="*/ 0 h 673100"/>
                <a:gd name="connsiteX4" fmla="*/ 0 w 838200"/>
                <a:gd name="connsiteY4" fmla="*/ 673100 h 673100"/>
                <a:gd name="connsiteX0" fmla="*/ 0 w 838200"/>
                <a:gd name="connsiteY0" fmla="*/ 673100 h 673100"/>
                <a:gd name="connsiteX1" fmla="*/ 838200 w 838200"/>
                <a:gd name="connsiteY1" fmla="*/ 666750 h 673100"/>
                <a:gd name="connsiteX2" fmla="*/ 552450 w 838200"/>
                <a:gd name="connsiteY2" fmla="*/ 0 h 673100"/>
                <a:gd name="connsiteX3" fmla="*/ 298450 w 838200"/>
                <a:gd name="connsiteY3" fmla="*/ 0 h 673100"/>
                <a:gd name="connsiteX4" fmla="*/ 0 w 838200"/>
                <a:gd name="connsiteY4" fmla="*/ 673100 h 673100"/>
                <a:gd name="connsiteX0" fmla="*/ 0 w 838200"/>
                <a:gd name="connsiteY0" fmla="*/ 692855 h 692855"/>
                <a:gd name="connsiteX1" fmla="*/ 838200 w 838200"/>
                <a:gd name="connsiteY1" fmla="*/ 686505 h 692855"/>
                <a:gd name="connsiteX2" fmla="*/ 552450 w 838200"/>
                <a:gd name="connsiteY2" fmla="*/ 19755 h 692855"/>
                <a:gd name="connsiteX3" fmla="*/ 298450 w 838200"/>
                <a:gd name="connsiteY3" fmla="*/ 19755 h 692855"/>
                <a:gd name="connsiteX4" fmla="*/ 0 w 838200"/>
                <a:gd name="connsiteY4" fmla="*/ 692855 h 692855"/>
                <a:gd name="connsiteX0" fmla="*/ 0 w 838200"/>
                <a:gd name="connsiteY0" fmla="*/ 705257 h 705257"/>
                <a:gd name="connsiteX1" fmla="*/ 838200 w 838200"/>
                <a:gd name="connsiteY1" fmla="*/ 698907 h 705257"/>
                <a:gd name="connsiteX2" fmla="*/ 552450 w 838200"/>
                <a:gd name="connsiteY2" fmla="*/ 32157 h 705257"/>
                <a:gd name="connsiteX3" fmla="*/ 298450 w 838200"/>
                <a:gd name="connsiteY3" fmla="*/ 32157 h 705257"/>
                <a:gd name="connsiteX4" fmla="*/ 0 w 838200"/>
                <a:gd name="connsiteY4" fmla="*/ 705257 h 705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0" h="705257">
                  <a:moveTo>
                    <a:pt x="0" y="705257"/>
                  </a:moveTo>
                  <a:lnTo>
                    <a:pt x="838200" y="698907"/>
                  </a:lnTo>
                  <a:lnTo>
                    <a:pt x="552450" y="32157"/>
                  </a:lnTo>
                  <a:cubicBezTo>
                    <a:pt x="474133" y="-12293"/>
                    <a:pt x="367242" y="-9118"/>
                    <a:pt x="298450" y="32157"/>
                  </a:cubicBezTo>
                  <a:lnTo>
                    <a:pt x="0" y="705257"/>
                  </a:lnTo>
                  <a:close/>
                </a:path>
              </a:pathLst>
            </a:custGeom>
            <a:gradFill flip="none" rotWithShape="1">
              <a:gsLst>
                <a:gs pos="0">
                  <a:srgbClr val="FFC000">
                    <a:lumMod val="67000"/>
                  </a:srgbClr>
                </a:gs>
                <a:gs pos="48000">
                  <a:srgbClr val="FFC000">
                    <a:lumMod val="97000"/>
                    <a:lumOff val="3000"/>
                  </a:srgbClr>
                </a:gs>
                <a:gs pos="100000">
                  <a:srgbClr val="FFC000">
                    <a:lumMod val="60000"/>
                    <a:lumOff val="40000"/>
                  </a:srgbClr>
                </a:gs>
              </a:gsLst>
              <a:lin ang="0" scaled="0"/>
              <a:tileRect/>
            </a:gradFill>
            <a:ln w="12700" cap="flat" cmpd="sng" algn="ctr">
              <a:no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sp>
          <p:nvSpPr>
            <p:cNvPr id="64" name="Oval 63">
              <a:extLst>
                <a:ext uri="{FF2B5EF4-FFF2-40B4-BE49-F238E27FC236}">
                  <a16:creationId xmlns:a16="http://schemas.microsoft.com/office/drawing/2014/main" id="{861073D6-7F5A-A041-B6DE-2FDB600D606E}"/>
                </a:ext>
              </a:extLst>
            </p:cNvPr>
            <p:cNvSpPr/>
            <p:nvPr/>
          </p:nvSpPr>
          <p:spPr>
            <a:xfrm rot="5400000">
              <a:off x="4213974" y="3442101"/>
              <a:ext cx="350198" cy="833088"/>
            </a:xfrm>
            <a:prstGeom prst="ellipse">
              <a:avLst/>
            </a:prstGeom>
            <a:solidFill>
              <a:srgbClr val="5B9BD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65" name="Oval 64">
              <a:extLst>
                <a:ext uri="{FF2B5EF4-FFF2-40B4-BE49-F238E27FC236}">
                  <a16:creationId xmlns:a16="http://schemas.microsoft.com/office/drawing/2014/main" id="{353CBCB0-46C1-7A4C-BC22-B885A79D97FA}"/>
                </a:ext>
              </a:extLst>
            </p:cNvPr>
            <p:cNvSpPr/>
            <p:nvPr/>
          </p:nvSpPr>
          <p:spPr>
            <a:xfrm rot="5400000">
              <a:off x="4261270" y="3554605"/>
              <a:ext cx="255610" cy="608067"/>
            </a:xfrm>
            <a:prstGeom prst="ellipse">
              <a:avLst/>
            </a:prstGeom>
            <a:gradFill flip="none" rotWithShape="1">
              <a:gsLst>
                <a:gs pos="0">
                  <a:sysClr val="windowText" lastClr="000000"/>
                </a:gs>
                <a:gs pos="50000">
                  <a:srgbClr val="5B9BD5">
                    <a:tint val="44500"/>
                    <a:satMod val="160000"/>
                  </a:srgbClr>
                </a:gs>
                <a:gs pos="75000">
                  <a:srgbClr val="5B9BD5">
                    <a:lumMod val="40000"/>
                    <a:lumOff val="60000"/>
                  </a:srgbClr>
                </a:gs>
                <a:gs pos="100000">
                  <a:sysClr val="window" lastClr="FFFFFF">
                    <a:lumMod val="50000"/>
                  </a:sysClr>
                </a:gs>
              </a:gsLst>
              <a:lin ang="5400000" scaled="1"/>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sp>
        <p:nvSpPr>
          <p:cNvPr id="66" name="Freeform 65">
            <a:extLst>
              <a:ext uri="{FF2B5EF4-FFF2-40B4-BE49-F238E27FC236}">
                <a16:creationId xmlns:a16="http://schemas.microsoft.com/office/drawing/2014/main" id="{53A71101-44F0-D943-9675-430450ED55B9}"/>
              </a:ext>
            </a:extLst>
          </p:cNvPr>
          <p:cNvSpPr/>
          <p:nvPr/>
        </p:nvSpPr>
        <p:spPr>
          <a:xfrm rot="5400000">
            <a:off x="4113149" y="3610584"/>
            <a:ext cx="351867" cy="314840"/>
          </a:xfrm>
          <a:custGeom>
            <a:avLst/>
            <a:gdLst>
              <a:gd name="connsiteX0" fmla="*/ 0 w 1205345"/>
              <a:gd name="connsiteY0" fmla="*/ 172192 h 362197"/>
              <a:gd name="connsiteX1" fmla="*/ 1205345 w 1205345"/>
              <a:gd name="connsiteY1" fmla="*/ 0 h 362197"/>
              <a:gd name="connsiteX2" fmla="*/ 1193470 w 1205345"/>
              <a:gd name="connsiteY2" fmla="*/ 362197 h 362197"/>
              <a:gd name="connsiteX3" fmla="*/ 0 w 1205345"/>
              <a:gd name="connsiteY3" fmla="*/ 172192 h 362197"/>
              <a:gd name="connsiteX0" fmla="*/ 0 w 1352220"/>
              <a:gd name="connsiteY0" fmla="*/ 172192 h 358403"/>
              <a:gd name="connsiteX1" fmla="*/ 1205345 w 1352220"/>
              <a:gd name="connsiteY1" fmla="*/ 0 h 358403"/>
              <a:gd name="connsiteX2" fmla="*/ 1352220 w 1352220"/>
              <a:gd name="connsiteY2" fmla="*/ 358403 h 358403"/>
              <a:gd name="connsiteX3" fmla="*/ 0 w 1352220"/>
              <a:gd name="connsiteY3" fmla="*/ 172192 h 358403"/>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4604 h 350815"/>
              <a:gd name="connsiteX1" fmla="*/ 1097395 w 1352220"/>
              <a:gd name="connsiteY1" fmla="*/ 0 h 350815"/>
              <a:gd name="connsiteX2" fmla="*/ 1232366 w 1352220"/>
              <a:gd name="connsiteY2" fmla="*/ 188710 h 350815"/>
              <a:gd name="connsiteX3" fmla="*/ 1352220 w 1352220"/>
              <a:gd name="connsiteY3" fmla="*/ 350815 h 350815"/>
              <a:gd name="connsiteX4" fmla="*/ 0 w 1352220"/>
              <a:gd name="connsiteY4" fmla="*/ 164604 h 350815"/>
              <a:gd name="connsiteX0" fmla="*/ 0 w 1352220"/>
              <a:gd name="connsiteY0" fmla="*/ 164604 h 350815"/>
              <a:gd name="connsiteX1" fmla="*/ 1097395 w 1352220"/>
              <a:gd name="connsiteY1" fmla="*/ 0 h 350815"/>
              <a:gd name="connsiteX2" fmla="*/ 1295866 w 1352220"/>
              <a:gd name="connsiteY2" fmla="*/ 112833 h 350815"/>
              <a:gd name="connsiteX3" fmla="*/ 1352220 w 1352220"/>
              <a:gd name="connsiteY3" fmla="*/ 350815 h 350815"/>
              <a:gd name="connsiteX4" fmla="*/ 0 w 1352220"/>
              <a:gd name="connsiteY4" fmla="*/ 164604 h 350815"/>
              <a:gd name="connsiteX0" fmla="*/ 0 w 1443409"/>
              <a:gd name="connsiteY0" fmla="*/ 165401 h 351612"/>
              <a:gd name="connsiteX1" fmla="*/ 1097395 w 1443409"/>
              <a:gd name="connsiteY1" fmla="*/ 797 h 351612"/>
              <a:gd name="connsiteX2" fmla="*/ 1295866 w 1443409"/>
              <a:gd name="connsiteY2" fmla="*/ 113630 h 351612"/>
              <a:gd name="connsiteX3" fmla="*/ 1352220 w 1443409"/>
              <a:gd name="connsiteY3" fmla="*/ 351612 h 351612"/>
              <a:gd name="connsiteX4" fmla="*/ 0 w 1443409"/>
              <a:gd name="connsiteY4" fmla="*/ 165401 h 351612"/>
              <a:gd name="connsiteX0" fmla="*/ 0 w 1353387"/>
              <a:gd name="connsiteY0" fmla="*/ 165401 h 351612"/>
              <a:gd name="connsiteX1" fmla="*/ 1097395 w 1353387"/>
              <a:gd name="connsiteY1" fmla="*/ 797 h 351612"/>
              <a:gd name="connsiteX2" fmla="*/ 1295866 w 1353387"/>
              <a:gd name="connsiteY2" fmla="*/ 113630 h 351612"/>
              <a:gd name="connsiteX3" fmla="*/ 1352220 w 1353387"/>
              <a:gd name="connsiteY3" fmla="*/ 351612 h 351612"/>
              <a:gd name="connsiteX4" fmla="*/ 0 w 1353387"/>
              <a:gd name="connsiteY4" fmla="*/ 165401 h 351612"/>
              <a:gd name="connsiteX0" fmla="*/ 0 w 1421468"/>
              <a:gd name="connsiteY0" fmla="*/ 164604 h 350815"/>
              <a:gd name="connsiteX1" fmla="*/ 1097395 w 1421468"/>
              <a:gd name="connsiteY1" fmla="*/ 0 h 350815"/>
              <a:gd name="connsiteX2" fmla="*/ 1352220 w 1421468"/>
              <a:gd name="connsiteY2" fmla="*/ 350815 h 350815"/>
              <a:gd name="connsiteX3" fmla="*/ 0 w 1421468"/>
              <a:gd name="connsiteY3" fmla="*/ 164604 h 350815"/>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10945"/>
              <a:gd name="connsiteY0" fmla="*/ 168398 h 350815"/>
              <a:gd name="connsiteX1" fmla="*/ 1122795 w 1310945"/>
              <a:gd name="connsiteY1" fmla="*/ 0 h 350815"/>
              <a:gd name="connsiteX2" fmla="*/ 1310945 w 1310945"/>
              <a:gd name="connsiteY2" fmla="*/ 350815 h 350815"/>
              <a:gd name="connsiteX3" fmla="*/ 0 w 1310945"/>
              <a:gd name="connsiteY3" fmla="*/ 168398 h 350815"/>
              <a:gd name="connsiteX0" fmla="*/ 0 w 1347232"/>
              <a:gd name="connsiteY0" fmla="*/ 168398 h 350815"/>
              <a:gd name="connsiteX1" fmla="*/ 1122795 w 1347232"/>
              <a:gd name="connsiteY1" fmla="*/ 0 h 350815"/>
              <a:gd name="connsiteX2" fmla="*/ 1310945 w 1347232"/>
              <a:gd name="connsiteY2" fmla="*/ 350815 h 350815"/>
              <a:gd name="connsiteX3" fmla="*/ 0 w 1347232"/>
              <a:gd name="connsiteY3" fmla="*/ 168398 h 350815"/>
              <a:gd name="connsiteX0" fmla="*/ 0 w 1400946"/>
              <a:gd name="connsiteY0" fmla="*/ 162841 h 345258"/>
              <a:gd name="connsiteX1" fmla="*/ 1269378 w 1400946"/>
              <a:gd name="connsiteY1" fmla="*/ 0 h 345258"/>
              <a:gd name="connsiteX2" fmla="*/ 1310945 w 1400946"/>
              <a:gd name="connsiteY2" fmla="*/ 345258 h 345258"/>
              <a:gd name="connsiteX3" fmla="*/ 0 w 1400946"/>
              <a:gd name="connsiteY3" fmla="*/ 162841 h 345258"/>
              <a:gd name="connsiteX0" fmla="*/ 0 w 1386662"/>
              <a:gd name="connsiteY0" fmla="*/ 162841 h 345258"/>
              <a:gd name="connsiteX1" fmla="*/ 1269378 w 1386662"/>
              <a:gd name="connsiteY1" fmla="*/ 0 h 345258"/>
              <a:gd name="connsiteX2" fmla="*/ 1276046 w 1386662"/>
              <a:gd name="connsiteY2" fmla="*/ 345258 h 345258"/>
              <a:gd name="connsiteX3" fmla="*/ 0 w 1386662"/>
              <a:gd name="connsiteY3" fmla="*/ 162841 h 345258"/>
              <a:gd name="connsiteX0" fmla="*/ 0 w 1394914"/>
              <a:gd name="connsiteY0" fmla="*/ 162841 h 339702"/>
              <a:gd name="connsiteX1" fmla="*/ 1269378 w 1394914"/>
              <a:gd name="connsiteY1" fmla="*/ 0 h 339702"/>
              <a:gd name="connsiteX2" fmla="*/ 1296989 w 1394914"/>
              <a:gd name="connsiteY2" fmla="*/ 339702 h 339702"/>
              <a:gd name="connsiteX3" fmla="*/ 0 w 1394914"/>
              <a:gd name="connsiteY3" fmla="*/ 162841 h 339702"/>
              <a:gd name="connsiteX0" fmla="*/ 0 w 1411864"/>
              <a:gd name="connsiteY0" fmla="*/ 162841 h 339757"/>
              <a:gd name="connsiteX1" fmla="*/ 1269378 w 1411864"/>
              <a:gd name="connsiteY1" fmla="*/ 0 h 339757"/>
              <a:gd name="connsiteX2" fmla="*/ 1296989 w 1411864"/>
              <a:gd name="connsiteY2" fmla="*/ 339702 h 339757"/>
              <a:gd name="connsiteX3" fmla="*/ 0 w 1411864"/>
              <a:gd name="connsiteY3" fmla="*/ 162841 h 339757"/>
              <a:gd name="connsiteX0" fmla="*/ 0 w 1396177"/>
              <a:gd name="connsiteY0" fmla="*/ 162841 h 339751"/>
              <a:gd name="connsiteX1" fmla="*/ 1269378 w 1396177"/>
              <a:gd name="connsiteY1" fmla="*/ 0 h 339751"/>
              <a:gd name="connsiteX2" fmla="*/ 1296989 w 1396177"/>
              <a:gd name="connsiteY2" fmla="*/ 339702 h 339751"/>
              <a:gd name="connsiteX3" fmla="*/ 0 w 1396177"/>
              <a:gd name="connsiteY3" fmla="*/ 162841 h 339751"/>
              <a:gd name="connsiteX0" fmla="*/ 0 w 1410378"/>
              <a:gd name="connsiteY0" fmla="*/ 162841 h 339751"/>
              <a:gd name="connsiteX1" fmla="*/ 1297300 w 1410378"/>
              <a:gd name="connsiteY1" fmla="*/ 0 h 339751"/>
              <a:gd name="connsiteX2" fmla="*/ 1296989 w 1410378"/>
              <a:gd name="connsiteY2" fmla="*/ 339702 h 339751"/>
              <a:gd name="connsiteX3" fmla="*/ 0 w 1410378"/>
              <a:gd name="connsiteY3" fmla="*/ 162841 h 339751"/>
              <a:gd name="connsiteX0" fmla="*/ 0 w 1406646"/>
              <a:gd name="connsiteY0" fmla="*/ 162841 h 339751"/>
              <a:gd name="connsiteX1" fmla="*/ 1290319 w 1406646"/>
              <a:gd name="connsiteY1" fmla="*/ 0 h 339751"/>
              <a:gd name="connsiteX2" fmla="*/ 1296989 w 1406646"/>
              <a:gd name="connsiteY2" fmla="*/ 339702 h 339751"/>
              <a:gd name="connsiteX3" fmla="*/ 0 w 1406646"/>
              <a:gd name="connsiteY3" fmla="*/ 162841 h 339751"/>
              <a:gd name="connsiteX0" fmla="*/ 0 w 1409364"/>
              <a:gd name="connsiteY0" fmla="*/ 162841 h 339749"/>
              <a:gd name="connsiteX1" fmla="*/ 1290319 w 1409364"/>
              <a:gd name="connsiteY1" fmla="*/ 0 h 339749"/>
              <a:gd name="connsiteX2" fmla="*/ 1296989 w 1409364"/>
              <a:gd name="connsiteY2" fmla="*/ 339702 h 339749"/>
              <a:gd name="connsiteX3" fmla="*/ 0 w 1409364"/>
              <a:gd name="connsiteY3" fmla="*/ 162841 h 339749"/>
              <a:gd name="connsiteX0" fmla="*/ 0 w 1409364"/>
              <a:gd name="connsiteY0" fmla="*/ 162841 h 339749"/>
              <a:gd name="connsiteX1" fmla="*/ 1290319 w 1409364"/>
              <a:gd name="connsiteY1" fmla="*/ 0 h 339749"/>
              <a:gd name="connsiteX2" fmla="*/ 1296989 w 1409364"/>
              <a:gd name="connsiteY2" fmla="*/ 339702 h 339749"/>
              <a:gd name="connsiteX3" fmla="*/ 360052 w 1409364"/>
              <a:gd name="connsiteY3" fmla="*/ 215796 h 339749"/>
              <a:gd name="connsiteX4" fmla="*/ 0 w 1409364"/>
              <a:gd name="connsiteY4" fmla="*/ 162841 h 339749"/>
              <a:gd name="connsiteX0" fmla="*/ 1 w 1409365"/>
              <a:gd name="connsiteY0" fmla="*/ 169335 h 346243"/>
              <a:gd name="connsiteX1" fmla="*/ 355683 w 1409365"/>
              <a:gd name="connsiteY1" fmla="*/ 126255 h 346243"/>
              <a:gd name="connsiteX2" fmla="*/ 1290320 w 1409365"/>
              <a:gd name="connsiteY2" fmla="*/ 6494 h 346243"/>
              <a:gd name="connsiteX3" fmla="*/ 1296990 w 1409365"/>
              <a:gd name="connsiteY3" fmla="*/ 346196 h 346243"/>
              <a:gd name="connsiteX4" fmla="*/ 360053 w 1409365"/>
              <a:gd name="connsiteY4" fmla="*/ 222290 h 346243"/>
              <a:gd name="connsiteX5" fmla="*/ 1 w 1409365"/>
              <a:gd name="connsiteY5" fmla="*/ 169335 h 346243"/>
              <a:gd name="connsiteX0" fmla="*/ 4370 w 1053682"/>
              <a:gd name="connsiteY0" fmla="*/ 222290 h 346243"/>
              <a:gd name="connsiteX1" fmla="*/ 0 w 1053682"/>
              <a:gd name="connsiteY1" fmla="*/ 126255 h 346243"/>
              <a:gd name="connsiteX2" fmla="*/ 934637 w 1053682"/>
              <a:gd name="connsiteY2" fmla="*/ 6494 h 346243"/>
              <a:gd name="connsiteX3" fmla="*/ 941307 w 1053682"/>
              <a:gd name="connsiteY3" fmla="*/ 346196 h 346243"/>
              <a:gd name="connsiteX4" fmla="*/ 4370 w 1053682"/>
              <a:gd name="connsiteY4" fmla="*/ 222290 h 346243"/>
              <a:gd name="connsiteX0" fmla="*/ 7412 w 1056724"/>
              <a:gd name="connsiteY0" fmla="*/ 222290 h 346243"/>
              <a:gd name="connsiteX1" fmla="*/ 3042 w 1056724"/>
              <a:gd name="connsiteY1" fmla="*/ 126255 h 346243"/>
              <a:gd name="connsiteX2" fmla="*/ 937679 w 1056724"/>
              <a:gd name="connsiteY2" fmla="*/ 6494 h 346243"/>
              <a:gd name="connsiteX3" fmla="*/ 944349 w 1056724"/>
              <a:gd name="connsiteY3" fmla="*/ 346196 h 346243"/>
              <a:gd name="connsiteX4" fmla="*/ 7412 w 1056724"/>
              <a:gd name="connsiteY4" fmla="*/ 222290 h 346243"/>
              <a:gd name="connsiteX0" fmla="*/ 7412 w 1056724"/>
              <a:gd name="connsiteY0" fmla="*/ 215796 h 339749"/>
              <a:gd name="connsiteX1" fmla="*/ 3042 w 1056724"/>
              <a:gd name="connsiteY1" fmla="*/ 119761 h 339749"/>
              <a:gd name="connsiteX2" fmla="*/ 937679 w 1056724"/>
              <a:gd name="connsiteY2" fmla="*/ 0 h 339749"/>
              <a:gd name="connsiteX3" fmla="*/ 944349 w 1056724"/>
              <a:gd name="connsiteY3" fmla="*/ 339702 h 339749"/>
              <a:gd name="connsiteX4" fmla="*/ 7412 w 1056724"/>
              <a:gd name="connsiteY4" fmla="*/ 215796 h 339749"/>
              <a:gd name="connsiteX0" fmla="*/ 10388 w 1059700"/>
              <a:gd name="connsiteY0" fmla="*/ 215796 h 339749"/>
              <a:gd name="connsiteX1" fmla="*/ 6018 w 1059700"/>
              <a:gd name="connsiteY1" fmla="*/ 119761 h 339749"/>
              <a:gd name="connsiteX2" fmla="*/ 940655 w 1059700"/>
              <a:gd name="connsiteY2" fmla="*/ 0 h 339749"/>
              <a:gd name="connsiteX3" fmla="*/ 947325 w 1059700"/>
              <a:gd name="connsiteY3" fmla="*/ 339702 h 339749"/>
              <a:gd name="connsiteX4" fmla="*/ 10388 w 1059700"/>
              <a:gd name="connsiteY4" fmla="*/ 215796 h 339749"/>
              <a:gd name="connsiteX0" fmla="*/ 12139 w 1061451"/>
              <a:gd name="connsiteY0" fmla="*/ 215796 h 339749"/>
              <a:gd name="connsiteX1" fmla="*/ 7769 w 1061451"/>
              <a:gd name="connsiteY1" fmla="*/ 119761 h 339749"/>
              <a:gd name="connsiteX2" fmla="*/ 942406 w 1061451"/>
              <a:gd name="connsiteY2" fmla="*/ 0 h 339749"/>
              <a:gd name="connsiteX3" fmla="*/ 949076 w 1061451"/>
              <a:gd name="connsiteY3" fmla="*/ 339702 h 339749"/>
              <a:gd name="connsiteX4" fmla="*/ 12139 w 1061451"/>
              <a:gd name="connsiteY4" fmla="*/ 215796 h 339749"/>
              <a:gd name="connsiteX0" fmla="*/ 15318 w 1064630"/>
              <a:gd name="connsiteY0" fmla="*/ 215796 h 339749"/>
              <a:gd name="connsiteX1" fmla="*/ 10948 w 1064630"/>
              <a:gd name="connsiteY1" fmla="*/ 119761 h 339749"/>
              <a:gd name="connsiteX2" fmla="*/ 945585 w 1064630"/>
              <a:gd name="connsiteY2" fmla="*/ 0 h 339749"/>
              <a:gd name="connsiteX3" fmla="*/ 952255 w 1064630"/>
              <a:gd name="connsiteY3" fmla="*/ 339702 h 339749"/>
              <a:gd name="connsiteX4" fmla="*/ 15318 w 1064630"/>
              <a:gd name="connsiteY4" fmla="*/ 215796 h 339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630" h="339749">
                <a:moveTo>
                  <a:pt x="15318" y="215796"/>
                </a:moveTo>
                <a:cubicBezTo>
                  <a:pt x="-7989" y="183783"/>
                  <a:pt x="-707" y="146718"/>
                  <a:pt x="10948" y="119761"/>
                </a:cubicBezTo>
                <a:lnTo>
                  <a:pt x="945585" y="0"/>
                </a:lnTo>
                <a:cubicBezTo>
                  <a:pt x="1120180" y="1"/>
                  <a:pt x="1085592" y="344380"/>
                  <a:pt x="952255" y="339702"/>
                </a:cubicBezTo>
                <a:lnTo>
                  <a:pt x="15318" y="215796"/>
                </a:lnTo>
                <a:close/>
              </a:path>
            </a:pathLst>
          </a:custGeom>
          <a:solidFill>
            <a:schemeClr val="tx1">
              <a:alpha val="50000"/>
            </a:schemeClr>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nvGrpSpPr>
          <p:cNvPr id="67" name="Group 66">
            <a:extLst>
              <a:ext uri="{FF2B5EF4-FFF2-40B4-BE49-F238E27FC236}">
                <a16:creationId xmlns:a16="http://schemas.microsoft.com/office/drawing/2014/main" id="{CED2E334-0D82-B84A-8081-AFB7E4F8BD57}"/>
              </a:ext>
            </a:extLst>
          </p:cNvPr>
          <p:cNvGrpSpPr/>
          <p:nvPr/>
        </p:nvGrpSpPr>
        <p:grpSpPr>
          <a:xfrm rot="5400000">
            <a:off x="3958960" y="1934230"/>
            <a:ext cx="646197" cy="391244"/>
            <a:chOff x="4455789" y="3789361"/>
            <a:chExt cx="1642415" cy="385837"/>
          </a:xfrm>
        </p:grpSpPr>
        <p:sp>
          <p:nvSpPr>
            <p:cNvPr id="68" name="Freeform 67">
              <a:extLst>
                <a:ext uri="{FF2B5EF4-FFF2-40B4-BE49-F238E27FC236}">
                  <a16:creationId xmlns:a16="http://schemas.microsoft.com/office/drawing/2014/main" id="{932F2B72-285A-7848-9F25-6CD830153224}"/>
                </a:ext>
              </a:extLst>
            </p:cNvPr>
            <p:cNvSpPr/>
            <p:nvPr/>
          </p:nvSpPr>
          <p:spPr>
            <a:xfrm flipV="1">
              <a:off x="508751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69" name="Freeform 68">
              <a:extLst>
                <a:ext uri="{FF2B5EF4-FFF2-40B4-BE49-F238E27FC236}">
                  <a16:creationId xmlns:a16="http://schemas.microsoft.com/office/drawing/2014/main" id="{DC0C72EA-F880-FA4C-B2E0-F6F1BBF92D1A}"/>
                </a:ext>
              </a:extLst>
            </p:cNvPr>
            <p:cNvSpPr/>
            <p:nvPr/>
          </p:nvSpPr>
          <p:spPr>
            <a:xfrm flipV="1">
              <a:off x="496116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0" name="Freeform 69">
              <a:extLst>
                <a:ext uri="{FF2B5EF4-FFF2-40B4-BE49-F238E27FC236}">
                  <a16:creationId xmlns:a16="http://schemas.microsoft.com/office/drawing/2014/main" id="{81C790AC-870F-FE4A-93F1-79BAC22F5191}"/>
                </a:ext>
              </a:extLst>
            </p:cNvPr>
            <p:cNvSpPr/>
            <p:nvPr/>
          </p:nvSpPr>
          <p:spPr>
            <a:xfrm flipV="1">
              <a:off x="483482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1" name="Freeform 70">
              <a:extLst>
                <a:ext uri="{FF2B5EF4-FFF2-40B4-BE49-F238E27FC236}">
                  <a16:creationId xmlns:a16="http://schemas.microsoft.com/office/drawing/2014/main" id="{5C7441D7-E7CF-6845-B54F-4CFC960B0847}"/>
                </a:ext>
              </a:extLst>
            </p:cNvPr>
            <p:cNvSpPr/>
            <p:nvPr/>
          </p:nvSpPr>
          <p:spPr>
            <a:xfrm flipV="1">
              <a:off x="470847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2" name="Freeform 71">
              <a:extLst>
                <a:ext uri="{FF2B5EF4-FFF2-40B4-BE49-F238E27FC236}">
                  <a16:creationId xmlns:a16="http://schemas.microsoft.com/office/drawing/2014/main" id="{95F65AF6-B19D-9F43-A31C-ED1D261A9558}"/>
                </a:ext>
              </a:extLst>
            </p:cNvPr>
            <p:cNvSpPr/>
            <p:nvPr/>
          </p:nvSpPr>
          <p:spPr>
            <a:xfrm flipV="1">
              <a:off x="458213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3" name="Freeform 72">
              <a:extLst>
                <a:ext uri="{FF2B5EF4-FFF2-40B4-BE49-F238E27FC236}">
                  <a16:creationId xmlns:a16="http://schemas.microsoft.com/office/drawing/2014/main" id="{B098A975-C69E-7048-9208-6F69944B1429}"/>
                </a:ext>
              </a:extLst>
            </p:cNvPr>
            <p:cNvSpPr/>
            <p:nvPr/>
          </p:nvSpPr>
          <p:spPr>
            <a:xfrm flipV="1">
              <a:off x="445578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4" name="Freeform 73">
              <a:extLst>
                <a:ext uri="{FF2B5EF4-FFF2-40B4-BE49-F238E27FC236}">
                  <a16:creationId xmlns:a16="http://schemas.microsoft.com/office/drawing/2014/main" id="{4E20683F-1ECD-3242-B68F-57B3F48B1DB1}"/>
                </a:ext>
              </a:extLst>
            </p:cNvPr>
            <p:cNvSpPr/>
            <p:nvPr/>
          </p:nvSpPr>
          <p:spPr>
            <a:xfrm flipV="1">
              <a:off x="546654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5" name="Freeform 74">
              <a:extLst>
                <a:ext uri="{FF2B5EF4-FFF2-40B4-BE49-F238E27FC236}">
                  <a16:creationId xmlns:a16="http://schemas.microsoft.com/office/drawing/2014/main" id="{115A159C-D38B-A94A-9E4B-1C6B679B5D40}"/>
                </a:ext>
              </a:extLst>
            </p:cNvPr>
            <p:cNvSpPr/>
            <p:nvPr/>
          </p:nvSpPr>
          <p:spPr>
            <a:xfrm flipV="1">
              <a:off x="534020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6" name="Freeform 75">
              <a:extLst>
                <a:ext uri="{FF2B5EF4-FFF2-40B4-BE49-F238E27FC236}">
                  <a16:creationId xmlns:a16="http://schemas.microsoft.com/office/drawing/2014/main" id="{146144F4-CE42-844D-99F9-FB710459F8B6}"/>
                </a:ext>
              </a:extLst>
            </p:cNvPr>
            <p:cNvSpPr/>
            <p:nvPr/>
          </p:nvSpPr>
          <p:spPr>
            <a:xfrm flipV="1">
              <a:off x="521385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7" name="Freeform 76">
              <a:extLst>
                <a:ext uri="{FF2B5EF4-FFF2-40B4-BE49-F238E27FC236}">
                  <a16:creationId xmlns:a16="http://schemas.microsoft.com/office/drawing/2014/main" id="{3F029D47-73E1-2442-8CB5-7BD7D70FF205}"/>
                </a:ext>
              </a:extLst>
            </p:cNvPr>
            <p:cNvSpPr/>
            <p:nvPr/>
          </p:nvSpPr>
          <p:spPr>
            <a:xfrm flipV="1">
              <a:off x="597192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8" name="Freeform 77">
              <a:extLst>
                <a:ext uri="{FF2B5EF4-FFF2-40B4-BE49-F238E27FC236}">
                  <a16:creationId xmlns:a16="http://schemas.microsoft.com/office/drawing/2014/main" id="{11C43BA9-98DD-B14D-8F4E-A7CFB34AECDA}"/>
                </a:ext>
              </a:extLst>
            </p:cNvPr>
            <p:cNvSpPr/>
            <p:nvPr/>
          </p:nvSpPr>
          <p:spPr>
            <a:xfrm flipV="1">
              <a:off x="584558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9" name="Freeform 78">
              <a:extLst>
                <a:ext uri="{FF2B5EF4-FFF2-40B4-BE49-F238E27FC236}">
                  <a16:creationId xmlns:a16="http://schemas.microsoft.com/office/drawing/2014/main" id="{54BE913C-A302-1645-85EA-0D7C5EF42797}"/>
                </a:ext>
              </a:extLst>
            </p:cNvPr>
            <p:cNvSpPr/>
            <p:nvPr/>
          </p:nvSpPr>
          <p:spPr>
            <a:xfrm flipV="1">
              <a:off x="571923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80" name="Freeform 79">
              <a:extLst>
                <a:ext uri="{FF2B5EF4-FFF2-40B4-BE49-F238E27FC236}">
                  <a16:creationId xmlns:a16="http://schemas.microsoft.com/office/drawing/2014/main" id="{1ACDA0FE-8FE3-1B4D-BA48-A622D369EBFA}"/>
                </a:ext>
              </a:extLst>
            </p:cNvPr>
            <p:cNvSpPr/>
            <p:nvPr/>
          </p:nvSpPr>
          <p:spPr>
            <a:xfrm flipV="1">
              <a:off x="559289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grpSp>
      <p:sp>
        <p:nvSpPr>
          <p:cNvPr id="81" name="8-Point Star 80">
            <a:extLst>
              <a:ext uri="{FF2B5EF4-FFF2-40B4-BE49-F238E27FC236}">
                <a16:creationId xmlns:a16="http://schemas.microsoft.com/office/drawing/2014/main" id="{7899CF03-19C9-6147-9D7D-FECE5764DB6B}"/>
              </a:ext>
            </a:extLst>
          </p:cNvPr>
          <p:cNvSpPr/>
          <p:nvPr/>
        </p:nvSpPr>
        <p:spPr>
          <a:xfrm rot="420000">
            <a:off x="6527354" y="3023970"/>
            <a:ext cx="370736" cy="370736"/>
          </a:xfrm>
          <a:prstGeom prst="star8">
            <a:avLst>
              <a:gd name="adj" fmla="val 9559"/>
            </a:avLst>
          </a:prstGeom>
          <a:gradFill flip="none" rotWithShape="1">
            <a:gsLst>
              <a:gs pos="10000">
                <a:sysClr val="window" lastClr="FFFFFF"/>
              </a:gs>
              <a:gs pos="21000">
                <a:srgbClr val="FFFF00"/>
              </a:gs>
              <a:gs pos="62000">
                <a:srgbClr val="FF0000"/>
              </a:gs>
            </a:gsLst>
            <a:path path="circle">
              <a:fillToRect l="50000" t="50000" r="50000" b="50000"/>
            </a:path>
            <a:tileRect/>
          </a:gradFill>
          <a:ln w="12700" cap="flat" cmpd="sng" algn="ctr">
            <a:noFill/>
            <a:prstDash val="solid"/>
            <a:miter lim="800000"/>
          </a:ln>
          <a:effectLst/>
        </p:spPr>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cxnSp>
        <p:nvCxnSpPr>
          <p:cNvPr id="82" name="Straight Connector 81">
            <a:extLst>
              <a:ext uri="{FF2B5EF4-FFF2-40B4-BE49-F238E27FC236}">
                <a16:creationId xmlns:a16="http://schemas.microsoft.com/office/drawing/2014/main" id="{B59EB016-BB05-8D44-BC42-30E022D2F2BF}"/>
              </a:ext>
            </a:extLst>
          </p:cNvPr>
          <p:cNvCxnSpPr>
            <a:cxnSpLocks/>
          </p:cNvCxnSpPr>
          <p:nvPr/>
        </p:nvCxnSpPr>
        <p:spPr>
          <a:xfrm flipV="1">
            <a:off x="7885660" y="2472700"/>
            <a:ext cx="0" cy="253497"/>
          </a:xfrm>
          <a:prstGeom prst="line">
            <a:avLst/>
          </a:prstGeom>
          <a:noFill/>
          <a:ln w="12700" cap="flat" cmpd="sng" algn="ctr">
            <a:solidFill>
              <a:sysClr val="windowText" lastClr="000000"/>
            </a:solidFill>
            <a:prstDash val="dash"/>
            <a:miter lim="800000"/>
            <a:tailEnd type="triangle"/>
          </a:ln>
          <a:effectLst/>
        </p:spPr>
      </p:cxnSp>
      <p:grpSp>
        <p:nvGrpSpPr>
          <p:cNvPr id="83" name="Group 82">
            <a:extLst>
              <a:ext uri="{FF2B5EF4-FFF2-40B4-BE49-F238E27FC236}">
                <a16:creationId xmlns:a16="http://schemas.microsoft.com/office/drawing/2014/main" id="{38E45E83-AFA2-034A-88D2-531DE8653FB0}"/>
              </a:ext>
            </a:extLst>
          </p:cNvPr>
          <p:cNvGrpSpPr/>
          <p:nvPr/>
        </p:nvGrpSpPr>
        <p:grpSpPr>
          <a:xfrm flipH="1">
            <a:off x="2558086" y="3077068"/>
            <a:ext cx="420255" cy="232004"/>
            <a:chOff x="6079381" y="2043509"/>
            <a:chExt cx="1446353" cy="360384"/>
          </a:xfrm>
          <a:gradFill>
            <a:gsLst>
              <a:gs pos="50000">
                <a:srgbClr val="FF4AFD"/>
              </a:gs>
              <a:gs pos="0">
                <a:srgbClr val="941102"/>
              </a:gs>
              <a:gs pos="100000">
                <a:srgbClr val="941102"/>
              </a:gs>
            </a:gsLst>
            <a:lin ang="5400000" scaled="1"/>
          </a:gradFill>
        </p:grpSpPr>
        <p:sp>
          <p:nvSpPr>
            <p:cNvPr id="84" name="Triangle 83">
              <a:extLst>
                <a:ext uri="{FF2B5EF4-FFF2-40B4-BE49-F238E27FC236}">
                  <a16:creationId xmlns:a16="http://schemas.microsoft.com/office/drawing/2014/main" id="{8B50D3C4-F8C1-D64D-915D-EC46CD46785C}"/>
                </a:ext>
              </a:extLst>
            </p:cNvPr>
            <p:cNvSpPr/>
            <p:nvPr/>
          </p:nvSpPr>
          <p:spPr>
            <a:xfrm rot="16200000">
              <a:off x="6591776" y="1532911"/>
              <a:ext cx="358587" cy="1383377"/>
            </a:xfrm>
            <a:prstGeom prst="triangle">
              <a:avLst/>
            </a:prstGeom>
            <a:grp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85" name="Oval 84">
              <a:extLst>
                <a:ext uri="{FF2B5EF4-FFF2-40B4-BE49-F238E27FC236}">
                  <a16:creationId xmlns:a16="http://schemas.microsoft.com/office/drawing/2014/main" id="{A905B5D9-84C0-0747-B4ED-DC8AF438098D}"/>
                </a:ext>
              </a:extLst>
            </p:cNvPr>
            <p:cNvSpPr/>
            <p:nvPr/>
          </p:nvSpPr>
          <p:spPr>
            <a:xfrm>
              <a:off x="7379430" y="2043509"/>
              <a:ext cx="146304" cy="358589"/>
            </a:xfrm>
            <a:prstGeom prst="ellipse">
              <a:avLst/>
            </a:prstGeom>
            <a:grp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86" name="Group 85">
            <a:extLst>
              <a:ext uri="{FF2B5EF4-FFF2-40B4-BE49-F238E27FC236}">
                <a16:creationId xmlns:a16="http://schemas.microsoft.com/office/drawing/2014/main" id="{1403639F-DCC6-5D4F-A99A-496D3FF46070}"/>
              </a:ext>
            </a:extLst>
          </p:cNvPr>
          <p:cNvGrpSpPr/>
          <p:nvPr/>
        </p:nvGrpSpPr>
        <p:grpSpPr>
          <a:xfrm>
            <a:off x="7196677" y="2884124"/>
            <a:ext cx="330584" cy="554396"/>
            <a:chOff x="6354994" y="1914517"/>
            <a:chExt cx="330584" cy="554396"/>
          </a:xfrm>
        </p:grpSpPr>
        <p:grpSp>
          <p:nvGrpSpPr>
            <p:cNvPr id="87" name="Group 86">
              <a:extLst>
                <a:ext uri="{FF2B5EF4-FFF2-40B4-BE49-F238E27FC236}">
                  <a16:creationId xmlns:a16="http://schemas.microsoft.com/office/drawing/2014/main" id="{0B7F0669-A010-314C-9513-98515491596B}"/>
                </a:ext>
              </a:extLst>
            </p:cNvPr>
            <p:cNvGrpSpPr/>
            <p:nvPr/>
          </p:nvGrpSpPr>
          <p:grpSpPr>
            <a:xfrm>
              <a:off x="6354994" y="1914517"/>
              <a:ext cx="330584" cy="461806"/>
              <a:chOff x="5780959" y="1914517"/>
              <a:chExt cx="330584" cy="461806"/>
            </a:xfrm>
          </p:grpSpPr>
          <p:sp>
            <p:nvSpPr>
              <p:cNvPr id="91" name="Rectangle 90">
                <a:extLst>
                  <a:ext uri="{FF2B5EF4-FFF2-40B4-BE49-F238E27FC236}">
                    <a16:creationId xmlns:a16="http://schemas.microsoft.com/office/drawing/2014/main" id="{266D079C-814F-0241-9988-5C975E66A9E9}"/>
                  </a:ext>
                </a:extLst>
              </p:cNvPr>
              <p:cNvSpPr/>
              <p:nvPr/>
            </p:nvSpPr>
            <p:spPr>
              <a:xfrm>
                <a:off x="5780960" y="1981547"/>
                <a:ext cx="330581" cy="74981"/>
              </a:xfrm>
              <a:prstGeom prst="rect">
                <a:avLst/>
              </a:prstGeom>
              <a:gradFill>
                <a:gsLst>
                  <a:gs pos="10000">
                    <a:sysClr val="windowText" lastClr="000000"/>
                  </a:gs>
                  <a:gs pos="50000">
                    <a:srgbClr val="E7E6E6"/>
                  </a:gs>
                  <a:gs pos="90000">
                    <a:sysClr val="windowText" lastClr="000000"/>
                  </a:gs>
                </a:gsLst>
                <a:lin ang="0" scaled="0"/>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92" name="Right Triangle 91">
                <a:extLst>
                  <a:ext uri="{FF2B5EF4-FFF2-40B4-BE49-F238E27FC236}">
                    <a16:creationId xmlns:a16="http://schemas.microsoft.com/office/drawing/2014/main" id="{37BEFAFD-B3E8-AD4A-BA72-BAF13D666619}"/>
                  </a:ext>
                </a:extLst>
              </p:cNvPr>
              <p:cNvSpPr/>
              <p:nvPr/>
            </p:nvSpPr>
            <p:spPr>
              <a:xfrm rot="10800000">
                <a:off x="5780959" y="2056529"/>
                <a:ext cx="330581" cy="319794"/>
              </a:xfrm>
              <a:prstGeom prst="rtTriangle">
                <a:avLst/>
              </a:prstGeom>
              <a:gradFill>
                <a:gsLst>
                  <a:gs pos="10000">
                    <a:sysClr val="windowText" lastClr="000000"/>
                  </a:gs>
                  <a:gs pos="50000">
                    <a:srgbClr val="E7E6E6"/>
                  </a:gs>
                  <a:gs pos="90000">
                    <a:sysClr val="windowText" lastClr="000000"/>
                  </a:gs>
                </a:gsLst>
                <a:lin ang="0" scaled="0"/>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93" name="Oval 92">
                <a:extLst>
                  <a:ext uri="{FF2B5EF4-FFF2-40B4-BE49-F238E27FC236}">
                    <a16:creationId xmlns:a16="http://schemas.microsoft.com/office/drawing/2014/main" id="{813334E9-7CFA-ED4F-B699-D5E98070A3CE}"/>
                  </a:ext>
                </a:extLst>
              </p:cNvPr>
              <p:cNvSpPr/>
              <p:nvPr/>
            </p:nvSpPr>
            <p:spPr>
              <a:xfrm rot="16200000">
                <a:off x="5873100" y="1822378"/>
                <a:ext cx="146304" cy="330582"/>
              </a:xfrm>
              <a:prstGeom prst="ellipse">
                <a:avLst/>
              </a:prstGeom>
              <a:gradFill flip="none" rotWithShape="1">
                <a:gsLst>
                  <a:gs pos="10000">
                    <a:sysClr val="windowText" lastClr="000000"/>
                  </a:gs>
                  <a:gs pos="50000">
                    <a:srgbClr val="E7E6E6"/>
                  </a:gs>
                  <a:gs pos="90000">
                    <a:sysClr val="windowText" lastClr="000000"/>
                  </a:gs>
                </a:gsLst>
                <a:lin ang="5400000" scaled="1"/>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88" name="Group 87">
              <a:extLst>
                <a:ext uri="{FF2B5EF4-FFF2-40B4-BE49-F238E27FC236}">
                  <a16:creationId xmlns:a16="http://schemas.microsoft.com/office/drawing/2014/main" id="{4474CC56-9DDC-0D46-A2FD-3C274D61078B}"/>
                </a:ext>
              </a:extLst>
            </p:cNvPr>
            <p:cNvGrpSpPr/>
            <p:nvPr/>
          </p:nvGrpSpPr>
          <p:grpSpPr>
            <a:xfrm rot="19411690" flipV="1">
              <a:off x="6419290" y="1978583"/>
              <a:ext cx="206115" cy="490330"/>
              <a:chOff x="5331413" y="3586581"/>
              <a:chExt cx="206115" cy="490330"/>
            </a:xfrm>
          </p:grpSpPr>
          <p:sp>
            <p:nvSpPr>
              <p:cNvPr id="89" name="Oval 88">
                <a:extLst>
                  <a:ext uri="{FF2B5EF4-FFF2-40B4-BE49-F238E27FC236}">
                    <a16:creationId xmlns:a16="http://schemas.microsoft.com/office/drawing/2014/main" id="{8BAB1366-B04A-1D49-ABDC-449472E6ED19}"/>
                  </a:ext>
                </a:extLst>
              </p:cNvPr>
              <p:cNvSpPr/>
              <p:nvPr/>
            </p:nvSpPr>
            <p:spPr>
              <a:xfrm>
                <a:off x="5331413" y="3586581"/>
                <a:ext cx="206115" cy="490330"/>
              </a:xfrm>
              <a:prstGeom prst="ellipse">
                <a:avLst/>
              </a:prstGeom>
              <a:gradFill>
                <a:gsLst>
                  <a:gs pos="10000">
                    <a:sysClr val="windowText" lastClr="000000"/>
                  </a:gs>
                  <a:gs pos="50000">
                    <a:srgbClr val="FFC000"/>
                  </a:gs>
                  <a:gs pos="90000">
                    <a:sysClr val="windowText" lastClr="000000"/>
                  </a:gs>
                </a:gsLst>
                <a:lin ang="3000000" scaled="0"/>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90" name="Oval 89">
                <a:extLst>
                  <a:ext uri="{FF2B5EF4-FFF2-40B4-BE49-F238E27FC236}">
                    <a16:creationId xmlns:a16="http://schemas.microsoft.com/office/drawing/2014/main" id="{ED0FF362-B51C-D540-8058-1CFBB06F01B3}"/>
                  </a:ext>
                </a:extLst>
              </p:cNvPr>
              <p:cNvSpPr/>
              <p:nvPr/>
            </p:nvSpPr>
            <p:spPr>
              <a:xfrm>
                <a:off x="5404222" y="3759789"/>
                <a:ext cx="60497" cy="143915"/>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cxnSp>
        <p:nvCxnSpPr>
          <p:cNvPr id="95" name="Straight Connector 94">
            <a:extLst>
              <a:ext uri="{FF2B5EF4-FFF2-40B4-BE49-F238E27FC236}">
                <a16:creationId xmlns:a16="http://schemas.microsoft.com/office/drawing/2014/main" id="{4C1D023A-5B5A-BF43-932E-F66FF09119A8}"/>
              </a:ext>
            </a:extLst>
          </p:cNvPr>
          <p:cNvCxnSpPr>
            <a:cxnSpLocks/>
          </p:cNvCxnSpPr>
          <p:nvPr/>
        </p:nvCxnSpPr>
        <p:spPr>
          <a:xfrm>
            <a:off x="5985342" y="3198458"/>
            <a:ext cx="1054003" cy="0"/>
          </a:xfrm>
          <a:prstGeom prst="line">
            <a:avLst/>
          </a:prstGeom>
          <a:noFill/>
          <a:ln w="12700" cap="flat" cmpd="sng" algn="ctr">
            <a:solidFill>
              <a:sysClr val="windowText" lastClr="000000"/>
            </a:solidFill>
            <a:prstDash val="dash"/>
            <a:miter lim="800000"/>
          </a:ln>
          <a:effectLst/>
        </p:spPr>
      </p:cxnSp>
      <p:grpSp>
        <p:nvGrpSpPr>
          <p:cNvPr id="96" name="Group 95">
            <a:extLst>
              <a:ext uri="{FF2B5EF4-FFF2-40B4-BE49-F238E27FC236}">
                <a16:creationId xmlns:a16="http://schemas.microsoft.com/office/drawing/2014/main" id="{500099E6-5312-FA40-96D1-3A47800F265B}"/>
              </a:ext>
            </a:extLst>
          </p:cNvPr>
          <p:cNvGrpSpPr/>
          <p:nvPr/>
        </p:nvGrpSpPr>
        <p:grpSpPr>
          <a:xfrm>
            <a:off x="5954784" y="3088784"/>
            <a:ext cx="215800" cy="199348"/>
            <a:chOff x="6324600" y="1483774"/>
            <a:chExt cx="1489292" cy="1375748"/>
          </a:xfrm>
        </p:grpSpPr>
        <p:grpSp>
          <p:nvGrpSpPr>
            <p:cNvPr id="97" name="Group 96">
              <a:extLst>
                <a:ext uri="{FF2B5EF4-FFF2-40B4-BE49-F238E27FC236}">
                  <a16:creationId xmlns:a16="http://schemas.microsoft.com/office/drawing/2014/main" id="{74BB4707-E69C-9C42-B62C-5EC83AFE79CD}"/>
                </a:ext>
              </a:extLst>
            </p:cNvPr>
            <p:cNvGrpSpPr/>
            <p:nvPr/>
          </p:nvGrpSpPr>
          <p:grpSpPr>
            <a:xfrm>
              <a:off x="6324600" y="2100263"/>
              <a:ext cx="368300" cy="368300"/>
              <a:chOff x="6324600" y="2100263"/>
              <a:chExt cx="368300" cy="368300"/>
            </a:xfrm>
          </p:grpSpPr>
          <p:sp>
            <p:nvSpPr>
              <p:cNvPr id="140" name="Oval 139">
                <a:extLst>
                  <a:ext uri="{FF2B5EF4-FFF2-40B4-BE49-F238E27FC236}">
                    <a16:creationId xmlns:a16="http://schemas.microsoft.com/office/drawing/2014/main" id="{A98819F6-C1CF-B94B-89D4-CD8F9DD3C690}"/>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41" name="Oval 140">
                <a:extLst>
                  <a:ext uri="{FF2B5EF4-FFF2-40B4-BE49-F238E27FC236}">
                    <a16:creationId xmlns:a16="http://schemas.microsoft.com/office/drawing/2014/main" id="{E03255E5-5463-1C41-A0AC-0273FF0DABDA}"/>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98" name="Group 97">
              <a:extLst>
                <a:ext uri="{FF2B5EF4-FFF2-40B4-BE49-F238E27FC236}">
                  <a16:creationId xmlns:a16="http://schemas.microsoft.com/office/drawing/2014/main" id="{10FEFBB1-F1F6-8F47-BEB6-B28DDEFF2F49}"/>
                </a:ext>
              </a:extLst>
            </p:cNvPr>
            <p:cNvGrpSpPr/>
            <p:nvPr/>
          </p:nvGrpSpPr>
          <p:grpSpPr>
            <a:xfrm>
              <a:off x="6677212" y="2491222"/>
              <a:ext cx="368300" cy="368300"/>
              <a:chOff x="6324600" y="2100263"/>
              <a:chExt cx="368300" cy="368300"/>
            </a:xfrm>
          </p:grpSpPr>
          <p:sp>
            <p:nvSpPr>
              <p:cNvPr id="138" name="Oval 137">
                <a:extLst>
                  <a:ext uri="{FF2B5EF4-FFF2-40B4-BE49-F238E27FC236}">
                    <a16:creationId xmlns:a16="http://schemas.microsoft.com/office/drawing/2014/main" id="{EAE4B4A1-79B6-1141-B2A0-34362135A998}"/>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39" name="Oval 138">
                <a:extLst>
                  <a:ext uri="{FF2B5EF4-FFF2-40B4-BE49-F238E27FC236}">
                    <a16:creationId xmlns:a16="http://schemas.microsoft.com/office/drawing/2014/main" id="{0B0DAF82-1ADB-8B40-8F36-0E95086E0163}"/>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99" name="Group 98">
              <a:extLst>
                <a:ext uri="{FF2B5EF4-FFF2-40B4-BE49-F238E27FC236}">
                  <a16:creationId xmlns:a16="http://schemas.microsoft.com/office/drawing/2014/main" id="{4CDEE87D-EFBA-3043-BA81-B61DB638880B}"/>
                </a:ext>
              </a:extLst>
            </p:cNvPr>
            <p:cNvGrpSpPr/>
            <p:nvPr/>
          </p:nvGrpSpPr>
          <p:grpSpPr>
            <a:xfrm>
              <a:off x="6851106" y="2100263"/>
              <a:ext cx="368300" cy="368300"/>
              <a:chOff x="6324600" y="2100263"/>
              <a:chExt cx="368300" cy="368300"/>
            </a:xfrm>
          </p:grpSpPr>
          <p:sp>
            <p:nvSpPr>
              <p:cNvPr id="136" name="Oval 135">
                <a:extLst>
                  <a:ext uri="{FF2B5EF4-FFF2-40B4-BE49-F238E27FC236}">
                    <a16:creationId xmlns:a16="http://schemas.microsoft.com/office/drawing/2014/main" id="{D6FA3D6A-795F-CD45-8F81-B9FB8EF98B39}"/>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37" name="Oval 136">
                <a:extLst>
                  <a:ext uri="{FF2B5EF4-FFF2-40B4-BE49-F238E27FC236}">
                    <a16:creationId xmlns:a16="http://schemas.microsoft.com/office/drawing/2014/main" id="{B28AECB5-3B05-EB44-A31A-3B801B34A16A}"/>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0" name="Group 99">
              <a:extLst>
                <a:ext uri="{FF2B5EF4-FFF2-40B4-BE49-F238E27FC236}">
                  <a16:creationId xmlns:a16="http://schemas.microsoft.com/office/drawing/2014/main" id="{DA0F6615-ED7E-CD4A-86B7-45990D3655C7}"/>
                </a:ext>
              </a:extLst>
            </p:cNvPr>
            <p:cNvGrpSpPr/>
            <p:nvPr/>
          </p:nvGrpSpPr>
          <p:grpSpPr>
            <a:xfrm>
              <a:off x="6652228" y="1908503"/>
              <a:ext cx="368300" cy="368300"/>
              <a:chOff x="6324600" y="2100263"/>
              <a:chExt cx="368300" cy="368300"/>
            </a:xfrm>
          </p:grpSpPr>
          <p:sp>
            <p:nvSpPr>
              <p:cNvPr id="134" name="Oval 133">
                <a:extLst>
                  <a:ext uri="{FF2B5EF4-FFF2-40B4-BE49-F238E27FC236}">
                    <a16:creationId xmlns:a16="http://schemas.microsoft.com/office/drawing/2014/main" id="{75220E4A-87E9-AC44-BD64-33B7EB0620EF}"/>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35" name="Oval 134">
                <a:extLst>
                  <a:ext uri="{FF2B5EF4-FFF2-40B4-BE49-F238E27FC236}">
                    <a16:creationId xmlns:a16="http://schemas.microsoft.com/office/drawing/2014/main" id="{7486A0EE-70CD-594B-8E3D-BB6B596F0F72}"/>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1" name="Group 100">
              <a:extLst>
                <a:ext uri="{FF2B5EF4-FFF2-40B4-BE49-F238E27FC236}">
                  <a16:creationId xmlns:a16="http://schemas.microsoft.com/office/drawing/2014/main" id="{6AB5F266-8EDA-D343-BF2A-5DDAEB2E9305}"/>
                </a:ext>
              </a:extLst>
            </p:cNvPr>
            <p:cNvGrpSpPr/>
            <p:nvPr/>
          </p:nvGrpSpPr>
          <p:grpSpPr>
            <a:xfrm>
              <a:off x="6772464" y="1492609"/>
              <a:ext cx="368300" cy="368300"/>
              <a:chOff x="6324600" y="2100263"/>
              <a:chExt cx="368300" cy="368300"/>
            </a:xfrm>
          </p:grpSpPr>
          <p:sp>
            <p:nvSpPr>
              <p:cNvPr id="132" name="Oval 131">
                <a:extLst>
                  <a:ext uri="{FF2B5EF4-FFF2-40B4-BE49-F238E27FC236}">
                    <a16:creationId xmlns:a16="http://schemas.microsoft.com/office/drawing/2014/main" id="{2853380A-1227-1348-B73B-D122DF63EEA4}"/>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33" name="Oval 132">
                <a:extLst>
                  <a:ext uri="{FF2B5EF4-FFF2-40B4-BE49-F238E27FC236}">
                    <a16:creationId xmlns:a16="http://schemas.microsoft.com/office/drawing/2014/main" id="{BB8B00D9-BB4D-F847-B60A-F78A845622A2}"/>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2" name="Group 101">
              <a:extLst>
                <a:ext uri="{FF2B5EF4-FFF2-40B4-BE49-F238E27FC236}">
                  <a16:creationId xmlns:a16="http://schemas.microsoft.com/office/drawing/2014/main" id="{D7646AFE-C5D5-E748-B352-16897FDD88D3}"/>
                </a:ext>
              </a:extLst>
            </p:cNvPr>
            <p:cNvGrpSpPr/>
            <p:nvPr/>
          </p:nvGrpSpPr>
          <p:grpSpPr>
            <a:xfrm>
              <a:off x="6451185" y="1651828"/>
              <a:ext cx="368300" cy="368300"/>
              <a:chOff x="6324600" y="2100263"/>
              <a:chExt cx="368300" cy="368300"/>
            </a:xfrm>
          </p:grpSpPr>
          <p:sp>
            <p:nvSpPr>
              <p:cNvPr id="130" name="Oval 129">
                <a:extLst>
                  <a:ext uri="{FF2B5EF4-FFF2-40B4-BE49-F238E27FC236}">
                    <a16:creationId xmlns:a16="http://schemas.microsoft.com/office/drawing/2014/main" id="{5679EA1B-17C3-2846-8F3B-26736CD92BE7}"/>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31" name="Oval 130">
                <a:extLst>
                  <a:ext uri="{FF2B5EF4-FFF2-40B4-BE49-F238E27FC236}">
                    <a16:creationId xmlns:a16="http://schemas.microsoft.com/office/drawing/2014/main" id="{83B49C9D-F990-484C-B3A4-F287F39ADB90}"/>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3" name="Group 102">
              <a:extLst>
                <a:ext uri="{FF2B5EF4-FFF2-40B4-BE49-F238E27FC236}">
                  <a16:creationId xmlns:a16="http://schemas.microsoft.com/office/drawing/2014/main" id="{ECECA170-0B76-5B45-8184-375960E57C35}"/>
                </a:ext>
              </a:extLst>
            </p:cNvPr>
            <p:cNvGrpSpPr/>
            <p:nvPr/>
          </p:nvGrpSpPr>
          <p:grpSpPr>
            <a:xfrm>
              <a:off x="7154082" y="2077604"/>
              <a:ext cx="368300" cy="368300"/>
              <a:chOff x="6324600" y="2100263"/>
              <a:chExt cx="368300" cy="368300"/>
            </a:xfrm>
          </p:grpSpPr>
          <p:sp>
            <p:nvSpPr>
              <p:cNvPr id="128" name="Oval 127">
                <a:extLst>
                  <a:ext uri="{FF2B5EF4-FFF2-40B4-BE49-F238E27FC236}">
                    <a16:creationId xmlns:a16="http://schemas.microsoft.com/office/drawing/2014/main" id="{534D7A65-69D3-E646-9B59-9895FCCC72EF}"/>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29" name="Oval 128">
                <a:extLst>
                  <a:ext uri="{FF2B5EF4-FFF2-40B4-BE49-F238E27FC236}">
                    <a16:creationId xmlns:a16="http://schemas.microsoft.com/office/drawing/2014/main" id="{430C9471-EB04-3F4B-B4BF-1CA36FF80470}"/>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4" name="Group 103">
              <a:extLst>
                <a:ext uri="{FF2B5EF4-FFF2-40B4-BE49-F238E27FC236}">
                  <a16:creationId xmlns:a16="http://schemas.microsoft.com/office/drawing/2014/main" id="{978212CA-0259-9347-922F-3AA50FDBD4C2}"/>
                </a:ext>
              </a:extLst>
            </p:cNvPr>
            <p:cNvGrpSpPr/>
            <p:nvPr/>
          </p:nvGrpSpPr>
          <p:grpSpPr>
            <a:xfrm>
              <a:off x="7201103" y="2466291"/>
              <a:ext cx="368300" cy="368300"/>
              <a:chOff x="6324600" y="2100263"/>
              <a:chExt cx="368300" cy="368300"/>
            </a:xfrm>
          </p:grpSpPr>
          <p:sp>
            <p:nvSpPr>
              <p:cNvPr id="126" name="Oval 125">
                <a:extLst>
                  <a:ext uri="{FF2B5EF4-FFF2-40B4-BE49-F238E27FC236}">
                    <a16:creationId xmlns:a16="http://schemas.microsoft.com/office/drawing/2014/main" id="{B403425B-EBFF-5943-87AA-DCBB110218BB}"/>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27" name="Oval 126">
                <a:extLst>
                  <a:ext uri="{FF2B5EF4-FFF2-40B4-BE49-F238E27FC236}">
                    <a16:creationId xmlns:a16="http://schemas.microsoft.com/office/drawing/2014/main" id="{4186C30E-402A-0640-A3CB-89225DD5C9D2}"/>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5" name="Group 104">
              <a:extLst>
                <a:ext uri="{FF2B5EF4-FFF2-40B4-BE49-F238E27FC236}">
                  <a16:creationId xmlns:a16="http://schemas.microsoft.com/office/drawing/2014/main" id="{D889067E-85EA-2E4E-A237-775427D6D73B}"/>
                </a:ext>
              </a:extLst>
            </p:cNvPr>
            <p:cNvGrpSpPr/>
            <p:nvPr/>
          </p:nvGrpSpPr>
          <p:grpSpPr>
            <a:xfrm>
              <a:off x="7201103" y="1748846"/>
              <a:ext cx="368300" cy="368300"/>
              <a:chOff x="6324600" y="2100263"/>
              <a:chExt cx="368300" cy="368300"/>
            </a:xfrm>
          </p:grpSpPr>
          <p:sp>
            <p:nvSpPr>
              <p:cNvPr id="124" name="Oval 123">
                <a:extLst>
                  <a:ext uri="{FF2B5EF4-FFF2-40B4-BE49-F238E27FC236}">
                    <a16:creationId xmlns:a16="http://schemas.microsoft.com/office/drawing/2014/main" id="{F06CE203-F975-4A47-9CBC-5F983AC5C295}"/>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25" name="Oval 124">
                <a:extLst>
                  <a:ext uri="{FF2B5EF4-FFF2-40B4-BE49-F238E27FC236}">
                    <a16:creationId xmlns:a16="http://schemas.microsoft.com/office/drawing/2014/main" id="{ADB9DEC9-3EC6-CF4F-A065-8D64B641DF99}"/>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6" name="Group 105">
              <a:extLst>
                <a:ext uri="{FF2B5EF4-FFF2-40B4-BE49-F238E27FC236}">
                  <a16:creationId xmlns:a16="http://schemas.microsoft.com/office/drawing/2014/main" id="{4D08753C-8B69-C742-9CFB-771311824EDD}"/>
                </a:ext>
              </a:extLst>
            </p:cNvPr>
            <p:cNvGrpSpPr/>
            <p:nvPr/>
          </p:nvGrpSpPr>
          <p:grpSpPr>
            <a:xfrm>
              <a:off x="7385253" y="2172350"/>
              <a:ext cx="368300" cy="368300"/>
              <a:chOff x="6324600" y="2100263"/>
              <a:chExt cx="368300" cy="368300"/>
            </a:xfrm>
          </p:grpSpPr>
          <p:sp>
            <p:nvSpPr>
              <p:cNvPr id="122" name="Oval 121">
                <a:extLst>
                  <a:ext uri="{FF2B5EF4-FFF2-40B4-BE49-F238E27FC236}">
                    <a16:creationId xmlns:a16="http://schemas.microsoft.com/office/drawing/2014/main" id="{D37D689B-F3C7-6A45-97B2-3E23B9A706B7}"/>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23" name="Oval 122">
                <a:extLst>
                  <a:ext uri="{FF2B5EF4-FFF2-40B4-BE49-F238E27FC236}">
                    <a16:creationId xmlns:a16="http://schemas.microsoft.com/office/drawing/2014/main" id="{732B444E-A37C-0941-80B2-C80347A3D105}"/>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7" name="Group 106">
              <a:extLst>
                <a:ext uri="{FF2B5EF4-FFF2-40B4-BE49-F238E27FC236}">
                  <a16:creationId xmlns:a16="http://schemas.microsoft.com/office/drawing/2014/main" id="{0FF5E4E0-CCE6-4B42-BAA5-7E58915F7F8A}"/>
                </a:ext>
              </a:extLst>
            </p:cNvPr>
            <p:cNvGrpSpPr/>
            <p:nvPr/>
          </p:nvGrpSpPr>
          <p:grpSpPr>
            <a:xfrm>
              <a:off x="6926052" y="1682535"/>
              <a:ext cx="368300" cy="368300"/>
              <a:chOff x="6324600" y="2100263"/>
              <a:chExt cx="368300" cy="368300"/>
            </a:xfrm>
          </p:grpSpPr>
          <p:sp>
            <p:nvSpPr>
              <p:cNvPr id="120" name="Oval 119">
                <a:extLst>
                  <a:ext uri="{FF2B5EF4-FFF2-40B4-BE49-F238E27FC236}">
                    <a16:creationId xmlns:a16="http://schemas.microsoft.com/office/drawing/2014/main" id="{037727B9-330E-6D41-89FF-54290F977B5C}"/>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21" name="Oval 120">
                <a:extLst>
                  <a:ext uri="{FF2B5EF4-FFF2-40B4-BE49-F238E27FC236}">
                    <a16:creationId xmlns:a16="http://schemas.microsoft.com/office/drawing/2014/main" id="{CCC556A6-E3B2-1C4B-B2F2-05E9864D116E}"/>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8" name="Group 107">
              <a:extLst>
                <a:ext uri="{FF2B5EF4-FFF2-40B4-BE49-F238E27FC236}">
                  <a16:creationId xmlns:a16="http://schemas.microsoft.com/office/drawing/2014/main" id="{8A96C871-AEB3-3F46-9A14-3BD410321C92}"/>
                </a:ext>
              </a:extLst>
            </p:cNvPr>
            <p:cNvGrpSpPr/>
            <p:nvPr/>
          </p:nvGrpSpPr>
          <p:grpSpPr>
            <a:xfrm>
              <a:off x="6988235" y="2295743"/>
              <a:ext cx="368300" cy="368300"/>
              <a:chOff x="6324600" y="2100263"/>
              <a:chExt cx="368300" cy="368300"/>
            </a:xfrm>
          </p:grpSpPr>
          <p:sp>
            <p:nvSpPr>
              <p:cNvPr id="118" name="Oval 117">
                <a:extLst>
                  <a:ext uri="{FF2B5EF4-FFF2-40B4-BE49-F238E27FC236}">
                    <a16:creationId xmlns:a16="http://schemas.microsoft.com/office/drawing/2014/main" id="{85820A35-FD37-2047-9331-F04B8D245583}"/>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19" name="Oval 118">
                <a:extLst>
                  <a:ext uri="{FF2B5EF4-FFF2-40B4-BE49-F238E27FC236}">
                    <a16:creationId xmlns:a16="http://schemas.microsoft.com/office/drawing/2014/main" id="{90734CE7-7435-2744-BD9D-0345D4B5B02E}"/>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9" name="Group 108">
              <a:extLst>
                <a:ext uri="{FF2B5EF4-FFF2-40B4-BE49-F238E27FC236}">
                  <a16:creationId xmlns:a16="http://schemas.microsoft.com/office/drawing/2014/main" id="{DEDE1BDC-994C-A943-9EA7-CF9D2111C245}"/>
                </a:ext>
              </a:extLst>
            </p:cNvPr>
            <p:cNvGrpSpPr/>
            <p:nvPr/>
          </p:nvGrpSpPr>
          <p:grpSpPr>
            <a:xfrm>
              <a:off x="6586240" y="2151787"/>
              <a:ext cx="368300" cy="368300"/>
              <a:chOff x="6324600" y="2100263"/>
              <a:chExt cx="368300" cy="368300"/>
            </a:xfrm>
          </p:grpSpPr>
          <p:sp>
            <p:nvSpPr>
              <p:cNvPr id="116" name="Oval 115">
                <a:extLst>
                  <a:ext uri="{FF2B5EF4-FFF2-40B4-BE49-F238E27FC236}">
                    <a16:creationId xmlns:a16="http://schemas.microsoft.com/office/drawing/2014/main" id="{510B2A49-BF4E-5647-BFE4-59E3CC72BDFC}"/>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17" name="Oval 116">
                <a:extLst>
                  <a:ext uri="{FF2B5EF4-FFF2-40B4-BE49-F238E27FC236}">
                    <a16:creationId xmlns:a16="http://schemas.microsoft.com/office/drawing/2014/main" id="{ED85E520-40DD-914C-9724-4FAEF62731B4}"/>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10" name="Group 109">
              <a:extLst>
                <a:ext uri="{FF2B5EF4-FFF2-40B4-BE49-F238E27FC236}">
                  <a16:creationId xmlns:a16="http://schemas.microsoft.com/office/drawing/2014/main" id="{E8E7CE8D-47FC-564A-965E-3995DFB6EFA5}"/>
                </a:ext>
              </a:extLst>
            </p:cNvPr>
            <p:cNvGrpSpPr/>
            <p:nvPr/>
          </p:nvGrpSpPr>
          <p:grpSpPr>
            <a:xfrm>
              <a:off x="7445592" y="1783487"/>
              <a:ext cx="368300" cy="368300"/>
              <a:chOff x="6324600" y="2100263"/>
              <a:chExt cx="368300" cy="368300"/>
            </a:xfrm>
          </p:grpSpPr>
          <p:sp>
            <p:nvSpPr>
              <p:cNvPr id="114" name="Oval 113">
                <a:extLst>
                  <a:ext uri="{FF2B5EF4-FFF2-40B4-BE49-F238E27FC236}">
                    <a16:creationId xmlns:a16="http://schemas.microsoft.com/office/drawing/2014/main" id="{A3567AB1-56D1-3C42-A9F4-F405522F5076}"/>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15" name="Oval 114">
                <a:extLst>
                  <a:ext uri="{FF2B5EF4-FFF2-40B4-BE49-F238E27FC236}">
                    <a16:creationId xmlns:a16="http://schemas.microsoft.com/office/drawing/2014/main" id="{6040E2E1-6430-184B-9D49-DFED2DF01D51}"/>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11" name="Group 110">
              <a:extLst>
                <a:ext uri="{FF2B5EF4-FFF2-40B4-BE49-F238E27FC236}">
                  <a16:creationId xmlns:a16="http://schemas.microsoft.com/office/drawing/2014/main" id="{A81AC84D-3711-EB4F-BDA7-DDF5DDD31EC1}"/>
                </a:ext>
              </a:extLst>
            </p:cNvPr>
            <p:cNvGrpSpPr/>
            <p:nvPr/>
          </p:nvGrpSpPr>
          <p:grpSpPr>
            <a:xfrm>
              <a:off x="7106627" y="1483774"/>
              <a:ext cx="368300" cy="368300"/>
              <a:chOff x="6324600" y="2100263"/>
              <a:chExt cx="368300" cy="368300"/>
            </a:xfrm>
          </p:grpSpPr>
          <p:sp>
            <p:nvSpPr>
              <p:cNvPr id="112" name="Oval 111">
                <a:extLst>
                  <a:ext uri="{FF2B5EF4-FFF2-40B4-BE49-F238E27FC236}">
                    <a16:creationId xmlns:a16="http://schemas.microsoft.com/office/drawing/2014/main" id="{066C18FE-D13F-E64B-AC4C-3F5807B26071}"/>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13" name="Oval 112">
                <a:extLst>
                  <a:ext uri="{FF2B5EF4-FFF2-40B4-BE49-F238E27FC236}">
                    <a16:creationId xmlns:a16="http://schemas.microsoft.com/office/drawing/2014/main" id="{23A7F29F-5024-B64D-9B85-13A65A31A45E}"/>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sp>
        <p:nvSpPr>
          <p:cNvPr id="142" name="TextBox 141">
            <a:extLst>
              <a:ext uri="{FF2B5EF4-FFF2-40B4-BE49-F238E27FC236}">
                <a16:creationId xmlns:a16="http://schemas.microsoft.com/office/drawing/2014/main" id="{D42F88FB-F84A-BC4C-8D3A-4BD4B54D2B1B}"/>
              </a:ext>
            </a:extLst>
          </p:cNvPr>
          <p:cNvSpPr txBox="1"/>
          <p:nvPr/>
        </p:nvSpPr>
        <p:spPr>
          <a:xfrm>
            <a:off x="5729307" y="2637305"/>
            <a:ext cx="806631" cy="461665"/>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20 MeV</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electrons</a:t>
            </a:r>
          </a:p>
        </p:txBody>
      </p:sp>
      <p:cxnSp>
        <p:nvCxnSpPr>
          <p:cNvPr id="143" name="Straight Connector 142">
            <a:extLst>
              <a:ext uri="{FF2B5EF4-FFF2-40B4-BE49-F238E27FC236}">
                <a16:creationId xmlns:a16="http://schemas.microsoft.com/office/drawing/2014/main" id="{146BDA8E-0608-5443-8967-2CEFE5CCC218}"/>
              </a:ext>
            </a:extLst>
          </p:cNvPr>
          <p:cNvCxnSpPr>
            <a:cxnSpLocks/>
          </p:cNvCxnSpPr>
          <p:nvPr/>
        </p:nvCxnSpPr>
        <p:spPr>
          <a:xfrm>
            <a:off x="3088578" y="3198458"/>
            <a:ext cx="984409" cy="0"/>
          </a:xfrm>
          <a:prstGeom prst="line">
            <a:avLst/>
          </a:prstGeom>
          <a:noFill/>
          <a:ln w="12700" cap="flat" cmpd="sng" algn="ctr">
            <a:solidFill>
              <a:sysClr val="windowText" lastClr="000000"/>
            </a:solidFill>
            <a:prstDash val="dash"/>
            <a:miter lim="800000"/>
            <a:tailEnd type="triangle"/>
          </a:ln>
          <a:effectLst/>
        </p:spPr>
      </p:cxnSp>
      <p:grpSp>
        <p:nvGrpSpPr>
          <p:cNvPr id="144" name="Group 143">
            <a:extLst>
              <a:ext uri="{FF2B5EF4-FFF2-40B4-BE49-F238E27FC236}">
                <a16:creationId xmlns:a16="http://schemas.microsoft.com/office/drawing/2014/main" id="{24920833-2C50-1447-8DB7-BE146390CD00}"/>
              </a:ext>
            </a:extLst>
          </p:cNvPr>
          <p:cNvGrpSpPr/>
          <p:nvPr/>
        </p:nvGrpSpPr>
        <p:grpSpPr>
          <a:xfrm>
            <a:off x="3299696" y="3088785"/>
            <a:ext cx="215800" cy="199348"/>
            <a:chOff x="6324596" y="1483774"/>
            <a:chExt cx="1489290" cy="1375747"/>
          </a:xfrm>
        </p:grpSpPr>
        <p:grpSp>
          <p:nvGrpSpPr>
            <p:cNvPr id="145" name="Group 144">
              <a:extLst>
                <a:ext uri="{FF2B5EF4-FFF2-40B4-BE49-F238E27FC236}">
                  <a16:creationId xmlns:a16="http://schemas.microsoft.com/office/drawing/2014/main" id="{ACD9B7E6-AB93-4C4B-AEC7-6453244A8ADE}"/>
                </a:ext>
              </a:extLst>
            </p:cNvPr>
            <p:cNvGrpSpPr/>
            <p:nvPr/>
          </p:nvGrpSpPr>
          <p:grpSpPr>
            <a:xfrm>
              <a:off x="6324596" y="2100264"/>
              <a:ext cx="368299" cy="368299"/>
              <a:chOff x="6324600" y="2100263"/>
              <a:chExt cx="368300" cy="368300"/>
            </a:xfrm>
          </p:grpSpPr>
          <p:sp>
            <p:nvSpPr>
              <p:cNvPr id="188" name="Oval 187">
                <a:extLst>
                  <a:ext uri="{FF2B5EF4-FFF2-40B4-BE49-F238E27FC236}">
                    <a16:creationId xmlns:a16="http://schemas.microsoft.com/office/drawing/2014/main" id="{B8B17998-BEFC-3340-BAD8-394B5F0C4A1F}"/>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89" name="Oval 188">
                <a:extLst>
                  <a:ext uri="{FF2B5EF4-FFF2-40B4-BE49-F238E27FC236}">
                    <a16:creationId xmlns:a16="http://schemas.microsoft.com/office/drawing/2014/main" id="{C321CF73-6B11-F049-96AC-D58DA73BC90C}"/>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46" name="Group 145">
              <a:extLst>
                <a:ext uri="{FF2B5EF4-FFF2-40B4-BE49-F238E27FC236}">
                  <a16:creationId xmlns:a16="http://schemas.microsoft.com/office/drawing/2014/main" id="{7819094E-43ED-6E4E-8575-030E8D5FDEEB}"/>
                </a:ext>
              </a:extLst>
            </p:cNvPr>
            <p:cNvGrpSpPr/>
            <p:nvPr/>
          </p:nvGrpSpPr>
          <p:grpSpPr>
            <a:xfrm>
              <a:off x="6677208" y="2491222"/>
              <a:ext cx="368299" cy="368299"/>
              <a:chOff x="6324600" y="2100263"/>
              <a:chExt cx="368300" cy="368300"/>
            </a:xfrm>
          </p:grpSpPr>
          <p:sp>
            <p:nvSpPr>
              <p:cNvPr id="186" name="Oval 185">
                <a:extLst>
                  <a:ext uri="{FF2B5EF4-FFF2-40B4-BE49-F238E27FC236}">
                    <a16:creationId xmlns:a16="http://schemas.microsoft.com/office/drawing/2014/main" id="{74AF98EC-48E5-D942-A947-941F4145DE44}"/>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87" name="Oval 186">
                <a:extLst>
                  <a:ext uri="{FF2B5EF4-FFF2-40B4-BE49-F238E27FC236}">
                    <a16:creationId xmlns:a16="http://schemas.microsoft.com/office/drawing/2014/main" id="{999E8182-F637-6B4A-B7FC-472DAE9685FF}"/>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47" name="Group 146">
              <a:extLst>
                <a:ext uri="{FF2B5EF4-FFF2-40B4-BE49-F238E27FC236}">
                  <a16:creationId xmlns:a16="http://schemas.microsoft.com/office/drawing/2014/main" id="{A0C4AEB9-C68A-AC49-A098-C484DA18DDB0}"/>
                </a:ext>
              </a:extLst>
            </p:cNvPr>
            <p:cNvGrpSpPr/>
            <p:nvPr/>
          </p:nvGrpSpPr>
          <p:grpSpPr>
            <a:xfrm>
              <a:off x="6851100" y="2100263"/>
              <a:ext cx="368299" cy="368299"/>
              <a:chOff x="6324600" y="2100263"/>
              <a:chExt cx="368300" cy="368300"/>
            </a:xfrm>
          </p:grpSpPr>
          <p:sp>
            <p:nvSpPr>
              <p:cNvPr id="184" name="Oval 183">
                <a:extLst>
                  <a:ext uri="{FF2B5EF4-FFF2-40B4-BE49-F238E27FC236}">
                    <a16:creationId xmlns:a16="http://schemas.microsoft.com/office/drawing/2014/main" id="{3C925F6D-FF45-CE47-8CAF-F291C14E45D3}"/>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85" name="Oval 184">
                <a:extLst>
                  <a:ext uri="{FF2B5EF4-FFF2-40B4-BE49-F238E27FC236}">
                    <a16:creationId xmlns:a16="http://schemas.microsoft.com/office/drawing/2014/main" id="{AB62F492-3275-F34C-A8C6-AF2603533AA3}"/>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48" name="Group 147">
              <a:extLst>
                <a:ext uri="{FF2B5EF4-FFF2-40B4-BE49-F238E27FC236}">
                  <a16:creationId xmlns:a16="http://schemas.microsoft.com/office/drawing/2014/main" id="{28ED731B-1D19-D445-8E75-02B64FD5AC34}"/>
                </a:ext>
              </a:extLst>
            </p:cNvPr>
            <p:cNvGrpSpPr/>
            <p:nvPr/>
          </p:nvGrpSpPr>
          <p:grpSpPr>
            <a:xfrm>
              <a:off x="6652226" y="1908503"/>
              <a:ext cx="368299" cy="368299"/>
              <a:chOff x="6324600" y="2100263"/>
              <a:chExt cx="368300" cy="368300"/>
            </a:xfrm>
          </p:grpSpPr>
          <p:sp>
            <p:nvSpPr>
              <p:cNvPr id="182" name="Oval 181">
                <a:extLst>
                  <a:ext uri="{FF2B5EF4-FFF2-40B4-BE49-F238E27FC236}">
                    <a16:creationId xmlns:a16="http://schemas.microsoft.com/office/drawing/2014/main" id="{57BF38ED-18B0-8F4C-ABE2-3CE70BBA3529}"/>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83" name="Oval 182">
                <a:extLst>
                  <a:ext uri="{FF2B5EF4-FFF2-40B4-BE49-F238E27FC236}">
                    <a16:creationId xmlns:a16="http://schemas.microsoft.com/office/drawing/2014/main" id="{93A35D0E-C48E-9A44-B1E9-4D1DDF7DB335}"/>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49" name="Group 148">
              <a:extLst>
                <a:ext uri="{FF2B5EF4-FFF2-40B4-BE49-F238E27FC236}">
                  <a16:creationId xmlns:a16="http://schemas.microsoft.com/office/drawing/2014/main" id="{2F4CBA02-AC79-B644-90CA-63B2BF8C63E9}"/>
                </a:ext>
              </a:extLst>
            </p:cNvPr>
            <p:cNvGrpSpPr/>
            <p:nvPr/>
          </p:nvGrpSpPr>
          <p:grpSpPr>
            <a:xfrm>
              <a:off x="6772459" y="1492609"/>
              <a:ext cx="368299" cy="368299"/>
              <a:chOff x="6324600" y="2100263"/>
              <a:chExt cx="368300" cy="368300"/>
            </a:xfrm>
          </p:grpSpPr>
          <p:sp>
            <p:nvSpPr>
              <p:cNvPr id="180" name="Oval 179">
                <a:extLst>
                  <a:ext uri="{FF2B5EF4-FFF2-40B4-BE49-F238E27FC236}">
                    <a16:creationId xmlns:a16="http://schemas.microsoft.com/office/drawing/2014/main" id="{E4A77500-FABB-4B4E-A4D2-70562F5A3D4D}"/>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81" name="Oval 180">
                <a:extLst>
                  <a:ext uri="{FF2B5EF4-FFF2-40B4-BE49-F238E27FC236}">
                    <a16:creationId xmlns:a16="http://schemas.microsoft.com/office/drawing/2014/main" id="{22BB7662-28FA-4146-9AAB-45D0352F4280}"/>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0" name="Group 149">
              <a:extLst>
                <a:ext uri="{FF2B5EF4-FFF2-40B4-BE49-F238E27FC236}">
                  <a16:creationId xmlns:a16="http://schemas.microsoft.com/office/drawing/2014/main" id="{440CC1B0-0314-BB47-AFC8-7E143AA736A9}"/>
                </a:ext>
              </a:extLst>
            </p:cNvPr>
            <p:cNvGrpSpPr/>
            <p:nvPr/>
          </p:nvGrpSpPr>
          <p:grpSpPr>
            <a:xfrm>
              <a:off x="6451181" y="1651826"/>
              <a:ext cx="368299" cy="368299"/>
              <a:chOff x="6324600" y="2100263"/>
              <a:chExt cx="368300" cy="368300"/>
            </a:xfrm>
          </p:grpSpPr>
          <p:sp>
            <p:nvSpPr>
              <p:cNvPr id="178" name="Oval 177">
                <a:extLst>
                  <a:ext uri="{FF2B5EF4-FFF2-40B4-BE49-F238E27FC236}">
                    <a16:creationId xmlns:a16="http://schemas.microsoft.com/office/drawing/2014/main" id="{BE34E281-A601-524E-9EBD-B48328695E54}"/>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79" name="Oval 178">
                <a:extLst>
                  <a:ext uri="{FF2B5EF4-FFF2-40B4-BE49-F238E27FC236}">
                    <a16:creationId xmlns:a16="http://schemas.microsoft.com/office/drawing/2014/main" id="{6E560EC6-EE57-FD4B-80ED-54E873CA0B79}"/>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1" name="Group 150">
              <a:extLst>
                <a:ext uri="{FF2B5EF4-FFF2-40B4-BE49-F238E27FC236}">
                  <a16:creationId xmlns:a16="http://schemas.microsoft.com/office/drawing/2014/main" id="{0358E635-471E-D346-A4C4-B1D630BAD734}"/>
                </a:ext>
              </a:extLst>
            </p:cNvPr>
            <p:cNvGrpSpPr/>
            <p:nvPr/>
          </p:nvGrpSpPr>
          <p:grpSpPr>
            <a:xfrm>
              <a:off x="7154076" y="2077604"/>
              <a:ext cx="368299" cy="368299"/>
              <a:chOff x="6324600" y="2100263"/>
              <a:chExt cx="368300" cy="368300"/>
            </a:xfrm>
          </p:grpSpPr>
          <p:sp>
            <p:nvSpPr>
              <p:cNvPr id="176" name="Oval 175">
                <a:extLst>
                  <a:ext uri="{FF2B5EF4-FFF2-40B4-BE49-F238E27FC236}">
                    <a16:creationId xmlns:a16="http://schemas.microsoft.com/office/drawing/2014/main" id="{AD4D2D40-8840-9549-AB11-5E4EAE2A49BE}"/>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77" name="Oval 176">
                <a:extLst>
                  <a:ext uri="{FF2B5EF4-FFF2-40B4-BE49-F238E27FC236}">
                    <a16:creationId xmlns:a16="http://schemas.microsoft.com/office/drawing/2014/main" id="{CBEA15C8-4B07-154A-B270-1590C98281A0}"/>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2" name="Group 151">
              <a:extLst>
                <a:ext uri="{FF2B5EF4-FFF2-40B4-BE49-F238E27FC236}">
                  <a16:creationId xmlns:a16="http://schemas.microsoft.com/office/drawing/2014/main" id="{08CFD5CB-3F23-6E49-9F05-DD3354055EC5}"/>
                </a:ext>
              </a:extLst>
            </p:cNvPr>
            <p:cNvGrpSpPr/>
            <p:nvPr/>
          </p:nvGrpSpPr>
          <p:grpSpPr>
            <a:xfrm>
              <a:off x="7201097" y="2466292"/>
              <a:ext cx="368299" cy="368299"/>
              <a:chOff x="6324600" y="2100263"/>
              <a:chExt cx="368300" cy="368300"/>
            </a:xfrm>
          </p:grpSpPr>
          <p:sp>
            <p:nvSpPr>
              <p:cNvPr id="174" name="Oval 173">
                <a:extLst>
                  <a:ext uri="{FF2B5EF4-FFF2-40B4-BE49-F238E27FC236}">
                    <a16:creationId xmlns:a16="http://schemas.microsoft.com/office/drawing/2014/main" id="{54ECE76F-2216-F542-8CD9-AB6435CE8CD0}"/>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75" name="Oval 174">
                <a:extLst>
                  <a:ext uri="{FF2B5EF4-FFF2-40B4-BE49-F238E27FC236}">
                    <a16:creationId xmlns:a16="http://schemas.microsoft.com/office/drawing/2014/main" id="{7A27EFED-12B9-6145-BED5-783CDA0115F5}"/>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3" name="Group 152">
              <a:extLst>
                <a:ext uri="{FF2B5EF4-FFF2-40B4-BE49-F238E27FC236}">
                  <a16:creationId xmlns:a16="http://schemas.microsoft.com/office/drawing/2014/main" id="{B8CE4B34-B15A-854F-A09D-8B6BF5CEB212}"/>
                </a:ext>
              </a:extLst>
            </p:cNvPr>
            <p:cNvGrpSpPr/>
            <p:nvPr/>
          </p:nvGrpSpPr>
          <p:grpSpPr>
            <a:xfrm>
              <a:off x="7201097" y="1748847"/>
              <a:ext cx="368299" cy="368299"/>
              <a:chOff x="6324600" y="2100263"/>
              <a:chExt cx="368300" cy="368300"/>
            </a:xfrm>
          </p:grpSpPr>
          <p:sp>
            <p:nvSpPr>
              <p:cNvPr id="172" name="Oval 171">
                <a:extLst>
                  <a:ext uri="{FF2B5EF4-FFF2-40B4-BE49-F238E27FC236}">
                    <a16:creationId xmlns:a16="http://schemas.microsoft.com/office/drawing/2014/main" id="{3C64CF3E-B854-1449-8D38-BB3E25E3B258}"/>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73" name="Oval 172">
                <a:extLst>
                  <a:ext uri="{FF2B5EF4-FFF2-40B4-BE49-F238E27FC236}">
                    <a16:creationId xmlns:a16="http://schemas.microsoft.com/office/drawing/2014/main" id="{A99CFC96-7CED-9142-9337-36C87D30DC6C}"/>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4" name="Group 153">
              <a:extLst>
                <a:ext uri="{FF2B5EF4-FFF2-40B4-BE49-F238E27FC236}">
                  <a16:creationId xmlns:a16="http://schemas.microsoft.com/office/drawing/2014/main" id="{279135D1-6EB9-4046-9AA0-A4476E8F9575}"/>
                </a:ext>
              </a:extLst>
            </p:cNvPr>
            <p:cNvGrpSpPr/>
            <p:nvPr/>
          </p:nvGrpSpPr>
          <p:grpSpPr>
            <a:xfrm>
              <a:off x="7385249" y="2172349"/>
              <a:ext cx="368299" cy="368299"/>
              <a:chOff x="6324600" y="2100263"/>
              <a:chExt cx="368300" cy="368300"/>
            </a:xfrm>
          </p:grpSpPr>
          <p:sp>
            <p:nvSpPr>
              <p:cNvPr id="170" name="Oval 169">
                <a:extLst>
                  <a:ext uri="{FF2B5EF4-FFF2-40B4-BE49-F238E27FC236}">
                    <a16:creationId xmlns:a16="http://schemas.microsoft.com/office/drawing/2014/main" id="{936798E8-E403-FF44-8DB7-926C639A2906}"/>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71" name="Oval 170">
                <a:extLst>
                  <a:ext uri="{FF2B5EF4-FFF2-40B4-BE49-F238E27FC236}">
                    <a16:creationId xmlns:a16="http://schemas.microsoft.com/office/drawing/2014/main" id="{30387824-0BAE-BC49-80C8-C3D5402B6744}"/>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5" name="Group 154">
              <a:extLst>
                <a:ext uri="{FF2B5EF4-FFF2-40B4-BE49-F238E27FC236}">
                  <a16:creationId xmlns:a16="http://schemas.microsoft.com/office/drawing/2014/main" id="{4D99E24B-C88B-4048-AEE2-651514E0BD83}"/>
                </a:ext>
              </a:extLst>
            </p:cNvPr>
            <p:cNvGrpSpPr/>
            <p:nvPr/>
          </p:nvGrpSpPr>
          <p:grpSpPr>
            <a:xfrm>
              <a:off x="6926045" y="1682533"/>
              <a:ext cx="368299" cy="368299"/>
              <a:chOff x="6324600" y="2100263"/>
              <a:chExt cx="368300" cy="368300"/>
            </a:xfrm>
          </p:grpSpPr>
          <p:sp>
            <p:nvSpPr>
              <p:cNvPr id="168" name="Oval 167">
                <a:extLst>
                  <a:ext uri="{FF2B5EF4-FFF2-40B4-BE49-F238E27FC236}">
                    <a16:creationId xmlns:a16="http://schemas.microsoft.com/office/drawing/2014/main" id="{034E68A9-2F78-9D4A-BFCA-1FB930A94B67}"/>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69" name="Oval 168">
                <a:extLst>
                  <a:ext uri="{FF2B5EF4-FFF2-40B4-BE49-F238E27FC236}">
                    <a16:creationId xmlns:a16="http://schemas.microsoft.com/office/drawing/2014/main" id="{4EA30C43-7390-304D-BBF2-881D39F60162}"/>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6" name="Group 155">
              <a:extLst>
                <a:ext uri="{FF2B5EF4-FFF2-40B4-BE49-F238E27FC236}">
                  <a16:creationId xmlns:a16="http://schemas.microsoft.com/office/drawing/2014/main" id="{3CDBB498-FDDE-3E43-A1C5-6971037308D6}"/>
                </a:ext>
              </a:extLst>
            </p:cNvPr>
            <p:cNvGrpSpPr/>
            <p:nvPr/>
          </p:nvGrpSpPr>
          <p:grpSpPr>
            <a:xfrm>
              <a:off x="6988231" y="2295740"/>
              <a:ext cx="368299" cy="368299"/>
              <a:chOff x="6324600" y="2100263"/>
              <a:chExt cx="368300" cy="368300"/>
            </a:xfrm>
          </p:grpSpPr>
          <p:sp>
            <p:nvSpPr>
              <p:cNvPr id="166" name="Oval 165">
                <a:extLst>
                  <a:ext uri="{FF2B5EF4-FFF2-40B4-BE49-F238E27FC236}">
                    <a16:creationId xmlns:a16="http://schemas.microsoft.com/office/drawing/2014/main" id="{D20E0C5B-250C-A84D-902E-B37870EEFF55}"/>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67" name="Oval 166">
                <a:extLst>
                  <a:ext uri="{FF2B5EF4-FFF2-40B4-BE49-F238E27FC236}">
                    <a16:creationId xmlns:a16="http://schemas.microsoft.com/office/drawing/2014/main" id="{B069270C-D8B3-D34D-8BC6-8EE599556092}"/>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7" name="Group 156">
              <a:extLst>
                <a:ext uri="{FF2B5EF4-FFF2-40B4-BE49-F238E27FC236}">
                  <a16:creationId xmlns:a16="http://schemas.microsoft.com/office/drawing/2014/main" id="{52CBE32A-492F-B04F-B128-46AF4ACEA3EF}"/>
                </a:ext>
              </a:extLst>
            </p:cNvPr>
            <p:cNvGrpSpPr/>
            <p:nvPr/>
          </p:nvGrpSpPr>
          <p:grpSpPr>
            <a:xfrm>
              <a:off x="6586230" y="2151788"/>
              <a:ext cx="368299" cy="368299"/>
              <a:chOff x="6324600" y="2100263"/>
              <a:chExt cx="368300" cy="368300"/>
            </a:xfrm>
          </p:grpSpPr>
          <p:sp>
            <p:nvSpPr>
              <p:cNvPr id="164" name="Oval 163">
                <a:extLst>
                  <a:ext uri="{FF2B5EF4-FFF2-40B4-BE49-F238E27FC236}">
                    <a16:creationId xmlns:a16="http://schemas.microsoft.com/office/drawing/2014/main" id="{3D1B0A52-B80D-C249-8945-E9615BD663C4}"/>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65" name="Oval 164">
                <a:extLst>
                  <a:ext uri="{FF2B5EF4-FFF2-40B4-BE49-F238E27FC236}">
                    <a16:creationId xmlns:a16="http://schemas.microsoft.com/office/drawing/2014/main" id="{D11212B8-6A57-E440-9B77-7DACD2F696E1}"/>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8" name="Group 157">
              <a:extLst>
                <a:ext uri="{FF2B5EF4-FFF2-40B4-BE49-F238E27FC236}">
                  <a16:creationId xmlns:a16="http://schemas.microsoft.com/office/drawing/2014/main" id="{BB379F74-9600-C948-A4ED-EE90AAB9F265}"/>
                </a:ext>
              </a:extLst>
            </p:cNvPr>
            <p:cNvGrpSpPr/>
            <p:nvPr/>
          </p:nvGrpSpPr>
          <p:grpSpPr>
            <a:xfrm>
              <a:off x="7445587" y="1783489"/>
              <a:ext cx="368299" cy="368299"/>
              <a:chOff x="6324600" y="2100263"/>
              <a:chExt cx="368300" cy="368300"/>
            </a:xfrm>
          </p:grpSpPr>
          <p:sp>
            <p:nvSpPr>
              <p:cNvPr id="162" name="Oval 161">
                <a:extLst>
                  <a:ext uri="{FF2B5EF4-FFF2-40B4-BE49-F238E27FC236}">
                    <a16:creationId xmlns:a16="http://schemas.microsoft.com/office/drawing/2014/main" id="{91C98A3D-F7C2-E54D-B985-B9FC0A9E4D3D}"/>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63" name="Oval 162">
                <a:extLst>
                  <a:ext uri="{FF2B5EF4-FFF2-40B4-BE49-F238E27FC236}">
                    <a16:creationId xmlns:a16="http://schemas.microsoft.com/office/drawing/2014/main" id="{BE0E861A-0E73-7548-BF17-868B4FE76C93}"/>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9" name="Group 158">
              <a:extLst>
                <a:ext uri="{FF2B5EF4-FFF2-40B4-BE49-F238E27FC236}">
                  <a16:creationId xmlns:a16="http://schemas.microsoft.com/office/drawing/2014/main" id="{28587154-6B38-224E-9DFE-9A2B34C3F16D}"/>
                </a:ext>
              </a:extLst>
            </p:cNvPr>
            <p:cNvGrpSpPr/>
            <p:nvPr/>
          </p:nvGrpSpPr>
          <p:grpSpPr>
            <a:xfrm>
              <a:off x="7106628" y="1483774"/>
              <a:ext cx="368299" cy="368299"/>
              <a:chOff x="6324600" y="2100263"/>
              <a:chExt cx="368300" cy="368300"/>
            </a:xfrm>
          </p:grpSpPr>
          <p:sp>
            <p:nvSpPr>
              <p:cNvPr id="160" name="Oval 159">
                <a:extLst>
                  <a:ext uri="{FF2B5EF4-FFF2-40B4-BE49-F238E27FC236}">
                    <a16:creationId xmlns:a16="http://schemas.microsoft.com/office/drawing/2014/main" id="{43B61C76-2D70-2F46-BF95-6241B43A1E2F}"/>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61" name="Oval 160">
                <a:extLst>
                  <a:ext uri="{FF2B5EF4-FFF2-40B4-BE49-F238E27FC236}">
                    <a16:creationId xmlns:a16="http://schemas.microsoft.com/office/drawing/2014/main" id="{5FBAFAFB-3C95-1243-AE29-95E8D6F18ECA}"/>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sp>
        <p:nvSpPr>
          <p:cNvPr id="190" name="TextBox 189">
            <a:extLst>
              <a:ext uri="{FF2B5EF4-FFF2-40B4-BE49-F238E27FC236}">
                <a16:creationId xmlns:a16="http://schemas.microsoft.com/office/drawing/2014/main" id="{16BF8757-F08B-E347-98FA-70831CF27612}"/>
              </a:ext>
            </a:extLst>
          </p:cNvPr>
          <p:cNvSpPr txBox="1"/>
          <p:nvPr/>
        </p:nvSpPr>
        <p:spPr>
          <a:xfrm>
            <a:off x="3148927" y="2665731"/>
            <a:ext cx="806631" cy="461665"/>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1 MeV</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electrons</a:t>
            </a:r>
          </a:p>
        </p:txBody>
      </p:sp>
      <p:sp>
        <p:nvSpPr>
          <p:cNvPr id="191" name="Freeform 190">
            <a:extLst>
              <a:ext uri="{FF2B5EF4-FFF2-40B4-BE49-F238E27FC236}">
                <a16:creationId xmlns:a16="http://schemas.microsoft.com/office/drawing/2014/main" id="{50D4781B-93F2-F64A-905B-05186D314F33}"/>
              </a:ext>
            </a:extLst>
          </p:cNvPr>
          <p:cNvSpPr/>
          <p:nvPr/>
        </p:nvSpPr>
        <p:spPr>
          <a:xfrm>
            <a:off x="6690187" y="3055274"/>
            <a:ext cx="786188" cy="307984"/>
          </a:xfrm>
          <a:custGeom>
            <a:avLst/>
            <a:gdLst>
              <a:gd name="connsiteX0" fmla="*/ 0 w 1205345"/>
              <a:gd name="connsiteY0" fmla="*/ 172192 h 362197"/>
              <a:gd name="connsiteX1" fmla="*/ 1205345 w 1205345"/>
              <a:gd name="connsiteY1" fmla="*/ 0 h 362197"/>
              <a:gd name="connsiteX2" fmla="*/ 1193470 w 1205345"/>
              <a:gd name="connsiteY2" fmla="*/ 362197 h 362197"/>
              <a:gd name="connsiteX3" fmla="*/ 0 w 1205345"/>
              <a:gd name="connsiteY3" fmla="*/ 172192 h 362197"/>
              <a:gd name="connsiteX0" fmla="*/ 0 w 1352220"/>
              <a:gd name="connsiteY0" fmla="*/ 172192 h 358403"/>
              <a:gd name="connsiteX1" fmla="*/ 1205345 w 1352220"/>
              <a:gd name="connsiteY1" fmla="*/ 0 h 358403"/>
              <a:gd name="connsiteX2" fmla="*/ 1352220 w 1352220"/>
              <a:gd name="connsiteY2" fmla="*/ 358403 h 358403"/>
              <a:gd name="connsiteX3" fmla="*/ 0 w 1352220"/>
              <a:gd name="connsiteY3" fmla="*/ 172192 h 358403"/>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4604 h 350815"/>
              <a:gd name="connsiteX1" fmla="*/ 1097395 w 1352220"/>
              <a:gd name="connsiteY1" fmla="*/ 0 h 350815"/>
              <a:gd name="connsiteX2" fmla="*/ 1232366 w 1352220"/>
              <a:gd name="connsiteY2" fmla="*/ 188710 h 350815"/>
              <a:gd name="connsiteX3" fmla="*/ 1352220 w 1352220"/>
              <a:gd name="connsiteY3" fmla="*/ 350815 h 350815"/>
              <a:gd name="connsiteX4" fmla="*/ 0 w 1352220"/>
              <a:gd name="connsiteY4" fmla="*/ 164604 h 350815"/>
              <a:gd name="connsiteX0" fmla="*/ 0 w 1352220"/>
              <a:gd name="connsiteY0" fmla="*/ 164604 h 350815"/>
              <a:gd name="connsiteX1" fmla="*/ 1097395 w 1352220"/>
              <a:gd name="connsiteY1" fmla="*/ 0 h 350815"/>
              <a:gd name="connsiteX2" fmla="*/ 1295866 w 1352220"/>
              <a:gd name="connsiteY2" fmla="*/ 112833 h 350815"/>
              <a:gd name="connsiteX3" fmla="*/ 1352220 w 1352220"/>
              <a:gd name="connsiteY3" fmla="*/ 350815 h 350815"/>
              <a:gd name="connsiteX4" fmla="*/ 0 w 1352220"/>
              <a:gd name="connsiteY4" fmla="*/ 164604 h 350815"/>
              <a:gd name="connsiteX0" fmla="*/ 0 w 1443409"/>
              <a:gd name="connsiteY0" fmla="*/ 165401 h 351612"/>
              <a:gd name="connsiteX1" fmla="*/ 1097395 w 1443409"/>
              <a:gd name="connsiteY1" fmla="*/ 797 h 351612"/>
              <a:gd name="connsiteX2" fmla="*/ 1295866 w 1443409"/>
              <a:gd name="connsiteY2" fmla="*/ 113630 h 351612"/>
              <a:gd name="connsiteX3" fmla="*/ 1352220 w 1443409"/>
              <a:gd name="connsiteY3" fmla="*/ 351612 h 351612"/>
              <a:gd name="connsiteX4" fmla="*/ 0 w 1443409"/>
              <a:gd name="connsiteY4" fmla="*/ 165401 h 351612"/>
              <a:gd name="connsiteX0" fmla="*/ 0 w 1353387"/>
              <a:gd name="connsiteY0" fmla="*/ 165401 h 351612"/>
              <a:gd name="connsiteX1" fmla="*/ 1097395 w 1353387"/>
              <a:gd name="connsiteY1" fmla="*/ 797 h 351612"/>
              <a:gd name="connsiteX2" fmla="*/ 1295866 w 1353387"/>
              <a:gd name="connsiteY2" fmla="*/ 113630 h 351612"/>
              <a:gd name="connsiteX3" fmla="*/ 1352220 w 1353387"/>
              <a:gd name="connsiteY3" fmla="*/ 351612 h 351612"/>
              <a:gd name="connsiteX4" fmla="*/ 0 w 1353387"/>
              <a:gd name="connsiteY4" fmla="*/ 165401 h 351612"/>
              <a:gd name="connsiteX0" fmla="*/ 0 w 1421468"/>
              <a:gd name="connsiteY0" fmla="*/ 164604 h 350815"/>
              <a:gd name="connsiteX1" fmla="*/ 1097395 w 1421468"/>
              <a:gd name="connsiteY1" fmla="*/ 0 h 350815"/>
              <a:gd name="connsiteX2" fmla="*/ 1352220 w 1421468"/>
              <a:gd name="connsiteY2" fmla="*/ 350815 h 350815"/>
              <a:gd name="connsiteX3" fmla="*/ 0 w 1421468"/>
              <a:gd name="connsiteY3" fmla="*/ 164604 h 350815"/>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10945"/>
              <a:gd name="connsiteY0" fmla="*/ 168398 h 350815"/>
              <a:gd name="connsiteX1" fmla="*/ 1122795 w 1310945"/>
              <a:gd name="connsiteY1" fmla="*/ 0 h 350815"/>
              <a:gd name="connsiteX2" fmla="*/ 1310945 w 1310945"/>
              <a:gd name="connsiteY2" fmla="*/ 350815 h 350815"/>
              <a:gd name="connsiteX3" fmla="*/ 0 w 1310945"/>
              <a:gd name="connsiteY3" fmla="*/ 168398 h 350815"/>
              <a:gd name="connsiteX0" fmla="*/ 0 w 1347232"/>
              <a:gd name="connsiteY0" fmla="*/ 168398 h 350815"/>
              <a:gd name="connsiteX1" fmla="*/ 1122795 w 1347232"/>
              <a:gd name="connsiteY1" fmla="*/ 0 h 350815"/>
              <a:gd name="connsiteX2" fmla="*/ 1310945 w 1347232"/>
              <a:gd name="connsiteY2" fmla="*/ 350815 h 350815"/>
              <a:gd name="connsiteX3" fmla="*/ 0 w 1347232"/>
              <a:gd name="connsiteY3" fmla="*/ 168398 h 350815"/>
              <a:gd name="connsiteX0" fmla="*/ 0 w 1332498"/>
              <a:gd name="connsiteY0" fmla="*/ 151202 h 333619"/>
              <a:gd name="connsiteX1" fmla="*/ 1008934 w 1332498"/>
              <a:gd name="connsiteY1" fmla="*/ 0 h 333619"/>
              <a:gd name="connsiteX2" fmla="*/ 1310945 w 1332498"/>
              <a:gd name="connsiteY2" fmla="*/ 333619 h 333619"/>
              <a:gd name="connsiteX3" fmla="*/ 0 w 1332498"/>
              <a:gd name="connsiteY3" fmla="*/ 151202 h 333619"/>
              <a:gd name="connsiteX0" fmla="*/ 0 w 1342585"/>
              <a:gd name="connsiteY0" fmla="*/ 151202 h 333619"/>
              <a:gd name="connsiteX1" fmla="*/ 1008934 w 1342585"/>
              <a:gd name="connsiteY1" fmla="*/ 0 h 333619"/>
              <a:gd name="connsiteX2" fmla="*/ 1310945 w 1342585"/>
              <a:gd name="connsiteY2" fmla="*/ 333619 h 333619"/>
              <a:gd name="connsiteX3" fmla="*/ 0 w 1342585"/>
              <a:gd name="connsiteY3" fmla="*/ 151202 h 333619"/>
            </a:gdLst>
            <a:ahLst/>
            <a:cxnLst>
              <a:cxn ang="0">
                <a:pos x="connsiteX0" y="connsiteY0"/>
              </a:cxn>
              <a:cxn ang="0">
                <a:pos x="connsiteX1" y="connsiteY1"/>
              </a:cxn>
              <a:cxn ang="0">
                <a:pos x="connsiteX2" y="connsiteY2"/>
              </a:cxn>
              <a:cxn ang="0">
                <a:pos x="connsiteX3" y="connsiteY3"/>
              </a:cxn>
            </a:cxnLst>
            <a:rect l="l" t="t" r="r" b="b"/>
            <a:pathLst>
              <a:path w="1342585" h="333619">
                <a:moveTo>
                  <a:pt x="0" y="151202"/>
                </a:moveTo>
                <a:lnTo>
                  <a:pt x="1008934" y="0"/>
                </a:lnTo>
                <a:cubicBezTo>
                  <a:pt x="1316025" y="46566"/>
                  <a:pt x="1395419" y="332742"/>
                  <a:pt x="1310945" y="333619"/>
                </a:cubicBezTo>
                <a:lnTo>
                  <a:pt x="0" y="151202"/>
                </a:lnTo>
                <a:close/>
              </a:path>
            </a:pathLst>
          </a:custGeom>
          <a:solidFill>
            <a:srgbClr val="FF0000">
              <a:alpha val="50000"/>
            </a:srgbClr>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92" name="TextBox 191">
            <a:extLst>
              <a:ext uri="{FF2B5EF4-FFF2-40B4-BE49-F238E27FC236}">
                <a16:creationId xmlns:a16="http://schemas.microsoft.com/office/drawing/2014/main" id="{5235D5FA-A014-E14E-AEDD-6FA2F76D3804}"/>
              </a:ext>
            </a:extLst>
          </p:cNvPr>
          <p:cNvSpPr txBox="1"/>
          <p:nvPr/>
        </p:nvSpPr>
        <p:spPr>
          <a:xfrm>
            <a:off x="7826393" y="3324429"/>
            <a:ext cx="628698" cy="461665"/>
          </a:xfrm>
          <a:prstGeom prst="rect">
            <a:avLst/>
          </a:prstGeom>
          <a:noFill/>
        </p:spPr>
        <p:txBody>
          <a:bodyPr wrap="non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72C4">
                    <a:lumMod val="75000"/>
                  </a:srgbClr>
                </a:solidFill>
                <a:effectLst/>
                <a:uLnTx/>
                <a:uFillTx/>
                <a:latin typeface="Arial"/>
                <a:ea typeface=""/>
                <a:cs typeface=""/>
              </a:rPr>
              <a:t>5 </a:t>
            </a:r>
            <a:r>
              <a:rPr kumimoji="0" lang="en-US" sz="1200" b="0" i="0" u="none" strike="noStrike" kern="1200" cap="none" spc="0" normalizeH="0" baseline="0" noProof="0" dirty="0" err="1">
                <a:ln>
                  <a:noFill/>
                </a:ln>
                <a:solidFill>
                  <a:srgbClr val="4472C4">
                    <a:lumMod val="75000"/>
                  </a:srgbClr>
                </a:solidFill>
                <a:effectLst/>
                <a:uLnTx/>
                <a:uFillTx/>
                <a:latin typeface="Arial"/>
                <a:ea typeface=""/>
                <a:cs typeface=""/>
              </a:rPr>
              <a:t>keV</a:t>
            </a:r>
            <a:endParaRPr kumimoji="0" lang="en-US" sz="1200" b="0" i="0" u="none" strike="noStrike" kern="1200" cap="none" spc="0" normalizeH="0" baseline="0" noProof="0" dirty="0">
              <a:ln>
                <a:noFill/>
              </a:ln>
              <a:solidFill>
                <a:srgbClr val="4472C4">
                  <a:lumMod val="75000"/>
                </a:srgbClr>
              </a:solidFill>
              <a:effectLst/>
              <a:uLnTx/>
              <a:uFillTx/>
              <a:latin typeface="Arial"/>
              <a:ea typeface=""/>
              <a:cs typeface=""/>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72C4">
                    <a:lumMod val="75000"/>
                  </a:srgbClr>
                </a:solidFill>
                <a:effectLst/>
                <a:uLnTx/>
                <a:uFillTx/>
                <a:latin typeface="Arial"/>
                <a:ea typeface=""/>
                <a:cs typeface=""/>
              </a:rPr>
              <a:t>X-rays</a:t>
            </a:r>
          </a:p>
        </p:txBody>
      </p:sp>
      <p:grpSp>
        <p:nvGrpSpPr>
          <p:cNvPr id="193" name="Group 101">
            <a:extLst>
              <a:ext uri="{FF2B5EF4-FFF2-40B4-BE49-F238E27FC236}">
                <a16:creationId xmlns:a16="http://schemas.microsoft.com/office/drawing/2014/main" id="{9E3AF9B4-E4A7-B34E-B4DC-1AF5CB5F486D}"/>
              </a:ext>
            </a:extLst>
          </p:cNvPr>
          <p:cNvGrpSpPr>
            <a:grpSpLocks/>
          </p:cNvGrpSpPr>
          <p:nvPr/>
        </p:nvGrpSpPr>
        <p:grpSpPr bwMode="auto">
          <a:xfrm>
            <a:off x="7665280" y="3027961"/>
            <a:ext cx="1160980" cy="311151"/>
            <a:chOff x="7652087" y="2069854"/>
            <a:chExt cx="1161456" cy="310628"/>
          </a:xfrm>
        </p:grpSpPr>
        <p:cxnSp>
          <p:nvCxnSpPr>
            <p:cNvPr id="194" name="Straight Arrow Connector 95">
              <a:extLst>
                <a:ext uri="{FF2B5EF4-FFF2-40B4-BE49-F238E27FC236}">
                  <a16:creationId xmlns:a16="http://schemas.microsoft.com/office/drawing/2014/main" id="{0D693BF3-223B-FA4D-B47E-07B8983C80D4}"/>
                </a:ext>
              </a:extLst>
            </p:cNvPr>
            <p:cNvCxnSpPr>
              <a:cxnSpLocks noChangeShapeType="1"/>
            </p:cNvCxnSpPr>
            <p:nvPr/>
          </p:nvCxnSpPr>
          <p:spPr bwMode="auto">
            <a:xfrm flipV="1">
              <a:off x="8348482" y="2222953"/>
              <a:ext cx="465061" cy="1"/>
            </a:xfrm>
            <a:prstGeom prst="straightConnector1">
              <a:avLst/>
            </a:prstGeom>
            <a:noFill/>
            <a:ln w="9525">
              <a:solidFill>
                <a:srgbClr val="28287A"/>
              </a:solidFill>
              <a:round/>
              <a:headEnd/>
              <a:tailEnd type="triangle" w="med" len="med"/>
            </a:ln>
            <a:extLst>
              <a:ext uri="{909E8E84-426E-40DD-AFC4-6F175D3DCCD1}">
                <a14:hiddenFill xmlns:a14="http://schemas.microsoft.com/office/drawing/2010/main">
                  <a:noFill/>
                </a14:hiddenFill>
              </a:ext>
            </a:extLst>
          </p:spPr>
        </p:cxnSp>
        <p:sp>
          <p:nvSpPr>
            <p:cNvPr id="195" name="Freeform 120">
              <a:extLst>
                <a:ext uri="{FF2B5EF4-FFF2-40B4-BE49-F238E27FC236}">
                  <a16:creationId xmlns:a16="http://schemas.microsoft.com/office/drawing/2014/main" id="{D8171E3E-A6C4-354C-968C-5A6BA0965EA5}"/>
                </a:ext>
              </a:extLst>
            </p:cNvPr>
            <p:cNvSpPr>
              <a:spLocks noChangeAspect="1"/>
            </p:cNvSpPr>
            <p:nvPr/>
          </p:nvSpPr>
          <p:spPr bwMode="auto">
            <a:xfrm rot="-45154">
              <a:off x="8040361" y="2069854"/>
              <a:ext cx="308105" cy="310628"/>
            </a:xfrm>
            <a:custGeom>
              <a:avLst/>
              <a:gdLst>
                <a:gd name="T0" fmla="*/ 4913 w 1317"/>
                <a:gd name="T1" fmla="*/ 151687 h 942"/>
                <a:gd name="T2" fmla="*/ 11463 w 1317"/>
                <a:gd name="T3" fmla="*/ 147070 h 942"/>
                <a:gd name="T4" fmla="*/ 19885 w 1317"/>
                <a:gd name="T5" fmla="*/ 163558 h 942"/>
                <a:gd name="T6" fmla="*/ 26436 w 1317"/>
                <a:gd name="T7" fmla="*/ 163558 h 942"/>
                <a:gd name="T8" fmla="*/ 34624 w 1317"/>
                <a:gd name="T9" fmla="*/ 135529 h 942"/>
                <a:gd name="T10" fmla="*/ 41408 w 1317"/>
                <a:gd name="T11" fmla="*/ 153995 h 942"/>
                <a:gd name="T12" fmla="*/ 47959 w 1317"/>
                <a:gd name="T13" fmla="*/ 186970 h 942"/>
                <a:gd name="T14" fmla="*/ 56147 w 1317"/>
                <a:gd name="T15" fmla="*/ 137837 h 942"/>
                <a:gd name="T16" fmla="*/ 62931 w 1317"/>
                <a:gd name="T17" fmla="*/ 119041 h 942"/>
                <a:gd name="T18" fmla="*/ 69482 w 1317"/>
                <a:gd name="T19" fmla="*/ 200820 h 942"/>
                <a:gd name="T20" fmla="*/ 77904 w 1317"/>
                <a:gd name="T21" fmla="*/ 182024 h 942"/>
                <a:gd name="T22" fmla="*/ 84454 w 1317"/>
                <a:gd name="T23" fmla="*/ 77162 h 942"/>
                <a:gd name="T24" fmla="*/ 92642 w 1317"/>
                <a:gd name="T25" fmla="*/ 161250 h 942"/>
                <a:gd name="T26" fmla="*/ 99426 w 1317"/>
                <a:gd name="T27" fmla="*/ 254570 h 942"/>
                <a:gd name="T28" fmla="*/ 105977 w 1317"/>
                <a:gd name="T29" fmla="*/ 97937 h 942"/>
                <a:gd name="T30" fmla="*/ 114165 w 1317"/>
                <a:gd name="T31" fmla="*/ 62983 h 942"/>
                <a:gd name="T32" fmla="*/ 120949 w 1317"/>
                <a:gd name="T33" fmla="*/ 268749 h 942"/>
                <a:gd name="T34" fmla="*/ 129137 w 1317"/>
                <a:gd name="T35" fmla="*/ 203128 h 942"/>
                <a:gd name="T36" fmla="*/ 135922 w 1317"/>
                <a:gd name="T37" fmla="*/ 4617 h 942"/>
                <a:gd name="T38" fmla="*/ 142472 w 1317"/>
                <a:gd name="T39" fmla="*/ 175099 h 942"/>
                <a:gd name="T40" fmla="*/ 150660 w 1317"/>
                <a:gd name="T41" fmla="*/ 303703 h 942"/>
                <a:gd name="T42" fmla="*/ 157445 w 1317"/>
                <a:gd name="T43" fmla="*/ 65291 h 942"/>
                <a:gd name="T44" fmla="*/ 165633 w 1317"/>
                <a:gd name="T45" fmla="*/ 49133 h 942"/>
                <a:gd name="T46" fmla="*/ 172183 w 1317"/>
                <a:gd name="T47" fmla="*/ 289524 h 942"/>
                <a:gd name="T48" fmla="*/ 178968 w 1317"/>
                <a:gd name="T49" fmla="*/ 193895 h 942"/>
                <a:gd name="T50" fmla="*/ 187156 w 1317"/>
                <a:gd name="T51" fmla="*/ 16158 h 942"/>
                <a:gd name="T52" fmla="*/ 193940 w 1317"/>
                <a:gd name="T53" fmla="*/ 182024 h 942"/>
                <a:gd name="T54" fmla="*/ 202128 w 1317"/>
                <a:gd name="T55" fmla="*/ 261495 h 942"/>
                <a:gd name="T56" fmla="*/ 208679 w 1317"/>
                <a:gd name="T57" fmla="*/ 88704 h 942"/>
                <a:gd name="T58" fmla="*/ 215463 w 1317"/>
                <a:gd name="T59" fmla="*/ 97937 h 942"/>
                <a:gd name="T60" fmla="*/ 223651 w 1317"/>
                <a:gd name="T61" fmla="*/ 231157 h 942"/>
                <a:gd name="T62" fmla="*/ 230201 w 1317"/>
                <a:gd name="T63" fmla="*/ 168174 h 942"/>
                <a:gd name="T64" fmla="*/ 238623 w 1317"/>
                <a:gd name="T65" fmla="*/ 93320 h 942"/>
                <a:gd name="T66" fmla="*/ 245174 w 1317"/>
                <a:gd name="T67" fmla="*/ 170483 h 942"/>
                <a:gd name="T68" fmla="*/ 251724 w 1317"/>
                <a:gd name="T69" fmla="*/ 191587 h 942"/>
                <a:gd name="T70" fmla="*/ 260146 w 1317"/>
                <a:gd name="T71" fmla="*/ 130912 h 942"/>
                <a:gd name="T72" fmla="*/ 266697 w 1317"/>
                <a:gd name="T73" fmla="*/ 140145 h 942"/>
                <a:gd name="T74" fmla="*/ 273481 w 1317"/>
                <a:gd name="T75" fmla="*/ 175099 h 942"/>
                <a:gd name="T76" fmla="*/ 281669 w 1317"/>
                <a:gd name="T77" fmla="*/ 156633 h 942"/>
                <a:gd name="T78" fmla="*/ 288220 w 1317"/>
                <a:gd name="T79" fmla="*/ 142454 h 942"/>
                <a:gd name="T80" fmla="*/ 296642 w 1317"/>
                <a:gd name="T81" fmla="*/ 158941 h 942"/>
                <a:gd name="T82" fmla="*/ 303192 w 1317"/>
                <a:gd name="T83" fmla="*/ 161250 h 94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17"/>
                <a:gd name="T127" fmla="*/ 0 h 942"/>
                <a:gd name="T128" fmla="*/ 1317 w 1317"/>
                <a:gd name="T129" fmla="*/ 942 h 94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17" h="942">
                  <a:moveTo>
                    <a:pt x="0" y="482"/>
                  </a:moveTo>
                  <a:lnTo>
                    <a:pt x="7" y="475"/>
                  </a:lnTo>
                  <a:lnTo>
                    <a:pt x="21" y="460"/>
                  </a:lnTo>
                  <a:lnTo>
                    <a:pt x="28" y="453"/>
                  </a:lnTo>
                  <a:lnTo>
                    <a:pt x="42" y="446"/>
                  </a:lnTo>
                  <a:lnTo>
                    <a:pt x="49" y="446"/>
                  </a:lnTo>
                  <a:lnTo>
                    <a:pt x="63" y="460"/>
                  </a:lnTo>
                  <a:lnTo>
                    <a:pt x="70" y="482"/>
                  </a:lnTo>
                  <a:lnTo>
                    <a:pt x="85" y="496"/>
                  </a:lnTo>
                  <a:lnTo>
                    <a:pt x="92" y="510"/>
                  </a:lnTo>
                  <a:lnTo>
                    <a:pt x="106" y="510"/>
                  </a:lnTo>
                  <a:lnTo>
                    <a:pt x="113" y="496"/>
                  </a:lnTo>
                  <a:lnTo>
                    <a:pt x="127" y="467"/>
                  </a:lnTo>
                  <a:lnTo>
                    <a:pt x="134" y="432"/>
                  </a:lnTo>
                  <a:lnTo>
                    <a:pt x="148" y="411"/>
                  </a:lnTo>
                  <a:lnTo>
                    <a:pt x="155" y="411"/>
                  </a:lnTo>
                  <a:lnTo>
                    <a:pt x="162" y="432"/>
                  </a:lnTo>
                  <a:lnTo>
                    <a:pt x="177" y="467"/>
                  </a:lnTo>
                  <a:lnTo>
                    <a:pt x="184" y="517"/>
                  </a:lnTo>
                  <a:lnTo>
                    <a:pt x="198" y="552"/>
                  </a:lnTo>
                  <a:lnTo>
                    <a:pt x="205" y="567"/>
                  </a:lnTo>
                  <a:lnTo>
                    <a:pt x="219" y="545"/>
                  </a:lnTo>
                  <a:lnTo>
                    <a:pt x="226" y="489"/>
                  </a:lnTo>
                  <a:lnTo>
                    <a:pt x="240" y="418"/>
                  </a:lnTo>
                  <a:lnTo>
                    <a:pt x="248" y="361"/>
                  </a:lnTo>
                  <a:lnTo>
                    <a:pt x="262" y="333"/>
                  </a:lnTo>
                  <a:lnTo>
                    <a:pt x="269" y="361"/>
                  </a:lnTo>
                  <a:lnTo>
                    <a:pt x="283" y="425"/>
                  </a:lnTo>
                  <a:lnTo>
                    <a:pt x="290" y="524"/>
                  </a:lnTo>
                  <a:lnTo>
                    <a:pt x="297" y="609"/>
                  </a:lnTo>
                  <a:lnTo>
                    <a:pt x="311" y="659"/>
                  </a:lnTo>
                  <a:lnTo>
                    <a:pt x="318" y="637"/>
                  </a:lnTo>
                  <a:lnTo>
                    <a:pt x="333" y="552"/>
                  </a:lnTo>
                  <a:lnTo>
                    <a:pt x="340" y="432"/>
                  </a:lnTo>
                  <a:lnTo>
                    <a:pt x="354" y="312"/>
                  </a:lnTo>
                  <a:lnTo>
                    <a:pt x="361" y="234"/>
                  </a:lnTo>
                  <a:lnTo>
                    <a:pt x="375" y="241"/>
                  </a:lnTo>
                  <a:lnTo>
                    <a:pt x="382" y="333"/>
                  </a:lnTo>
                  <a:lnTo>
                    <a:pt x="396" y="489"/>
                  </a:lnTo>
                  <a:lnTo>
                    <a:pt x="403" y="645"/>
                  </a:lnTo>
                  <a:lnTo>
                    <a:pt x="418" y="758"/>
                  </a:lnTo>
                  <a:lnTo>
                    <a:pt x="425" y="772"/>
                  </a:lnTo>
                  <a:lnTo>
                    <a:pt x="439" y="673"/>
                  </a:lnTo>
                  <a:lnTo>
                    <a:pt x="446" y="496"/>
                  </a:lnTo>
                  <a:lnTo>
                    <a:pt x="453" y="297"/>
                  </a:lnTo>
                  <a:lnTo>
                    <a:pt x="467" y="149"/>
                  </a:lnTo>
                  <a:lnTo>
                    <a:pt x="474" y="106"/>
                  </a:lnTo>
                  <a:lnTo>
                    <a:pt x="488" y="191"/>
                  </a:lnTo>
                  <a:lnTo>
                    <a:pt x="495" y="389"/>
                  </a:lnTo>
                  <a:lnTo>
                    <a:pt x="510" y="623"/>
                  </a:lnTo>
                  <a:lnTo>
                    <a:pt x="517" y="815"/>
                  </a:lnTo>
                  <a:lnTo>
                    <a:pt x="531" y="893"/>
                  </a:lnTo>
                  <a:lnTo>
                    <a:pt x="538" y="822"/>
                  </a:lnTo>
                  <a:lnTo>
                    <a:pt x="552" y="616"/>
                  </a:lnTo>
                  <a:lnTo>
                    <a:pt x="559" y="354"/>
                  </a:lnTo>
                  <a:lnTo>
                    <a:pt x="573" y="127"/>
                  </a:lnTo>
                  <a:lnTo>
                    <a:pt x="581" y="14"/>
                  </a:lnTo>
                  <a:lnTo>
                    <a:pt x="588" y="63"/>
                  </a:lnTo>
                  <a:lnTo>
                    <a:pt x="602" y="255"/>
                  </a:lnTo>
                  <a:lnTo>
                    <a:pt x="609" y="531"/>
                  </a:lnTo>
                  <a:lnTo>
                    <a:pt x="623" y="793"/>
                  </a:lnTo>
                  <a:lnTo>
                    <a:pt x="630" y="942"/>
                  </a:lnTo>
                  <a:lnTo>
                    <a:pt x="644" y="921"/>
                  </a:lnTo>
                  <a:lnTo>
                    <a:pt x="651" y="744"/>
                  </a:lnTo>
                  <a:lnTo>
                    <a:pt x="666" y="475"/>
                  </a:lnTo>
                  <a:lnTo>
                    <a:pt x="673" y="198"/>
                  </a:lnTo>
                  <a:lnTo>
                    <a:pt x="687" y="21"/>
                  </a:lnTo>
                  <a:lnTo>
                    <a:pt x="694" y="0"/>
                  </a:lnTo>
                  <a:lnTo>
                    <a:pt x="708" y="149"/>
                  </a:lnTo>
                  <a:lnTo>
                    <a:pt x="715" y="411"/>
                  </a:lnTo>
                  <a:lnTo>
                    <a:pt x="729" y="687"/>
                  </a:lnTo>
                  <a:lnTo>
                    <a:pt x="736" y="878"/>
                  </a:lnTo>
                  <a:lnTo>
                    <a:pt x="743" y="928"/>
                  </a:lnTo>
                  <a:lnTo>
                    <a:pt x="758" y="815"/>
                  </a:lnTo>
                  <a:lnTo>
                    <a:pt x="765" y="588"/>
                  </a:lnTo>
                  <a:lnTo>
                    <a:pt x="779" y="326"/>
                  </a:lnTo>
                  <a:lnTo>
                    <a:pt x="786" y="120"/>
                  </a:lnTo>
                  <a:lnTo>
                    <a:pt x="800" y="49"/>
                  </a:lnTo>
                  <a:lnTo>
                    <a:pt x="807" y="127"/>
                  </a:lnTo>
                  <a:lnTo>
                    <a:pt x="821" y="319"/>
                  </a:lnTo>
                  <a:lnTo>
                    <a:pt x="829" y="552"/>
                  </a:lnTo>
                  <a:lnTo>
                    <a:pt x="843" y="751"/>
                  </a:lnTo>
                  <a:lnTo>
                    <a:pt x="850" y="836"/>
                  </a:lnTo>
                  <a:lnTo>
                    <a:pt x="864" y="793"/>
                  </a:lnTo>
                  <a:lnTo>
                    <a:pt x="871" y="645"/>
                  </a:lnTo>
                  <a:lnTo>
                    <a:pt x="878" y="446"/>
                  </a:lnTo>
                  <a:lnTo>
                    <a:pt x="892" y="269"/>
                  </a:lnTo>
                  <a:lnTo>
                    <a:pt x="899" y="170"/>
                  </a:lnTo>
                  <a:lnTo>
                    <a:pt x="914" y="184"/>
                  </a:lnTo>
                  <a:lnTo>
                    <a:pt x="921" y="297"/>
                  </a:lnTo>
                  <a:lnTo>
                    <a:pt x="935" y="453"/>
                  </a:lnTo>
                  <a:lnTo>
                    <a:pt x="942" y="609"/>
                  </a:lnTo>
                  <a:lnTo>
                    <a:pt x="956" y="701"/>
                  </a:lnTo>
                  <a:lnTo>
                    <a:pt x="963" y="708"/>
                  </a:lnTo>
                  <a:lnTo>
                    <a:pt x="977" y="630"/>
                  </a:lnTo>
                  <a:lnTo>
                    <a:pt x="984" y="510"/>
                  </a:lnTo>
                  <a:lnTo>
                    <a:pt x="999" y="389"/>
                  </a:lnTo>
                  <a:lnTo>
                    <a:pt x="1006" y="304"/>
                  </a:lnTo>
                  <a:lnTo>
                    <a:pt x="1020" y="283"/>
                  </a:lnTo>
                  <a:lnTo>
                    <a:pt x="1027" y="333"/>
                  </a:lnTo>
                  <a:lnTo>
                    <a:pt x="1034" y="418"/>
                  </a:lnTo>
                  <a:lnTo>
                    <a:pt x="1048" y="517"/>
                  </a:lnTo>
                  <a:lnTo>
                    <a:pt x="1055" y="581"/>
                  </a:lnTo>
                  <a:lnTo>
                    <a:pt x="1069" y="609"/>
                  </a:lnTo>
                  <a:lnTo>
                    <a:pt x="1076" y="581"/>
                  </a:lnTo>
                  <a:lnTo>
                    <a:pt x="1091" y="524"/>
                  </a:lnTo>
                  <a:lnTo>
                    <a:pt x="1098" y="453"/>
                  </a:lnTo>
                  <a:lnTo>
                    <a:pt x="1112" y="397"/>
                  </a:lnTo>
                  <a:lnTo>
                    <a:pt x="1119" y="375"/>
                  </a:lnTo>
                  <a:lnTo>
                    <a:pt x="1133" y="389"/>
                  </a:lnTo>
                  <a:lnTo>
                    <a:pt x="1140" y="425"/>
                  </a:lnTo>
                  <a:lnTo>
                    <a:pt x="1154" y="475"/>
                  </a:lnTo>
                  <a:lnTo>
                    <a:pt x="1162" y="510"/>
                  </a:lnTo>
                  <a:lnTo>
                    <a:pt x="1169" y="531"/>
                  </a:lnTo>
                  <a:lnTo>
                    <a:pt x="1183" y="531"/>
                  </a:lnTo>
                  <a:lnTo>
                    <a:pt x="1190" y="510"/>
                  </a:lnTo>
                  <a:lnTo>
                    <a:pt x="1204" y="475"/>
                  </a:lnTo>
                  <a:lnTo>
                    <a:pt x="1211" y="446"/>
                  </a:lnTo>
                  <a:lnTo>
                    <a:pt x="1225" y="432"/>
                  </a:lnTo>
                  <a:lnTo>
                    <a:pt x="1232" y="432"/>
                  </a:lnTo>
                  <a:lnTo>
                    <a:pt x="1247" y="446"/>
                  </a:lnTo>
                  <a:lnTo>
                    <a:pt x="1254" y="460"/>
                  </a:lnTo>
                  <a:lnTo>
                    <a:pt x="1268" y="482"/>
                  </a:lnTo>
                  <a:lnTo>
                    <a:pt x="1275" y="496"/>
                  </a:lnTo>
                  <a:lnTo>
                    <a:pt x="1289" y="496"/>
                  </a:lnTo>
                  <a:lnTo>
                    <a:pt x="1296" y="489"/>
                  </a:lnTo>
                  <a:lnTo>
                    <a:pt x="1310" y="482"/>
                  </a:lnTo>
                  <a:lnTo>
                    <a:pt x="1317" y="467"/>
                  </a:lnTo>
                </a:path>
              </a:pathLst>
            </a:custGeom>
            <a:noFill/>
            <a:ln w="9525" cmpd="sng">
              <a:solidFill>
                <a:srgbClr val="28287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Arial" charset="0"/>
                <a:cs typeface="Arial" charset="0"/>
              </a:endParaRPr>
            </a:p>
          </p:txBody>
        </p:sp>
        <p:cxnSp>
          <p:nvCxnSpPr>
            <p:cNvPr id="196" name="Straight Arrow Connector 262">
              <a:extLst>
                <a:ext uri="{FF2B5EF4-FFF2-40B4-BE49-F238E27FC236}">
                  <a16:creationId xmlns:a16="http://schemas.microsoft.com/office/drawing/2014/main" id="{EAD285A2-B6DB-4549-B75E-5E02DE0A7390}"/>
                </a:ext>
              </a:extLst>
            </p:cNvPr>
            <p:cNvCxnSpPr>
              <a:cxnSpLocks noChangeShapeType="1"/>
            </p:cNvCxnSpPr>
            <p:nvPr/>
          </p:nvCxnSpPr>
          <p:spPr bwMode="auto">
            <a:xfrm>
              <a:off x="7652087" y="2222640"/>
              <a:ext cx="384303" cy="0"/>
            </a:xfrm>
            <a:prstGeom prst="straightConnector1">
              <a:avLst/>
            </a:prstGeom>
            <a:noFill/>
            <a:ln w="9525">
              <a:solidFill>
                <a:srgbClr val="28287A"/>
              </a:solidFill>
              <a:round/>
              <a:headEnd/>
              <a:tailEnd/>
            </a:ln>
            <a:extLst>
              <a:ext uri="{909E8E84-426E-40DD-AFC4-6F175D3DCCD1}">
                <a14:hiddenFill xmlns:a14="http://schemas.microsoft.com/office/drawing/2010/main">
                  <a:noFill/>
                </a14:hiddenFill>
              </a:ext>
            </a:extLst>
          </p:spPr>
        </p:cxnSp>
      </p:grpSp>
      <p:sp>
        <p:nvSpPr>
          <p:cNvPr id="197" name="TextBox 196">
            <a:extLst>
              <a:ext uri="{FF2B5EF4-FFF2-40B4-BE49-F238E27FC236}">
                <a16:creationId xmlns:a16="http://schemas.microsoft.com/office/drawing/2014/main" id="{681FC174-774D-1B4B-83E8-6D5F5428B90D}"/>
              </a:ext>
            </a:extLst>
          </p:cNvPr>
          <p:cNvSpPr txBox="1"/>
          <p:nvPr/>
        </p:nvSpPr>
        <p:spPr>
          <a:xfrm>
            <a:off x="6508369" y="2797467"/>
            <a:ext cx="506995" cy="276999"/>
          </a:xfrm>
          <a:prstGeom prst="rect">
            <a:avLst/>
          </a:prstGeom>
          <a:noFill/>
        </p:spPr>
        <p:txBody>
          <a:bodyPr wrap="square" rtlCol="0">
            <a:spAutoFit/>
          </a:body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ＭＳ Ｐゴシック" charset="0"/>
                <a:cs typeface="+mn-cs"/>
              </a:rPr>
              <a:t>ICS</a:t>
            </a:r>
          </a:p>
        </p:txBody>
      </p:sp>
      <p:sp>
        <p:nvSpPr>
          <p:cNvPr id="205" name="Freeform 204">
            <a:extLst>
              <a:ext uri="{FF2B5EF4-FFF2-40B4-BE49-F238E27FC236}">
                <a16:creationId xmlns:a16="http://schemas.microsoft.com/office/drawing/2014/main" id="{1141C007-EF3C-3C49-98A6-1ABC9FAB8763}"/>
              </a:ext>
            </a:extLst>
          </p:cNvPr>
          <p:cNvSpPr/>
          <p:nvPr/>
        </p:nvSpPr>
        <p:spPr>
          <a:xfrm>
            <a:off x="7398628" y="2752380"/>
            <a:ext cx="495300" cy="441339"/>
          </a:xfrm>
          <a:custGeom>
            <a:avLst/>
            <a:gdLst>
              <a:gd name="connsiteX0" fmla="*/ 0 w 495300"/>
              <a:gd name="connsiteY0" fmla="*/ 441325 h 441325"/>
              <a:gd name="connsiteX1" fmla="*/ 495300 w 495300"/>
              <a:gd name="connsiteY1" fmla="*/ 0 h 441325"/>
              <a:gd name="connsiteX0" fmla="*/ 0 w 495300"/>
              <a:gd name="connsiteY0" fmla="*/ 441325 h 441336"/>
              <a:gd name="connsiteX1" fmla="*/ 495300 w 495300"/>
              <a:gd name="connsiteY1" fmla="*/ 0 h 441336"/>
              <a:gd name="connsiteX0" fmla="*/ 0 w 495300"/>
              <a:gd name="connsiteY0" fmla="*/ 441325 h 441339"/>
              <a:gd name="connsiteX1" fmla="*/ 495300 w 495300"/>
              <a:gd name="connsiteY1" fmla="*/ 0 h 441339"/>
            </a:gdLst>
            <a:ahLst/>
            <a:cxnLst>
              <a:cxn ang="0">
                <a:pos x="connsiteX0" y="connsiteY0"/>
              </a:cxn>
              <a:cxn ang="0">
                <a:pos x="connsiteX1" y="connsiteY1"/>
              </a:cxn>
            </a:cxnLst>
            <a:rect l="l" t="t" r="r" b="b"/>
            <a:pathLst>
              <a:path w="495300" h="441339">
                <a:moveTo>
                  <a:pt x="0" y="441325"/>
                </a:moveTo>
                <a:cubicBezTo>
                  <a:pt x="555625" y="443442"/>
                  <a:pt x="485775" y="216958"/>
                  <a:pt x="495300" y="0"/>
                </a:cubicBezTo>
              </a:path>
            </a:pathLst>
          </a:custGeom>
          <a:noFill/>
          <a:ln w="12700" cap="flat" cmpd="sng" algn="ctr">
            <a:solidFill>
              <a:sysClr val="windowText" lastClr="000000"/>
            </a:solidFill>
            <a:prstDash val="dash"/>
            <a:miter lim="800000"/>
            <a:tailEnd type="none"/>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06" name="Oval 205">
            <a:extLst>
              <a:ext uri="{FF2B5EF4-FFF2-40B4-BE49-F238E27FC236}">
                <a16:creationId xmlns:a16="http://schemas.microsoft.com/office/drawing/2014/main" id="{B35FA358-4D34-0844-8D6E-027285B9A15B}"/>
              </a:ext>
            </a:extLst>
          </p:cNvPr>
          <p:cNvSpPr/>
          <p:nvPr/>
        </p:nvSpPr>
        <p:spPr>
          <a:xfrm>
            <a:off x="7719303" y="3031780"/>
            <a:ext cx="209551" cy="209551"/>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nvGrpSpPr>
          <p:cNvPr id="460" name="Group 459">
            <a:extLst>
              <a:ext uri="{FF2B5EF4-FFF2-40B4-BE49-F238E27FC236}">
                <a16:creationId xmlns:a16="http://schemas.microsoft.com/office/drawing/2014/main" id="{C8CAD724-C5CD-9D8F-1A5C-E63FEFE20614}"/>
              </a:ext>
            </a:extLst>
          </p:cNvPr>
          <p:cNvGrpSpPr/>
          <p:nvPr/>
        </p:nvGrpSpPr>
        <p:grpSpPr>
          <a:xfrm>
            <a:off x="1832151" y="2478799"/>
            <a:ext cx="988497" cy="976855"/>
            <a:chOff x="473614" y="2478799"/>
            <a:chExt cx="988497" cy="976855"/>
          </a:xfrm>
        </p:grpSpPr>
        <p:sp>
          <p:nvSpPr>
            <p:cNvPr id="94" name="Laser Pulse">
              <a:extLst>
                <a:ext uri="{FF2B5EF4-FFF2-40B4-BE49-F238E27FC236}">
                  <a16:creationId xmlns:a16="http://schemas.microsoft.com/office/drawing/2014/main" id="{C6CFD642-6ADA-8344-B24A-C28C45281A92}"/>
                </a:ext>
              </a:extLst>
            </p:cNvPr>
            <p:cNvSpPr>
              <a:spLocks/>
            </p:cNvSpPr>
            <p:nvPr/>
          </p:nvSpPr>
          <p:spPr bwMode="auto">
            <a:xfrm flipH="1">
              <a:off x="913401" y="2904220"/>
              <a:ext cx="97683" cy="297027"/>
            </a:xfrm>
            <a:custGeom>
              <a:avLst/>
              <a:gdLst>
                <a:gd name="T0" fmla="*/ 0 w 2070"/>
                <a:gd name="T1" fmla="*/ 852 h 852"/>
                <a:gd name="T2" fmla="*/ 654 w 2070"/>
                <a:gd name="T3" fmla="*/ 462 h 852"/>
                <a:gd name="T4" fmla="*/ 1053 w 2070"/>
                <a:gd name="T5" fmla="*/ 0 h 852"/>
                <a:gd name="T6" fmla="*/ 1479 w 2070"/>
                <a:gd name="T7" fmla="*/ 504 h 852"/>
                <a:gd name="T8" fmla="*/ 2070 w 2070"/>
                <a:gd name="T9" fmla="*/ 852 h 852"/>
                <a:gd name="T10" fmla="*/ 0 w 2070"/>
                <a:gd name="T11" fmla="*/ 852 h 852"/>
                <a:gd name="T12" fmla="*/ 0 60000 65536"/>
                <a:gd name="T13" fmla="*/ 0 60000 65536"/>
                <a:gd name="T14" fmla="*/ 0 60000 65536"/>
                <a:gd name="T15" fmla="*/ 0 60000 65536"/>
                <a:gd name="T16" fmla="*/ 0 60000 65536"/>
                <a:gd name="T17" fmla="*/ 0 60000 65536"/>
                <a:gd name="T18" fmla="*/ 0 w 2070"/>
                <a:gd name="T19" fmla="*/ 0 h 852"/>
                <a:gd name="T20" fmla="*/ 2070 w 2070"/>
                <a:gd name="T21" fmla="*/ 852 h 852"/>
              </a:gdLst>
              <a:ahLst/>
              <a:cxnLst>
                <a:cxn ang="T12">
                  <a:pos x="T0" y="T1"/>
                </a:cxn>
                <a:cxn ang="T13">
                  <a:pos x="T2" y="T3"/>
                </a:cxn>
                <a:cxn ang="T14">
                  <a:pos x="T4" y="T5"/>
                </a:cxn>
                <a:cxn ang="T15">
                  <a:pos x="T6" y="T7"/>
                </a:cxn>
                <a:cxn ang="T16">
                  <a:pos x="T8" y="T9"/>
                </a:cxn>
                <a:cxn ang="T17">
                  <a:pos x="T10" y="T11"/>
                </a:cxn>
              </a:cxnLst>
              <a:rect l="T18" t="T19" r="T20" b="T21"/>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adFill>
              <a:gsLst>
                <a:gs pos="10000">
                  <a:sysClr val="windowText" lastClr="000000"/>
                </a:gs>
                <a:gs pos="50000">
                  <a:srgbClr val="FF4AFD"/>
                </a:gs>
                <a:gs pos="90000">
                  <a:sysClr val="windowText" lastClr="000000"/>
                </a:gs>
              </a:gsLst>
              <a:lin ang="0" scaled="1"/>
            </a:gradFill>
            <a:ln w="9525">
              <a:no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cxnSp>
          <p:nvCxnSpPr>
            <p:cNvPr id="225" name="Straight Arrow Connector 224">
              <a:extLst>
                <a:ext uri="{FF2B5EF4-FFF2-40B4-BE49-F238E27FC236}">
                  <a16:creationId xmlns:a16="http://schemas.microsoft.com/office/drawing/2014/main" id="{17093D86-14B0-B448-B2D4-218F4F7F9E20}"/>
                </a:ext>
              </a:extLst>
            </p:cNvPr>
            <p:cNvCxnSpPr>
              <a:cxnSpLocks/>
            </p:cNvCxnSpPr>
            <p:nvPr/>
          </p:nvCxnSpPr>
          <p:spPr>
            <a:xfrm>
              <a:off x="473614" y="3204883"/>
              <a:ext cx="195444" cy="0"/>
            </a:xfrm>
            <a:prstGeom prst="straightConnector1">
              <a:avLst/>
            </a:prstGeom>
            <a:noFill/>
            <a:ln w="19050" cap="flat" cmpd="sng" algn="ctr">
              <a:solidFill>
                <a:srgbClr val="C00000"/>
              </a:solidFill>
              <a:prstDash val="solid"/>
              <a:miter lim="800000"/>
              <a:tailEnd type="triangle"/>
            </a:ln>
            <a:effectLst/>
          </p:spPr>
        </p:cxnSp>
        <p:sp>
          <p:nvSpPr>
            <p:cNvPr id="226" name="Rectangle 225">
              <a:extLst>
                <a:ext uri="{FF2B5EF4-FFF2-40B4-BE49-F238E27FC236}">
                  <a16:creationId xmlns:a16="http://schemas.microsoft.com/office/drawing/2014/main" id="{8A48AFB5-91C7-8947-8848-C0A93BD9D6BF}"/>
                </a:ext>
              </a:extLst>
            </p:cNvPr>
            <p:cNvSpPr/>
            <p:nvPr/>
          </p:nvSpPr>
          <p:spPr>
            <a:xfrm>
              <a:off x="669058" y="2939123"/>
              <a:ext cx="94581" cy="516531"/>
            </a:xfrm>
            <a:prstGeom prst="rect">
              <a:avLst/>
            </a:prstGeom>
            <a:gradFill>
              <a:gsLst>
                <a:gs pos="10000">
                  <a:srgbClr val="FF0000"/>
                </a:gs>
                <a:gs pos="90000">
                  <a:srgbClr val="B053E1"/>
                </a:gs>
              </a:gsLst>
              <a:lin ang="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227" name="TextBox 226">
              <a:extLst>
                <a:ext uri="{FF2B5EF4-FFF2-40B4-BE49-F238E27FC236}">
                  <a16:creationId xmlns:a16="http://schemas.microsoft.com/office/drawing/2014/main" id="{746E9DB4-448A-354B-B653-C185AE548737}"/>
                </a:ext>
              </a:extLst>
            </p:cNvPr>
            <p:cNvSpPr txBox="1"/>
            <p:nvPr/>
          </p:nvSpPr>
          <p:spPr>
            <a:xfrm>
              <a:off x="554490" y="2478799"/>
              <a:ext cx="907621" cy="461665"/>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UV</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generation</a:t>
              </a:r>
            </a:p>
          </p:txBody>
        </p:sp>
        <p:cxnSp>
          <p:nvCxnSpPr>
            <p:cNvPr id="228" name="Straight Arrow Connector 227">
              <a:extLst>
                <a:ext uri="{FF2B5EF4-FFF2-40B4-BE49-F238E27FC236}">
                  <a16:creationId xmlns:a16="http://schemas.microsoft.com/office/drawing/2014/main" id="{4D323D82-5DC7-5541-97A6-207D8F5444C0}"/>
                </a:ext>
              </a:extLst>
            </p:cNvPr>
            <p:cNvCxnSpPr>
              <a:cxnSpLocks/>
            </p:cNvCxnSpPr>
            <p:nvPr/>
          </p:nvCxnSpPr>
          <p:spPr>
            <a:xfrm>
              <a:off x="766781" y="3197902"/>
              <a:ext cx="439751" cy="0"/>
            </a:xfrm>
            <a:prstGeom prst="straightConnector1">
              <a:avLst/>
            </a:prstGeom>
            <a:noFill/>
            <a:ln w="19050" cap="flat" cmpd="sng" algn="ctr">
              <a:solidFill>
                <a:srgbClr val="B053E1"/>
              </a:solidFill>
              <a:prstDash val="solid"/>
              <a:miter lim="800000"/>
              <a:tailEnd type="triangle"/>
            </a:ln>
            <a:effectLst/>
          </p:spPr>
        </p:cxnSp>
      </p:grpSp>
      <p:sp>
        <p:nvSpPr>
          <p:cNvPr id="231" name="Freeform 81">
            <a:extLst>
              <a:ext uri="{FF2B5EF4-FFF2-40B4-BE49-F238E27FC236}">
                <a16:creationId xmlns:a16="http://schemas.microsoft.com/office/drawing/2014/main" id="{D92889F5-3FE0-6B49-AC64-71C4BC0AE041}"/>
              </a:ext>
            </a:extLst>
          </p:cNvPr>
          <p:cNvSpPr>
            <a:spLocks/>
          </p:cNvSpPr>
          <p:nvPr/>
        </p:nvSpPr>
        <p:spPr bwMode="auto">
          <a:xfrm rot="5400000">
            <a:off x="2892734" y="3624188"/>
            <a:ext cx="366723" cy="427004"/>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44" h="1434">
                <a:moveTo>
                  <a:pt x="0" y="921"/>
                </a:moveTo>
                <a:cubicBezTo>
                  <a:pt x="177" y="928"/>
                  <a:pt x="355" y="935"/>
                  <a:pt x="486" y="914"/>
                </a:cubicBezTo>
                <a:cubicBezTo>
                  <a:pt x="617" y="893"/>
                  <a:pt x="720" y="797"/>
                  <a:pt x="789" y="792"/>
                </a:cubicBezTo>
                <a:cubicBezTo>
                  <a:pt x="858" y="787"/>
                  <a:pt x="863" y="819"/>
                  <a:pt x="902" y="883"/>
                </a:cubicBezTo>
                <a:cubicBezTo>
                  <a:pt x="941" y="947"/>
                  <a:pt x="990" y="1102"/>
                  <a:pt x="1024" y="1179"/>
                </a:cubicBezTo>
                <a:cubicBezTo>
                  <a:pt x="1058" y="1256"/>
                  <a:pt x="1084" y="1316"/>
                  <a:pt x="1107" y="1346"/>
                </a:cubicBezTo>
                <a:cubicBezTo>
                  <a:pt x="1130" y="1376"/>
                  <a:pt x="1140" y="1385"/>
                  <a:pt x="1160" y="1361"/>
                </a:cubicBezTo>
                <a:cubicBezTo>
                  <a:pt x="1180" y="1337"/>
                  <a:pt x="1203" y="1343"/>
                  <a:pt x="1228" y="1202"/>
                </a:cubicBezTo>
                <a:cubicBezTo>
                  <a:pt x="1253" y="1061"/>
                  <a:pt x="1294" y="683"/>
                  <a:pt x="1312" y="512"/>
                </a:cubicBezTo>
                <a:cubicBezTo>
                  <a:pt x="1330" y="341"/>
                  <a:pt x="1327" y="260"/>
                  <a:pt x="1334" y="178"/>
                </a:cubicBezTo>
                <a:cubicBezTo>
                  <a:pt x="1341" y="96"/>
                  <a:pt x="1348" y="38"/>
                  <a:pt x="1357" y="19"/>
                </a:cubicBezTo>
                <a:cubicBezTo>
                  <a:pt x="1366" y="0"/>
                  <a:pt x="1376" y="13"/>
                  <a:pt x="1387" y="65"/>
                </a:cubicBezTo>
                <a:cubicBezTo>
                  <a:pt x="1398" y="117"/>
                  <a:pt x="1411" y="210"/>
                  <a:pt x="1425" y="330"/>
                </a:cubicBezTo>
                <a:cubicBezTo>
                  <a:pt x="1439" y="450"/>
                  <a:pt x="1456" y="666"/>
                  <a:pt x="1471" y="785"/>
                </a:cubicBezTo>
                <a:cubicBezTo>
                  <a:pt x="1486" y="904"/>
                  <a:pt x="1496" y="944"/>
                  <a:pt x="1516" y="1042"/>
                </a:cubicBezTo>
                <a:cubicBezTo>
                  <a:pt x="1536" y="1140"/>
                  <a:pt x="1571" y="1318"/>
                  <a:pt x="1592" y="1376"/>
                </a:cubicBezTo>
                <a:cubicBezTo>
                  <a:pt x="1613" y="1434"/>
                  <a:pt x="1623" y="1423"/>
                  <a:pt x="1645" y="1391"/>
                </a:cubicBezTo>
                <a:cubicBezTo>
                  <a:pt x="1667" y="1359"/>
                  <a:pt x="1696" y="1255"/>
                  <a:pt x="1721" y="1186"/>
                </a:cubicBezTo>
                <a:cubicBezTo>
                  <a:pt x="1746" y="1117"/>
                  <a:pt x="1769" y="1032"/>
                  <a:pt x="1797" y="974"/>
                </a:cubicBezTo>
                <a:cubicBezTo>
                  <a:pt x="1825" y="916"/>
                  <a:pt x="1852" y="838"/>
                  <a:pt x="1888" y="838"/>
                </a:cubicBezTo>
                <a:cubicBezTo>
                  <a:pt x="1924" y="838"/>
                  <a:pt x="1980" y="954"/>
                  <a:pt x="2016" y="974"/>
                </a:cubicBezTo>
                <a:cubicBezTo>
                  <a:pt x="2052" y="994"/>
                  <a:pt x="2070" y="975"/>
                  <a:pt x="2107" y="959"/>
                </a:cubicBezTo>
                <a:cubicBezTo>
                  <a:pt x="2144" y="943"/>
                  <a:pt x="2170" y="885"/>
                  <a:pt x="2236" y="876"/>
                </a:cubicBezTo>
                <a:cubicBezTo>
                  <a:pt x="2302" y="867"/>
                  <a:pt x="2417" y="901"/>
                  <a:pt x="2502" y="906"/>
                </a:cubicBezTo>
                <a:cubicBezTo>
                  <a:pt x="2587" y="911"/>
                  <a:pt x="2665" y="908"/>
                  <a:pt x="2744" y="906"/>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grpSp>
        <p:nvGrpSpPr>
          <p:cNvPr id="232" name="Group 231">
            <a:extLst>
              <a:ext uri="{FF2B5EF4-FFF2-40B4-BE49-F238E27FC236}">
                <a16:creationId xmlns:a16="http://schemas.microsoft.com/office/drawing/2014/main" id="{37E36539-AE76-DE40-A830-476995566A61}"/>
              </a:ext>
            </a:extLst>
          </p:cNvPr>
          <p:cNvGrpSpPr/>
          <p:nvPr/>
        </p:nvGrpSpPr>
        <p:grpSpPr>
          <a:xfrm>
            <a:off x="2875819" y="2897244"/>
            <a:ext cx="318023" cy="732916"/>
            <a:chOff x="2516480" y="2484934"/>
            <a:chExt cx="972239" cy="2240629"/>
          </a:xfrm>
        </p:grpSpPr>
        <p:grpSp>
          <p:nvGrpSpPr>
            <p:cNvPr id="233" name="Group 232">
              <a:extLst>
                <a:ext uri="{FF2B5EF4-FFF2-40B4-BE49-F238E27FC236}">
                  <a16:creationId xmlns:a16="http://schemas.microsoft.com/office/drawing/2014/main" id="{6A93B4C0-8E0A-6F4A-A7BF-5B1A388CFB3C}"/>
                </a:ext>
              </a:extLst>
            </p:cNvPr>
            <p:cNvGrpSpPr/>
            <p:nvPr/>
          </p:nvGrpSpPr>
          <p:grpSpPr>
            <a:xfrm>
              <a:off x="2606744" y="2484934"/>
              <a:ext cx="763395" cy="923668"/>
              <a:chOff x="2384424" y="1768475"/>
              <a:chExt cx="403225" cy="395687"/>
            </a:xfrm>
          </p:grpSpPr>
          <p:sp>
            <p:nvSpPr>
              <p:cNvPr id="241" name="Freeform 240">
                <a:extLst>
                  <a:ext uri="{FF2B5EF4-FFF2-40B4-BE49-F238E27FC236}">
                    <a16:creationId xmlns:a16="http://schemas.microsoft.com/office/drawing/2014/main" id="{492FE6EB-3BE4-F446-BD63-077398D2DF07}"/>
                  </a:ext>
                </a:extLst>
              </p:cNvPr>
              <p:cNvSpPr/>
              <p:nvPr/>
            </p:nvSpPr>
            <p:spPr>
              <a:xfrm>
                <a:off x="2384424" y="1768475"/>
                <a:ext cx="403225" cy="333375"/>
              </a:xfrm>
              <a:custGeom>
                <a:avLst/>
                <a:gdLst>
                  <a:gd name="connsiteX0" fmla="*/ 0 w 412750"/>
                  <a:gd name="connsiteY0" fmla="*/ 0 h 333375"/>
                  <a:gd name="connsiteX1" fmla="*/ 142875 w 412750"/>
                  <a:gd name="connsiteY1" fmla="*/ 333375 h 333375"/>
                  <a:gd name="connsiteX2" fmla="*/ 266700 w 412750"/>
                  <a:gd name="connsiteY2" fmla="*/ 333375 h 333375"/>
                  <a:gd name="connsiteX3" fmla="*/ 412750 w 412750"/>
                  <a:gd name="connsiteY3" fmla="*/ 3175 h 333375"/>
                  <a:gd name="connsiteX4" fmla="*/ 0 w 412750"/>
                  <a:gd name="connsiteY4" fmla="*/ 0 h 333375"/>
                  <a:gd name="connsiteX0" fmla="*/ 0 w 403225"/>
                  <a:gd name="connsiteY0" fmla="*/ 0 h 333375"/>
                  <a:gd name="connsiteX1" fmla="*/ 142875 w 403225"/>
                  <a:gd name="connsiteY1" fmla="*/ 333375 h 333375"/>
                  <a:gd name="connsiteX2" fmla="*/ 266700 w 403225"/>
                  <a:gd name="connsiteY2" fmla="*/ 333375 h 333375"/>
                  <a:gd name="connsiteX3" fmla="*/ 403225 w 403225"/>
                  <a:gd name="connsiteY3" fmla="*/ 0 h 333375"/>
                  <a:gd name="connsiteX4" fmla="*/ 0 w 403225"/>
                  <a:gd name="connsiteY4" fmla="*/ 0 h 333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225" h="333375">
                    <a:moveTo>
                      <a:pt x="0" y="0"/>
                    </a:moveTo>
                    <a:lnTo>
                      <a:pt x="142875" y="333375"/>
                    </a:lnTo>
                    <a:lnTo>
                      <a:pt x="266700" y="333375"/>
                    </a:lnTo>
                    <a:lnTo>
                      <a:pt x="403225" y="0"/>
                    </a:lnTo>
                    <a:lnTo>
                      <a:pt x="0" y="0"/>
                    </a:lnTo>
                    <a:close/>
                  </a:path>
                </a:pathLst>
              </a:custGeom>
              <a:solidFill>
                <a:srgbClr val="F3B90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sp>
            <p:nvSpPr>
              <p:cNvPr id="242" name="Freeform 241">
                <a:extLst>
                  <a:ext uri="{FF2B5EF4-FFF2-40B4-BE49-F238E27FC236}">
                    <a16:creationId xmlns:a16="http://schemas.microsoft.com/office/drawing/2014/main" id="{6DF190FD-5822-644B-B8D2-D5B62578724E}"/>
                  </a:ext>
                </a:extLst>
              </p:cNvPr>
              <p:cNvSpPr/>
              <p:nvPr/>
            </p:nvSpPr>
            <p:spPr>
              <a:xfrm rot="16200000">
                <a:off x="2258815" y="1897260"/>
                <a:ext cx="394100" cy="139704"/>
              </a:xfrm>
              <a:custGeom>
                <a:avLst/>
                <a:gdLst>
                  <a:gd name="connsiteX0" fmla="*/ 0 w 412750"/>
                  <a:gd name="connsiteY0" fmla="*/ 0 h 333375"/>
                  <a:gd name="connsiteX1" fmla="*/ 142875 w 412750"/>
                  <a:gd name="connsiteY1" fmla="*/ 333375 h 333375"/>
                  <a:gd name="connsiteX2" fmla="*/ 266700 w 412750"/>
                  <a:gd name="connsiteY2" fmla="*/ 333375 h 333375"/>
                  <a:gd name="connsiteX3" fmla="*/ 412750 w 412750"/>
                  <a:gd name="connsiteY3" fmla="*/ 3175 h 333375"/>
                  <a:gd name="connsiteX4" fmla="*/ 0 w 412750"/>
                  <a:gd name="connsiteY4" fmla="*/ 0 h 333375"/>
                  <a:gd name="connsiteX0" fmla="*/ 0 w 409575"/>
                  <a:gd name="connsiteY0" fmla="*/ 3175 h 330200"/>
                  <a:gd name="connsiteX1" fmla="*/ 139700 w 409575"/>
                  <a:gd name="connsiteY1" fmla="*/ 330200 h 330200"/>
                  <a:gd name="connsiteX2" fmla="*/ 263525 w 409575"/>
                  <a:gd name="connsiteY2" fmla="*/ 330200 h 330200"/>
                  <a:gd name="connsiteX3" fmla="*/ 409575 w 409575"/>
                  <a:gd name="connsiteY3" fmla="*/ 0 h 330200"/>
                  <a:gd name="connsiteX4" fmla="*/ 0 w 409575"/>
                  <a:gd name="connsiteY4" fmla="*/ 3175 h 330200"/>
                  <a:gd name="connsiteX0" fmla="*/ 0 w 415925"/>
                  <a:gd name="connsiteY0" fmla="*/ 0 h 330200"/>
                  <a:gd name="connsiteX1" fmla="*/ 146050 w 415925"/>
                  <a:gd name="connsiteY1" fmla="*/ 330200 h 330200"/>
                  <a:gd name="connsiteX2" fmla="*/ 269875 w 415925"/>
                  <a:gd name="connsiteY2" fmla="*/ 330200 h 330200"/>
                  <a:gd name="connsiteX3" fmla="*/ 415925 w 415925"/>
                  <a:gd name="connsiteY3" fmla="*/ 0 h 330200"/>
                  <a:gd name="connsiteX4" fmla="*/ 0 w 415925"/>
                  <a:gd name="connsiteY4" fmla="*/ 0 h 330200"/>
                  <a:gd name="connsiteX0" fmla="*/ 180921 w 596846"/>
                  <a:gd name="connsiteY0" fmla="*/ 0 h 391034"/>
                  <a:gd name="connsiteX1" fmla="*/ 1 w 596846"/>
                  <a:gd name="connsiteY1" fmla="*/ 391033 h 391034"/>
                  <a:gd name="connsiteX2" fmla="*/ 450796 w 596846"/>
                  <a:gd name="connsiteY2" fmla="*/ 330200 h 391034"/>
                  <a:gd name="connsiteX3" fmla="*/ 596846 w 596846"/>
                  <a:gd name="connsiteY3" fmla="*/ 0 h 391034"/>
                  <a:gd name="connsiteX4" fmla="*/ 180921 w 596846"/>
                  <a:gd name="connsiteY4" fmla="*/ 0 h 391034"/>
                  <a:gd name="connsiteX0" fmla="*/ 180919 w 596844"/>
                  <a:gd name="connsiteY0" fmla="*/ 0 h 391034"/>
                  <a:gd name="connsiteX1" fmla="*/ -1 w 596844"/>
                  <a:gd name="connsiteY1" fmla="*/ 391033 h 391034"/>
                  <a:gd name="connsiteX2" fmla="*/ 104590 w 596844"/>
                  <a:gd name="connsiteY2" fmla="*/ 391026 h 391034"/>
                  <a:gd name="connsiteX3" fmla="*/ 596844 w 596844"/>
                  <a:gd name="connsiteY3" fmla="*/ 0 h 391034"/>
                  <a:gd name="connsiteX4" fmla="*/ 180919 w 596844"/>
                  <a:gd name="connsiteY4" fmla="*/ 0 h 391034"/>
                  <a:gd name="connsiteX0" fmla="*/ 180921 w 596846"/>
                  <a:gd name="connsiteY0" fmla="*/ 0 h 391034"/>
                  <a:gd name="connsiteX1" fmla="*/ 1 w 596846"/>
                  <a:gd name="connsiteY1" fmla="*/ 391033 h 391034"/>
                  <a:gd name="connsiteX2" fmla="*/ 99782 w 596846"/>
                  <a:gd name="connsiteY2" fmla="*/ 382343 h 391034"/>
                  <a:gd name="connsiteX3" fmla="*/ 596846 w 596846"/>
                  <a:gd name="connsiteY3" fmla="*/ 0 h 391034"/>
                  <a:gd name="connsiteX4" fmla="*/ 180921 w 596846"/>
                  <a:gd name="connsiteY4" fmla="*/ 0 h 391034"/>
                  <a:gd name="connsiteX0" fmla="*/ 180919 w 596844"/>
                  <a:gd name="connsiteY0" fmla="*/ 0 h 382345"/>
                  <a:gd name="connsiteX1" fmla="*/ 0 w 596844"/>
                  <a:gd name="connsiteY1" fmla="*/ 382345 h 382345"/>
                  <a:gd name="connsiteX2" fmla="*/ 99780 w 596844"/>
                  <a:gd name="connsiteY2" fmla="*/ 382343 h 382345"/>
                  <a:gd name="connsiteX3" fmla="*/ 596844 w 596844"/>
                  <a:gd name="connsiteY3" fmla="*/ 0 h 382345"/>
                  <a:gd name="connsiteX4" fmla="*/ 180919 w 596844"/>
                  <a:gd name="connsiteY4" fmla="*/ 0 h 382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844" h="382345">
                    <a:moveTo>
                      <a:pt x="180919" y="0"/>
                    </a:moveTo>
                    <a:lnTo>
                      <a:pt x="0" y="382345"/>
                    </a:lnTo>
                    <a:lnTo>
                      <a:pt x="99780" y="382343"/>
                    </a:lnTo>
                    <a:lnTo>
                      <a:pt x="596844" y="0"/>
                    </a:lnTo>
                    <a:lnTo>
                      <a:pt x="180919" y="0"/>
                    </a:lnTo>
                    <a:close/>
                  </a:path>
                </a:pathLst>
              </a:custGeom>
              <a:solidFill>
                <a:srgbClr val="FFD457"/>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sp>
            <p:nvSpPr>
              <p:cNvPr id="243" name="Freeform 242">
                <a:extLst>
                  <a:ext uri="{FF2B5EF4-FFF2-40B4-BE49-F238E27FC236}">
                    <a16:creationId xmlns:a16="http://schemas.microsoft.com/office/drawing/2014/main" id="{10FAF0C4-C01B-2C40-9737-4B348988DD71}"/>
                  </a:ext>
                </a:extLst>
              </p:cNvPr>
              <p:cNvSpPr/>
              <p:nvPr/>
            </p:nvSpPr>
            <p:spPr>
              <a:xfrm rot="5400000" flipH="1">
                <a:off x="2519165" y="1897260"/>
                <a:ext cx="394100" cy="139704"/>
              </a:xfrm>
              <a:custGeom>
                <a:avLst/>
                <a:gdLst>
                  <a:gd name="connsiteX0" fmla="*/ 0 w 412750"/>
                  <a:gd name="connsiteY0" fmla="*/ 0 h 333375"/>
                  <a:gd name="connsiteX1" fmla="*/ 142875 w 412750"/>
                  <a:gd name="connsiteY1" fmla="*/ 333375 h 333375"/>
                  <a:gd name="connsiteX2" fmla="*/ 266700 w 412750"/>
                  <a:gd name="connsiteY2" fmla="*/ 333375 h 333375"/>
                  <a:gd name="connsiteX3" fmla="*/ 412750 w 412750"/>
                  <a:gd name="connsiteY3" fmla="*/ 3175 h 333375"/>
                  <a:gd name="connsiteX4" fmla="*/ 0 w 412750"/>
                  <a:gd name="connsiteY4" fmla="*/ 0 h 333375"/>
                  <a:gd name="connsiteX0" fmla="*/ 0 w 409575"/>
                  <a:gd name="connsiteY0" fmla="*/ 3175 h 330200"/>
                  <a:gd name="connsiteX1" fmla="*/ 139700 w 409575"/>
                  <a:gd name="connsiteY1" fmla="*/ 330200 h 330200"/>
                  <a:gd name="connsiteX2" fmla="*/ 263525 w 409575"/>
                  <a:gd name="connsiteY2" fmla="*/ 330200 h 330200"/>
                  <a:gd name="connsiteX3" fmla="*/ 409575 w 409575"/>
                  <a:gd name="connsiteY3" fmla="*/ 0 h 330200"/>
                  <a:gd name="connsiteX4" fmla="*/ 0 w 409575"/>
                  <a:gd name="connsiteY4" fmla="*/ 3175 h 330200"/>
                  <a:gd name="connsiteX0" fmla="*/ 0 w 415925"/>
                  <a:gd name="connsiteY0" fmla="*/ 0 h 330200"/>
                  <a:gd name="connsiteX1" fmla="*/ 146050 w 415925"/>
                  <a:gd name="connsiteY1" fmla="*/ 330200 h 330200"/>
                  <a:gd name="connsiteX2" fmla="*/ 269875 w 415925"/>
                  <a:gd name="connsiteY2" fmla="*/ 330200 h 330200"/>
                  <a:gd name="connsiteX3" fmla="*/ 415925 w 415925"/>
                  <a:gd name="connsiteY3" fmla="*/ 0 h 330200"/>
                  <a:gd name="connsiteX4" fmla="*/ 0 w 415925"/>
                  <a:gd name="connsiteY4" fmla="*/ 0 h 330200"/>
                  <a:gd name="connsiteX0" fmla="*/ 180921 w 596846"/>
                  <a:gd name="connsiteY0" fmla="*/ 0 h 391034"/>
                  <a:gd name="connsiteX1" fmla="*/ 1 w 596846"/>
                  <a:gd name="connsiteY1" fmla="*/ 391033 h 391034"/>
                  <a:gd name="connsiteX2" fmla="*/ 450796 w 596846"/>
                  <a:gd name="connsiteY2" fmla="*/ 330200 h 391034"/>
                  <a:gd name="connsiteX3" fmla="*/ 596846 w 596846"/>
                  <a:gd name="connsiteY3" fmla="*/ 0 h 391034"/>
                  <a:gd name="connsiteX4" fmla="*/ 180921 w 596846"/>
                  <a:gd name="connsiteY4" fmla="*/ 0 h 391034"/>
                  <a:gd name="connsiteX0" fmla="*/ 180919 w 596844"/>
                  <a:gd name="connsiteY0" fmla="*/ 0 h 391034"/>
                  <a:gd name="connsiteX1" fmla="*/ -1 w 596844"/>
                  <a:gd name="connsiteY1" fmla="*/ 391033 h 391034"/>
                  <a:gd name="connsiteX2" fmla="*/ 104590 w 596844"/>
                  <a:gd name="connsiteY2" fmla="*/ 391026 h 391034"/>
                  <a:gd name="connsiteX3" fmla="*/ 596844 w 596844"/>
                  <a:gd name="connsiteY3" fmla="*/ 0 h 391034"/>
                  <a:gd name="connsiteX4" fmla="*/ 180919 w 596844"/>
                  <a:gd name="connsiteY4" fmla="*/ 0 h 391034"/>
                  <a:gd name="connsiteX0" fmla="*/ 180921 w 596846"/>
                  <a:gd name="connsiteY0" fmla="*/ 0 h 391034"/>
                  <a:gd name="connsiteX1" fmla="*/ 1 w 596846"/>
                  <a:gd name="connsiteY1" fmla="*/ 391033 h 391034"/>
                  <a:gd name="connsiteX2" fmla="*/ 99782 w 596846"/>
                  <a:gd name="connsiteY2" fmla="*/ 382343 h 391034"/>
                  <a:gd name="connsiteX3" fmla="*/ 596846 w 596846"/>
                  <a:gd name="connsiteY3" fmla="*/ 0 h 391034"/>
                  <a:gd name="connsiteX4" fmla="*/ 180921 w 596846"/>
                  <a:gd name="connsiteY4" fmla="*/ 0 h 391034"/>
                  <a:gd name="connsiteX0" fmla="*/ 180919 w 596844"/>
                  <a:gd name="connsiteY0" fmla="*/ 0 h 382345"/>
                  <a:gd name="connsiteX1" fmla="*/ 0 w 596844"/>
                  <a:gd name="connsiteY1" fmla="*/ 382345 h 382345"/>
                  <a:gd name="connsiteX2" fmla="*/ 99780 w 596844"/>
                  <a:gd name="connsiteY2" fmla="*/ 382343 h 382345"/>
                  <a:gd name="connsiteX3" fmla="*/ 596844 w 596844"/>
                  <a:gd name="connsiteY3" fmla="*/ 0 h 382345"/>
                  <a:gd name="connsiteX4" fmla="*/ 180919 w 596844"/>
                  <a:gd name="connsiteY4" fmla="*/ 0 h 382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844" h="382345">
                    <a:moveTo>
                      <a:pt x="180919" y="0"/>
                    </a:moveTo>
                    <a:lnTo>
                      <a:pt x="0" y="382345"/>
                    </a:lnTo>
                    <a:lnTo>
                      <a:pt x="99780" y="382343"/>
                    </a:lnTo>
                    <a:lnTo>
                      <a:pt x="596844" y="0"/>
                    </a:lnTo>
                    <a:lnTo>
                      <a:pt x="180919" y="0"/>
                    </a:lnTo>
                    <a:close/>
                  </a:path>
                </a:pathLst>
              </a:custGeom>
              <a:solidFill>
                <a:srgbClr val="D6A201"/>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grpSp>
        <p:grpSp>
          <p:nvGrpSpPr>
            <p:cNvPr id="234" name="Group 233">
              <a:extLst>
                <a:ext uri="{FF2B5EF4-FFF2-40B4-BE49-F238E27FC236}">
                  <a16:creationId xmlns:a16="http://schemas.microsoft.com/office/drawing/2014/main" id="{DC392255-78BE-444C-BEF9-59CB1D3DD2B2}"/>
                </a:ext>
              </a:extLst>
            </p:cNvPr>
            <p:cNvGrpSpPr/>
            <p:nvPr/>
          </p:nvGrpSpPr>
          <p:grpSpPr>
            <a:xfrm>
              <a:off x="2516480" y="4057507"/>
              <a:ext cx="961349" cy="668056"/>
              <a:chOff x="7615347" y="3873985"/>
              <a:chExt cx="411829" cy="286186"/>
            </a:xfrm>
          </p:grpSpPr>
          <p:sp>
            <p:nvSpPr>
              <p:cNvPr id="237" name="Rectangle 236">
                <a:extLst>
                  <a:ext uri="{FF2B5EF4-FFF2-40B4-BE49-F238E27FC236}">
                    <a16:creationId xmlns:a16="http://schemas.microsoft.com/office/drawing/2014/main" id="{F445FF52-0A83-D54E-8320-3763CFE6DB36}"/>
                  </a:ext>
                </a:extLst>
              </p:cNvPr>
              <p:cNvSpPr/>
              <p:nvPr/>
            </p:nvSpPr>
            <p:spPr>
              <a:xfrm>
                <a:off x="7615347" y="3873985"/>
                <a:ext cx="411829" cy="286186"/>
              </a:xfrm>
              <a:prstGeom prst="rect">
                <a:avLst/>
              </a:prstGeom>
              <a:solidFill>
                <a:srgbClr val="5B9BD5"/>
              </a:solidFill>
              <a:ln w="12700" cap="flat" cmpd="sng" algn="ctr">
                <a:no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sp>
            <p:nvSpPr>
              <p:cNvPr id="238" name="Rectangle 237">
                <a:extLst>
                  <a:ext uri="{FF2B5EF4-FFF2-40B4-BE49-F238E27FC236}">
                    <a16:creationId xmlns:a16="http://schemas.microsoft.com/office/drawing/2014/main" id="{63AA4243-4E52-B34E-9CC6-89E7FF370A1B}"/>
                  </a:ext>
                </a:extLst>
              </p:cNvPr>
              <p:cNvSpPr/>
              <p:nvPr/>
            </p:nvSpPr>
            <p:spPr>
              <a:xfrm>
                <a:off x="7651750" y="3908886"/>
                <a:ext cx="333375" cy="209405"/>
              </a:xfrm>
              <a:prstGeom prst="rect">
                <a:avLst/>
              </a:prstGeom>
              <a:gradFill flip="none" rotWithShape="1">
                <a:gsLst>
                  <a:gs pos="0">
                    <a:sysClr val="windowText" lastClr="000000"/>
                  </a:gs>
                  <a:gs pos="50000">
                    <a:srgbClr val="5B9BD5">
                      <a:tint val="44500"/>
                      <a:satMod val="160000"/>
                    </a:srgbClr>
                  </a:gs>
                  <a:gs pos="75000">
                    <a:srgbClr val="5B9BD5">
                      <a:lumMod val="40000"/>
                      <a:lumOff val="60000"/>
                    </a:srgbClr>
                  </a:gs>
                  <a:gs pos="100000">
                    <a:sysClr val="window" lastClr="FFFFFF">
                      <a:lumMod val="50000"/>
                    </a:sysClr>
                  </a:gs>
                </a:gsLst>
                <a:lin ang="5400000" scaled="0"/>
                <a:tileRect/>
              </a:gradFill>
              <a:ln w="12700" cap="flat" cmpd="sng" algn="ctr">
                <a:no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cxnSp>
            <p:nvCxnSpPr>
              <p:cNvPr id="239" name="Straight Connector 238">
                <a:extLst>
                  <a:ext uri="{FF2B5EF4-FFF2-40B4-BE49-F238E27FC236}">
                    <a16:creationId xmlns:a16="http://schemas.microsoft.com/office/drawing/2014/main" id="{E8FF67C4-2B46-EB41-AC5E-AA05DF421452}"/>
                  </a:ext>
                </a:extLst>
              </p:cNvPr>
              <p:cNvCxnSpPr>
                <a:cxnSpLocks/>
              </p:cNvCxnSpPr>
              <p:nvPr/>
            </p:nvCxnSpPr>
            <p:spPr>
              <a:xfrm flipV="1">
                <a:off x="7651750" y="3911601"/>
                <a:ext cx="46213" cy="20211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69A85D80-9465-C344-AF13-F1CE5F7BB996}"/>
                  </a:ext>
                </a:extLst>
              </p:cNvPr>
              <p:cNvCxnSpPr>
                <a:cxnSpLocks/>
              </p:cNvCxnSpPr>
              <p:nvPr/>
            </p:nvCxnSpPr>
            <p:spPr>
              <a:xfrm flipH="1" flipV="1">
                <a:off x="7941819" y="3911600"/>
                <a:ext cx="37558" cy="2032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5" name="Freeform 234">
              <a:extLst>
                <a:ext uri="{FF2B5EF4-FFF2-40B4-BE49-F238E27FC236}">
                  <a16:creationId xmlns:a16="http://schemas.microsoft.com/office/drawing/2014/main" id="{6977C95B-A050-3E43-9DB0-56D5A942C42F}"/>
                </a:ext>
              </a:extLst>
            </p:cNvPr>
            <p:cNvSpPr/>
            <p:nvPr/>
          </p:nvSpPr>
          <p:spPr>
            <a:xfrm rot="10800000">
              <a:off x="2517806" y="3476117"/>
              <a:ext cx="970913" cy="590847"/>
            </a:xfrm>
            <a:custGeom>
              <a:avLst/>
              <a:gdLst>
                <a:gd name="connsiteX0" fmla="*/ 0 w 412750"/>
                <a:gd name="connsiteY0" fmla="*/ 0 h 333375"/>
                <a:gd name="connsiteX1" fmla="*/ 142875 w 412750"/>
                <a:gd name="connsiteY1" fmla="*/ 333375 h 333375"/>
                <a:gd name="connsiteX2" fmla="*/ 266700 w 412750"/>
                <a:gd name="connsiteY2" fmla="*/ 333375 h 333375"/>
                <a:gd name="connsiteX3" fmla="*/ 412750 w 412750"/>
                <a:gd name="connsiteY3" fmla="*/ 3175 h 333375"/>
                <a:gd name="connsiteX4" fmla="*/ 0 w 412750"/>
                <a:gd name="connsiteY4" fmla="*/ 0 h 333375"/>
                <a:gd name="connsiteX0" fmla="*/ 0 w 403225"/>
                <a:gd name="connsiteY0" fmla="*/ 0 h 333375"/>
                <a:gd name="connsiteX1" fmla="*/ 142875 w 403225"/>
                <a:gd name="connsiteY1" fmla="*/ 333375 h 333375"/>
                <a:gd name="connsiteX2" fmla="*/ 266700 w 403225"/>
                <a:gd name="connsiteY2" fmla="*/ 333375 h 333375"/>
                <a:gd name="connsiteX3" fmla="*/ 403225 w 403225"/>
                <a:gd name="connsiteY3" fmla="*/ 0 h 333375"/>
                <a:gd name="connsiteX4" fmla="*/ 0 w 403225"/>
                <a:gd name="connsiteY4" fmla="*/ 0 h 333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225" h="333375">
                  <a:moveTo>
                    <a:pt x="0" y="0"/>
                  </a:moveTo>
                  <a:lnTo>
                    <a:pt x="142875" y="333375"/>
                  </a:lnTo>
                  <a:lnTo>
                    <a:pt x="266700" y="333375"/>
                  </a:lnTo>
                  <a:lnTo>
                    <a:pt x="403225" y="0"/>
                  </a:lnTo>
                  <a:lnTo>
                    <a:pt x="0" y="0"/>
                  </a:lnTo>
                  <a:close/>
                </a:path>
              </a:pathLst>
            </a:custGeom>
            <a:solidFill>
              <a:srgbClr val="F3B90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sp>
          <p:nvSpPr>
            <p:cNvPr id="236" name="Freeform 235">
              <a:extLst>
                <a:ext uri="{FF2B5EF4-FFF2-40B4-BE49-F238E27FC236}">
                  <a16:creationId xmlns:a16="http://schemas.microsoft.com/office/drawing/2014/main" id="{B3F8A2D5-892C-374C-8F9F-328B7EFAE02B}"/>
                </a:ext>
              </a:extLst>
            </p:cNvPr>
            <p:cNvSpPr/>
            <p:nvPr/>
          </p:nvSpPr>
          <p:spPr>
            <a:xfrm rot="10800000" flipH="1">
              <a:off x="2849019" y="3263929"/>
              <a:ext cx="294155" cy="221316"/>
            </a:xfrm>
            <a:custGeom>
              <a:avLst/>
              <a:gdLst>
                <a:gd name="connsiteX0" fmla="*/ 0 w 412750"/>
                <a:gd name="connsiteY0" fmla="*/ 0 h 333375"/>
                <a:gd name="connsiteX1" fmla="*/ 142875 w 412750"/>
                <a:gd name="connsiteY1" fmla="*/ 333375 h 333375"/>
                <a:gd name="connsiteX2" fmla="*/ 266700 w 412750"/>
                <a:gd name="connsiteY2" fmla="*/ 333375 h 333375"/>
                <a:gd name="connsiteX3" fmla="*/ 412750 w 412750"/>
                <a:gd name="connsiteY3" fmla="*/ 3175 h 333375"/>
                <a:gd name="connsiteX4" fmla="*/ 0 w 412750"/>
                <a:gd name="connsiteY4" fmla="*/ 0 h 333375"/>
                <a:gd name="connsiteX0" fmla="*/ 0 w 403225"/>
                <a:gd name="connsiteY0" fmla="*/ 0 h 333375"/>
                <a:gd name="connsiteX1" fmla="*/ 142875 w 403225"/>
                <a:gd name="connsiteY1" fmla="*/ 333375 h 333375"/>
                <a:gd name="connsiteX2" fmla="*/ 266700 w 403225"/>
                <a:gd name="connsiteY2" fmla="*/ 333375 h 333375"/>
                <a:gd name="connsiteX3" fmla="*/ 403225 w 403225"/>
                <a:gd name="connsiteY3" fmla="*/ 0 h 333375"/>
                <a:gd name="connsiteX4" fmla="*/ 0 w 403225"/>
                <a:gd name="connsiteY4" fmla="*/ 0 h 333375"/>
                <a:gd name="connsiteX0" fmla="*/ 0 w 403225"/>
                <a:gd name="connsiteY0" fmla="*/ 0 h 344129"/>
                <a:gd name="connsiteX1" fmla="*/ 142875 w 403225"/>
                <a:gd name="connsiteY1" fmla="*/ 333375 h 344129"/>
                <a:gd name="connsiteX2" fmla="*/ 339073 w 403225"/>
                <a:gd name="connsiteY2" fmla="*/ 344129 h 344129"/>
                <a:gd name="connsiteX3" fmla="*/ 403225 w 403225"/>
                <a:gd name="connsiteY3" fmla="*/ 0 h 344129"/>
                <a:gd name="connsiteX4" fmla="*/ 0 w 403225"/>
                <a:gd name="connsiteY4" fmla="*/ 0 h 344129"/>
                <a:gd name="connsiteX0" fmla="*/ 0 w 403225"/>
                <a:gd name="connsiteY0" fmla="*/ 0 h 333375"/>
                <a:gd name="connsiteX1" fmla="*/ 142875 w 403225"/>
                <a:gd name="connsiteY1" fmla="*/ 333375 h 333375"/>
                <a:gd name="connsiteX2" fmla="*/ 370091 w 403225"/>
                <a:gd name="connsiteY2" fmla="*/ 322621 h 333375"/>
                <a:gd name="connsiteX3" fmla="*/ 403225 w 403225"/>
                <a:gd name="connsiteY3" fmla="*/ 0 h 333375"/>
                <a:gd name="connsiteX4" fmla="*/ 0 w 403225"/>
                <a:gd name="connsiteY4" fmla="*/ 0 h 333375"/>
                <a:gd name="connsiteX0" fmla="*/ 0 w 403225"/>
                <a:gd name="connsiteY0" fmla="*/ 0 h 322621"/>
                <a:gd name="connsiteX1" fmla="*/ 49823 w 403225"/>
                <a:gd name="connsiteY1" fmla="*/ 311867 h 322621"/>
                <a:gd name="connsiteX2" fmla="*/ 370091 w 403225"/>
                <a:gd name="connsiteY2" fmla="*/ 322621 h 322621"/>
                <a:gd name="connsiteX3" fmla="*/ 403225 w 403225"/>
                <a:gd name="connsiteY3" fmla="*/ 0 h 322621"/>
                <a:gd name="connsiteX4" fmla="*/ 0 w 403225"/>
                <a:gd name="connsiteY4" fmla="*/ 0 h 322621"/>
                <a:gd name="connsiteX0" fmla="*/ 0 w 403225"/>
                <a:gd name="connsiteY0" fmla="*/ 0 h 332233"/>
                <a:gd name="connsiteX1" fmla="*/ 48043 w 403225"/>
                <a:gd name="connsiteY1" fmla="*/ 332233 h 332233"/>
                <a:gd name="connsiteX2" fmla="*/ 370091 w 403225"/>
                <a:gd name="connsiteY2" fmla="*/ 322621 h 332233"/>
                <a:gd name="connsiteX3" fmla="*/ 403225 w 403225"/>
                <a:gd name="connsiteY3" fmla="*/ 0 h 332233"/>
                <a:gd name="connsiteX4" fmla="*/ 0 w 403225"/>
                <a:gd name="connsiteY4" fmla="*/ 0 h 332233"/>
                <a:gd name="connsiteX0" fmla="*/ 0 w 403225"/>
                <a:gd name="connsiteY0" fmla="*/ 0 h 332233"/>
                <a:gd name="connsiteX1" fmla="*/ 48043 w 403225"/>
                <a:gd name="connsiteY1" fmla="*/ 332233 h 332233"/>
                <a:gd name="connsiteX2" fmla="*/ 357631 w 403225"/>
                <a:gd name="connsiteY2" fmla="*/ 331878 h 332233"/>
                <a:gd name="connsiteX3" fmla="*/ 403225 w 403225"/>
                <a:gd name="connsiteY3" fmla="*/ 0 h 332233"/>
                <a:gd name="connsiteX4" fmla="*/ 0 w 403225"/>
                <a:gd name="connsiteY4" fmla="*/ 0 h 332233"/>
                <a:gd name="connsiteX0" fmla="*/ 0 w 417465"/>
                <a:gd name="connsiteY0" fmla="*/ 0 h 332233"/>
                <a:gd name="connsiteX1" fmla="*/ 48043 w 417465"/>
                <a:gd name="connsiteY1" fmla="*/ 332233 h 332233"/>
                <a:gd name="connsiteX2" fmla="*/ 357631 w 417465"/>
                <a:gd name="connsiteY2" fmla="*/ 331878 h 332233"/>
                <a:gd name="connsiteX3" fmla="*/ 417465 w 417465"/>
                <a:gd name="connsiteY3" fmla="*/ 9257 h 332233"/>
                <a:gd name="connsiteX4" fmla="*/ 0 w 417465"/>
                <a:gd name="connsiteY4" fmla="*/ 0 h 332233"/>
                <a:gd name="connsiteX0" fmla="*/ 0 w 410345"/>
                <a:gd name="connsiteY0" fmla="*/ 0 h 322976"/>
                <a:gd name="connsiteX1" fmla="*/ 40923 w 410345"/>
                <a:gd name="connsiteY1" fmla="*/ 322976 h 322976"/>
                <a:gd name="connsiteX2" fmla="*/ 350511 w 410345"/>
                <a:gd name="connsiteY2" fmla="*/ 322621 h 322976"/>
                <a:gd name="connsiteX3" fmla="*/ 410345 w 410345"/>
                <a:gd name="connsiteY3" fmla="*/ 0 h 322976"/>
                <a:gd name="connsiteX4" fmla="*/ 0 w 410345"/>
                <a:gd name="connsiteY4" fmla="*/ 0 h 322976"/>
                <a:gd name="connsiteX0" fmla="*/ 0 w 385425"/>
                <a:gd name="connsiteY0" fmla="*/ 42582 h 322976"/>
                <a:gd name="connsiteX1" fmla="*/ 16003 w 385425"/>
                <a:gd name="connsiteY1" fmla="*/ 322976 h 322976"/>
                <a:gd name="connsiteX2" fmla="*/ 325591 w 385425"/>
                <a:gd name="connsiteY2" fmla="*/ 322621 h 322976"/>
                <a:gd name="connsiteX3" fmla="*/ 385425 w 385425"/>
                <a:gd name="connsiteY3" fmla="*/ 0 h 322976"/>
                <a:gd name="connsiteX4" fmla="*/ 0 w 385425"/>
                <a:gd name="connsiteY4" fmla="*/ 42582 h 322976"/>
                <a:gd name="connsiteX0" fmla="*/ 0 w 410345"/>
                <a:gd name="connsiteY0" fmla="*/ 1851 h 322976"/>
                <a:gd name="connsiteX1" fmla="*/ 40923 w 410345"/>
                <a:gd name="connsiteY1" fmla="*/ 322976 h 322976"/>
                <a:gd name="connsiteX2" fmla="*/ 350511 w 410345"/>
                <a:gd name="connsiteY2" fmla="*/ 322621 h 322976"/>
                <a:gd name="connsiteX3" fmla="*/ 410345 w 410345"/>
                <a:gd name="connsiteY3" fmla="*/ 0 h 322976"/>
                <a:gd name="connsiteX4" fmla="*/ 0 w 410345"/>
                <a:gd name="connsiteY4" fmla="*/ 1851 h 322976"/>
                <a:gd name="connsiteX0" fmla="*/ 0 w 399665"/>
                <a:gd name="connsiteY0" fmla="*/ 0 h 321125"/>
                <a:gd name="connsiteX1" fmla="*/ 40923 w 399665"/>
                <a:gd name="connsiteY1" fmla="*/ 321125 h 321125"/>
                <a:gd name="connsiteX2" fmla="*/ 350511 w 399665"/>
                <a:gd name="connsiteY2" fmla="*/ 320770 h 321125"/>
                <a:gd name="connsiteX3" fmla="*/ 399665 w 399665"/>
                <a:gd name="connsiteY3" fmla="*/ 22217 h 321125"/>
                <a:gd name="connsiteX4" fmla="*/ 0 w 399665"/>
                <a:gd name="connsiteY4" fmla="*/ 0 h 321125"/>
                <a:gd name="connsiteX0" fmla="*/ 0 w 410345"/>
                <a:gd name="connsiteY0" fmla="*/ 0 h 321125"/>
                <a:gd name="connsiteX1" fmla="*/ 40923 w 410345"/>
                <a:gd name="connsiteY1" fmla="*/ 321125 h 321125"/>
                <a:gd name="connsiteX2" fmla="*/ 350511 w 410345"/>
                <a:gd name="connsiteY2" fmla="*/ 320770 h 321125"/>
                <a:gd name="connsiteX3" fmla="*/ 410345 w 410345"/>
                <a:gd name="connsiteY3" fmla="*/ 1851 h 321125"/>
                <a:gd name="connsiteX4" fmla="*/ 0 w 410345"/>
                <a:gd name="connsiteY4" fmla="*/ 0 h 321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45" h="321125">
                  <a:moveTo>
                    <a:pt x="0" y="0"/>
                  </a:moveTo>
                  <a:lnTo>
                    <a:pt x="40923" y="321125"/>
                  </a:lnTo>
                  <a:lnTo>
                    <a:pt x="350511" y="320770"/>
                  </a:lnTo>
                  <a:lnTo>
                    <a:pt x="410345" y="1851"/>
                  </a:lnTo>
                  <a:lnTo>
                    <a:pt x="0" y="0"/>
                  </a:lnTo>
                  <a:close/>
                </a:path>
              </a:pathLst>
            </a:custGeom>
            <a:solidFill>
              <a:srgbClr val="5B9BD5"/>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grpSp>
      <p:sp>
        <p:nvSpPr>
          <p:cNvPr id="244" name="Freeform 243">
            <a:extLst>
              <a:ext uri="{FF2B5EF4-FFF2-40B4-BE49-F238E27FC236}">
                <a16:creationId xmlns:a16="http://schemas.microsoft.com/office/drawing/2014/main" id="{D784A8D5-86C7-A340-877C-C43A8856CB9D}"/>
              </a:ext>
            </a:extLst>
          </p:cNvPr>
          <p:cNvSpPr/>
          <p:nvPr/>
        </p:nvSpPr>
        <p:spPr>
          <a:xfrm rot="5400000">
            <a:off x="2860114" y="3450636"/>
            <a:ext cx="339047" cy="314796"/>
          </a:xfrm>
          <a:custGeom>
            <a:avLst/>
            <a:gdLst>
              <a:gd name="connsiteX0" fmla="*/ 0 w 1205345"/>
              <a:gd name="connsiteY0" fmla="*/ 172192 h 362197"/>
              <a:gd name="connsiteX1" fmla="*/ 1205345 w 1205345"/>
              <a:gd name="connsiteY1" fmla="*/ 0 h 362197"/>
              <a:gd name="connsiteX2" fmla="*/ 1193470 w 1205345"/>
              <a:gd name="connsiteY2" fmla="*/ 362197 h 362197"/>
              <a:gd name="connsiteX3" fmla="*/ 0 w 1205345"/>
              <a:gd name="connsiteY3" fmla="*/ 172192 h 362197"/>
              <a:gd name="connsiteX0" fmla="*/ 0 w 1352220"/>
              <a:gd name="connsiteY0" fmla="*/ 172192 h 358403"/>
              <a:gd name="connsiteX1" fmla="*/ 1205345 w 1352220"/>
              <a:gd name="connsiteY1" fmla="*/ 0 h 358403"/>
              <a:gd name="connsiteX2" fmla="*/ 1352220 w 1352220"/>
              <a:gd name="connsiteY2" fmla="*/ 358403 h 358403"/>
              <a:gd name="connsiteX3" fmla="*/ 0 w 1352220"/>
              <a:gd name="connsiteY3" fmla="*/ 172192 h 358403"/>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4604 h 350815"/>
              <a:gd name="connsiteX1" fmla="*/ 1097395 w 1352220"/>
              <a:gd name="connsiteY1" fmla="*/ 0 h 350815"/>
              <a:gd name="connsiteX2" fmla="*/ 1232366 w 1352220"/>
              <a:gd name="connsiteY2" fmla="*/ 188710 h 350815"/>
              <a:gd name="connsiteX3" fmla="*/ 1352220 w 1352220"/>
              <a:gd name="connsiteY3" fmla="*/ 350815 h 350815"/>
              <a:gd name="connsiteX4" fmla="*/ 0 w 1352220"/>
              <a:gd name="connsiteY4" fmla="*/ 164604 h 350815"/>
              <a:gd name="connsiteX0" fmla="*/ 0 w 1352220"/>
              <a:gd name="connsiteY0" fmla="*/ 164604 h 350815"/>
              <a:gd name="connsiteX1" fmla="*/ 1097395 w 1352220"/>
              <a:gd name="connsiteY1" fmla="*/ 0 h 350815"/>
              <a:gd name="connsiteX2" fmla="*/ 1295866 w 1352220"/>
              <a:gd name="connsiteY2" fmla="*/ 112833 h 350815"/>
              <a:gd name="connsiteX3" fmla="*/ 1352220 w 1352220"/>
              <a:gd name="connsiteY3" fmla="*/ 350815 h 350815"/>
              <a:gd name="connsiteX4" fmla="*/ 0 w 1352220"/>
              <a:gd name="connsiteY4" fmla="*/ 164604 h 350815"/>
              <a:gd name="connsiteX0" fmla="*/ 0 w 1443409"/>
              <a:gd name="connsiteY0" fmla="*/ 165401 h 351612"/>
              <a:gd name="connsiteX1" fmla="*/ 1097395 w 1443409"/>
              <a:gd name="connsiteY1" fmla="*/ 797 h 351612"/>
              <a:gd name="connsiteX2" fmla="*/ 1295866 w 1443409"/>
              <a:gd name="connsiteY2" fmla="*/ 113630 h 351612"/>
              <a:gd name="connsiteX3" fmla="*/ 1352220 w 1443409"/>
              <a:gd name="connsiteY3" fmla="*/ 351612 h 351612"/>
              <a:gd name="connsiteX4" fmla="*/ 0 w 1443409"/>
              <a:gd name="connsiteY4" fmla="*/ 165401 h 351612"/>
              <a:gd name="connsiteX0" fmla="*/ 0 w 1353387"/>
              <a:gd name="connsiteY0" fmla="*/ 165401 h 351612"/>
              <a:gd name="connsiteX1" fmla="*/ 1097395 w 1353387"/>
              <a:gd name="connsiteY1" fmla="*/ 797 h 351612"/>
              <a:gd name="connsiteX2" fmla="*/ 1295866 w 1353387"/>
              <a:gd name="connsiteY2" fmla="*/ 113630 h 351612"/>
              <a:gd name="connsiteX3" fmla="*/ 1352220 w 1353387"/>
              <a:gd name="connsiteY3" fmla="*/ 351612 h 351612"/>
              <a:gd name="connsiteX4" fmla="*/ 0 w 1353387"/>
              <a:gd name="connsiteY4" fmla="*/ 165401 h 351612"/>
              <a:gd name="connsiteX0" fmla="*/ 0 w 1421468"/>
              <a:gd name="connsiteY0" fmla="*/ 164604 h 350815"/>
              <a:gd name="connsiteX1" fmla="*/ 1097395 w 1421468"/>
              <a:gd name="connsiteY1" fmla="*/ 0 h 350815"/>
              <a:gd name="connsiteX2" fmla="*/ 1352220 w 1421468"/>
              <a:gd name="connsiteY2" fmla="*/ 350815 h 350815"/>
              <a:gd name="connsiteX3" fmla="*/ 0 w 1421468"/>
              <a:gd name="connsiteY3" fmla="*/ 164604 h 350815"/>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10945"/>
              <a:gd name="connsiteY0" fmla="*/ 168398 h 350815"/>
              <a:gd name="connsiteX1" fmla="*/ 1122795 w 1310945"/>
              <a:gd name="connsiteY1" fmla="*/ 0 h 350815"/>
              <a:gd name="connsiteX2" fmla="*/ 1310945 w 1310945"/>
              <a:gd name="connsiteY2" fmla="*/ 350815 h 350815"/>
              <a:gd name="connsiteX3" fmla="*/ 0 w 1310945"/>
              <a:gd name="connsiteY3" fmla="*/ 168398 h 350815"/>
              <a:gd name="connsiteX0" fmla="*/ 0 w 1347232"/>
              <a:gd name="connsiteY0" fmla="*/ 168398 h 350815"/>
              <a:gd name="connsiteX1" fmla="*/ 1122795 w 1347232"/>
              <a:gd name="connsiteY1" fmla="*/ 0 h 350815"/>
              <a:gd name="connsiteX2" fmla="*/ 1310945 w 1347232"/>
              <a:gd name="connsiteY2" fmla="*/ 350815 h 350815"/>
              <a:gd name="connsiteX3" fmla="*/ 0 w 1347232"/>
              <a:gd name="connsiteY3" fmla="*/ 168398 h 350815"/>
              <a:gd name="connsiteX0" fmla="*/ 0 w 1400946"/>
              <a:gd name="connsiteY0" fmla="*/ 162841 h 345258"/>
              <a:gd name="connsiteX1" fmla="*/ 1269378 w 1400946"/>
              <a:gd name="connsiteY1" fmla="*/ 0 h 345258"/>
              <a:gd name="connsiteX2" fmla="*/ 1310945 w 1400946"/>
              <a:gd name="connsiteY2" fmla="*/ 345258 h 345258"/>
              <a:gd name="connsiteX3" fmla="*/ 0 w 1400946"/>
              <a:gd name="connsiteY3" fmla="*/ 162841 h 345258"/>
              <a:gd name="connsiteX0" fmla="*/ 0 w 1386662"/>
              <a:gd name="connsiteY0" fmla="*/ 162841 h 345258"/>
              <a:gd name="connsiteX1" fmla="*/ 1269378 w 1386662"/>
              <a:gd name="connsiteY1" fmla="*/ 0 h 345258"/>
              <a:gd name="connsiteX2" fmla="*/ 1276046 w 1386662"/>
              <a:gd name="connsiteY2" fmla="*/ 345258 h 345258"/>
              <a:gd name="connsiteX3" fmla="*/ 0 w 1386662"/>
              <a:gd name="connsiteY3" fmla="*/ 162841 h 345258"/>
              <a:gd name="connsiteX0" fmla="*/ 0 w 1394914"/>
              <a:gd name="connsiteY0" fmla="*/ 162841 h 339702"/>
              <a:gd name="connsiteX1" fmla="*/ 1269378 w 1394914"/>
              <a:gd name="connsiteY1" fmla="*/ 0 h 339702"/>
              <a:gd name="connsiteX2" fmla="*/ 1296989 w 1394914"/>
              <a:gd name="connsiteY2" fmla="*/ 339702 h 339702"/>
              <a:gd name="connsiteX3" fmla="*/ 0 w 1394914"/>
              <a:gd name="connsiteY3" fmla="*/ 162841 h 339702"/>
              <a:gd name="connsiteX0" fmla="*/ 0 w 1411864"/>
              <a:gd name="connsiteY0" fmla="*/ 162841 h 339757"/>
              <a:gd name="connsiteX1" fmla="*/ 1269378 w 1411864"/>
              <a:gd name="connsiteY1" fmla="*/ 0 h 339757"/>
              <a:gd name="connsiteX2" fmla="*/ 1296989 w 1411864"/>
              <a:gd name="connsiteY2" fmla="*/ 339702 h 339757"/>
              <a:gd name="connsiteX3" fmla="*/ 0 w 1411864"/>
              <a:gd name="connsiteY3" fmla="*/ 162841 h 339757"/>
              <a:gd name="connsiteX0" fmla="*/ 0 w 1396177"/>
              <a:gd name="connsiteY0" fmla="*/ 162841 h 339751"/>
              <a:gd name="connsiteX1" fmla="*/ 1269378 w 1396177"/>
              <a:gd name="connsiteY1" fmla="*/ 0 h 339751"/>
              <a:gd name="connsiteX2" fmla="*/ 1296989 w 1396177"/>
              <a:gd name="connsiteY2" fmla="*/ 339702 h 339751"/>
              <a:gd name="connsiteX3" fmla="*/ 0 w 1396177"/>
              <a:gd name="connsiteY3" fmla="*/ 162841 h 339751"/>
              <a:gd name="connsiteX0" fmla="*/ 0 w 1410378"/>
              <a:gd name="connsiteY0" fmla="*/ 162841 h 339751"/>
              <a:gd name="connsiteX1" fmla="*/ 1297300 w 1410378"/>
              <a:gd name="connsiteY1" fmla="*/ 0 h 339751"/>
              <a:gd name="connsiteX2" fmla="*/ 1296989 w 1410378"/>
              <a:gd name="connsiteY2" fmla="*/ 339702 h 339751"/>
              <a:gd name="connsiteX3" fmla="*/ 0 w 1410378"/>
              <a:gd name="connsiteY3" fmla="*/ 162841 h 339751"/>
              <a:gd name="connsiteX0" fmla="*/ 0 w 1406646"/>
              <a:gd name="connsiteY0" fmla="*/ 162841 h 339751"/>
              <a:gd name="connsiteX1" fmla="*/ 1290319 w 1406646"/>
              <a:gd name="connsiteY1" fmla="*/ 0 h 339751"/>
              <a:gd name="connsiteX2" fmla="*/ 1296989 w 1406646"/>
              <a:gd name="connsiteY2" fmla="*/ 339702 h 339751"/>
              <a:gd name="connsiteX3" fmla="*/ 0 w 1406646"/>
              <a:gd name="connsiteY3" fmla="*/ 162841 h 339751"/>
              <a:gd name="connsiteX0" fmla="*/ 0 w 1409364"/>
              <a:gd name="connsiteY0" fmla="*/ 162841 h 339749"/>
              <a:gd name="connsiteX1" fmla="*/ 1290319 w 1409364"/>
              <a:gd name="connsiteY1" fmla="*/ 0 h 339749"/>
              <a:gd name="connsiteX2" fmla="*/ 1296989 w 1409364"/>
              <a:gd name="connsiteY2" fmla="*/ 339702 h 339749"/>
              <a:gd name="connsiteX3" fmla="*/ 0 w 1409364"/>
              <a:gd name="connsiteY3" fmla="*/ 162841 h 339749"/>
              <a:gd name="connsiteX0" fmla="*/ 0 w 1409364"/>
              <a:gd name="connsiteY0" fmla="*/ 162841 h 339749"/>
              <a:gd name="connsiteX1" fmla="*/ 1290319 w 1409364"/>
              <a:gd name="connsiteY1" fmla="*/ 0 h 339749"/>
              <a:gd name="connsiteX2" fmla="*/ 1296989 w 1409364"/>
              <a:gd name="connsiteY2" fmla="*/ 339702 h 339749"/>
              <a:gd name="connsiteX3" fmla="*/ 360052 w 1409364"/>
              <a:gd name="connsiteY3" fmla="*/ 215796 h 339749"/>
              <a:gd name="connsiteX4" fmla="*/ 0 w 1409364"/>
              <a:gd name="connsiteY4" fmla="*/ 162841 h 339749"/>
              <a:gd name="connsiteX0" fmla="*/ 1 w 1409365"/>
              <a:gd name="connsiteY0" fmla="*/ 169335 h 346243"/>
              <a:gd name="connsiteX1" fmla="*/ 355683 w 1409365"/>
              <a:gd name="connsiteY1" fmla="*/ 126255 h 346243"/>
              <a:gd name="connsiteX2" fmla="*/ 1290320 w 1409365"/>
              <a:gd name="connsiteY2" fmla="*/ 6494 h 346243"/>
              <a:gd name="connsiteX3" fmla="*/ 1296990 w 1409365"/>
              <a:gd name="connsiteY3" fmla="*/ 346196 h 346243"/>
              <a:gd name="connsiteX4" fmla="*/ 360053 w 1409365"/>
              <a:gd name="connsiteY4" fmla="*/ 222290 h 346243"/>
              <a:gd name="connsiteX5" fmla="*/ 1 w 1409365"/>
              <a:gd name="connsiteY5" fmla="*/ 169335 h 346243"/>
              <a:gd name="connsiteX0" fmla="*/ 4370 w 1053682"/>
              <a:gd name="connsiteY0" fmla="*/ 222290 h 346243"/>
              <a:gd name="connsiteX1" fmla="*/ 0 w 1053682"/>
              <a:gd name="connsiteY1" fmla="*/ 126255 h 346243"/>
              <a:gd name="connsiteX2" fmla="*/ 934637 w 1053682"/>
              <a:gd name="connsiteY2" fmla="*/ 6494 h 346243"/>
              <a:gd name="connsiteX3" fmla="*/ 941307 w 1053682"/>
              <a:gd name="connsiteY3" fmla="*/ 346196 h 346243"/>
              <a:gd name="connsiteX4" fmla="*/ 4370 w 1053682"/>
              <a:gd name="connsiteY4" fmla="*/ 222290 h 346243"/>
              <a:gd name="connsiteX0" fmla="*/ 7412 w 1056724"/>
              <a:gd name="connsiteY0" fmla="*/ 222290 h 346243"/>
              <a:gd name="connsiteX1" fmla="*/ 3042 w 1056724"/>
              <a:gd name="connsiteY1" fmla="*/ 126255 h 346243"/>
              <a:gd name="connsiteX2" fmla="*/ 937679 w 1056724"/>
              <a:gd name="connsiteY2" fmla="*/ 6494 h 346243"/>
              <a:gd name="connsiteX3" fmla="*/ 944349 w 1056724"/>
              <a:gd name="connsiteY3" fmla="*/ 346196 h 346243"/>
              <a:gd name="connsiteX4" fmla="*/ 7412 w 1056724"/>
              <a:gd name="connsiteY4" fmla="*/ 222290 h 346243"/>
              <a:gd name="connsiteX0" fmla="*/ 7412 w 1056724"/>
              <a:gd name="connsiteY0" fmla="*/ 215796 h 339749"/>
              <a:gd name="connsiteX1" fmla="*/ 3042 w 1056724"/>
              <a:gd name="connsiteY1" fmla="*/ 119761 h 339749"/>
              <a:gd name="connsiteX2" fmla="*/ 937679 w 1056724"/>
              <a:gd name="connsiteY2" fmla="*/ 0 h 339749"/>
              <a:gd name="connsiteX3" fmla="*/ 944349 w 1056724"/>
              <a:gd name="connsiteY3" fmla="*/ 339702 h 339749"/>
              <a:gd name="connsiteX4" fmla="*/ 7412 w 1056724"/>
              <a:gd name="connsiteY4" fmla="*/ 215796 h 339749"/>
              <a:gd name="connsiteX0" fmla="*/ 10388 w 1059700"/>
              <a:gd name="connsiteY0" fmla="*/ 215796 h 339749"/>
              <a:gd name="connsiteX1" fmla="*/ 6018 w 1059700"/>
              <a:gd name="connsiteY1" fmla="*/ 119761 h 339749"/>
              <a:gd name="connsiteX2" fmla="*/ 940655 w 1059700"/>
              <a:gd name="connsiteY2" fmla="*/ 0 h 339749"/>
              <a:gd name="connsiteX3" fmla="*/ 947325 w 1059700"/>
              <a:gd name="connsiteY3" fmla="*/ 339702 h 339749"/>
              <a:gd name="connsiteX4" fmla="*/ 10388 w 1059700"/>
              <a:gd name="connsiteY4" fmla="*/ 215796 h 339749"/>
              <a:gd name="connsiteX0" fmla="*/ 12139 w 1061451"/>
              <a:gd name="connsiteY0" fmla="*/ 215796 h 339749"/>
              <a:gd name="connsiteX1" fmla="*/ 7769 w 1061451"/>
              <a:gd name="connsiteY1" fmla="*/ 119761 h 339749"/>
              <a:gd name="connsiteX2" fmla="*/ 942406 w 1061451"/>
              <a:gd name="connsiteY2" fmla="*/ 0 h 339749"/>
              <a:gd name="connsiteX3" fmla="*/ 949076 w 1061451"/>
              <a:gd name="connsiteY3" fmla="*/ 339702 h 339749"/>
              <a:gd name="connsiteX4" fmla="*/ 12139 w 1061451"/>
              <a:gd name="connsiteY4" fmla="*/ 215796 h 339749"/>
              <a:gd name="connsiteX0" fmla="*/ 15318 w 1064630"/>
              <a:gd name="connsiteY0" fmla="*/ 215796 h 339749"/>
              <a:gd name="connsiteX1" fmla="*/ 10948 w 1064630"/>
              <a:gd name="connsiteY1" fmla="*/ 119761 h 339749"/>
              <a:gd name="connsiteX2" fmla="*/ 945585 w 1064630"/>
              <a:gd name="connsiteY2" fmla="*/ 0 h 339749"/>
              <a:gd name="connsiteX3" fmla="*/ 952255 w 1064630"/>
              <a:gd name="connsiteY3" fmla="*/ 339702 h 339749"/>
              <a:gd name="connsiteX4" fmla="*/ 15318 w 1064630"/>
              <a:gd name="connsiteY4" fmla="*/ 215796 h 339749"/>
              <a:gd name="connsiteX0" fmla="*/ 15318 w 1064630"/>
              <a:gd name="connsiteY0" fmla="*/ 215796 h 339749"/>
              <a:gd name="connsiteX1" fmla="*/ 10948 w 1064630"/>
              <a:gd name="connsiteY1" fmla="*/ 119761 h 339749"/>
              <a:gd name="connsiteX2" fmla="*/ 945585 w 1064630"/>
              <a:gd name="connsiteY2" fmla="*/ 0 h 339749"/>
              <a:gd name="connsiteX3" fmla="*/ 952255 w 1064630"/>
              <a:gd name="connsiteY3" fmla="*/ 339702 h 339749"/>
              <a:gd name="connsiteX4" fmla="*/ 15318 w 1064630"/>
              <a:gd name="connsiteY4" fmla="*/ 215796 h 339749"/>
              <a:gd name="connsiteX0" fmla="*/ 15318 w 1168810"/>
              <a:gd name="connsiteY0" fmla="*/ 215796 h 339702"/>
              <a:gd name="connsiteX1" fmla="*/ 10948 w 1168810"/>
              <a:gd name="connsiteY1" fmla="*/ 119761 h 339702"/>
              <a:gd name="connsiteX2" fmla="*/ 945585 w 1168810"/>
              <a:gd name="connsiteY2" fmla="*/ 0 h 339702"/>
              <a:gd name="connsiteX3" fmla="*/ 952255 w 1168810"/>
              <a:gd name="connsiteY3" fmla="*/ 339702 h 339702"/>
              <a:gd name="connsiteX4" fmla="*/ 15318 w 1168810"/>
              <a:gd name="connsiteY4" fmla="*/ 215796 h 339702"/>
              <a:gd name="connsiteX0" fmla="*/ 15318 w 1247373"/>
              <a:gd name="connsiteY0" fmla="*/ 215796 h 339702"/>
              <a:gd name="connsiteX1" fmla="*/ 10948 w 1247373"/>
              <a:gd name="connsiteY1" fmla="*/ 119761 h 339702"/>
              <a:gd name="connsiteX2" fmla="*/ 945585 w 1247373"/>
              <a:gd name="connsiteY2" fmla="*/ 0 h 339702"/>
              <a:gd name="connsiteX3" fmla="*/ 952255 w 1247373"/>
              <a:gd name="connsiteY3" fmla="*/ 339702 h 339702"/>
              <a:gd name="connsiteX4" fmla="*/ 15318 w 1247373"/>
              <a:gd name="connsiteY4" fmla="*/ 215796 h 339702"/>
              <a:gd name="connsiteX0" fmla="*/ 15318 w 1247373"/>
              <a:gd name="connsiteY0" fmla="*/ 215796 h 339702"/>
              <a:gd name="connsiteX1" fmla="*/ 10948 w 1247373"/>
              <a:gd name="connsiteY1" fmla="*/ 119761 h 339702"/>
              <a:gd name="connsiteX2" fmla="*/ 945585 w 1247373"/>
              <a:gd name="connsiteY2" fmla="*/ 0 h 339702"/>
              <a:gd name="connsiteX3" fmla="*/ 952255 w 1247373"/>
              <a:gd name="connsiteY3" fmla="*/ 339702 h 339702"/>
              <a:gd name="connsiteX4" fmla="*/ 15318 w 1247373"/>
              <a:gd name="connsiteY4" fmla="*/ 215796 h 339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373" h="339702">
                <a:moveTo>
                  <a:pt x="15318" y="215796"/>
                </a:moveTo>
                <a:cubicBezTo>
                  <a:pt x="-7989" y="183783"/>
                  <a:pt x="-707" y="146718"/>
                  <a:pt x="10948" y="119761"/>
                </a:cubicBezTo>
                <a:lnTo>
                  <a:pt x="945585" y="0"/>
                </a:lnTo>
                <a:cubicBezTo>
                  <a:pt x="1351306" y="7534"/>
                  <a:pt x="1342409" y="329314"/>
                  <a:pt x="952255" y="339702"/>
                </a:cubicBezTo>
                <a:cubicBezTo>
                  <a:pt x="511549" y="268270"/>
                  <a:pt x="327630" y="257098"/>
                  <a:pt x="15318" y="215796"/>
                </a:cubicBezTo>
                <a:close/>
              </a:path>
            </a:pathLst>
          </a:custGeom>
          <a:solidFill>
            <a:schemeClr val="tx1">
              <a:alpha val="50000"/>
            </a:schemeClr>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245" name="TextBox 244">
            <a:extLst>
              <a:ext uri="{FF2B5EF4-FFF2-40B4-BE49-F238E27FC236}">
                <a16:creationId xmlns:a16="http://schemas.microsoft.com/office/drawing/2014/main" id="{DE2F30AD-D61F-5E48-9101-F8B20DCA29AE}"/>
              </a:ext>
            </a:extLst>
          </p:cNvPr>
          <p:cNvSpPr txBox="1"/>
          <p:nvPr/>
        </p:nvSpPr>
        <p:spPr>
          <a:xfrm>
            <a:off x="2808956" y="2841027"/>
            <a:ext cx="440165" cy="230832"/>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
                <a:cs typeface=""/>
              </a:rPr>
              <a:t>THz</a:t>
            </a:r>
          </a:p>
        </p:txBody>
      </p:sp>
      <p:sp>
        <p:nvSpPr>
          <p:cNvPr id="246" name="TextBox 245">
            <a:extLst>
              <a:ext uri="{FF2B5EF4-FFF2-40B4-BE49-F238E27FC236}">
                <a16:creationId xmlns:a16="http://schemas.microsoft.com/office/drawing/2014/main" id="{6477E2B2-27E9-4749-807B-6A382E0D877C}"/>
              </a:ext>
            </a:extLst>
          </p:cNvPr>
          <p:cNvSpPr txBox="1"/>
          <p:nvPr/>
        </p:nvSpPr>
        <p:spPr>
          <a:xfrm>
            <a:off x="2827020" y="3227812"/>
            <a:ext cx="444269" cy="230832"/>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
                <a:cs typeface=""/>
              </a:rPr>
              <a:t>Gun</a:t>
            </a:r>
          </a:p>
        </p:txBody>
      </p:sp>
      <p:sp>
        <p:nvSpPr>
          <p:cNvPr id="247" name="TextBox 246">
            <a:extLst>
              <a:ext uri="{FF2B5EF4-FFF2-40B4-BE49-F238E27FC236}">
                <a16:creationId xmlns:a16="http://schemas.microsoft.com/office/drawing/2014/main" id="{4F3031AD-C07F-C145-8377-AA83F0A77092}"/>
              </a:ext>
            </a:extLst>
          </p:cNvPr>
          <p:cNvSpPr txBox="1"/>
          <p:nvPr/>
        </p:nvSpPr>
        <p:spPr>
          <a:xfrm>
            <a:off x="4380063" y="4125944"/>
            <a:ext cx="909223" cy="461665"/>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multi-cycle</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THz</a:t>
            </a:r>
          </a:p>
        </p:txBody>
      </p:sp>
      <p:sp>
        <p:nvSpPr>
          <p:cNvPr id="261" name="TextBox 260">
            <a:extLst>
              <a:ext uri="{FF2B5EF4-FFF2-40B4-BE49-F238E27FC236}">
                <a16:creationId xmlns:a16="http://schemas.microsoft.com/office/drawing/2014/main" id="{F3F8D44A-CB79-AC4C-8FCC-0A85E67A8A26}"/>
              </a:ext>
            </a:extLst>
          </p:cNvPr>
          <p:cNvSpPr txBox="1"/>
          <p:nvPr/>
        </p:nvSpPr>
        <p:spPr>
          <a:xfrm>
            <a:off x="3009188" y="2351328"/>
            <a:ext cx="993029" cy="276999"/>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1-cycle THz</a:t>
            </a:r>
          </a:p>
        </p:txBody>
      </p:sp>
      <p:grpSp>
        <p:nvGrpSpPr>
          <p:cNvPr id="462" name="Group 461">
            <a:extLst>
              <a:ext uri="{FF2B5EF4-FFF2-40B4-BE49-F238E27FC236}">
                <a16:creationId xmlns:a16="http://schemas.microsoft.com/office/drawing/2014/main" id="{9D3F27E3-FEAB-753D-772A-3C9E27833E07}"/>
              </a:ext>
            </a:extLst>
          </p:cNvPr>
          <p:cNvGrpSpPr/>
          <p:nvPr/>
        </p:nvGrpSpPr>
        <p:grpSpPr>
          <a:xfrm>
            <a:off x="7360432" y="3387098"/>
            <a:ext cx="537470" cy="869592"/>
            <a:chOff x="6001895" y="3387098"/>
            <a:chExt cx="537470" cy="869592"/>
          </a:xfrm>
        </p:grpSpPr>
        <p:sp>
          <p:nvSpPr>
            <p:cNvPr id="198" name="Laser Pulse">
              <a:extLst>
                <a:ext uri="{FF2B5EF4-FFF2-40B4-BE49-F238E27FC236}">
                  <a16:creationId xmlns:a16="http://schemas.microsoft.com/office/drawing/2014/main" id="{8768CA16-DBE2-BC4F-89BF-0C2DC3C32B6F}"/>
                </a:ext>
              </a:extLst>
            </p:cNvPr>
            <p:cNvSpPr>
              <a:spLocks/>
            </p:cNvSpPr>
            <p:nvPr/>
          </p:nvSpPr>
          <p:spPr bwMode="auto">
            <a:xfrm rot="5400000" flipH="1">
              <a:off x="6185772" y="3633314"/>
              <a:ext cx="181736" cy="525451"/>
            </a:xfrm>
            <a:custGeom>
              <a:avLst/>
              <a:gdLst>
                <a:gd name="T0" fmla="*/ 0 w 2070"/>
                <a:gd name="T1" fmla="*/ 852 h 852"/>
                <a:gd name="T2" fmla="*/ 654 w 2070"/>
                <a:gd name="T3" fmla="*/ 462 h 852"/>
                <a:gd name="T4" fmla="*/ 1053 w 2070"/>
                <a:gd name="T5" fmla="*/ 0 h 852"/>
                <a:gd name="T6" fmla="*/ 1479 w 2070"/>
                <a:gd name="T7" fmla="*/ 504 h 852"/>
                <a:gd name="T8" fmla="*/ 2070 w 2070"/>
                <a:gd name="T9" fmla="*/ 852 h 852"/>
                <a:gd name="T10" fmla="*/ 0 w 2070"/>
                <a:gd name="T11" fmla="*/ 852 h 852"/>
                <a:gd name="T12" fmla="*/ 0 60000 65536"/>
                <a:gd name="T13" fmla="*/ 0 60000 65536"/>
                <a:gd name="T14" fmla="*/ 0 60000 65536"/>
                <a:gd name="T15" fmla="*/ 0 60000 65536"/>
                <a:gd name="T16" fmla="*/ 0 60000 65536"/>
                <a:gd name="T17" fmla="*/ 0 60000 65536"/>
                <a:gd name="T18" fmla="*/ 0 w 2070"/>
                <a:gd name="T19" fmla="*/ 0 h 852"/>
                <a:gd name="T20" fmla="*/ 2070 w 2070"/>
                <a:gd name="T21" fmla="*/ 852 h 852"/>
              </a:gdLst>
              <a:ahLst/>
              <a:cxnLst>
                <a:cxn ang="T12">
                  <a:pos x="T0" y="T1"/>
                </a:cxn>
                <a:cxn ang="T13">
                  <a:pos x="T2" y="T3"/>
                </a:cxn>
                <a:cxn ang="T14">
                  <a:pos x="T4" y="T5"/>
                </a:cxn>
                <a:cxn ang="T15">
                  <a:pos x="T6" y="T7"/>
                </a:cxn>
                <a:cxn ang="T16">
                  <a:pos x="T8" y="T9"/>
                </a:cxn>
                <a:cxn ang="T17">
                  <a:pos x="T10" y="T11"/>
                </a:cxn>
              </a:cxnLst>
              <a:rect l="T18" t="T19" r="T20" b="T21"/>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adFill>
              <a:gsLst>
                <a:gs pos="10000">
                  <a:sysClr val="windowText" lastClr="000000"/>
                </a:gs>
                <a:gs pos="50000">
                  <a:srgbClr val="FF0000"/>
                </a:gs>
                <a:gs pos="90000">
                  <a:sysClr val="windowText" lastClr="000000"/>
                </a:gs>
              </a:gsLst>
              <a:lin ang="0" scaled="1"/>
            </a:gradFill>
            <a:ln w="9525">
              <a:no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cxnSp>
          <p:nvCxnSpPr>
            <p:cNvPr id="278" name="Straight Arrow Connector 277">
              <a:extLst>
                <a:ext uri="{FF2B5EF4-FFF2-40B4-BE49-F238E27FC236}">
                  <a16:creationId xmlns:a16="http://schemas.microsoft.com/office/drawing/2014/main" id="{B9B75DDC-B598-B24F-95EA-AAC1335F2658}"/>
                </a:ext>
              </a:extLst>
            </p:cNvPr>
            <p:cNvCxnSpPr>
              <a:cxnSpLocks/>
            </p:cNvCxnSpPr>
            <p:nvPr/>
          </p:nvCxnSpPr>
          <p:spPr>
            <a:xfrm flipV="1">
              <a:off x="6001895" y="3387098"/>
              <a:ext cx="0" cy="869592"/>
            </a:xfrm>
            <a:prstGeom prst="straightConnector1">
              <a:avLst/>
            </a:prstGeom>
            <a:noFill/>
            <a:ln w="19050" cap="flat" cmpd="sng" algn="ctr">
              <a:solidFill>
                <a:srgbClr val="C00000"/>
              </a:solidFill>
              <a:prstDash val="solid"/>
              <a:miter lim="800000"/>
              <a:tailEnd type="triangle"/>
            </a:ln>
            <a:effectLst/>
          </p:spPr>
        </p:cxnSp>
      </p:grpSp>
      <p:sp>
        <p:nvSpPr>
          <p:cNvPr id="281" name="TextBox 280">
            <a:extLst>
              <a:ext uri="{FF2B5EF4-FFF2-40B4-BE49-F238E27FC236}">
                <a16:creationId xmlns:a16="http://schemas.microsoft.com/office/drawing/2014/main" id="{1656AE42-AB99-6B42-B091-0662BF46932A}"/>
              </a:ext>
            </a:extLst>
          </p:cNvPr>
          <p:cNvSpPr txBox="1"/>
          <p:nvPr/>
        </p:nvSpPr>
        <p:spPr>
          <a:xfrm>
            <a:off x="4402228" y="1707173"/>
            <a:ext cx="1019285"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a:ea typeface=""/>
              <a:cs typeface=""/>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multi-cycle</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THz</a:t>
            </a:r>
          </a:p>
        </p:txBody>
      </p:sp>
      <p:sp>
        <p:nvSpPr>
          <p:cNvPr id="290" name="TextBox 289">
            <a:extLst>
              <a:ext uri="{FF2B5EF4-FFF2-40B4-BE49-F238E27FC236}">
                <a16:creationId xmlns:a16="http://schemas.microsoft.com/office/drawing/2014/main" id="{9491E471-93E1-D248-B8D3-4083D3609DF5}"/>
              </a:ext>
            </a:extLst>
          </p:cNvPr>
          <p:cNvSpPr txBox="1"/>
          <p:nvPr/>
        </p:nvSpPr>
        <p:spPr>
          <a:xfrm>
            <a:off x="2461169" y="1226569"/>
            <a:ext cx="885179" cy="338554"/>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
                <a:cs typeface=""/>
              </a:rPr>
              <a:t>THz Gun</a:t>
            </a:r>
            <a:endParaRPr kumimoji="0" lang="en-US" sz="1600" b="0" i="0" u="none" strike="noStrike" kern="1200" cap="none" spc="0" normalizeH="0" baseline="0" noProof="0" dirty="0">
              <a:ln>
                <a:noFill/>
              </a:ln>
              <a:solidFill>
                <a:srgbClr val="FF0000"/>
              </a:solidFill>
              <a:effectLst/>
              <a:uLnTx/>
              <a:uFillTx/>
              <a:latin typeface="Calibri" panose="020F0502020204030204"/>
              <a:ea typeface=""/>
              <a:cs typeface=""/>
            </a:endParaRPr>
          </a:p>
        </p:txBody>
      </p:sp>
      <p:sp>
        <p:nvSpPr>
          <p:cNvPr id="291" name="TextBox 290">
            <a:extLst>
              <a:ext uri="{FF2B5EF4-FFF2-40B4-BE49-F238E27FC236}">
                <a16:creationId xmlns:a16="http://schemas.microsoft.com/office/drawing/2014/main" id="{1AB6FF83-4A7D-9441-B2F9-85C3258008C1}"/>
              </a:ext>
            </a:extLst>
          </p:cNvPr>
          <p:cNvSpPr txBox="1"/>
          <p:nvPr/>
        </p:nvSpPr>
        <p:spPr>
          <a:xfrm>
            <a:off x="3836698" y="937410"/>
            <a:ext cx="1037592" cy="338554"/>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
                <a:cs typeface=""/>
              </a:rPr>
              <a:t>THz LINAC</a:t>
            </a:r>
            <a:endParaRPr kumimoji="0" lang="en-US" sz="1600" b="0" i="0" u="none" strike="noStrike" kern="1200" cap="none" spc="0" normalizeH="0" baseline="0" noProof="0" dirty="0">
              <a:ln>
                <a:noFill/>
              </a:ln>
              <a:solidFill>
                <a:srgbClr val="FF0000"/>
              </a:solidFill>
              <a:effectLst/>
              <a:uLnTx/>
              <a:uFillTx/>
              <a:latin typeface="Calibri" panose="020F0502020204030204"/>
              <a:ea typeface=""/>
              <a:cs typeface=""/>
            </a:endParaRPr>
          </a:p>
        </p:txBody>
      </p:sp>
      <p:sp>
        <p:nvSpPr>
          <p:cNvPr id="292" name="TextBox 291">
            <a:extLst>
              <a:ext uri="{FF2B5EF4-FFF2-40B4-BE49-F238E27FC236}">
                <a16:creationId xmlns:a16="http://schemas.microsoft.com/office/drawing/2014/main" id="{19F176D3-787C-5946-B2DC-4532BE0B2E10}"/>
              </a:ext>
            </a:extLst>
          </p:cNvPr>
          <p:cNvSpPr txBox="1"/>
          <p:nvPr/>
        </p:nvSpPr>
        <p:spPr>
          <a:xfrm>
            <a:off x="6417998" y="1800461"/>
            <a:ext cx="1662506" cy="338554"/>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
                <a:cs typeface=""/>
              </a:rPr>
              <a:t>Optical Undulator</a:t>
            </a:r>
          </a:p>
        </p:txBody>
      </p:sp>
      <p:grpSp>
        <p:nvGrpSpPr>
          <p:cNvPr id="293" name="Group 292">
            <a:extLst>
              <a:ext uri="{FF2B5EF4-FFF2-40B4-BE49-F238E27FC236}">
                <a16:creationId xmlns:a16="http://schemas.microsoft.com/office/drawing/2014/main" id="{6E6611C9-C4B4-FE4E-8FBE-22B1E05A117B}"/>
              </a:ext>
            </a:extLst>
          </p:cNvPr>
          <p:cNvGrpSpPr/>
          <p:nvPr/>
        </p:nvGrpSpPr>
        <p:grpSpPr>
          <a:xfrm>
            <a:off x="7780544" y="2721254"/>
            <a:ext cx="215800" cy="199348"/>
            <a:chOff x="6324600" y="1483774"/>
            <a:chExt cx="1489292" cy="1375748"/>
          </a:xfrm>
        </p:grpSpPr>
        <p:grpSp>
          <p:nvGrpSpPr>
            <p:cNvPr id="294" name="Group 293">
              <a:extLst>
                <a:ext uri="{FF2B5EF4-FFF2-40B4-BE49-F238E27FC236}">
                  <a16:creationId xmlns:a16="http://schemas.microsoft.com/office/drawing/2014/main" id="{1196D4E9-31A0-F441-8076-BF740D96EFD0}"/>
                </a:ext>
              </a:extLst>
            </p:cNvPr>
            <p:cNvGrpSpPr/>
            <p:nvPr/>
          </p:nvGrpSpPr>
          <p:grpSpPr>
            <a:xfrm>
              <a:off x="6324600" y="2100263"/>
              <a:ext cx="368300" cy="368300"/>
              <a:chOff x="6324600" y="2100263"/>
              <a:chExt cx="368300" cy="368300"/>
            </a:xfrm>
          </p:grpSpPr>
          <p:sp>
            <p:nvSpPr>
              <p:cNvPr id="337" name="Oval 336">
                <a:extLst>
                  <a:ext uri="{FF2B5EF4-FFF2-40B4-BE49-F238E27FC236}">
                    <a16:creationId xmlns:a16="http://schemas.microsoft.com/office/drawing/2014/main" id="{F5DF731E-07E7-C54B-8968-A4BE2B1BB05B}"/>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338" name="Oval 337">
                <a:extLst>
                  <a:ext uri="{FF2B5EF4-FFF2-40B4-BE49-F238E27FC236}">
                    <a16:creationId xmlns:a16="http://schemas.microsoft.com/office/drawing/2014/main" id="{B4DA2F14-2AD5-BC41-8944-6365239975D2}"/>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295" name="Group 294">
              <a:extLst>
                <a:ext uri="{FF2B5EF4-FFF2-40B4-BE49-F238E27FC236}">
                  <a16:creationId xmlns:a16="http://schemas.microsoft.com/office/drawing/2014/main" id="{36C830A6-11FD-844E-8EEA-B38C67BC8F30}"/>
                </a:ext>
              </a:extLst>
            </p:cNvPr>
            <p:cNvGrpSpPr/>
            <p:nvPr/>
          </p:nvGrpSpPr>
          <p:grpSpPr>
            <a:xfrm>
              <a:off x="6677212" y="2491222"/>
              <a:ext cx="368300" cy="368300"/>
              <a:chOff x="6324600" y="2100263"/>
              <a:chExt cx="368300" cy="368300"/>
            </a:xfrm>
          </p:grpSpPr>
          <p:sp>
            <p:nvSpPr>
              <p:cNvPr id="335" name="Oval 334">
                <a:extLst>
                  <a:ext uri="{FF2B5EF4-FFF2-40B4-BE49-F238E27FC236}">
                    <a16:creationId xmlns:a16="http://schemas.microsoft.com/office/drawing/2014/main" id="{3C382976-6182-5E44-B3CD-2B17E62A6B1B}"/>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336" name="Oval 335">
                <a:extLst>
                  <a:ext uri="{FF2B5EF4-FFF2-40B4-BE49-F238E27FC236}">
                    <a16:creationId xmlns:a16="http://schemas.microsoft.com/office/drawing/2014/main" id="{98D31DC4-0D4A-D244-8C7D-5EE373616A95}"/>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296" name="Group 295">
              <a:extLst>
                <a:ext uri="{FF2B5EF4-FFF2-40B4-BE49-F238E27FC236}">
                  <a16:creationId xmlns:a16="http://schemas.microsoft.com/office/drawing/2014/main" id="{7067B250-82CE-9B45-840B-FCFAD6541893}"/>
                </a:ext>
              </a:extLst>
            </p:cNvPr>
            <p:cNvGrpSpPr/>
            <p:nvPr/>
          </p:nvGrpSpPr>
          <p:grpSpPr>
            <a:xfrm>
              <a:off x="6851106" y="2100263"/>
              <a:ext cx="368300" cy="368300"/>
              <a:chOff x="6324600" y="2100263"/>
              <a:chExt cx="368300" cy="368300"/>
            </a:xfrm>
          </p:grpSpPr>
          <p:sp>
            <p:nvSpPr>
              <p:cNvPr id="333" name="Oval 332">
                <a:extLst>
                  <a:ext uri="{FF2B5EF4-FFF2-40B4-BE49-F238E27FC236}">
                    <a16:creationId xmlns:a16="http://schemas.microsoft.com/office/drawing/2014/main" id="{FEEFA8FB-9E9D-2747-A67D-D61D366E7077}"/>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334" name="Oval 333">
                <a:extLst>
                  <a:ext uri="{FF2B5EF4-FFF2-40B4-BE49-F238E27FC236}">
                    <a16:creationId xmlns:a16="http://schemas.microsoft.com/office/drawing/2014/main" id="{463881DD-0DB2-144C-8B31-6E46894D7560}"/>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297" name="Group 296">
              <a:extLst>
                <a:ext uri="{FF2B5EF4-FFF2-40B4-BE49-F238E27FC236}">
                  <a16:creationId xmlns:a16="http://schemas.microsoft.com/office/drawing/2014/main" id="{04270FA4-4C62-BA41-B927-485E69C42B99}"/>
                </a:ext>
              </a:extLst>
            </p:cNvPr>
            <p:cNvGrpSpPr/>
            <p:nvPr/>
          </p:nvGrpSpPr>
          <p:grpSpPr>
            <a:xfrm>
              <a:off x="6652228" y="1908503"/>
              <a:ext cx="368300" cy="368300"/>
              <a:chOff x="6324600" y="2100263"/>
              <a:chExt cx="368300" cy="368300"/>
            </a:xfrm>
          </p:grpSpPr>
          <p:sp>
            <p:nvSpPr>
              <p:cNvPr id="331" name="Oval 330">
                <a:extLst>
                  <a:ext uri="{FF2B5EF4-FFF2-40B4-BE49-F238E27FC236}">
                    <a16:creationId xmlns:a16="http://schemas.microsoft.com/office/drawing/2014/main" id="{C6EE87E3-2A5D-7B42-970B-C214849C4246}"/>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332" name="Oval 331">
                <a:extLst>
                  <a:ext uri="{FF2B5EF4-FFF2-40B4-BE49-F238E27FC236}">
                    <a16:creationId xmlns:a16="http://schemas.microsoft.com/office/drawing/2014/main" id="{CDE22229-FC96-BF4F-998F-DFF1BC5C6989}"/>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298" name="Group 297">
              <a:extLst>
                <a:ext uri="{FF2B5EF4-FFF2-40B4-BE49-F238E27FC236}">
                  <a16:creationId xmlns:a16="http://schemas.microsoft.com/office/drawing/2014/main" id="{47D6F213-C5A5-3545-91AC-0F3526DBA74A}"/>
                </a:ext>
              </a:extLst>
            </p:cNvPr>
            <p:cNvGrpSpPr/>
            <p:nvPr/>
          </p:nvGrpSpPr>
          <p:grpSpPr>
            <a:xfrm>
              <a:off x="6772464" y="1492609"/>
              <a:ext cx="368300" cy="368300"/>
              <a:chOff x="6324600" y="2100263"/>
              <a:chExt cx="368300" cy="368300"/>
            </a:xfrm>
          </p:grpSpPr>
          <p:sp>
            <p:nvSpPr>
              <p:cNvPr id="329" name="Oval 328">
                <a:extLst>
                  <a:ext uri="{FF2B5EF4-FFF2-40B4-BE49-F238E27FC236}">
                    <a16:creationId xmlns:a16="http://schemas.microsoft.com/office/drawing/2014/main" id="{9D1D9CC5-2E00-0A4F-8C05-ECC59737897E}"/>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330" name="Oval 329">
                <a:extLst>
                  <a:ext uri="{FF2B5EF4-FFF2-40B4-BE49-F238E27FC236}">
                    <a16:creationId xmlns:a16="http://schemas.microsoft.com/office/drawing/2014/main" id="{DD3E4990-89FC-404D-90EA-43EC469B5C63}"/>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299" name="Group 298">
              <a:extLst>
                <a:ext uri="{FF2B5EF4-FFF2-40B4-BE49-F238E27FC236}">
                  <a16:creationId xmlns:a16="http://schemas.microsoft.com/office/drawing/2014/main" id="{869AAB5C-9621-C341-8312-F9B1E871D3AB}"/>
                </a:ext>
              </a:extLst>
            </p:cNvPr>
            <p:cNvGrpSpPr/>
            <p:nvPr/>
          </p:nvGrpSpPr>
          <p:grpSpPr>
            <a:xfrm>
              <a:off x="6451185" y="1651828"/>
              <a:ext cx="368300" cy="368300"/>
              <a:chOff x="6324600" y="2100263"/>
              <a:chExt cx="368300" cy="368300"/>
            </a:xfrm>
          </p:grpSpPr>
          <p:sp>
            <p:nvSpPr>
              <p:cNvPr id="327" name="Oval 326">
                <a:extLst>
                  <a:ext uri="{FF2B5EF4-FFF2-40B4-BE49-F238E27FC236}">
                    <a16:creationId xmlns:a16="http://schemas.microsoft.com/office/drawing/2014/main" id="{643F4DC7-EC84-1645-BFE9-34E4534098D9}"/>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328" name="Oval 327">
                <a:extLst>
                  <a:ext uri="{FF2B5EF4-FFF2-40B4-BE49-F238E27FC236}">
                    <a16:creationId xmlns:a16="http://schemas.microsoft.com/office/drawing/2014/main" id="{D4AA3285-CBF4-F042-9285-643DBE0F3447}"/>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300" name="Group 299">
              <a:extLst>
                <a:ext uri="{FF2B5EF4-FFF2-40B4-BE49-F238E27FC236}">
                  <a16:creationId xmlns:a16="http://schemas.microsoft.com/office/drawing/2014/main" id="{4AED9405-87E1-074E-9DF4-A20685EC2A05}"/>
                </a:ext>
              </a:extLst>
            </p:cNvPr>
            <p:cNvGrpSpPr/>
            <p:nvPr/>
          </p:nvGrpSpPr>
          <p:grpSpPr>
            <a:xfrm>
              <a:off x="7154082" y="2077604"/>
              <a:ext cx="368300" cy="368300"/>
              <a:chOff x="6324600" y="2100263"/>
              <a:chExt cx="368300" cy="368300"/>
            </a:xfrm>
          </p:grpSpPr>
          <p:sp>
            <p:nvSpPr>
              <p:cNvPr id="325" name="Oval 324">
                <a:extLst>
                  <a:ext uri="{FF2B5EF4-FFF2-40B4-BE49-F238E27FC236}">
                    <a16:creationId xmlns:a16="http://schemas.microsoft.com/office/drawing/2014/main" id="{EF06DC03-D9BD-E24A-9FFE-F46653C7FB5D}"/>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326" name="Oval 325">
                <a:extLst>
                  <a:ext uri="{FF2B5EF4-FFF2-40B4-BE49-F238E27FC236}">
                    <a16:creationId xmlns:a16="http://schemas.microsoft.com/office/drawing/2014/main" id="{6157C510-ED00-D24C-A90A-A984D8CEAED1}"/>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301" name="Group 300">
              <a:extLst>
                <a:ext uri="{FF2B5EF4-FFF2-40B4-BE49-F238E27FC236}">
                  <a16:creationId xmlns:a16="http://schemas.microsoft.com/office/drawing/2014/main" id="{71ACF53F-BAEA-074A-89CA-6655B9137198}"/>
                </a:ext>
              </a:extLst>
            </p:cNvPr>
            <p:cNvGrpSpPr/>
            <p:nvPr/>
          </p:nvGrpSpPr>
          <p:grpSpPr>
            <a:xfrm>
              <a:off x="7201103" y="2466291"/>
              <a:ext cx="368300" cy="368300"/>
              <a:chOff x="6324600" y="2100263"/>
              <a:chExt cx="368300" cy="368300"/>
            </a:xfrm>
          </p:grpSpPr>
          <p:sp>
            <p:nvSpPr>
              <p:cNvPr id="323" name="Oval 322">
                <a:extLst>
                  <a:ext uri="{FF2B5EF4-FFF2-40B4-BE49-F238E27FC236}">
                    <a16:creationId xmlns:a16="http://schemas.microsoft.com/office/drawing/2014/main" id="{9B6D6DF6-7072-4A44-A6EC-3A7180D032C2}"/>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324" name="Oval 323">
                <a:extLst>
                  <a:ext uri="{FF2B5EF4-FFF2-40B4-BE49-F238E27FC236}">
                    <a16:creationId xmlns:a16="http://schemas.microsoft.com/office/drawing/2014/main" id="{B4D4E397-FDED-9E47-B38A-03D1CE433DE8}"/>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302" name="Group 301">
              <a:extLst>
                <a:ext uri="{FF2B5EF4-FFF2-40B4-BE49-F238E27FC236}">
                  <a16:creationId xmlns:a16="http://schemas.microsoft.com/office/drawing/2014/main" id="{030DFCFD-4441-0E40-A029-F0BE3760F46C}"/>
                </a:ext>
              </a:extLst>
            </p:cNvPr>
            <p:cNvGrpSpPr/>
            <p:nvPr/>
          </p:nvGrpSpPr>
          <p:grpSpPr>
            <a:xfrm>
              <a:off x="7201103" y="1748846"/>
              <a:ext cx="368300" cy="368300"/>
              <a:chOff x="6324600" y="2100263"/>
              <a:chExt cx="368300" cy="368300"/>
            </a:xfrm>
          </p:grpSpPr>
          <p:sp>
            <p:nvSpPr>
              <p:cNvPr id="321" name="Oval 320">
                <a:extLst>
                  <a:ext uri="{FF2B5EF4-FFF2-40B4-BE49-F238E27FC236}">
                    <a16:creationId xmlns:a16="http://schemas.microsoft.com/office/drawing/2014/main" id="{EC2C51E3-A002-F54D-A1A7-B9A1AB6E3F22}"/>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322" name="Oval 321">
                <a:extLst>
                  <a:ext uri="{FF2B5EF4-FFF2-40B4-BE49-F238E27FC236}">
                    <a16:creationId xmlns:a16="http://schemas.microsoft.com/office/drawing/2014/main" id="{B318FF4F-A379-FD43-995C-626460630053}"/>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303" name="Group 302">
              <a:extLst>
                <a:ext uri="{FF2B5EF4-FFF2-40B4-BE49-F238E27FC236}">
                  <a16:creationId xmlns:a16="http://schemas.microsoft.com/office/drawing/2014/main" id="{7AC9AFB8-DC89-264B-AFD6-D505BE7602E0}"/>
                </a:ext>
              </a:extLst>
            </p:cNvPr>
            <p:cNvGrpSpPr/>
            <p:nvPr/>
          </p:nvGrpSpPr>
          <p:grpSpPr>
            <a:xfrm>
              <a:off x="7385253" y="2172350"/>
              <a:ext cx="368300" cy="368300"/>
              <a:chOff x="6324600" y="2100263"/>
              <a:chExt cx="368300" cy="368300"/>
            </a:xfrm>
          </p:grpSpPr>
          <p:sp>
            <p:nvSpPr>
              <p:cNvPr id="319" name="Oval 318">
                <a:extLst>
                  <a:ext uri="{FF2B5EF4-FFF2-40B4-BE49-F238E27FC236}">
                    <a16:creationId xmlns:a16="http://schemas.microsoft.com/office/drawing/2014/main" id="{A09624B2-1E30-C347-B239-1BE0EA9EA58E}"/>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320" name="Oval 319">
                <a:extLst>
                  <a:ext uri="{FF2B5EF4-FFF2-40B4-BE49-F238E27FC236}">
                    <a16:creationId xmlns:a16="http://schemas.microsoft.com/office/drawing/2014/main" id="{B34E200E-0B55-BE4A-A1CE-32FE37C237B7}"/>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304" name="Group 303">
              <a:extLst>
                <a:ext uri="{FF2B5EF4-FFF2-40B4-BE49-F238E27FC236}">
                  <a16:creationId xmlns:a16="http://schemas.microsoft.com/office/drawing/2014/main" id="{1B7D34CD-588D-4B47-A6AC-BBA25A26F4DB}"/>
                </a:ext>
              </a:extLst>
            </p:cNvPr>
            <p:cNvGrpSpPr/>
            <p:nvPr/>
          </p:nvGrpSpPr>
          <p:grpSpPr>
            <a:xfrm>
              <a:off x="6926052" y="1682535"/>
              <a:ext cx="368300" cy="368300"/>
              <a:chOff x="6324600" y="2100263"/>
              <a:chExt cx="368300" cy="368300"/>
            </a:xfrm>
          </p:grpSpPr>
          <p:sp>
            <p:nvSpPr>
              <p:cNvPr id="317" name="Oval 316">
                <a:extLst>
                  <a:ext uri="{FF2B5EF4-FFF2-40B4-BE49-F238E27FC236}">
                    <a16:creationId xmlns:a16="http://schemas.microsoft.com/office/drawing/2014/main" id="{43FB6E75-8FDE-0A40-9451-3809EDA553E3}"/>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318" name="Oval 317">
                <a:extLst>
                  <a:ext uri="{FF2B5EF4-FFF2-40B4-BE49-F238E27FC236}">
                    <a16:creationId xmlns:a16="http://schemas.microsoft.com/office/drawing/2014/main" id="{308FB0E3-6C88-AA4D-A15B-BDD5B7323EEE}"/>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305" name="Group 304">
              <a:extLst>
                <a:ext uri="{FF2B5EF4-FFF2-40B4-BE49-F238E27FC236}">
                  <a16:creationId xmlns:a16="http://schemas.microsoft.com/office/drawing/2014/main" id="{5612D8AE-C138-1E44-885F-69653EDE3A65}"/>
                </a:ext>
              </a:extLst>
            </p:cNvPr>
            <p:cNvGrpSpPr/>
            <p:nvPr/>
          </p:nvGrpSpPr>
          <p:grpSpPr>
            <a:xfrm>
              <a:off x="6988235" y="2295743"/>
              <a:ext cx="368300" cy="368300"/>
              <a:chOff x="6324600" y="2100263"/>
              <a:chExt cx="368300" cy="368300"/>
            </a:xfrm>
          </p:grpSpPr>
          <p:sp>
            <p:nvSpPr>
              <p:cNvPr id="315" name="Oval 314">
                <a:extLst>
                  <a:ext uri="{FF2B5EF4-FFF2-40B4-BE49-F238E27FC236}">
                    <a16:creationId xmlns:a16="http://schemas.microsoft.com/office/drawing/2014/main" id="{F9685F20-12F0-6646-ACFB-FAFB197FC244}"/>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316" name="Oval 315">
                <a:extLst>
                  <a:ext uri="{FF2B5EF4-FFF2-40B4-BE49-F238E27FC236}">
                    <a16:creationId xmlns:a16="http://schemas.microsoft.com/office/drawing/2014/main" id="{87184C29-2D0B-F141-8460-3C3FE6A50E3D}"/>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306" name="Group 305">
              <a:extLst>
                <a:ext uri="{FF2B5EF4-FFF2-40B4-BE49-F238E27FC236}">
                  <a16:creationId xmlns:a16="http://schemas.microsoft.com/office/drawing/2014/main" id="{4FFA0F02-BE46-DC43-A65E-2595A9CB9D3A}"/>
                </a:ext>
              </a:extLst>
            </p:cNvPr>
            <p:cNvGrpSpPr/>
            <p:nvPr/>
          </p:nvGrpSpPr>
          <p:grpSpPr>
            <a:xfrm>
              <a:off x="6586240" y="2151787"/>
              <a:ext cx="368300" cy="368300"/>
              <a:chOff x="6324600" y="2100263"/>
              <a:chExt cx="368300" cy="368300"/>
            </a:xfrm>
          </p:grpSpPr>
          <p:sp>
            <p:nvSpPr>
              <p:cNvPr id="313" name="Oval 312">
                <a:extLst>
                  <a:ext uri="{FF2B5EF4-FFF2-40B4-BE49-F238E27FC236}">
                    <a16:creationId xmlns:a16="http://schemas.microsoft.com/office/drawing/2014/main" id="{FF5D9012-2C33-CB44-A5DF-29B914287FD6}"/>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314" name="Oval 313">
                <a:extLst>
                  <a:ext uri="{FF2B5EF4-FFF2-40B4-BE49-F238E27FC236}">
                    <a16:creationId xmlns:a16="http://schemas.microsoft.com/office/drawing/2014/main" id="{E79279A1-5BE0-FC4D-A2EF-1630A193DCA3}"/>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307" name="Group 306">
              <a:extLst>
                <a:ext uri="{FF2B5EF4-FFF2-40B4-BE49-F238E27FC236}">
                  <a16:creationId xmlns:a16="http://schemas.microsoft.com/office/drawing/2014/main" id="{E8E692D4-1D4C-314F-91FE-A6ACCE87B38D}"/>
                </a:ext>
              </a:extLst>
            </p:cNvPr>
            <p:cNvGrpSpPr/>
            <p:nvPr/>
          </p:nvGrpSpPr>
          <p:grpSpPr>
            <a:xfrm>
              <a:off x="7445592" y="1783487"/>
              <a:ext cx="368300" cy="368300"/>
              <a:chOff x="6324600" y="2100263"/>
              <a:chExt cx="368300" cy="368300"/>
            </a:xfrm>
          </p:grpSpPr>
          <p:sp>
            <p:nvSpPr>
              <p:cNvPr id="311" name="Oval 310">
                <a:extLst>
                  <a:ext uri="{FF2B5EF4-FFF2-40B4-BE49-F238E27FC236}">
                    <a16:creationId xmlns:a16="http://schemas.microsoft.com/office/drawing/2014/main" id="{22C411C1-7A1B-DA44-949D-DBF1619D79AD}"/>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312" name="Oval 311">
                <a:extLst>
                  <a:ext uri="{FF2B5EF4-FFF2-40B4-BE49-F238E27FC236}">
                    <a16:creationId xmlns:a16="http://schemas.microsoft.com/office/drawing/2014/main" id="{B1AC3BF5-487D-EE47-933D-E55D3B763EFE}"/>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308" name="Group 307">
              <a:extLst>
                <a:ext uri="{FF2B5EF4-FFF2-40B4-BE49-F238E27FC236}">
                  <a16:creationId xmlns:a16="http://schemas.microsoft.com/office/drawing/2014/main" id="{E4593948-D401-324D-8382-54DA1560F160}"/>
                </a:ext>
              </a:extLst>
            </p:cNvPr>
            <p:cNvGrpSpPr/>
            <p:nvPr/>
          </p:nvGrpSpPr>
          <p:grpSpPr>
            <a:xfrm>
              <a:off x="7106627" y="1483774"/>
              <a:ext cx="368300" cy="368300"/>
              <a:chOff x="6324600" y="2100263"/>
              <a:chExt cx="368300" cy="368300"/>
            </a:xfrm>
          </p:grpSpPr>
          <p:sp>
            <p:nvSpPr>
              <p:cNvPr id="309" name="Oval 308">
                <a:extLst>
                  <a:ext uri="{FF2B5EF4-FFF2-40B4-BE49-F238E27FC236}">
                    <a16:creationId xmlns:a16="http://schemas.microsoft.com/office/drawing/2014/main" id="{0D714C06-8480-3742-8230-DC7B94194CFB}"/>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310" name="Oval 309">
                <a:extLst>
                  <a:ext uri="{FF2B5EF4-FFF2-40B4-BE49-F238E27FC236}">
                    <a16:creationId xmlns:a16="http://schemas.microsoft.com/office/drawing/2014/main" id="{9AD5ED93-D07E-FE46-8F01-186233B40145}"/>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grpSp>
        <p:nvGrpSpPr>
          <p:cNvPr id="464" name="Group 463">
            <a:extLst>
              <a:ext uri="{FF2B5EF4-FFF2-40B4-BE49-F238E27FC236}">
                <a16:creationId xmlns:a16="http://schemas.microsoft.com/office/drawing/2014/main" id="{43A74111-0308-9E24-43C7-DE8D5C043CF0}"/>
              </a:ext>
            </a:extLst>
          </p:cNvPr>
          <p:cNvGrpSpPr/>
          <p:nvPr/>
        </p:nvGrpSpPr>
        <p:grpSpPr>
          <a:xfrm>
            <a:off x="8746064" y="1475174"/>
            <a:ext cx="1895842" cy="3144396"/>
            <a:chOff x="7387527" y="1475174"/>
            <a:chExt cx="1895842" cy="3144396"/>
          </a:xfrm>
        </p:grpSpPr>
        <p:grpSp>
          <p:nvGrpSpPr>
            <p:cNvPr id="3" name="Group 2">
              <a:extLst>
                <a:ext uri="{FF2B5EF4-FFF2-40B4-BE49-F238E27FC236}">
                  <a16:creationId xmlns:a16="http://schemas.microsoft.com/office/drawing/2014/main" id="{9D060C63-E0C3-6B4A-9FC1-4964C4568753}"/>
                </a:ext>
              </a:extLst>
            </p:cNvPr>
            <p:cNvGrpSpPr/>
            <p:nvPr/>
          </p:nvGrpSpPr>
          <p:grpSpPr>
            <a:xfrm>
              <a:off x="7497414" y="3029867"/>
              <a:ext cx="310575" cy="342027"/>
              <a:chOff x="7475744" y="3706461"/>
              <a:chExt cx="551432" cy="607274"/>
            </a:xfrm>
          </p:grpSpPr>
          <p:sp>
            <p:nvSpPr>
              <p:cNvPr id="4" name="Rectangle 3">
                <a:extLst>
                  <a:ext uri="{FF2B5EF4-FFF2-40B4-BE49-F238E27FC236}">
                    <a16:creationId xmlns:a16="http://schemas.microsoft.com/office/drawing/2014/main" id="{9E845A44-532E-0C42-A42C-0BD4F1A9F1EE}"/>
                  </a:ext>
                </a:extLst>
              </p:cNvPr>
              <p:cNvSpPr/>
              <p:nvPr/>
            </p:nvSpPr>
            <p:spPr>
              <a:xfrm>
                <a:off x="7475744" y="3706461"/>
                <a:ext cx="551432" cy="607274"/>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nvGrpSpPr>
              <p:cNvPr id="5" name="Group 4">
                <a:extLst>
                  <a:ext uri="{FF2B5EF4-FFF2-40B4-BE49-F238E27FC236}">
                    <a16:creationId xmlns:a16="http://schemas.microsoft.com/office/drawing/2014/main" id="{26259D51-633A-6F48-BFA3-A8226CBDD6BF}"/>
                  </a:ext>
                </a:extLst>
              </p:cNvPr>
              <p:cNvGrpSpPr/>
              <p:nvPr/>
            </p:nvGrpSpPr>
            <p:grpSpPr>
              <a:xfrm>
                <a:off x="7636287" y="3915866"/>
                <a:ext cx="164113" cy="195444"/>
                <a:chOff x="7636287" y="3915866"/>
                <a:chExt cx="767817" cy="914400"/>
              </a:xfrm>
            </p:grpSpPr>
            <p:sp>
              <p:nvSpPr>
                <p:cNvPr id="30" name="Freeform 29">
                  <a:extLst>
                    <a:ext uri="{FF2B5EF4-FFF2-40B4-BE49-F238E27FC236}">
                      <a16:creationId xmlns:a16="http://schemas.microsoft.com/office/drawing/2014/main" id="{F36BBAE7-D4F1-F248-9E41-7AEA5A032125}"/>
                    </a:ext>
                  </a:extLst>
                </p:cNvPr>
                <p:cNvSpPr/>
                <p:nvPr/>
              </p:nvSpPr>
              <p:spPr>
                <a:xfrm>
                  <a:off x="7636287" y="3915866"/>
                  <a:ext cx="530492" cy="914400"/>
                </a:xfrm>
                <a:custGeom>
                  <a:avLst/>
                  <a:gdLst>
                    <a:gd name="connsiteX0" fmla="*/ 181484 w 530492"/>
                    <a:gd name="connsiteY0" fmla="*/ 0 h 914400"/>
                    <a:gd name="connsiteX1" fmla="*/ 0 w 530492"/>
                    <a:gd name="connsiteY1" fmla="*/ 467670 h 914400"/>
                    <a:gd name="connsiteX2" fmla="*/ 279206 w 530492"/>
                    <a:gd name="connsiteY2" fmla="*/ 914400 h 914400"/>
                    <a:gd name="connsiteX3" fmla="*/ 530492 w 530492"/>
                    <a:gd name="connsiteY3" fmla="*/ 390888 h 914400"/>
                    <a:gd name="connsiteX4" fmla="*/ 181484 w 530492"/>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92" h="914400">
                      <a:moveTo>
                        <a:pt x="181484" y="0"/>
                      </a:moveTo>
                      <a:lnTo>
                        <a:pt x="0" y="467670"/>
                      </a:lnTo>
                      <a:lnTo>
                        <a:pt x="279206" y="914400"/>
                      </a:lnTo>
                      <a:lnTo>
                        <a:pt x="530492" y="390888"/>
                      </a:lnTo>
                      <a:lnTo>
                        <a:pt x="181484" y="0"/>
                      </a:lnTo>
                      <a:close/>
                    </a:path>
                  </a:pathLst>
                </a:custGeom>
                <a:solidFill>
                  <a:srgbClr val="26FF4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31" name="Freeform 30">
                  <a:extLst>
                    <a:ext uri="{FF2B5EF4-FFF2-40B4-BE49-F238E27FC236}">
                      <a16:creationId xmlns:a16="http://schemas.microsoft.com/office/drawing/2014/main" id="{48D546D8-E5EB-0244-A0E6-470BBCEDD824}"/>
                    </a:ext>
                  </a:extLst>
                </p:cNvPr>
                <p:cNvSpPr/>
                <p:nvPr/>
              </p:nvSpPr>
              <p:spPr>
                <a:xfrm>
                  <a:off x="7824751" y="3915866"/>
                  <a:ext cx="572373" cy="404849"/>
                </a:xfrm>
                <a:custGeom>
                  <a:avLst/>
                  <a:gdLst>
                    <a:gd name="connsiteX0" fmla="*/ 0 w 572373"/>
                    <a:gd name="connsiteY0" fmla="*/ 0 h 404849"/>
                    <a:gd name="connsiteX1" fmla="*/ 572373 w 572373"/>
                    <a:gd name="connsiteY1" fmla="*/ 328067 h 404849"/>
                    <a:gd name="connsiteX2" fmla="*/ 342028 w 572373"/>
                    <a:gd name="connsiteY2" fmla="*/ 404849 h 404849"/>
                    <a:gd name="connsiteX3" fmla="*/ 0 w 572373"/>
                    <a:gd name="connsiteY3" fmla="*/ 0 h 404849"/>
                    <a:gd name="connsiteX0" fmla="*/ 0 w 572373"/>
                    <a:gd name="connsiteY0" fmla="*/ 0 h 404849"/>
                    <a:gd name="connsiteX1" fmla="*/ 286186 w 572373"/>
                    <a:gd name="connsiteY1" fmla="*/ 174503 h 404849"/>
                    <a:gd name="connsiteX2" fmla="*/ 572373 w 572373"/>
                    <a:gd name="connsiteY2" fmla="*/ 328067 h 404849"/>
                    <a:gd name="connsiteX3" fmla="*/ 342028 w 572373"/>
                    <a:gd name="connsiteY3" fmla="*/ 404849 h 404849"/>
                    <a:gd name="connsiteX4" fmla="*/ 0 w 572373"/>
                    <a:gd name="connsiteY4" fmla="*/ 0 h 404849"/>
                    <a:gd name="connsiteX0" fmla="*/ 0 w 572373"/>
                    <a:gd name="connsiteY0" fmla="*/ 0 h 404849"/>
                    <a:gd name="connsiteX1" fmla="*/ 349008 w 572373"/>
                    <a:gd name="connsiteY1" fmla="*/ 34900 h 404849"/>
                    <a:gd name="connsiteX2" fmla="*/ 572373 w 572373"/>
                    <a:gd name="connsiteY2" fmla="*/ 328067 h 404849"/>
                    <a:gd name="connsiteX3" fmla="*/ 342028 w 572373"/>
                    <a:gd name="connsiteY3" fmla="*/ 404849 h 404849"/>
                    <a:gd name="connsiteX4" fmla="*/ 0 w 572373"/>
                    <a:gd name="connsiteY4" fmla="*/ 0 h 404849"/>
                    <a:gd name="connsiteX0" fmla="*/ 0 w 572373"/>
                    <a:gd name="connsiteY0" fmla="*/ 0 h 404849"/>
                    <a:gd name="connsiteX1" fmla="*/ 390889 w 572373"/>
                    <a:gd name="connsiteY1" fmla="*/ 118661 h 404849"/>
                    <a:gd name="connsiteX2" fmla="*/ 572373 w 572373"/>
                    <a:gd name="connsiteY2" fmla="*/ 328067 h 404849"/>
                    <a:gd name="connsiteX3" fmla="*/ 342028 w 572373"/>
                    <a:gd name="connsiteY3" fmla="*/ 404849 h 404849"/>
                    <a:gd name="connsiteX4" fmla="*/ 0 w 572373"/>
                    <a:gd name="connsiteY4" fmla="*/ 0 h 40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373" h="404849">
                      <a:moveTo>
                        <a:pt x="0" y="0"/>
                      </a:moveTo>
                      <a:lnTo>
                        <a:pt x="390889" y="118661"/>
                      </a:lnTo>
                      <a:lnTo>
                        <a:pt x="572373" y="328067"/>
                      </a:lnTo>
                      <a:lnTo>
                        <a:pt x="342028" y="404849"/>
                      </a:lnTo>
                      <a:lnTo>
                        <a:pt x="0" y="0"/>
                      </a:lnTo>
                      <a:close/>
                    </a:path>
                  </a:pathLst>
                </a:custGeom>
                <a:solidFill>
                  <a:srgbClr val="17812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32" name="Freeform 31">
                  <a:extLst>
                    <a:ext uri="{FF2B5EF4-FFF2-40B4-BE49-F238E27FC236}">
                      <a16:creationId xmlns:a16="http://schemas.microsoft.com/office/drawing/2014/main" id="{A38DAA00-A58A-E141-AA6D-C2793DEA43EC}"/>
                    </a:ext>
                  </a:extLst>
                </p:cNvPr>
                <p:cNvSpPr/>
                <p:nvPr/>
              </p:nvSpPr>
              <p:spPr>
                <a:xfrm>
                  <a:off x="7915493" y="4243933"/>
                  <a:ext cx="488611" cy="586333"/>
                </a:xfrm>
                <a:custGeom>
                  <a:avLst/>
                  <a:gdLst>
                    <a:gd name="connsiteX0" fmla="*/ 488611 w 488611"/>
                    <a:gd name="connsiteY0" fmla="*/ 0 h 586333"/>
                    <a:gd name="connsiteX1" fmla="*/ 251286 w 488611"/>
                    <a:gd name="connsiteY1" fmla="*/ 76782 h 586333"/>
                    <a:gd name="connsiteX2" fmla="*/ 0 w 488611"/>
                    <a:gd name="connsiteY2" fmla="*/ 586333 h 586333"/>
                    <a:gd name="connsiteX3" fmla="*/ 300147 w 488611"/>
                    <a:gd name="connsiteY3" fmla="*/ 342027 h 586333"/>
                    <a:gd name="connsiteX4" fmla="*/ 488611 w 488611"/>
                    <a:gd name="connsiteY4" fmla="*/ 0 h 586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611" h="586333">
                      <a:moveTo>
                        <a:pt x="488611" y="0"/>
                      </a:moveTo>
                      <a:lnTo>
                        <a:pt x="251286" y="76782"/>
                      </a:lnTo>
                      <a:lnTo>
                        <a:pt x="0" y="586333"/>
                      </a:lnTo>
                      <a:lnTo>
                        <a:pt x="300147" y="342027"/>
                      </a:lnTo>
                      <a:lnTo>
                        <a:pt x="488611" y="0"/>
                      </a:lnTo>
                      <a:close/>
                    </a:path>
                  </a:pathLst>
                </a:custGeom>
                <a:solidFill>
                  <a:srgbClr val="00B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grpSp>
            <p:nvGrpSpPr>
              <p:cNvPr id="6" name="Group 5">
                <a:extLst>
                  <a:ext uri="{FF2B5EF4-FFF2-40B4-BE49-F238E27FC236}">
                    <a16:creationId xmlns:a16="http://schemas.microsoft.com/office/drawing/2014/main" id="{7C5AD980-F3AA-9247-8778-B7EAED786207}"/>
                  </a:ext>
                </a:extLst>
              </p:cNvPr>
              <p:cNvGrpSpPr/>
              <p:nvPr/>
            </p:nvGrpSpPr>
            <p:grpSpPr>
              <a:xfrm rot="9319411">
                <a:off x="7862520" y="3935907"/>
                <a:ext cx="130456" cy="155362"/>
                <a:chOff x="7636287" y="3915866"/>
                <a:chExt cx="767817" cy="914400"/>
              </a:xfrm>
            </p:grpSpPr>
            <p:sp>
              <p:nvSpPr>
                <p:cNvPr id="27" name="Freeform 26">
                  <a:extLst>
                    <a:ext uri="{FF2B5EF4-FFF2-40B4-BE49-F238E27FC236}">
                      <a16:creationId xmlns:a16="http://schemas.microsoft.com/office/drawing/2014/main" id="{18F731D8-01ED-824F-8B02-97DC6DB02E1A}"/>
                    </a:ext>
                  </a:extLst>
                </p:cNvPr>
                <p:cNvSpPr/>
                <p:nvPr/>
              </p:nvSpPr>
              <p:spPr>
                <a:xfrm>
                  <a:off x="7636287" y="3915866"/>
                  <a:ext cx="530492" cy="914400"/>
                </a:xfrm>
                <a:custGeom>
                  <a:avLst/>
                  <a:gdLst>
                    <a:gd name="connsiteX0" fmla="*/ 181484 w 530492"/>
                    <a:gd name="connsiteY0" fmla="*/ 0 h 914400"/>
                    <a:gd name="connsiteX1" fmla="*/ 0 w 530492"/>
                    <a:gd name="connsiteY1" fmla="*/ 467670 h 914400"/>
                    <a:gd name="connsiteX2" fmla="*/ 279206 w 530492"/>
                    <a:gd name="connsiteY2" fmla="*/ 914400 h 914400"/>
                    <a:gd name="connsiteX3" fmla="*/ 530492 w 530492"/>
                    <a:gd name="connsiteY3" fmla="*/ 390888 h 914400"/>
                    <a:gd name="connsiteX4" fmla="*/ 181484 w 530492"/>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92" h="914400">
                      <a:moveTo>
                        <a:pt x="181484" y="0"/>
                      </a:moveTo>
                      <a:lnTo>
                        <a:pt x="0" y="467670"/>
                      </a:lnTo>
                      <a:lnTo>
                        <a:pt x="279206" y="914400"/>
                      </a:lnTo>
                      <a:lnTo>
                        <a:pt x="530492" y="390888"/>
                      </a:lnTo>
                      <a:lnTo>
                        <a:pt x="181484" y="0"/>
                      </a:lnTo>
                      <a:close/>
                    </a:path>
                  </a:pathLst>
                </a:custGeom>
                <a:solidFill>
                  <a:srgbClr val="26FF4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28" name="Freeform 27">
                  <a:extLst>
                    <a:ext uri="{FF2B5EF4-FFF2-40B4-BE49-F238E27FC236}">
                      <a16:creationId xmlns:a16="http://schemas.microsoft.com/office/drawing/2014/main" id="{F74CD185-046A-FC48-8748-F862274F02F8}"/>
                    </a:ext>
                  </a:extLst>
                </p:cNvPr>
                <p:cNvSpPr/>
                <p:nvPr/>
              </p:nvSpPr>
              <p:spPr>
                <a:xfrm>
                  <a:off x="7824751" y="3915866"/>
                  <a:ext cx="572373" cy="404849"/>
                </a:xfrm>
                <a:custGeom>
                  <a:avLst/>
                  <a:gdLst>
                    <a:gd name="connsiteX0" fmla="*/ 0 w 572373"/>
                    <a:gd name="connsiteY0" fmla="*/ 0 h 404849"/>
                    <a:gd name="connsiteX1" fmla="*/ 572373 w 572373"/>
                    <a:gd name="connsiteY1" fmla="*/ 328067 h 404849"/>
                    <a:gd name="connsiteX2" fmla="*/ 342028 w 572373"/>
                    <a:gd name="connsiteY2" fmla="*/ 404849 h 404849"/>
                    <a:gd name="connsiteX3" fmla="*/ 0 w 572373"/>
                    <a:gd name="connsiteY3" fmla="*/ 0 h 404849"/>
                    <a:gd name="connsiteX0" fmla="*/ 0 w 572373"/>
                    <a:gd name="connsiteY0" fmla="*/ 0 h 404849"/>
                    <a:gd name="connsiteX1" fmla="*/ 286186 w 572373"/>
                    <a:gd name="connsiteY1" fmla="*/ 174503 h 404849"/>
                    <a:gd name="connsiteX2" fmla="*/ 572373 w 572373"/>
                    <a:gd name="connsiteY2" fmla="*/ 328067 h 404849"/>
                    <a:gd name="connsiteX3" fmla="*/ 342028 w 572373"/>
                    <a:gd name="connsiteY3" fmla="*/ 404849 h 404849"/>
                    <a:gd name="connsiteX4" fmla="*/ 0 w 572373"/>
                    <a:gd name="connsiteY4" fmla="*/ 0 h 404849"/>
                    <a:gd name="connsiteX0" fmla="*/ 0 w 572373"/>
                    <a:gd name="connsiteY0" fmla="*/ 0 h 404849"/>
                    <a:gd name="connsiteX1" fmla="*/ 349008 w 572373"/>
                    <a:gd name="connsiteY1" fmla="*/ 34900 h 404849"/>
                    <a:gd name="connsiteX2" fmla="*/ 572373 w 572373"/>
                    <a:gd name="connsiteY2" fmla="*/ 328067 h 404849"/>
                    <a:gd name="connsiteX3" fmla="*/ 342028 w 572373"/>
                    <a:gd name="connsiteY3" fmla="*/ 404849 h 404849"/>
                    <a:gd name="connsiteX4" fmla="*/ 0 w 572373"/>
                    <a:gd name="connsiteY4" fmla="*/ 0 h 404849"/>
                    <a:gd name="connsiteX0" fmla="*/ 0 w 572373"/>
                    <a:gd name="connsiteY0" fmla="*/ 0 h 404849"/>
                    <a:gd name="connsiteX1" fmla="*/ 390889 w 572373"/>
                    <a:gd name="connsiteY1" fmla="*/ 118661 h 404849"/>
                    <a:gd name="connsiteX2" fmla="*/ 572373 w 572373"/>
                    <a:gd name="connsiteY2" fmla="*/ 328067 h 404849"/>
                    <a:gd name="connsiteX3" fmla="*/ 342028 w 572373"/>
                    <a:gd name="connsiteY3" fmla="*/ 404849 h 404849"/>
                    <a:gd name="connsiteX4" fmla="*/ 0 w 572373"/>
                    <a:gd name="connsiteY4" fmla="*/ 0 h 40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373" h="404849">
                      <a:moveTo>
                        <a:pt x="0" y="0"/>
                      </a:moveTo>
                      <a:lnTo>
                        <a:pt x="390889" y="118661"/>
                      </a:lnTo>
                      <a:lnTo>
                        <a:pt x="572373" y="328067"/>
                      </a:lnTo>
                      <a:lnTo>
                        <a:pt x="342028" y="404849"/>
                      </a:lnTo>
                      <a:lnTo>
                        <a:pt x="0" y="0"/>
                      </a:lnTo>
                      <a:close/>
                    </a:path>
                  </a:pathLst>
                </a:custGeom>
                <a:solidFill>
                  <a:srgbClr val="17812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29" name="Freeform 28">
                  <a:extLst>
                    <a:ext uri="{FF2B5EF4-FFF2-40B4-BE49-F238E27FC236}">
                      <a16:creationId xmlns:a16="http://schemas.microsoft.com/office/drawing/2014/main" id="{3AA77759-902B-8947-B852-FABECA56E1E6}"/>
                    </a:ext>
                  </a:extLst>
                </p:cNvPr>
                <p:cNvSpPr/>
                <p:nvPr/>
              </p:nvSpPr>
              <p:spPr>
                <a:xfrm>
                  <a:off x="7915493" y="4243933"/>
                  <a:ext cx="488611" cy="586333"/>
                </a:xfrm>
                <a:custGeom>
                  <a:avLst/>
                  <a:gdLst>
                    <a:gd name="connsiteX0" fmla="*/ 488611 w 488611"/>
                    <a:gd name="connsiteY0" fmla="*/ 0 h 586333"/>
                    <a:gd name="connsiteX1" fmla="*/ 251286 w 488611"/>
                    <a:gd name="connsiteY1" fmla="*/ 76782 h 586333"/>
                    <a:gd name="connsiteX2" fmla="*/ 0 w 488611"/>
                    <a:gd name="connsiteY2" fmla="*/ 586333 h 586333"/>
                    <a:gd name="connsiteX3" fmla="*/ 300147 w 488611"/>
                    <a:gd name="connsiteY3" fmla="*/ 342027 h 586333"/>
                    <a:gd name="connsiteX4" fmla="*/ 488611 w 488611"/>
                    <a:gd name="connsiteY4" fmla="*/ 0 h 586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611" h="586333">
                      <a:moveTo>
                        <a:pt x="488611" y="0"/>
                      </a:moveTo>
                      <a:lnTo>
                        <a:pt x="251286" y="76782"/>
                      </a:lnTo>
                      <a:lnTo>
                        <a:pt x="0" y="586333"/>
                      </a:lnTo>
                      <a:lnTo>
                        <a:pt x="300147" y="342027"/>
                      </a:lnTo>
                      <a:lnTo>
                        <a:pt x="488611" y="0"/>
                      </a:lnTo>
                      <a:close/>
                    </a:path>
                  </a:pathLst>
                </a:custGeom>
                <a:solidFill>
                  <a:srgbClr val="00B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grpSp>
            <p:nvGrpSpPr>
              <p:cNvPr id="7" name="Group 6">
                <a:extLst>
                  <a:ext uri="{FF2B5EF4-FFF2-40B4-BE49-F238E27FC236}">
                    <a16:creationId xmlns:a16="http://schemas.microsoft.com/office/drawing/2014/main" id="{BFB99ADF-E829-394C-95DC-2C790F889593}"/>
                  </a:ext>
                </a:extLst>
              </p:cNvPr>
              <p:cNvGrpSpPr/>
              <p:nvPr/>
            </p:nvGrpSpPr>
            <p:grpSpPr>
              <a:xfrm rot="17344690">
                <a:off x="7812192" y="4107012"/>
                <a:ext cx="77550" cy="92356"/>
                <a:chOff x="7636287" y="3915866"/>
                <a:chExt cx="767817" cy="914400"/>
              </a:xfrm>
            </p:grpSpPr>
            <p:sp>
              <p:nvSpPr>
                <p:cNvPr id="24" name="Freeform 23">
                  <a:extLst>
                    <a:ext uri="{FF2B5EF4-FFF2-40B4-BE49-F238E27FC236}">
                      <a16:creationId xmlns:a16="http://schemas.microsoft.com/office/drawing/2014/main" id="{7D36E44A-ECE3-CF45-8582-50DCD80E35F8}"/>
                    </a:ext>
                  </a:extLst>
                </p:cNvPr>
                <p:cNvSpPr/>
                <p:nvPr/>
              </p:nvSpPr>
              <p:spPr>
                <a:xfrm>
                  <a:off x="7636287" y="3915866"/>
                  <a:ext cx="530492" cy="914400"/>
                </a:xfrm>
                <a:custGeom>
                  <a:avLst/>
                  <a:gdLst>
                    <a:gd name="connsiteX0" fmla="*/ 181484 w 530492"/>
                    <a:gd name="connsiteY0" fmla="*/ 0 h 914400"/>
                    <a:gd name="connsiteX1" fmla="*/ 0 w 530492"/>
                    <a:gd name="connsiteY1" fmla="*/ 467670 h 914400"/>
                    <a:gd name="connsiteX2" fmla="*/ 279206 w 530492"/>
                    <a:gd name="connsiteY2" fmla="*/ 914400 h 914400"/>
                    <a:gd name="connsiteX3" fmla="*/ 530492 w 530492"/>
                    <a:gd name="connsiteY3" fmla="*/ 390888 h 914400"/>
                    <a:gd name="connsiteX4" fmla="*/ 181484 w 530492"/>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92" h="914400">
                      <a:moveTo>
                        <a:pt x="181484" y="0"/>
                      </a:moveTo>
                      <a:lnTo>
                        <a:pt x="0" y="467670"/>
                      </a:lnTo>
                      <a:lnTo>
                        <a:pt x="279206" y="914400"/>
                      </a:lnTo>
                      <a:lnTo>
                        <a:pt x="530492" y="390888"/>
                      </a:lnTo>
                      <a:lnTo>
                        <a:pt x="181484" y="0"/>
                      </a:lnTo>
                      <a:close/>
                    </a:path>
                  </a:pathLst>
                </a:custGeom>
                <a:solidFill>
                  <a:srgbClr val="26FF4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25" name="Freeform 24">
                  <a:extLst>
                    <a:ext uri="{FF2B5EF4-FFF2-40B4-BE49-F238E27FC236}">
                      <a16:creationId xmlns:a16="http://schemas.microsoft.com/office/drawing/2014/main" id="{402FB7EA-5EE4-4A47-A44C-0C40C52EF0D3}"/>
                    </a:ext>
                  </a:extLst>
                </p:cNvPr>
                <p:cNvSpPr/>
                <p:nvPr/>
              </p:nvSpPr>
              <p:spPr>
                <a:xfrm>
                  <a:off x="7824751" y="3915866"/>
                  <a:ext cx="572373" cy="404849"/>
                </a:xfrm>
                <a:custGeom>
                  <a:avLst/>
                  <a:gdLst>
                    <a:gd name="connsiteX0" fmla="*/ 0 w 572373"/>
                    <a:gd name="connsiteY0" fmla="*/ 0 h 404849"/>
                    <a:gd name="connsiteX1" fmla="*/ 572373 w 572373"/>
                    <a:gd name="connsiteY1" fmla="*/ 328067 h 404849"/>
                    <a:gd name="connsiteX2" fmla="*/ 342028 w 572373"/>
                    <a:gd name="connsiteY2" fmla="*/ 404849 h 404849"/>
                    <a:gd name="connsiteX3" fmla="*/ 0 w 572373"/>
                    <a:gd name="connsiteY3" fmla="*/ 0 h 404849"/>
                    <a:gd name="connsiteX0" fmla="*/ 0 w 572373"/>
                    <a:gd name="connsiteY0" fmla="*/ 0 h 404849"/>
                    <a:gd name="connsiteX1" fmla="*/ 286186 w 572373"/>
                    <a:gd name="connsiteY1" fmla="*/ 174503 h 404849"/>
                    <a:gd name="connsiteX2" fmla="*/ 572373 w 572373"/>
                    <a:gd name="connsiteY2" fmla="*/ 328067 h 404849"/>
                    <a:gd name="connsiteX3" fmla="*/ 342028 w 572373"/>
                    <a:gd name="connsiteY3" fmla="*/ 404849 h 404849"/>
                    <a:gd name="connsiteX4" fmla="*/ 0 w 572373"/>
                    <a:gd name="connsiteY4" fmla="*/ 0 h 404849"/>
                    <a:gd name="connsiteX0" fmla="*/ 0 w 572373"/>
                    <a:gd name="connsiteY0" fmla="*/ 0 h 404849"/>
                    <a:gd name="connsiteX1" fmla="*/ 349008 w 572373"/>
                    <a:gd name="connsiteY1" fmla="*/ 34900 h 404849"/>
                    <a:gd name="connsiteX2" fmla="*/ 572373 w 572373"/>
                    <a:gd name="connsiteY2" fmla="*/ 328067 h 404849"/>
                    <a:gd name="connsiteX3" fmla="*/ 342028 w 572373"/>
                    <a:gd name="connsiteY3" fmla="*/ 404849 h 404849"/>
                    <a:gd name="connsiteX4" fmla="*/ 0 w 572373"/>
                    <a:gd name="connsiteY4" fmla="*/ 0 h 404849"/>
                    <a:gd name="connsiteX0" fmla="*/ 0 w 572373"/>
                    <a:gd name="connsiteY0" fmla="*/ 0 h 404849"/>
                    <a:gd name="connsiteX1" fmla="*/ 390889 w 572373"/>
                    <a:gd name="connsiteY1" fmla="*/ 118661 h 404849"/>
                    <a:gd name="connsiteX2" fmla="*/ 572373 w 572373"/>
                    <a:gd name="connsiteY2" fmla="*/ 328067 h 404849"/>
                    <a:gd name="connsiteX3" fmla="*/ 342028 w 572373"/>
                    <a:gd name="connsiteY3" fmla="*/ 404849 h 404849"/>
                    <a:gd name="connsiteX4" fmla="*/ 0 w 572373"/>
                    <a:gd name="connsiteY4" fmla="*/ 0 h 40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373" h="404849">
                      <a:moveTo>
                        <a:pt x="0" y="0"/>
                      </a:moveTo>
                      <a:lnTo>
                        <a:pt x="390889" y="118661"/>
                      </a:lnTo>
                      <a:lnTo>
                        <a:pt x="572373" y="328067"/>
                      </a:lnTo>
                      <a:lnTo>
                        <a:pt x="342028" y="404849"/>
                      </a:lnTo>
                      <a:lnTo>
                        <a:pt x="0" y="0"/>
                      </a:lnTo>
                      <a:close/>
                    </a:path>
                  </a:pathLst>
                </a:custGeom>
                <a:solidFill>
                  <a:srgbClr val="17812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26" name="Freeform 25">
                  <a:extLst>
                    <a:ext uri="{FF2B5EF4-FFF2-40B4-BE49-F238E27FC236}">
                      <a16:creationId xmlns:a16="http://schemas.microsoft.com/office/drawing/2014/main" id="{8EC8AAFE-D047-914D-88E9-4535D7C991D2}"/>
                    </a:ext>
                  </a:extLst>
                </p:cNvPr>
                <p:cNvSpPr/>
                <p:nvPr/>
              </p:nvSpPr>
              <p:spPr>
                <a:xfrm>
                  <a:off x="7915493" y="4243933"/>
                  <a:ext cx="488611" cy="586333"/>
                </a:xfrm>
                <a:custGeom>
                  <a:avLst/>
                  <a:gdLst>
                    <a:gd name="connsiteX0" fmla="*/ 488611 w 488611"/>
                    <a:gd name="connsiteY0" fmla="*/ 0 h 586333"/>
                    <a:gd name="connsiteX1" fmla="*/ 251286 w 488611"/>
                    <a:gd name="connsiteY1" fmla="*/ 76782 h 586333"/>
                    <a:gd name="connsiteX2" fmla="*/ 0 w 488611"/>
                    <a:gd name="connsiteY2" fmla="*/ 586333 h 586333"/>
                    <a:gd name="connsiteX3" fmla="*/ 300147 w 488611"/>
                    <a:gd name="connsiteY3" fmla="*/ 342027 h 586333"/>
                    <a:gd name="connsiteX4" fmla="*/ 488611 w 488611"/>
                    <a:gd name="connsiteY4" fmla="*/ 0 h 586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611" h="586333">
                      <a:moveTo>
                        <a:pt x="488611" y="0"/>
                      </a:moveTo>
                      <a:lnTo>
                        <a:pt x="251286" y="76782"/>
                      </a:lnTo>
                      <a:lnTo>
                        <a:pt x="0" y="586333"/>
                      </a:lnTo>
                      <a:lnTo>
                        <a:pt x="300147" y="342027"/>
                      </a:lnTo>
                      <a:lnTo>
                        <a:pt x="488611" y="0"/>
                      </a:lnTo>
                      <a:close/>
                    </a:path>
                  </a:pathLst>
                </a:custGeom>
                <a:solidFill>
                  <a:srgbClr val="00B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grpSp>
            <p:nvGrpSpPr>
              <p:cNvPr id="8" name="Group 7">
                <a:extLst>
                  <a:ext uri="{FF2B5EF4-FFF2-40B4-BE49-F238E27FC236}">
                    <a16:creationId xmlns:a16="http://schemas.microsoft.com/office/drawing/2014/main" id="{EE2E2C00-5DD8-8146-BF4A-EE931E4BE8CB}"/>
                  </a:ext>
                </a:extLst>
              </p:cNvPr>
              <p:cNvGrpSpPr/>
              <p:nvPr/>
            </p:nvGrpSpPr>
            <p:grpSpPr>
              <a:xfrm rot="19560828">
                <a:off x="7762172" y="3795841"/>
                <a:ext cx="107788" cy="128366"/>
                <a:chOff x="7636287" y="3915866"/>
                <a:chExt cx="767817" cy="914400"/>
              </a:xfrm>
            </p:grpSpPr>
            <p:sp>
              <p:nvSpPr>
                <p:cNvPr id="21" name="Freeform 20">
                  <a:extLst>
                    <a:ext uri="{FF2B5EF4-FFF2-40B4-BE49-F238E27FC236}">
                      <a16:creationId xmlns:a16="http://schemas.microsoft.com/office/drawing/2014/main" id="{5CC9229F-1422-BA46-89E9-DD3F7C1B6C17}"/>
                    </a:ext>
                  </a:extLst>
                </p:cNvPr>
                <p:cNvSpPr/>
                <p:nvPr/>
              </p:nvSpPr>
              <p:spPr>
                <a:xfrm>
                  <a:off x="7636287" y="3915866"/>
                  <a:ext cx="530492" cy="914400"/>
                </a:xfrm>
                <a:custGeom>
                  <a:avLst/>
                  <a:gdLst>
                    <a:gd name="connsiteX0" fmla="*/ 181484 w 530492"/>
                    <a:gd name="connsiteY0" fmla="*/ 0 h 914400"/>
                    <a:gd name="connsiteX1" fmla="*/ 0 w 530492"/>
                    <a:gd name="connsiteY1" fmla="*/ 467670 h 914400"/>
                    <a:gd name="connsiteX2" fmla="*/ 279206 w 530492"/>
                    <a:gd name="connsiteY2" fmla="*/ 914400 h 914400"/>
                    <a:gd name="connsiteX3" fmla="*/ 530492 w 530492"/>
                    <a:gd name="connsiteY3" fmla="*/ 390888 h 914400"/>
                    <a:gd name="connsiteX4" fmla="*/ 181484 w 530492"/>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92" h="914400">
                      <a:moveTo>
                        <a:pt x="181484" y="0"/>
                      </a:moveTo>
                      <a:lnTo>
                        <a:pt x="0" y="467670"/>
                      </a:lnTo>
                      <a:lnTo>
                        <a:pt x="279206" y="914400"/>
                      </a:lnTo>
                      <a:lnTo>
                        <a:pt x="530492" y="390888"/>
                      </a:lnTo>
                      <a:lnTo>
                        <a:pt x="181484" y="0"/>
                      </a:lnTo>
                      <a:close/>
                    </a:path>
                  </a:pathLst>
                </a:custGeom>
                <a:solidFill>
                  <a:srgbClr val="26FF4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22" name="Freeform 21">
                  <a:extLst>
                    <a:ext uri="{FF2B5EF4-FFF2-40B4-BE49-F238E27FC236}">
                      <a16:creationId xmlns:a16="http://schemas.microsoft.com/office/drawing/2014/main" id="{1AEBF322-5D12-4449-B510-D542C970628F}"/>
                    </a:ext>
                  </a:extLst>
                </p:cNvPr>
                <p:cNvSpPr/>
                <p:nvPr/>
              </p:nvSpPr>
              <p:spPr>
                <a:xfrm>
                  <a:off x="7824751" y="3915866"/>
                  <a:ext cx="572373" cy="404849"/>
                </a:xfrm>
                <a:custGeom>
                  <a:avLst/>
                  <a:gdLst>
                    <a:gd name="connsiteX0" fmla="*/ 0 w 572373"/>
                    <a:gd name="connsiteY0" fmla="*/ 0 h 404849"/>
                    <a:gd name="connsiteX1" fmla="*/ 572373 w 572373"/>
                    <a:gd name="connsiteY1" fmla="*/ 328067 h 404849"/>
                    <a:gd name="connsiteX2" fmla="*/ 342028 w 572373"/>
                    <a:gd name="connsiteY2" fmla="*/ 404849 h 404849"/>
                    <a:gd name="connsiteX3" fmla="*/ 0 w 572373"/>
                    <a:gd name="connsiteY3" fmla="*/ 0 h 404849"/>
                    <a:gd name="connsiteX0" fmla="*/ 0 w 572373"/>
                    <a:gd name="connsiteY0" fmla="*/ 0 h 404849"/>
                    <a:gd name="connsiteX1" fmla="*/ 286186 w 572373"/>
                    <a:gd name="connsiteY1" fmla="*/ 174503 h 404849"/>
                    <a:gd name="connsiteX2" fmla="*/ 572373 w 572373"/>
                    <a:gd name="connsiteY2" fmla="*/ 328067 h 404849"/>
                    <a:gd name="connsiteX3" fmla="*/ 342028 w 572373"/>
                    <a:gd name="connsiteY3" fmla="*/ 404849 h 404849"/>
                    <a:gd name="connsiteX4" fmla="*/ 0 w 572373"/>
                    <a:gd name="connsiteY4" fmla="*/ 0 h 404849"/>
                    <a:gd name="connsiteX0" fmla="*/ 0 w 572373"/>
                    <a:gd name="connsiteY0" fmla="*/ 0 h 404849"/>
                    <a:gd name="connsiteX1" fmla="*/ 349008 w 572373"/>
                    <a:gd name="connsiteY1" fmla="*/ 34900 h 404849"/>
                    <a:gd name="connsiteX2" fmla="*/ 572373 w 572373"/>
                    <a:gd name="connsiteY2" fmla="*/ 328067 h 404849"/>
                    <a:gd name="connsiteX3" fmla="*/ 342028 w 572373"/>
                    <a:gd name="connsiteY3" fmla="*/ 404849 h 404849"/>
                    <a:gd name="connsiteX4" fmla="*/ 0 w 572373"/>
                    <a:gd name="connsiteY4" fmla="*/ 0 h 404849"/>
                    <a:gd name="connsiteX0" fmla="*/ 0 w 572373"/>
                    <a:gd name="connsiteY0" fmla="*/ 0 h 404849"/>
                    <a:gd name="connsiteX1" fmla="*/ 390889 w 572373"/>
                    <a:gd name="connsiteY1" fmla="*/ 118661 h 404849"/>
                    <a:gd name="connsiteX2" fmla="*/ 572373 w 572373"/>
                    <a:gd name="connsiteY2" fmla="*/ 328067 h 404849"/>
                    <a:gd name="connsiteX3" fmla="*/ 342028 w 572373"/>
                    <a:gd name="connsiteY3" fmla="*/ 404849 h 404849"/>
                    <a:gd name="connsiteX4" fmla="*/ 0 w 572373"/>
                    <a:gd name="connsiteY4" fmla="*/ 0 h 40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373" h="404849">
                      <a:moveTo>
                        <a:pt x="0" y="0"/>
                      </a:moveTo>
                      <a:lnTo>
                        <a:pt x="390889" y="118661"/>
                      </a:lnTo>
                      <a:lnTo>
                        <a:pt x="572373" y="328067"/>
                      </a:lnTo>
                      <a:lnTo>
                        <a:pt x="342028" y="404849"/>
                      </a:lnTo>
                      <a:lnTo>
                        <a:pt x="0" y="0"/>
                      </a:lnTo>
                      <a:close/>
                    </a:path>
                  </a:pathLst>
                </a:custGeom>
                <a:solidFill>
                  <a:srgbClr val="17812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23" name="Freeform 22">
                  <a:extLst>
                    <a:ext uri="{FF2B5EF4-FFF2-40B4-BE49-F238E27FC236}">
                      <a16:creationId xmlns:a16="http://schemas.microsoft.com/office/drawing/2014/main" id="{CDE280C1-151A-864E-B775-09BC3CD74E56}"/>
                    </a:ext>
                  </a:extLst>
                </p:cNvPr>
                <p:cNvSpPr/>
                <p:nvPr/>
              </p:nvSpPr>
              <p:spPr>
                <a:xfrm>
                  <a:off x="7915493" y="4243933"/>
                  <a:ext cx="488611" cy="586333"/>
                </a:xfrm>
                <a:custGeom>
                  <a:avLst/>
                  <a:gdLst>
                    <a:gd name="connsiteX0" fmla="*/ 488611 w 488611"/>
                    <a:gd name="connsiteY0" fmla="*/ 0 h 586333"/>
                    <a:gd name="connsiteX1" fmla="*/ 251286 w 488611"/>
                    <a:gd name="connsiteY1" fmla="*/ 76782 h 586333"/>
                    <a:gd name="connsiteX2" fmla="*/ 0 w 488611"/>
                    <a:gd name="connsiteY2" fmla="*/ 586333 h 586333"/>
                    <a:gd name="connsiteX3" fmla="*/ 300147 w 488611"/>
                    <a:gd name="connsiteY3" fmla="*/ 342027 h 586333"/>
                    <a:gd name="connsiteX4" fmla="*/ 488611 w 488611"/>
                    <a:gd name="connsiteY4" fmla="*/ 0 h 586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611" h="586333">
                      <a:moveTo>
                        <a:pt x="488611" y="0"/>
                      </a:moveTo>
                      <a:lnTo>
                        <a:pt x="251286" y="76782"/>
                      </a:lnTo>
                      <a:lnTo>
                        <a:pt x="0" y="586333"/>
                      </a:lnTo>
                      <a:lnTo>
                        <a:pt x="300147" y="342027"/>
                      </a:lnTo>
                      <a:lnTo>
                        <a:pt x="488611" y="0"/>
                      </a:lnTo>
                      <a:close/>
                    </a:path>
                  </a:pathLst>
                </a:custGeom>
                <a:solidFill>
                  <a:srgbClr val="00B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grpSp>
            <p:nvGrpSpPr>
              <p:cNvPr id="9" name="Group 8">
                <a:extLst>
                  <a:ext uri="{FF2B5EF4-FFF2-40B4-BE49-F238E27FC236}">
                    <a16:creationId xmlns:a16="http://schemas.microsoft.com/office/drawing/2014/main" id="{95E53879-DBCB-704D-A8E9-A91D31214ED4}"/>
                  </a:ext>
                </a:extLst>
              </p:cNvPr>
              <p:cNvGrpSpPr/>
              <p:nvPr/>
            </p:nvGrpSpPr>
            <p:grpSpPr>
              <a:xfrm rot="9319411">
                <a:off x="7562373" y="3740464"/>
                <a:ext cx="130456" cy="155362"/>
                <a:chOff x="7636287" y="3915866"/>
                <a:chExt cx="767817" cy="914400"/>
              </a:xfrm>
            </p:grpSpPr>
            <p:sp>
              <p:nvSpPr>
                <p:cNvPr id="18" name="Freeform 17">
                  <a:extLst>
                    <a:ext uri="{FF2B5EF4-FFF2-40B4-BE49-F238E27FC236}">
                      <a16:creationId xmlns:a16="http://schemas.microsoft.com/office/drawing/2014/main" id="{002BCCDE-D74C-9041-BA04-E9DBE1D76A57}"/>
                    </a:ext>
                  </a:extLst>
                </p:cNvPr>
                <p:cNvSpPr/>
                <p:nvPr/>
              </p:nvSpPr>
              <p:spPr>
                <a:xfrm>
                  <a:off x="7636287" y="3915866"/>
                  <a:ext cx="530492" cy="914400"/>
                </a:xfrm>
                <a:custGeom>
                  <a:avLst/>
                  <a:gdLst>
                    <a:gd name="connsiteX0" fmla="*/ 181484 w 530492"/>
                    <a:gd name="connsiteY0" fmla="*/ 0 h 914400"/>
                    <a:gd name="connsiteX1" fmla="*/ 0 w 530492"/>
                    <a:gd name="connsiteY1" fmla="*/ 467670 h 914400"/>
                    <a:gd name="connsiteX2" fmla="*/ 279206 w 530492"/>
                    <a:gd name="connsiteY2" fmla="*/ 914400 h 914400"/>
                    <a:gd name="connsiteX3" fmla="*/ 530492 w 530492"/>
                    <a:gd name="connsiteY3" fmla="*/ 390888 h 914400"/>
                    <a:gd name="connsiteX4" fmla="*/ 181484 w 530492"/>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92" h="914400">
                      <a:moveTo>
                        <a:pt x="181484" y="0"/>
                      </a:moveTo>
                      <a:lnTo>
                        <a:pt x="0" y="467670"/>
                      </a:lnTo>
                      <a:lnTo>
                        <a:pt x="279206" y="914400"/>
                      </a:lnTo>
                      <a:lnTo>
                        <a:pt x="530492" y="390888"/>
                      </a:lnTo>
                      <a:lnTo>
                        <a:pt x="181484" y="0"/>
                      </a:lnTo>
                      <a:close/>
                    </a:path>
                  </a:pathLst>
                </a:custGeom>
                <a:solidFill>
                  <a:srgbClr val="26FF4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19" name="Freeform 18">
                  <a:extLst>
                    <a:ext uri="{FF2B5EF4-FFF2-40B4-BE49-F238E27FC236}">
                      <a16:creationId xmlns:a16="http://schemas.microsoft.com/office/drawing/2014/main" id="{F86BEED2-1A2E-6E4E-840F-BF67280063B2}"/>
                    </a:ext>
                  </a:extLst>
                </p:cNvPr>
                <p:cNvSpPr/>
                <p:nvPr/>
              </p:nvSpPr>
              <p:spPr>
                <a:xfrm>
                  <a:off x="7824751" y="3915866"/>
                  <a:ext cx="572373" cy="404849"/>
                </a:xfrm>
                <a:custGeom>
                  <a:avLst/>
                  <a:gdLst>
                    <a:gd name="connsiteX0" fmla="*/ 0 w 572373"/>
                    <a:gd name="connsiteY0" fmla="*/ 0 h 404849"/>
                    <a:gd name="connsiteX1" fmla="*/ 572373 w 572373"/>
                    <a:gd name="connsiteY1" fmla="*/ 328067 h 404849"/>
                    <a:gd name="connsiteX2" fmla="*/ 342028 w 572373"/>
                    <a:gd name="connsiteY2" fmla="*/ 404849 h 404849"/>
                    <a:gd name="connsiteX3" fmla="*/ 0 w 572373"/>
                    <a:gd name="connsiteY3" fmla="*/ 0 h 404849"/>
                    <a:gd name="connsiteX0" fmla="*/ 0 w 572373"/>
                    <a:gd name="connsiteY0" fmla="*/ 0 h 404849"/>
                    <a:gd name="connsiteX1" fmla="*/ 286186 w 572373"/>
                    <a:gd name="connsiteY1" fmla="*/ 174503 h 404849"/>
                    <a:gd name="connsiteX2" fmla="*/ 572373 w 572373"/>
                    <a:gd name="connsiteY2" fmla="*/ 328067 h 404849"/>
                    <a:gd name="connsiteX3" fmla="*/ 342028 w 572373"/>
                    <a:gd name="connsiteY3" fmla="*/ 404849 h 404849"/>
                    <a:gd name="connsiteX4" fmla="*/ 0 w 572373"/>
                    <a:gd name="connsiteY4" fmla="*/ 0 h 404849"/>
                    <a:gd name="connsiteX0" fmla="*/ 0 w 572373"/>
                    <a:gd name="connsiteY0" fmla="*/ 0 h 404849"/>
                    <a:gd name="connsiteX1" fmla="*/ 349008 w 572373"/>
                    <a:gd name="connsiteY1" fmla="*/ 34900 h 404849"/>
                    <a:gd name="connsiteX2" fmla="*/ 572373 w 572373"/>
                    <a:gd name="connsiteY2" fmla="*/ 328067 h 404849"/>
                    <a:gd name="connsiteX3" fmla="*/ 342028 w 572373"/>
                    <a:gd name="connsiteY3" fmla="*/ 404849 h 404849"/>
                    <a:gd name="connsiteX4" fmla="*/ 0 w 572373"/>
                    <a:gd name="connsiteY4" fmla="*/ 0 h 404849"/>
                    <a:gd name="connsiteX0" fmla="*/ 0 w 572373"/>
                    <a:gd name="connsiteY0" fmla="*/ 0 h 404849"/>
                    <a:gd name="connsiteX1" fmla="*/ 390889 w 572373"/>
                    <a:gd name="connsiteY1" fmla="*/ 118661 h 404849"/>
                    <a:gd name="connsiteX2" fmla="*/ 572373 w 572373"/>
                    <a:gd name="connsiteY2" fmla="*/ 328067 h 404849"/>
                    <a:gd name="connsiteX3" fmla="*/ 342028 w 572373"/>
                    <a:gd name="connsiteY3" fmla="*/ 404849 h 404849"/>
                    <a:gd name="connsiteX4" fmla="*/ 0 w 572373"/>
                    <a:gd name="connsiteY4" fmla="*/ 0 h 40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373" h="404849">
                      <a:moveTo>
                        <a:pt x="0" y="0"/>
                      </a:moveTo>
                      <a:lnTo>
                        <a:pt x="390889" y="118661"/>
                      </a:lnTo>
                      <a:lnTo>
                        <a:pt x="572373" y="328067"/>
                      </a:lnTo>
                      <a:lnTo>
                        <a:pt x="342028" y="404849"/>
                      </a:lnTo>
                      <a:lnTo>
                        <a:pt x="0" y="0"/>
                      </a:lnTo>
                      <a:close/>
                    </a:path>
                  </a:pathLst>
                </a:custGeom>
                <a:solidFill>
                  <a:srgbClr val="17812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20" name="Freeform 19">
                  <a:extLst>
                    <a:ext uri="{FF2B5EF4-FFF2-40B4-BE49-F238E27FC236}">
                      <a16:creationId xmlns:a16="http://schemas.microsoft.com/office/drawing/2014/main" id="{616D67AA-F35A-EC47-AB43-70D09D2F2AF8}"/>
                    </a:ext>
                  </a:extLst>
                </p:cNvPr>
                <p:cNvSpPr/>
                <p:nvPr/>
              </p:nvSpPr>
              <p:spPr>
                <a:xfrm>
                  <a:off x="7915493" y="4243933"/>
                  <a:ext cx="488611" cy="586333"/>
                </a:xfrm>
                <a:custGeom>
                  <a:avLst/>
                  <a:gdLst>
                    <a:gd name="connsiteX0" fmla="*/ 488611 w 488611"/>
                    <a:gd name="connsiteY0" fmla="*/ 0 h 586333"/>
                    <a:gd name="connsiteX1" fmla="*/ 251286 w 488611"/>
                    <a:gd name="connsiteY1" fmla="*/ 76782 h 586333"/>
                    <a:gd name="connsiteX2" fmla="*/ 0 w 488611"/>
                    <a:gd name="connsiteY2" fmla="*/ 586333 h 586333"/>
                    <a:gd name="connsiteX3" fmla="*/ 300147 w 488611"/>
                    <a:gd name="connsiteY3" fmla="*/ 342027 h 586333"/>
                    <a:gd name="connsiteX4" fmla="*/ 488611 w 488611"/>
                    <a:gd name="connsiteY4" fmla="*/ 0 h 586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611" h="586333">
                      <a:moveTo>
                        <a:pt x="488611" y="0"/>
                      </a:moveTo>
                      <a:lnTo>
                        <a:pt x="251286" y="76782"/>
                      </a:lnTo>
                      <a:lnTo>
                        <a:pt x="0" y="586333"/>
                      </a:lnTo>
                      <a:lnTo>
                        <a:pt x="300147" y="342027"/>
                      </a:lnTo>
                      <a:lnTo>
                        <a:pt x="488611" y="0"/>
                      </a:lnTo>
                      <a:close/>
                    </a:path>
                  </a:pathLst>
                </a:custGeom>
                <a:solidFill>
                  <a:srgbClr val="00B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grpSp>
            <p:nvGrpSpPr>
              <p:cNvPr id="10" name="Group 9">
                <a:extLst>
                  <a:ext uri="{FF2B5EF4-FFF2-40B4-BE49-F238E27FC236}">
                    <a16:creationId xmlns:a16="http://schemas.microsoft.com/office/drawing/2014/main" id="{C9B78FDF-8CEF-9843-826C-B08AEBC8DCBB}"/>
                  </a:ext>
                </a:extLst>
              </p:cNvPr>
              <p:cNvGrpSpPr/>
              <p:nvPr/>
            </p:nvGrpSpPr>
            <p:grpSpPr>
              <a:xfrm rot="19560828">
                <a:off x="7524846" y="3942424"/>
                <a:ext cx="107788" cy="128366"/>
                <a:chOff x="7636287" y="3915866"/>
                <a:chExt cx="767817" cy="914400"/>
              </a:xfrm>
            </p:grpSpPr>
            <p:sp>
              <p:nvSpPr>
                <p:cNvPr id="15" name="Freeform 14">
                  <a:extLst>
                    <a:ext uri="{FF2B5EF4-FFF2-40B4-BE49-F238E27FC236}">
                      <a16:creationId xmlns:a16="http://schemas.microsoft.com/office/drawing/2014/main" id="{782D2F78-D492-AF47-AC28-690B561C15E1}"/>
                    </a:ext>
                  </a:extLst>
                </p:cNvPr>
                <p:cNvSpPr/>
                <p:nvPr/>
              </p:nvSpPr>
              <p:spPr>
                <a:xfrm>
                  <a:off x="7636287" y="3915866"/>
                  <a:ext cx="530492" cy="914400"/>
                </a:xfrm>
                <a:custGeom>
                  <a:avLst/>
                  <a:gdLst>
                    <a:gd name="connsiteX0" fmla="*/ 181484 w 530492"/>
                    <a:gd name="connsiteY0" fmla="*/ 0 h 914400"/>
                    <a:gd name="connsiteX1" fmla="*/ 0 w 530492"/>
                    <a:gd name="connsiteY1" fmla="*/ 467670 h 914400"/>
                    <a:gd name="connsiteX2" fmla="*/ 279206 w 530492"/>
                    <a:gd name="connsiteY2" fmla="*/ 914400 h 914400"/>
                    <a:gd name="connsiteX3" fmla="*/ 530492 w 530492"/>
                    <a:gd name="connsiteY3" fmla="*/ 390888 h 914400"/>
                    <a:gd name="connsiteX4" fmla="*/ 181484 w 530492"/>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92" h="914400">
                      <a:moveTo>
                        <a:pt x="181484" y="0"/>
                      </a:moveTo>
                      <a:lnTo>
                        <a:pt x="0" y="467670"/>
                      </a:lnTo>
                      <a:lnTo>
                        <a:pt x="279206" y="914400"/>
                      </a:lnTo>
                      <a:lnTo>
                        <a:pt x="530492" y="390888"/>
                      </a:lnTo>
                      <a:lnTo>
                        <a:pt x="181484" y="0"/>
                      </a:lnTo>
                      <a:close/>
                    </a:path>
                  </a:pathLst>
                </a:custGeom>
                <a:solidFill>
                  <a:srgbClr val="26FF4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16" name="Freeform 15">
                  <a:extLst>
                    <a:ext uri="{FF2B5EF4-FFF2-40B4-BE49-F238E27FC236}">
                      <a16:creationId xmlns:a16="http://schemas.microsoft.com/office/drawing/2014/main" id="{A89FFB10-64D0-D74A-95C2-D6766F141BB6}"/>
                    </a:ext>
                  </a:extLst>
                </p:cNvPr>
                <p:cNvSpPr/>
                <p:nvPr/>
              </p:nvSpPr>
              <p:spPr>
                <a:xfrm>
                  <a:off x="7824751" y="3915866"/>
                  <a:ext cx="572373" cy="404849"/>
                </a:xfrm>
                <a:custGeom>
                  <a:avLst/>
                  <a:gdLst>
                    <a:gd name="connsiteX0" fmla="*/ 0 w 572373"/>
                    <a:gd name="connsiteY0" fmla="*/ 0 h 404849"/>
                    <a:gd name="connsiteX1" fmla="*/ 572373 w 572373"/>
                    <a:gd name="connsiteY1" fmla="*/ 328067 h 404849"/>
                    <a:gd name="connsiteX2" fmla="*/ 342028 w 572373"/>
                    <a:gd name="connsiteY2" fmla="*/ 404849 h 404849"/>
                    <a:gd name="connsiteX3" fmla="*/ 0 w 572373"/>
                    <a:gd name="connsiteY3" fmla="*/ 0 h 404849"/>
                    <a:gd name="connsiteX0" fmla="*/ 0 w 572373"/>
                    <a:gd name="connsiteY0" fmla="*/ 0 h 404849"/>
                    <a:gd name="connsiteX1" fmla="*/ 286186 w 572373"/>
                    <a:gd name="connsiteY1" fmla="*/ 174503 h 404849"/>
                    <a:gd name="connsiteX2" fmla="*/ 572373 w 572373"/>
                    <a:gd name="connsiteY2" fmla="*/ 328067 h 404849"/>
                    <a:gd name="connsiteX3" fmla="*/ 342028 w 572373"/>
                    <a:gd name="connsiteY3" fmla="*/ 404849 h 404849"/>
                    <a:gd name="connsiteX4" fmla="*/ 0 w 572373"/>
                    <a:gd name="connsiteY4" fmla="*/ 0 h 404849"/>
                    <a:gd name="connsiteX0" fmla="*/ 0 w 572373"/>
                    <a:gd name="connsiteY0" fmla="*/ 0 h 404849"/>
                    <a:gd name="connsiteX1" fmla="*/ 349008 w 572373"/>
                    <a:gd name="connsiteY1" fmla="*/ 34900 h 404849"/>
                    <a:gd name="connsiteX2" fmla="*/ 572373 w 572373"/>
                    <a:gd name="connsiteY2" fmla="*/ 328067 h 404849"/>
                    <a:gd name="connsiteX3" fmla="*/ 342028 w 572373"/>
                    <a:gd name="connsiteY3" fmla="*/ 404849 h 404849"/>
                    <a:gd name="connsiteX4" fmla="*/ 0 w 572373"/>
                    <a:gd name="connsiteY4" fmla="*/ 0 h 404849"/>
                    <a:gd name="connsiteX0" fmla="*/ 0 w 572373"/>
                    <a:gd name="connsiteY0" fmla="*/ 0 h 404849"/>
                    <a:gd name="connsiteX1" fmla="*/ 390889 w 572373"/>
                    <a:gd name="connsiteY1" fmla="*/ 118661 h 404849"/>
                    <a:gd name="connsiteX2" fmla="*/ 572373 w 572373"/>
                    <a:gd name="connsiteY2" fmla="*/ 328067 h 404849"/>
                    <a:gd name="connsiteX3" fmla="*/ 342028 w 572373"/>
                    <a:gd name="connsiteY3" fmla="*/ 404849 h 404849"/>
                    <a:gd name="connsiteX4" fmla="*/ 0 w 572373"/>
                    <a:gd name="connsiteY4" fmla="*/ 0 h 40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373" h="404849">
                      <a:moveTo>
                        <a:pt x="0" y="0"/>
                      </a:moveTo>
                      <a:lnTo>
                        <a:pt x="390889" y="118661"/>
                      </a:lnTo>
                      <a:lnTo>
                        <a:pt x="572373" y="328067"/>
                      </a:lnTo>
                      <a:lnTo>
                        <a:pt x="342028" y="404849"/>
                      </a:lnTo>
                      <a:lnTo>
                        <a:pt x="0" y="0"/>
                      </a:lnTo>
                      <a:close/>
                    </a:path>
                  </a:pathLst>
                </a:custGeom>
                <a:solidFill>
                  <a:srgbClr val="17812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17" name="Freeform 16">
                  <a:extLst>
                    <a:ext uri="{FF2B5EF4-FFF2-40B4-BE49-F238E27FC236}">
                      <a16:creationId xmlns:a16="http://schemas.microsoft.com/office/drawing/2014/main" id="{F474AE8B-270C-014F-8465-CB56EF5CB0D7}"/>
                    </a:ext>
                  </a:extLst>
                </p:cNvPr>
                <p:cNvSpPr/>
                <p:nvPr/>
              </p:nvSpPr>
              <p:spPr>
                <a:xfrm>
                  <a:off x="7915493" y="4243933"/>
                  <a:ext cx="488611" cy="586333"/>
                </a:xfrm>
                <a:custGeom>
                  <a:avLst/>
                  <a:gdLst>
                    <a:gd name="connsiteX0" fmla="*/ 488611 w 488611"/>
                    <a:gd name="connsiteY0" fmla="*/ 0 h 586333"/>
                    <a:gd name="connsiteX1" fmla="*/ 251286 w 488611"/>
                    <a:gd name="connsiteY1" fmla="*/ 76782 h 586333"/>
                    <a:gd name="connsiteX2" fmla="*/ 0 w 488611"/>
                    <a:gd name="connsiteY2" fmla="*/ 586333 h 586333"/>
                    <a:gd name="connsiteX3" fmla="*/ 300147 w 488611"/>
                    <a:gd name="connsiteY3" fmla="*/ 342027 h 586333"/>
                    <a:gd name="connsiteX4" fmla="*/ 488611 w 488611"/>
                    <a:gd name="connsiteY4" fmla="*/ 0 h 586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611" h="586333">
                      <a:moveTo>
                        <a:pt x="488611" y="0"/>
                      </a:moveTo>
                      <a:lnTo>
                        <a:pt x="251286" y="76782"/>
                      </a:lnTo>
                      <a:lnTo>
                        <a:pt x="0" y="586333"/>
                      </a:lnTo>
                      <a:lnTo>
                        <a:pt x="300147" y="342027"/>
                      </a:lnTo>
                      <a:lnTo>
                        <a:pt x="488611" y="0"/>
                      </a:lnTo>
                      <a:close/>
                    </a:path>
                  </a:pathLst>
                </a:custGeom>
                <a:solidFill>
                  <a:srgbClr val="00B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grpSp>
            <p:nvGrpSpPr>
              <p:cNvPr id="11" name="Group 10">
                <a:extLst>
                  <a:ext uri="{FF2B5EF4-FFF2-40B4-BE49-F238E27FC236}">
                    <a16:creationId xmlns:a16="http://schemas.microsoft.com/office/drawing/2014/main" id="{B6AD41FD-EFA9-9D41-AA32-D92688ECF81E}"/>
                  </a:ext>
                </a:extLst>
              </p:cNvPr>
              <p:cNvGrpSpPr/>
              <p:nvPr/>
            </p:nvGrpSpPr>
            <p:grpSpPr>
              <a:xfrm rot="19560828">
                <a:off x="7629549" y="4137868"/>
                <a:ext cx="107788" cy="128366"/>
                <a:chOff x="7636287" y="3915866"/>
                <a:chExt cx="767817" cy="914400"/>
              </a:xfrm>
            </p:grpSpPr>
            <p:sp>
              <p:nvSpPr>
                <p:cNvPr id="12" name="Freeform 11">
                  <a:extLst>
                    <a:ext uri="{FF2B5EF4-FFF2-40B4-BE49-F238E27FC236}">
                      <a16:creationId xmlns:a16="http://schemas.microsoft.com/office/drawing/2014/main" id="{8813D6DA-CCE7-6B45-95C2-58CE5783436E}"/>
                    </a:ext>
                  </a:extLst>
                </p:cNvPr>
                <p:cNvSpPr/>
                <p:nvPr/>
              </p:nvSpPr>
              <p:spPr>
                <a:xfrm>
                  <a:off x="7636287" y="3915866"/>
                  <a:ext cx="530492" cy="914400"/>
                </a:xfrm>
                <a:custGeom>
                  <a:avLst/>
                  <a:gdLst>
                    <a:gd name="connsiteX0" fmla="*/ 181484 w 530492"/>
                    <a:gd name="connsiteY0" fmla="*/ 0 h 914400"/>
                    <a:gd name="connsiteX1" fmla="*/ 0 w 530492"/>
                    <a:gd name="connsiteY1" fmla="*/ 467670 h 914400"/>
                    <a:gd name="connsiteX2" fmla="*/ 279206 w 530492"/>
                    <a:gd name="connsiteY2" fmla="*/ 914400 h 914400"/>
                    <a:gd name="connsiteX3" fmla="*/ 530492 w 530492"/>
                    <a:gd name="connsiteY3" fmla="*/ 390888 h 914400"/>
                    <a:gd name="connsiteX4" fmla="*/ 181484 w 530492"/>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92" h="914400">
                      <a:moveTo>
                        <a:pt x="181484" y="0"/>
                      </a:moveTo>
                      <a:lnTo>
                        <a:pt x="0" y="467670"/>
                      </a:lnTo>
                      <a:lnTo>
                        <a:pt x="279206" y="914400"/>
                      </a:lnTo>
                      <a:lnTo>
                        <a:pt x="530492" y="390888"/>
                      </a:lnTo>
                      <a:lnTo>
                        <a:pt x="181484" y="0"/>
                      </a:lnTo>
                      <a:close/>
                    </a:path>
                  </a:pathLst>
                </a:custGeom>
                <a:solidFill>
                  <a:srgbClr val="26FF4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13" name="Freeform 12">
                  <a:extLst>
                    <a:ext uri="{FF2B5EF4-FFF2-40B4-BE49-F238E27FC236}">
                      <a16:creationId xmlns:a16="http://schemas.microsoft.com/office/drawing/2014/main" id="{9DA2196C-8C50-D349-ADC2-537C502FC69A}"/>
                    </a:ext>
                  </a:extLst>
                </p:cNvPr>
                <p:cNvSpPr/>
                <p:nvPr/>
              </p:nvSpPr>
              <p:spPr>
                <a:xfrm>
                  <a:off x="7824751" y="3915866"/>
                  <a:ext cx="572373" cy="404849"/>
                </a:xfrm>
                <a:custGeom>
                  <a:avLst/>
                  <a:gdLst>
                    <a:gd name="connsiteX0" fmla="*/ 0 w 572373"/>
                    <a:gd name="connsiteY0" fmla="*/ 0 h 404849"/>
                    <a:gd name="connsiteX1" fmla="*/ 572373 w 572373"/>
                    <a:gd name="connsiteY1" fmla="*/ 328067 h 404849"/>
                    <a:gd name="connsiteX2" fmla="*/ 342028 w 572373"/>
                    <a:gd name="connsiteY2" fmla="*/ 404849 h 404849"/>
                    <a:gd name="connsiteX3" fmla="*/ 0 w 572373"/>
                    <a:gd name="connsiteY3" fmla="*/ 0 h 404849"/>
                    <a:gd name="connsiteX0" fmla="*/ 0 w 572373"/>
                    <a:gd name="connsiteY0" fmla="*/ 0 h 404849"/>
                    <a:gd name="connsiteX1" fmla="*/ 286186 w 572373"/>
                    <a:gd name="connsiteY1" fmla="*/ 174503 h 404849"/>
                    <a:gd name="connsiteX2" fmla="*/ 572373 w 572373"/>
                    <a:gd name="connsiteY2" fmla="*/ 328067 h 404849"/>
                    <a:gd name="connsiteX3" fmla="*/ 342028 w 572373"/>
                    <a:gd name="connsiteY3" fmla="*/ 404849 h 404849"/>
                    <a:gd name="connsiteX4" fmla="*/ 0 w 572373"/>
                    <a:gd name="connsiteY4" fmla="*/ 0 h 404849"/>
                    <a:gd name="connsiteX0" fmla="*/ 0 w 572373"/>
                    <a:gd name="connsiteY0" fmla="*/ 0 h 404849"/>
                    <a:gd name="connsiteX1" fmla="*/ 349008 w 572373"/>
                    <a:gd name="connsiteY1" fmla="*/ 34900 h 404849"/>
                    <a:gd name="connsiteX2" fmla="*/ 572373 w 572373"/>
                    <a:gd name="connsiteY2" fmla="*/ 328067 h 404849"/>
                    <a:gd name="connsiteX3" fmla="*/ 342028 w 572373"/>
                    <a:gd name="connsiteY3" fmla="*/ 404849 h 404849"/>
                    <a:gd name="connsiteX4" fmla="*/ 0 w 572373"/>
                    <a:gd name="connsiteY4" fmla="*/ 0 h 404849"/>
                    <a:gd name="connsiteX0" fmla="*/ 0 w 572373"/>
                    <a:gd name="connsiteY0" fmla="*/ 0 h 404849"/>
                    <a:gd name="connsiteX1" fmla="*/ 390889 w 572373"/>
                    <a:gd name="connsiteY1" fmla="*/ 118661 h 404849"/>
                    <a:gd name="connsiteX2" fmla="*/ 572373 w 572373"/>
                    <a:gd name="connsiteY2" fmla="*/ 328067 h 404849"/>
                    <a:gd name="connsiteX3" fmla="*/ 342028 w 572373"/>
                    <a:gd name="connsiteY3" fmla="*/ 404849 h 404849"/>
                    <a:gd name="connsiteX4" fmla="*/ 0 w 572373"/>
                    <a:gd name="connsiteY4" fmla="*/ 0 h 40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373" h="404849">
                      <a:moveTo>
                        <a:pt x="0" y="0"/>
                      </a:moveTo>
                      <a:lnTo>
                        <a:pt x="390889" y="118661"/>
                      </a:lnTo>
                      <a:lnTo>
                        <a:pt x="572373" y="328067"/>
                      </a:lnTo>
                      <a:lnTo>
                        <a:pt x="342028" y="404849"/>
                      </a:lnTo>
                      <a:lnTo>
                        <a:pt x="0" y="0"/>
                      </a:lnTo>
                      <a:close/>
                    </a:path>
                  </a:pathLst>
                </a:custGeom>
                <a:solidFill>
                  <a:srgbClr val="17812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14" name="Freeform 13">
                  <a:extLst>
                    <a:ext uri="{FF2B5EF4-FFF2-40B4-BE49-F238E27FC236}">
                      <a16:creationId xmlns:a16="http://schemas.microsoft.com/office/drawing/2014/main" id="{2C6F282E-02C1-5743-86BB-C516D1EFB6C2}"/>
                    </a:ext>
                  </a:extLst>
                </p:cNvPr>
                <p:cNvSpPr/>
                <p:nvPr/>
              </p:nvSpPr>
              <p:spPr>
                <a:xfrm>
                  <a:off x="7915493" y="4243933"/>
                  <a:ext cx="488611" cy="586333"/>
                </a:xfrm>
                <a:custGeom>
                  <a:avLst/>
                  <a:gdLst>
                    <a:gd name="connsiteX0" fmla="*/ 488611 w 488611"/>
                    <a:gd name="connsiteY0" fmla="*/ 0 h 586333"/>
                    <a:gd name="connsiteX1" fmla="*/ 251286 w 488611"/>
                    <a:gd name="connsiteY1" fmla="*/ 76782 h 586333"/>
                    <a:gd name="connsiteX2" fmla="*/ 0 w 488611"/>
                    <a:gd name="connsiteY2" fmla="*/ 586333 h 586333"/>
                    <a:gd name="connsiteX3" fmla="*/ 300147 w 488611"/>
                    <a:gd name="connsiteY3" fmla="*/ 342027 h 586333"/>
                    <a:gd name="connsiteX4" fmla="*/ 488611 w 488611"/>
                    <a:gd name="connsiteY4" fmla="*/ 0 h 586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611" h="586333">
                      <a:moveTo>
                        <a:pt x="488611" y="0"/>
                      </a:moveTo>
                      <a:lnTo>
                        <a:pt x="251286" y="76782"/>
                      </a:lnTo>
                      <a:lnTo>
                        <a:pt x="0" y="586333"/>
                      </a:lnTo>
                      <a:lnTo>
                        <a:pt x="300147" y="342027"/>
                      </a:lnTo>
                      <a:lnTo>
                        <a:pt x="488611" y="0"/>
                      </a:lnTo>
                      <a:close/>
                    </a:path>
                  </a:pathLst>
                </a:custGeom>
                <a:solidFill>
                  <a:srgbClr val="00B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grpSp>
        <p:sp>
          <p:nvSpPr>
            <p:cNvPr id="350" name="TextBox 349">
              <a:extLst>
                <a:ext uri="{FF2B5EF4-FFF2-40B4-BE49-F238E27FC236}">
                  <a16:creationId xmlns:a16="http://schemas.microsoft.com/office/drawing/2014/main" id="{E3477125-8F5C-0B46-BEE6-7527A4672133}"/>
                </a:ext>
              </a:extLst>
            </p:cNvPr>
            <p:cNvSpPr txBox="1"/>
            <p:nvPr/>
          </p:nvSpPr>
          <p:spPr>
            <a:xfrm>
              <a:off x="7448129" y="1475174"/>
              <a:ext cx="1708572" cy="830997"/>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
                  <a:cs typeface=""/>
                </a:rPr>
                <a:t>X-ray Beamline</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0C0"/>
                  </a:solidFill>
                  <a:effectLst/>
                  <a:uLnTx/>
                  <a:uFillTx/>
                  <a:latin typeface="Calibri" panose="020F0502020204030204"/>
                  <a:ea typeface=""/>
                  <a:cs typeface=""/>
                </a:rPr>
                <a:t>(H. Chapman &amp; P. Fromme)</a:t>
              </a:r>
            </a:p>
          </p:txBody>
        </p:sp>
        <p:sp>
          <p:nvSpPr>
            <p:cNvPr id="359" name="TextBox 358">
              <a:extLst>
                <a:ext uri="{FF2B5EF4-FFF2-40B4-BE49-F238E27FC236}">
                  <a16:creationId xmlns:a16="http://schemas.microsoft.com/office/drawing/2014/main" id="{25C86C21-9249-2D4D-9135-DD574A8897A7}"/>
                </a:ext>
              </a:extLst>
            </p:cNvPr>
            <p:cNvSpPr txBox="1"/>
            <p:nvPr/>
          </p:nvSpPr>
          <p:spPr>
            <a:xfrm>
              <a:off x="7387527" y="3355880"/>
              <a:ext cx="798563" cy="276999"/>
            </a:xfrm>
            <a:prstGeom prst="rect">
              <a:avLst/>
            </a:prstGeom>
            <a:noFill/>
          </p:spPr>
          <p:txBody>
            <a:bodyPr wrap="square" rtlCol="0">
              <a:spAutoFit/>
            </a:body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ＭＳ Ｐゴシック" charset="0"/>
                  <a:cs typeface="+mn-cs"/>
                </a:rPr>
                <a:t>Sample</a:t>
              </a:r>
            </a:p>
          </p:txBody>
        </p:sp>
        <p:sp>
          <p:nvSpPr>
            <p:cNvPr id="362" name="Rectangle 361">
              <a:extLst>
                <a:ext uri="{FF2B5EF4-FFF2-40B4-BE49-F238E27FC236}">
                  <a16:creationId xmlns:a16="http://schemas.microsoft.com/office/drawing/2014/main" id="{13042BDB-C019-EF49-BF52-0ECC18E7F3FE}"/>
                </a:ext>
              </a:extLst>
            </p:cNvPr>
            <p:cNvSpPr/>
            <p:nvPr/>
          </p:nvSpPr>
          <p:spPr>
            <a:xfrm>
              <a:off x="7468331" y="4040826"/>
              <a:ext cx="662511" cy="454871"/>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363" name="Freeform 362">
              <a:extLst>
                <a:ext uri="{FF2B5EF4-FFF2-40B4-BE49-F238E27FC236}">
                  <a16:creationId xmlns:a16="http://schemas.microsoft.com/office/drawing/2014/main" id="{4B56A7F7-EF61-564D-AFB4-16EC1B8CBAB9}"/>
                </a:ext>
              </a:extLst>
            </p:cNvPr>
            <p:cNvSpPr/>
            <p:nvPr/>
          </p:nvSpPr>
          <p:spPr>
            <a:xfrm>
              <a:off x="7530549" y="4097830"/>
              <a:ext cx="544451" cy="369948"/>
            </a:xfrm>
            <a:custGeom>
              <a:avLst/>
              <a:gdLst>
                <a:gd name="connsiteX0" fmla="*/ 0 w 544451"/>
                <a:gd name="connsiteY0" fmla="*/ 349007 h 369948"/>
                <a:gd name="connsiteX1" fmla="*/ 55841 w 544451"/>
                <a:gd name="connsiteY1" fmla="*/ 321087 h 369948"/>
                <a:gd name="connsiteX2" fmla="*/ 90742 w 544451"/>
                <a:gd name="connsiteY2" fmla="*/ 0 h 369948"/>
                <a:gd name="connsiteX3" fmla="*/ 104702 w 544451"/>
                <a:gd name="connsiteY3" fmla="*/ 321087 h 369948"/>
                <a:gd name="connsiteX4" fmla="*/ 132622 w 544451"/>
                <a:gd name="connsiteY4" fmla="*/ 355987 h 369948"/>
                <a:gd name="connsiteX5" fmla="*/ 181484 w 544451"/>
                <a:gd name="connsiteY5" fmla="*/ 349007 h 369948"/>
                <a:gd name="connsiteX6" fmla="*/ 195444 w 544451"/>
                <a:gd name="connsiteY6" fmla="*/ 272226 h 369948"/>
                <a:gd name="connsiteX7" fmla="*/ 209404 w 544451"/>
                <a:gd name="connsiteY7" fmla="*/ 314107 h 369948"/>
                <a:gd name="connsiteX8" fmla="*/ 223364 w 544451"/>
                <a:gd name="connsiteY8" fmla="*/ 355987 h 369948"/>
                <a:gd name="connsiteX9" fmla="*/ 251285 w 544451"/>
                <a:gd name="connsiteY9" fmla="*/ 321087 h 369948"/>
                <a:gd name="connsiteX10" fmla="*/ 279206 w 544451"/>
                <a:gd name="connsiteY10" fmla="*/ 362968 h 369948"/>
                <a:gd name="connsiteX11" fmla="*/ 425789 w 544451"/>
                <a:gd name="connsiteY11" fmla="*/ 362968 h 369948"/>
                <a:gd name="connsiteX12" fmla="*/ 544451 w 544451"/>
                <a:gd name="connsiteY12" fmla="*/ 369948 h 36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4451" h="369948">
                  <a:moveTo>
                    <a:pt x="0" y="349007"/>
                  </a:moveTo>
                  <a:cubicBezTo>
                    <a:pt x="20358" y="364131"/>
                    <a:pt x="40717" y="379255"/>
                    <a:pt x="55841" y="321087"/>
                  </a:cubicBezTo>
                  <a:cubicBezTo>
                    <a:pt x="70965" y="262919"/>
                    <a:pt x="82599" y="0"/>
                    <a:pt x="90742" y="0"/>
                  </a:cubicBezTo>
                  <a:cubicBezTo>
                    <a:pt x="98885" y="0"/>
                    <a:pt x="97722" y="261756"/>
                    <a:pt x="104702" y="321087"/>
                  </a:cubicBezTo>
                  <a:cubicBezTo>
                    <a:pt x="111682" y="380418"/>
                    <a:pt x="119825" y="351334"/>
                    <a:pt x="132622" y="355987"/>
                  </a:cubicBezTo>
                  <a:cubicBezTo>
                    <a:pt x="145419" y="360640"/>
                    <a:pt x="171014" y="362967"/>
                    <a:pt x="181484" y="349007"/>
                  </a:cubicBezTo>
                  <a:cubicBezTo>
                    <a:pt x="191954" y="335047"/>
                    <a:pt x="190791" y="278043"/>
                    <a:pt x="195444" y="272226"/>
                  </a:cubicBezTo>
                  <a:cubicBezTo>
                    <a:pt x="200097" y="266409"/>
                    <a:pt x="209404" y="314107"/>
                    <a:pt x="209404" y="314107"/>
                  </a:cubicBezTo>
                  <a:cubicBezTo>
                    <a:pt x="214057" y="328067"/>
                    <a:pt x="216384" y="354824"/>
                    <a:pt x="223364" y="355987"/>
                  </a:cubicBezTo>
                  <a:cubicBezTo>
                    <a:pt x="230344" y="357150"/>
                    <a:pt x="241978" y="319924"/>
                    <a:pt x="251285" y="321087"/>
                  </a:cubicBezTo>
                  <a:cubicBezTo>
                    <a:pt x="260592" y="322250"/>
                    <a:pt x="250122" y="355988"/>
                    <a:pt x="279206" y="362968"/>
                  </a:cubicBezTo>
                  <a:cubicBezTo>
                    <a:pt x="308290" y="369948"/>
                    <a:pt x="381582" y="361805"/>
                    <a:pt x="425789" y="362968"/>
                  </a:cubicBezTo>
                  <a:cubicBezTo>
                    <a:pt x="469997" y="364131"/>
                    <a:pt x="507224" y="367039"/>
                    <a:pt x="544451" y="369948"/>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364" name="Group 363">
              <a:extLst>
                <a:ext uri="{FF2B5EF4-FFF2-40B4-BE49-F238E27FC236}">
                  <a16:creationId xmlns:a16="http://schemas.microsoft.com/office/drawing/2014/main" id="{0EE0C282-17C7-4C4E-85CC-C7D7567389E2}"/>
                </a:ext>
              </a:extLst>
            </p:cNvPr>
            <p:cNvGrpSpPr/>
            <p:nvPr/>
          </p:nvGrpSpPr>
          <p:grpSpPr>
            <a:xfrm>
              <a:off x="8396089" y="2862343"/>
              <a:ext cx="663113" cy="663113"/>
              <a:chOff x="1444892" y="830640"/>
              <a:chExt cx="5451500" cy="5451496"/>
            </a:xfrm>
          </p:grpSpPr>
          <p:sp>
            <p:nvSpPr>
              <p:cNvPr id="365" name="Rectangle 364">
                <a:extLst>
                  <a:ext uri="{FF2B5EF4-FFF2-40B4-BE49-F238E27FC236}">
                    <a16:creationId xmlns:a16="http://schemas.microsoft.com/office/drawing/2014/main" id="{21002BEE-C9A6-DD48-AA29-5FD08375EC5A}"/>
                  </a:ext>
                </a:extLst>
              </p:cNvPr>
              <p:cNvSpPr/>
              <p:nvPr/>
            </p:nvSpPr>
            <p:spPr>
              <a:xfrm>
                <a:off x="1444892" y="830640"/>
                <a:ext cx="5451500" cy="5451496"/>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nvGrpSpPr>
              <p:cNvPr id="366" name="Group 365">
                <a:extLst>
                  <a:ext uri="{FF2B5EF4-FFF2-40B4-BE49-F238E27FC236}">
                    <a16:creationId xmlns:a16="http://schemas.microsoft.com/office/drawing/2014/main" id="{075816DF-035B-1045-8459-A1699D22E40E}"/>
                  </a:ext>
                </a:extLst>
              </p:cNvPr>
              <p:cNvGrpSpPr/>
              <p:nvPr/>
            </p:nvGrpSpPr>
            <p:grpSpPr>
              <a:xfrm>
                <a:off x="1930012" y="1029573"/>
                <a:ext cx="4481260" cy="5053630"/>
                <a:chOff x="1870682" y="1165686"/>
                <a:chExt cx="4481260" cy="5053630"/>
              </a:xfrm>
            </p:grpSpPr>
            <p:sp>
              <p:nvSpPr>
                <p:cNvPr id="367" name="Oval 366">
                  <a:extLst>
                    <a:ext uri="{FF2B5EF4-FFF2-40B4-BE49-F238E27FC236}">
                      <a16:creationId xmlns:a16="http://schemas.microsoft.com/office/drawing/2014/main" id="{3A4ABC9F-E29D-7F4F-AD83-B35C1B220C8F}"/>
                    </a:ext>
                  </a:extLst>
                </p:cNvPr>
                <p:cNvSpPr/>
                <p:nvPr/>
              </p:nvSpPr>
              <p:spPr>
                <a:xfrm>
                  <a:off x="3713443" y="3266712"/>
                  <a:ext cx="753856" cy="753856"/>
                </a:xfrm>
                <a:prstGeom prst="ellipse">
                  <a:avLst/>
                </a:prstGeom>
                <a:gradFill flip="none" rotWithShape="1">
                  <a:gsLst>
                    <a:gs pos="31000">
                      <a:schemeClr val="bg1"/>
                    </a:gs>
                    <a:gs pos="74000">
                      <a:schemeClr val="tx1">
                        <a:lumMod val="100000"/>
                      </a:schemeClr>
                    </a:gs>
                  </a:gsLst>
                  <a:path path="circle">
                    <a:fillToRect l="50000" t="50000" r="50000" b="50000"/>
                  </a:path>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368" name="Oval 367">
                  <a:extLst>
                    <a:ext uri="{FF2B5EF4-FFF2-40B4-BE49-F238E27FC236}">
                      <a16:creationId xmlns:a16="http://schemas.microsoft.com/office/drawing/2014/main" id="{DDDED918-C16F-6A43-93EA-AD09B9E05D1D}"/>
                    </a:ext>
                  </a:extLst>
                </p:cNvPr>
                <p:cNvSpPr/>
                <p:nvPr/>
              </p:nvSpPr>
              <p:spPr>
                <a:xfrm>
                  <a:off x="3168992" y="2244120"/>
                  <a:ext cx="328066" cy="328066"/>
                </a:xfrm>
                <a:prstGeom prst="ellipse">
                  <a:avLst/>
                </a:prstGeom>
                <a:gradFill flip="none" rotWithShape="1">
                  <a:gsLst>
                    <a:gs pos="31000">
                      <a:schemeClr val="bg1"/>
                    </a:gs>
                    <a:gs pos="74000">
                      <a:schemeClr val="tx1">
                        <a:lumMod val="100000"/>
                      </a:schemeClr>
                    </a:gs>
                  </a:gsLst>
                  <a:path path="circle">
                    <a:fillToRect l="50000" t="50000" r="50000" b="50000"/>
                  </a:path>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369" name="Oval 368">
                  <a:extLst>
                    <a:ext uri="{FF2B5EF4-FFF2-40B4-BE49-F238E27FC236}">
                      <a16:creationId xmlns:a16="http://schemas.microsoft.com/office/drawing/2014/main" id="{1D9C4A0A-0628-A941-BE99-60FD3CC35813}"/>
                    </a:ext>
                  </a:extLst>
                </p:cNvPr>
                <p:cNvSpPr/>
                <p:nvPr/>
              </p:nvSpPr>
              <p:spPr>
                <a:xfrm>
                  <a:off x="4683684" y="2223180"/>
                  <a:ext cx="328066" cy="328066"/>
                </a:xfrm>
                <a:prstGeom prst="ellipse">
                  <a:avLst/>
                </a:prstGeom>
                <a:gradFill flip="none" rotWithShape="1">
                  <a:gsLst>
                    <a:gs pos="31000">
                      <a:schemeClr val="bg1"/>
                    </a:gs>
                    <a:gs pos="74000">
                      <a:schemeClr val="tx1">
                        <a:lumMod val="100000"/>
                      </a:schemeClr>
                    </a:gs>
                  </a:gsLst>
                  <a:path path="circle">
                    <a:fillToRect l="50000" t="50000" r="50000" b="50000"/>
                  </a:path>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370" name="Oval 369">
                  <a:extLst>
                    <a:ext uri="{FF2B5EF4-FFF2-40B4-BE49-F238E27FC236}">
                      <a16:creationId xmlns:a16="http://schemas.microsoft.com/office/drawing/2014/main" id="{9F993469-949F-7848-9F8A-6948A5287E3F}"/>
                    </a:ext>
                  </a:extLst>
                </p:cNvPr>
                <p:cNvSpPr/>
                <p:nvPr/>
              </p:nvSpPr>
              <p:spPr>
                <a:xfrm>
                  <a:off x="5441032" y="3479607"/>
                  <a:ext cx="328066" cy="328066"/>
                </a:xfrm>
                <a:prstGeom prst="ellipse">
                  <a:avLst/>
                </a:prstGeom>
                <a:gradFill flip="none" rotWithShape="1">
                  <a:gsLst>
                    <a:gs pos="31000">
                      <a:schemeClr val="bg1"/>
                    </a:gs>
                    <a:gs pos="74000">
                      <a:schemeClr val="tx1">
                        <a:lumMod val="100000"/>
                      </a:schemeClr>
                    </a:gs>
                  </a:gsLst>
                  <a:path path="circle">
                    <a:fillToRect l="50000" t="50000" r="50000" b="50000"/>
                  </a:path>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371" name="Oval 370">
                  <a:extLst>
                    <a:ext uri="{FF2B5EF4-FFF2-40B4-BE49-F238E27FC236}">
                      <a16:creationId xmlns:a16="http://schemas.microsoft.com/office/drawing/2014/main" id="{695317A2-8C89-C642-A1F9-03FF5EE869DE}"/>
                    </a:ext>
                  </a:extLst>
                </p:cNvPr>
                <p:cNvSpPr/>
                <p:nvPr/>
              </p:nvSpPr>
              <p:spPr>
                <a:xfrm>
                  <a:off x="2411646" y="3479607"/>
                  <a:ext cx="328066" cy="328066"/>
                </a:xfrm>
                <a:prstGeom prst="ellipse">
                  <a:avLst/>
                </a:prstGeom>
                <a:gradFill flip="none" rotWithShape="1">
                  <a:gsLst>
                    <a:gs pos="31000">
                      <a:schemeClr val="bg1"/>
                    </a:gs>
                    <a:gs pos="74000">
                      <a:schemeClr val="tx1">
                        <a:lumMod val="100000"/>
                      </a:schemeClr>
                    </a:gs>
                  </a:gsLst>
                  <a:path path="circle">
                    <a:fillToRect l="50000" t="50000" r="50000" b="50000"/>
                  </a:path>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372" name="Oval 371">
                  <a:extLst>
                    <a:ext uri="{FF2B5EF4-FFF2-40B4-BE49-F238E27FC236}">
                      <a16:creationId xmlns:a16="http://schemas.microsoft.com/office/drawing/2014/main" id="{D4B28E20-A804-0F43-A20B-DBD0494E5C00}"/>
                    </a:ext>
                  </a:extLst>
                </p:cNvPr>
                <p:cNvSpPr/>
                <p:nvPr/>
              </p:nvSpPr>
              <p:spPr>
                <a:xfrm>
                  <a:off x="3168992" y="4826777"/>
                  <a:ext cx="328066" cy="328066"/>
                </a:xfrm>
                <a:prstGeom prst="ellipse">
                  <a:avLst/>
                </a:prstGeom>
                <a:gradFill flip="none" rotWithShape="1">
                  <a:gsLst>
                    <a:gs pos="31000">
                      <a:schemeClr val="bg1"/>
                    </a:gs>
                    <a:gs pos="74000">
                      <a:schemeClr val="tx1">
                        <a:lumMod val="100000"/>
                      </a:schemeClr>
                    </a:gs>
                  </a:gsLst>
                  <a:path path="circle">
                    <a:fillToRect l="50000" t="50000" r="50000" b="50000"/>
                  </a:path>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373" name="Oval 372">
                  <a:extLst>
                    <a:ext uri="{FF2B5EF4-FFF2-40B4-BE49-F238E27FC236}">
                      <a16:creationId xmlns:a16="http://schemas.microsoft.com/office/drawing/2014/main" id="{0D0C7BEE-693B-3A4A-9B14-C5530926FAF7}"/>
                    </a:ext>
                  </a:extLst>
                </p:cNvPr>
                <p:cNvSpPr/>
                <p:nvPr/>
              </p:nvSpPr>
              <p:spPr>
                <a:xfrm>
                  <a:off x="4683684" y="4805837"/>
                  <a:ext cx="328066" cy="328066"/>
                </a:xfrm>
                <a:prstGeom prst="ellipse">
                  <a:avLst/>
                </a:prstGeom>
                <a:gradFill flip="none" rotWithShape="1">
                  <a:gsLst>
                    <a:gs pos="31000">
                      <a:schemeClr val="bg1"/>
                    </a:gs>
                    <a:gs pos="74000">
                      <a:schemeClr val="tx1">
                        <a:lumMod val="100000"/>
                      </a:schemeClr>
                    </a:gs>
                  </a:gsLst>
                  <a:path path="circle">
                    <a:fillToRect l="50000" t="50000" r="50000" b="50000"/>
                  </a:path>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374" name="Oval 373">
                  <a:extLst>
                    <a:ext uri="{FF2B5EF4-FFF2-40B4-BE49-F238E27FC236}">
                      <a16:creationId xmlns:a16="http://schemas.microsoft.com/office/drawing/2014/main" id="{C827EBE9-C091-EB4A-B6E5-1876675C9C92}"/>
                    </a:ext>
                  </a:extLst>
                </p:cNvPr>
                <p:cNvSpPr/>
                <p:nvPr/>
              </p:nvSpPr>
              <p:spPr>
                <a:xfrm>
                  <a:off x="6044815" y="2289490"/>
                  <a:ext cx="167524" cy="167524"/>
                </a:xfrm>
                <a:prstGeom prst="ellipse">
                  <a:avLst/>
                </a:prstGeom>
                <a:gradFill flip="none" rotWithShape="1">
                  <a:gsLst>
                    <a:gs pos="31000">
                      <a:schemeClr val="bg1"/>
                    </a:gs>
                    <a:gs pos="74000">
                      <a:schemeClr val="tx1">
                        <a:lumMod val="100000"/>
                      </a:schemeClr>
                    </a:gs>
                  </a:gsLst>
                  <a:path path="circle">
                    <a:fillToRect l="50000" t="50000" r="50000" b="50000"/>
                  </a:path>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375" name="Oval 374">
                  <a:extLst>
                    <a:ext uri="{FF2B5EF4-FFF2-40B4-BE49-F238E27FC236}">
                      <a16:creationId xmlns:a16="http://schemas.microsoft.com/office/drawing/2014/main" id="{2CCC11E8-4F3A-F44D-B9DE-F85880D37759}"/>
                    </a:ext>
                  </a:extLst>
                </p:cNvPr>
                <p:cNvSpPr/>
                <p:nvPr/>
              </p:nvSpPr>
              <p:spPr>
                <a:xfrm>
                  <a:off x="3992649" y="1165686"/>
                  <a:ext cx="167524" cy="167524"/>
                </a:xfrm>
                <a:prstGeom prst="ellipse">
                  <a:avLst/>
                </a:prstGeom>
                <a:gradFill flip="none" rotWithShape="1">
                  <a:gsLst>
                    <a:gs pos="31000">
                      <a:schemeClr val="bg1"/>
                    </a:gs>
                    <a:gs pos="74000">
                      <a:schemeClr val="tx1">
                        <a:lumMod val="100000"/>
                      </a:schemeClr>
                    </a:gs>
                  </a:gsLst>
                  <a:path path="circle">
                    <a:fillToRect l="50000" t="50000" r="50000" b="50000"/>
                  </a:path>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376" name="Oval 375">
                  <a:extLst>
                    <a:ext uri="{FF2B5EF4-FFF2-40B4-BE49-F238E27FC236}">
                      <a16:creationId xmlns:a16="http://schemas.microsoft.com/office/drawing/2014/main" id="{6F867791-8EC1-964C-8C8A-18BEF05003C5}"/>
                    </a:ext>
                  </a:extLst>
                </p:cNvPr>
                <p:cNvSpPr/>
                <p:nvPr/>
              </p:nvSpPr>
              <p:spPr>
                <a:xfrm>
                  <a:off x="1919544" y="2338351"/>
                  <a:ext cx="167524" cy="167524"/>
                </a:xfrm>
                <a:prstGeom prst="ellipse">
                  <a:avLst/>
                </a:prstGeom>
                <a:gradFill flip="none" rotWithShape="1">
                  <a:gsLst>
                    <a:gs pos="31000">
                      <a:schemeClr val="bg1"/>
                    </a:gs>
                    <a:gs pos="74000">
                      <a:schemeClr val="tx1">
                        <a:lumMod val="100000"/>
                      </a:schemeClr>
                    </a:gs>
                  </a:gsLst>
                  <a:path path="circle">
                    <a:fillToRect l="50000" t="50000" r="50000" b="50000"/>
                  </a:path>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377" name="Oval 376">
                  <a:extLst>
                    <a:ext uri="{FF2B5EF4-FFF2-40B4-BE49-F238E27FC236}">
                      <a16:creationId xmlns:a16="http://schemas.microsoft.com/office/drawing/2014/main" id="{B0C30C4B-1EB9-E547-BE6A-116B980E0B7A}"/>
                    </a:ext>
                  </a:extLst>
                </p:cNvPr>
                <p:cNvSpPr/>
                <p:nvPr/>
              </p:nvSpPr>
              <p:spPr>
                <a:xfrm>
                  <a:off x="1870682" y="4753484"/>
                  <a:ext cx="167524" cy="167524"/>
                </a:xfrm>
                <a:prstGeom prst="ellipse">
                  <a:avLst/>
                </a:prstGeom>
                <a:gradFill flip="none" rotWithShape="1">
                  <a:gsLst>
                    <a:gs pos="31000">
                      <a:schemeClr val="bg1"/>
                    </a:gs>
                    <a:gs pos="74000">
                      <a:schemeClr val="tx1">
                        <a:lumMod val="100000"/>
                      </a:schemeClr>
                    </a:gs>
                  </a:gsLst>
                  <a:path path="circle">
                    <a:fillToRect l="50000" t="50000" r="50000" b="50000"/>
                  </a:path>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378" name="Oval 377">
                  <a:extLst>
                    <a:ext uri="{FF2B5EF4-FFF2-40B4-BE49-F238E27FC236}">
                      <a16:creationId xmlns:a16="http://schemas.microsoft.com/office/drawing/2014/main" id="{ECF8E93A-1340-D046-A12D-614D574E4263}"/>
                    </a:ext>
                  </a:extLst>
                </p:cNvPr>
                <p:cNvSpPr/>
                <p:nvPr/>
              </p:nvSpPr>
              <p:spPr>
                <a:xfrm>
                  <a:off x="3978689" y="6051792"/>
                  <a:ext cx="167524" cy="167524"/>
                </a:xfrm>
                <a:prstGeom prst="ellipse">
                  <a:avLst/>
                </a:prstGeom>
                <a:gradFill flip="none" rotWithShape="1">
                  <a:gsLst>
                    <a:gs pos="31000">
                      <a:schemeClr val="bg1"/>
                    </a:gs>
                    <a:gs pos="74000">
                      <a:schemeClr val="tx1">
                        <a:lumMod val="100000"/>
                      </a:schemeClr>
                    </a:gs>
                  </a:gsLst>
                  <a:path path="circle">
                    <a:fillToRect l="50000" t="50000" r="50000" b="50000"/>
                  </a:path>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379" name="Oval 378">
                  <a:extLst>
                    <a:ext uri="{FF2B5EF4-FFF2-40B4-BE49-F238E27FC236}">
                      <a16:creationId xmlns:a16="http://schemas.microsoft.com/office/drawing/2014/main" id="{7496C29D-E52B-3242-AA88-E708DA7B7D52}"/>
                    </a:ext>
                  </a:extLst>
                </p:cNvPr>
                <p:cNvSpPr/>
                <p:nvPr/>
              </p:nvSpPr>
              <p:spPr>
                <a:xfrm>
                  <a:off x="6184418" y="4697643"/>
                  <a:ext cx="167524" cy="167524"/>
                </a:xfrm>
                <a:prstGeom prst="ellipse">
                  <a:avLst/>
                </a:prstGeom>
                <a:gradFill flip="none" rotWithShape="1">
                  <a:gsLst>
                    <a:gs pos="31000">
                      <a:schemeClr val="bg1"/>
                    </a:gs>
                    <a:gs pos="74000">
                      <a:schemeClr val="tx1">
                        <a:lumMod val="100000"/>
                      </a:schemeClr>
                    </a:gs>
                  </a:gsLst>
                  <a:path path="circle">
                    <a:fillToRect l="50000" t="50000" r="50000" b="50000"/>
                  </a:path>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grpSp>
        <p:sp>
          <p:nvSpPr>
            <p:cNvPr id="380" name="TextBox 379">
              <a:extLst>
                <a:ext uri="{FF2B5EF4-FFF2-40B4-BE49-F238E27FC236}">
                  <a16:creationId xmlns:a16="http://schemas.microsoft.com/office/drawing/2014/main" id="{2DF8AF9B-4FB3-A54F-9DB2-4A1209349FF8}"/>
                </a:ext>
              </a:extLst>
            </p:cNvPr>
            <p:cNvSpPr txBox="1"/>
            <p:nvPr/>
          </p:nvSpPr>
          <p:spPr>
            <a:xfrm>
              <a:off x="8070133" y="4157905"/>
              <a:ext cx="947231" cy="461665"/>
            </a:xfrm>
            <a:prstGeom prst="rect">
              <a:avLst/>
            </a:prstGeom>
            <a:noFill/>
          </p:spPr>
          <p:txBody>
            <a:bodyPr wrap="square" rtlCol="0">
              <a:spAutoFit/>
            </a:body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ＭＳ Ｐゴシック" charset="0"/>
                  <a:cs typeface="+mn-cs"/>
                </a:rPr>
                <a:t>X-ray</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ＭＳ Ｐゴシック" charset="0"/>
                  <a:cs typeface="+mn-cs"/>
                </a:rPr>
                <a:t>Spectrum</a:t>
              </a:r>
            </a:p>
          </p:txBody>
        </p:sp>
        <p:sp>
          <p:nvSpPr>
            <p:cNvPr id="381" name="TextBox 380">
              <a:extLst>
                <a:ext uri="{FF2B5EF4-FFF2-40B4-BE49-F238E27FC236}">
                  <a16:creationId xmlns:a16="http://schemas.microsoft.com/office/drawing/2014/main" id="{15807A19-FAFC-A24C-A0C7-7647FA0BC025}"/>
                </a:ext>
              </a:extLst>
            </p:cNvPr>
            <p:cNvSpPr txBox="1"/>
            <p:nvPr/>
          </p:nvSpPr>
          <p:spPr>
            <a:xfrm>
              <a:off x="8300613" y="2445281"/>
              <a:ext cx="982756" cy="461665"/>
            </a:xfrm>
            <a:prstGeom prst="rect">
              <a:avLst/>
            </a:prstGeom>
            <a:noFill/>
          </p:spPr>
          <p:txBody>
            <a:bodyPr wrap="square" rtlCol="0">
              <a:spAutoFit/>
            </a:body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ＭＳ Ｐゴシック" charset="0"/>
                  <a:cs typeface="+mn-cs"/>
                </a:rPr>
                <a:t>X-ray</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ＭＳ Ｐゴシック" charset="0"/>
                  <a:cs typeface="+mn-cs"/>
                </a:rPr>
                <a:t>Diffraction</a:t>
              </a:r>
            </a:p>
          </p:txBody>
        </p:sp>
        <p:cxnSp>
          <p:nvCxnSpPr>
            <p:cNvPr id="382" name="Straight Connector 381">
              <a:extLst>
                <a:ext uri="{FF2B5EF4-FFF2-40B4-BE49-F238E27FC236}">
                  <a16:creationId xmlns:a16="http://schemas.microsoft.com/office/drawing/2014/main" id="{4A45AF70-0DD6-204D-9030-E8F44573AD98}"/>
                </a:ext>
              </a:extLst>
            </p:cNvPr>
            <p:cNvCxnSpPr>
              <a:cxnSpLocks/>
            </p:cNvCxnSpPr>
            <p:nvPr/>
          </p:nvCxnSpPr>
          <p:spPr>
            <a:xfrm flipH="1">
              <a:off x="7474707" y="3574320"/>
              <a:ext cx="132623" cy="460689"/>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3" name="Straight Connector 382">
              <a:extLst>
                <a:ext uri="{FF2B5EF4-FFF2-40B4-BE49-F238E27FC236}">
                  <a16:creationId xmlns:a16="http://schemas.microsoft.com/office/drawing/2014/main" id="{DD7E29B4-5CF5-FF45-9663-63F62DCAAC3E}"/>
                </a:ext>
              </a:extLst>
            </p:cNvPr>
            <p:cNvCxnSpPr>
              <a:cxnSpLocks/>
            </p:cNvCxnSpPr>
            <p:nvPr/>
          </p:nvCxnSpPr>
          <p:spPr>
            <a:xfrm>
              <a:off x="7844653" y="3581297"/>
              <a:ext cx="286187" cy="453711"/>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F9E1D1FE-194F-3A40-937B-191AAF4DAB68}"/>
                </a:ext>
              </a:extLst>
            </p:cNvPr>
            <p:cNvCxnSpPr>
              <a:cxnSpLocks/>
            </p:cNvCxnSpPr>
            <p:nvPr/>
          </p:nvCxnSpPr>
          <p:spPr>
            <a:xfrm>
              <a:off x="7816735" y="3302091"/>
              <a:ext cx="565392" cy="223365"/>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5" name="Straight Connector 384">
              <a:extLst>
                <a:ext uri="{FF2B5EF4-FFF2-40B4-BE49-F238E27FC236}">
                  <a16:creationId xmlns:a16="http://schemas.microsoft.com/office/drawing/2014/main" id="{B8DD5A60-1573-EF49-AAFD-6634EAD8ADAB}"/>
                </a:ext>
              </a:extLst>
            </p:cNvPr>
            <p:cNvCxnSpPr>
              <a:cxnSpLocks/>
            </p:cNvCxnSpPr>
            <p:nvPr/>
          </p:nvCxnSpPr>
          <p:spPr>
            <a:xfrm flipV="1">
              <a:off x="7823715" y="2883282"/>
              <a:ext cx="558412" cy="251287"/>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396" name="TextBox 395">
            <a:extLst>
              <a:ext uri="{FF2B5EF4-FFF2-40B4-BE49-F238E27FC236}">
                <a16:creationId xmlns:a16="http://schemas.microsoft.com/office/drawing/2014/main" id="{5C7C5D40-573F-E644-9DDF-1D4E53D04360}"/>
              </a:ext>
            </a:extLst>
          </p:cNvPr>
          <p:cNvSpPr txBox="1"/>
          <p:nvPr/>
        </p:nvSpPr>
        <p:spPr>
          <a:xfrm>
            <a:off x="3009188" y="3827042"/>
            <a:ext cx="993029" cy="276999"/>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1-cycle THz</a:t>
            </a:r>
          </a:p>
        </p:txBody>
      </p:sp>
      <p:grpSp>
        <p:nvGrpSpPr>
          <p:cNvPr id="449" name="Group 448">
            <a:extLst>
              <a:ext uri="{FF2B5EF4-FFF2-40B4-BE49-F238E27FC236}">
                <a16:creationId xmlns:a16="http://schemas.microsoft.com/office/drawing/2014/main" id="{5FF8C2BA-9534-B4F3-3E32-5D86654B62B4}"/>
              </a:ext>
            </a:extLst>
          </p:cNvPr>
          <p:cNvGrpSpPr/>
          <p:nvPr/>
        </p:nvGrpSpPr>
        <p:grpSpPr>
          <a:xfrm>
            <a:off x="4261399" y="1228350"/>
            <a:ext cx="1475699" cy="3956815"/>
            <a:chOff x="2902862" y="1228350"/>
            <a:chExt cx="1475699" cy="3956815"/>
          </a:xfrm>
        </p:grpSpPr>
        <p:grpSp>
          <p:nvGrpSpPr>
            <p:cNvPr id="262" name="Group 261">
              <a:extLst>
                <a:ext uri="{FF2B5EF4-FFF2-40B4-BE49-F238E27FC236}">
                  <a16:creationId xmlns:a16="http://schemas.microsoft.com/office/drawing/2014/main" id="{8F548952-1D73-4C42-B566-4547FB55EFF2}"/>
                </a:ext>
              </a:extLst>
            </p:cNvPr>
            <p:cNvGrpSpPr/>
            <p:nvPr/>
          </p:nvGrpSpPr>
          <p:grpSpPr>
            <a:xfrm flipH="1">
              <a:off x="3002164" y="1446180"/>
              <a:ext cx="631445" cy="287591"/>
              <a:chOff x="5155063" y="4506078"/>
              <a:chExt cx="935951" cy="417826"/>
            </a:xfrm>
          </p:grpSpPr>
          <p:sp>
            <p:nvSpPr>
              <p:cNvPr id="263" name="Rectangle 2477">
                <a:extLst>
                  <a:ext uri="{FF2B5EF4-FFF2-40B4-BE49-F238E27FC236}">
                    <a16:creationId xmlns:a16="http://schemas.microsoft.com/office/drawing/2014/main" id="{571B106A-3F13-8445-85D6-3BA957733EB8}"/>
                  </a:ext>
                </a:extLst>
              </p:cNvPr>
              <p:cNvSpPr/>
              <p:nvPr/>
            </p:nvSpPr>
            <p:spPr>
              <a:xfrm>
                <a:off x="5155063" y="4506078"/>
                <a:ext cx="118359" cy="417825"/>
              </a:xfrm>
              <a:prstGeom prst="rect">
                <a:avLst/>
              </a:prstGeom>
              <a:solidFill>
                <a:srgbClr val="92D050"/>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021"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panose="020F0502020204030204"/>
                  <a:ea typeface=""/>
                  <a:cs typeface=""/>
                </a:endParaRPr>
              </a:p>
            </p:txBody>
          </p:sp>
          <p:sp>
            <p:nvSpPr>
              <p:cNvPr id="264" name="Rectangle 132">
                <a:extLst>
                  <a:ext uri="{FF2B5EF4-FFF2-40B4-BE49-F238E27FC236}">
                    <a16:creationId xmlns:a16="http://schemas.microsoft.com/office/drawing/2014/main" id="{F536B9E6-D225-6C49-8212-0CBFC2E31319}"/>
                  </a:ext>
                </a:extLst>
              </p:cNvPr>
              <p:cNvSpPr/>
              <p:nvPr/>
            </p:nvSpPr>
            <p:spPr>
              <a:xfrm>
                <a:off x="5273422" y="4506079"/>
                <a:ext cx="118359" cy="417825"/>
              </a:xfrm>
              <a:prstGeom prst="rect">
                <a:avLst/>
              </a:prstGeom>
              <a:solidFill>
                <a:sysClr val="window" lastClr="FFFFFF">
                  <a:lumMod val="65000"/>
                </a:sysClr>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021" rtl="0" eaLnBrk="1" fontAlgn="base" latinLnBrk="0" hangingPunct="1">
                  <a:lnSpc>
                    <a:spcPct val="100000"/>
                  </a:lnSpc>
                  <a:spcBef>
                    <a:spcPct val="0"/>
                  </a:spcBef>
                  <a:spcAft>
                    <a:spcPct val="0"/>
                  </a:spcAft>
                  <a:buClrTx/>
                  <a:buSzTx/>
                  <a:buFontTx/>
                  <a:buNone/>
                  <a:tabLst/>
                  <a:defRPr/>
                </a:pPr>
                <a:endParaRPr kumimoji="0" lang="de-DE" sz="7200" b="0" i="0" u="none" strike="noStrike" kern="1200" cap="none" spc="0" normalizeH="0" baseline="0" noProof="0">
                  <a:ln>
                    <a:noFill/>
                  </a:ln>
                  <a:solidFill>
                    <a:prstClr val="white"/>
                  </a:solidFill>
                  <a:effectLst/>
                  <a:uLnTx/>
                  <a:uFillTx/>
                  <a:latin typeface="Calibri" panose="020F0502020204030204"/>
                  <a:ea typeface=""/>
                  <a:cs typeface=""/>
                </a:endParaRPr>
              </a:p>
            </p:txBody>
          </p:sp>
          <p:sp>
            <p:nvSpPr>
              <p:cNvPr id="265" name="Rectangle 133">
                <a:extLst>
                  <a:ext uri="{FF2B5EF4-FFF2-40B4-BE49-F238E27FC236}">
                    <a16:creationId xmlns:a16="http://schemas.microsoft.com/office/drawing/2014/main" id="{EBC0C21B-DB32-434B-9D1E-6A56A168E67B}"/>
                  </a:ext>
                </a:extLst>
              </p:cNvPr>
              <p:cNvSpPr/>
              <p:nvPr/>
            </p:nvSpPr>
            <p:spPr>
              <a:xfrm>
                <a:off x="5391782" y="4506079"/>
                <a:ext cx="118359" cy="417825"/>
              </a:xfrm>
              <a:prstGeom prst="rect">
                <a:avLst/>
              </a:prstGeom>
              <a:solidFill>
                <a:srgbClr val="92D050"/>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021" rtl="0" eaLnBrk="1" fontAlgn="base" latinLnBrk="0" hangingPunct="1">
                  <a:lnSpc>
                    <a:spcPct val="100000"/>
                  </a:lnSpc>
                  <a:spcBef>
                    <a:spcPct val="0"/>
                  </a:spcBef>
                  <a:spcAft>
                    <a:spcPct val="0"/>
                  </a:spcAft>
                  <a:buClrTx/>
                  <a:buSzTx/>
                  <a:buFontTx/>
                  <a:buNone/>
                  <a:tabLst/>
                  <a:defRPr/>
                </a:pPr>
                <a:endParaRPr kumimoji="0" lang="de-DE" sz="7200" b="0" i="0" u="none" strike="noStrike" kern="1200" cap="none" spc="0" normalizeH="0" baseline="0" noProof="0">
                  <a:ln>
                    <a:noFill/>
                  </a:ln>
                  <a:solidFill>
                    <a:prstClr val="white"/>
                  </a:solidFill>
                  <a:effectLst/>
                  <a:uLnTx/>
                  <a:uFillTx/>
                  <a:latin typeface="Calibri" panose="020F0502020204030204"/>
                  <a:ea typeface=""/>
                  <a:cs typeface=""/>
                </a:endParaRPr>
              </a:p>
            </p:txBody>
          </p:sp>
          <p:sp>
            <p:nvSpPr>
              <p:cNvPr id="266" name="Rectangle 134">
                <a:extLst>
                  <a:ext uri="{FF2B5EF4-FFF2-40B4-BE49-F238E27FC236}">
                    <a16:creationId xmlns:a16="http://schemas.microsoft.com/office/drawing/2014/main" id="{0A002BB3-9FC9-1B44-B9E9-2E11ABF22794}"/>
                  </a:ext>
                </a:extLst>
              </p:cNvPr>
              <p:cNvSpPr/>
              <p:nvPr/>
            </p:nvSpPr>
            <p:spPr>
              <a:xfrm>
                <a:off x="5504317" y="4506079"/>
                <a:ext cx="118359" cy="417825"/>
              </a:xfrm>
              <a:prstGeom prst="rect">
                <a:avLst/>
              </a:prstGeom>
              <a:solidFill>
                <a:sysClr val="window" lastClr="FFFFFF">
                  <a:lumMod val="65000"/>
                </a:sysClr>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021" rtl="0" eaLnBrk="1" fontAlgn="base" latinLnBrk="0" hangingPunct="1">
                  <a:lnSpc>
                    <a:spcPct val="100000"/>
                  </a:lnSpc>
                  <a:spcBef>
                    <a:spcPct val="0"/>
                  </a:spcBef>
                  <a:spcAft>
                    <a:spcPct val="0"/>
                  </a:spcAft>
                  <a:buClrTx/>
                  <a:buSzTx/>
                  <a:buFontTx/>
                  <a:buNone/>
                  <a:tabLst/>
                  <a:defRPr/>
                </a:pPr>
                <a:endParaRPr kumimoji="0" lang="de-DE" sz="7200" b="0" i="0" u="none" strike="noStrike" kern="1200" cap="none" spc="0" normalizeH="0" baseline="0" noProof="0">
                  <a:ln>
                    <a:noFill/>
                  </a:ln>
                  <a:solidFill>
                    <a:prstClr val="white"/>
                  </a:solidFill>
                  <a:effectLst/>
                  <a:uLnTx/>
                  <a:uFillTx/>
                  <a:latin typeface="Calibri" panose="020F0502020204030204"/>
                  <a:ea typeface=""/>
                  <a:cs typeface=""/>
                </a:endParaRPr>
              </a:p>
            </p:txBody>
          </p:sp>
          <p:sp>
            <p:nvSpPr>
              <p:cNvPr id="267" name="Rectangle 135">
                <a:extLst>
                  <a:ext uri="{FF2B5EF4-FFF2-40B4-BE49-F238E27FC236}">
                    <a16:creationId xmlns:a16="http://schemas.microsoft.com/office/drawing/2014/main" id="{932DB948-5A60-5144-8116-4F72CB4DD11D}"/>
                  </a:ext>
                </a:extLst>
              </p:cNvPr>
              <p:cNvSpPr/>
              <p:nvPr/>
            </p:nvSpPr>
            <p:spPr>
              <a:xfrm>
                <a:off x="5622561" y="4506079"/>
                <a:ext cx="118359" cy="417825"/>
              </a:xfrm>
              <a:prstGeom prst="rect">
                <a:avLst/>
              </a:prstGeom>
              <a:solidFill>
                <a:srgbClr val="92D050"/>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021" rtl="0" eaLnBrk="1" fontAlgn="base" latinLnBrk="0" hangingPunct="1">
                  <a:lnSpc>
                    <a:spcPct val="100000"/>
                  </a:lnSpc>
                  <a:spcBef>
                    <a:spcPct val="0"/>
                  </a:spcBef>
                  <a:spcAft>
                    <a:spcPct val="0"/>
                  </a:spcAft>
                  <a:buClrTx/>
                  <a:buSzTx/>
                  <a:buFontTx/>
                  <a:buNone/>
                  <a:tabLst/>
                  <a:defRPr/>
                </a:pPr>
                <a:endParaRPr kumimoji="0" lang="de-DE" sz="7200" b="0" i="0" u="none" strike="noStrike" kern="1200" cap="none" spc="0" normalizeH="0" baseline="0" noProof="0">
                  <a:ln>
                    <a:noFill/>
                  </a:ln>
                  <a:solidFill>
                    <a:prstClr val="white"/>
                  </a:solidFill>
                  <a:effectLst/>
                  <a:uLnTx/>
                  <a:uFillTx/>
                  <a:latin typeface="Calibri" panose="020F0502020204030204"/>
                  <a:ea typeface=""/>
                  <a:cs typeface=""/>
                </a:endParaRPr>
              </a:p>
            </p:txBody>
          </p:sp>
          <p:sp>
            <p:nvSpPr>
              <p:cNvPr id="268" name="Rectangle 136">
                <a:extLst>
                  <a:ext uri="{FF2B5EF4-FFF2-40B4-BE49-F238E27FC236}">
                    <a16:creationId xmlns:a16="http://schemas.microsoft.com/office/drawing/2014/main" id="{C90F24AE-A760-A84A-A08B-D438D5D36E00}"/>
                  </a:ext>
                </a:extLst>
              </p:cNvPr>
              <p:cNvSpPr/>
              <p:nvPr/>
            </p:nvSpPr>
            <p:spPr>
              <a:xfrm>
                <a:off x="5740089" y="4506079"/>
                <a:ext cx="118359" cy="417825"/>
              </a:xfrm>
              <a:prstGeom prst="rect">
                <a:avLst/>
              </a:prstGeom>
              <a:solidFill>
                <a:sysClr val="window" lastClr="FFFFFF">
                  <a:lumMod val="65000"/>
                </a:sysClr>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021" rtl="0" eaLnBrk="1" fontAlgn="base" latinLnBrk="0" hangingPunct="1">
                  <a:lnSpc>
                    <a:spcPct val="100000"/>
                  </a:lnSpc>
                  <a:spcBef>
                    <a:spcPct val="0"/>
                  </a:spcBef>
                  <a:spcAft>
                    <a:spcPct val="0"/>
                  </a:spcAft>
                  <a:buClrTx/>
                  <a:buSzTx/>
                  <a:buFontTx/>
                  <a:buNone/>
                  <a:tabLst/>
                  <a:defRPr/>
                </a:pPr>
                <a:endParaRPr kumimoji="0" lang="de-DE" sz="7200" b="0" i="0" u="none" strike="noStrike" kern="1200" cap="none" spc="0" normalizeH="0" baseline="0" noProof="0">
                  <a:ln>
                    <a:noFill/>
                  </a:ln>
                  <a:solidFill>
                    <a:prstClr val="white"/>
                  </a:solidFill>
                  <a:effectLst/>
                  <a:uLnTx/>
                  <a:uFillTx/>
                  <a:latin typeface="Calibri" panose="020F0502020204030204"/>
                  <a:ea typeface=""/>
                  <a:cs typeface=""/>
                </a:endParaRPr>
              </a:p>
            </p:txBody>
          </p:sp>
          <p:sp>
            <p:nvSpPr>
              <p:cNvPr id="269" name="Rectangle 137">
                <a:extLst>
                  <a:ext uri="{FF2B5EF4-FFF2-40B4-BE49-F238E27FC236}">
                    <a16:creationId xmlns:a16="http://schemas.microsoft.com/office/drawing/2014/main" id="{F6738194-43F0-3A47-A34E-F43DA4B0777E}"/>
                  </a:ext>
                </a:extLst>
              </p:cNvPr>
              <p:cNvSpPr/>
              <p:nvPr/>
            </p:nvSpPr>
            <p:spPr>
              <a:xfrm>
                <a:off x="5855070" y="4506079"/>
                <a:ext cx="118359" cy="417825"/>
              </a:xfrm>
              <a:prstGeom prst="rect">
                <a:avLst/>
              </a:prstGeom>
              <a:solidFill>
                <a:srgbClr val="92D050"/>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021" rtl="0" eaLnBrk="1" fontAlgn="base" latinLnBrk="0" hangingPunct="1">
                  <a:lnSpc>
                    <a:spcPct val="100000"/>
                  </a:lnSpc>
                  <a:spcBef>
                    <a:spcPct val="0"/>
                  </a:spcBef>
                  <a:spcAft>
                    <a:spcPct val="0"/>
                  </a:spcAft>
                  <a:buClrTx/>
                  <a:buSzTx/>
                  <a:buFontTx/>
                  <a:buNone/>
                  <a:tabLst/>
                  <a:defRPr/>
                </a:pPr>
                <a:endParaRPr kumimoji="0" lang="de-DE" sz="7200" b="0" i="0" u="none" strike="noStrike" kern="1200" cap="none" spc="0" normalizeH="0" baseline="0" noProof="0">
                  <a:ln>
                    <a:noFill/>
                  </a:ln>
                  <a:solidFill>
                    <a:prstClr val="white"/>
                  </a:solidFill>
                  <a:effectLst/>
                  <a:uLnTx/>
                  <a:uFillTx/>
                  <a:latin typeface="Calibri" panose="020F0502020204030204"/>
                  <a:ea typeface=""/>
                  <a:cs typeface=""/>
                </a:endParaRPr>
              </a:p>
            </p:txBody>
          </p:sp>
          <p:sp>
            <p:nvSpPr>
              <p:cNvPr id="270" name="Rectangle 138">
                <a:extLst>
                  <a:ext uri="{FF2B5EF4-FFF2-40B4-BE49-F238E27FC236}">
                    <a16:creationId xmlns:a16="http://schemas.microsoft.com/office/drawing/2014/main" id="{3F77BBD6-17C7-334E-A2E7-5C291A11C300}"/>
                  </a:ext>
                </a:extLst>
              </p:cNvPr>
              <p:cNvSpPr/>
              <p:nvPr/>
            </p:nvSpPr>
            <p:spPr>
              <a:xfrm>
                <a:off x="5972655" y="4506079"/>
                <a:ext cx="118359" cy="417825"/>
              </a:xfrm>
              <a:prstGeom prst="rect">
                <a:avLst/>
              </a:prstGeom>
              <a:solidFill>
                <a:sysClr val="window" lastClr="FFFFFF">
                  <a:lumMod val="65000"/>
                </a:sysClr>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021" rtl="0" eaLnBrk="1" fontAlgn="base" latinLnBrk="0" hangingPunct="1">
                  <a:lnSpc>
                    <a:spcPct val="100000"/>
                  </a:lnSpc>
                  <a:spcBef>
                    <a:spcPct val="0"/>
                  </a:spcBef>
                  <a:spcAft>
                    <a:spcPct val="0"/>
                  </a:spcAft>
                  <a:buClrTx/>
                  <a:buSzTx/>
                  <a:buFontTx/>
                  <a:buNone/>
                  <a:tabLst/>
                  <a:defRPr/>
                </a:pPr>
                <a:endParaRPr kumimoji="0" lang="de-DE" sz="7200" b="0" i="0" u="none" strike="noStrike" kern="1200" cap="none" spc="0" normalizeH="0" baseline="0" noProof="0">
                  <a:ln>
                    <a:noFill/>
                  </a:ln>
                  <a:solidFill>
                    <a:prstClr val="white"/>
                  </a:solidFill>
                  <a:effectLst/>
                  <a:uLnTx/>
                  <a:uFillTx/>
                  <a:latin typeface="Calibri" panose="020F0502020204030204"/>
                  <a:ea typeface=""/>
                  <a:cs typeface=""/>
                </a:endParaRPr>
              </a:p>
            </p:txBody>
          </p:sp>
        </p:grpSp>
        <p:sp>
          <p:nvSpPr>
            <p:cNvPr id="282" name="Laser Pulse">
              <a:extLst>
                <a:ext uri="{FF2B5EF4-FFF2-40B4-BE49-F238E27FC236}">
                  <a16:creationId xmlns:a16="http://schemas.microsoft.com/office/drawing/2014/main" id="{301F8307-F1CB-1A4F-BC6C-29429FDEEA55}"/>
                </a:ext>
              </a:extLst>
            </p:cNvPr>
            <p:cNvSpPr>
              <a:spLocks/>
            </p:cNvSpPr>
            <p:nvPr/>
          </p:nvSpPr>
          <p:spPr bwMode="auto">
            <a:xfrm>
              <a:off x="3665277" y="1370802"/>
              <a:ext cx="559720" cy="217309"/>
            </a:xfrm>
            <a:custGeom>
              <a:avLst/>
              <a:gdLst>
                <a:gd name="T0" fmla="*/ 0 w 2070"/>
                <a:gd name="T1" fmla="*/ 852 h 852"/>
                <a:gd name="T2" fmla="*/ 654 w 2070"/>
                <a:gd name="T3" fmla="*/ 462 h 852"/>
                <a:gd name="T4" fmla="*/ 1053 w 2070"/>
                <a:gd name="T5" fmla="*/ 0 h 852"/>
                <a:gd name="T6" fmla="*/ 1479 w 2070"/>
                <a:gd name="T7" fmla="*/ 504 h 852"/>
                <a:gd name="T8" fmla="*/ 2070 w 2070"/>
                <a:gd name="T9" fmla="*/ 852 h 852"/>
                <a:gd name="T10" fmla="*/ 0 w 2070"/>
                <a:gd name="T11" fmla="*/ 852 h 852"/>
                <a:gd name="T12" fmla="*/ 0 60000 65536"/>
                <a:gd name="T13" fmla="*/ 0 60000 65536"/>
                <a:gd name="T14" fmla="*/ 0 60000 65536"/>
                <a:gd name="T15" fmla="*/ 0 60000 65536"/>
                <a:gd name="T16" fmla="*/ 0 60000 65536"/>
                <a:gd name="T17" fmla="*/ 0 60000 65536"/>
                <a:gd name="T18" fmla="*/ 0 w 2070"/>
                <a:gd name="T19" fmla="*/ 0 h 852"/>
                <a:gd name="T20" fmla="*/ 2070 w 2070"/>
                <a:gd name="T21" fmla="*/ 852 h 852"/>
                <a:gd name="connsiteX0" fmla="*/ 0 w 10000"/>
                <a:gd name="connsiteY0" fmla="*/ 10000 h 10000"/>
                <a:gd name="connsiteX1" fmla="*/ 3159 w 10000"/>
                <a:gd name="connsiteY1" fmla="*/ 5423 h 10000"/>
                <a:gd name="connsiteX2" fmla="*/ 5087 w 10000"/>
                <a:gd name="connsiteY2" fmla="*/ 0 h 10000"/>
                <a:gd name="connsiteX3" fmla="*/ 8321 w 10000"/>
                <a:gd name="connsiteY3" fmla="*/ 2970 h 10000"/>
                <a:gd name="connsiteX4" fmla="*/ 10000 w 10000"/>
                <a:gd name="connsiteY4" fmla="*/ 10000 h 10000"/>
                <a:gd name="connsiteX5" fmla="*/ 0 w 10000"/>
                <a:gd name="connsiteY5" fmla="*/ 10000 h 10000"/>
                <a:gd name="connsiteX0" fmla="*/ 0 w 10000"/>
                <a:gd name="connsiteY0" fmla="*/ 7197 h 7197"/>
                <a:gd name="connsiteX1" fmla="*/ 3159 w 10000"/>
                <a:gd name="connsiteY1" fmla="*/ 2620 h 7197"/>
                <a:gd name="connsiteX2" fmla="*/ 8321 w 10000"/>
                <a:gd name="connsiteY2" fmla="*/ 167 h 7197"/>
                <a:gd name="connsiteX3" fmla="*/ 10000 w 10000"/>
                <a:gd name="connsiteY3" fmla="*/ 7197 h 7197"/>
                <a:gd name="connsiteX4" fmla="*/ 0 w 10000"/>
                <a:gd name="connsiteY4" fmla="*/ 7197 h 7197"/>
                <a:gd name="connsiteX0" fmla="*/ 0 w 10000"/>
                <a:gd name="connsiteY0" fmla="*/ 10552 h 10552"/>
                <a:gd name="connsiteX1" fmla="*/ 1876 w 10000"/>
                <a:gd name="connsiteY1" fmla="*/ 1239 h 10552"/>
                <a:gd name="connsiteX2" fmla="*/ 8321 w 10000"/>
                <a:gd name="connsiteY2" fmla="*/ 784 h 10552"/>
                <a:gd name="connsiteX3" fmla="*/ 10000 w 10000"/>
                <a:gd name="connsiteY3" fmla="*/ 10552 h 10552"/>
                <a:gd name="connsiteX4" fmla="*/ 0 w 10000"/>
                <a:gd name="connsiteY4" fmla="*/ 10552 h 10552"/>
                <a:gd name="connsiteX0" fmla="*/ 0 w 10000"/>
                <a:gd name="connsiteY0" fmla="*/ 10552 h 10552"/>
                <a:gd name="connsiteX1" fmla="*/ 1876 w 10000"/>
                <a:gd name="connsiteY1" fmla="*/ 1239 h 10552"/>
                <a:gd name="connsiteX2" fmla="*/ 8321 w 10000"/>
                <a:gd name="connsiteY2" fmla="*/ 784 h 10552"/>
                <a:gd name="connsiteX3" fmla="*/ 10000 w 10000"/>
                <a:gd name="connsiteY3" fmla="*/ 10552 h 10552"/>
                <a:gd name="connsiteX4" fmla="*/ 0 w 10000"/>
                <a:gd name="connsiteY4" fmla="*/ 10552 h 10552"/>
                <a:gd name="connsiteX0" fmla="*/ 0 w 10000"/>
                <a:gd name="connsiteY0" fmla="*/ 11630 h 11630"/>
                <a:gd name="connsiteX1" fmla="*/ 1876 w 10000"/>
                <a:gd name="connsiteY1" fmla="*/ 2317 h 11630"/>
                <a:gd name="connsiteX2" fmla="*/ 8321 w 10000"/>
                <a:gd name="connsiteY2" fmla="*/ 1862 h 11630"/>
                <a:gd name="connsiteX3" fmla="*/ 10000 w 10000"/>
                <a:gd name="connsiteY3" fmla="*/ 11630 h 11630"/>
                <a:gd name="connsiteX4" fmla="*/ 0 w 10000"/>
                <a:gd name="connsiteY4" fmla="*/ 11630 h 11630"/>
                <a:gd name="connsiteX0" fmla="*/ 0 w 10000"/>
                <a:gd name="connsiteY0" fmla="*/ 11165 h 11165"/>
                <a:gd name="connsiteX1" fmla="*/ 1876 w 10000"/>
                <a:gd name="connsiteY1" fmla="*/ 1852 h 11165"/>
                <a:gd name="connsiteX2" fmla="*/ 8348 w 10000"/>
                <a:gd name="connsiteY2" fmla="*/ 2070 h 11165"/>
                <a:gd name="connsiteX3" fmla="*/ 10000 w 10000"/>
                <a:gd name="connsiteY3" fmla="*/ 11165 h 11165"/>
                <a:gd name="connsiteX4" fmla="*/ 0 w 10000"/>
                <a:gd name="connsiteY4" fmla="*/ 11165 h 11165"/>
                <a:gd name="connsiteX0" fmla="*/ 0 w 10000"/>
                <a:gd name="connsiteY0" fmla="*/ 10135 h 10135"/>
                <a:gd name="connsiteX1" fmla="*/ 1876 w 10000"/>
                <a:gd name="connsiteY1" fmla="*/ 822 h 10135"/>
                <a:gd name="connsiteX2" fmla="*/ 8348 w 10000"/>
                <a:gd name="connsiteY2" fmla="*/ 1040 h 10135"/>
                <a:gd name="connsiteX3" fmla="*/ 10000 w 10000"/>
                <a:gd name="connsiteY3" fmla="*/ 10135 h 10135"/>
                <a:gd name="connsiteX4" fmla="*/ 0 w 10000"/>
                <a:gd name="connsiteY4" fmla="*/ 10135 h 10135"/>
                <a:gd name="connsiteX0" fmla="*/ 0 w 10000"/>
                <a:gd name="connsiteY0" fmla="*/ 10179 h 10179"/>
                <a:gd name="connsiteX1" fmla="*/ 1876 w 10000"/>
                <a:gd name="connsiteY1" fmla="*/ 866 h 10179"/>
                <a:gd name="connsiteX2" fmla="*/ 8348 w 10000"/>
                <a:gd name="connsiteY2" fmla="*/ 1084 h 10179"/>
                <a:gd name="connsiteX3" fmla="*/ 10000 w 10000"/>
                <a:gd name="connsiteY3" fmla="*/ 10179 h 10179"/>
                <a:gd name="connsiteX4" fmla="*/ 0 w 10000"/>
                <a:gd name="connsiteY4" fmla="*/ 10179 h 10179"/>
                <a:gd name="connsiteX0" fmla="*/ 0 w 10000"/>
                <a:gd name="connsiteY0" fmla="*/ 10032 h 10032"/>
                <a:gd name="connsiteX1" fmla="*/ 1769 w 10000"/>
                <a:gd name="connsiteY1" fmla="*/ 1392 h 10032"/>
                <a:gd name="connsiteX2" fmla="*/ 8348 w 10000"/>
                <a:gd name="connsiteY2" fmla="*/ 937 h 10032"/>
                <a:gd name="connsiteX3" fmla="*/ 10000 w 10000"/>
                <a:gd name="connsiteY3" fmla="*/ 10032 h 10032"/>
                <a:gd name="connsiteX4" fmla="*/ 0 w 10000"/>
                <a:gd name="connsiteY4" fmla="*/ 10032 h 10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32">
                  <a:moveTo>
                    <a:pt x="0" y="10032"/>
                  </a:moveTo>
                  <a:cubicBezTo>
                    <a:pt x="2058" y="9787"/>
                    <a:pt x="1220" y="3012"/>
                    <a:pt x="1769" y="1392"/>
                  </a:cubicBezTo>
                  <a:cubicBezTo>
                    <a:pt x="2318" y="-228"/>
                    <a:pt x="6976" y="-503"/>
                    <a:pt x="8348" y="937"/>
                  </a:cubicBezTo>
                  <a:cubicBezTo>
                    <a:pt x="9720" y="2377"/>
                    <a:pt x="8420" y="9690"/>
                    <a:pt x="10000" y="10032"/>
                  </a:cubicBezTo>
                  <a:lnTo>
                    <a:pt x="0" y="10032"/>
                  </a:lnTo>
                  <a:close/>
                </a:path>
              </a:pathLst>
            </a:custGeom>
            <a:gradFill>
              <a:gsLst>
                <a:gs pos="10000">
                  <a:sysClr val="windowText" lastClr="000000"/>
                </a:gs>
                <a:gs pos="50000">
                  <a:srgbClr val="FF0000"/>
                </a:gs>
                <a:gs pos="90000">
                  <a:sysClr val="windowText" lastClr="000000"/>
                </a:gs>
              </a:gsLst>
              <a:lin ang="0" scaled="1"/>
            </a:gradFill>
            <a:ln w="9525">
              <a:no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cxnSp>
          <p:nvCxnSpPr>
            <p:cNvPr id="283" name="Straight Arrow Connector 282">
              <a:extLst>
                <a:ext uri="{FF2B5EF4-FFF2-40B4-BE49-F238E27FC236}">
                  <a16:creationId xmlns:a16="http://schemas.microsoft.com/office/drawing/2014/main" id="{F6B19C24-1751-4D41-8150-736D98466AA5}"/>
                </a:ext>
              </a:extLst>
            </p:cNvPr>
            <p:cNvCxnSpPr>
              <a:cxnSpLocks/>
            </p:cNvCxnSpPr>
            <p:nvPr/>
          </p:nvCxnSpPr>
          <p:spPr>
            <a:xfrm flipH="1">
              <a:off x="3526189" y="1588110"/>
              <a:ext cx="852372" cy="0"/>
            </a:xfrm>
            <a:prstGeom prst="straightConnector1">
              <a:avLst/>
            </a:prstGeom>
            <a:noFill/>
            <a:ln w="19050" cap="flat" cmpd="sng" algn="ctr">
              <a:solidFill>
                <a:srgbClr val="C00000"/>
              </a:solidFill>
              <a:prstDash val="solid"/>
              <a:miter lim="800000"/>
              <a:tailEnd type="triangle"/>
            </a:ln>
            <a:effectLst/>
          </p:spPr>
        </p:cxnSp>
        <p:sp>
          <p:nvSpPr>
            <p:cNvPr id="284" name="TextBox 283">
              <a:extLst>
                <a:ext uri="{FF2B5EF4-FFF2-40B4-BE49-F238E27FC236}">
                  <a16:creationId xmlns:a16="http://schemas.microsoft.com/office/drawing/2014/main" id="{C77102C1-364C-AC4A-8D33-5003ABA6B24B}"/>
                </a:ext>
              </a:extLst>
            </p:cNvPr>
            <p:cNvSpPr txBox="1"/>
            <p:nvPr/>
          </p:nvSpPr>
          <p:spPr>
            <a:xfrm>
              <a:off x="2902862" y="1228350"/>
              <a:ext cx="585417" cy="276999"/>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PPLN</a:t>
              </a:r>
            </a:p>
          </p:txBody>
        </p:sp>
        <p:grpSp>
          <p:nvGrpSpPr>
            <p:cNvPr id="402" name="Group 401">
              <a:extLst>
                <a:ext uri="{FF2B5EF4-FFF2-40B4-BE49-F238E27FC236}">
                  <a16:creationId xmlns:a16="http://schemas.microsoft.com/office/drawing/2014/main" id="{8B59B225-E6C6-5D44-A6E7-31F0BB31D6DA}"/>
                </a:ext>
              </a:extLst>
            </p:cNvPr>
            <p:cNvGrpSpPr/>
            <p:nvPr/>
          </p:nvGrpSpPr>
          <p:grpSpPr>
            <a:xfrm>
              <a:off x="2922681" y="1578992"/>
              <a:ext cx="190123" cy="196588"/>
              <a:chOff x="5187636" y="334979"/>
              <a:chExt cx="262551" cy="371192"/>
            </a:xfrm>
          </p:grpSpPr>
          <p:cxnSp>
            <p:nvCxnSpPr>
              <p:cNvPr id="399" name="Straight Arrow Connector 398">
                <a:extLst>
                  <a:ext uri="{FF2B5EF4-FFF2-40B4-BE49-F238E27FC236}">
                    <a16:creationId xmlns:a16="http://schemas.microsoft.com/office/drawing/2014/main" id="{60BE8355-8C3E-4A4A-A713-7CC876A2C3DA}"/>
                  </a:ext>
                </a:extLst>
              </p:cNvPr>
              <p:cNvCxnSpPr>
                <a:cxnSpLocks/>
              </p:cNvCxnSpPr>
              <p:nvPr/>
            </p:nvCxnSpPr>
            <p:spPr>
              <a:xfrm>
                <a:off x="5187636" y="334979"/>
                <a:ext cx="0" cy="371192"/>
              </a:xfrm>
              <a:prstGeom prst="straightConnector1">
                <a:avLst/>
              </a:prstGeom>
              <a:noFill/>
              <a:ln w="19050" cap="flat" cmpd="sng" algn="ctr">
                <a:solidFill>
                  <a:schemeClr val="tx1"/>
                </a:solidFill>
                <a:prstDash val="solid"/>
                <a:miter lim="800000"/>
                <a:tailEnd type="triangle"/>
              </a:ln>
              <a:effectLst/>
            </p:spPr>
          </p:cxnSp>
          <p:cxnSp>
            <p:nvCxnSpPr>
              <p:cNvPr id="400" name="Straight Arrow Connector 399">
                <a:extLst>
                  <a:ext uri="{FF2B5EF4-FFF2-40B4-BE49-F238E27FC236}">
                    <a16:creationId xmlns:a16="http://schemas.microsoft.com/office/drawing/2014/main" id="{3C5A772D-D3B2-0246-8423-EEEE84DAC2F5}"/>
                  </a:ext>
                </a:extLst>
              </p:cNvPr>
              <p:cNvCxnSpPr>
                <a:cxnSpLocks/>
              </p:cNvCxnSpPr>
              <p:nvPr/>
            </p:nvCxnSpPr>
            <p:spPr>
              <a:xfrm flipH="1">
                <a:off x="5187636" y="334979"/>
                <a:ext cx="262551" cy="0"/>
              </a:xfrm>
              <a:prstGeom prst="straightConnector1">
                <a:avLst/>
              </a:prstGeom>
              <a:noFill/>
              <a:ln w="19050" cap="flat" cmpd="sng" algn="ctr">
                <a:solidFill>
                  <a:schemeClr val="tx1"/>
                </a:solidFill>
                <a:prstDash val="solid"/>
                <a:miter lim="800000"/>
                <a:tailEnd type="none"/>
              </a:ln>
              <a:effectLst/>
            </p:spPr>
          </p:cxnSp>
        </p:grpSp>
        <p:grpSp>
          <p:nvGrpSpPr>
            <p:cNvPr id="404" name="Group 403">
              <a:extLst>
                <a:ext uri="{FF2B5EF4-FFF2-40B4-BE49-F238E27FC236}">
                  <a16:creationId xmlns:a16="http://schemas.microsoft.com/office/drawing/2014/main" id="{D6B902E8-5148-CC44-B670-2A4F2BD797F9}"/>
                </a:ext>
              </a:extLst>
            </p:cNvPr>
            <p:cNvGrpSpPr/>
            <p:nvPr/>
          </p:nvGrpSpPr>
          <p:grpSpPr>
            <a:xfrm flipH="1">
              <a:off x="3002164" y="4674572"/>
              <a:ext cx="631445" cy="287591"/>
              <a:chOff x="5155063" y="4506078"/>
              <a:chExt cx="935951" cy="417826"/>
            </a:xfrm>
          </p:grpSpPr>
          <p:sp>
            <p:nvSpPr>
              <p:cNvPr id="405" name="Rectangle 2477">
                <a:extLst>
                  <a:ext uri="{FF2B5EF4-FFF2-40B4-BE49-F238E27FC236}">
                    <a16:creationId xmlns:a16="http://schemas.microsoft.com/office/drawing/2014/main" id="{E4B4E7C3-4F31-0B43-B807-B566EA8E6F11}"/>
                  </a:ext>
                </a:extLst>
              </p:cNvPr>
              <p:cNvSpPr/>
              <p:nvPr/>
            </p:nvSpPr>
            <p:spPr>
              <a:xfrm>
                <a:off x="5155063" y="4506078"/>
                <a:ext cx="118359" cy="417825"/>
              </a:xfrm>
              <a:prstGeom prst="rect">
                <a:avLst/>
              </a:prstGeom>
              <a:solidFill>
                <a:srgbClr val="92D050"/>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021"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panose="020F0502020204030204"/>
                  <a:ea typeface=""/>
                  <a:cs typeface=""/>
                </a:endParaRPr>
              </a:p>
            </p:txBody>
          </p:sp>
          <p:sp>
            <p:nvSpPr>
              <p:cNvPr id="406" name="Rectangle 132">
                <a:extLst>
                  <a:ext uri="{FF2B5EF4-FFF2-40B4-BE49-F238E27FC236}">
                    <a16:creationId xmlns:a16="http://schemas.microsoft.com/office/drawing/2014/main" id="{09D2F02A-0C44-DC46-93D4-CE33259CD0AA}"/>
                  </a:ext>
                </a:extLst>
              </p:cNvPr>
              <p:cNvSpPr/>
              <p:nvPr/>
            </p:nvSpPr>
            <p:spPr>
              <a:xfrm>
                <a:off x="5273422" y="4506079"/>
                <a:ext cx="118359" cy="417825"/>
              </a:xfrm>
              <a:prstGeom prst="rect">
                <a:avLst/>
              </a:prstGeom>
              <a:solidFill>
                <a:sysClr val="window" lastClr="FFFFFF">
                  <a:lumMod val="65000"/>
                </a:sysClr>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021" rtl="0" eaLnBrk="1" fontAlgn="base" latinLnBrk="0" hangingPunct="1">
                  <a:lnSpc>
                    <a:spcPct val="100000"/>
                  </a:lnSpc>
                  <a:spcBef>
                    <a:spcPct val="0"/>
                  </a:spcBef>
                  <a:spcAft>
                    <a:spcPct val="0"/>
                  </a:spcAft>
                  <a:buClrTx/>
                  <a:buSzTx/>
                  <a:buFontTx/>
                  <a:buNone/>
                  <a:tabLst/>
                  <a:defRPr/>
                </a:pPr>
                <a:endParaRPr kumimoji="0" lang="de-DE" sz="7200" b="0" i="0" u="none" strike="noStrike" kern="1200" cap="none" spc="0" normalizeH="0" baseline="0" noProof="0">
                  <a:ln>
                    <a:noFill/>
                  </a:ln>
                  <a:solidFill>
                    <a:prstClr val="white"/>
                  </a:solidFill>
                  <a:effectLst/>
                  <a:uLnTx/>
                  <a:uFillTx/>
                  <a:latin typeface="Calibri" panose="020F0502020204030204"/>
                  <a:ea typeface=""/>
                  <a:cs typeface=""/>
                </a:endParaRPr>
              </a:p>
            </p:txBody>
          </p:sp>
          <p:sp>
            <p:nvSpPr>
              <p:cNvPr id="407" name="Rectangle 133">
                <a:extLst>
                  <a:ext uri="{FF2B5EF4-FFF2-40B4-BE49-F238E27FC236}">
                    <a16:creationId xmlns:a16="http://schemas.microsoft.com/office/drawing/2014/main" id="{DF50D765-1A05-554A-BBC2-8CA8058B0075}"/>
                  </a:ext>
                </a:extLst>
              </p:cNvPr>
              <p:cNvSpPr/>
              <p:nvPr/>
            </p:nvSpPr>
            <p:spPr>
              <a:xfrm>
                <a:off x="5391782" y="4506079"/>
                <a:ext cx="118359" cy="417825"/>
              </a:xfrm>
              <a:prstGeom prst="rect">
                <a:avLst/>
              </a:prstGeom>
              <a:solidFill>
                <a:srgbClr val="92D050"/>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021" rtl="0" eaLnBrk="1" fontAlgn="base" latinLnBrk="0" hangingPunct="1">
                  <a:lnSpc>
                    <a:spcPct val="100000"/>
                  </a:lnSpc>
                  <a:spcBef>
                    <a:spcPct val="0"/>
                  </a:spcBef>
                  <a:spcAft>
                    <a:spcPct val="0"/>
                  </a:spcAft>
                  <a:buClrTx/>
                  <a:buSzTx/>
                  <a:buFontTx/>
                  <a:buNone/>
                  <a:tabLst/>
                  <a:defRPr/>
                </a:pPr>
                <a:endParaRPr kumimoji="0" lang="de-DE" sz="7200" b="0" i="0" u="none" strike="noStrike" kern="1200" cap="none" spc="0" normalizeH="0" baseline="0" noProof="0">
                  <a:ln>
                    <a:noFill/>
                  </a:ln>
                  <a:solidFill>
                    <a:prstClr val="white"/>
                  </a:solidFill>
                  <a:effectLst/>
                  <a:uLnTx/>
                  <a:uFillTx/>
                  <a:latin typeface="Calibri" panose="020F0502020204030204"/>
                  <a:ea typeface=""/>
                  <a:cs typeface=""/>
                </a:endParaRPr>
              </a:p>
            </p:txBody>
          </p:sp>
          <p:sp>
            <p:nvSpPr>
              <p:cNvPr id="408" name="Rectangle 134">
                <a:extLst>
                  <a:ext uri="{FF2B5EF4-FFF2-40B4-BE49-F238E27FC236}">
                    <a16:creationId xmlns:a16="http://schemas.microsoft.com/office/drawing/2014/main" id="{8AA941C9-48A5-9040-BB59-7ED784174350}"/>
                  </a:ext>
                </a:extLst>
              </p:cNvPr>
              <p:cNvSpPr/>
              <p:nvPr/>
            </p:nvSpPr>
            <p:spPr>
              <a:xfrm>
                <a:off x="5504317" y="4506079"/>
                <a:ext cx="118359" cy="417825"/>
              </a:xfrm>
              <a:prstGeom prst="rect">
                <a:avLst/>
              </a:prstGeom>
              <a:solidFill>
                <a:sysClr val="window" lastClr="FFFFFF">
                  <a:lumMod val="65000"/>
                </a:sysClr>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021" rtl="0" eaLnBrk="1" fontAlgn="base" latinLnBrk="0" hangingPunct="1">
                  <a:lnSpc>
                    <a:spcPct val="100000"/>
                  </a:lnSpc>
                  <a:spcBef>
                    <a:spcPct val="0"/>
                  </a:spcBef>
                  <a:spcAft>
                    <a:spcPct val="0"/>
                  </a:spcAft>
                  <a:buClrTx/>
                  <a:buSzTx/>
                  <a:buFontTx/>
                  <a:buNone/>
                  <a:tabLst/>
                  <a:defRPr/>
                </a:pPr>
                <a:endParaRPr kumimoji="0" lang="de-DE" sz="7200" b="0" i="0" u="none" strike="noStrike" kern="1200" cap="none" spc="0" normalizeH="0" baseline="0" noProof="0">
                  <a:ln>
                    <a:noFill/>
                  </a:ln>
                  <a:solidFill>
                    <a:prstClr val="white"/>
                  </a:solidFill>
                  <a:effectLst/>
                  <a:uLnTx/>
                  <a:uFillTx/>
                  <a:latin typeface="Calibri" panose="020F0502020204030204"/>
                  <a:ea typeface=""/>
                  <a:cs typeface=""/>
                </a:endParaRPr>
              </a:p>
            </p:txBody>
          </p:sp>
          <p:sp>
            <p:nvSpPr>
              <p:cNvPr id="409" name="Rectangle 135">
                <a:extLst>
                  <a:ext uri="{FF2B5EF4-FFF2-40B4-BE49-F238E27FC236}">
                    <a16:creationId xmlns:a16="http://schemas.microsoft.com/office/drawing/2014/main" id="{CBF575BA-4872-FE4C-B7ED-CD0DCD726421}"/>
                  </a:ext>
                </a:extLst>
              </p:cNvPr>
              <p:cNvSpPr/>
              <p:nvPr/>
            </p:nvSpPr>
            <p:spPr>
              <a:xfrm>
                <a:off x="5622561" y="4506079"/>
                <a:ext cx="118359" cy="417825"/>
              </a:xfrm>
              <a:prstGeom prst="rect">
                <a:avLst/>
              </a:prstGeom>
              <a:solidFill>
                <a:srgbClr val="92D050"/>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021" rtl="0" eaLnBrk="1" fontAlgn="base" latinLnBrk="0" hangingPunct="1">
                  <a:lnSpc>
                    <a:spcPct val="100000"/>
                  </a:lnSpc>
                  <a:spcBef>
                    <a:spcPct val="0"/>
                  </a:spcBef>
                  <a:spcAft>
                    <a:spcPct val="0"/>
                  </a:spcAft>
                  <a:buClrTx/>
                  <a:buSzTx/>
                  <a:buFontTx/>
                  <a:buNone/>
                  <a:tabLst/>
                  <a:defRPr/>
                </a:pPr>
                <a:endParaRPr kumimoji="0" lang="de-DE" sz="7200" b="0" i="0" u="none" strike="noStrike" kern="1200" cap="none" spc="0" normalizeH="0" baseline="0" noProof="0">
                  <a:ln>
                    <a:noFill/>
                  </a:ln>
                  <a:solidFill>
                    <a:prstClr val="white"/>
                  </a:solidFill>
                  <a:effectLst/>
                  <a:uLnTx/>
                  <a:uFillTx/>
                  <a:latin typeface="Calibri" panose="020F0502020204030204"/>
                  <a:ea typeface=""/>
                  <a:cs typeface=""/>
                </a:endParaRPr>
              </a:p>
            </p:txBody>
          </p:sp>
          <p:sp>
            <p:nvSpPr>
              <p:cNvPr id="410" name="Rectangle 136">
                <a:extLst>
                  <a:ext uri="{FF2B5EF4-FFF2-40B4-BE49-F238E27FC236}">
                    <a16:creationId xmlns:a16="http://schemas.microsoft.com/office/drawing/2014/main" id="{0116EE31-214E-B048-A063-7553661492B1}"/>
                  </a:ext>
                </a:extLst>
              </p:cNvPr>
              <p:cNvSpPr/>
              <p:nvPr/>
            </p:nvSpPr>
            <p:spPr>
              <a:xfrm>
                <a:off x="5740089" y="4506079"/>
                <a:ext cx="118359" cy="417825"/>
              </a:xfrm>
              <a:prstGeom prst="rect">
                <a:avLst/>
              </a:prstGeom>
              <a:solidFill>
                <a:sysClr val="window" lastClr="FFFFFF">
                  <a:lumMod val="65000"/>
                </a:sysClr>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021" rtl="0" eaLnBrk="1" fontAlgn="base" latinLnBrk="0" hangingPunct="1">
                  <a:lnSpc>
                    <a:spcPct val="100000"/>
                  </a:lnSpc>
                  <a:spcBef>
                    <a:spcPct val="0"/>
                  </a:spcBef>
                  <a:spcAft>
                    <a:spcPct val="0"/>
                  </a:spcAft>
                  <a:buClrTx/>
                  <a:buSzTx/>
                  <a:buFontTx/>
                  <a:buNone/>
                  <a:tabLst/>
                  <a:defRPr/>
                </a:pPr>
                <a:endParaRPr kumimoji="0" lang="de-DE" sz="7200" b="0" i="0" u="none" strike="noStrike" kern="1200" cap="none" spc="0" normalizeH="0" baseline="0" noProof="0">
                  <a:ln>
                    <a:noFill/>
                  </a:ln>
                  <a:solidFill>
                    <a:prstClr val="white"/>
                  </a:solidFill>
                  <a:effectLst/>
                  <a:uLnTx/>
                  <a:uFillTx/>
                  <a:latin typeface="Calibri" panose="020F0502020204030204"/>
                  <a:ea typeface=""/>
                  <a:cs typeface=""/>
                </a:endParaRPr>
              </a:p>
            </p:txBody>
          </p:sp>
          <p:sp>
            <p:nvSpPr>
              <p:cNvPr id="411" name="Rectangle 137">
                <a:extLst>
                  <a:ext uri="{FF2B5EF4-FFF2-40B4-BE49-F238E27FC236}">
                    <a16:creationId xmlns:a16="http://schemas.microsoft.com/office/drawing/2014/main" id="{3888257E-3E2A-7845-98CA-3877E6E2EA00}"/>
                  </a:ext>
                </a:extLst>
              </p:cNvPr>
              <p:cNvSpPr/>
              <p:nvPr/>
            </p:nvSpPr>
            <p:spPr>
              <a:xfrm>
                <a:off x="5855070" y="4506079"/>
                <a:ext cx="118359" cy="417825"/>
              </a:xfrm>
              <a:prstGeom prst="rect">
                <a:avLst/>
              </a:prstGeom>
              <a:solidFill>
                <a:srgbClr val="92D050"/>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021" rtl="0" eaLnBrk="1" fontAlgn="base" latinLnBrk="0" hangingPunct="1">
                  <a:lnSpc>
                    <a:spcPct val="100000"/>
                  </a:lnSpc>
                  <a:spcBef>
                    <a:spcPct val="0"/>
                  </a:spcBef>
                  <a:spcAft>
                    <a:spcPct val="0"/>
                  </a:spcAft>
                  <a:buClrTx/>
                  <a:buSzTx/>
                  <a:buFontTx/>
                  <a:buNone/>
                  <a:tabLst/>
                  <a:defRPr/>
                </a:pPr>
                <a:endParaRPr kumimoji="0" lang="de-DE" sz="7200" b="0" i="0" u="none" strike="noStrike" kern="1200" cap="none" spc="0" normalizeH="0" baseline="0" noProof="0">
                  <a:ln>
                    <a:noFill/>
                  </a:ln>
                  <a:solidFill>
                    <a:prstClr val="white"/>
                  </a:solidFill>
                  <a:effectLst/>
                  <a:uLnTx/>
                  <a:uFillTx/>
                  <a:latin typeface="Calibri" panose="020F0502020204030204"/>
                  <a:ea typeface=""/>
                  <a:cs typeface=""/>
                </a:endParaRPr>
              </a:p>
            </p:txBody>
          </p:sp>
          <p:sp>
            <p:nvSpPr>
              <p:cNvPr id="412" name="Rectangle 138">
                <a:extLst>
                  <a:ext uri="{FF2B5EF4-FFF2-40B4-BE49-F238E27FC236}">
                    <a16:creationId xmlns:a16="http://schemas.microsoft.com/office/drawing/2014/main" id="{C8C43FE5-2C84-564E-9218-E0F2A1B07B30}"/>
                  </a:ext>
                </a:extLst>
              </p:cNvPr>
              <p:cNvSpPr/>
              <p:nvPr/>
            </p:nvSpPr>
            <p:spPr>
              <a:xfrm>
                <a:off x="5972655" y="4506079"/>
                <a:ext cx="118359" cy="417825"/>
              </a:xfrm>
              <a:prstGeom prst="rect">
                <a:avLst/>
              </a:prstGeom>
              <a:solidFill>
                <a:sysClr val="window" lastClr="FFFFFF">
                  <a:lumMod val="65000"/>
                </a:sysClr>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021" rtl="0" eaLnBrk="1" fontAlgn="base" latinLnBrk="0" hangingPunct="1">
                  <a:lnSpc>
                    <a:spcPct val="100000"/>
                  </a:lnSpc>
                  <a:spcBef>
                    <a:spcPct val="0"/>
                  </a:spcBef>
                  <a:spcAft>
                    <a:spcPct val="0"/>
                  </a:spcAft>
                  <a:buClrTx/>
                  <a:buSzTx/>
                  <a:buFontTx/>
                  <a:buNone/>
                  <a:tabLst/>
                  <a:defRPr/>
                </a:pPr>
                <a:endParaRPr kumimoji="0" lang="de-DE" sz="7200" b="0" i="0" u="none" strike="noStrike" kern="1200" cap="none" spc="0" normalizeH="0" baseline="0" noProof="0">
                  <a:ln>
                    <a:noFill/>
                  </a:ln>
                  <a:solidFill>
                    <a:prstClr val="white"/>
                  </a:solidFill>
                  <a:effectLst/>
                  <a:uLnTx/>
                  <a:uFillTx/>
                  <a:latin typeface="Calibri" panose="020F0502020204030204"/>
                  <a:ea typeface=""/>
                  <a:cs typeface=""/>
                </a:endParaRPr>
              </a:p>
            </p:txBody>
          </p:sp>
        </p:grpSp>
        <p:sp>
          <p:nvSpPr>
            <p:cNvPr id="413" name="Laser Pulse">
              <a:extLst>
                <a:ext uri="{FF2B5EF4-FFF2-40B4-BE49-F238E27FC236}">
                  <a16:creationId xmlns:a16="http://schemas.microsoft.com/office/drawing/2014/main" id="{62923D61-94A2-854A-B112-E711B0B9AE10}"/>
                </a:ext>
              </a:extLst>
            </p:cNvPr>
            <p:cNvSpPr>
              <a:spLocks/>
            </p:cNvSpPr>
            <p:nvPr/>
          </p:nvSpPr>
          <p:spPr bwMode="auto">
            <a:xfrm>
              <a:off x="3665277" y="4599194"/>
              <a:ext cx="559720" cy="217309"/>
            </a:xfrm>
            <a:custGeom>
              <a:avLst/>
              <a:gdLst>
                <a:gd name="T0" fmla="*/ 0 w 2070"/>
                <a:gd name="T1" fmla="*/ 852 h 852"/>
                <a:gd name="T2" fmla="*/ 654 w 2070"/>
                <a:gd name="T3" fmla="*/ 462 h 852"/>
                <a:gd name="T4" fmla="*/ 1053 w 2070"/>
                <a:gd name="T5" fmla="*/ 0 h 852"/>
                <a:gd name="T6" fmla="*/ 1479 w 2070"/>
                <a:gd name="T7" fmla="*/ 504 h 852"/>
                <a:gd name="T8" fmla="*/ 2070 w 2070"/>
                <a:gd name="T9" fmla="*/ 852 h 852"/>
                <a:gd name="T10" fmla="*/ 0 w 2070"/>
                <a:gd name="T11" fmla="*/ 852 h 852"/>
                <a:gd name="T12" fmla="*/ 0 60000 65536"/>
                <a:gd name="T13" fmla="*/ 0 60000 65536"/>
                <a:gd name="T14" fmla="*/ 0 60000 65536"/>
                <a:gd name="T15" fmla="*/ 0 60000 65536"/>
                <a:gd name="T16" fmla="*/ 0 60000 65536"/>
                <a:gd name="T17" fmla="*/ 0 60000 65536"/>
                <a:gd name="T18" fmla="*/ 0 w 2070"/>
                <a:gd name="T19" fmla="*/ 0 h 852"/>
                <a:gd name="T20" fmla="*/ 2070 w 2070"/>
                <a:gd name="T21" fmla="*/ 852 h 852"/>
                <a:gd name="connsiteX0" fmla="*/ 0 w 10000"/>
                <a:gd name="connsiteY0" fmla="*/ 10000 h 10000"/>
                <a:gd name="connsiteX1" fmla="*/ 3159 w 10000"/>
                <a:gd name="connsiteY1" fmla="*/ 5423 h 10000"/>
                <a:gd name="connsiteX2" fmla="*/ 5087 w 10000"/>
                <a:gd name="connsiteY2" fmla="*/ 0 h 10000"/>
                <a:gd name="connsiteX3" fmla="*/ 8321 w 10000"/>
                <a:gd name="connsiteY3" fmla="*/ 2970 h 10000"/>
                <a:gd name="connsiteX4" fmla="*/ 10000 w 10000"/>
                <a:gd name="connsiteY4" fmla="*/ 10000 h 10000"/>
                <a:gd name="connsiteX5" fmla="*/ 0 w 10000"/>
                <a:gd name="connsiteY5" fmla="*/ 10000 h 10000"/>
                <a:gd name="connsiteX0" fmla="*/ 0 w 10000"/>
                <a:gd name="connsiteY0" fmla="*/ 7197 h 7197"/>
                <a:gd name="connsiteX1" fmla="*/ 3159 w 10000"/>
                <a:gd name="connsiteY1" fmla="*/ 2620 h 7197"/>
                <a:gd name="connsiteX2" fmla="*/ 8321 w 10000"/>
                <a:gd name="connsiteY2" fmla="*/ 167 h 7197"/>
                <a:gd name="connsiteX3" fmla="*/ 10000 w 10000"/>
                <a:gd name="connsiteY3" fmla="*/ 7197 h 7197"/>
                <a:gd name="connsiteX4" fmla="*/ 0 w 10000"/>
                <a:gd name="connsiteY4" fmla="*/ 7197 h 7197"/>
                <a:gd name="connsiteX0" fmla="*/ 0 w 10000"/>
                <a:gd name="connsiteY0" fmla="*/ 10552 h 10552"/>
                <a:gd name="connsiteX1" fmla="*/ 1876 w 10000"/>
                <a:gd name="connsiteY1" fmla="*/ 1239 h 10552"/>
                <a:gd name="connsiteX2" fmla="*/ 8321 w 10000"/>
                <a:gd name="connsiteY2" fmla="*/ 784 h 10552"/>
                <a:gd name="connsiteX3" fmla="*/ 10000 w 10000"/>
                <a:gd name="connsiteY3" fmla="*/ 10552 h 10552"/>
                <a:gd name="connsiteX4" fmla="*/ 0 w 10000"/>
                <a:gd name="connsiteY4" fmla="*/ 10552 h 10552"/>
                <a:gd name="connsiteX0" fmla="*/ 0 w 10000"/>
                <a:gd name="connsiteY0" fmla="*/ 10552 h 10552"/>
                <a:gd name="connsiteX1" fmla="*/ 1876 w 10000"/>
                <a:gd name="connsiteY1" fmla="*/ 1239 h 10552"/>
                <a:gd name="connsiteX2" fmla="*/ 8321 w 10000"/>
                <a:gd name="connsiteY2" fmla="*/ 784 h 10552"/>
                <a:gd name="connsiteX3" fmla="*/ 10000 w 10000"/>
                <a:gd name="connsiteY3" fmla="*/ 10552 h 10552"/>
                <a:gd name="connsiteX4" fmla="*/ 0 w 10000"/>
                <a:gd name="connsiteY4" fmla="*/ 10552 h 10552"/>
                <a:gd name="connsiteX0" fmla="*/ 0 w 10000"/>
                <a:gd name="connsiteY0" fmla="*/ 11630 h 11630"/>
                <a:gd name="connsiteX1" fmla="*/ 1876 w 10000"/>
                <a:gd name="connsiteY1" fmla="*/ 2317 h 11630"/>
                <a:gd name="connsiteX2" fmla="*/ 8321 w 10000"/>
                <a:gd name="connsiteY2" fmla="*/ 1862 h 11630"/>
                <a:gd name="connsiteX3" fmla="*/ 10000 w 10000"/>
                <a:gd name="connsiteY3" fmla="*/ 11630 h 11630"/>
                <a:gd name="connsiteX4" fmla="*/ 0 w 10000"/>
                <a:gd name="connsiteY4" fmla="*/ 11630 h 11630"/>
                <a:gd name="connsiteX0" fmla="*/ 0 w 10000"/>
                <a:gd name="connsiteY0" fmla="*/ 11165 h 11165"/>
                <a:gd name="connsiteX1" fmla="*/ 1876 w 10000"/>
                <a:gd name="connsiteY1" fmla="*/ 1852 h 11165"/>
                <a:gd name="connsiteX2" fmla="*/ 8348 w 10000"/>
                <a:gd name="connsiteY2" fmla="*/ 2070 h 11165"/>
                <a:gd name="connsiteX3" fmla="*/ 10000 w 10000"/>
                <a:gd name="connsiteY3" fmla="*/ 11165 h 11165"/>
                <a:gd name="connsiteX4" fmla="*/ 0 w 10000"/>
                <a:gd name="connsiteY4" fmla="*/ 11165 h 11165"/>
                <a:gd name="connsiteX0" fmla="*/ 0 w 10000"/>
                <a:gd name="connsiteY0" fmla="*/ 10135 h 10135"/>
                <a:gd name="connsiteX1" fmla="*/ 1876 w 10000"/>
                <a:gd name="connsiteY1" fmla="*/ 822 h 10135"/>
                <a:gd name="connsiteX2" fmla="*/ 8348 w 10000"/>
                <a:gd name="connsiteY2" fmla="*/ 1040 h 10135"/>
                <a:gd name="connsiteX3" fmla="*/ 10000 w 10000"/>
                <a:gd name="connsiteY3" fmla="*/ 10135 h 10135"/>
                <a:gd name="connsiteX4" fmla="*/ 0 w 10000"/>
                <a:gd name="connsiteY4" fmla="*/ 10135 h 10135"/>
                <a:gd name="connsiteX0" fmla="*/ 0 w 10000"/>
                <a:gd name="connsiteY0" fmla="*/ 10179 h 10179"/>
                <a:gd name="connsiteX1" fmla="*/ 1876 w 10000"/>
                <a:gd name="connsiteY1" fmla="*/ 866 h 10179"/>
                <a:gd name="connsiteX2" fmla="*/ 8348 w 10000"/>
                <a:gd name="connsiteY2" fmla="*/ 1084 h 10179"/>
                <a:gd name="connsiteX3" fmla="*/ 10000 w 10000"/>
                <a:gd name="connsiteY3" fmla="*/ 10179 h 10179"/>
                <a:gd name="connsiteX4" fmla="*/ 0 w 10000"/>
                <a:gd name="connsiteY4" fmla="*/ 10179 h 10179"/>
                <a:gd name="connsiteX0" fmla="*/ 0 w 10000"/>
                <a:gd name="connsiteY0" fmla="*/ 10032 h 10032"/>
                <a:gd name="connsiteX1" fmla="*/ 1769 w 10000"/>
                <a:gd name="connsiteY1" fmla="*/ 1392 h 10032"/>
                <a:gd name="connsiteX2" fmla="*/ 8348 w 10000"/>
                <a:gd name="connsiteY2" fmla="*/ 937 h 10032"/>
                <a:gd name="connsiteX3" fmla="*/ 10000 w 10000"/>
                <a:gd name="connsiteY3" fmla="*/ 10032 h 10032"/>
                <a:gd name="connsiteX4" fmla="*/ 0 w 10000"/>
                <a:gd name="connsiteY4" fmla="*/ 10032 h 10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32">
                  <a:moveTo>
                    <a:pt x="0" y="10032"/>
                  </a:moveTo>
                  <a:cubicBezTo>
                    <a:pt x="2058" y="9787"/>
                    <a:pt x="1220" y="3012"/>
                    <a:pt x="1769" y="1392"/>
                  </a:cubicBezTo>
                  <a:cubicBezTo>
                    <a:pt x="2318" y="-228"/>
                    <a:pt x="6976" y="-503"/>
                    <a:pt x="8348" y="937"/>
                  </a:cubicBezTo>
                  <a:cubicBezTo>
                    <a:pt x="9720" y="2377"/>
                    <a:pt x="8420" y="9690"/>
                    <a:pt x="10000" y="10032"/>
                  </a:cubicBezTo>
                  <a:lnTo>
                    <a:pt x="0" y="10032"/>
                  </a:lnTo>
                  <a:close/>
                </a:path>
              </a:pathLst>
            </a:custGeom>
            <a:gradFill>
              <a:gsLst>
                <a:gs pos="10000">
                  <a:sysClr val="windowText" lastClr="000000"/>
                </a:gs>
                <a:gs pos="50000">
                  <a:srgbClr val="FF0000"/>
                </a:gs>
                <a:gs pos="90000">
                  <a:sysClr val="windowText" lastClr="000000"/>
                </a:gs>
              </a:gsLst>
              <a:lin ang="0" scaled="1"/>
            </a:gradFill>
            <a:ln w="9525">
              <a:no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cxnSp>
          <p:nvCxnSpPr>
            <p:cNvPr id="414" name="Straight Arrow Connector 413">
              <a:extLst>
                <a:ext uri="{FF2B5EF4-FFF2-40B4-BE49-F238E27FC236}">
                  <a16:creationId xmlns:a16="http://schemas.microsoft.com/office/drawing/2014/main" id="{73FD6603-5E4A-B149-A8B5-AB5A51C554D6}"/>
                </a:ext>
              </a:extLst>
            </p:cNvPr>
            <p:cNvCxnSpPr>
              <a:cxnSpLocks/>
            </p:cNvCxnSpPr>
            <p:nvPr/>
          </p:nvCxnSpPr>
          <p:spPr>
            <a:xfrm flipH="1">
              <a:off x="3526188" y="4816502"/>
              <a:ext cx="789016" cy="0"/>
            </a:xfrm>
            <a:prstGeom prst="straightConnector1">
              <a:avLst/>
            </a:prstGeom>
            <a:noFill/>
            <a:ln w="19050" cap="flat" cmpd="sng" algn="ctr">
              <a:solidFill>
                <a:srgbClr val="C00000"/>
              </a:solidFill>
              <a:prstDash val="solid"/>
              <a:miter lim="800000"/>
              <a:tailEnd type="triangle"/>
            </a:ln>
            <a:effectLst/>
          </p:spPr>
        </p:cxnSp>
        <p:sp>
          <p:nvSpPr>
            <p:cNvPr id="415" name="TextBox 414">
              <a:extLst>
                <a:ext uri="{FF2B5EF4-FFF2-40B4-BE49-F238E27FC236}">
                  <a16:creationId xmlns:a16="http://schemas.microsoft.com/office/drawing/2014/main" id="{50D9C847-0305-9849-AD66-2F3ED9DD25A4}"/>
                </a:ext>
              </a:extLst>
            </p:cNvPr>
            <p:cNvSpPr txBox="1"/>
            <p:nvPr/>
          </p:nvSpPr>
          <p:spPr>
            <a:xfrm>
              <a:off x="2902862" y="4908166"/>
              <a:ext cx="585417" cy="276999"/>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PPLN</a:t>
              </a:r>
            </a:p>
          </p:txBody>
        </p:sp>
        <p:grpSp>
          <p:nvGrpSpPr>
            <p:cNvPr id="416" name="Group 415">
              <a:extLst>
                <a:ext uri="{FF2B5EF4-FFF2-40B4-BE49-F238E27FC236}">
                  <a16:creationId xmlns:a16="http://schemas.microsoft.com/office/drawing/2014/main" id="{7D3ACD7B-44B0-8347-AB56-0CF83211DBC6}"/>
                </a:ext>
              </a:extLst>
            </p:cNvPr>
            <p:cNvGrpSpPr/>
            <p:nvPr/>
          </p:nvGrpSpPr>
          <p:grpSpPr>
            <a:xfrm flipV="1">
              <a:off x="2922681" y="4625437"/>
              <a:ext cx="190123" cy="196588"/>
              <a:chOff x="5187636" y="334979"/>
              <a:chExt cx="262551" cy="371192"/>
            </a:xfrm>
          </p:grpSpPr>
          <p:cxnSp>
            <p:nvCxnSpPr>
              <p:cNvPr id="417" name="Straight Arrow Connector 416">
                <a:extLst>
                  <a:ext uri="{FF2B5EF4-FFF2-40B4-BE49-F238E27FC236}">
                    <a16:creationId xmlns:a16="http://schemas.microsoft.com/office/drawing/2014/main" id="{C805BE76-8252-E045-AA53-F77A0B9D2107}"/>
                  </a:ext>
                </a:extLst>
              </p:cNvPr>
              <p:cNvCxnSpPr>
                <a:cxnSpLocks/>
              </p:cNvCxnSpPr>
              <p:nvPr/>
            </p:nvCxnSpPr>
            <p:spPr>
              <a:xfrm>
                <a:off x="5187636" y="334979"/>
                <a:ext cx="0" cy="371192"/>
              </a:xfrm>
              <a:prstGeom prst="straightConnector1">
                <a:avLst/>
              </a:prstGeom>
              <a:noFill/>
              <a:ln w="19050" cap="flat" cmpd="sng" algn="ctr">
                <a:solidFill>
                  <a:schemeClr val="tx1"/>
                </a:solidFill>
                <a:prstDash val="solid"/>
                <a:miter lim="800000"/>
                <a:tailEnd type="triangle"/>
              </a:ln>
              <a:effectLst/>
            </p:spPr>
          </p:cxnSp>
          <p:cxnSp>
            <p:nvCxnSpPr>
              <p:cNvPr id="418" name="Straight Arrow Connector 417">
                <a:extLst>
                  <a:ext uri="{FF2B5EF4-FFF2-40B4-BE49-F238E27FC236}">
                    <a16:creationId xmlns:a16="http://schemas.microsoft.com/office/drawing/2014/main" id="{1548226D-466D-E747-9A42-2E8FE3689F60}"/>
                  </a:ext>
                </a:extLst>
              </p:cNvPr>
              <p:cNvCxnSpPr>
                <a:cxnSpLocks/>
              </p:cNvCxnSpPr>
              <p:nvPr/>
            </p:nvCxnSpPr>
            <p:spPr>
              <a:xfrm flipH="1">
                <a:off x="5187636" y="334979"/>
                <a:ext cx="262551" cy="0"/>
              </a:xfrm>
              <a:prstGeom prst="straightConnector1">
                <a:avLst/>
              </a:prstGeom>
              <a:noFill/>
              <a:ln w="19050" cap="flat" cmpd="sng" algn="ctr">
                <a:solidFill>
                  <a:schemeClr val="tx1"/>
                </a:solidFill>
                <a:prstDash val="solid"/>
                <a:miter lim="800000"/>
                <a:tailEnd type="none"/>
              </a:ln>
              <a:effectLst/>
            </p:spPr>
          </p:cxnSp>
        </p:grpSp>
      </p:grpSp>
      <p:sp>
        <p:nvSpPr>
          <p:cNvPr id="395" name="TextBox 394">
            <a:extLst>
              <a:ext uri="{FF2B5EF4-FFF2-40B4-BE49-F238E27FC236}">
                <a16:creationId xmlns:a16="http://schemas.microsoft.com/office/drawing/2014/main" id="{F0BB476B-196F-1D4C-8DDF-112A92003778}"/>
              </a:ext>
            </a:extLst>
          </p:cNvPr>
          <p:cNvSpPr txBox="1"/>
          <p:nvPr/>
        </p:nvSpPr>
        <p:spPr>
          <a:xfrm>
            <a:off x="7951907" y="5351870"/>
            <a:ext cx="2703444" cy="646331"/>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9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 </a:t>
            </a:r>
            <a:r>
              <a:rPr kumimoji="0" lang="fr-FR" sz="9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Nanni</a:t>
            </a:r>
            <a:r>
              <a:rPr kumimoji="0" lang="fr-FR" sz="9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et al., Nature </a:t>
            </a:r>
            <a:r>
              <a:rPr kumimoji="0" lang="fr-FR" sz="9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Comm</a:t>
            </a:r>
            <a:r>
              <a:rPr kumimoji="0" lang="fr-FR" sz="9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fr-FR" sz="9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a:t>
            </a:r>
            <a:r>
              <a:rPr kumimoji="0" lang="fr-FR" sz="9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8486 (2015)</a:t>
            </a: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9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 Zhang et al., Nature Photon. </a:t>
            </a:r>
            <a:r>
              <a:rPr kumimoji="0" lang="fr-FR" sz="9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12</a:t>
            </a:r>
            <a:r>
              <a:rPr kumimoji="0" lang="fr-FR" sz="9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336 (2018)</a:t>
            </a: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9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 Zhang et al., </a:t>
            </a:r>
            <a:r>
              <a:rPr kumimoji="0" lang="fr-FR" sz="9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Optica</a:t>
            </a:r>
            <a:r>
              <a:rPr kumimoji="0" lang="fr-FR" sz="9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fr-FR" sz="9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a:t>
            </a:r>
            <a:r>
              <a:rPr kumimoji="0" lang="fr-FR" sz="9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872 (2019)</a:t>
            </a: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fr-FR" sz="9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 Zhang et al., Phys. </a:t>
            </a:r>
            <a:r>
              <a:rPr kumimoji="0" lang="fr-FR" sz="900" b="0" i="1"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Rev</a:t>
            </a:r>
            <a:r>
              <a:rPr kumimoji="0" lang="fr-FR" sz="9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X </a:t>
            </a:r>
            <a:r>
              <a:rPr kumimoji="0" lang="fr-FR" sz="9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10</a:t>
            </a:r>
            <a:r>
              <a:rPr kumimoji="0" lang="fr-FR" sz="9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011067 (2020)</a:t>
            </a:r>
          </a:p>
        </p:txBody>
      </p:sp>
      <p:sp>
        <p:nvSpPr>
          <p:cNvPr id="387" name="TextBox 386">
            <a:extLst>
              <a:ext uri="{FF2B5EF4-FFF2-40B4-BE49-F238E27FC236}">
                <a16:creationId xmlns:a16="http://schemas.microsoft.com/office/drawing/2014/main" id="{B75F8768-67E3-E340-8390-DC2D56326DDB}"/>
              </a:ext>
            </a:extLst>
          </p:cNvPr>
          <p:cNvSpPr txBox="1"/>
          <p:nvPr/>
        </p:nvSpPr>
        <p:spPr>
          <a:xfrm>
            <a:off x="4582179" y="6166969"/>
            <a:ext cx="4111501" cy="30777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F.X. </a:t>
            </a:r>
            <a:r>
              <a:rPr kumimoji="0" lang="en-US" sz="1400" b="0" i="1"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Kärtner</a:t>
            </a:r>
            <a:r>
              <a:rPr kumimoji="0" lang="en-US" sz="1400" b="0" i="1"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et al., NIMPRA </a:t>
            </a:r>
            <a:r>
              <a:rPr kumimoji="0" lang="fr-FR" sz="1400" b="1" i="1"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829</a:t>
            </a:r>
            <a:r>
              <a:rPr kumimoji="0" lang="fr-FR" sz="1400" b="0" i="1"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24 (2016)</a:t>
            </a:r>
            <a:endParaRPr kumimoji="0" lang="de-DE" sz="1400" b="0" i="1"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grpSp>
        <p:nvGrpSpPr>
          <p:cNvPr id="448" name="Group 447">
            <a:extLst>
              <a:ext uri="{FF2B5EF4-FFF2-40B4-BE49-F238E27FC236}">
                <a16:creationId xmlns:a16="http://schemas.microsoft.com/office/drawing/2014/main" id="{F1D8B754-11FF-AADD-4E00-6D0D44E20F93}"/>
              </a:ext>
            </a:extLst>
          </p:cNvPr>
          <p:cNvGrpSpPr/>
          <p:nvPr/>
        </p:nvGrpSpPr>
        <p:grpSpPr>
          <a:xfrm>
            <a:off x="1720469" y="1724012"/>
            <a:ext cx="1787125" cy="2998254"/>
            <a:chOff x="361932" y="1724012"/>
            <a:chExt cx="1787125" cy="2998254"/>
          </a:xfrm>
        </p:grpSpPr>
        <p:sp>
          <p:nvSpPr>
            <p:cNvPr id="201" name="Triangle 200">
              <a:extLst>
                <a:ext uri="{FF2B5EF4-FFF2-40B4-BE49-F238E27FC236}">
                  <a16:creationId xmlns:a16="http://schemas.microsoft.com/office/drawing/2014/main" id="{29C27ACC-69E9-FF40-AE53-8E8B044DED7B}"/>
                </a:ext>
              </a:extLst>
            </p:cNvPr>
            <p:cNvSpPr/>
            <p:nvPr/>
          </p:nvSpPr>
          <p:spPr>
            <a:xfrm rot="19800000">
              <a:off x="1382151" y="3984761"/>
              <a:ext cx="503816" cy="434325"/>
            </a:xfrm>
            <a:prstGeom prst="triangle">
              <a:avLst/>
            </a:prstGeom>
            <a:solidFill>
              <a:srgbClr val="92D050"/>
            </a:solidFill>
            <a:ln w="12700" cap="flat" cmpd="sng" algn="ctr">
              <a:solidFill>
                <a:sysClr val="windowText" lastClr="000000"/>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203" name="Laser Pulse">
              <a:extLst>
                <a:ext uri="{FF2B5EF4-FFF2-40B4-BE49-F238E27FC236}">
                  <a16:creationId xmlns:a16="http://schemas.microsoft.com/office/drawing/2014/main" id="{01432B1A-9088-E447-A7D0-6B97275CE00A}"/>
                </a:ext>
              </a:extLst>
            </p:cNvPr>
            <p:cNvSpPr>
              <a:spLocks/>
            </p:cNvSpPr>
            <p:nvPr/>
          </p:nvSpPr>
          <p:spPr bwMode="auto">
            <a:xfrm flipH="1">
              <a:off x="871516" y="3937286"/>
              <a:ext cx="188429" cy="360307"/>
            </a:xfrm>
            <a:custGeom>
              <a:avLst/>
              <a:gdLst>
                <a:gd name="T0" fmla="*/ 0 w 2070"/>
                <a:gd name="T1" fmla="*/ 852 h 852"/>
                <a:gd name="T2" fmla="*/ 654 w 2070"/>
                <a:gd name="T3" fmla="*/ 462 h 852"/>
                <a:gd name="T4" fmla="*/ 1053 w 2070"/>
                <a:gd name="T5" fmla="*/ 0 h 852"/>
                <a:gd name="T6" fmla="*/ 1479 w 2070"/>
                <a:gd name="T7" fmla="*/ 504 h 852"/>
                <a:gd name="T8" fmla="*/ 2070 w 2070"/>
                <a:gd name="T9" fmla="*/ 852 h 852"/>
                <a:gd name="T10" fmla="*/ 0 w 2070"/>
                <a:gd name="T11" fmla="*/ 852 h 852"/>
                <a:gd name="T12" fmla="*/ 0 60000 65536"/>
                <a:gd name="T13" fmla="*/ 0 60000 65536"/>
                <a:gd name="T14" fmla="*/ 0 60000 65536"/>
                <a:gd name="T15" fmla="*/ 0 60000 65536"/>
                <a:gd name="T16" fmla="*/ 0 60000 65536"/>
                <a:gd name="T17" fmla="*/ 0 60000 65536"/>
                <a:gd name="T18" fmla="*/ 0 w 2070"/>
                <a:gd name="T19" fmla="*/ 0 h 852"/>
                <a:gd name="T20" fmla="*/ 2070 w 2070"/>
                <a:gd name="T21" fmla="*/ 852 h 852"/>
              </a:gdLst>
              <a:ahLst/>
              <a:cxnLst>
                <a:cxn ang="T12">
                  <a:pos x="T0" y="T1"/>
                </a:cxn>
                <a:cxn ang="T13">
                  <a:pos x="T2" y="T3"/>
                </a:cxn>
                <a:cxn ang="T14">
                  <a:pos x="T4" y="T5"/>
                </a:cxn>
                <a:cxn ang="T15">
                  <a:pos x="T6" y="T7"/>
                </a:cxn>
                <a:cxn ang="T16">
                  <a:pos x="T8" y="T9"/>
                </a:cxn>
                <a:cxn ang="T17">
                  <a:pos x="T10" y="T11"/>
                </a:cxn>
              </a:cxnLst>
              <a:rect l="T18" t="T19" r="T20" b="T21"/>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adFill>
              <a:gsLst>
                <a:gs pos="10000">
                  <a:sysClr val="windowText" lastClr="000000"/>
                </a:gs>
                <a:gs pos="50000">
                  <a:srgbClr val="FF0000"/>
                </a:gs>
                <a:gs pos="90000">
                  <a:sysClr val="windowText" lastClr="000000"/>
                </a:gs>
              </a:gsLst>
              <a:lin ang="0" scaled="1"/>
            </a:gradFill>
            <a:ln w="9525">
              <a:no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cxnSp>
          <p:nvCxnSpPr>
            <p:cNvPr id="204" name="Straight Arrow Connector 203">
              <a:extLst>
                <a:ext uri="{FF2B5EF4-FFF2-40B4-BE49-F238E27FC236}">
                  <a16:creationId xmlns:a16="http://schemas.microsoft.com/office/drawing/2014/main" id="{67E3821B-E889-A140-97E5-131D6B71A505}"/>
                </a:ext>
              </a:extLst>
            </p:cNvPr>
            <p:cNvCxnSpPr>
              <a:cxnSpLocks/>
            </p:cNvCxnSpPr>
            <p:nvPr/>
          </p:nvCxnSpPr>
          <p:spPr>
            <a:xfrm>
              <a:off x="585295" y="4307747"/>
              <a:ext cx="915324" cy="0"/>
            </a:xfrm>
            <a:prstGeom prst="straightConnector1">
              <a:avLst/>
            </a:prstGeom>
            <a:noFill/>
            <a:ln w="19050" cap="flat" cmpd="sng" algn="ctr">
              <a:solidFill>
                <a:srgbClr val="C00000"/>
              </a:solidFill>
              <a:prstDash val="solid"/>
              <a:miter lim="800000"/>
              <a:tailEnd type="triangle"/>
            </a:ln>
            <a:effectLst/>
          </p:spPr>
        </p:cxnSp>
        <p:sp>
          <p:nvSpPr>
            <p:cNvPr id="257" name="Triangle 256">
              <a:extLst>
                <a:ext uri="{FF2B5EF4-FFF2-40B4-BE49-F238E27FC236}">
                  <a16:creationId xmlns:a16="http://schemas.microsoft.com/office/drawing/2014/main" id="{56204951-AFE2-3A4D-93C9-8C04D7904775}"/>
                </a:ext>
              </a:extLst>
            </p:cNvPr>
            <p:cNvSpPr/>
            <p:nvPr/>
          </p:nvSpPr>
          <p:spPr>
            <a:xfrm rot="19800000">
              <a:off x="1382156" y="1939577"/>
              <a:ext cx="503816" cy="434327"/>
            </a:xfrm>
            <a:prstGeom prst="triangle">
              <a:avLst/>
            </a:prstGeom>
            <a:solidFill>
              <a:srgbClr val="92D050"/>
            </a:solidFill>
            <a:ln w="12700" cap="flat" cmpd="sng" algn="ctr">
              <a:solidFill>
                <a:sysClr val="windowText" lastClr="000000"/>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258" name="TextBox 257">
              <a:extLst>
                <a:ext uri="{FF2B5EF4-FFF2-40B4-BE49-F238E27FC236}">
                  <a16:creationId xmlns:a16="http://schemas.microsoft.com/office/drawing/2014/main" id="{9B3277EE-37BF-5C46-BE2C-9E7EC628BB72}"/>
                </a:ext>
              </a:extLst>
            </p:cNvPr>
            <p:cNvSpPr txBox="1"/>
            <p:nvPr/>
          </p:nvSpPr>
          <p:spPr>
            <a:xfrm>
              <a:off x="1411293" y="1724012"/>
              <a:ext cx="737764" cy="276999"/>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
                  <a:cs typeface=""/>
                </a:rPr>
                <a:t>LiNbO3</a:t>
              </a:r>
              <a:endParaRPr kumimoji="0" lang="en-US" sz="1200" b="1" i="0" u="none" strike="noStrike" kern="1200" cap="none" spc="0" normalizeH="0" baseline="-25000" noProof="0" dirty="0">
                <a:ln>
                  <a:noFill/>
                </a:ln>
                <a:solidFill>
                  <a:prstClr val="black"/>
                </a:solidFill>
                <a:effectLst/>
                <a:uLnTx/>
                <a:uFillTx/>
                <a:latin typeface="Calibri" panose="020F0502020204030204"/>
                <a:ea typeface=""/>
                <a:cs typeface=""/>
              </a:endParaRPr>
            </a:p>
          </p:txBody>
        </p:sp>
        <p:sp>
          <p:nvSpPr>
            <p:cNvPr id="259" name="Laser Pulse">
              <a:extLst>
                <a:ext uri="{FF2B5EF4-FFF2-40B4-BE49-F238E27FC236}">
                  <a16:creationId xmlns:a16="http://schemas.microsoft.com/office/drawing/2014/main" id="{EFF1B9A5-C0B4-1448-BF5E-DF465D6962BE}"/>
                </a:ext>
              </a:extLst>
            </p:cNvPr>
            <p:cNvSpPr>
              <a:spLocks/>
            </p:cNvSpPr>
            <p:nvPr/>
          </p:nvSpPr>
          <p:spPr bwMode="auto">
            <a:xfrm flipH="1">
              <a:off x="871516" y="1892102"/>
              <a:ext cx="188429" cy="360307"/>
            </a:xfrm>
            <a:custGeom>
              <a:avLst/>
              <a:gdLst>
                <a:gd name="T0" fmla="*/ 0 w 2070"/>
                <a:gd name="T1" fmla="*/ 852 h 852"/>
                <a:gd name="T2" fmla="*/ 654 w 2070"/>
                <a:gd name="T3" fmla="*/ 462 h 852"/>
                <a:gd name="T4" fmla="*/ 1053 w 2070"/>
                <a:gd name="T5" fmla="*/ 0 h 852"/>
                <a:gd name="T6" fmla="*/ 1479 w 2070"/>
                <a:gd name="T7" fmla="*/ 504 h 852"/>
                <a:gd name="T8" fmla="*/ 2070 w 2070"/>
                <a:gd name="T9" fmla="*/ 852 h 852"/>
                <a:gd name="T10" fmla="*/ 0 w 2070"/>
                <a:gd name="T11" fmla="*/ 852 h 852"/>
                <a:gd name="T12" fmla="*/ 0 60000 65536"/>
                <a:gd name="T13" fmla="*/ 0 60000 65536"/>
                <a:gd name="T14" fmla="*/ 0 60000 65536"/>
                <a:gd name="T15" fmla="*/ 0 60000 65536"/>
                <a:gd name="T16" fmla="*/ 0 60000 65536"/>
                <a:gd name="T17" fmla="*/ 0 60000 65536"/>
                <a:gd name="T18" fmla="*/ 0 w 2070"/>
                <a:gd name="T19" fmla="*/ 0 h 852"/>
                <a:gd name="T20" fmla="*/ 2070 w 2070"/>
                <a:gd name="T21" fmla="*/ 852 h 852"/>
              </a:gdLst>
              <a:ahLst/>
              <a:cxnLst>
                <a:cxn ang="T12">
                  <a:pos x="T0" y="T1"/>
                </a:cxn>
                <a:cxn ang="T13">
                  <a:pos x="T2" y="T3"/>
                </a:cxn>
                <a:cxn ang="T14">
                  <a:pos x="T4" y="T5"/>
                </a:cxn>
                <a:cxn ang="T15">
                  <a:pos x="T6" y="T7"/>
                </a:cxn>
                <a:cxn ang="T16">
                  <a:pos x="T8" y="T9"/>
                </a:cxn>
                <a:cxn ang="T17">
                  <a:pos x="T10" y="T11"/>
                </a:cxn>
              </a:cxnLst>
              <a:rect l="T18" t="T19" r="T20" b="T21"/>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adFill>
              <a:gsLst>
                <a:gs pos="10000">
                  <a:sysClr val="windowText" lastClr="000000"/>
                </a:gs>
                <a:gs pos="50000">
                  <a:srgbClr val="FF0000"/>
                </a:gs>
                <a:gs pos="90000">
                  <a:sysClr val="windowText" lastClr="000000"/>
                </a:gs>
              </a:gsLst>
              <a:lin ang="0" scaled="1"/>
            </a:gradFill>
            <a:ln w="9525">
              <a:no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cxnSp>
          <p:nvCxnSpPr>
            <p:cNvPr id="260" name="Straight Arrow Connector 259">
              <a:extLst>
                <a:ext uri="{FF2B5EF4-FFF2-40B4-BE49-F238E27FC236}">
                  <a16:creationId xmlns:a16="http://schemas.microsoft.com/office/drawing/2014/main" id="{F0705457-745A-8249-9FFD-450866B88D11}"/>
                </a:ext>
              </a:extLst>
            </p:cNvPr>
            <p:cNvCxnSpPr>
              <a:cxnSpLocks/>
            </p:cNvCxnSpPr>
            <p:nvPr/>
          </p:nvCxnSpPr>
          <p:spPr>
            <a:xfrm>
              <a:off x="361932" y="2262563"/>
              <a:ext cx="1138689" cy="0"/>
            </a:xfrm>
            <a:prstGeom prst="straightConnector1">
              <a:avLst/>
            </a:prstGeom>
            <a:noFill/>
            <a:ln w="19050" cap="flat" cmpd="sng" algn="ctr">
              <a:solidFill>
                <a:srgbClr val="C00000"/>
              </a:solidFill>
              <a:prstDash val="solid"/>
              <a:miter lim="800000"/>
              <a:tailEnd type="triangle"/>
            </a:ln>
            <a:effectLst/>
          </p:spPr>
        </p:cxnSp>
        <p:sp>
          <p:nvSpPr>
            <p:cNvPr id="388" name="TextBox 387">
              <a:extLst>
                <a:ext uri="{FF2B5EF4-FFF2-40B4-BE49-F238E27FC236}">
                  <a16:creationId xmlns:a16="http://schemas.microsoft.com/office/drawing/2014/main" id="{637BBE34-7327-2D48-8CB8-7DEC264D636D}"/>
                </a:ext>
              </a:extLst>
            </p:cNvPr>
            <p:cNvSpPr txBox="1"/>
            <p:nvPr/>
          </p:nvSpPr>
          <p:spPr>
            <a:xfrm>
              <a:off x="1411293" y="4445267"/>
              <a:ext cx="737764" cy="276999"/>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
                  <a:cs typeface=""/>
                </a:rPr>
                <a:t>LiNbO3</a:t>
              </a:r>
              <a:endParaRPr kumimoji="0" lang="en-US" sz="1200" b="1" i="0" u="none" strike="noStrike" kern="1200" cap="none" spc="0" normalizeH="0" baseline="-25000" noProof="0" dirty="0">
                <a:ln>
                  <a:noFill/>
                </a:ln>
                <a:solidFill>
                  <a:prstClr val="black"/>
                </a:solidFill>
                <a:effectLst/>
                <a:uLnTx/>
                <a:uFillTx/>
                <a:latin typeface="Calibri" panose="020F0502020204030204"/>
                <a:ea typeface=""/>
                <a:cs typeface=""/>
              </a:endParaRPr>
            </a:p>
          </p:txBody>
        </p:sp>
      </p:grpSp>
      <p:grpSp>
        <p:nvGrpSpPr>
          <p:cNvPr id="458" name="Group 457">
            <a:extLst>
              <a:ext uri="{FF2B5EF4-FFF2-40B4-BE49-F238E27FC236}">
                <a16:creationId xmlns:a16="http://schemas.microsoft.com/office/drawing/2014/main" id="{6B1B59D4-B35A-FE1F-2548-8AD18901D835}"/>
              </a:ext>
            </a:extLst>
          </p:cNvPr>
          <p:cNvGrpSpPr/>
          <p:nvPr/>
        </p:nvGrpSpPr>
        <p:grpSpPr>
          <a:xfrm>
            <a:off x="2306468" y="937410"/>
            <a:ext cx="3830864" cy="843613"/>
            <a:chOff x="947931" y="937410"/>
            <a:chExt cx="3830864" cy="843613"/>
          </a:xfrm>
        </p:grpSpPr>
        <p:sp>
          <p:nvSpPr>
            <p:cNvPr id="456" name="TextBox 455">
              <a:extLst>
                <a:ext uri="{FF2B5EF4-FFF2-40B4-BE49-F238E27FC236}">
                  <a16:creationId xmlns:a16="http://schemas.microsoft.com/office/drawing/2014/main" id="{918668AA-7ACE-2A2F-0453-653288CCF01D}"/>
                </a:ext>
              </a:extLst>
            </p:cNvPr>
            <p:cNvSpPr txBox="1"/>
            <p:nvPr/>
          </p:nvSpPr>
          <p:spPr>
            <a:xfrm>
              <a:off x="947931" y="1442469"/>
              <a:ext cx="1284326" cy="338554"/>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Calibri" panose="020F0502020204030204"/>
                  <a:ea typeface=""/>
                  <a:cs typeface=""/>
                </a:rPr>
                <a:t>(2x 1 </a:t>
              </a:r>
              <a:r>
                <a:rPr kumimoji="0" lang="en-US" sz="1600" b="0" i="0" u="none" strike="noStrike" kern="1200" cap="none" spc="0" normalizeH="0" baseline="0" noProof="0" dirty="0" err="1">
                  <a:ln>
                    <a:noFill/>
                  </a:ln>
                  <a:solidFill>
                    <a:srgbClr val="FF0000"/>
                  </a:solidFill>
                  <a:effectLst/>
                  <a:uLnTx/>
                  <a:uFillTx/>
                  <a:latin typeface="Calibri" panose="020F0502020204030204"/>
                  <a:ea typeface=""/>
                  <a:cs typeface=""/>
                </a:rPr>
                <a:t>mJ</a:t>
              </a:r>
              <a:r>
                <a:rPr kumimoji="0" lang="en-US" sz="1600" b="0" i="0" u="none" strike="noStrike" kern="1200" cap="none" spc="0" normalizeH="0" baseline="0" noProof="0" dirty="0">
                  <a:ln>
                    <a:noFill/>
                  </a:ln>
                  <a:solidFill>
                    <a:srgbClr val="FF0000"/>
                  </a:solidFill>
                  <a:effectLst/>
                  <a:uLnTx/>
                  <a:uFillTx/>
                  <a:latin typeface="Calibri" panose="020F0502020204030204"/>
                  <a:ea typeface=""/>
                  <a:cs typeface=""/>
                </a:rPr>
                <a:t> THz)</a:t>
              </a:r>
            </a:p>
          </p:txBody>
        </p:sp>
        <p:sp>
          <p:nvSpPr>
            <p:cNvPr id="457" name="TextBox 456">
              <a:extLst>
                <a:ext uri="{FF2B5EF4-FFF2-40B4-BE49-F238E27FC236}">
                  <a16:creationId xmlns:a16="http://schemas.microsoft.com/office/drawing/2014/main" id="{AAE18FFB-E099-66E2-5975-008D68F05578}"/>
                </a:ext>
              </a:extLst>
            </p:cNvPr>
            <p:cNvSpPr txBox="1"/>
            <p:nvPr/>
          </p:nvSpPr>
          <p:spPr>
            <a:xfrm>
              <a:off x="3390273" y="937410"/>
              <a:ext cx="1388522" cy="338554"/>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Calibri" panose="020F0502020204030204"/>
                  <a:ea typeface=""/>
                  <a:cs typeface=""/>
                </a:rPr>
                <a:t>(2x 20 </a:t>
              </a:r>
              <a:r>
                <a:rPr kumimoji="0" lang="en-US" sz="1600" b="0" i="0" u="none" strike="noStrike" kern="1200" cap="none" spc="0" normalizeH="0" baseline="0" noProof="0" dirty="0" err="1">
                  <a:ln>
                    <a:noFill/>
                  </a:ln>
                  <a:solidFill>
                    <a:srgbClr val="FF0000"/>
                  </a:solidFill>
                  <a:effectLst/>
                  <a:uLnTx/>
                  <a:uFillTx/>
                  <a:latin typeface="Calibri" panose="020F0502020204030204"/>
                  <a:ea typeface=""/>
                  <a:cs typeface=""/>
                </a:rPr>
                <a:t>mJ</a:t>
              </a:r>
              <a:r>
                <a:rPr kumimoji="0" lang="en-US" sz="1600" b="0" i="0" u="none" strike="noStrike" kern="1200" cap="none" spc="0" normalizeH="0" baseline="0" noProof="0" dirty="0">
                  <a:ln>
                    <a:noFill/>
                  </a:ln>
                  <a:solidFill>
                    <a:srgbClr val="FF0000"/>
                  </a:solidFill>
                  <a:effectLst/>
                  <a:uLnTx/>
                  <a:uFillTx/>
                  <a:latin typeface="Calibri" panose="020F0502020204030204"/>
                  <a:ea typeface=""/>
                  <a:cs typeface=""/>
                </a:rPr>
                <a:t> THz)</a:t>
              </a:r>
            </a:p>
          </p:txBody>
        </p:sp>
      </p:grpSp>
      <p:sp>
        <p:nvSpPr>
          <p:cNvPr id="461" name="TextBox 460">
            <a:extLst>
              <a:ext uri="{FF2B5EF4-FFF2-40B4-BE49-F238E27FC236}">
                <a16:creationId xmlns:a16="http://schemas.microsoft.com/office/drawing/2014/main" id="{6682FB66-04A1-A850-1EF9-997EBF63BC51}"/>
              </a:ext>
            </a:extLst>
          </p:cNvPr>
          <p:cNvSpPr txBox="1"/>
          <p:nvPr/>
        </p:nvSpPr>
        <p:spPr>
          <a:xfrm>
            <a:off x="2464997" y="3261290"/>
            <a:ext cx="397866" cy="276999"/>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UV</a:t>
            </a:r>
          </a:p>
        </p:txBody>
      </p:sp>
      <p:sp>
        <p:nvSpPr>
          <p:cNvPr id="463" name="TextBox 462">
            <a:extLst>
              <a:ext uri="{FF2B5EF4-FFF2-40B4-BE49-F238E27FC236}">
                <a16:creationId xmlns:a16="http://schemas.microsoft.com/office/drawing/2014/main" id="{7D82B114-1DAE-0ABC-5153-884C3AB13299}"/>
              </a:ext>
            </a:extLst>
          </p:cNvPr>
          <p:cNvSpPr txBox="1"/>
          <p:nvPr/>
        </p:nvSpPr>
        <p:spPr>
          <a:xfrm>
            <a:off x="6930991" y="3220089"/>
            <a:ext cx="506995" cy="276999"/>
          </a:xfrm>
          <a:prstGeom prst="rect">
            <a:avLst/>
          </a:prstGeom>
          <a:noFill/>
        </p:spPr>
        <p:txBody>
          <a:bodyPr wrap="square" rtlCol="0">
            <a:spAutoFit/>
          </a:body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ＭＳ Ｐゴシック" charset="0"/>
                <a:cs typeface="+mn-cs"/>
              </a:rPr>
              <a:t>IR</a:t>
            </a:r>
          </a:p>
        </p:txBody>
      </p:sp>
    </p:spTree>
    <p:extLst>
      <p:ext uri="{BB962C8B-B14F-4D97-AF65-F5344CB8AC3E}">
        <p14:creationId xmlns:p14="http://schemas.microsoft.com/office/powerpoint/2010/main" val="2745693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449"/>
                                        </p:tgtEl>
                                        <p:attrNameLst>
                                          <p:attrName>style.visibility</p:attrName>
                                        </p:attrNameLst>
                                      </p:cBhvr>
                                      <p:to>
                                        <p:strVal val="visible"/>
                                      </p:to>
                                    </p:set>
                                    <p:animEffect transition="in" filter="wipe(right)">
                                      <p:cBhvr>
                                        <p:cTn id="7" dur="500"/>
                                        <p:tgtEl>
                                          <p:spTgt spid="449"/>
                                        </p:tgtEl>
                                      </p:cBhvr>
                                    </p:animEffect>
                                  </p:childTnLst>
                                </p:cTn>
                              </p:par>
                              <p:par>
                                <p:cTn id="8" presetID="22" presetClass="entr" presetSubtype="8" fill="hold" nodeType="withEffect">
                                  <p:stCondLst>
                                    <p:cond delay="0"/>
                                  </p:stCondLst>
                                  <p:childTnLst>
                                    <p:set>
                                      <p:cBhvr>
                                        <p:cTn id="9" dur="1" fill="hold">
                                          <p:stCondLst>
                                            <p:cond delay="0"/>
                                          </p:stCondLst>
                                        </p:cTn>
                                        <p:tgtEl>
                                          <p:spTgt spid="448"/>
                                        </p:tgtEl>
                                        <p:attrNameLst>
                                          <p:attrName>style.visibility</p:attrName>
                                        </p:attrNameLst>
                                      </p:cBhvr>
                                      <p:to>
                                        <p:strVal val="visible"/>
                                      </p:to>
                                    </p:set>
                                    <p:animEffect transition="in" filter="wipe(left)">
                                      <p:cBhvr>
                                        <p:cTn id="10" dur="500"/>
                                        <p:tgtEl>
                                          <p:spTgt spid="448"/>
                                        </p:tgtEl>
                                      </p:cBhvr>
                                    </p:animEffect>
                                  </p:childTnLst>
                                </p:cTn>
                              </p:par>
                              <p:par>
                                <p:cTn id="11" presetID="22" presetClass="entr" presetSubtype="8" fill="hold" nodeType="withEffect">
                                  <p:stCondLst>
                                    <p:cond delay="0"/>
                                  </p:stCondLst>
                                  <p:childTnLst>
                                    <p:set>
                                      <p:cBhvr>
                                        <p:cTn id="12" dur="1" fill="hold">
                                          <p:stCondLst>
                                            <p:cond delay="0"/>
                                          </p:stCondLst>
                                        </p:cTn>
                                        <p:tgtEl>
                                          <p:spTgt spid="460"/>
                                        </p:tgtEl>
                                        <p:attrNameLst>
                                          <p:attrName>style.visibility</p:attrName>
                                        </p:attrNameLst>
                                      </p:cBhvr>
                                      <p:to>
                                        <p:strVal val="visible"/>
                                      </p:to>
                                    </p:set>
                                    <p:animEffect transition="in" filter="wipe(left)">
                                      <p:cBhvr>
                                        <p:cTn id="13" dur="500"/>
                                        <p:tgtEl>
                                          <p:spTgt spid="460"/>
                                        </p:tgtEl>
                                      </p:cBhvr>
                                    </p:animEffect>
                                  </p:childTnLst>
                                </p:cTn>
                              </p:par>
                              <p:par>
                                <p:cTn id="14" presetID="22" presetClass="entr" presetSubtype="4" fill="hold" nodeType="withEffect">
                                  <p:stCondLst>
                                    <p:cond delay="0"/>
                                  </p:stCondLst>
                                  <p:childTnLst>
                                    <p:set>
                                      <p:cBhvr>
                                        <p:cTn id="15" dur="1" fill="hold">
                                          <p:stCondLst>
                                            <p:cond delay="0"/>
                                          </p:stCondLst>
                                        </p:cTn>
                                        <p:tgtEl>
                                          <p:spTgt spid="462"/>
                                        </p:tgtEl>
                                        <p:attrNameLst>
                                          <p:attrName>style.visibility</p:attrName>
                                        </p:attrNameLst>
                                      </p:cBhvr>
                                      <p:to>
                                        <p:strVal val="visible"/>
                                      </p:to>
                                    </p:set>
                                    <p:animEffect transition="in" filter="wipe(down)">
                                      <p:cBhvr>
                                        <p:cTn id="16" dur="500"/>
                                        <p:tgtEl>
                                          <p:spTgt spid="462"/>
                                        </p:tgtEl>
                                      </p:cBhvr>
                                    </p:animEffect>
                                  </p:childTnLst>
                                </p:cTn>
                              </p:par>
                            </p:childTnLst>
                          </p:cTn>
                        </p:par>
                        <p:par>
                          <p:cTn id="17" fill="hold">
                            <p:stCondLst>
                              <p:cond delay="500"/>
                            </p:stCondLst>
                            <p:childTnLst>
                              <p:par>
                                <p:cTn id="18" presetID="1" presetClass="exit" presetSubtype="0" fill="hold" grpId="0" nodeType="afterEffect">
                                  <p:stCondLst>
                                    <p:cond delay="0"/>
                                  </p:stCondLst>
                                  <p:childTnLst>
                                    <p:set>
                                      <p:cBhvr>
                                        <p:cTn id="19" dur="1" fill="hold">
                                          <p:stCondLst>
                                            <p:cond delay="0"/>
                                          </p:stCondLst>
                                        </p:cTn>
                                        <p:tgtEl>
                                          <p:spTgt spid="461"/>
                                        </p:tgtEl>
                                        <p:attrNameLst>
                                          <p:attrName>style.visibility</p:attrName>
                                        </p:attrNameLst>
                                      </p:cBhvr>
                                      <p:to>
                                        <p:strVal val="hidden"/>
                                      </p:to>
                                    </p:set>
                                  </p:childTnLst>
                                </p:cTn>
                              </p:par>
                            </p:childTnLst>
                          </p:cTn>
                        </p:par>
                        <p:par>
                          <p:cTn id="20" fill="hold">
                            <p:stCondLst>
                              <p:cond delay="500"/>
                            </p:stCondLst>
                            <p:childTnLst>
                              <p:par>
                                <p:cTn id="21" presetID="1" presetClass="entr" presetSubtype="0" fill="hold" nodeType="afterEffect">
                                  <p:stCondLst>
                                    <p:cond delay="0"/>
                                  </p:stCondLst>
                                  <p:childTnLst>
                                    <p:set>
                                      <p:cBhvr>
                                        <p:cTn id="22" dur="1" fill="hold">
                                          <p:stCondLst>
                                            <p:cond delay="0"/>
                                          </p:stCondLst>
                                        </p:cTn>
                                        <p:tgtEl>
                                          <p:spTgt spid="4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55"/>
                                        </p:tgtEl>
                                        <p:attrNameLst>
                                          <p:attrName>style.visibility</p:attrName>
                                        </p:attrNameLst>
                                      </p:cBhvr>
                                      <p:to>
                                        <p:strVal val="visible"/>
                                      </p:to>
                                    </p:set>
                                    <p:animEffect transition="in" filter="wipe(down)">
                                      <p:cBhvr>
                                        <p:cTn id="27" dur="500"/>
                                        <p:tgtEl>
                                          <p:spTgt spid="45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464"/>
                                        </p:tgtEl>
                                        <p:attrNameLst>
                                          <p:attrName>style.visibility</p:attrName>
                                        </p:attrNameLst>
                                      </p:cBhvr>
                                      <p:to>
                                        <p:strVal val="visible"/>
                                      </p:to>
                                    </p:set>
                                    <p:animEffect transition="in" filter="dissolve">
                                      <p:cBhvr>
                                        <p:cTn id="32" dur="500"/>
                                        <p:tgtEl>
                                          <p:spTgt spid="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8" name="Group 727">
            <a:extLst>
              <a:ext uri="{FF2B5EF4-FFF2-40B4-BE49-F238E27FC236}">
                <a16:creationId xmlns:a16="http://schemas.microsoft.com/office/drawing/2014/main" id="{93BBD9F3-350F-3ED6-AA97-8FA41B92399F}"/>
              </a:ext>
            </a:extLst>
          </p:cNvPr>
          <p:cNvGrpSpPr/>
          <p:nvPr/>
        </p:nvGrpSpPr>
        <p:grpSpPr>
          <a:xfrm>
            <a:off x="6705600" y="677126"/>
            <a:ext cx="5377192" cy="5705200"/>
            <a:chOff x="6705600" y="677126"/>
            <a:chExt cx="5377192" cy="5705200"/>
          </a:xfrm>
        </p:grpSpPr>
        <p:sp>
          <p:nvSpPr>
            <p:cNvPr id="711" name="Rounded Rectangle 710">
              <a:extLst>
                <a:ext uri="{FF2B5EF4-FFF2-40B4-BE49-F238E27FC236}">
                  <a16:creationId xmlns:a16="http://schemas.microsoft.com/office/drawing/2014/main" id="{BACD635B-1891-A578-8812-9E456BAE609B}"/>
                </a:ext>
              </a:extLst>
            </p:cNvPr>
            <p:cNvSpPr/>
            <p:nvPr/>
          </p:nvSpPr>
          <p:spPr>
            <a:xfrm>
              <a:off x="6705600" y="3500581"/>
              <a:ext cx="5347855" cy="2881745"/>
            </a:xfrm>
            <a:prstGeom prst="roundRect">
              <a:avLst>
                <a:gd name="adj" fmla="val 28096"/>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nvGrpSpPr>
            <p:cNvPr id="704" name="Group 703">
              <a:extLst>
                <a:ext uri="{FF2B5EF4-FFF2-40B4-BE49-F238E27FC236}">
                  <a16:creationId xmlns:a16="http://schemas.microsoft.com/office/drawing/2014/main" id="{A7695BD1-8818-DF42-4C84-FE9E01CB1DE2}"/>
                </a:ext>
              </a:extLst>
            </p:cNvPr>
            <p:cNvGrpSpPr/>
            <p:nvPr/>
          </p:nvGrpSpPr>
          <p:grpSpPr>
            <a:xfrm>
              <a:off x="6783258" y="677126"/>
              <a:ext cx="5299534" cy="5432466"/>
              <a:chOff x="6783258" y="677126"/>
              <a:chExt cx="5299534" cy="5432466"/>
            </a:xfrm>
          </p:grpSpPr>
          <p:grpSp>
            <p:nvGrpSpPr>
              <p:cNvPr id="607" name="Group 606">
                <a:extLst>
                  <a:ext uri="{FF2B5EF4-FFF2-40B4-BE49-F238E27FC236}">
                    <a16:creationId xmlns:a16="http://schemas.microsoft.com/office/drawing/2014/main" id="{C0BDBDE2-40A0-CC5A-D617-6DC32B6AA47F}"/>
                  </a:ext>
                </a:extLst>
              </p:cNvPr>
              <p:cNvGrpSpPr/>
              <p:nvPr/>
            </p:nvGrpSpPr>
            <p:grpSpPr>
              <a:xfrm>
                <a:off x="7028159" y="3966465"/>
                <a:ext cx="4847911" cy="1784146"/>
                <a:chOff x="3351710" y="3825562"/>
                <a:chExt cx="5083165" cy="1870725"/>
              </a:xfrm>
            </p:grpSpPr>
            <p:grpSp>
              <p:nvGrpSpPr>
                <p:cNvPr id="608" name="Group 607">
                  <a:extLst>
                    <a:ext uri="{FF2B5EF4-FFF2-40B4-BE49-F238E27FC236}">
                      <a16:creationId xmlns:a16="http://schemas.microsoft.com/office/drawing/2014/main" id="{E836AE14-6E0E-5095-A5D8-025890B1ADBF}"/>
                    </a:ext>
                  </a:extLst>
                </p:cNvPr>
                <p:cNvGrpSpPr/>
                <p:nvPr/>
              </p:nvGrpSpPr>
              <p:grpSpPr>
                <a:xfrm>
                  <a:off x="4822361" y="4311464"/>
                  <a:ext cx="3612514" cy="1384823"/>
                  <a:chOff x="1818294" y="2863206"/>
                  <a:chExt cx="3676982" cy="1409536"/>
                </a:xfrm>
              </p:grpSpPr>
              <p:grpSp>
                <p:nvGrpSpPr>
                  <p:cNvPr id="638" name="Group 637">
                    <a:extLst>
                      <a:ext uri="{FF2B5EF4-FFF2-40B4-BE49-F238E27FC236}">
                        <a16:creationId xmlns:a16="http://schemas.microsoft.com/office/drawing/2014/main" id="{439C97C1-6372-9C4D-B6BE-8128B941A41B}"/>
                      </a:ext>
                    </a:extLst>
                  </p:cNvPr>
                  <p:cNvGrpSpPr/>
                  <p:nvPr/>
                </p:nvGrpSpPr>
                <p:grpSpPr>
                  <a:xfrm>
                    <a:off x="1818294" y="3179482"/>
                    <a:ext cx="3676982" cy="1093260"/>
                    <a:chOff x="2100926" y="2702926"/>
                    <a:chExt cx="3061375" cy="910224"/>
                  </a:xfrm>
                </p:grpSpPr>
                <p:grpSp>
                  <p:nvGrpSpPr>
                    <p:cNvPr id="641" name="Group 640">
                      <a:extLst>
                        <a:ext uri="{FF2B5EF4-FFF2-40B4-BE49-F238E27FC236}">
                          <a16:creationId xmlns:a16="http://schemas.microsoft.com/office/drawing/2014/main" id="{49F54201-6CD3-18CF-C717-D88730E224DF}"/>
                        </a:ext>
                      </a:extLst>
                    </p:cNvPr>
                    <p:cNvGrpSpPr/>
                    <p:nvPr/>
                  </p:nvGrpSpPr>
                  <p:grpSpPr>
                    <a:xfrm>
                      <a:off x="4621876" y="2702926"/>
                      <a:ext cx="540425" cy="910224"/>
                      <a:chOff x="4621876" y="2702926"/>
                      <a:chExt cx="540425" cy="910224"/>
                    </a:xfrm>
                  </p:grpSpPr>
                  <p:sp>
                    <p:nvSpPr>
                      <p:cNvPr id="653" name="Oval 652">
                        <a:extLst>
                          <a:ext uri="{FF2B5EF4-FFF2-40B4-BE49-F238E27FC236}">
                            <a16:creationId xmlns:a16="http://schemas.microsoft.com/office/drawing/2014/main" id="{2D094F31-2E6B-0F3D-9C73-4F0E11930904}"/>
                          </a:ext>
                        </a:extLst>
                      </p:cNvPr>
                      <p:cNvSpPr/>
                      <p:nvPr/>
                    </p:nvSpPr>
                    <p:spPr>
                      <a:xfrm>
                        <a:off x="4621876" y="2702926"/>
                        <a:ext cx="540425" cy="910224"/>
                      </a:xfrm>
                      <a:prstGeom prst="ellipse">
                        <a:avLst/>
                      </a:prstGeom>
                      <a:solidFill>
                        <a:srgbClr val="EE906B"/>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654" name="Oval 653">
                        <a:extLst>
                          <a:ext uri="{FF2B5EF4-FFF2-40B4-BE49-F238E27FC236}">
                            <a16:creationId xmlns:a16="http://schemas.microsoft.com/office/drawing/2014/main" id="{6360ADD2-FE9E-6413-518B-B883D2A92BEF}"/>
                          </a:ext>
                        </a:extLst>
                      </p:cNvPr>
                      <p:cNvSpPr/>
                      <p:nvPr/>
                    </p:nvSpPr>
                    <p:spPr>
                      <a:xfrm>
                        <a:off x="4680380" y="2801463"/>
                        <a:ext cx="423415" cy="713150"/>
                      </a:xfrm>
                      <a:prstGeom prst="ellipse">
                        <a:avLst/>
                      </a:prstGeom>
                      <a:solidFill>
                        <a:srgbClr val="5B9BD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642" name="Group 641">
                      <a:extLst>
                        <a:ext uri="{FF2B5EF4-FFF2-40B4-BE49-F238E27FC236}">
                          <a16:creationId xmlns:a16="http://schemas.microsoft.com/office/drawing/2014/main" id="{208B42D7-D5DA-7939-D66B-427B47FC398F}"/>
                        </a:ext>
                      </a:extLst>
                    </p:cNvPr>
                    <p:cNvGrpSpPr/>
                    <p:nvPr/>
                  </p:nvGrpSpPr>
                  <p:grpSpPr>
                    <a:xfrm>
                      <a:off x="2381250" y="2708275"/>
                      <a:ext cx="2508250" cy="901701"/>
                      <a:chOff x="2381250" y="2708275"/>
                      <a:chExt cx="2508250" cy="901701"/>
                    </a:xfrm>
                  </p:grpSpPr>
                  <p:sp>
                    <p:nvSpPr>
                      <p:cNvPr id="649" name="Rectangle 648">
                        <a:extLst>
                          <a:ext uri="{FF2B5EF4-FFF2-40B4-BE49-F238E27FC236}">
                            <a16:creationId xmlns:a16="http://schemas.microsoft.com/office/drawing/2014/main" id="{79C93980-6097-6EE4-4B21-8E4AEB270861}"/>
                          </a:ext>
                        </a:extLst>
                      </p:cNvPr>
                      <p:cNvSpPr/>
                      <p:nvPr/>
                    </p:nvSpPr>
                    <p:spPr>
                      <a:xfrm>
                        <a:off x="2381250" y="2708275"/>
                        <a:ext cx="2508250" cy="92075"/>
                      </a:xfrm>
                      <a:prstGeom prst="rect">
                        <a:avLst/>
                      </a:prstGeom>
                      <a:solidFill>
                        <a:srgbClr val="EE906B"/>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sp>
                    <p:nvSpPr>
                      <p:cNvPr id="650" name="Rectangle 649">
                        <a:extLst>
                          <a:ext uri="{FF2B5EF4-FFF2-40B4-BE49-F238E27FC236}">
                            <a16:creationId xmlns:a16="http://schemas.microsoft.com/office/drawing/2014/main" id="{B3F0B007-0118-CAD8-54A0-F6AAED624A7E}"/>
                          </a:ext>
                        </a:extLst>
                      </p:cNvPr>
                      <p:cNvSpPr/>
                      <p:nvPr/>
                    </p:nvSpPr>
                    <p:spPr>
                      <a:xfrm>
                        <a:off x="2381250" y="3514726"/>
                        <a:ext cx="2508250" cy="95250"/>
                      </a:xfrm>
                      <a:prstGeom prst="rect">
                        <a:avLst/>
                      </a:prstGeom>
                      <a:solidFill>
                        <a:srgbClr val="EE906B"/>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sp>
                    <p:nvSpPr>
                      <p:cNvPr id="651" name="Rectangle 650">
                        <a:extLst>
                          <a:ext uri="{FF2B5EF4-FFF2-40B4-BE49-F238E27FC236}">
                            <a16:creationId xmlns:a16="http://schemas.microsoft.com/office/drawing/2014/main" id="{46947F1A-BC34-E2E5-2641-F23EAAE92023}"/>
                          </a:ext>
                        </a:extLst>
                      </p:cNvPr>
                      <p:cNvSpPr/>
                      <p:nvPr/>
                    </p:nvSpPr>
                    <p:spPr>
                      <a:xfrm>
                        <a:off x="2381250" y="2800350"/>
                        <a:ext cx="2508250" cy="98425"/>
                      </a:xfrm>
                      <a:prstGeom prst="rect">
                        <a:avLst/>
                      </a:prstGeom>
                      <a:solidFill>
                        <a:srgbClr val="5B9BD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sp>
                    <p:nvSpPr>
                      <p:cNvPr id="652" name="Rectangle 651">
                        <a:extLst>
                          <a:ext uri="{FF2B5EF4-FFF2-40B4-BE49-F238E27FC236}">
                            <a16:creationId xmlns:a16="http://schemas.microsoft.com/office/drawing/2014/main" id="{341B72B1-C964-F6DB-26C7-BB43C77BA412}"/>
                          </a:ext>
                        </a:extLst>
                      </p:cNvPr>
                      <p:cNvSpPr/>
                      <p:nvPr/>
                    </p:nvSpPr>
                    <p:spPr>
                      <a:xfrm>
                        <a:off x="2381250" y="3416300"/>
                        <a:ext cx="2508250" cy="98425"/>
                      </a:xfrm>
                      <a:prstGeom prst="rect">
                        <a:avLst/>
                      </a:prstGeom>
                      <a:solidFill>
                        <a:srgbClr val="5B9BD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grpSp>
                <p:sp>
                  <p:nvSpPr>
                    <p:cNvPr id="643" name="Rectangle 642">
                      <a:extLst>
                        <a:ext uri="{FF2B5EF4-FFF2-40B4-BE49-F238E27FC236}">
                          <a16:creationId xmlns:a16="http://schemas.microsoft.com/office/drawing/2014/main" id="{3ED15824-AF6E-12FE-3B03-FE9D7BBA3CBC}"/>
                        </a:ext>
                      </a:extLst>
                    </p:cNvPr>
                    <p:cNvSpPr/>
                    <p:nvPr/>
                  </p:nvSpPr>
                  <p:spPr>
                    <a:xfrm>
                      <a:off x="2381250" y="2898775"/>
                      <a:ext cx="2508250" cy="520700"/>
                    </a:xfrm>
                    <a:prstGeom prst="rect">
                      <a:avLst/>
                    </a:prstGeom>
                    <a:gradFill flip="none" rotWithShape="1">
                      <a:gsLst>
                        <a:gs pos="0">
                          <a:sysClr val="windowText" lastClr="000000"/>
                        </a:gs>
                        <a:gs pos="50000">
                          <a:srgbClr val="5B9BD5">
                            <a:tint val="44500"/>
                            <a:satMod val="160000"/>
                          </a:srgbClr>
                        </a:gs>
                        <a:gs pos="75000">
                          <a:srgbClr val="5B9BD5">
                            <a:lumMod val="40000"/>
                            <a:lumOff val="60000"/>
                          </a:srgbClr>
                        </a:gs>
                        <a:gs pos="100000">
                          <a:sysClr val="window" lastClr="FFFFFF">
                            <a:lumMod val="50000"/>
                          </a:sysClr>
                        </a:gs>
                      </a:gsLst>
                      <a:lin ang="5400000" scaled="1"/>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grpSp>
                  <p:nvGrpSpPr>
                    <p:cNvPr id="644" name="Group 643">
                      <a:extLst>
                        <a:ext uri="{FF2B5EF4-FFF2-40B4-BE49-F238E27FC236}">
                          <a16:creationId xmlns:a16="http://schemas.microsoft.com/office/drawing/2014/main" id="{7F778CDA-B08B-D8EC-D3C8-2F83BBB3A3C1}"/>
                        </a:ext>
                      </a:extLst>
                    </p:cNvPr>
                    <p:cNvGrpSpPr/>
                    <p:nvPr/>
                  </p:nvGrpSpPr>
                  <p:grpSpPr>
                    <a:xfrm>
                      <a:off x="2100926" y="2702926"/>
                      <a:ext cx="540425" cy="910224"/>
                      <a:chOff x="2100927" y="2702926"/>
                      <a:chExt cx="254924" cy="429362"/>
                    </a:xfrm>
                  </p:grpSpPr>
                  <p:sp>
                    <p:nvSpPr>
                      <p:cNvPr id="646" name="Oval 645">
                        <a:extLst>
                          <a:ext uri="{FF2B5EF4-FFF2-40B4-BE49-F238E27FC236}">
                            <a16:creationId xmlns:a16="http://schemas.microsoft.com/office/drawing/2014/main" id="{95473EE3-4D11-47F6-E773-B4483580D787}"/>
                          </a:ext>
                        </a:extLst>
                      </p:cNvPr>
                      <p:cNvSpPr/>
                      <p:nvPr/>
                    </p:nvSpPr>
                    <p:spPr>
                      <a:xfrm>
                        <a:off x="2100927" y="2702926"/>
                        <a:ext cx="254924" cy="429362"/>
                      </a:xfrm>
                      <a:prstGeom prst="ellipse">
                        <a:avLst/>
                      </a:prstGeom>
                      <a:solidFill>
                        <a:srgbClr val="EE906B"/>
                      </a:solidFill>
                      <a:ln w="1270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647" name="Oval 646">
                        <a:extLst>
                          <a:ext uri="{FF2B5EF4-FFF2-40B4-BE49-F238E27FC236}">
                            <a16:creationId xmlns:a16="http://schemas.microsoft.com/office/drawing/2014/main" id="{87A84A4B-3073-0A4D-9E37-3DF81F8260FA}"/>
                          </a:ext>
                        </a:extLst>
                      </p:cNvPr>
                      <p:cNvSpPr/>
                      <p:nvPr/>
                    </p:nvSpPr>
                    <p:spPr>
                      <a:xfrm>
                        <a:off x="2128524" y="2749407"/>
                        <a:ext cx="199729" cy="336400"/>
                      </a:xfrm>
                      <a:prstGeom prst="ellipse">
                        <a:avLst/>
                      </a:prstGeom>
                      <a:solidFill>
                        <a:srgbClr val="5B9BD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648" name="Oval 647">
                        <a:extLst>
                          <a:ext uri="{FF2B5EF4-FFF2-40B4-BE49-F238E27FC236}">
                            <a16:creationId xmlns:a16="http://schemas.microsoft.com/office/drawing/2014/main" id="{86AFA3DC-311A-7755-3BCE-BCE558EC10BC}"/>
                          </a:ext>
                        </a:extLst>
                      </p:cNvPr>
                      <p:cNvSpPr/>
                      <p:nvPr/>
                    </p:nvSpPr>
                    <p:spPr>
                      <a:xfrm>
                        <a:off x="2155497" y="2794839"/>
                        <a:ext cx="145782" cy="245537"/>
                      </a:xfrm>
                      <a:prstGeom prst="ellipse">
                        <a:avLst/>
                      </a:prstGeom>
                      <a:gradFill flip="none" rotWithShape="1">
                        <a:gsLst>
                          <a:gs pos="0">
                            <a:sysClr val="windowText" lastClr="000000"/>
                          </a:gs>
                          <a:gs pos="50000">
                            <a:srgbClr val="5B9BD5">
                              <a:tint val="44500"/>
                              <a:satMod val="160000"/>
                            </a:srgbClr>
                          </a:gs>
                          <a:gs pos="75000">
                            <a:srgbClr val="5B9BD5">
                              <a:lumMod val="40000"/>
                              <a:lumOff val="60000"/>
                            </a:srgbClr>
                          </a:gs>
                          <a:gs pos="100000">
                            <a:sysClr val="window" lastClr="FFFFFF">
                              <a:lumMod val="50000"/>
                            </a:sysClr>
                          </a:gs>
                        </a:gsLst>
                        <a:lin ang="5400000" scaled="1"/>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
                          <a:cs typeface=""/>
                        </a:endParaRPr>
                      </a:p>
                    </p:txBody>
                  </p:sp>
                </p:grpSp>
                <p:sp>
                  <p:nvSpPr>
                    <p:cNvPr id="645" name="Oval 644">
                      <a:extLst>
                        <a:ext uri="{FF2B5EF4-FFF2-40B4-BE49-F238E27FC236}">
                          <a16:creationId xmlns:a16="http://schemas.microsoft.com/office/drawing/2014/main" id="{A8D3DE35-9A7E-FD15-48D3-9196323CBC09}"/>
                        </a:ext>
                      </a:extLst>
                    </p:cNvPr>
                    <p:cNvSpPr/>
                    <p:nvPr/>
                  </p:nvSpPr>
                  <p:spPr>
                    <a:xfrm>
                      <a:off x="4737561" y="2897777"/>
                      <a:ext cx="309050" cy="520525"/>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
                        <a:cs typeface=""/>
                      </a:endParaRPr>
                    </a:p>
                  </p:txBody>
                </p:sp>
              </p:grpSp>
              <p:cxnSp>
                <p:nvCxnSpPr>
                  <p:cNvPr id="639" name="Straight Connector 638">
                    <a:extLst>
                      <a:ext uri="{FF2B5EF4-FFF2-40B4-BE49-F238E27FC236}">
                        <a16:creationId xmlns:a16="http://schemas.microsoft.com/office/drawing/2014/main" id="{01ACF832-911E-20AC-0410-632B5029102B}"/>
                      </a:ext>
                    </a:extLst>
                  </p:cNvPr>
                  <p:cNvCxnSpPr>
                    <a:stCxn id="635" idx="5"/>
                    <a:endCxn id="646" idx="1"/>
                  </p:cNvCxnSpPr>
                  <p:nvPr/>
                </p:nvCxnSpPr>
                <p:spPr>
                  <a:xfrm flipH="1">
                    <a:off x="1913353" y="2863207"/>
                    <a:ext cx="473742" cy="476379"/>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40" name="Straight Connector 639">
                    <a:extLst>
                      <a:ext uri="{FF2B5EF4-FFF2-40B4-BE49-F238E27FC236}">
                        <a16:creationId xmlns:a16="http://schemas.microsoft.com/office/drawing/2014/main" id="{FAA31A23-A868-1BEF-B3DB-C574CB709793}"/>
                      </a:ext>
                    </a:extLst>
                  </p:cNvPr>
                  <p:cNvCxnSpPr>
                    <a:cxnSpLocks/>
                    <a:stCxn id="637" idx="5"/>
                    <a:endCxn id="653" idx="0"/>
                  </p:cNvCxnSpPr>
                  <p:nvPr/>
                </p:nvCxnSpPr>
                <p:spPr>
                  <a:xfrm>
                    <a:off x="4325689" y="2863206"/>
                    <a:ext cx="845038" cy="316276"/>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609" name="Group 608">
                  <a:extLst>
                    <a:ext uri="{FF2B5EF4-FFF2-40B4-BE49-F238E27FC236}">
                      <a16:creationId xmlns:a16="http://schemas.microsoft.com/office/drawing/2014/main" id="{4C0311A7-3CE9-2421-1566-D941D06C6E03}"/>
                    </a:ext>
                  </a:extLst>
                </p:cNvPr>
                <p:cNvGrpSpPr/>
                <p:nvPr/>
              </p:nvGrpSpPr>
              <p:grpSpPr>
                <a:xfrm>
                  <a:off x="4552532" y="3825562"/>
                  <a:ext cx="2814545" cy="744423"/>
                  <a:chOff x="4552532" y="3825562"/>
                  <a:chExt cx="2814545" cy="744423"/>
                </a:xfrm>
              </p:grpSpPr>
              <p:grpSp>
                <p:nvGrpSpPr>
                  <p:cNvPr id="627" name="Group 626">
                    <a:extLst>
                      <a:ext uri="{FF2B5EF4-FFF2-40B4-BE49-F238E27FC236}">
                        <a16:creationId xmlns:a16="http://schemas.microsoft.com/office/drawing/2014/main" id="{7BC2CDEF-E05F-D807-8C3D-362D30DF7C21}"/>
                      </a:ext>
                    </a:extLst>
                  </p:cNvPr>
                  <p:cNvGrpSpPr/>
                  <p:nvPr/>
                </p:nvGrpSpPr>
                <p:grpSpPr>
                  <a:xfrm>
                    <a:off x="5209798" y="4022793"/>
                    <a:ext cx="2105402" cy="338199"/>
                    <a:chOff x="3701006" y="2038155"/>
                    <a:chExt cx="2161167" cy="381390"/>
                  </a:xfrm>
                </p:grpSpPr>
                <p:sp>
                  <p:nvSpPr>
                    <p:cNvPr id="634" name="Rectangle 633">
                      <a:extLst>
                        <a:ext uri="{FF2B5EF4-FFF2-40B4-BE49-F238E27FC236}">
                          <a16:creationId xmlns:a16="http://schemas.microsoft.com/office/drawing/2014/main" id="{F87D6A2F-02B6-B171-D75F-0E695A4029F3}"/>
                        </a:ext>
                      </a:extLst>
                    </p:cNvPr>
                    <p:cNvSpPr/>
                    <p:nvPr/>
                  </p:nvSpPr>
                  <p:spPr>
                    <a:xfrm>
                      <a:off x="3804063" y="2038155"/>
                      <a:ext cx="1955052" cy="381390"/>
                    </a:xfrm>
                    <a:prstGeom prst="rect">
                      <a:avLst/>
                    </a:prstGeom>
                    <a:gradFill flip="none" rotWithShape="1">
                      <a:gsLst>
                        <a:gs pos="60000">
                          <a:srgbClr val="E8D832"/>
                        </a:gs>
                        <a:gs pos="36000">
                          <a:srgbClr val="805200"/>
                        </a:gs>
                        <a:gs pos="18000">
                          <a:srgbClr val="BD9033"/>
                        </a:gs>
                        <a:gs pos="0">
                          <a:srgbClr val="8D5D00"/>
                        </a:gs>
                        <a:gs pos="79000">
                          <a:srgbClr val="FEFFFF"/>
                        </a:gs>
                        <a:gs pos="92000">
                          <a:srgbClr val="FBEBB1"/>
                        </a:gs>
                      </a:gsLst>
                      <a:lin ang="16200000" scaled="1"/>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Calibri" panose="020F0502020204030204"/>
                        <a:ea typeface=""/>
                        <a:cs typeface=""/>
                      </a:endParaRPr>
                    </a:p>
                  </p:txBody>
                </p:sp>
                <p:sp>
                  <p:nvSpPr>
                    <p:cNvPr id="635" name="Oval 634">
                      <a:extLst>
                        <a:ext uri="{FF2B5EF4-FFF2-40B4-BE49-F238E27FC236}">
                          <a16:creationId xmlns:a16="http://schemas.microsoft.com/office/drawing/2014/main" id="{B27B7F36-E6D6-0E72-3520-601595C6ACAF}"/>
                        </a:ext>
                      </a:extLst>
                    </p:cNvPr>
                    <p:cNvSpPr/>
                    <p:nvPr/>
                  </p:nvSpPr>
                  <p:spPr>
                    <a:xfrm>
                      <a:off x="3701006" y="2038155"/>
                      <a:ext cx="206115" cy="381390"/>
                    </a:xfrm>
                    <a:prstGeom prst="ellipse">
                      <a:avLst/>
                    </a:prstGeom>
                    <a:solidFill>
                      <a:srgbClr val="5B9BD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636" name="Oval 635">
                      <a:extLst>
                        <a:ext uri="{FF2B5EF4-FFF2-40B4-BE49-F238E27FC236}">
                          <a16:creationId xmlns:a16="http://schemas.microsoft.com/office/drawing/2014/main" id="{BB744F83-E986-0F07-CF54-39CD54154555}"/>
                        </a:ext>
                      </a:extLst>
                    </p:cNvPr>
                    <p:cNvSpPr/>
                    <p:nvPr/>
                  </p:nvSpPr>
                  <p:spPr>
                    <a:xfrm>
                      <a:off x="3728842" y="2089663"/>
                      <a:ext cx="150444" cy="278375"/>
                    </a:xfrm>
                    <a:prstGeom prst="ellipse">
                      <a:avLst/>
                    </a:prstGeom>
                    <a:gradFill flip="none" rotWithShape="1">
                      <a:gsLst>
                        <a:gs pos="0">
                          <a:sysClr val="windowText" lastClr="000000"/>
                        </a:gs>
                        <a:gs pos="50000">
                          <a:srgbClr val="5B9BD5">
                            <a:tint val="44500"/>
                            <a:satMod val="160000"/>
                          </a:srgbClr>
                        </a:gs>
                        <a:gs pos="75000">
                          <a:srgbClr val="5B9BD5">
                            <a:lumMod val="40000"/>
                            <a:lumOff val="60000"/>
                          </a:srgbClr>
                        </a:gs>
                        <a:gs pos="100000">
                          <a:sysClr val="window" lastClr="FFFFFF">
                            <a:lumMod val="50000"/>
                          </a:sysClr>
                        </a:gs>
                      </a:gsLst>
                      <a:lin ang="5400000" scaled="1"/>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637" name="Oval 636">
                      <a:extLst>
                        <a:ext uri="{FF2B5EF4-FFF2-40B4-BE49-F238E27FC236}">
                          <a16:creationId xmlns:a16="http://schemas.microsoft.com/office/drawing/2014/main" id="{E9BA0F14-762B-6AA4-B456-37C88A40432C}"/>
                        </a:ext>
                      </a:extLst>
                    </p:cNvPr>
                    <p:cNvSpPr/>
                    <p:nvPr/>
                  </p:nvSpPr>
                  <p:spPr>
                    <a:xfrm>
                      <a:off x="5656058" y="2038155"/>
                      <a:ext cx="206115" cy="381390"/>
                    </a:xfrm>
                    <a:prstGeom prst="ellipse">
                      <a:avLst/>
                    </a:prstGeom>
                    <a:gradFill flip="none" rotWithShape="1">
                      <a:gsLst>
                        <a:gs pos="60000">
                          <a:srgbClr val="E8D832"/>
                        </a:gs>
                        <a:gs pos="36000">
                          <a:srgbClr val="805200"/>
                        </a:gs>
                        <a:gs pos="18000">
                          <a:srgbClr val="BD9033"/>
                        </a:gs>
                        <a:gs pos="0">
                          <a:srgbClr val="8D5D00"/>
                        </a:gs>
                        <a:gs pos="79000">
                          <a:srgbClr val="FEFFFF"/>
                        </a:gs>
                        <a:gs pos="92000">
                          <a:srgbClr val="FBEBB1"/>
                        </a:gs>
                      </a:gsLst>
                      <a:lin ang="16200000" scaled="1"/>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
                        <a:cs typeface=""/>
                      </a:endParaRPr>
                    </a:p>
                  </p:txBody>
                </p:sp>
              </p:grpSp>
              <p:sp>
                <p:nvSpPr>
                  <p:cNvPr id="628" name="TextBox 627">
                    <a:extLst>
                      <a:ext uri="{FF2B5EF4-FFF2-40B4-BE49-F238E27FC236}">
                        <a16:creationId xmlns:a16="http://schemas.microsoft.com/office/drawing/2014/main" id="{A1C3A240-DC44-6186-A761-73E8E30E5915}"/>
                      </a:ext>
                    </a:extLst>
                  </p:cNvPr>
                  <p:cNvSpPr txBox="1"/>
                  <p:nvPr/>
                </p:nvSpPr>
                <p:spPr>
                  <a:xfrm>
                    <a:off x="5336344" y="3975797"/>
                    <a:ext cx="2030733" cy="290441"/>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dielectric-lined waveguide</a:t>
                    </a:r>
                  </a:p>
                </p:txBody>
              </p:sp>
              <p:grpSp>
                <p:nvGrpSpPr>
                  <p:cNvPr id="629" name="Group 628">
                    <a:extLst>
                      <a:ext uri="{FF2B5EF4-FFF2-40B4-BE49-F238E27FC236}">
                        <a16:creationId xmlns:a16="http://schemas.microsoft.com/office/drawing/2014/main" id="{034408A5-76E5-D375-23D8-B11FEC16D6CD}"/>
                      </a:ext>
                    </a:extLst>
                  </p:cNvPr>
                  <p:cNvGrpSpPr/>
                  <p:nvPr/>
                </p:nvGrpSpPr>
                <p:grpSpPr>
                  <a:xfrm rot="5400000">
                    <a:off x="4608774" y="3769320"/>
                    <a:ext cx="744423" cy="856908"/>
                    <a:chOff x="3971922" y="3313813"/>
                    <a:chExt cx="833695" cy="719931"/>
                  </a:xfrm>
                </p:grpSpPr>
                <p:sp>
                  <p:nvSpPr>
                    <p:cNvPr id="630" name="Freeform 629">
                      <a:extLst>
                        <a:ext uri="{FF2B5EF4-FFF2-40B4-BE49-F238E27FC236}">
                          <a16:creationId xmlns:a16="http://schemas.microsoft.com/office/drawing/2014/main" id="{EA5EB294-5EF5-DA1F-D9C7-7F06F4630A0B}"/>
                        </a:ext>
                      </a:extLst>
                    </p:cNvPr>
                    <p:cNvSpPr/>
                    <p:nvPr/>
                  </p:nvSpPr>
                  <p:spPr>
                    <a:xfrm>
                      <a:off x="4085725" y="3335400"/>
                      <a:ext cx="612290" cy="516724"/>
                    </a:xfrm>
                    <a:custGeom>
                      <a:avLst/>
                      <a:gdLst>
                        <a:gd name="connsiteX0" fmla="*/ 0 w 841375"/>
                        <a:gd name="connsiteY0" fmla="*/ 673100 h 685800"/>
                        <a:gd name="connsiteX1" fmla="*/ 841375 w 841375"/>
                        <a:gd name="connsiteY1" fmla="*/ 685800 h 685800"/>
                        <a:gd name="connsiteX2" fmla="*/ 552450 w 841375"/>
                        <a:gd name="connsiteY2" fmla="*/ 0 h 685800"/>
                        <a:gd name="connsiteX3" fmla="*/ 298450 w 841375"/>
                        <a:gd name="connsiteY3" fmla="*/ 0 h 685800"/>
                        <a:gd name="connsiteX4" fmla="*/ 0 w 841375"/>
                        <a:gd name="connsiteY4" fmla="*/ 673100 h 685800"/>
                        <a:gd name="connsiteX0" fmla="*/ 0 w 838200"/>
                        <a:gd name="connsiteY0" fmla="*/ 673100 h 673100"/>
                        <a:gd name="connsiteX1" fmla="*/ 838200 w 838200"/>
                        <a:gd name="connsiteY1" fmla="*/ 666750 h 673100"/>
                        <a:gd name="connsiteX2" fmla="*/ 552450 w 838200"/>
                        <a:gd name="connsiteY2" fmla="*/ 0 h 673100"/>
                        <a:gd name="connsiteX3" fmla="*/ 298450 w 838200"/>
                        <a:gd name="connsiteY3" fmla="*/ 0 h 673100"/>
                        <a:gd name="connsiteX4" fmla="*/ 0 w 838200"/>
                        <a:gd name="connsiteY4" fmla="*/ 673100 h 673100"/>
                        <a:gd name="connsiteX0" fmla="*/ 0 w 838200"/>
                        <a:gd name="connsiteY0" fmla="*/ 673100 h 673100"/>
                        <a:gd name="connsiteX1" fmla="*/ 838200 w 838200"/>
                        <a:gd name="connsiteY1" fmla="*/ 666750 h 673100"/>
                        <a:gd name="connsiteX2" fmla="*/ 552450 w 838200"/>
                        <a:gd name="connsiteY2" fmla="*/ 0 h 673100"/>
                        <a:gd name="connsiteX3" fmla="*/ 298450 w 838200"/>
                        <a:gd name="connsiteY3" fmla="*/ 0 h 673100"/>
                        <a:gd name="connsiteX4" fmla="*/ 0 w 838200"/>
                        <a:gd name="connsiteY4" fmla="*/ 673100 h 673100"/>
                        <a:gd name="connsiteX0" fmla="*/ 0 w 838200"/>
                        <a:gd name="connsiteY0" fmla="*/ 692855 h 692855"/>
                        <a:gd name="connsiteX1" fmla="*/ 838200 w 838200"/>
                        <a:gd name="connsiteY1" fmla="*/ 686505 h 692855"/>
                        <a:gd name="connsiteX2" fmla="*/ 552450 w 838200"/>
                        <a:gd name="connsiteY2" fmla="*/ 19755 h 692855"/>
                        <a:gd name="connsiteX3" fmla="*/ 298450 w 838200"/>
                        <a:gd name="connsiteY3" fmla="*/ 19755 h 692855"/>
                        <a:gd name="connsiteX4" fmla="*/ 0 w 838200"/>
                        <a:gd name="connsiteY4" fmla="*/ 692855 h 692855"/>
                        <a:gd name="connsiteX0" fmla="*/ 0 w 838200"/>
                        <a:gd name="connsiteY0" fmla="*/ 705257 h 705257"/>
                        <a:gd name="connsiteX1" fmla="*/ 838200 w 838200"/>
                        <a:gd name="connsiteY1" fmla="*/ 698907 h 705257"/>
                        <a:gd name="connsiteX2" fmla="*/ 552450 w 838200"/>
                        <a:gd name="connsiteY2" fmla="*/ 32157 h 705257"/>
                        <a:gd name="connsiteX3" fmla="*/ 298450 w 838200"/>
                        <a:gd name="connsiteY3" fmla="*/ 32157 h 705257"/>
                        <a:gd name="connsiteX4" fmla="*/ 0 w 838200"/>
                        <a:gd name="connsiteY4" fmla="*/ 705257 h 705257"/>
                        <a:gd name="connsiteX0" fmla="*/ 0 w 838200"/>
                        <a:gd name="connsiteY0" fmla="*/ 678628 h 678628"/>
                        <a:gd name="connsiteX1" fmla="*/ 838200 w 838200"/>
                        <a:gd name="connsiteY1" fmla="*/ 672278 h 678628"/>
                        <a:gd name="connsiteX2" fmla="*/ 598378 w 838200"/>
                        <a:gd name="connsiteY2" fmla="*/ 210680 h 678628"/>
                        <a:gd name="connsiteX3" fmla="*/ 298450 w 838200"/>
                        <a:gd name="connsiteY3" fmla="*/ 5528 h 678628"/>
                        <a:gd name="connsiteX4" fmla="*/ 0 w 838200"/>
                        <a:gd name="connsiteY4" fmla="*/ 678628 h 678628"/>
                        <a:gd name="connsiteX0" fmla="*/ 0 w 838200"/>
                        <a:gd name="connsiteY0" fmla="*/ 491366 h 491366"/>
                        <a:gd name="connsiteX1" fmla="*/ 838200 w 838200"/>
                        <a:gd name="connsiteY1" fmla="*/ 485016 h 491366"/>
                        <a:gd name="connsiteX2" fmla="*/ 598378 w 838200"/>
                        <a:gd name="connsiteY2" fmla="*/ 23418 h 491366"/>
                        <a:gd name="connsiteX3" fmla="*/ 220107 w 838200"/>
                        <a:gd name="connsiteY3" fmla="*/ 45543 h 491366"/>
                        <a:gd name="connsiteX4" fmla="*/ 0 w 838200"/>
                        <a:gd name="connsiteY4" fmla="*/ 491366 h 491366"/>
                        <a:gd name="connsiteX0" fmla="*/ 0 w 838200"/>
                        <a:gd name="connsiteY0" fmla="*/ 520615 h 520615"/>
                        <a:gd name="connsiteX1" fmla="*/ 838200 w 838200"/>
                        <a:gd name="connsiteY1" fmla="*/ 514265 h 520615"/>
                        <a:gd name="connsiteX2" fmla="*/ 598378 w 838200"/>
                        <a:gd name="connsiteY2" fmla="*/ 52667 h 520615"/>
                        <a:gd name="connsiteX3" fmla="*/ 220107 w 838200"/>
                        <a:gd name="connsiteY3" fmla="*/ 74792 h 520615"/>
                        <a:gd name="connsiteX4" fmla="*/ 0 w 838200"/>
                        <a:gd name="connsiteY4" fmla="*/ 520615 h 520615"/>
                        <a:gd name="connsiteX0" fmla="*/ 0 w 838200"/>
                        <a:gd name="connsiteY0" fmla="*/ 534291 h 534291"/>
                        <a:gd name="connsiteX1" fmla="*/ 838200 w 838200"/>
                        <a:gd name="connsiteY1" fmla="*/ 527941 h 534291"/>
                        <a:gd name="connsiteX2" fmla="*/ 598378 w 838200"/>
                        <a:gd name="connsiteY2" fmla="*/ 66343 h 534291"/>
                        <a:gd name="connsiteX3" fmla="*/ 220107 w 838200"/>
                        <a:gd name="connsiteY3" fmla="*/ 88468 h 534291"/>
                        <a:gd name="connsiteX4" fmla="*/ 0 w 838200"/>
                        <a:gd name="connsiteY4" fmla="*/ 534291 h 534291"/>
                        <a:gd name="connsiteX0" fmla="*/ 0 w 838200"/>
                        <a:gd name="connsiteY0" fmla="*/ 541977 h 541977"/>
                        <a:gd name="connsiteX1" fmla="*/ 838200 w 838200"/>
                        <a:gd name="connsiteY1" fmla="*/ 535627 h 541977"/>
                        <a:gd name="connsiteX2" fmla="*/ 598378 w 838200"/>
                        <a:gd name="connsiteY2" fmla="*/ 74029 h 541977"/>
                        <a:gd name="connsiteX3" fmla="*/ 223829 w 838200"/>
                        <a:gd name="connsiteY3" fmla="*/ 81396 h 541977"/>
                        <a:gd name="connsiteX4" fmla="*/ 0 w 838200"/>
                        <a:gd name="connsiteY4" fmla="*/ 541977 h 541977"/>
                        <a:gd name="connsiteX0" fmla="*/ 0 w 838200"/>
                        <a:gd name="connsiteY0" fmla="*/ 537013 h 537013"/>
                        <a:gd name="connsiteX1" fmla="*/ 838200 w 838200"/>
                        <a:gd name="connsiteY1" fmla="*/ 530663 h 537013"/>
                        <a:gd name="connsiteX2" fmla="*/ 598378 w 838200"/>
                        <a:gd name="connsiteY2" fmla="*/ 69065 h 537013"/>
                        <a:gd name="connsiteX3" fmla="*/ 223829 w 838200"/>
                        <a:gd name="connsiteY3" fmla="*/ 76432 h 537013"/>
                        <a:gd name="connsiteX4" fmla="*/ 0 w 838200"/>
                        <a:gd name="connsiteY4" fmla="*/ 537013 h 537013"/>
                        <a:gd name="connsiteX0" fmla="*/ 0 w 838200"/>
                        <a:gd name="connsiteY0" fmla="*/ 536254 h 536254"/>
                        <a:gd name="connsiteX1" fmla="*/ 838200 w 838200"/>
                        <a:gd name="connsiteY1" fmla="*/ 529904 h 536254"/>
                        <a:gd name="connsiteX2" fmla="*/ 598378 w 838200"/>
                        <a:gd name="connsiteY2" fmla="*/ 68306 h 536254"/>
                        <a:gd name="connsiteX3" fmla="*/ 223829 w 838200"/>
                        <a:gd name="connsiteY3" fmla="*/ 75673 h 536254"/>
                        <a:gd name="connsiteX4" fmla="*/ 0 w 838200"/>
                        <a:gd name="connsiteY4" fmla="*/ 536254 h 536254"/>
                        <a:gd name="connsiteX0" fmla="*/ 0 w 838200"/>
                        <a:gd name="connsiteY0" fmla="*/ 539685 h 539685"/>
                        <a:gd name="connsiteX1" fmla="*/ 838200 w 838200"/>
                        <a:gd name="connsiteY1" fmla="*/ 533335 h 539685"/>
                        <a:gd name="connsiteX2" fmla="*/ 598378 w 838200"/>
                        <a:gd name="connsiteY2" fmla="*/ 71737 h 539685"/>
                        <a:gd name="connsiteX3" fmla="*/ 223832 w 838200"/>
                        <a:gd name="connsiteY3" fmla="*/ 72779 h 539685"/>
                        <a:gd name="connsiteX4" fmla="*/ 0 w 838200"/>
                        <a:gd name="connsiteY4" fmla="*/ 539685 h 539685"/>
                        <a:gd name="connsiteX0" fmla="*/ 0 w 838200"/>
                        <a:gd name="connsiteY0" fmla="*/ 535507 h 535507"/>
                        <a:gd name="connsiteX1" fmla="*/ 838200 w 838200"/>
                        <a:gd name="connsiteY1" fmla="*/ 529157 h 535507"/>
                        <a:gd name="connsiteX2" fmla="*/ 598378 w 838200"/>
                        <a:gd name="connsiteY2" fmla="*/ 67559 h 535507"/>
                        <a:gd name="connsiteX3" fmla="*/ 223832 w 838200"/>
                        <a:gd name="connsiteY3" fmla="*/ 68601 h 535507"/>
                        <a:gd name="connsiteX4" fmla="*/ 0 w 838200"/>
                        <a:gd name="connsiteY4" fmla="*/ 535507 h 535507"/>
                        <a:gd name="connsiteX0" fmla="*/ 0 w 838200"/>
                        <a:gd name="connsiteY0" fmla="*/ 542614 h 542614"/>
                        <a:gd name="connsiteX1" fmla="*/ 838200 w 838200"/>
                        <a:gd name="connsiteY1" fmla="*/ 536264 h 542614"/>
                        <a:gd name="connsiteX2" fmla="*/ 598378 w 838200"/>
                        <a:gd name="connsiteY2" fmla="*/ 74666 h 542614"/>
                        <a:gd name="connsiteX3" fmla="*/ 227551 w 838200"/>
                        <a:gd name="connsiteY3" fmla="*/ 63059 h 542614"/>
                        <a:gd name="connsiteX4" fmla="*/ 0 w 838200"/>
                        <a:gd name="connsiteY4" fmla="*/ 542614 h 542614"/>
                        <a:gd name="connsiteX0" fmla="*/ 0 w 838200"/>
                        <a:gd name="connsiteY0" fmla="*/ 536585 h 536585"/>
                        <a:gd name="connsiteX1" fmla="*/ 838200 w 838200"/>
                        <a:gd name="connsiteY1" fmla="*/ 530235 h 536585"/>
                        <a:gd name="connsiteX2" fmla="*/ 598378 w 838200"/>
                        <a:gd name="connsiteY2" fmla="*/ 68637 h 536585"/>
                        <a:gd name="connsiteX3" fmla="*/ 227551 w 838200"/>
                        <a:gd name="connsiteY3" fmla="*/ 57030 h 536585"/>
                        <a:gd name="connsiteX4" fmla="*/ 0 w 838200"/>
                        <a:gd name="connsiteY4" fmla="*/ 536585 h 536585"/>
                        <a:gd name="connsiteX0" fmla="*/ 0 w 853076"/>
                        <a:gd name="connsiteY0" fmla="*/ 536585 h 538668"/>
                        <a:gd name="connsiteX1" fmla="*/ 853076 w 853076"/>
                        <a:gd name="connsiteY1" fmla="*/ 538668 h 538668"/>
                        <a:gd name="connsiteX2" fmla="*/ 598378 w 853076"/>
                        <a:gd name="connsiteY2" fmla="*/ 68637 h 538668"/>
                        <a:gd name="connsiteX3" fmla="*/ 227551 w 853076"/>
                        <a:gd name="connsiteY3" fmla="*/ 57030 h 538668"/>
                        <a:gd name="connsiteX4" fmla="*/ 0 w 853076"/>
                        <a:gd name="connsiteY4" fmla="*/ 536585 h 538668"/>
                        <a:gd name="connsiteX0" fmla="*/ 0 w 853076"/>
                        <a:gd name="connsiteY0" fmla="*/ 536585 h 538668"/>
                        <a:gd name="connsiteX1" fmla="*/ 853076 w 853076"/>
                        <a:gd name="connsiteY1" fmla="*/ 538668 h 538668"/>
                        <a:gd name="connsiteX2" fmla="*/ 598378 w 853076"/>
                        <a:gd name="connsiteY2" fmla="*/ 68637 h 538668"/>
                        <a:gd name="connsiteX3" fmla="*/ 227551 w 853076"/>
                        <a:gd name="connsiteY3" fmla="*/ 57030 h 538668"/>
                        <a:gd name="connsiteX4" fmla="*/ 0 w 853076"/>
                        <a:gd name="connsiteY4" fmla="*/ 536585 h 538668"/>
                        <a:gd name="connsiteX0" fmla="*/ 37 w 853113"/>
                        <a:gd name="connsiteY0" fmla="*/ 536585 h 538668"/>
                        <a:gd name="connsiteX1" fmla="*/ 853113 w 853113"/>
                        <a:gd name="connsiteY1" fmla="*/ 538668 h 538668"/>
                        <a:gd name="connsiteX2" fmla="*/ 598415 w 853113"/>
                        <a:gd name="connsiteY2" fmla="*/ 68637 h 538668"/>
                        <a:gd name="connsiteX3" fmla="*/ 227588 w 853113"/>
                        <a:gd name="connsiteY3" fmla="*/ 57030 h 538668"/>
                        <a:gd name="connsiteX4" fmla="*/ 37 w 853113"/>
                        <a:gd name="connsiteY4" fmla="*/ 536585 h 538668"/>
                        <a:gd name="connsiteX0" fmla="*/ 37 w 853113"/>
                        <a:gd name="connsiteY0" fmla="*/ 536585 h 538668"/>
                        <a:gd name="connsiteX1" fmla="*/ 853113 w 853113"/>
                        <a:gd name="connsiteY1" fmla="*/ 538668 h 538668"/>
                        <a:gd name="connsiteX2" fmla="*/ 598415 w 853113"/>
                        <a:gd name="connsiteY2" fmla="*/ 68637 h 538668"/>
                        <a:gd name="connsiteX3" fmla="*/ 227588 w 853113"/>
                        <a:gd name="connsiteY3" fmla="*/ 57030 h 538668"/>
                        <a:gd name="connsiteX4" fmla="*/ 37 w 853113"/>
                        <a:gd name="connsiteY4" fmla="*/ 536585 h 538668"/>
                        <a:gd name="connsiteX0" fmla="*/ 37 w 853113"/>
                        <a:gd name="connsiteY0" fmla="*/ 536585 h 538668"/>
                        <a:gd name="connsiteX1" fmla="*/ 853113 w 853113"/>
                        <a:gd name="connsiteY1" fmla="*/ 538668 h 538668"/>
                        <a:gd name="connsiteX2" fmla="*/ 598415 w 853113"/>
                        <a:gd name="connsiteY2" fmla="*/ 68637 h 538668"/>
                        <a:gd name="connsiteX3" fmla="*/ 227588 w 853113"/>
                        <a:gd name="connsiteY3" fmla="*/ 57030 h 538668"/>
                        <a:gd name="connsiteX4" fmla="*/ 37 w 853113"/>
                        <a:gd name="connsiteY4" fmla="*/ 536585 h 538668"/>
                        <a:gd name="connsiteX0" fmla="*/ 36 w 853112"/>
                        <a:gd name="connsiteY0" fmla="*/ 536585 h 538668"/>
                        <a:gd name="connsiteX1" fmla="*/ 853112 w 853112"/>
                        <a:gd name="connsiteY1" fmla="*/ 538668 h 538668"/>
                        <a:gd name="connsiteX2" fmla="*/ 598414 w 853112"/>
                        <a:gd name="connsiteY2" fmla="*/ 68637 h 538668"/>
                        <a:gd name="connsiteX3" fmla="*/ 227587 w 853112"/>
                        <a:gd name="connsiteY3" fmla="*/ 57030 h 538668"/>
                        <a:gd name="connsiteX4" fmla="*/ 36 w 853112"/>
                        <a:gd name="connsiteY4" fmla="*/ 536585 h 538668"/>
                        <a:gd name="connsiteX0" fmla="*/ 0 w 853076"/>
                        <a:gd name="connsiteY0" fmla="*/ 536585 h 538668"/>
                        <a:gd name="connsiteX1" fmla="*/ 853076 w 853076"/>
                        <a:gd name="connsiteY1" fmla="*/ 538668 h 538668"/>
                        <a:gd name="connsiteX2" fmla="*/ 598378 w 853076"/>
                        <a:gd name="connsiteY2" fmla="*/ 68637 h 538668"/>
                        <a:gd name="connsiteX3" fmla="*/ 227551 w 853076"/>
                        <a:gd name="connsiteY3" fmla="*/ 57030 h 538668"/>
                        <a:gd name="connsiteX4" fmla="*/ 0 w 853076"/>
                        <a:gd name="connsiteY4" fmla="*/ 536585 h 538668"/>
                        <a:gd name="connsiteX0" fmla="*/ 4 w 853080"/>
                        <a:gd name="connsiteY0" fmla="*/ 536585 h 538668"/>
                        <a:gd name="connsiteX1" fmla="*/ 853080 w 853080"/>
                        <a:gd name="connsiteY1" fmla="*/ 538668 h 538668"/>
                        <a:gd name="connsiteX2" fmla="*/ 598382 w 853080"/>
                        <a:gd name="connsiteY2" fmla="*/ 68637 h 538668"/>
                        <a:gd name="connsiteX3" fmla="*/ 227555 w 853080"/>
                        <a:gd name="connsiteY3" fmla="*/ 57030 h 538668"/>
                        <a:gd name="connsiteX4" fmla="*/ 4 w 853080"/>
                        <a:gd name="connsiteY4" fmla="*/ 536585 h 538668"/>
                        <a:gd name="connsiteX0" fmla="*/ 439 w 853515"/>
                        <a:gd name="connsiteY0" fmla="*/ 536585 h 538668"/>
                        <a:gd name="connsiteX1" fmla="*/ 853515 w 853515"/>
                        <a:gd name="connsiteY1" fmla="*/ 538668 h 538668"/>
                        <a:gd name="connsiteX2" fmla="*/ 598817 w 853515"/>
                        <a:gd name="connsiteY2" fmla="*/ 68637 h 538668"/>
                        <a:gd name="connsiteX3" fmla="*/ 227990 w 853515"/>
                        <a:gd name="connsiteY3" fmla="*/ 57030 h 538668"/>
                        <a:gd name="connsiteX4" fmla="*/ 439 w 853515"/>
                        <a:gd name="connsiteY4" fmla="*/ 536585 h 538668"/>
                        <a:gd name="connsiteX0" fmla="*/ 445 w 842363"/>
                        <a:gd name="connsiteY0" fmla="*/ 549235 h 549235"/>
                        <a:gd name="connsiteX1" fmla="*/ 842363 w 842363"/>
                        <a:gd name="connsiteY1" fmla="*/ 538668 h 549235"/>
                        <a:gd name="connsiteX2" fmla="*/ 587665 w 842363"/>
                        <a:gd name="connsiteY2" fmla="*/ 68637 h 549235"/>
                        <a:gd name="connsiteX3" fmla="*/ 216838 w 842363"/>
                        <a:gd name="connsiteY3" fmla="*/ 57030 h 549235"/>
                        <a:gd name="connsiteX4" fmla="*/ 445 w 842363"/>
                        <a:gd name="connsiteY4" fmla="*/ 549235 h 549235"/>
                        <a:gd name="connsiteX0" fmla="*/ 440 w 849793"/>
                        <a:gd name="connsiteY0" fmla="*/ 545018 h 545018"/>
                        <a:gd name="connsiteX1" fmla="*/ 849793 w 849793"/>
                        <a:gd name="connsiteY1" fmla="*/ 538668 h 545018"/>
                        <a:gd name="connsiteX2" fmla="*/ 595095 w 849793"/>
                        <a:gd name="connsiteY2" fmla="*/ 68637 h 545018"/>
                        <a:gd name="connsiteX3" fmla="*/ 224268 w 849793"/>
                        <a:gd name="connsiteY3" fmla="*/ 57030 h 545018"/>
                        <a:gd name="connsiteX4" fmla="*/ 440 w 849793"/>
                        <a:gd name="connsiteY4" fmla="*/ 545018 h 545018"/>
                        <a:gd name="connsiteX0" fmla="*/ 0 w 849353"/>
                        <a:gd name="connsiteY0" fmla="*/ 545018 h 545018"/>
                        <a:gd name="connsiteX1" fmla="*/ 849353 w 849353"/>
                        <a:gd name="connsiteY1" fmla="*/ 538668 h 545018"/>
                        <a:gd name="connsiteX2" fmla="*/ 594655 w 849353"/>
                        <a:gd name="connsiteY2" fmla="*/ 68637 h 545018"/>
                        <a:gd name="connsiteX3" fmla="*/ 223828 w 849353"/>
                        <a:gd name="connsiteY3" fmla="*/ 57030 h 545018"/>
                        <a:gd name="connsiteX4" fmla="*/ 0 w 849353"/>
                        <a:gd name="connsiteY4" fmla="*/ 545018 h 545018"/>
                        <a:gd name="connsiteX0" fmla="*/ 0 w 849353"/>
                        <a:gd name="connsiteY0" fmla="*/ 545018 h 545018"/>
                        <a:gd name="connsiteX1" fmla="*/ 849353 w 849353"/>
                        <a:gd name="connsiteY1" fmla="*/ 538668 h 545018"/>
                        <a:gd name="connsiteX2" fmla="*/ 594655 w 849353"/>
                        <a:gd name="connsiteY2" fmla="*/ 68637 h 545018"/>
                        <a:gd name="connsiteX3" fmla="*/ 223828 w 849353"/>
                        <a:gd name="connsiteY3" fmla="*/ 57030 h 545018"/>
                        <a:gd name="connsiteX4" fmla="*/ 0 w 849353"/>
                        <a:gd name="connsiteY4" fmla="*/ 545018 h 545018"/>
                        <a:gd name="connsiteX0" fmla="*/ 0 w 849353"/>
                        <a:gd name="connsiteY0" fmla="*/ 545018 h 545018"/>
                        <a:gd name="connsiteX1" fmla="*/ 849353 w 849353"/>
                        <a:gd name="connsiteY1" fmla="*/ 538668 h 545018"/>
                        <a:gd name="connsiteX2" fmla="*/ 594655 w 849353"/>
                        <a:gd name="connsiteY2" fmla="*/ 68637 h 545018"/>
                        <a:gd name="connsiteX3" fmla="*/ 220109 w 849353"/>
                        <a:gd name="connsiteY3" fmla="*/ 57030 h 545018"/>
                        <a:gd name="connsiteX4" fmla="*/ 0 w 849353"/>
                        <a:gd name="connsiteY4" fmla="*/ 545018 h 545018"/>
                        <a:gd name="connsiteX0" fmla="*/ 0 w 849353"/>
                        <a:gd name="connsiteY0" fmla="*/ 541640 h 541640"/>
                        <a:gd name="connsiteX1" fmla="*/ 849353 w 849353"/>
                        <a:gd name="connsiteY1" fmla="*/ 535290 h 541640"/>
                        <a:gd name="connsiteX2" fmla="*/ 594655 w 849353"/>
                        <a:gd name="connsiteY2" fmla="*/ 65259 h 541640"/>
                        <a:gd name="connsiteX3" fmla="*/ 220109 w 849353"/>
                        <a:gd name="connsiteY3" fmla="*/ 53652 h 541640"/>
                        <a:gd name="connsiteX4" fmla="*/ 0 w 849353"/>
                        <a:gd name="connsiteY4" fmla="*/ 541640 h 541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353" h="541640">
                          <a:moveTo>
                            <a:pt x="0" y="541640"/>
                          </a:moveTo>
                          <a:cubicBezTo>
                            <a:pt x="24028" y="411619"/>
                            <a:pt x="672857" y="325875"/>
                            <a:pt x="849353" y="535290"/>
                          </a:cubicBezTo>
                          <a:lnTo>
                            <a:pt x="594655" y="65259"/>
                          </a:lnTo>
                          <a:cubicBezTo>
                            <a:pt x="593700" y="-15298"/>
                            <a:pt x="260906" y="-23705"/>
                            <a:pt x="220109" y="53652"/>
                          </a:cubicBezTo>
                          <a:lnTo>
                            <a:pt x="0" y="541640"/>
                          </a:lnTo>
                          <a:close/>
                        </a:path>
                      </a:pathLst>
                    </a:custGeom>
                    <a:gradFill flip="none" rotWithShape="1">
                      <a:gsLst>
                        <a:gs pos="0">
                          <a:srgbClr val="0070C0">
                            <a:alpha val="49855"/>
                          </a:srgbClr>
                        </a:gs>
                        <a:gs pos="47000">
                          <a:srgbClr val="00B0F0">
                            <a:alpha val="49812"/>
                          </a:srgbClr>
                        </a:gs>
                        <a:gs pos="100000">
                          <a:srgbClr val="5BC5F1">
                            <a:alpha val="49680"/>
                          </a:srgbClr>
                        </a:gs>
                      </a:gsLst>
                      <a:lin ang="0" scaled="0"/>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sp>
                  <p:nvSpPr>
                    <p:cNvPr id="631" name="Freeform 630">
                      <a:extLst>
                        <a:ext uri="{FF2B5EF4-FFF2-40B4-BE49-F238E27FC236}">
                          <a16:creationId xmlns:a16="http://schemas.microsoft.com/office/drawing/2014/main" id="{E41F126F-CCF0-5850-538B-AFF0EAEDF0DE}"/>
                        </a:ext>
                      </a:extLst>
                    </p:cNvPr>
                    <p:cNvSpPr/>
                    <p:nvPr/>
                  </p:nvSpPr>
                  <p:spPr>
                    <a:xfrm>
                      <a:off x="3971922" y="3313813"/>
                      <a:ext cx="831850" cy="534293"/>
                    </a:xfrm>
                    <a:custGeom>
                      <a:avLst/>
                      <a:gdLst>
                        <a:gd name="connsiteX0" fmla="*/ 0 w 841375"/>
                        <a:gd name="connsiteY0" fmla="*/ 673100 h 685800"/>
                        <a:gd name="connsiteX1" fmla="*/ 841375 w 841375"/>
                        <a:gd name="connsiteY1" fmla="*/ 685800 h 685800"/>
                        <a:gd name="connsiteX2" fmla="*/ 552450 w 841375"/>
                        <a:gd name="connsiteY2" fmla="*/ 0 h 685800"/>
                        <a:gd name="connsiteX3" fmla="*/ 298450 w 841375"/>
                        <a:gd name="connsiteY3" fmla="*/ 0 h 685800"/>
                        <a:gd name="connsiteX4" fmla="*/ 0 w 841375"/>
                        <a:gd name="connsiteY4" fmla="*/ 673100 h 685800"/>
                        <a:gd name="connsiteX0" fmla="*/ 0 w 838200"/>
                        <a:gd name="connsiteY0" fmla="*/ 673100 h 673100"/>
                        <a:gd name="connsiteX1" fmla="*/ 838200 w 838200"/>
                        <a:gd name="connsiteY1" fmla="*/ 666750 h 673100"/>
                        <a:gd name="connsiteX2" fmla="*/ 552450 w 838200"/>
                        <a:gd name="connsiteY2" fmla="*/ 0 h 673100"/>
                        <a:gd name="connsiteX3" fmla="*/ 298450 w 838200"/>
                        <a:gd name="connsiteY3" fmla="*/ 0 h 673100"/>
                        <a:gd name="connsiteX4" fmla="*/ 0 w 838200"/>
                        <a:gd name="connsiteY4" fmla="*/ 673100 h 673100"/>
                        <a:gd name="connsiteX0" fmla="*/ 0 w 838200"/>
                        <a:gd name="connsiteY0" fmla="*/ 673100 h 673100"/>
                        <a:gd name="connsiteX1" fmla="*/ 838200 w 838200"/>
                        <a:gd name="connsiteY1" fmla="*/ 666750 h 673100"/>
                        <a:gd name="connsiteX2" fmla="*/ 552450 w 838200"/>
                        <a:gd name="connsiteY2" fmla="*/ 0 h 673100"/>
                        <a:gd name="connsiteX3" fmla="*/ 298450 w 838200"/>
                        <a:gd name="connsiteY3" fmla="*/ 0 h 673100"/>
                        <a:gd name="connsiteX4" fmla="*/ 0 w 838200"/>
                        <a:gd name="connsiteY4" fmla="*/ 673100 h 673100"/>
                        <a:gd name="connsiteX0" fmla="*/ 0 w 838200"/>
                        <a:gd name="connsiteY0" fmla="*/ 692855 h 692855"/>
                        <a:gd name="connsiteX1" fmla="*/ 838200 w 838200"/>
                        <a:gd name="connsiteY1" fmla="*/ 686505 h 692855"/>
                        <a:gd name="connsiteX2" fmla="*/ 552450 w 838200"/>
                        <a:gd name="connsiteY2" fmla="*/ 19755 h 692855"/>
                        <a:gd name="connsiteX3" fmla="*/ 298450 w 838200"/>
                        <a:gd name="connsiteY3" fmla="*/ 19755 h 692855"/>
                        <a:gd name="connsiteX4" fmla="*/ 0 w 838200"/>
                        <a:gd name="connsiteY4" fmla="*/ 692855 h 692855"/>
                        <a:gd name="connsiteX0" fmla="*/ 0 w 838200"/>
                        <a:gd name="connsiteY0" fmla="*/ 705257 h 705257"/>
                        <a:gd name="connsiteX1" fmla="*/ 838200 w 838200"/>
                        <a:gd name="connsiteY1" fmla="*/ 698907 h 705257"/>
                        <a:gd name="connsiteX2" fmla="*/ 552450 w 838200"/>
                        <a:gd name="connsiteY2" fmla="*/ 32157 h 705257"/>
                        <a:gd name="connsiteX3" fmla="*/ 298450 w 838200"/>
                        <a:gd name="connsiteY3" fmla="*/ 32157 h 705257"/>
                        <a:gd name="connsiteX4" fmla="*/ 0 w 838200"/>
                        <a:gd name="connsiteY4" fmla="*/ 705257 h 705257"/>
                        <a:gd name="connsiteX0" fmla="*/ 0 w 838200"/>
                        <a:gd name="connsiteY0" fmla="*/ 678628 h 678628"/>
                        <a:gd name="connsiteX1" fmla="*/ 838200 w 838200"/>
                        <a:gd name="connsiteY1" fmla="*/ 672278 h 678628"/>
                        <a:gd name="connsiteX2" fmla="*/ 598378 w 838200"/>
                        <a:gd name="connsiteY2" fmla="*/ 210680 h 678628"/>
                        <a:gd name="connsiteX3" fmla="*/ 298450 w 838200"/>
                        <a:gd name="connsiteY3" fmla="*/ 5528 h 678628"/>
                        <a:gd name="connsiteX4" fmla="*/ 0 w 838200"/>
                        <a:gd name="connsiteY4" fmla="*/ 678628 h 678628"/>
                        <a:gd name="connsiteX0" fmla="*/ 0 w 838200"/>
                        <a:gd name="connsiteY0" fmla="*/ 491366 h 491366"/>
                        <a:gd name="connsiteX1" fmla="*/ 838200 w 838200"/>
                        <a:gd name="connsiteY1" fmla="*/ 485016 h 491366"/>
                        <a:gd name="connsiteX2" fmla="*/ 598378 w 838200"/>
                        <a:gd name="connsiteY2" fmla="*/ 23418 h 491366"/>
                        <a:gd name="connsiteX3" fmla="*/ 220107 w 838200"/>
                        <a:gd name="connsiteY3" fmla="*/ 45543 h 491366"/>
                        <a:gd name="connsiteX4" fmla="*/ 0 w 838200"/>
                        <a:gd name="connsiteY4" fmla="*/ 491366 h 491366"/>
                        <a:gd name="connsiteX0" fmla="*/ 0 w 838200"/>
                        <a:gd name="connsiteY0" fmla="*/ 520615 h 520615"/>
                        <a:gd name="connsiteX1" fmla="*/ 838200 w 838200"/>
                        <a:gd name="connsiteY1" fmla="*/ 514265 h 520615"/>
                        <a:gd name="connsiteX2" fmla="*/ 598378 w 838200"/>
                        <a:gd name="connsiteY2" fmla="*/ 52667 h 520615"/>
                        <a:gd name="connsiteX3" fmla="*/ 220107 w 838200"/>
                        <a:gd name="connsiteY3" fmla="*/ 74792 h 520615"/>
                        <a:gd name="connsiteX4" fmla="*/ 0 w 838200"/>
                        <a:gd name="connsiteY4" fmla="*/ 520615 h 520615"/>
                        <a:gd name="connsiteX0" fmla="*/ 0 w 838200"/>
                        <a:gd name="connsiteY0" fmla="*/ 534291 h 534291"/>
                        <a:gd name="connsiteX1" fmla="*/ 838200 w 838200"/>
                        <a:gd name="connsiteY1" fmla="*/ 527941 h 534291"/>
                        <a:gd name="connsiteX2" fmla="*/ 598378 w 838200"/>
                        <a:gd name="connsiteY2" fmla="*/ 66343 h 534291"/>
                        <a:gd name="connsiteX3" fmla="*/ 220107 w 838200"/>
                        <a:gd name="connsiteY3" fmla="*/ 88468 h 534291"/>
                        <a:gd name="connsiteX4" fmla="*/ 0 w 838200"/>
                        <a:gd name="connsiteY4" fmla="*/ 534291 h 534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0" h="534291">
                          <a:moveTo>
                            <a:pt x="0" y="534291"/>
                          </a:moveTo>
                          <a:lnTo>
                            <a:pt x="838200" y="527941"/>
                          </a:lnTo>
                          <a:cubicBezTo>
                            <a:pt x="742950" y="305691"/>
                            <a:pt x="693628" y="288593"/>
                            <a:pt x="598378" y="66343"/>
                          </a:cubicBezTo>
                          <a:cubicBezTo>
                            <a:pt x="571390" y="-16322"/>
                            <a:pt x="234868" y="-35271"/>
                            <a:pt x="220107" y="88468"/>
                          </a:cubicBezTo>
                          <a:lnTo>
                            <a:pt x="0" y="534291"/>
                          </a:lnTo>
                          <a:close/>
                        </a:path>
                      </a:pathLst>
                    </a:custGeom>
                    <a:gradFill flip="none" rotWithShape="1">
                      <a:gsLst>
                        <a:gs pos="0">
                          <a:srgbClr val="FFC000">
                            <a:lumMod val="67000"/>
                            <a:alpha val="50000"/>
                          </a:srgbClr>
                        </a:gs>
                        <a:gs pos="47000">
                          <a:srgbClr val="FFC000">
                            <a:lumMod val="97000"/>
                            <a:lumOff val="3000"/>
                            <a:alpha val="49668"/>
                          </a:srgbClr>
                        </a:gs>
                        <a:gs pos="99000">
                          <a:srgbClr val="FFC000">
                            <a:lumMod val="60000"/>
                            <a:lumOff val="40000"/>
                            <a:alpha val="50000"/>
                          </a:srgbClr>
                        </a:gs>
                      </a:gsLst>
                      <a:lin ang="0" scaled="0"/>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sp>
                  <p:nvSpPr>
                    <p:cNvPr id="632" name="Oval 631">
                      <a:extLst>
                        <a:ext uri="{FF2B5EF4-FFF2-40B4-BE49-F238E27FC236}">
                          <a16:creationId xmlns:a16="http://schemas.microsoft.com/office/drawing/2014/main" id="{19BD3146-49B9-ABB1-FDEB-5D69C48B6D5D}"/>
                        </a:ext>
                      </a:extLst>
                    </p:cNvPr>
                    <p:cNvSpPr/>
                    <p:nvPr/>
                  </p:nvSpPr>
                  <p:spPr>
                    <a:xfrm rot="5400000">
                      <a:off x="4213974" y="3442101"/>
                      <a:ext cx="350198" cy="833088"/>
                    </a:xfrm>
                    <a:prstGeom prst="ellipse">
                      <a:avLst/>
                    </a:prstGeom>
                    <a:solidFill>
                      <a:srgbClr val="5B9BD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Calibri" panose="020F0502020204030204"/>
                        <a:ea typeface=""/>
                        <a:cs typeface=""/>
                      </a:endParaRPr>
                    </a:p>
                  </p:txBody>
                </p:sp>
                <p:sp>
                  <p:nvSpPr>
                    <p:cNvPr id="633" name="Oval 632">
                      <a:extLst>
                        <a:ext uri="{FF2B5EF4-FFF2-40B4-BE49-F238E27FC236}">
                          <a16:creationId xmlns:a16="http://schemas.microsoft.com/office/drawing/2014/main" id="{051FA1C6-5BB6-4E45-41C8-FAADB8AA1583}"/>
                        </a:ext>
                      </a:extLst>
                    </p:cNvPr>
                    <p:cNvSpPr/>
                    <p:nvPr/>
                  </p:nvSpPr>
                  <p:spPr>
                    <a:xfrm rot="5400000">
                      <a:off x="4261270" y="3554605"/>
                      <a:ext cx="255610" cy="608067"/>
                    </a:xfrm>
                    <a:prstGeom prst="ellipse">
                      <a:avLst/>
                    </a:prstGeom>
                    <a:gradFill flip="none" rotWithShape="1">
                      <a:gsLst>
                        <a:gs pos="0">
                          <a:sysClr val="windowText" lastClr="000000"/>
                        </a:gs>
                        <a:gs pos="50000">
                          <a:srgbClr val="5B9BD5">
                            <a:tint val="44500"/>
                            <a:satMod val="160000"/>
                          </a:srgbClr>
                        </a:gs>
                        <a:gs pos="75000">
                          <a:srgbClr val="5B9BD5">
                            <a:lumMod val="40000"/>
                            <a:lumOff val="60000"/>
                          </a:srgbClr>
                        </a:gs>
                        <a:gs pos="100000">
                          <a:sysClr val="window" lastClr="FFFFFF">
                            <a:lumMod val="50000"/>
                          </a:sysClr>
                        </a:gs>
                      </a:gsLst>
                      <a:lin ang="5400000" scaled="1"/>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grpSp>
              <p:nvGrpSpPr>
                <p:cNvPr id="610" name="Group 609">
                  <a:extLst>
                    <a:ext uri="{FF2B5EF4-FFF2-40B4-BE49-F238E27FC236}">
                      <a16:creationId xmlns:a16="http://schemas.microsoft.com/office/drawing/2014/main" id="{A9CD2C25-E77B-B911-62BA-5A5B6F9F3388}"/>
                    </a:ext>
                  </a:extLst>
                </p:cNvPr>
                <p:cNvGrpSpPr/>
                <p:nvPr/>
              </p:nvGrpSpPr>
              <p:grpSpPr>
                <a:xfrm>
                  <a:off x="3351710" y="3880662"/>
                  <a:ext cx="1561388" cy="623795"/>
                  <a:chOff x="3351710" y="3880662"/>
                  <a:chExt cx="1561388" cy="623795"/>
                </a:xfrm>
              </p:grpSpPr>
              <p:grpSp>
                <p:nvGrpSpPr>
                  <p:cNvPr id="611" name="Group 610">
                    <a:extLst>
                      <a:ext uri="{FF2B5EF4-FFF2-40B4-BE49-F238E27FC236}">
                        <a16:creationId xmlns:a16="http://schemas.microsoft.com/office/drawing/2014/main" id="{34630652-2CAA-DB35-A235-642AEBB295CD}"/>
                      </a:ext>
                    </a:extLst>
                  </p:cNvPr>
                  <p:cNvGrpSpPr/>
                  <p:nvPr/>
                </p:nvGrpSpPr>
                <p:grpSpPr>
                  <a:xfrm rot="10800000">
                    <a:off x="3351710" y="3880662"/>
                    <a:ext cx="1030287" cy="623795"/>
                    <a:chOff x="4455789" y="3789361"/>
                    <a:chExt cx="1642415" cy="385837"/>
                  </a:xfrm>
                </p:grpSpPr>
                <p:sp>
                  <p:nvSpPr>
                    <p:cNvPr id="614" name="Freeform 613">
                      <a:extLst>
                        <a:ext uri="{FF2B5EF4-FFF2-40B4-BE49-F238E27FC236}">
                          <a16:creationId xmlns:a16="http://schemas.microsoft.com/office/drawing/2014/main" id="{7550628D-8BDC-44DE-C458-8CF9276FBC00}"/>
                        </a:ext>
                      </a:extLst>
                    </p:cNvPr>
                    <p:cNvSpPr/>
                    <p:nvPr/>
                  </p:nvSpPr>
                  <p:spPr>
                    <a:xfrm flipV="1">
                      <a:off x="508751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7030A0"/>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615" name="Freeform 614">
                      <a:extLst>
                        <a:ext uri="{FF2B5EF4-FFF2-40B4-BE49-F238E27FC236}">
                          <a16:creationId xmlns:a16="http://schemas.microsoft.com/office/drawing/2014/main" id="{11DC1CA6-81C2-2A9A-3E9E-EDAA4D40F1DE}"/>
                        </a:ext>
                      </a:extLst>
                    </p:cNvPr>
                    <p:cNvSpPr/>
                    <p:nvPr/>
                  </p:nvSpPr>
                  <p:spPr>
                    <a:xfrm flipV="1">
                      <a:off x="496116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7030A0"/>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616" name="Freeform 615">
                      <a:extLst>
                        <a:ext uri="{FF2B5EF4-FFF2-40B4-BE49-F238E27FC236}">
                          <a16:creationId xmlns:a16="http://schemas.microsoft.com/office/drawing/2014/main" id="{1DB5569D-0739-36E6-C4E1-9FC3A99F5CE3}"/>
                        </a:ext>
                      </a:extLst>
                    </p:cNvPr>
                    <p:cNvSpPr/>
                    <p:nvPr/>
                  </p:nvSpPr>
                  <p:spPr>
                    <a:xfrm flipV="1">
                      <a:off x="483482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7030A0"/>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617" name="Freeform 616">
                      <a:extLst>
                        <a:ext uri="{FF2B5EF4-FFF2-40B4-BE49-F238E27FC236}">
                          <a16:creationId xmlns:a16="http://schemas.microsoft.com/office/drawing/2014/main" id="{0D3A992F-0DF1-0D75-3E80-4947B9A07A83}"/>
                        </a:ext>
                      </a:extLst>
                    </p:cNvPr>
                    <p:cNvSpPr/>
                    <p:nvPr/>
                  </p:nvSpPr>
                  <p:spPr>
                    <a:xfrm flipV="1">
                      <a:off x="470847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7030A0"/>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618" name="Freeform 617">
                      <a:extLst>
                        <a:ext uri="{FF2B5EF4-FFF2-40B4-BE49-F238E27FC236}">
                          <a16:creationId xmlns:a16="http://schemas.microsoft.com/office/drawing/2014/main" id="{194F8084-F237-B6F8-E610-78B9666C0421}"/>
                        </a:ext>
                      </a:extLst>
                    </p:cNvPr>
                    <p:cNvSpPr/>
                    <p:nvPr/>
                  </p:nvSpPr>
                  <p:spPr>
                    <a:xfrm flipV="1">
                      <a:off x="458213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7030A0"/>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619" name="Freeform 618">
                      <a:extLst>
                        <a:ext uri="{FF2B5EF4-FFF2-40B4-BE49-F238E27FC236}">
                          <a16:creationId xmlns:a16="http://schemas.microsoft.com/office/drawing/2014/main" id="{F3AF3361-B5AF-2892-94C0-E5EC06C3C1F5}"/>
                        </a:ext>
                      </a:extLst>
                    </p:cNvPr>
                    <p:cNvSpPr/>
                    <p:nvPr/>
                  </p:nvSpPr>
                  <p:spPr>
                    <a:xfrm flipV="1">
                      <a:off x="445578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7030A0"/>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620" name="Freeform 619">
                      <a:extLst>
                        <a:ext uri="{FF2B5EF4-FFF2-40B4-BE49-F238E27FC236}">
                          <a16:creationId xmlns:a16="http://schemas.microsoft.com/office/drawing/2014/main" id="{45207F10-1786-F6E0-16AE-A1E69B41169C}"/>
                        </a:ext>
                      </a:extLst>
                    </p:cNvPr>
                    <p:cNvSpPr/>
                    <p:nvPr/>
                  </p:nvSpPr>
                  <p:spPr>
                    <a:xfrm flipV="1">
                      <a:off x="546654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7030A0"/>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621" name="Freeform 620">
                      <a:extLst>
                        <a:ext uri="{FF2B5EF4-FFF2-40B4-BE49-F238E27FC236}">
                          <a16:creationId xmlns:a16="http://schemas.microsoft.com/office/drawing/2014/main" id="{33A263B6-3E4F-E65D-9030-2BF239C739BE}"/>
                        </a:ext>
                      </a:extLst>
                    </p:cNvPr>
                    <p:cNvSpPr/>
                    <p:nvPr/>
                  </p:nvSpPr>
                  <p:spPr>
                    <a:xfrm flipV="1">
                      <a:off x="534020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7030A0"/>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622" name="Freeform 621">
                      <a:extLst>
                        <a:ext uri="{FF2B5EF4-FFF2-40B4-BE49-F238E27FC236}">
                          <a16:creationId xmlns:a16="http://schemas.microsoft.com/office/drawing/2014/main" id="{993B3375-F63D-0036-9D26-832DC645B097}"/>
                        </a:ext>
                      </a:extLst>
                    </p:cNvPr>
                    <p:cNvSpPr/>
                    <p:nvPr/>
                  </p:nvSpPr>
                  <p:spPr>
                    <a:xfrm flipV="1">
                      <a:off x="521385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7030A0"/>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623" name="Freeform 622">
                      <a:extLst>
                        <a:ext uri="{FF2B5EF4-FFF2-40B4-BE49-F238E27FC236}">
                          <a16:creationId xmlns:a16="http://schemas.microsoft.com/office/drawing/2014/main" id="{80B87EE2-578B-FECB-0491-DFD8D03A74ED}"/>
                        </a:ext>
                      </a:extLst>
                    </p:cNvPr>
                    <p:cNvSpPr/>
                    <p:nvPr/>
                  </p:nvSpPr>
                  <p:spPr>
                    <a:xfrm flipV="1">
                      <a:off x="597192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7030A0"/>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624" name="Freeform 623">
                      <a:extLst>
                        <a:ext uri="{FF2B5EF4-FFF2-40B4-BE49-F238E27FC236}">
                          <a16:creationId xmlns:a16="http://schemas.microsoft.com/office/drawing/2014/main" id="{BE23481D-02AE-E165-7B8B-38E8FCB5B98A}"/>
                        </a:ext>
                      </a:extLst>
                    </p:cNvPr>
                    <p:cNvSpPr/>
                    <p:nvPr/>
                  </p:nvSpPr>
                  <p:spPr>
                    <a:xfrm flipV="1">
                      <a:off x="584558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7030A0"/>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625" name="Freeform 624">
                      <a:extLst>
                        <a:ext uri="{FF2B5EF4-FFF2-40B4-BE49-F238E27FC236}">
                          <a16:creationId xmlns:a16="http://schemas.microsoft.com/office/drawing/2014/main" id="{28380B85-2B16-C3F2-FEBF-167CD444585F}"/>
                        </a:ext>
                      </a:extLst>
                    </p:cNvPr>
                    <p:cNvSpPr/>
                    <p:nvPr/>
                  </p:nvSpPr>
                  <p:spPr>
                    <a:xfrm flipV="1">
                      <a:off x="571923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7030A0"/>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626" name="Freeform 625">
                      <a:extLst>
                        <a:ext uri="{FF2B5EF4-FFF2-40B4-BE49-F238E27FC236}">
                          <a16:creationId xmlns:a16="http://schemas.microsoft.com/office/drawing/2014/main" id="{9177447E-446D-FD99-8589-0D9FEBBBECF6}"/>
                        </a:ext>
                      </a:extLst>
                    </p:cNvPr>
                    <p:cNvSpPr/>
                    <p:nvPr/>
                  </p:nvSpPr>
                  <p:spPr>
                    <a:xfrm flipV="1">
                      <a:off x="559289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7030A0"/>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
                        <a:cs typeface=""/>
                      </a:endParaRPr>
                    </a:p>
                  </p:txBody>
                </p:sp>
              </p:grpSp>
              <p:sp>
                <p:nvSpPr>
                  <p:cNvPr id="612" name="Freeform 611">
                    <a:extLst>
                      <a:ext uri="{FF2B5EF4-FFF2-40B4-BE49-F238E27FC236}">
                        <a16:creationId xmlns:a16="http://schemas.microsoft.com/office/drawing/2014/main" id="{451FD111-BDA1-B3D9-F562-41A86A158F58}"/>
                      </a:ext>
                    </a:extLst>
                  </p:cNvPr>
                  <p:cNvSpPr/>
                  <p:nvPr/>
                </p:nvSpPr>
                <p:spPr>
                  <a:xfrm rot="10800000">
                    <a:off x="4425073" y="3936292"/>
                    <a:ext cx="488025" cy="499401"/>
                  </a:xfrm>
                  <a:custGeom>
                    <a:avLst/>
                    <a:gdLst>
                      <a:gd name="connsiteX0" fmla="*/ 0 w 1205345"/>
                      <a:gd name="connsiteY0" fmla="*/ 172192 h 362197"/>
                      <a:gd name="connsiteX1" fmla="*/ 1205345 w 1205345"/>
                      <a:gd name="connsiteY1" fmla="*/ 0 h 362197"/>
                      <a:gd name="connsiteX2" fmla="*/ 1193470 w 1205345"/>
                      <a:gd name="connsiteY2" fmla="*/ 362197 h 362197"/>
                      <a:gd name="connsiteX3" fmla="*/ 0 w 1205345"/>
                      <a:gd name="connsiteY3" fmla="*/ 172192 h 362197"/>
                      <a:gd name="connsiteX0" fmla="*/ 0 w 1352220"/>
                      <a:gd name="connsiteY0" fmla="*/ 172192 h 358403"/>
                      <a:gd name="connsiteX1" fmla="*/ 1205345 w 1352220"/>
                      <a:gd name="connsiteY1" fmla="*/ 0 h 358403"/>
                      <a:gd name="connsiteX2" fmla="*/ 1352220 w 1352220"/>
                      <a:gd name="connsiteY2" fmla="*/ 358403 h 358403"/>
                      <a:gd name="connsiteX3" fmla="*/ 0 w 1352220"/>
                      <a:gd name="connsiteY3" fmla="*/ 172192 h 358403"/>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4604 h 350815"/>
                      <a:gd name="connsiteX1" fmla="*/ 1097395 w 1352220"/>
                      <a:gd name="connsiteY1" fmla="*/ 0 h 350815"/>
                      <a:gd name="connsiteX2" fmla="*/ 1232366 w 1352220"/>
                      <a:gd name="connsiteY2" fmla="*/ 188710 h 350815"/>
                      <a:gd name="connsiteX3" fmla="*/ 1352220 w 1352220"/>
                      <a:gd name="connsiteY3" fmla="*/ 350815 h 350815"/>
                      <a:gd name="connsiteX4" fmla="*/ 0 w 1352220"/>
                      <a:gd name="connsiteY4" fmla="*/ 164604 h 350815"/>
                      <a:gd name="connsiteX0" fmla="*/ 0 w 1352220"/>
                      <a:gd name="connsiteY0" fmla="*/ 164604 h 350815"/>
                      <a:gd name="connsiteX1" fmla="*/ 1097395 w 1352220"/>
                      <a:gd name="connsiteY1" fmla="*/ 0 h 350815"/>
                      <a:gd name="connsiteX2" fmla="*/ 1295866 w 1352220"/>
                      <a:gd name="connsiteY2" fmla="*/ 112833 h 350815"/>
                      <a:gd name="connsiteX3" fmla="*/ 1352220 w 1352220"/>
                      <a:gd name="connsiteY3" fmla="*/ 350815 h 350815"/>
                      <a:gd name="connsiteX4" fmla="*/ 0 w 1352220"/>
                      <a:gd name="connsiteY4" fmla="*/ 164604 h 350815"/>
                      <a:gd name="connsiteX0" fmla="*/ 0 w 1443409"/>
                      <a:gd name="connsiteY0" fmla="*/ 165401 h 351612"/>
                      <a:gd name="connsiteX1" fmla="*/ 1097395 w 1443409"/>
                      <a:gd name="connsiteY1" fmla="*/ 797 h 351612"/>
                      <a:gd name="connsiteX2" fmla="*/ 1295866 w 1443409"/>
                      <a:gd name="connsiteY2" fmla="*/ 113630 h 351612"/>
                      <a:gd name="connsiteX3" fmla="*/ 1352220 w 1443409"/>
                      <a:gd name="connsiteY3" fmla="*/ 351612 h 351612"/>
                      <a:gd name="connsiteX4" fmla="*/ 0 w 1443409"/>
                      <a:gd name="connsiteY4" fmla="*/ 165401 h 351612"/>
                      <a:gd name="connsiteX0" fmla="*/ 0 w 1353387"/>
                      <a:gd name="connsiteY0" fmla="*/ 165401 h 351612"/>
                      <a:gd name="connsiteX1" fmla="*/ 1097395 w 1353387"/>
                      <a:gd name="connsiteY1" fmla="*/ 797 h 351612"/>
                      <a:gd name="connsiteX2" fmla="*/ 1295866 w 1353387"/>
                      <a:gd name="connsiteY2" fmla="*/ 113630 h 351612"/>
                      <a:gd name="connsiteX3" fmla="*/ 1352220 w 1353387"/>
                      <a:gd name="connsiteY3" fmla="*/ 351612 h 351612"/>
                      <a:gd name="connsiteX4" fmla="*/ 0 w 1353387"/>
                      <a:gd name="connsiteY4" fmla="*/ 165401 h 351612"/>
                      <a:gd name="connsiteX0" fmla="*/ 0 w 1421468"/>
                      <a:gd name="connsiteY0" fmla="*/ 164604 h 350815"/>
                      <a:gd name="connsiteX1" fmla="*/ 1097395 w 1421468"/>
                      <a:gd name="connsiteY1" fmla="*/ 0 h 350815"/>
                      <a:gd name="connsiteX2" fmla="*/ 1352220 w 1421468"/>
                      <a:gd name="connsiteY2" fmla="*/ 350815 h 350815"/>
                      <a:gd name="connsiteX3" fmla="*/ 0 w 1421468"/>
                      <a:gd name="connsiteY3" fmla="*/ 164604 h 350815"/>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10945"/>
                      <a:gd name="connsiteY0" fmla="*/ 168398 h 350815"/>
                      <a:gd name="connsiteX1" fmla="*/ 1122795 w 1310945"/>
                      <a:gd name="connsiteY1" fmla="*/ 0 h 350815"/>
                      <a:gd name="connsiteX2" fmla="*/ 1310945 w 1310945"/>
                      <a:gd name="connsiteY2" fmla="*/ 350815 h 350815"/>
                      <a:gd name="connsiteX3" fmla="*/ 0 w 1310945"/>
                      <a:gd name="connsiteY3" fmla="*/ 168398 h 350815"/>
                      <a:gd name="connsiteX0" fmla="*/ 0 w 1347232"/>
                      <a:gd name="connsiteY0" fmla="*/ 168398 h 350815"/>
                      <a:gd name="connsiteX1" fmla="*/ 1122795 w 1347232"/>
                      <a:gd name="connsiteY1" fmla="*/ 0 h 350815"/>
                      <a:gd name="connsiteX2" fmla="*/ 1310945 w 1347232"/>
                      <a:gd name="connsiteY2" fmla="*/ 350815 h 350815"/>
                      <a:gd name="connsiteX3" fmla="*/ 0 w 1347232"/>
                      <a:gd name="connsiteY3" fmla="*/ 168398 h 350815"/>
                      <a:gd name="connsiteX0" fmla="*/ 0 w 1400946"/>
                      <a:gd name="connsiteY0" fmla="*/ 162841 h 345258"/>
                      <a:gd name="connsiteX1" fmla="*/ 1269378 w 1400946"/>
                      <a:gd name="connsiteY1" fmla="*/ 0 h 345258"/>
                      <a:gd name="connsiteX2" fmla="*/ 1310945 w 1400946"/>
                      <a:gd name="connsiteY2" fmla="*/ 345258 h 345258"/>
                      <a:gd name="connsiteX3" fmla="*/ 0 w 1400946"/>
                      <a:gd name="connsiteY3" fmla="*/ 162841 h 345258"/>
                      <a:gd name="connsiteX0" fmla="*/ 0 w 1386662"/>
                      <a:gd name="connsiteY0" fmla="*/ 162841 h 345258"/>
                      <a:gd name="connsiteX1" fmla="*/ 1269378 w 1386662"/>
                      <a:gd name="connsiteY1" fmla="*/ 0 h 345258"/>
                      <a:gd name="connsiteX2" fmla="*/ 1276046 w 1386662"/>
                      <a:gd name="connsiteY2" fmla="*/ 345258 h 345258"/>
                      <a:gd name="connsiteX3" fmla="*/ 0 w 1386662"/>
                      <a:gd name="connsiteY3" fmla="*/ 162841 h 345258"/>
                      <a:gd name="connsiteX0" fmla="*/ 0 w 1394914"/>
                      <a:gd name="connsiteY0" fmla="*/ 162841 h 339702"/>
                      <a:gd name="connsiteX1" fmla="*/ 1269378 w 1394914"/>
                      <a:gd name="connsiteY1" fmla="*/ 0 h 339702"/>
                      <a:gd name="connsiteX2" fmla="*/ 1296989 w 1394914"/>
                      <a:gd name="connsiteY2" fmla="*/ 339702 h 339702"/>
                      <a:gd name="connsiteX3" fmla="*/ 0 w 1394914"/>
                      <a:gd name="connsiteY3" fmla="*/ 162841 h 339702"/>
                      <a:gd name="connsiteX0" fmla="*/ 0 w 1411864"/>
                      <a:gd name="connsiteY0" fmla="*/ 162841 h 339757"/>
                      <a:gd name="connsiteX1" fmla="*/ 1269378 w 1411864"/>
                      <a:gd name="connsiteY1" fmla="*/ 0 h 339757"/>
                      <a:gd name="connsiteX2" fmla="*/ 1296989 w 1411864"/>
                      <a:gd name="connsiteY2" fmla="*/ 339702 h 339757"/>
                      <a:gd name="connsiteX3" fmla="*/ 0 w 1411864"/>
                      <a:gd name="connsiteY3" fmla="*/ 162841 h 339757"/>
                      <a:gd name="connsiteX0" fmla="*/ 0 w 1396177"/>
                      <a:gd name="connsiteY0" fmla="*/ 162841 h 339751"/>
                      <a:gd name="connsiteX1" fmla="*/ 1269378 w 1396177"/>
                      <a:gd name="connsiteY1" fmla="*/ 0 h 339751"/>
                      <a:gd name="connsiteX2" fmla="*/ 1296989 w 1396177"/>
                      <a:gd name="connsiteY2" fmla="*/ 339702 h 339751"/>
                      <a:gd name="connsiteX3" fmla="*/ 0 w 1396177"/>
                      <a:gd name="connsiteY3" fmla="*/ 162841 h 339751"/>
                      <a:gd name="connsiteX0" fmla="*/ 0 w 1410378"/>
                      <a:gd name="connsiteY0" fmla="*/ 162841 h 339751"/>
                      <a:gd name="connsiteX1" fmla="*/ 1297300 w 1410378"/>
                      <a:gd name="connsiteY1" fmla="*/ 0 h 339751"/>
                      <a:gd name="connsiteX2" fmla="*/ 1296989 w 1410378"/>
                      <a:gd name="connsiteY2" fmla="*/ 339702 h 339751"/>
                      <a:gd name="connsiteX3" fmla="*/ 0 w 1410378"/>
                      <a:gd name="connsiteY3" fmla="*/ 162841 h 339751"/>
                      <a:gd name="connsiteX0" fmla="*/ 0 w 1406646"/>
                      <a:gd name="connsiteY0" fmla="*/ 162841 h 339751"/>
                      <a:gd name="connsiteX1" fmla="*/ 1290319 w 1406646"/>
                      <a:gd name="connsiteY1" fmla="*/ 0 h 339751"/>
                      <a:gd name="connsiteX2" fmla="*/ 1296989 w 1406646"/>
                      <a:gd name="connsiteY2" fmla="*/ 339702 h 339751"/>
                      <a:gd name="connsiteX3" fmla="*/ 0 w 1406646"/>
                      <a:gd name="connsiteY3" fmla="*/ 162841 h 339751"/>
                      <a:gd name="connsiteX0" fmla="*/ 0 w 1409364"/>
                      <a:gd name="connsiteY0" fmla="*/ 162841 h 339749"/>
                      <a:gd name="connsiteX1" fmla="*/ 1290319 w 1409364"/>
                      <a:gd name="connsiteY1" fmla="*/ 0 h 339749"/>
                      <a:gd name="connsiteX2" fmla="*/ 1296989 w 1409364"/>
                      <a:gd name="connsiteY2" fmla="*/ 339702 h 339749"/>
                      <a:gd name="connsiteX3" fmla="*/ 0 w 1409364"/>
                      <a:gd name="connsiteY3" fmla="*/ 162841 h 339749"/>
                      <a:gd name="connsiteX0" fmla="*/ 0 w 1409364"/>
                      <a:gd name="connsiteY0" fmla="*/ 162841 h 339749"/>
                      <a:gd name="connsiteX1" fmla="*/ 1290319 w 1409364"/>
                      <a:gd name="connsiteY1" fmla="*/ 0 h 339749"/>
                      <a:gd name="connsiteX2" fmla="*/ 1296989 w 1409364"/>
                      <a:gd name="connsiteY2" fmla="*/ 339702 h 339749"/>
                      <a:gd name="connsiteX3" fmla="*/ 360052 w 1409364"/>
                      <a:gd name="connsiteY3" fmla="*/ 215796 h 339749"/>
                      <a:gd name="connsiteX4" fmla="*/ 0 w 1409364"/>
                      <a:gd name="connsiteY4" fmla="*/ 162841 h 339749"/>
                      <a:gd name="connsiteX0" fmla="*/ 1 w 1409365"/>
                      <a:gd name="connsiteY0" fmla="*/ 169335 h 346243"/>
                      <a:gd name="connsiteX1" fmla="*/ 355683 w 1409365"/>
                      <a:gd name="connsiteY1" fmla="*/ 126255 h 346243"/>
                      <a:gd name="connsiteX2" fmla="*/ 1290320 w 1409365"/>
                      <a:gd name="connsiteY2" fmla="*/ 6494 h 346243"/>
                      <a:gd name="connsiteX3" fmla="*/ 1296990 w 1409365"/>
                      <a:gd name="connsiteY3" fmla="*/ 346196 h 346243"/>
                      <a:gd name="connsiteX4" fmla="*/ 360053 w 1409365"/>
                      <a:gd name="connsiteY4" fmla="*/ 222290 h 346243"/>
                      <a:gd name="connsiteX5" fmla="*/ 1 w 1409365"/>
                      <a:gd name="connsiteY5" fmla="*/ 169335 h 346243"/>
                      <a:gd name="connsiteX0" fmla="*/ 4370 w 1053682"/>
                      <a:gd name="connsiteY0" fmla="*/ 222290 h 346243"/>
                      <a:gd name="connsiteX1" fmla="*/ 0 w 1053682"/>
                      <a:gd name="connsiteY1" fmla="*/ 126255 h 346243"/>
                      <a:gd name="connsiteX2" fmla="*/ 934637 w 1053682"/>
                      <a:gd name="connsiteY2" fmla="*/ 6494 h 346243"/>
                      <a:gd name="connsiteX3" fmla="*/ 941307 w 1053682"/>
                      <a:gd name="connsiteY3" fmla="*/ 346196 h 346243"/>
                      <a:gd name="connsiteX4" fmla="*/ 4370 w 1053682"/>
                      <a:gd name="connsiteY4" fmla="*/ 222290 h 346243"/>
                      <a:gd name="connsiteX0" fmla="*/ 7412 w 1056724"/>
                      <a:gd name="connsiteY0" fmla="*/ 222290 h 346243"/>
                      <a:gd name="connsiteX1" fmla="*/ 3042 w 1056724"/>
                      <a:gd name="connsiteY1" fmla="*/ 126255 h 346243"/>
                      <a:gd name="connsiteX2" fmla="*/ 937679 w 1056724"/>
                      <a:gd name="connsiteY2" fmla="*/ 6494 h 346243"/>
                      <a:gd name="connsiteX3" fmla="*/ 944349 w 1056724"/>
                      <a:gd name="connsiteY3" fmla="*/ 346196 h 346243"/>
                      <a:gd name="connsiteX4" fmla="*/ 7412 w 1056724"/>
                      <a:gd name="connsiteY4" fmla="*/ 222290 h 346243"/>
                      <a:gd name="connsiteX0" fmla="*/ 7412 w 1056724"/>
                      <a:gd name="connsiteY0" fmla="*/ 215796 h 339749"/>
                      <a:gd name="connsiteX1" fmla="*/ 3042 w 1056724"/>
                      <a:gd name="connsiteY1" fmla="*/ 119761 h 339749"/>
                      <a:gd name="connsiteX2" fmla="*/ 937679 w 1056724"/>
                      <a:gd name="connsiteY2" fmla="*/ 0 h 339749"/>
                      <a:gd name="connsiteX3" fmla="*/ 944349 w 1056724"/>
                      <a:gd name="connsiteY3" fmla="*/ 339702 h 339749"/>
                      <a:gd name="connsiteX4" fmla="*/ 7412 w 1056724"/>
                      <a:gd name="connsiteY4" fmla="*/ 215796 h 339749"/>
                      <a:gd name="connsiteX0" fmla="*/ 10388 w 1059700"/>
                      <a:gd name="connsiteY0" fmla="*/ 215796 h 339749"/>
                      <a:gd name="connsiteX1" fmla="*/ 6018 w 1059700"/>
                      <a:gd name="connsiteY1" fmla="*/ 119761 h 339749"/>
                      <a:gd name="connsiteX2" fmla="*/ 940655 w 1059700"/>
                      <a:gd name="connsiteY2" fmla="*/ 0 h 339749"/>
                      <a:gd name="connsiteX3" fmla="*/ 947325 w 1059700"/>
                      <a:gd name="connsiteY3" fmla="*/ 339702 h 339749"/>
                      <a:gd name="connsiteX4" fmla="*/ 10388 w 1059700"/>
                      <a:gd name="connsiteY4" fmla="*/ 215796 h 339749"/>
                      <a:gd name="connsiteX0" fmla="*/ 12139 w 1061451"/>
                      <a:gd name="connsiteY0" fmla="*/ 215796 h 339749"/>
                      <a:gd name="connsiteX1" fmla="*/ 7769 w 1061451"/>
                      <a:gd name="connsiteY1" fmla="*/ 119761 h 339749"/>
                      <a:gd name="connsiteX2" fmla="*/ 942406 w 1061451"/>
                      <a:gd name="connsiteY2" fmla="*/ 0 h 339749"/>
                      <a:gd name="connsiteX3" fmla="*/ 949076 w 1061451"/>
                      <a:gd name="connsiteY3" fmla="*/ 339702 h 339749"/>
                      <a:gd name="connsiteX4" fmla="*/ 12139 w 1061451"/>
                      <a:gd name="connsiteY4" fmla="*/ 215796 h 339749"/>
                      <a:gd name="connsiteX0" fmla="*/ 15318 w 1064630"/>
                      <a:gd name="connsiteY0" fmla="*/ 215796 h 339749"/>
                      <a:gd name="connsiteX1" fmla="*/ 10948 w 1064630"/>
                      <a:gd name="connsiteY1" fmla="*/ 119761 h 339749"/>
                      <a:gd name="connsiteX2" fmla="*/ 945585 w 1064630"/>
                      <a:gd name="connsiteY2" fmla="*/ 0 h 339749"/>
                      <a:gd name="connsiteX3" fmla="*/ 952255 w 1064630"/>
                      <a:gd name="connsiteY3" fmla="*/ 339702 h 339749"/>
                      <a:gd name="connsiteX4" fmla="*/ 15318 w 1064630"/>
                      <a:gd name="connsiteY4" fmla="*/ 215796 h 339749"/>
                      <a:gd name="connsiteX0" fmla="*/ 29664 w 1078976"/>
                      <a:gd name="connsiteY0" fmla="*/ 215796 h 339749"/>
                      <a:gd name="connsiteX1" fmla="*/ 25294 w 1078976"/>
                      <a:gd name="connsiteY1" fmla="*/ 119761 h 339749"/>
                      <a:gd name="connsiteX2" fmla="*/ 959931 w 1078976"/>
                      <a:gd name="connsiteY2" fmla="*/ 0 h 339749"/>
                      <a:gd name="connsiteX3" fmla="*/ 966601 w 1078976"/>
                      <a:gd name="connsiteY3" fmla="*/ 339702 h 339749"/>
                      <a:gd name="connsiteX4" fmla="*/ 29664 w 1078976"/>
                      <a:gd name="connsiteY4" fmla="*/ 215796 h 339749"/>
                      <a:gd name="connsiteX0" fmla="*/ 35163 w 1084475"/>
                      <a:gd name="connsiteY0" fmla="*/ 215796 h 339749"/>
                      <a:gd name="connsiteX1" fmla="*/ 30793 w 1084475"/>
                      <a:gd name="connsiteY1" fmla="*/ 119761 h 339749"/>
                      <a:gd name="connsiteX2" fmla="*/ 965430 w 1084475"/>
                      <a:gd name="connsiteY2" fmla="*/ 0 h 339749"/>
                      <a:gd name="connsiteX3" fmla="*/ 972100 w 1084475"/>
                      <a:gd name="connsiteY3" fmla="*/ 339702 h 339749"/>
                      <a:gd name="connsiteX4" fmla="*/ 35163 w 1084475"/>
                      <a:gd name="connsiteY4" fmla="*/ 215796 h 339749"/>
                      <a:gd name="connsiteX0" fmla="*/ 27311 w 1076623"/>
                      <a:gd name="connsiteY0" fmla="*/ 215796 h 339749"/>
                      <a:gd name="connsiteX1" fmla="*/ 22941 w 1076623"/>
                      <a:gd name="connsiteY1" fmla="*/ 119761 h 339749"/>
                      <a:gd name="connsiteX2" fmla="*/ 957578 w 1076623"/>
                      <a:gd name="connsiteY2" fmla="*/ 0 h 339749"/>
                      <a:gd name="connsiteX3" fmla="*/ 964248 w 1076623"/>
                      <a:gd name="connsiteY3" fmla="*/ 339702 h 339749"/>
                      <a:gd name="connsiteX4" fmla="*/ 27311 w 1076623"/>
                      <a:gd name="connsiteY4" fmla="*/ 215796 h 339749"/>
                      <a:gd name="connsiteX0" fmla="*/ 12145 w 1061457"/>
                      <a:gd name="connsiteY0" fmla="*/ 215796 h 339749"/>
                      <a:gd name="connsiteX1" fmla="*/ 7775 w 1061457"/>
                      <a:gd name="connsiteY1" fmla="*/ 119761 h 339749"/>
                      <a:gd name="connsiteX2" fmla="*/ 942412 w 1061457"/>
                      <a:gd name="connsiteY2" fmla="*/ 0 h 339749"/>
                      <a:gd name="connsiteX3" fmla="*/ 949082 w 1061457"/>
                      <a:gd name="connsiteY3" fmla="*/ 339702 h 339749"/>
                      <a:gd name="connsiteX4" fmla="*/ 12145 w 1061457"/>
                      <a:gd name="connsiteY4" fmla="*/ 215796 h 339749"/>
                      <a:gd name="connsiteX0" fmla="*/ 12145 w 1034312"/>
                      <a:gd name="connsiteY0" fmla="*/ 215796 h 337600"/>
                      <a:gd name="connsiteX1" fmla="*/ 7775 w 1034312"/>
                      <a:gd name="connsiteY1" fmla="*/ 119761 h 337600"/>
                      <a:gd name="connsiteX2" fmla="*/ 942412 w 1034312"/>
                      <a:gd name="connsiteY2" fmla="*/ 0 h 337600"/>
                      <a:gd name="connsiteX3" fmla="*/ 879248 w 1034312"/>
                      <a:gd name="connsiteY3" fmla="*/ 337553 h 337600"/>
                      <a:gd name="connsiteX4" fmla="*/ 12145 w 1034312"/>
                      <a:gd name="connsiteY4" fmla="*/ 215796 h 337600"/>
                      <a:gd name="connsiteX0" fmla="*/ 12145 w 996373"/>
                      <a:gd name="connsiteY0" fmla="*/ 213647 h 335451"/>
                      <a:gd name="connsiteX1" fmla="*/ 7775 w 996373"/>
                      <a:gd name="connsiteY1" fmla="*/ 117612 h 335451"/>
                      <a:gd name="connsiteX2" fmla="*/ 881307 w 996373"/>
                      <a:gd name="connsiteY2" fmla="*/ 0 h 335451"/>
                      <a:gd name="connsiteX3" fmla="*/ 879248 w 996373"/>
                      <a:gd name="connsiteY3" fmla="*/ 335404 h 335451"/>
                      <a:gd name="connsiteX4" fmla="*/ 12145 w 996373"/>
                      <a:gd name="connsiteY4" fmla="*/ 213647 h 335451"/>
                      <a:gd name="connsiteX0" fmla="*/ 12145 w 1276871"/>
                      <a:gd name="connsiteY0" fmla="*/ 213647 h 335455"/>
                      <a:gd name="connsiteX1" fmla="*/ 7775 w 1276871"/>
                      <a:gd name="connsiteY1" fmla="*/ 117612 h 335455"/>
                      <a:gd name="connsiteX2" fmla="*/ 881307 w 1276871"/>
                      <a:gd name="connsiteY2" fmla="*/ 0 h 335455"/>
                      <a:gd name="connsiteX3" fmla="*/ 879248 w 1276871"/>
                      <a:gd name="connsiteY3" fmla="*/ 335404 h 335455"/>
                      <a:gd name="connsiteX4" fmla="*/ 12145 w 1276871"/>
                      <a:gd name="connsiteY4" fmla="*/ 213647 h 335455"/>
                      <a:gd name="connsiteX0" fmla="*/ 12145 w 1363178"/>
                      <a:gd name="connsiteY0" fmla="*/ 213647 h 337333"/>
                      <a:gd name="connsiteX1" fmla="*/ 7775 w 1363178"/>
                      <a:gd name="connsiteY1" fmla="*/ 117612 h 337333"/>
                      <a:gd name="connsiteX2" fmla="*/ 881307 w 1363178"/>
                      <a:gd name="connsiteY2" fmla="*/ 0 h 337333"/>
                      <a:gd name="connsiteX3" fmla="*/ 879248 w 1363178"/>
                      <a:gd name="connsiteY3" fmla="*/ 335404 h 337333"/>
                      <a:gd name="connsiteX4" fmla="*/ 12145 w 1363178"/>
                      <a:gd name="connsiteY4" fmla="*/ 213647 h 337333"/>
                      <a:gd name="connsiteX0" fmla="*/ 12145 w 1330364"/>
                      <a:gd name="connsiteY0" fmla="*/ 213647 h 337226"/>
                      <a:gd name="connsiteX1" fmla="*/ 7775 w 1330364"/>
                      <a:gd name="connsiteY1" fmla="*/ 117612 h 337226"/>
                      <a:gd name="connsiteX2" fmla="*/ 881307 w 1330364"/>
                      <a:gd name="connsiteY2" fmla="*/ 0 h 337226"/>
                      <a:gd name="connsiteX3" fmla="*/ 879248 w 1330364"/>
                      <a:gd name="connsiteY3" fmla="*/ 335404 h 337226"/>
                      <a:gd name="connsiteX4" fmla="*/ 12145 w 1330364"/>
                      <a:gd name="connsiteY4" fmla="*/ 213647 h 337226"/>
                      <a:gd name="connsiteX0" fmla="*/ 12145 w 1341782"/>
                      <a:gd name="connsiteY0" fmla="*/ 213647 h 338005"/>
                      <a:gd name="connsiteX1" fmla="*/ 7775 w 1341782"/>
                      <a:gd name="connsiteY1" fmla="*/ 117612 h 338005"/>
                      <a:gd name="connsiteX2" fmla="*/ 881307 w 1341782"/>
                      <a:gd name="connsiteY2" fmla="*/ 0 h 338005"/>
                      <a:gd name="connsiteX3" fmla="*/ 879248 w 1341782"/>
                      <a:gd name="connsiteY3" fmla="*/ 335404 h 338005"/>
                      <a:gd name="connsiteX4" fmla="*/ 12145 w 1341782"/>
                      <a:gd name="connsiteY4" fmla="*/ 213647 h 338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1782" h="338005">
                        <a:moveTo>
                          <a:pt x="12145" y="213647"/>
                        </a:moveTo>
                        <a:cubicBezTo>
                          <a:pt x="-2433" y="181634"/>
                          <a:pt x="-3880" y="140271"/>
                          <a:pt x="7775" y="117612"/>
                        </a:cubicBezTo>
                        <a:lnTo>
                          <a:pt x="881307" y="0"/>
                        </a:lnTo>
                        <a:cubicBezTo>
                          <a:pt x="1623314" y="4299"/>
                          <a:pt x="1353030" y="372316"/>
                          <a:pt x="879248" y="335404"/>
                        </a:cubicBezTo>
                        <a:lnTo>
                          <a:pt x="12145" y="213647"/>
                        </a:lnTo>
                        <a:close/>
                      </a:path>
                    </a:pathLst>
                  </a:custGeom>
                  <a:solidFill>
                    <a:srgbClr val="7030A0">
                      <a:alpha val="50000"/>
                    </a:srgbClr>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Calibri" panose="020F0502020204030204"/>
                      <a:ea typeface=""/>
                      <a:cs typeface=""/>
                    </a:endParaRPr>
                  </a:p>
                </p:txBody>
              </p:sp>
              <p:sp>
                <p:nvSpPr>
                  <p:cNvPr id="613" name="Oval 612">
                    <a:extLst>
                      <a:ext uri="{FF2B5EF4-FFF2-40B4-BE49-F238E27FC236}">
                        <a16:creationId xmlns:a16="http://schemas.microsoft.com/office/drawing/2014/main" id="{6202862F-DA06-05AE-E069-095FE2334243}"/>
                      </a:ext>
                    </a:extLst>
                  </p:cNvPr>
                  <p:cNvSpPr/>
                  <p:nvPr/>
                </p:nvSpPr>
                <p:spPr>
                  <a:xfrm rot="10800000">
                    <a:off x="4428706" y="3937229"/>
                    <a:ext cx="280095" cy="499865"/>
                  </a:xfrm>
                  <a:prstGeom prst="ellipse">
                    <a:avLst/>
                  </a:prstGeom>
                  <a:solidFill>
                    <a:srgbClr val="7030A0">
                      <a:alpha val="50000"/>
                    </a:srgbClr>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grpSp>
            <p:nvGrpSpPr>
              <p:cNvPr id="655" name="Group 654">
                <a:extLst>
                  <a:ext uri="{FF2B5EF4-FFF2-40B4-BE49-F238E27FC236}">
                    <a16:creationId xmlns:a16="http://schemas.microsoft.com/office/drawing/2014/main" id="{A5CBE679-B0E6-E053-F7F2-B8F4297B96B0}"/>
                  </a:ext>
                </a:extLst>
              </p:cNvPr>
              <p:cNvGrpSpPr/>
              <p:nvPr/>
            </p:nvGrpSpPr>
            <p:grpSpPr>
              <a:xfrm>
                <a:off x="9363286" y="992927"/>
                <a:ext cx="2719506" cy="2222269"/>
                <a:chOff x="4419600" y="2577292"/>
                <a:chExt cx="4298048" cy="3671108"/>
              </a:xfrm>
            </p:grpSpPr>
            <p:pic>
              <p:nvPicPr>
                <p:cNvPr id="656" name="Picture 2">
                  <a:extLst>
                    <a:ext uri="{FF2B5EF4-FFF2-40B4-BE49-F238E27FC236}">
                      <a16:creationId xmlns:a16="http://schemas.microsoft.com/office/drawing/2014/main" id="{624556F0-29BD-099F-6D44-CF33AAE5CBC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419600" y="2846536"/>
                  <a:ext cx="4298048" cy="3401864"/>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657" name="TextBox 656">
                  <a:extLst>
                    <a:ext uri="{FF2B5EF4-FFF2-40B4-BE49-F238E27FC236}">
                      <a16:creationId xmlns:a16="http://schemas.microsoft.com/office/drawing/2014/main" id="{B3828065-2093-4C73-4770-063BCCD45021}"/>
                    </a:ext>
                  </a:extLst>
                </p:cNvPr>
                <p:cNvSpPr txBox="1"/>
                <p:nvPr/>
              </p:nvSpPr>
              <p:spPr>
                <a:xfrm>
                  <a:off x="5130141" y="2577292"/>
                  <a:ext cx="3435079" cy="508436"/>
                </a:xfrm>
                <a:prstGeom prst="rect">
                  <a:avLst/>
                </a:prstGeom>
                <a:noFill/>
              </p:spPr>
              <p:txBody>
                <a:bodyPr wrap="none" rtlCol="0">
                  <a:spAutoFit/>
                </a:bodyPr>
                <a:lstStyle/>
                <a:p>
                  <a:pPr marL="0" marR="0" lvl="0" indent="0" algn="ctr" defTabSz="342891"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DLW Dispersion Relation</a:t>
                  </a:r>
                </a:p>
              </p:txBody>
            </p:sp>
            <p:sp>
              <p:nvSpPr>
                <p:cNvPr id="658" name="TextBox 657">
                  <a:extLst>
                    <a:ext uri="{FF2B5EF4-FFF2-40B4-BE49-F238E27FC236}">
                      <a16:creationId xmlns:a16="http://schemas.microsoft.com/office/drawing/2014/main" id="{A531E608-FF39-FC1B-3B2C-CFFA10F4ADA7}"/>
                    </a:ext>
                  </a:extLst>
                </p:cNvPr>
                <p:cNvSpPr txBox="1"/>
                <p:nvPr/>
              </p:nvSpPr>
              <p:spPr>
                <a:xfrm rot="19349714">
                  <a:off x="6702072" y="3767682"/>
                  <a:ext cx="1457250" cy="432170"/>
                </a:xfrm>
                <a:prstGeom prst="rect">
                  <a:avLst/>
                </a:prstGeom>
                <a:noFill/>
                <a:ln w="25400">
                  <a:noFill/>
                </a:ln>
              </p:spPr>
              <p:txBody>
                <a:bodyPr wrap="none" rtlCol="0">
                  <a:spAutoFit/>
                </a:bodyPr>
                <a:lstStyle/>
                <a:p>
                  <a:pPr marL="0" marR="0" lvl="0" indent="0" algn="l" defTabSz="342891"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0000"/>
                      </a:solidFill>
                      <a:effectLst/>
                      <a:uLnTx/>
                      <a:uFillTx/>
                      <a:latin typeface="Arial"/>
                      <a:ea typeface="+mn-ea"/>
                      <a:cs typeface="+mn-cs"/>
                    </a:rPr>
                    <a:t>w/ dielectric</a:t>
                  </a:r>
                </a:p>
              </p:txBody>
            </p:sp>
            <p:sp>
              <p:nvSpPr>
                <p:cNvPr id="659" name="TextBox 658">
                  <a:extLst>
                    <a:ext uri="{FF2B5EF4-FFF2-40B4-BE49-F238E27FC236}">
                      <a16:creationId xmlns:a16="http://schemas.microsoft.com/office/drawing/2014/main" id="{B32B0C9C-A62A-30B5-1349-BFF7BF827048}"/>
                    </a:ext>
                  </a:extLst>
                </p:cNvPr>
                <p:cNvSpPr txBox="1"/>
                <p:nvPr/>
              </p:nvSpPr>
              <p:spPr>
                <a:xfrm rot="18544530">
                  <a:off x="5330837" y="3452071"/>
                  <a:ext cx="1652947" cy="413462"/>
                </a:xfrm>
                <a:prstGeom prst="rect">
                  <a:avLst/>
                </a:prstGeom>
                <a:noFill/>
                <a:ln w="25400">
                  <a:noFill/>
                </a:ln>
              </p:spPr>
              <p:txBody>
                <a:bodyPr wrap="none" rtlCol="0">
                  <a:spAutoFit/>
                </a:bodyPr>
                <a:lstStyle/>
                <a:p>
                  <a:pPr marL="0" marR="0" lvl="0" indent="0" algn="l" defTabSz="342891"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800FE"/>
                      </a:solidFill>
                      <a:effectLst/>
                      <a:uLnTx/>
                      <a:uFillTx/>
                      <a:latin typeface="Arial"/>
                      <a:ea typeface="+mn-ea"/>
                      <a:cs typeface="+mn-cs"/>
                    </a:rPr>
                    <a:t>w/o dielectric</a:t>
                  </a:r>
                </a:p>
              </p:txBody>
            </p:sp>
            <p:sp>
              <p:nvSpPr>
                <p:cNvPr id="660" name="TextBox 659">
                  <a:extLst>
                    <a:ext uri="{FF2B5EF4-FFF2-40B4-BE49-F238E27FC236}">
                      <a16:creationId xmlns:a16="http://schemas.microsoft.com/office/drawing/2014/main" id="{A8071204-38E6-2C0B-18B0-FEC21381DD3E}"/>
                    </a:ext>
                  </a:extLst>
                </p:cNvPr>
                <p:cNvSpPr txBox="1"/>
                <p:nvPr/>
              </p:nvSpPr>
              <p:spPr>
                <a:xfrm rot="18258104">
                  <a:off x="5978381" y="3899069"/>
                  <a:ext cx="800258" cy="413462"/>
                </a:xfrm>
                <a:prstGeom prst="rect">
                  <a:avLst/>
                </a:prstGeom>
                <a:noFill/>
                <a:ln w="25400">
                  <a:noFill/>
                </a:ln>
              </p:spPr>
              <p:txBody>
                <a:bodyPr wrap="none" rtlCol="0">
                  <a:spAutoFit/>
                </a:bodyPr>
                <a:lstStyle/>
                <a:p>
                  <a:pPr marL="0" marR="0" lvl="0" indent="0" algn="l" defTabSz="342891"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a:ea typeface="+mn-ea"/>
                      <a:cs typeface="+mn-cs"/>
                    </a:rPr>
                    <a:t>v = c</a:t>
                  </a:r>
                </a:p>
              </p:txBody>
            </p:sp>
          </p:grpSp>
          <p:sp>
            <p:nvSpPr>
              <p:cNvPr id="661" name="TextBox 4">
                <a:extLst>
                  <a:ext uri="{FF2B5EF4-FFF2-40B4-BE49-F238E27FC236}">
                    <a16:creationId xmlns:a16="http://schemas.microsoft.com/office/drawing/2014/main" id="{F43F678D-24C8-1829-0D44-F114D3A3BC69}"/>
                  </a:ext>
                </a:extLst>
              </p:cNvPr>
              <p:cNvSpPr txBox="1">
                <a:spLocks noChangeArrowheads="1"/>
              </p:cNvSpPr>
              <p:nvPr/>
            </p:nvSpPr>
            <p:spPr bwMode="auto">
              <a:xfrm>
                <a:off x="8787005" y="677126"/>
                <a:ext cx="31057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0"/>
                    <a:cs typeface="ＭＳ Ｐゴシック" charset="0"/>
                  </a:defRPr>
                </a:lvl1pPr>
                <a:lvl2pPr marL="742950" indent="-285750">
                  <a:defRPr sz="2400" b="1">
                    <a:solidFill>
                      <a:schemeClr val="tx1"/>
                    </a:solidFill>
                    <a:latin typeface="Arial" charset="0"/>
                    <a:ea typeface="ＭＳ Ｐゴシック" charset="0"/>
                  </a:defRPr>
                </a:lvl2pPr>
                <a:lvl3pPr marL="1143000" indent="-228600">
                  <a:defRPr sz="2400" b="1">
                    <a:solidFill>
                      <a:schemeClr val="tx1"/>
                    </a:solidFill>
                    <a:latin typeface="Arial" charset="0"/>
                    <a:ea typeface="ＭＳ Ｐゴシック" charset="0"/>
                  </a:defRPr>
                </a:lvl3pPr>
                <a:lvl4pPr marL="1600200" indent="-228600">
                  <a:defRPr sz="2400" b="1">
                    <a:solidFill>
                      <a:schemeClr val="tx1"/>
                    </a:solidFill>
                    <a:latin typeface="Arial" charset="0"/>
                    <a:ea typeface="ＭＳ Ｐゴシック" charset="0"/>
                  </a:defRPr>
                </a:lvl4pPr>
                <a:lvl5pPr marL="2057400" indent="-22860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l" defTabSz="342891"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C00000"/>
                    </a:solidFill>
                    <a:effectLst/>
                    <a:uLnTx/>
                    <a:uFillTx/>
                    <a:latin typeface="Arial" charset="0"/>
                    <a:ea typeface="ＭＳ Ｐゴシック" charset="0"/>
                  </a:rPr>
                  <a:t>L.J. Wong et al., Opt. Exp. </a:t>
                </a:r>
                <a:r>
                  <a:rPr kumimoji="0" lang="en-US" sz="1200" b="1" i="1" u="none" strike="noStrike" kern="1200" cap="none" spc="0" normalizeH="0" baseline="0" noProof="0" dirty="0">
                    <a:ln>
                      <a:noFill/>
                    </a:ln>
                    <a:solidFill>
                      <a:srgbClr val="C00000"/>
                    </a:solidFill>
                    <a:effectLst/>
                    <a:uLnTx/>
                    <a:uFillTx/>
                    <a:latin typeface="Arial" charset="0"/>
                    <a:ea typeface="ＭＳ Ｐゴシック" charset="0"/>
                  </a:rPr>
                  <a:t>21</a:t>
                </a:r>
                <a:r>
                  <a:rPr kumimoji="0" lang="en-US" sz="1200" b="0" i="1" u="none" strike="noStrike" kern="1200" cap="none" spc="0" normalizeH="0" baseline="0" noProof="0" dirty="0">
                    <a:ln>
                      <a:noFill/>
                    </a:ln>
                    <a:solidFill>
                      <a:srgbClr val="C00000"/>
                    </a:solidFill>
                    <a:effectLst/>
                    <a:uLnTx/>
                    <a:uFillTx/>
                    <a:latin typeface="Arial" charset="0"/>
                    <a:ea typeface="ＭＳ Ｐゴシック" charset="0"/>
                  </a:rPr>
                  <a:t>, 9792 (2013)</a:t>
                </a:r>
              </a:p>
            </p:txBody>
          </p:sp>
          <p:grpSp>
            <p:nvGrpSpPr>
              <p:cNvPr id="662" name="Group 661">
                <a:extLst>
                  <a:ext uri="{FF2B5EF4-FFF2-40B4-BE49-F238E27FC236}">
                    <a16:creationId xmlns:a16="http://schemas.microsoft.com/office/drawing/2014/main" id="{A0F17EFC-78D5-E7B2-E1DE-2624B410D44B}"/>
                  </a:ext>
                </a:extLst>
              </p:cNvPr>
              <p:cNvGrpSpPr/>
              <p:nvPr/>
            </p:nvGrpSpPr>
            <p:grpSpPr>
              <a:xfrm>
                <a:off x="6783258" y="5104789"/>
                <a:ext cx="4475869" cy="1004803"/>
                <a:chOff x="3145475" y="5197151"/>
                <a:chExt cx="4693070" cy="1053563"/>
              </a:xfrm>
            </p:grpSpPr>
            <p:sp>
              <p:nvSpPr>
                <p:cNvPr id="663" name="TextBox 662">
                  <a:extLst>
                    <a:ext uri="{FF2B5EF4-FFF2-40B4-BE49-F238E27FC236}">
                      <a16:creationId xmlns:a16="http://schemas.microsoft.com/office/drawing/2014/main" id="{FAA46E0C-07DD-459D-D330-15EB44EBDF6F}"/>
                    </a:ext>
                  </a:extLst>
                </p:cNvPr>
                <p:cNvSpPr txBox="1"/>
                <p:nvPr/>
              </p:nvSpPr>
              <p:spPr>
                <a:xfrm>
                  <a:off x="3541257" y="5973715"/>
                  <a:ext cx="118814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dielectric lining</a:t>
                  </a:r>
                </a:p>
              </p:txBody>
            </p:sp>
            <p:cxnSp>
              <p:nvCxnSpPr>
                <p:cNvPr id="664" name="Straight Arrow Connector 663">
                  <a:extLst>
                    <a:ext uri="{FF2B5EF4-FFF2-40B4-BE49-F238E27FC236}">
                      <a16:creationId xmlns:a16="http://schemas.microsoft.com/office/drawing/2014/main" id="{CCB86761-45D4-6C1F-C4A0-072F913D73A1}"/>
                    </a:ext>
                  </a:extLst>
                </p:cNvPr>
                <p:cNvCxnSpPr>
                  <a:cxnSpLocks/>
                </p:cNvCxnSpPr>
                <p:nvPr/>
              </p:nvCxnSpPr>
              <p:spPr>
                <a:xfrm flipV="1">
                  <a:off x="4688922" y="5679721"/>
                  <a:ext cx="505734" cy="359308"/>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5" name="Straight Arrow Connector 664">
                  <a:extLst>
                    <a:ext uri="{FF2B5EF4-FFF2-40B4-BE49-F238E27FC236}">
                      <a16:creationId xmlns:a16="http://schemas.microsoft.com/office/drawing/2014/main" id="{1C5423B0-B560-0E05-B649-A78D7F5F8CA3}"/>
                    </a:ext>
                  </a:extLst>
                </p:cNvPr>
                <p:cNvCxnSpPr>
                  <a:cxnSpLocks/>
                </p:cNvCxnSpPr>
                <p:nvPr/>
              </p:nvCxnSpPr>
              <p:spPr>
                <a:xfrm flipV="1">
                  <a:off x="4535738" y="5542384"/>
                  <a:ext cx="401215" cy="139959"/>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6" name="TextBox 665">
                  <a:extLst>
                    <a:ext uri="{FF2B5EF4-FFF2-40B4-BE49-F238E27FC236}">
                      <a16:creationId xmlns:a16="http://schemas.microsoft.com/office/drawing/2014/main" id="{4F46F817-4E13-4F5A-5ED3-0B004BAF5EDA}"/>
                    </a:ext>
                  </a:extLst>
                </p:cNvPr>
                <p:cNvSpPr txBox="1"/>
                <p:nvPr/>
              </p:nvSpPr>
              <p:spPr>
                <a:xfrm>
                  <a:off x="3145475" y="5570376"/>
                  <a:ext cx="142699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copper waveguide</a:t>
                  </a:r>
                </a:p>
              </p:txBody>
            </p:sp>
            <p:sp>
              <p:nvSpPr>
                <p:cNvPr id="667" name="TextBox 666">
                  <a:extLst>
                    <a:ext uri="{FF2B5EF4-FFF2-40B4-BE49-F238E27FC236}">
                      <a16:creationId xmlns:a16="http://schemas.microsoft.com/office/drawing/2014/main" id="{4F9FC9C4-9947-988A-9B12-A73266BDC26E}"/>
                    </a:ext>
                  </a:extLst>
                </p:cNvPr>
                <p:cNvSpPr txBox="1"/>
                <p:nvPr/>
              </p:nvSpPr>
              <p:spPr>
                <a:xfrm>
                  <a:off x="3526970" y="5197151"/>
                  <a:ext cx="72167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vacuum</a:t>
                  </a:r>
                </a:p>
              </p:txBody>
            </p:sp>
            <p:cxnSp>
              <p:nvCxnSpPr>
                <p:cNvPr id="668" name="Straight Arrow Connector 667">
                  <a:extLst>
                    <a:ext uri="{FF2B5EF4-FFF2-40B4-BE49-F238E27FC236}">
                      <a16:creationId xmlns:a16="http://schemas.microsoft.com/office/drawing/2014/main" id="{07A0A5B7-BD1F-219F-5F4A-A0D1D62CDE5E}"/>
                    </a:ext>
                  </a:extLst>
                </p:cNvPr>
                <p:cNvCxnSpPr>
                  <a:cxnSpLocks/>
                </p:cNvCxnSpPr>
                <p:nvPr/>
              </p:nvCxnSpPr>
              <p:spPr>
                <a:xfrm>
                  <a:off x="4245429" y="5327780"/>
                  <a:ext cx="877076"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9" name="TextBox 668">
                  <a:extLst>
                    <a:ext uri="{FF2B5EF4-FFF2-40B4-BE49-F238E27FC236}">
                      <a16:creationId xmlns:a16="http://schemas.microsoft.com/office/drawing/2014/main" id="{E8F24E4E-57F9-FD16-CCF9-EA12B171879C}"/>
                    </a:ext>
                  </a:extLst>
                </p:cNvPr>
                <p:cNvSpPr txBox="1"/>
                <p:nvPr/>
              </p:nvSpPr>
              <p:spPr>
                <a:xfrm>
                  <a:off x="5710334" y="5962260"/>
                  <a:ext cx="212821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Tuning: dielectric I.D. &amp; O.D.</a:t>
                  </a:r>
                </a:p>
              </p:txBody>
            </p:sp>
          </p:grpSp>
        </p:grpSp>
        <p:cxnSp>
          <p:nvCxnSpPr>
            <p:cNvPr id="712" name="Straight Connector 711">
              <a:extLst>
                <a:ext uri="{FF2B5EF4-FFF2-40B4-BE49-F238E27FC236}">
                  <a16:creationId xmlns:a16="http://schemas.microsoft.com/office/drawing/2014/main" id="{CDD5B9DB-07FA-9AE0-94DF-FBB4D1382C49}"/>
                </a:ext>
              </a:extLst>
            </p:cNvPr>
            <p:cNvCxnSpPr>
              <a:cxnSpLocks/>
              <a:endCxn id="711" idx="0"/>
            </p:cNvCxnSpPr>
            <p:nvPr/>
          </p:nvCxnSpPr>
          <p:spPr>
            <a:xfrm>
              <a:off x="7296727" y="2115127"/>
              <a:ext cx="2082801" cy="138545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723" name="TextBox 722">
              <a:extLst>
                <a:ext uri="{FF2B5EF4-FFF2-40B4-BE49-F238E27FC236}">
                  <a16:creationId xmlns:a16="http://schemas.microsoft.com/office/drawing/2014/main" id="{596B46B8-0691-1702-99E5-1B0C6DFB368E}"/>
                </a:ext>
              </a:extLst>
            </p:cNvPr>
            <p:cNvSpPr txBox="1"/>
            <p:nvPr/>
          </p:nvSpPr>
          <p:spPr>
            <a:xfrm>
              <a:off x="7629236" y="3195782"/>
              <a:ext cx="128753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0C0"/>
                  </a:solidFill>
                  <a:effectLst/>
                  <a:uLnTx/>
                  <a:uFillTx/>
                  <a:latin typeface="Arial"/>
                  <a:ea typeface="+mn-ea"/>
                  <a:cs typeface="+mn-cs"/>
                </a:rPr>
                <a:t>Longitudinal</a:t>
              </a:r>
            </a:p>
          </p:txBody>
        </p:sp>
        <p:sp>
          <p:nvSpPr>
            <p:cNvPr id="724" name="TextBox 723">
              <a:extLst>
                <a:ext uri="{FF2B5EF4-FFF2-40B4-BE49-F238E27FC236}">
                  <a16:creationId xmlns:a16="http://schemas.microsoft.com/office/drawing/2014/main" id="{502B3830-AA62-DE88-EFA4-BECD39D014BB}"/>
                </a:ext>
              </a:extLst>
            </p:cNvPr>
            <p:cNvSpPr txBox="1"/>
            <p:nvPr/>
          </p:nvSpPr>
          <p:spPr>
            <a:xfrm>
              <a:off x="9448799" y="3195782"/>
              <a:ext cx="114326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0C0"/>
                  </a:solidFill>
                  <a:effectLst/>
                  <a:uLnTx/>
                  <a:uFillTx/>
                  <a:latin typeface="Arial"/>
                  <a:ea typeface="+mn-ea"/>
                  <a:cs typeface="+mn-cs"/>
                </a:rPr>
                <a:t>Interaction</a:t>
              </a:r>
            </a:p>
          </p:txBody>
        </p:sp>
      </p:grpSp>
      <p:cxnSp>
        <p:nvCxnSpPr>
          <p:cNvPr id="143" name="Straight Connector 142">
            <a:extLst>
              <a:ext uri="{FF2B5EF4-FFF2-40B4-BE49-F238E27FC236}">
                <a16:creationId xmlns:a16="http://schemas.microsoft.com/office/drawing/2014/main" id="{146BDA8E-0608-5443-8967-2CEFE5CCC218}"/>
              </a:ext>
            </a:extLst>
          </p:cNvPr>
          <p:cNvCxnSpPr>
            <a:cxnSpLocks/>
          </p:cNvCxnSpPr>
          <p:nvPr/>
        </p:nvCxnSpPr>
        <p:spPr>
          <a:xfrm>
            <a:off x="4625718" y="1933330"/>
            <a:ext cx="1442573" cy="0"/>
          </a:xfrm>
          <a:prstGeom prst="line">
            <a:avLst/>
          </a:prstGeom>
          <a:noFill/>
          <a:ln w="12700" cap="flat" cmpd="sng" algn="ctr">
            <a:solidFill>
              <a:sysClr val="windowText" lastClr="000000"/>
            </a:solidFill>
            <a:prstDash val="dash"/>
            <a:miter lim="800000"/>
            <a:tailEnd type="triangle"/>
          </a:ln>
          <a:effectLst/>
        </p:spPr>
      </p:cxnSp>
      <p:grpSp>
        <p:nvGrpSpPr>
          <p:cNvPr id="475" name="Group 474">
            <a:extLst>
              <a:ext uri="{FF2B5EF4-FFF2-40B4-BE49-F238E27FC236}">
                <a16:creationId xmlns:a16="http://schemas.microsoft.com/office/drawing/2014/main" id="{2F56AB28-EB7D-5B2C-CA6D-7F06EA2811C8}"/>
              </a:ext>
            </a:extLst>
          </p:cNvPr>
          <p:cNvGrpSpPr/>
          <p:nvPr/>
        </p:nvGrpSpPr>
        <p:grpSpPr>
          <a:xfrm>
            <a:off x="6090998" y="343741"/>
            <a:ext cx="3172142" cy="3230731"/>
            <a:chOff x="6913034" y="316032"/>
            <a:chExt cx="3172142" cy="3230731"/>
          </a:xfrm>
        </p:grpSpPr>
        <p:sp>
          <p:nvSpPr>
            <p:cNvPr id="142" name="TextBox 141">
              <a:extLst>
                <a:ext uri="{FF2B5EF4-FFF2-40B4-BE49-F238E27FC236}">
                  <a16:creationId xmlns:a16="http://schemas.microsoft.com/office/drawing/2014/main" id="{D42F88FB-F84A-BC4C-8D3A-4BD4B54D2B1B}"/>
                </a:ext>
              </a:extLst>
            </p:cNvPr>
            <p:cNvSpPr txBox="1"/>
            <p:nvPr/>
          </p:nvSpPr>
          <p:spPr>
            <a:xfrm>
              <a:off x="8973192" y="1317962"/>
              <a:ext cx="806631" cy="461665"/>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20 MeV</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electrons</a:t>
              </a:r>
            </a:p>
          </p:txBody>
        </p:sp>
        <p:sp>
          <p:nvSpPr>
            <p:cNvPr id="39" name="Freeform 38">
              <a:extLst>
                <a:ext uri="{FF2B5EF4-FFF2-40B4-BE49-F238E27FC236}">
                  <a16:creationId xmlns:a16="http://schemas.microsoft.com/office/drawing/2014/main" id="{8BA2EAB8-A864-B74A-BA09-C617B7511CA4}"/>
                </a:ext>
              </a:extLst>
            </p:cNvPr>
            <p:cNvSpPr/>
            <p:nvPr/>
          </p:nvSpPr>
          <p:spPr>
            <a:xfrm rot="16200000">
              <a:off x="6881683" y="1187651"/>
              <a:ext cx="532033" cy="359607"/>
            </a:xfrm>
            <a:custGeom>
              <a:avLst/>
              <a:gdLst>
                <a:gd name="connsiteX0" fmla="*/ 0 w 1205345"/>
                <a:gd name="connsiteY0" fmla="*/ 172192 h 362197"/>
                <a:gd name="connsiteX1" fmla="*/ 1205345 w 1205345"/>
                <a:gd name="connsiteY1" fmla="*/ 0 h 362197"/>
                <a:gd name="connsiteX2" fmla="*/ 1193470 w 1205345"/>
                <a:gd name="connsiteY2" fmla="*/ 362197 h 362197"/>
                <a:gd name="connsiteX3" fmla="*/ 0 w 1205345"/>
                <a:gd name="connsiteY3" fmla="*/ 172192 h 362197"/>
                <a:gd name="connsiteX0" fmla="*/ 0 w 1352220"/>
                <a:gd name="connsiteY0" fmla="*/ 172192 h 358403"/>
                <a:gd name="connsiteX1" fmla="*/ 1205345 w 1352220"/>
                <a:gd name="connsiteY1" fmla="*/ 0 h 358403"/>
                <a:gd name="connsiteX2" fmla="*/ 1352220 w 1352220"/>
                <a:gd name="connsiteY2" fmla="*/ 358403 h 358403"/>
                <a:gd name="connsiteX3" fmla="*/ 0 w 1352220"/>
                <a:gd name="connsiteY3" fmla="*/ 172192 h 358403"/>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4604 h 350815"/>
                <a:gd name="connsiteX1" fmla="*/ 1097395 w 1352220"/>
                <a:gd name="connsiteY1" fmla="*/ 0 h 350815"/>
                <a:gd name="connsiteX2" fmla="*/ 1232366 w 1352220"/>
                <a:gd name="connsiteY2" fmla="*/ 188710 h 350815"/>
                <a:gd name="connsiteX3" fmla="*/ 1352220 w 1352220"/>
                <a:gd name="connsiteY3" fmla="*/ 350815 h 350815"/>
                <a:gd name="connsiteX4" fmla="*/ 0 w 1352220"/>
                <a:gd name="connsiteY4" fmla="*/ 164604 h 350815"/>
                <a:gd name="connsiteX0" fmla="*/ 0 w 1352220"/>
                <a:gd name="connsiteY0" fmla="*/ 164604 h 350815"/>
                <a:gd name="connsiteX1" fmla="*/ 1097395 w 1352220"/>
                <a:gd name="connsiteY1" fmla="*/ 0 h 350815"/>
                <a:gd name="connsiteX2" fmla="*/ 1295866 w 1352220"/>
                <a:gd name="connsiteY2" fmla="*/ 112833 h 350815"/>
                <a:gd name="connsiteX3" fmla="*/ 1352220 w 1352220"/>
                <a:gd name="connsiteY3" fmla="*/ 350815 h 350815"/>
                <a:gd name="connsiteX4" fmla="*/ 0 w 1352220"/>
                <a:gd name="connsiteY4" fmla="*/ 164604 h 350815"/>
                <a:gd name="connsiteX0" fmla="*/ 0 w 1443409"/>
                <a:gd name="connsiteY0" fmla="*/ 165401 h 351612"/>
                <a:gd name="connsiteX1" fmla="*/ 1097395 w 1443409"/>
                <a:gd name="connsiteY1" fmla="*/ 797 h 351612"/>
                <a:gd name="connsiteX2" fmla="*/ 1295866 w 1443409"/>
                <a:gd name="connsiteY2" fmla="*/ 113630 h 351612"/>
                <a:gd name="connsiteX3" fmla="*/ 1352220 w 1443409"/>
                <a:gd name="connsiteY3" fmla="*/ 351612 h 351612"/>
                <a:gd name="connsiteX4" fmla="*/ 0 w 1443409"/>
                <a:gd name="connsiteY4" fmla="*/ 165401 h 351612"/>
                <a:gd name="connsiteX0" fmla="*/ 0 w 1353387"/>
                <a:gd name="connsiteY0" fmla="*/ 165401 h 351612"/>
                <a:gd name="connsiteX1" fmla="*/ 1097395 w 1353387"/>
                <a:gd name="connsiteY1" fmla="*/ 797 h 351612"/>
                <a:gd name="connsiteX2" fmla="*/ 1295866 w 1353387"/>
                <a:gd name="connsiteY2" fmla="*/ 113630 h 351612"/>
                <a:gd name="connsiteX3" fmla="*/ 1352220 w 1353387"/>
                <a:gd name="connsiteY3" fmla="*/ 351612 h 351612"/>
                <a:gd name="connsiteX4" fmla="*/ 0 w 1353387"/>
                <a:gd name="connsiteY4" fmla="*/ 165401 h 351612"/>
                <a:gd name="connsiteX0" fmla="*/ 0 w 1421468"/>
                <a:gd name="connsiteY0" fmla="*/ 164604 h 350815"/>
                <a:gd name="connsiteX1" fmla="*/ 1097395 w 1421468"/>
                <a:gd name="connsiteY1" fmla="*/ 0 h 350815"/>
                <a:gd name="connsiteX2" fmla="*/ 1352220 w 1421468"/>
                <a:gd name="connsiteY2" fmla="*/ 350815 h 350815"/>
                <a:gd name="connsiteX3" fmla="*/ 0 w 1421468"/>
                <a:gd name="connsiteY3" fmla="*/ 164604 h 350815"/>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10945"/>
                <a:gd name="connsiteY0" fmla="*/ 168398 h 350815"/>
                <a:gd name="connsiteX1" fmla="*/ 1122795 w 1310945"/>
                <a:gd name="connsiteY1" fmla="*/ 0 h 350815"/>
                <a:gd name="connsiteX2" fmla="*/ 1310945 w 1310945"/>
                <a:gd name="connsiteY2" fmla="*/ 350815 h 350815"/>
                <a:gd name="connsiteX3" fmla="*/ 0 w 1310945"/>
                <a:gd name="connsiteY3" fmla="*/ 168398 h 350815"/>
                <a:gd name="connsiteX0" fmla="*/ 0 w 1347232"/>
                <a:gd name="connsiteY0" fmla="*/ 168398 h 350815"/>
                <a:gd name="connsiteX1" fmla="*/ 1122795 w 1347232"/>
                <a:gd name="connsiteY1" fmla="*/ 0 h 350815"/>
                <a:gd name="connsiteX2" fmla="*/ 1310945 w 1347232"/>
                <a:gd name="connsiteY2" fmla="*/ 350815 h 350815"/>
                <a:gd name="connsiteX3" fmla="*/ 0 w 1347232"/>
                <a:gd name="connsiteY3" fmla="*/ 168398 h 350815"/>
                <a:gd name="connsiteX0" fmla="*/ 0 w 1400946"/>
                <a:gd name="connsiteY0" fmla="*/ 162841 h 345258"/>
                <a:gd name="connsiteX1" fmla="*/ 1269378 w 1400946"/>
                <a:gd name="connsiteY1" fmla="*/ 0 h 345258"/>
                <a:gd name="connsiteX2" fmla="*/ 1310945 w 1400946"/>
                <a:gd name="connsiteY2" fmla="*/ 345258 h 345258"/>
                <a:gd name="connsiteX3" fmla="*/ 0 w 1400946"/>
                <a:gd name="connsiteY3" fmla="*/ 162841 h 345258"/>
                <a:gd name="connsiteX0" fmla="*/ 0 w 1386662"/>
                <a:gd name="connsiteY0" fmla="*/ 162841 h 345258"/>
                <a:gd name="connsiteX1" fmla="*/ 1269378 w 1386662"/>
                <a:gd name="connsiteY1" fmla="*/ 0 h 345258"/>
                <a:gd name="connsiteX2" fmla="*/ 1276046 w 1386662"/>
                <a:gd name="connsiteY2" fmla="*/ 345258 h 345258"/>
                <a:gd name="connsiteX3" fmla="*/ 0 w 1386662"/>
                <a:gd name="connsiteY3" fmla="*/ 162841 h 345258"/>
                <a:gd name="connsiteX0" fmla="*/ 0 w 1394914"/>
                <a:gd name="connsiteY0" fmla="*/ 162841 h 339702"/>
                <a:gd name="connsiteX1" fmla="*/ 1269378 w 1394914"/>
                <a:gd name="connsiteY1" fmla="*/ 0 h 339702"/>
                <a:gd name="connsiteX2" fmla="*/ 1296989 w 1394914"/>
                <a:gd name="connsiteY2" fmla="*/ 339702 h 339702"/>
                <a:gd name="connsiteX3" fmla="*/ 0 w 1394914"/>
                <a:gd name="connsiteY3" fmla="*/ 162841 h 339702"/>
                <a:gd name="connsiteX0" fmla="*/ 0 w 1411864"/>
                <a:gd name="connsiteY0" fmla="*/ 162841 h 339757"/>
                <a:gd name="connsiteX1" fmla="*/ 1269378 w 1411864"/>
                <a:gd name="connsiteY1" fmla="*/ 0 h 339757"/>
                <a:gd name="connsiteX2" fmla="*/ 1296989 w 1411864"/>
                <a:gd name="connsiteY2" fmla="*/ 339702 h 339757"/>
                <a:gd name="connsiteX3" fmla="*/ 0 w 1411864"/>
                <a:gd name="connsiteY3" fmla="*/ 162841 h 339757"/>
                <a:gd name="connsiteX0" fmla="*/ 0 w 1396177"/>
                <a:gd name="connsiteY0" fmla="*/ 162841 h 339751"/>
                <a:gd name="connsiteX1" fmla="*/ 1269378 w 1396177"/>
                <a:gd name="connsiteY1" fmla="*/ 0 h 339751"/>
                <a:gd name="connsiteX2" fmla="*/ 1296989 w 1396177"/>
                <a:gd name="connsiteY2" fmla="*/ 339702 h 339751"/>
                <a:gd name="connsiteX3" fmla="*/ 0 w 1396177"/>
                <a:gd name="connsiteY3" fmla="*/ 162841 h 339751"/>
                <a:gd name="connsiteX0" fmla="*/ 0 w 1410378"/>
                <a:gd name="connsiteY0" fmla="*/ 162841 h 339751"/>
                <a:gd name="connsiteX1" fmla="*/ 1297300 w 1410378"/>
                <a:gd name="connsiteY1" fmla="*/ 0 h 339751"/>
                <a:gd name="connsiteX2" fmla="*/ 1296989 w 1410378"/>
                <a:gd name="connsiteY2" fmla="*/ 339702 h 339751"/>
                <a:gd name="connsiteX3" fmla="*/ 0 w 1410378"/>
                <a:gd name="connsiteY3" fmla="*/ 162841 h 339751"/>
                <a:gd name="connsiteX0" fmla="*/ 0 w 1406646"/>
                <a:gd name="connsiteY0" fmla="*/ 162841 h 339751"/>
                <a:gd name="connsiteX1" fmla="*/ 1290319 w 1406646"/>
                <a:gd name="connsiteY1" fmla="*/ 0 h 339751"/>
                <a:gd name="connsiteX2" fmla="*/ 1296989 w 1406646"/>
                <a:gd name="connsiteY2" fmla="*/ 339702 h 339751"/>
                <a:gd name="connsiteX3" fmla="*/ 0 w 1406646"/>
                <a:gd name="connsiteY3" fmla="*/ 162841 h 339751"/>
                <a:gd name="connsiteX0" fmla="*/ 0 w 1409364"/>
                <a:gd name="connsiteY0" fmla="*/ 162841 h 339749"/>
                <a:gd name="connsiteX1" fmla="*/ 1290319 w 1409364"/>
                <a:gd name="connsiteY1" fmla="*/ 0 h 339749"/>
                <a:gd name="connsiteX2" fmla="*/ 1296989 w 1409364"/>
                <a:gd name="connsiteY2" fmla="*/ 339702 h 339749"/>
                <a:gd name="connsiteX3" fmla="*/ 0 w 1409364"/>
                <a:gd name="connsiteY3" fmla="*/ 162841 h 339749"/>
              </a:gdLst>
              <a:ahLst/>
              <a:cxnLst>
                <a:cxn ang="0">
                  <a:pos x="connsiteX0" y="connsiteY0"/>
                </a:cxn>
                <a:cxn ang="0">
                  <a:pos x="connsiteX1" y="connsiteY1"/>
                </a:cxn>
                <a:cxn ang="0">
                  <a:pos x="connsiteX2" y="connsiteY2"/>
                </a:cxn>
                <a:cxn ang="0">
                  <a:pos x="connsiteX3" y="connsiteY3"/>
                </a:cxn>
              </a:cxnLst>
              <a:rect l="l" t="t" r="r" b="b"/>
              <a:pathLst>
                <a:path w="1409364" h="339749">
                  <a:moveTo>
                    <a:pt x="0" y="162841"/>
                  </a:moveTo>
                  <a:cubicBezTo>
                    <a:pt x="374265" y="106708"/>
                    <a:pt x="916054" y="56133"/>
                    <a:pt x="1290319" y="0"/>
                  </a:cubicBezTo>
                  <a:cubicBezTo>
                    <a:pt x="1464914" y="1"/>
                    <a:pt x="1430326" y="344380"/>
                    <a:pt x="1296989" y="339702"/>
                  </a:cubicBezTo>
                  <a:lnTo>
                    <a:pt x="0" y="162841"/>
                  </a:lnTo>
                  <a:close/>
                </a:path>
              </a:pathLst>
            </a:custGeom>
            <a:solidFill>
              <a:schemeClr val="tx1">
                <a:alpha val="50000"/>
              </a:schemeClr>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40" name="Freeform 39">
              <a:extLst>
                <a:ext uri="{FF2B5EF4-FFF2-40B4-BE49-F238E27FC236}">
                  <a16:creationId xmlns:a16="http://schemas.microsoft.com/office/drawing/2014/main" id="{EB4AB844-392E-244D-A9FA-C1C88720E057}"/>
                </a:ext>
              </a:extLst>
            </p:cNvPr>
            <p:cNvSpPr/>
            <p:nvPr/>
          </p:nvSpPr>
          <p:spPr>
            <a:xfrm rot="10800000">
              <a:off x="6986947" y="1324644"/>
              <a:ext cx="330245" cy="469856"/>
            </a:xfrm>
            <a:custGeom>
              <a:avLst/>
              <a:gdLst>
                <a:gd name="connsiteX0" fmla="*/ 0 w 841375"/>
                <a:gd name="connsiteY0" fmla="*/ 673100 h 685800"/>
                <a:gd name="connsiteX1" fmla="*/ 841375 w 841375"/>
                <a:gd name="connsiteY1" fmla="*/ 685800 h 685800"/>
                <a:gd name="connsiteX2" fmla="*/ 552450 w 841375"/>
                <a:gd name="connsiteY2" fmla="*/ 0 h 685800"/>
                <a:gd name="connsiteX3" fmla="*/ 298450 w 841375"/>
                <a:gd name="connsiteY3" fmla="*/ 0 h 685800"/>
                <a:gd name="connsiteX4" fmla="*/ 0 w 841375"/>
                <a:gd name="connsiteY4" fmla="*/ 673100 h 685800"/>
                <a:gd name="connsiteX0" fmla="*/ 0 w 838200"/>
                <a:gd name="connsiteY0" fmla="*/ 673100 h 673100"/>
                <a:gd name="connsiteX1" fmla="*/ 838200 w 838200"/>
                <a:gd name="connsiteY1" fmla="*/ 666750 h 673100"/>
                <a:gd name="connsiteX2" fmla="*/ 552450 w 838200"/>
                <a:gd name="connsiteY2" fmla="*/ 0 h 673100"/>
                <a:gd name="connsiteX3" fmla="*/ 298450 w 838200"/>
                <a:gd name="connsiteY3" fmla="*/ 0 h 673100"/>
                <a:gd name="connsiteX4" fmla="*/ 0 w 838200"/>
                <a:gd name="connsiteY4" fmla="*/ 673100 h 673100"/>
                <a:gd name="connsiteX0" fmla="*/ 0 w 838200"/>
                <a:gd name="connsiteY0" fmla="*/ 673100 h 673100"/>
                <a:gd name="connsiteX1" fmla="*/ 838200 w 838200"/>
                <a:gd name="connsiteY1" fmla="*/ 666750 h 673100"/>
                <a:gd name="connsiteX2" fmla="*/ 552450 w 838200"/>
                <a:gd name="connsiteY2" fmla="*/ 0 h 673100"/>
                <a:gd name="connsiteX3" fmla="*/ 298450 w 838200"/>
                <a:gd name="connsiteY3" fmla="*/ 0 h 673100"/>
                <a:gd name="connsiteX4" fmla="*/ 0 w 838200"/>
                <a:gd name="connsiteY4" fmla="*/ 673100 h 673100"/>
                <a:gd name="connsiteX0" fmla="*/ 0 w 838200"/>
                <a:gd name="connsiteY0" fmla="*/ 692855 h 692855"/>
                <a:gd name="connsiteX1" fmla="*/ 838200 w 838200"/>
                <a:gd name="connsiteY1" fmla="*/ 686505 h 692855"/>
                <a:gd name="connsiteX2" fmla="*/ 552450 w 838200"/>
                <a:gd name="connsiteY2" fmla="*/ 19755 h 692855"/>
                <a:gd name="connsiteX3" fmla="*/ 298450 w 838200"/>
                <a:gd name="connsiteY3" fmla="*/ 19755 h 692855"/>
                <a:gd name="connsiteX4" fmla="*/ 0 w 838200"/>
                <a:gd name="connsiteY4" fmla="*/ 692855 h 692855"/>
                <a:gd name="connsiteX0" fmla="*/ 0 w 838200"/>
                <a:gd name="connsiteY0" fmla="*/ 705257 h 705257"/>
                <a:gd name="connsiteX1" fmla="*/ 838200 w 838200"/>
                <a:gd name="connsiteY1" fmla="*/ 698907 h 705257"/>
                <a:gd name="connsiteX2" fmla="*/ 552450 w 838200"/>
                <a:gd name="connsiteY2" fmla="*/ 32157 h 705257"/>
                <a:gd name="connsiteX3" fmla="*/ 298450 w 838200"/>
                <a:gd name="connsiteY3" fmla="*/ 32157 h 705257"/>
                <a:gd name="connsiteX4" fmla="*/ 0 w 838200"/>
                <a:gd name="connsiteY4" fmla="*/ 705257 h 705257"/>
                <a:gd name="connsiteX0" fmla="*/ 0 w 838200"/>
                <a:gd name="connsiteY0" fmla="*/ 705257 h 835920"/>
                <a:gd name="connsiteX1" fmla="*/ 838200 w 838200"/>
                <a:gd name="connsiteY1" fmla="*/ 698907 h 835920"/>
                <a:gd name="connsiteX2" fmla="*/ 552450 w 838200"/>
                <a:gd name="connsiteY2" fmla="*/ 32157 h 835920"/>
                <a:gd name="connsiteX3" fmla="*/ 298450 w 838200"/>
                <a:gd name="connsiteY3" fmla="*/ 32157 h 835920"/>
                <a:gd name="connsiteX4" fmla="*/ 0 w 838200"/>
                <a:gd name="connsiteY4" fmla="*/ 705257 h 835920"/>
                <a:gd name="connsiteX0" fmla="*/ 1870 w 840070"/>
                <a:gd name="connsiteY0" fmla="*/ 705257 h 888243"/>
                <a:gd name="connsiteX1" fmla="*/ 840070 w 840070"/>
                <a:gd name="connsiteY1" fmla="*/ 698907 h 888243"/>
                <a:gd name="connsiteX2" fmla="*/ 554320 w 840070"/>
                <a:gd name="connsiteY2" fmla="*/ 32157 h 888243"/>
                <a:gd name="connsiteX3" fmla="*/ 300320 w 840070"/>
                <a:gd name="connsiteY3" fmla="*/ 32157 h 888243"/>
                <a:gd name="connsiteX4" fmla="*/ 1870 w 840070"/>
                <a:gd name="connsiteY4" fmla="*/ 705257 h 888243"/>
                <a:gd name="connsiteX0" fmla="*/ 1802 w 840002"/>
                <a:gd name="connsiteY0" fmla="*/ 705257 h 877942"/>
                <a:gd name="connsiteX1" fmla="*/ 840002 w 840002"/>
                <a:gd name="connsiteY1" fmla="*/ 698907 h 877942"/>
                <a:gd name="connsiteX2" fmla="*/ 554252 w 840002"/>
                <a:gd name="connsiteY2" fmla="*/ 32157 h 877942"/>
                <a:gd name="connsiteX3" fmla="*/ 300252 w 840002"/>
                <a:gd name="connsiteY3" fmla="*/ 32157 h 877942"/>
                <a:gd name="connsiteX4" fmla="*/ 1802 w 840002"/>
                <a:gd name="connsiteY4" fmla="*/ 705257 h 877942"/>
                <a:gd name="connsiteX0" fmla="*/ 595 w 838795"/>
                <a:gd name="connsiteY0" fmla="*/ 705257 h 888484"/>
                <a:gd name="connsiteX1" fmla="*/ 838795 w 838795"/>
                <a:gd name="connsiteY1" fmla="*/ 698907 h 888484"/>
                <a:gd name="connsiteX2" fmla="*/ 553045 w 838795"/>
                <a:gd name="connsiteY2" fmla="*/ 32157 h 888484"/>
                <a:gd name="connsiteX3" fmla="*/ 299045 w 838795"/>
                <a:gd name="connsiteY3" fmla="*/ 32157 h 888484"/>
                <a:gd name="connsiteX4" fmla="*/ 595 w 838795"/>
                <a:gd name="connsiteY4" fmla="*/ 705257 h 888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795" h="888484">
                  <a:moveTo>
                    <a:pt x="595" y="705257"/>
                  </a:moveTo>
                  <a:cubicBezTo>
                    <a:pt x="-25741" y="920643"/>
                    <a:pt x="831160" y="979226"/>
                    <a:pt x="838795" y="698907"/>
                  </a:cubicBezTo>
                  <a:lnTo>
                    <a:pt x="553045" y="32157"/>
                  </a:lnTo>
                  <a:cubicBezTo>
                    <a:pt x="474728" y="-12293"/>
                    <a:pt x="367837" y="-9118"/>
                    <a:pt x="299045" y="32157"/>
                  </a:cubicBezTo>
                  <a:lnTo>
                    <a:pt x="595" y="705257"/>
                  </a:lnTo>
                  <a:close/>
                </a:path>
              </a:pathLst>
            </a:custGeom>
            <a:gradFill flip="none" rotWithShape="1">
              <a:gsLst>
                <a:gs pos="0">
                  <a:srgbClr val="FFC000">
                    <a:lumMod val="67000"/>
                  </a:srgbClr>
                </a:gs>
                <a:gs pos="48000">
                  <a:srgbClr val="FFC000">
                    <a:lumMod val="97000"/>
                    <a:lumOff val="3000"/>
                  </a:srgbClr>
                </a:gs>
                <a:gs pos="100000">
                  <a:srgbClr val="FFC000">
                    <a:lumMod val="60000"/>
                    <a:lumOff val="40000"/>
                  </a:srgbClr>
                </a:gs>
              </a:gsLst>
              <a:lin ang="0" scaled="0"/>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grpSp>
          <p:nvGrpSpPr>
            <p:cNvPr id="41" name="Group 40">
              <a:extLst>
                <a:ext uri="{FF2B5EF4-FFF2-40B4-BE49-F238E27FC236}">
                  <a16:creationId xmlns:a16="http://schemas.microsoft.com/office/drawing/2014/main" id="{777E988C-ED99-104C-86B9-91813EB971C6}"/>
                </a:ext>
              </a:extLst>
            </p:cNvPr>
            <p:cNvGrpSpPr/>
            <p:nvPr/>
          </p:nvGrpSpPr>
          <p:grpSpPr>
            <a:xfrm rot="5400000">
              <a:off x="6767432" y="2954287"/>
              <a:ext cx="738078" cy="446874"/>
              <a:chOff x="4455789" y="3789361"/>
              <a:chExt cx="1642415" cy="385837"/>
            </a:xfrm>
          </p:grpSpPr>
          <p:sp>
            <p:nvSpPr>
              <p:cNvPr id="42" name="Freeform 41">
                <a:extLst>
                  <a:ext uri="{FF2B5EF4-FFF2-40B4-BE49-F238E27FC236}">
                    <a16:creationId xmlns:a16="http://schemas.microsoft.com/office/drawing/2014/main" id="{6732A4FA-3DAA-964C-8210-EE3851F12EF4}"/>
                  </a:ext>
                </a:extLst>
              </p:cNvPr>
              <p:cNvSpPr/>
              <p:nvPr/>
            </p:nvSpPr>
            <p:spPr>
              <a:xfrm flipV="1">
                <a:off x="508751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43" name="Freeform 42">
                <a:extLst>
                  <a:ext uri="{FF2B5EF4-FFF2-40B4-BE49-F238E27FC236}">
                    <a16:creationId xmlns:a16="http://schemas.microsoft.com/office/drawing/2014/main" id="{98CD1EF2-285F-9448-8BF2-D4BA8A3E91A9}"/>
                  </a:ext>
                </a:extLst>
              </p:cNvPr>
              <p:cNvSpPr/>
              <p:nvPr/>
            </p:nvSpPr>
            <p:spPr>
              <a:xfrm flipV="1">
                <a:off x="496116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44" name="Freeform 43">
                <a:extLst>
                  <a:ext uri="{FF2B5EF4-FFF2-40B4-BE49-F238E27FC236}">
                    <a16:creationId xmlns:a16="http://schemas.microsoft.com/office/drawing/2014/main" id="{54D9171C-93B4-C240-B441-36FF1202198A}"/>
                  </a:ext>
                </a:extLst>
              </p:cNvPr>
              <p:cNvSpPr/>
              <p:nvPr/>
            </p:nvSpPr>
            <p:spPr>
              <a:xfrm flipV="1">
                <a:off x="483482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45" name="Freeform 44">
                <a:extLst>
                  <a:ext uri="{FF2B5EF4-FFF2-40B4-BE49-F238E27FC236}">
                    <a16:creationId xmlns:a16="http://schemas.microsoft.com/office/drawing/2014/main" id="{02EE75E2-91EA-224F-8F1F-934ACA7FDAD1}"/>
                  </a:ext>
                </a:extLst>
              </p:cNvPr>
              <p:cNvSpPr/>
              <p:nvPr/>
            </p:nvSpPr>
            <p:spPr>
              <a:xfrm flipV="1">
                <a:off x="470847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46" name="Freeform 45">
                <a:extLst>
                  <a:ext uri="{FF2B5EF4-FFF2-40B4-BE49-F238E27FC236}">
                    <a16:creationId xmlns:a16="http://schemas.microsoft.com/office/drawing/2014/main" id="{6C2E3A60-73EE-7B45-9222-8619C30E1131}"/>
                  </a:ext>
                </a:extLst>
              </p:cNvPr>
              <p:cNvSpPr/>
              <p:nvPr/>
            </p:nvSpPr>
            <p:spPr>
              <a:xfrm flipV="1">
                <a:off x="458213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47" name="Freeform 46">
                <a:extLst>
                  <a:ext uri="{FF2B5EF4-FFF2-40B4-BE49-F238E27FC236}">
                    <a16:creationId xmlns:a16="http://schemas.microsoft.com/office/drawing/2014/main" id="{FF21FB37-0A3A-134F-93BA-29BED2CF2477}"/>
                  </a:ext>
                </a:extLst>
              </p:cNvPr>
              <p:cNvSpPr/>
              <p:nvPr/>
            </p:nvSpPr>
            <p:spPr>
              <a:xfrm flipV="1">
                <a:off x="445578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48" name="Freeform 47">
                <a:extLst>
                  <a:ext uri="{FF2B5EF4-FFF2-40B4-BE49-F238E27FC236}">
                    <a16:creationId xmlns:a16="http://schemas.microsoft.com/office/drawing/2014/main" id="{1AB0C65B-4AD8-AD4B-B0B7-9AE8FA4A87F8}"/>
                  </a:ext>
                </a:extLst>
              </p:cNvPr>
              <p:cNvSpPr/>
              <p:nvPr/>
            </p:nvSpPr>
            <p:spPr>
              <a:xfrm flipV="1">
                <a:off x="546654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49" name="Freeform 48">
                <a:extLst>
                  <a:ext uri="{FF2B5EF4-FFF2-40B4-BE49-F238E27FC236}">
                    <a16:creationId xmlns:a16="http://schemas.microsoft.com/office/drawing/2014/main" id="{0848B4CB-581B-7746-89B9-4AFE8F9B97EB}"/>
                  </a:ext>
                </a:extLst>
              </p:cNvPr>
              <p:cNvSpPr/>
              <p:nvPr/>
            </p:nvSpPr>
            <p:spPr>
              <a:xfrm flipV="1">
                <a:off x="534020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50" name="Freeform 49">
                <a:extLst>
                  <a:ext uri="{FF2B5EF4-FFF2-40B4-BE49-F238E27FC236}">
                    <a16:creationId xmlns:a16="http://schemas.microsoft.com/office/drawing/2014/main" id="{11D62FCF-95E7-9547-B1CF-066FC4AB8CBB}"/>
                  </a:ext>
                </a:extLst>
              </p:cNvPr>
              <p:cNvSpPr/>
              <p:nvPr/>
            </p:nvSpPr>
            <p:spPr>
              <a:xfrm flipV="1">
                <a:off x="521385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51" name="Freeform 50">
                <a:extLst>
                  <a:ext uri="{FF2B5EF4-FFF2-40B4-BE49-F238E27FC236}">
                    <a16:creationId xmlns:a16="http://schemas.microsoft.com/office/drawing/2014/main" id="{08813D17-9AD7-154A-A246-8805402C1019}"/>
                  </a:ext>
                </a:extLst>
              </p:cNvPr>
              <p:cNvSpPr/>
              <p:nvPr/>
            </p:nvSpPr>
            <p:spPr>
              <a:xfrm flipV="1">
                <a:off x="597192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52" name="Freeform 51">
                <a:extLst>
                  <a:ext uri="{FF2B5EF4-FFF2-40B4-BE49-F238E27FC236}">
                    <a16:creationId xmlns:a16="http://schemas.microsoft.com/office/drawing/2014/main" id="{15017B1E-8CB9-534E-92FC-A4F069AC99D1}"/>
                  </a:ext>
                </a:extLst>
              </p:cNvPr>
              <p:cNvSpPr/>
              <p:nvPr/>
            </p:nvSpPr>
            <p:spPr>
              <a:xfrm flipV="1">
                <a:off x="584558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53" name="Freeform 52">
                <a:extLst>
                  <a:ext uri="{FF2B5EF4-FFF2-40B4-BE49-F238E27FC236}">
                    <a16:creationId xmlns:a16="http://schemas.microsoft.com/office/drawing/2014/main" id="{63DAA840-4A8D-644C-A132-95752A49FA6D}"/>
                  </a:ext>
                </a:extLst>
              </p:cNvPr>
              <p:cNvSpPr/>
              <p:nvPr/>
            </p:nvSpPr>
            <p:spPr>
              <a:xfrm flipV="1">
                <a:off x="571923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54" name="Freeform 53">
                <a:extLst>
                  <a:ext uri="{FF2B5EF4-FFF2-40B4-BE49-F238E27FC236}">
                    <a16:creationId xmlns:a16="http://schemas.microsoft.com/office/drawing/2014/main" id="{8405F1A3-BDA7-9E47-A2A5-F110D805B36E}"/>
                  </a:ext>
                </a:extLst>
              </p:cNvPr>
              <p:cNvSpPr/>
              <p:nvPr/>
            </p:nvSpPr>
            <p:spPr>
              <a:xfrm flipV="1">
                <a:off x="559289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grpSp>
        <p:grpSp>
          <p:nvGrpSpPr>
            <p:cNvPr id="55" name="Group 54">
              <a:extLst>
                <a:ext uri="{FF2B5EF4-FFF2-40B4-BE49-F238E27FC236}">
                  <a16:creationId xmlns:a16="http://schemas.microsoft.com/office/drawing/2014/main" id="{A747CB95-DE81-5F4D-8344-C66162A41AD0}"/>
                </a:ext>
              </a:extLst>
            </p:cNvPr>
            <p:cNvGrpSpPr/>
            <p:nvPr/>
          </p:nvGrpSpPr>
          <p:grpSpPr>
            <a:xfrm>
              <a:off x="6941576" y="1736546"/>
              <a:ext cx="2000330" cy="335282"/>
              <a:chOff x="4317681" y="2099920"/>
              <a:chExt cx="2161167" cy="397962"/>
            </a:xfrm>
          </p:grpSpPr>
          <p:grpSp>
            <p:nvGrpSpPr>
              <p:cNvPr id="56" name="Group 55">
                <a:extLst>
                  <a:ext uri="{FF2B5EF4-FFF2-40B4-BE49-F238E27FC236}">
                    <a16:creationId xmlns:a16="http://schemas.microsoft.com/office/drawing/2014/main" id="{40D9AC03-D318-934B-91C9-CB9BE7631DDA}"/>
                  </a:ext>
                </a:extLst>
              </p:cNvPr>
              <p:cNvGrpSpPr/>
              <p:nvPr/>
            </p:nvGrpSpPr>
            <p:grpSpPr>
              <a:xfrm>
                <a:off x="4317681" y="2116492"/>
                <a:ext cx="2161167" cy="381390"/>
                <a:chOff x="3701006" y="2038155"/>
                <a:chExt cx="2161167" cy="381390"/>
              </a:xfrm>
            </p:grpSpPr>
            <p:sp>
              <p:nvSpPr>
                <p:cNvPr id="58" name="Rectangle 57">
                  <a:extLst>
                    <a:ext uri="{FF2B5EF4-FFF2-40B4-BE49-F238E27FC236}">
                      <a16:creationId xmlns:a16="http://schemas.microsoft.com/office/drawing/2014/main" id="{F10A5BA8-EADD-9443-9D74-D370F5A080BA}"/>
                    </a:ext>
                  </a:extLst>
                </p:cNvPr>
                <p:cNvSpPr/>
                <p:nvPr/>
              </p:nvSpPr>
              <p:spPr>
                <a:xfrm>
                  <a:off x="3804063" y="2038155"/>
                  <a:ext cx="1955052" cy="381390"/>
                </a:xfrm>
                <a:prstGeom prst="rect">
                  <a:avLst/>
                </a:prstGeom>
                <a:gradFill flip="none" rotWithShape="1">
                  <a:gsLst>
                    <a:gs pos="0">
                      <a:srgbClr val="FFC000">
                        <a:lumMod val="67000"/>
                      </a:srgbClr>
                    </a:gs>
                    <a:gs pos="48000">
                      <a:srgbClr val="FFC000">
                        <a:lumMod val="97000"/>
                        <a:lumOff val="3000"/>
                      </a:srgbClr>
                    </a:gs>
                    <a:gs pos="100000">
                      <a:srgbClr val="FFC000">
                        <a:lumMod val="60000"/>
                        <a:lumOff val="40000"/>
                      </a:srgbClr>
                    </a:gs>
                  </a:gsLst>
                  <a:lin ang="16200000" scaled="1"/>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59" name="Oval 58">
                  <a:extLst>
                    <a:ext uri="{FF2B5EF4-FFF2-40B4-BE49-F238E27FC236}">
                      <a16:creationId xmlns:a16="http://schemas.microsoft.com/office/drawing/2014/main" id="{EF43D58A-5E76-E442-BEBC-E310E489A13D}"/>
                    </a:ext>
                  </a:extLst>
                </p:cNvPr>
                <p:cNvSpPr/>
                <p:nvPr/>
              </p:nvSpPr>
              <p:spPr>
                <a:xfrm>
                  <a:off x="3701006" y="2038155"/>
                  <a:ext cx="206115" cy="381390"/>
                </a:xfrm>
                <a:prstGeom prst="ellipse">
                  <a:avLst/>
                </a:prstGeom>
                <a:solidFill>
                  <a:srgbClr val="5B9BD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60" name="Oval 59">
                  <a:extLst>
                    <a:ext uri="{FF2B5EF4-FFF2-40B4-BE49-F238E27FC236}">
                      <a16:creationId xmlns:a16="http://schemas.microsoft.com/office/drawing/2014/main" id="{BE616EAE-5D88-9D4D-891E-73BDBDD6D2D7}"/>
                    </a:ext>
                  </a:extLst>
                </p:cNvPr>
                <p:cNvSpPr/>
                <p:nvPr/>
              </p:nvSpPr>
              <p:spPr>
                <a:xfrm>
                  <a:off x="3728842" y="2089663"/>
                  <a:ext cx="150444" cy="278375"/>
                </a:xfrm>
                <a:prstGeom prst="ellipse">
                  <a:avLst/>
                </a:prstGeom>
                <a:gradFill flip="none" rotWithShape="1">
                  <a:gsLst>
                    <a:gs pos="0">
                      <a:sysClr val="windowText" lastClr="000000"/>
                    </a:gs>
                    <a:gs pos="50000">
                      <a:srgbClr val="5B9BD5">
                        <a:tint val="44500"/>
                        <a:satMod val="160000"/>
                      </a:srgbClr>
                    </a:gs>
                    <a:gs pos="75000">
                      <a:srgbClr val="5B9BD5">
                        <a:lumMod val="40000"/>
                        <a:lumOff val="60000"/>
                      </a:srgbClr>
                    </a:gs>
                    <a:gs pos="100000">
                      <a:sysClr val="window" lastClr="FFFFFF">
                        <a:lumMod val="50000"/>
                      </a:sysClr>
                    </a:gs>
                  </a:gsLst>
                  <a:lin ang="5400000" scaled="1"/>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61" name="Oval 60">
                  <a:extLst>
                    <a:ext uri="{FF2B5EF4-FFF2-40B4-BE49-F238E27FC236}">
                      <a16:creationId xmlns:a16="http://schemas.microsoft.com/office/drawing/2014/main" id="{8FC21614-579D-2641-9C3D-38BC58FA713A}"/>
                    </a:ext>
                  </a:extLst>
                </p:cNvPr>
                <p:cNvSpPr/>
                <p:nvPr/>
              </p:nvSpPr>
              <p:spPr>
                <a:xfrm>
                  <a:off x="5656058" y="2038155"/>
                  <a:ext cx="206115" cy="381390"/>
                </a:xfrm>
                <a:prstGeom prst="ellipse">
                  <a:avLst/>
                </a:prstGeom>
                <a:gradFill flip="none" rotWithShape="1">
                  <a:gsLst>
                    <a:gs pos="0">
                      <a:srgbClr val="FFC000">
                        <a:lumMod val="67000"/>
                      </a:srgbClr>
                    </a:gs>
                    <a:gs pos="48000">
                      <a:srgbClr val="FFC000">
                        <a:lumMod val="97000"/>
                        <a:lumOff val="3000"/>
                      </a:srgbClr>
                    </a:gs>
                    <a:gs pos="100000">
                      <a:srgbClr val="FFC000">
                        <a:lumMod val="60000"/>
                        <a:lumOff val="40000"/>
                      </a:srgbClr>
                    </a:gs>
                  </a:gsLst>
                  <a:lin ang="16200000" scaled="1"/>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sp>
            <p:nvSpPr>
              <p:cNvPr id="57" name="TextBox 56">
                <a:extLst>
                  <a:ext uri="{FF2B5EF4-FFF2-40B4-BE49-F238E27FC236}">
                    <a16:creationId xmlns:a16="http://schemas.microsoft.com/office/drawing/2014/main" id="{DF602104-C088-0C47-A5D3-D25E209D71B9}"/>
                  </a:ext>
                </a:extLst>
              </p:cNvPr>
              <p:cNvSpPr txBox="1"/>
              <p:nvPr/>
            </p:nvSpPr>
            <p:spPr>
              <a:xfrm>
                <a:off x="4905822" y="2099920"/>
                <a:ext cx="891025" cy="328783"/>
              </a:xfrm>
              <a:prstGeom prst="rect">
                <a:avLst/>
              </a:prstGeom>
              <a:noFill/>
            </p:spPr>
            <p:txBody>
              <a:bodyPr wrap="non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
                    <a:cs typeface=""/>
                  </a:rPr>
                  <a:t>THz LINAC</a:t>
                </a:r>
              </a:p>
            </p:txBody>
          </p:sp>
        </p:grpSp>
        <p:grpSp>
          <p:nvGrpSpPr>
            <p:cNvPr id="62" name="Group 61">
              <a:extLst>
                <a:ext uri="{FF2B5EF4-FFF2-40B4-BE49-F238E27FC236}">
                  <a16:creationId xmlns:a16="http://schemas.microsoft.com/office/drawing/2014/main" id="{AC1C5751-BB13-1F46-B8A4-2D7FCF58838A}"/>
                </a:ext>
              </a:extLst>
            </p:cNvPr>
            <p:cNvGrpSpPr/>
            <p:nvPr/>
          </p:nvGrpSpPr>
          <p:grpSpPr>
            <a:xfrm>
              <a:off x="6988892" y="2043239"/>
              <a:ext cx="330743" cy="471132"/>
              <a:chOff x="3971922" y="3142847"/>
              <a:chExt cx="833695" cy="890897"/>
            </a:xfrm>
          </p:grpSpPr>
          <p:sp>
            <p:nvSpPr>
              <p:cNvPr id="63" name="Freeform 62">
                <a:extLst>
                  <a:ext uri="{FF2B5EF4-FFF2-40B4-BE49-F238E27FC236}">
                    <a16:creationId xmlns:a16="http://schemas.microsoft.com/office/drawing/2014/main" id="{8110E3C4-C4A0-124F-82FD-E3129218344B}"/>
                  </a:ext>
                </a:extLst>
              </p:cNvPr>
              <p:cNvSpPr/>
              <p:nvPr/>
            </p:nvSpPr>
            <p:spPr>
              <a:xfrm>
                <a:off x="3971922" y="3142847"/>
                <a:ext cx="831850" cy="705258"/>
              </a:xfrm>
              <a:custGeom>
                <a:avLst/>
                <a:gdLst>
                  <a:gd name="connsiteX0" fmla="*/ 0 w 841375"/>
                  <a:gd name="connsiteY0" fmla="*/ 673100 h 685800"/>
                  <a:gd name="connsiteX1" fmla="*/ 841375 w 841375"/>
                  <a:gd name="connsiteY1" fmla="*/ 685800 h 685800"/>
                  <a:gd name="connsiteX2" fmla="*/ 552450 w 841375"/>
                  <a:gd name="connsiteY2" fmla="*/ 0 h 685800"/>
                  <a:gd name="connsiteX3" fmla="*/ 298450 w 841375"/>
                  <a:gd name="connsiteY3" fmla="*/ 0 h 685800"/>
                  <a:gd name="connsiteX4" fmla="*/ 0 w 841375"/>
                  <a:gd name="connsiteY4" fmla="*/ 673100 h 685800"/>
                  <a:gd name="connsiteX0" fmla="*/ 0 w 838200"/>
                  <a:gd name="connsiteY0" fmla="*/ 673100 h 673100"/>
                  <a:gd name="connsiteX1" fmla="*/ 838200 w 838200"/>
                  <a:gd name="connsiteY1" fmla="*/ 666750 h 673100"/>
                  <a:gd name="connsiteX2" fmla="*/ 552450 w 838200"/>
                  <a:gd name="connsiteY2" fmla="*/ 0 h 673100"/>
                  <a:gd name="connsiteX3" fmla="*/ 298450 w 838200"/>
                  <a:gd name="connsiteY3" fmla="*/ 0 h 673100"/>
                  <a:gd name="connsiteX4" fmla="*/ 0 w 838200"/>
                  <a:gd name="connsiteY4" fmla="*/ 673100 h 673100"/>
                  <a:gd name="connsiteX0" fmla="*/ 0 w 838200"/>
                  <a:gd name="connsiteY0" fmla="*/ 673100 h 673100"/>
                  <a:gd name="connsiteX1" fmla="*/ 838200 w 838200"/>
                  <a:gd name="connsiteY1" fmla="*/ 666750 h 673100"/>
                  <a:gd name="connsiteX2" fmla="*/ 552450 w 838200"/>
                  <a:gd name="connsiteY2" fmla="*/ 0 h 673100"/>
                  <a:gd name="connsiteX3" fmla="*/ 298450 w 838200"/>
                  <a:gd name="connsiteY3" fmla="*/ 0 h 673100"/>
                  <a:gd name="connsiteX4" fmla="*/ 0 w 838200"/>
                  <a:gd name="connsiteY4" fmla="*/ 673100 h 673100"/>
                  <a:gd name="connsiteX0" fmla="*/ 0 w 838200"/>
                  <a:gd name="connsiteY0" fmla="*/ 692855 h 692855"/>
                  <a:gd name="connsiteX1" fmla="*/ 838200 w 838200"/>
                  <a:gd name="connsiteY1" fmla="*/ 686505 h 692855"/>
                  <a:gd name="connsiteX2" fmla="*/ 552450 w 838200"/>
                  <a:gd name="connsiteY2" fmla="*/ 19755 h 692855"/>
                  <a:gd name="connsiteX3" fmla="*/ 298450 w 838200"/>
                  <a:gd name="connsiteY3" fmla="*/ 19755 h 692855"/>
                  <a:gd name="connsiteX4" fmla="*/ 0 w 838200"/>
                  <a:gd name="connsiteY4" fmla="*/ 692855 h 692855"/>
                  <a:gd name="connsiteX0" fmla="*/ 0 w 838200"/>
                  <a:gd name="connsiteY0" fmla="*/ 705257 h 705257"/>
                  <a:gd name="connsiteX1" fmla="*/ 838200 w 838200"/>
                  <a:gd name="connsiteY1" fmla="*/ 698907 h 705257"/>
                  <a:gd name="connsiteX2" fmla="*/ 552450 w 838200"/>
                  <a:gd name="connsiteY2" fmla="*/ 32157 h 705257"/>
                  <a:gd name="connsiteX3" fmla="*/ 298450 w 838200"/>
                  <a:gd name="connsiteY3" fmla="*/ 32157 h 705257"/>
                  <a:gd name="connsiteX4" fmla="*/ 0 w 838200"/>
                  <a:gd name="connsiteY4" fmla="*/ 705257 h 705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0" h="705257">
                    <a:moveTo>
                      <a:pt x="0" y="705257"/>
                    </a:moveTo>
                    <a:lnTo>
                      <a:pt x="838200" y="698907"/>
                    </a:lnTo>
                    <a:lnTo>
                      <a:pt x="552450" y="32157"/>
                    </a:lnTo>
                    <a:cubicBezTo>
                      <a:pt x="474133" y="-12293"/>
                      <a:pt x="367242" y="-9118"/>
                      <a:pt x="298450" y="32157"/>
                    </a:cubicBezTo>
                    <a:lnTo>
                      <a:pt x="0" y="705257"/>
                    </a:lnTo>
                    <a:close/>
                  </a:path>
                </a:pathLst>
              </a:custGeom>
              <a:gradFill flip="none" rotWithShape="1">
                <a:gsLst>
                  <a:gs pos="0">
                    <a:srgbClr val="FFC000">
                      <a:lumMod val="67000"/>
                    </a:srgbClr>
                  </a:gs>
                  <a:gs pos="48000">
                    <a:srgbClr val="FFC000">
                      <a:lumMod val="97000"/>
                      <a:lumOff val="3000"/>
                    </a:srgbClr>
                  </a:gs>
                  <a:gs pos="100000">
                    <a:srgbClr val="FFC000">
                      <a:lumMod val="60000"/>
                      <a:lumOff val="40000"/>
                    </a:srgbClr>
                  </a:gs>
                </a:gsLst>
                <a:lin ang="0" scaled="0"/>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sp>
            <p:nvSpPr>
              <p:cNvPr id="64" name="Oval 63">
                <a:extLst>
                  <a:ext uri="{FF2B5EF4-FFF2-40B4-BE49-F238E27FC236}">
                    <a16:creationId xmlns:a16="http://schemas.microsoft.com/office/drawing/2014/main" id="{861073D6-7F5A-A041-B6DE-2FDB600D606E}"/>
                  </a:ext>
                </a:extLst>
              </p:cNvPr>
              <p:cNvSpPr/>
              <p:nvPr/>
            </p:nvSpPr>
            <p:spPr>
              <a:xfrm rot="5400000">
                <a:off x="4213974" y="3442101"/>
                <a:ext cx="350198" cy="833088"/>
              </a:xfrm>
              <a:prstGeom prst="ellipse">
                <a:avLst/>
              </a:prstGeom>
              <a:solidFill>
                <a:srgbClr val="5B9BD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65" name="Oval 64">
                <a:extLst>
                  <a:ext uri="{FF2B5EF4-FFF2-40B4-BE49-F238E27FC236}">
                    <a16:creationId xmlns:a16="http://schemas.microsoft.com/office/drawing/2014/main" id="{353CBCB0-46C1-7A4C-BC22-B885A79D97FA}"/>
                  </a:ext>
                </a:extLst>
              </p:cNvPr>
              <p:cNvSpPr/>
              <p:nvPr/>
            </p:nvSpPr>
            <p:spPr>
              <a:xfrm rot="5400000">
                <a:off x="4261270" y="3554605"/>
                <a:ext cx="255610" cy="608067"/>
              </a:xfrm>
              <a:prstGeom prst="ellipse">
                <a:avLst/>
              </a:prstGeom>
              <a:gradFill flip="none" rotWithShape="1">
                <a:gsLst>
                  <a:gs pos="0">
                    <a:sysClr val="windowText" lastClr="000000"/>
                  </a:gs>
                  <a:gs pos="50000">
                    <a:srgbClr val="5B9BD5">
                      <a:tint val="44500"/>
                      <a:satMod val="160000"/>
                    </a:srgbClr>
                  </a:gs>
                  <a:gs pos="75000">
                    <a:srgbClr val="5B9BD5">
                      <a:lumMod val="40000"/>
                      <a:lumOff val="60000"/>
                    </a:srgbClr>
                  </a:gs>
                  <a:gs pos="100000">
                    <a:sysClr val="window" lastClr="FFFFFF">
                      <a:lumMod val="50000"/>
                    </a:sysClr>
                  </a:gs>
                </a:gsLst>
                <a:lin ang="5400000" scaled="1"/>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sp>
          <p:nvSpPr>
            <p:cNvPr id="66" name="Freeform 65">
              <a:extLst>
                <a:ext uri="{FF2B5EF4-FFF2-40B4-BE49-F238E27FC236}">
                  <a16:creationId xmlns:a16="http://schemas.microsoft.com/office/drawing/2014/main" id="{53A71101-44F0-D943-9675-430450ED55B9}"/>
                </a:ext>
              </a:extLst>
            </p:cNvPr>
            <p:cNvSpPr/>
            <p:nvPr/>
          </p:nvSpPr>
          <p:spPr>
            <a:xfrm rot="5400000">
              <a:off x="6943544" y="2376346"/>
              <a:ext cx="401898" cy="359607"/>
            </a:xfrm>
            <a:custGeom>
              <a:avLst/>
              <a:gdLst>
                <a:gd name="connsiteX0" fmla="*/ 0 w 1205345"/>
                <a:gd name="connsiteY0" fmla="*/ 172192 h 362197"/>
                <a:gd name="connsiteX1" fmla="*/ 1205345 w 1205345"/>
                <a:gd name="connsiteY1" fmla="*/ 0 h 362197"/>
                <a:gd name="connsiteX2" fmla="*/ 1193470 w 1205345"/>
                <a:gd name="connsiteY2" fmla="*/ 362197 h 362197"/>
                <a:gd name="connsiteX3" fmla="*/ 0 w 1205345"/>
                <a:gd name="connsiteY3" fmla="*/ 172192 h 362197"/>
                <a:gd name="connsiteX0" fmla="*/ 0 w 1352220"/>
                <a:gd name="connsiteY0" fmla="*/ 172192 h 358403"/>
                <a:gd name="connsiteX1" fmla="*/ 1205345 w 1352220"/>
                <a:gd name="connsiteY1" fmla="*/ 0 h 358403"/>
                <a:gd name="connsiteX2" fmla="*/ 1352220 w 1352220"/>
                <a:gd name="connsiteY2" fmla="*/ 358403 h 358403"/>
                <a:gd name="connsiteX3" fmla="*/ 0 w 1352220"/>
                <a:gd name="connsiteY3" fmla="*/ 172192 h 358403"/>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4604 h 350815"/>
                <a:gd name="connsiteX1" fmla="*/ 1097395 w 1352220"/>
                <a:gd name="connsiteY1" fmla="*/ 0 h 350815"/>
                <a:gd name="connsiteX2" fmla="*/ 1232366 w 1352220"/>
                <a:gd name="connsiteY2" fmla="*/ 188710 h 350815"/>
                <a:gd name="connsiteX3" fmla="*/ 1352220 w 1352220"/>
                <a:gd name="connsiteY3" fmla="*/ 350815 h 350815"/>
                <a:gd name="connsiteX4" fmla="*/ 0 w 1352220"/>
                <a:gd name="connsiteY4" fmla="*/ 164604 h 350815"/>
                <a:gd name="connsiteX0" fmla="*/ 0 w 1352220"/>
                <a:gd name="connsiteY0" fmla="*/ 164604 h 350815"/>
                <a:gd name="connsiteX1" fmla="*/ 1097395 w 1352220"/>
                <a:gd name="connsiteY1" fmla="*/ 0 h 350815"/>
                <a:gd name="connsiteX2" fmla="*/ 1295866 w 1352220"/>
                <a:gd name="connsiteY2" fmla="*/ 112833 h 350815"/>
                <a:gd name="connsiteX3" fmla="*/ 1352220 w 1352220"/>
                <a:gd name="connsiteY3" fmla="*/ 350815 h 350815"/>
                <a:gd name="connsiteX4" fmla="*/ 0 w 1352220"/>
                <a:gd name="connsiteY4" fmla="*/ 164604 h 350815"/>
                <a:gd name="connsiteX0" fmla="*/ 0 w 1443409"/>
                <a:gd name="connsiteY0" fmla="*/ 165401 h 351612"/>
                <a:gd name="connsiteX1" fmla="*/ 1097395 w 1443409"/>
                <a:gd name="connsiteY1" fmla="*/ 797 h 351612"/>
                <a:gd name="connsiteX2" fmla="*/ 1295866 w 1443409"/>
                <a:gd name="connsiteY2" fmla="*/ 113630 h 351612"/>
                <a:gd name="connsiteX3" fmla="*/ 1352220 w 1443409"/>
                <a:gd name="connsiteY3" fmla="*/ 351612 h 351612"/>
                <a:gd name="connsiteX4" fmla="*/ 0 w 1443409"/>
                <a:gd name="connsiteY4" fmla="*/ 165401 h 351612"/>
                <a:gd name="connsiteX0" fmla="*/ 0 w 1353387"/>
                <a:gd name="connsiteY0" fmla="*/ 165401 h 351612"/>
                <a:gd name="connsiteX1" fmla="*/ 1097395 w 1353387"/>
                <a:gd name="connsiteY1" fmla="*/ 797 h 351612"/>
                <a:gd name="connsiteX2" fmla="*/ 1295866 w 1353387"/>
                <a:gd name="connsiteY2" fmla="*/ 113630 h 351612"/>
                <a:gd name="connsiteX3" fmla="*/ 1352220 w 1353387"/>
                <a:gd name="connsiteY3" fmla="*/ 351612 h 351612"/>
                <a:gd name="connsiteX4" fmla="*/ 0 w 1353387"/>
                <a:gd name="connsiteY4" fmla="*/ 165401 h 351612"/>
                <a:gd name="connsiteX0" fmla="*/ 0 w 1421468"/>
                <a:gd name="connsiteY0" fmla="*/ 164604 h 350815"/>
                <a:gd name="connsiteX1" fmla="*/ 1097395 w 1421468"/>
                <a:gd name="connsiteY1" fmla="*/ 0 h 350815"/>
                <a:gd name="connsiteX2" fmla="*/ 1352220 w 1421468"/>
                <a:gd name="connsiteY2" fmla="*/ 350815 h 350815"/>
                <a:gd name="connsiteX3" fmla="*/ 0 w 1421468"/>
                <a:gd name="connsiteY3" fmla="*/ 164604 h 350815"/>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10945"/>
                <a:gd name="connsiteY0" fmla="*/ 168398 h 350815"/>
                <a:gd name="connsiteX1" fmla="*/ 1122795 w 1310945"/>
                <a:gd name="connsiteY1" fmla="*/ 0 h 350815"/>
                <a:gd name="connsiteX2" fmla="*/ 1310945 w 1310945"/>
                <a:gd name="connsiteY2" fmla="*/ 350815 h 350815"/>
                <a:gd name="connsiteX3" fmla="*/ 0 w 1310945"/>
                <a:gd name="connsiteY3" fmla="*/ 168398 h 350815"/>
                <a:gd name="connsiteX0" fmla="*/ 0 w 1347232"/>
                <a:gd name="connsiteY0" fmla="*/ 168398 h 350815"/>
                <a:gd name="connsiteX1" fmla="*/ 1122795 w 1347232"/>
                <a:gd name="connsiteY1" fmla="*/ 0 h 350815"/>
                <a:gd name="connsiteX2" fmla="*/ 1310945 w 1347232"/>
                <a:gd name="connsiteY2" fmla="*/ 350815 h 350815"/>
                <a:gd name="connsiteX3" fmla="*/ 0 w 1347232"/>
                <a:gd name="connsiteY3" fmla="*/ 168398 h 350815"/>
                <a:gd name="connsiteX0" fmla="*/ 0 w 1400946"/>
                <a:gd name="connsiteY0" fmla="*/ 162841 h 345258"/>
                <a:gd name="connsiteX1" fmla="*/ 1269378 w 1400946"/>
                <a:gd name="connsiteY1" fmla="*/ 0 h 345258"/>
                <a:gd name="connsiteX2" fmla="*/ 1310945 w 1400946"/>
                <a:gd name="connsiteY2" fmla="*/ 345258 h 345258"/>
                <a:gd name="connsiteX3" fmla="*/ 0 w 1400946"/>
                <a:gd name="connsiteY3" fmla="*/ 162841 h 345258"/>
                <a:gd name="connsiteX0" fmla="*/ 0 w 1386662"/>
                <a:gd name="connsiteY0" fmla="*/ 162841 h 345258"/>
                <a:gd name="connsiteX1" fmla="*/ 1269378 w 1386662"/>
                <a:gd name="connsiteY1" fmla="*/ 0 h 345258"/>
                <a:gd name="connsiteX2" fmla="*/ 1276046 w 1386662"/>
                <a:gd name="connsiteY2" fmla="*/ 345258 h 345258"/>
                <a:gd name="connsiteX3" fmla="*/ 0 w 1386662"/>
                <a:gd name="connsiteY3" fmla="*/ 162841 h 345258"/>
                <a:gd name="connsiteX0" fmla="*/ 0 w 1394914"/>
                <a:gd name="connsiteY0" fmla="*/ 162841 h 339702"/>
                <a:gd name="connsiteX1" fmla="*/ 1269378 w 1394914"/>
                <a:gd name="connsiteY1" fmla="*/ 0 h 339702"/>
                <a:gd name="connsiteX2" fmla="*/ 1296989 w 1394914"/>
                <a:gd name="connsiteY2" fmla="*/ 339702 h 339702"/>
                <a:gd name="connsiteX3" fmla="*/ 0 w 1394914"/>
                <a:gd name="connsiteY3" fmla="*/ 162841 h 339702"/>
                <a:gd name="connsiteX0" fmla="*/ 0 w 1411864"/>
                <a:gd name="connsiteY0" fmla="*/ 162841 h 339757"/>
                <a:gd name="connsiteX1" fmla="*/ 1269378 w 1411864"/>
                <a:gd name="connsiteY1" fmla="*/ 0 h 339757"/>
                <a:gd name="connsiteX2" fmla="*/ 1296989 w 1411864"/>
                <a:gd name="connsiteY2" fmla="*/ 339702 h 339757"/>
                <a:gd name="connsiteX3" fmla="*/ 0 w 1411864"/>
                <a:gd name="connsiteY3" fmla="*/ 162841 h 339757"/>
                <a:gd name="connsiteX0" fmla="*/ 0 w 1396177"/>
                <a:gd name="connsiteY0" fmla="*/ 162841 h 339751"/>
                <a:gd name="connsiteX1" fmla="*/ 1269378 w 1396177"/>
                <a:gd name="connsiteY1" fmla="*/ 0 h 339751"/>
                <a:gd name="connsiteX2" fmla="*/ 1296989 w 1396177"/>
                <a:gd name="connsiteY2" fmla="*/ 339702 h 339751"/>
                <a:gd name="connsiteX3" fmla="*/ 0 w 1396177"/>
                <a:gd name="connsiteY3" fmla="*/ 162841 h 339751"/>
                <a:gd name="connsiteX0" fmla="*/ 0 w 1410378"/>
                <a:gd name="connsiteY0" fmla="*/ 162841 h 339751"/>
                <a:gd name="connsiteX1" fmla="*/ 1297300 w 1410378"/>
                <a:gd name="connsiteY1" fmla="*/ 0 h 339751"/>
                <a:gd name="connsiteX2" fmla="*/ 1296989 w 1410378"/>
                <a:gd name="connsiteY2" fmla="*/ 339702 h 339751"/>
                <a:gd name="connsiteX3" fmla="*/ 0 w 1410378"/>
                <a:gd name="connsiteY3" fmla="*/ 162841 h 339751"/>
                <a:gd name="connsiteX0" fmla="*/ 0 w 1406646"/>
                <a:gd name="connsiteY0" fmla="*/ 162841 h 339751"/>
                <a:gd name="connsiteX1" fmla="*/ 1290319 w 1406646"/>
                <a:gd name="connsiteY1" fmla="*/ 0 h 339751"/>
                <a:gd name="connsiteX2" fmla="*/ 1296989 w 1406646"/>
                <a:gd name="connsiteY2" fmla="*/ 339702 h 339751"/>
                <a:gd name="connsiteX3" fmla="*/ 0 w 1406646"/>
                <a:gd name="connsiteY3" fmla="*/ 162841 h 339751"/>
                <a:gd name="connsiteX0" fmla="*/ 0 w 1409364"/>
                <a:gd name="connsiteY0" fmla="*/ 162841 h 339749"/>
                <a:gd name="connsiteX1" fmla="*/ 1290319 w 1409364"/>
                <a:gd name="connsiteY1" fmla="*/ 0 h 339749"/>
                <a:gd name="connsiteX2" fmla="*/ 1296989 w 1409364"/>
                <a:gd name="connsiteY2" fmla="*/ 339702 h 339749"/>
                <a:gd name="connsiteX3" fmla="*/ 0 w 1409364"/>
                <a:gd name="connsiteY3" fmla="*/ 162841 h 339749"/>
                <a:gd name="connsiteX0" fmla="*/ 0 w 1409364"/>
                <a:gd name="connsiteY0" fmla="*/ 162841 h 339749"/>
                <a:gd name="connsiteX1" fmla="*/ 1290319 w 1409364"/>
                <a:gd name="connsiteY1" fmla="*/ 0 h 339749"/>
                <a:gd name="connsiteX2" fmla="*/ 1296989 w 1409364"/>
                <a:gd name="connsiteY2" fmla="*/ 339702 h 339749"/>
                <a:gd name="connsiteX3" fmla="*/ 360052 w 1409364"/>
                <a:gd name="connsiteY3" fmla="*/ 215796 h 339749"/>
                <a:gd name="connsiteX4" fmla="*/ 0 w 1409364"/>
                <a:gd name="connsiteY4" fmla="*/ 162841 h 339749"/>
                <a:gd name="connsiteX0" fmla="*/ 1 w 1409365"/>
                <a:gd name="connsiteY0" fmla="*/ 169335 h 346243"/>
                <a:gd name="connsiteX1" fmla="*/ 355683 w 1409365"/>
                <a:gd name="connsiteY1" fmla="*/ 126255 h 346243"/>
                <a:gd name="connsiteX2" fmla="*/ 1290320 w 1409365"/>
                <a:gd name="connsiteY2" fmla="*/ 6494 h 346243"/>
                <a:gd name="connsiteX3" fmla="*/ 1296990 w 1409365"/>
                <a:gd name="connsiteY3" fmla="*/ 346196 h 346243"/>
                <a:gd name="connsiteX4" fmla="*/ 360053 w 1409365"/>
                <a:gd name="connsiteY4" fmla="*/ 222290 h 346243"/>
                <a:gd name="connsiteX5" fmla="*/ 1 w 1409365"/>
                <a:gd name="connsiteY5" fmla="*/ 169335 h 346243"/>
                <a:gd name="connsiteX0" fmla="*/ 4370 w 1053682"/>
                <a:gd name="connsiteY0" fmla="*/ 222290 h 346243"/>
                <a:gd name="connsiteX1" fmla="*/ 0 w 1053682"/>
                <a:gd name="connsiteY1" fmla="*/ 126255 h 346243"/>
                <a:gd name="connsiteX2" fmla="*/ 934637 w 1053682"/>
                <a:gd name="connsiteY2" fmla="*/ 6494 h 346243"/>
                <a:gd name="connsiteX3" fmla="*/ 941307 w 1053682"/>
                <a:gd name="connsiteY3" fmla="*/ 346196 h 346243"/>
                <a:gd name="connsiteX4" fmla="*/ 4370 w 1053682"/>
                <a:gd name="connsiteY4" fmla="*/ 222290 h 346243"/>
                <a:gd name="connsiteX0" fmla="*/ 7412 w 1056724"/>
                <a:gd name="connsiteY0" fmla="*/ 222290 h 346243"/>
                <a:gd name="connsiteX1" fmla="*/ 3042 w 1056724"/>
                <a:gd name="connsiteY1" fmla="*/ 126255 h 346243"/>
                <a:gd name="connsiteX2" fmla="*/ 937679 w 1056724"/>
                <a:gd name="connsiteY2" fmla="*/ 6494 h 346243"/>
                <a:gd name="connsiteX3" fmla="*/ 944349 w 1056724"/>
                <a:gd name="connsiteY3" fmla="*/ 346196 h 346243"/>
                <a:gd name="connsiteX4" fmla="*/ 7412 w 1056724"/>
                <a:gd name="connsiteY4" fmla="*/ 222290 h 346243"/>
                <a:gd name="connsiteX0" fmla="*/ 7412 w 1056724"/>
                <a:gd name="connsiteY0" fmla="*/ 215796 h 339749"/>
                <a:gd name="connsiteX1" fmla="*/ 3042 w 1056724"/>
                <a:gd name="connsiteY1" fmla="*/ 119761 h 339749"/>
                <a:gd name="connsiteX2" fmla="*/ 937679 w 1056724"/>
                <a:gd name="connsiteY2" fmla="*/ 0 h 339749"/>
                <a:gd name="connsiteX3" fmla="*/ 944349 w 1056724"/>
                <a:gd name="connsiteY3" fmla="*/ 339702 h 339749"/>
                <a:gd name="connsiteX4" fmla="*/ 7412 w 1056724"/>
                <a:gd name="connsiteY4" fmla="*/ 215796 h 339749"/>
                <a:gd name="connsiteX0" fmla="*/ 10388 w 1059700"/>
                <a:gd name="connsiteY0" fmla="*/ 215796 h 339749"/>
                <a:gd name="connsiteX1" fmla="*/ 6018 w 1059700"/>
                <a:gd name="connsiteY1" fmla="*/ 119761 h 339749"/>
                <a:gd name="connsiteX2" fmla="*/ 940655 w 1059700"/>
                <a:gd name="connsiteY2" fmla="*/ 0 h 339749"/>
                <a:gd name="connsiteX3" fmla="*/ 947325 w 1059700"/>
                <a:gd name="connsiteY3" fmla="*/ 339702 h 339749"/>
                <a:gd name="connsiteX4" fmla="*/ 10388 w 1059700"/>
                <a:gd name="connsiteY4" fmla="*/ 215796 h 339749"/>
                <a:gd name="connsiteX0" fmla="*/ 12139 w 1061451"/>
                <a:gd name="connsiteY0" fmla="*/ 215796 h 339749"/>
                <a:gd name="connsiteX1" fmla="*/ 7769 w 1061451"/>
                <a:gd name="connsiteY1" fmla="*/ 119761 h 339749"/>
                <a:gd name="connsiteX2" fmla="*/ 942406 w 1061451"/>
                <a:gd name="connsiteY2" fmla="*/ 0 h 339749"/>
                <a:gd name="connsiteX3" fmla="*/ 949076 w 1061451"/>
                <a:gd name="connsiteY3" fmla="*/ 339702 h 339749"/>
                <a:gd name="connsiteX4" fmla="*/ 12139 w 1061451"/>
                <a:gd name="connsiteY4" fmla="*/ 215796 h 339749"/>
                <a:gd name="connsiteX0" fmla="*/ 15318 w 1064630"/>
                <a:gd name="connsiteY0" fmla="*/ 215796 h 339749"/>
                <a:gd name="connsiteX1" fmla="*/ 10948 w 1064630"/>
                <a:gd name="connsiteY1" fmla="*/ 119761 h 339749"/>
                <a:gd name="connsiteX2" fmla="*/ 945585 w 1064630"/>
                <a:gd name="connsiteY2" fmla="*/ 0 h 339749"/>
                <a:gd name="connsiteX3" fmla="*/ 952255 w 1064630"/>
                <a:gd name="connsiteY3" fmla="*/ 339702 h 339749"/>
                <a:gd name="connsiteX4" fmla="*/ 15318 w 1064630"/>
                <a:gd name="connsiteY4" fmla="*/ 215796 h 339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630" h="339749">
                  <a:moveTo>
                    <a:pt x="15318" y="215796"/>
                  </a:moveTo>
                  <a:cubicBezTo>
                    <a:pt x="-7989" y="183783"/>
                    <a:pt x="-707" y="146718"/>
                    <a:pt x="10948" y="119761"/>
                  </a:cubicBezTo>
                  <a:lnTo>
                    <a:pt x="945585" y="0"/>
                  </a:lnTo>
                  <a:cubicBezTo>
                    <a:pt x="1120180" y="1"/>
                    <a:pt x="1085592" y="344380"/>
                    <a:pt x="952255" y="339702"/>
                  </a:cubicBezTo>
                  <a:lnTo>
                    <a:pt x="15318" y="215796"/>
                  </a:lnTo>
                  <a:close/>
                </a:path>
              </a:pathLst>
            </a:custGeom>
            <a:solidFill>
              <a:schemeClr val="tx1">
                <a:alpha val="50000"/>
              </a:schemeClr>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nvGrpSpPr>
            <p:cNvPr id="67" name="Group 66">
              <a:extLst>
                <a:ext uri="{FF2B5EF4-FFF2-40B4-BE49-F238E27FC236}">
                  <a16:creationId xmlns:a16="http://schemas.microsoft.com/office/drawing/2014/main" id="{CED2E334-0D82-B84A-8081-AFB7E4F8BD57}"/>
                </a:ext>
              </a:extLst>
            </p:cNvPr>
            <p:cNvGrpSpPr/>
            <p:nvPr/>
          </p:nvGrpSpPr>
          <p:grpSpPr>
            <a:xfrm rot="5400000">
              <a:off x="6767432" y="461634"/>
              <a:ext cx="738078" cy="446874"/>
              <a:chOff x="4455789" y="3789361"/>
              <a:chExt cx="1642415" cy="385837"/>
            </a:xfrm>
          </p:grpSpPr>
          <p:sp>
            <p:nvSpPr>
              <p:cNvPr id="68" name="Freeform 67">
                <a:extLst>
                  <a:ext uri="{FF2B5EF4-FFF2-40B4-BE49-F238E27FC236}">
                    <a16:creationId xmlns:a16="http://schemas.microsoft.com/office/drawing/2014/main" id="{932F2B72-285A-7848-9F25-6CD830153224}"/>
                  </a:ext>
                </a:extLst>
              </p:cNvPr>
              <p:cNvSpPr/>
              <p:nvPr/>
            </p:nvSpPr>
            <p:spPr>
              <a:xfrm flipV="1">
                <a:off x="508751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69" name="Freeform 68">
                <a:extLst>
                  <a:ext uri="{FF2B5EF4-FFF2-40B4-BE49-F238E27FC236}">
                    <a16:creationId xmlns:a16="http://schemas.microsoft.com/office/drawing/2014/main" id="{DC0C72EA-F880-FA4C-B2E0-F6F1BBF92D1A}"/>
                  </a:ext>
                </a:extLst>
              </p:cNvPr>
              <p:cNvSpPr/>
              <p:nvPr/>
            </p:nvSpPr>
            <p:spPr>
              <a:xfrm flipV="1">
                <a:off x="496116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0" name="Freeform 69">
                <a:extLst>
                  <a:ext uri="{FF2B5EF4-FFF2-40B4-BE49-F238E27FC236}">
                    <a16:creationId xmlns:a16="http://schemas.microsoft.com/office/drawing/2014/main" id="{81C790AC-870F-FE4A-93F1-79BAC22F5191}"/>
                  </a:ext>
                </a:extLst>
              </p:cNvPr>
              <p:cNvSpPr/>
              <p:nvPr/>
            </p:nvSpPr>
            <p:spPr>
              <a:xfrm flipV="1">
                <a:off x="483482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1" name="Freeform 70">
                <a:extLst>
                  <a:ext uri="{FF2B5EF4-FFF2-40B4-BE49-F238E27FC236}">
                    <a16:creationId xmlns:a16="http://schemas.microsoft.com/office/drawing/2014/main" id="{5C7441D7-E7CF-6845-B54F-4CFC960B0847}"/>
                  </a:ext>
                </a:extLst>
              </p:cNvPr>
              <p:cNvSpPr/>
              <p:nvPr/>
            </p:nvSpPr>
            <p:spPr>
              <a:xfrm flipV="1">
                <a:off x="470847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2" name="Freeform 71">
                <a:extLst>
                  <a:ext uri="{FF2B5EF4-FFF2-40B4-BE49-F238E27FC236}">
                    <a16:creationId xmlns:a16="http://schemas.microsoft.com/office/drawing/2014/main" id="{95F65AF6-B19D-9F43-A31C-ED1D261A9558}"/>
                  </a:ext>
                </a:extLst>
              </p:cNvPr>
              <p:cNvSpPr/>
              <p:nvPr/>
            </p:nvSpPr>
            <p:spPr>
              <a:xfrm flipV="1">
                <a:off x="458213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3" name="Freeform 72">
                <a:extLst>
                  <a:ext uri="{FF2B5EF4-FFF2-40B4-BE49-F238E27FC236}">
                    <a16:creationId xmlns:a16="http://schemas.microsoft.com/office/drawing/2014/main" id="{B098A975-C69E-7048-9208-6F69944B1429}"/>
                  </a:ext>
                </a:extLst>
              </p:cNvPr>
              <p:cNvSpPr/>
              <p:nvPr/>
            </p:nvSpPr>
            <p:spPr>
              <a:xfrm flipV="1">
                <a:off x="445578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4" name="Freeform 73">
                <a:extLst>
                  <a:ext uri="{FF2B5EF4-FFF2-40B4-BE49-F238E27FC236}">
                    <a16:creationId xmlns:a16="http://schemas.microsoft.com/office/drawing/2014/main" id="{4E20683F-1ECD-3242-B68F-57B3F48B1DB1}"/>
                  </a:ext>
                </a:extLst>
              </p:cNvPr>
              <p:cNvSpPr/>
              <p:nvPr/>
            </p:nvSpPr>
            <p:spPr>
              <a:xfrm flipV="1">
                <a:off x="546654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5" name="Freeform 74">
                <a:extLst>
                  <a:ext uri="{FF2B5EF4-FFF2-40B4-BE49-F238E27FC236}">
                    <a16:creationId xmlns:a16="http://schemas.microsoft.com/office/drawing/2014/main" id="{115A159C-D38B-A94A-9E4B-1C6B679B5D40}"/>
                  </a:ext>
                </a:extLst>
              </p:cNvPr>
              <p:cNvSpPr/>
              <p:nvPr/>
            </p:nvSpPr>
            <p:spPr>
              <a:xfrm flipV="1">
                <a:off x="534020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6" name="Freeform 75">
                <a:extLst>
                  <a:ext uri="{FF2B5EF4-FFF2-40B4-BE49-F238E27FC236}">
                    <a16:creationId xmlns:a16="http://schemas.microsoft.com/office/drawing/2014/main" id="{146144F4-CE42-844D-99F9-FB710459F8B6}"/>
                  </a:ext>
                </a:extLst>
              </p:cNvPr>
              <p:cNvSpPr/>
              <p:nvPr/>
            </p:nvSpPr>
            <p:spPr>
              <a:xfrm flipV="1">
                <a:off x="521385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7" name="Freeform 76">
                <a:extLst>
                  <a:ext uri="{FF2B5EF4-FFF2-40B4-BE49-F238E27FC236}">
                    <a16:creationId xmlns:a16="http://schemas.microsoft.com/office/drawing/2014/main" id="{3F029D47-73E1-2442-8CB5-7BD7D70FF205}"/>
                  </a:ext>
                </a:extLst>
              </p:cNvPr>
              <p:cNvSpPr/>
              <p:nvPr/>
            </p:nvSpPr>
            <p:spPr>
              <a:xfrm flipV="1">
                <a:off x="597192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8" name="Freeform 77">
                <a:extLst>
                  <a:ext uri="{FF2B5EF4-FFF2-40B4-BE49-F238E27FC236}">
                    <a16:creationId xmlns:a16="http://schemas.microsoft.com/office/drawing/2014/main" id="{11C43BA9-98DD-B14D-8F4E-A7CFB34AECDA}"/>
                  </a:ext>
                </a:extLst>
              </p:cNvPr>
              <p:cNvSpPr/>
              <p:nvPr/>
            </p:nvSpPr>
            <p:spPr>
              <a:xfrm flipV="1">
                <a:off x="584558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79" name="Freeform 78">
                <a:extLst>
                  <a:ext uri="{FF2B5EF4-FFF2-40B4-BE49-F238E27FC236}">
                    <a16:creationId xmlns:a16="http://schemas.microsoft.com/office/drawing/2014/main" id="{54BE913C-A302-1645-85EA-0D7C5EF42797}"/>
                  </a:ext>
                </a:extLst>
              </p:cNvPr>
              <p:cNvSpPr/>
              <p:nvPr/>
            </p:nvSpPr>
            <p:spPr>
              <a:xfrm flipV="1">
                <a:off x="571923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80" name="Freeform 79">
                <a:extLst>
                  <a:ext uri="{FF2B5EF4-FFF2-40B4-BE49-F238E27FC236}">
                    <a16:creationId xmlns:a16="http://schemas.microsoft.com/office/drawing/2014/main" id="{1ACDA0FE-8FE3-1B4D-BA48-A622D369EBFA}"/>
                  </a:ext>
                </a:extLst>
              </p:cNvPr>
              <p:cNvSpPr/>
              <p:nvPr/>
            </p:nvSpPr>
            <p:spPr>
              <a:xfrm flipV="1">
                <a:off x="559289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grpSp>
        <p:grpSp>
          <p:nvGrpSpPr>
            <p:cNvPr id="96" name="Group 95">
              <a:extLst>
                <a:ext uri="{FF2B5EF4-FFF2-40B4-BE49-F238E27FC236}">
                  <a16:creationId xmlns:a16="http://schemas.microsoft.com/office/drawing/2014/main" id="{500099E6-5312-FA40-96D1-3A47800F265B}"/>
                </a:ext>
              </a:extLst>
            </p:cNvPr>
            <p:cNvGrpSpPr/>
            <p:nvPr/>
          </p:nvGrpSpPr>
          <p:grpSpPr>
            <a:xfrm>
              <a:off x="9047038" y="1780351"/>
              <a:ext cx="246484" cy="227692"/>
              <a:chOff x="6324600" y="1483774"/>
              <a:chExt cx="1489292" cy="1375748"/>
            </a:xfrm>
          </p:grpSpPr>
          <p:grpSp>
            <p:nvGrpSpPr>
              <p:cNvPr id="97" name="Group 96">
                <a:extLst>
                  <a:ext uri="{FF2B5EF4-FFF2-40B4-BE49-F238E27FC236}">
                    <a16:creationId xmlns:a16="http://schemas.microsoft.com/office/drawing/2014/main" id="{74BB4707-E69C-9C42-B62C-5EC83AFE79CD}"/>
                  </a:ext>
                </a:extLst>
              </p:cNvPr>
              <p:cNvGrpSpPr/>
              <p:nvPr/>
            </p:nvGrpSpPr>
            <p:grpSpPr>
              <a:xfrm>
                <a:off x="6324600" y="2100263"/>
                <a:ext cx="368300" cy="368300"/>
                <a:chOff x="6324600" y="2100263"/>
                <a:chExt cx="368300" cy="368300"/>
              </a:xfrm>
            </p:grpSpPr>
            <p:sp>
              <p:nvSpPr>
                <p:cNvPr id="140" name="Oval 139">
                  <a:extLst>
                    <a:ext uri="{FF2B5EF4-FFF2-40B4-BE49-F238E27FC236}">
                      <a16:creationId xmlns:a16="http://schemas.microsoft.com/office/drawing/2014/main" id="{A98819F6-C1CF-B94B-89D4-CD8F9DD3C690}"/>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41" name="Oval 140">
                  <a:extLst>
                    <a:ext uri="{FF2B5EF4-FFF2-40B4-BE49-F238E27FC236}">
                      <a16:creationId xmlns:a16="http://schemas.microsoft.com/office/drawing/2014/main" id="{E03255E5-5463-1C41-A0AC-0273FF0DABDA}"/>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98" name="Group 97">
                <a:extLst>
                  <a:ext uri="{FF2B5EF4-FFF2-40B4-BE49-F238E27FC236}">
                    <a16:creationId xmlns:a16="http://schemas.microsoft.com/office/drawing/2014/main" id="{10FEFBB1-F1F6-8F47-BEB6-B28DDEFF2F49}"/>
                  </a:ext>
                </a:extLst>
              </p:cNvPr>
              <p:cNvGrpSpPr/>
              <p:nvPr/>
            </p:nvGrpSpPr>
            <p:grpSpPr>
              <a:xfrm>
                <a:off x="6677212" y="2491222"/>
                <a:ext cx="368300" cy="368300"/>
                <a:chOff x="6324600" y="2100263"/>
                <a:chExt cx="368300" cy="368300"/>
              </a:xfrm>
            </p:grpSpPr>
            <p:sp>
              <p:nvSpPr>
                <p:cNvPr id="138" name="Oval 137">
                  <a:extLst>
                    <a:ext uri="{FF2B5EF4-FFF2-40B4-BE49-F238E27FC236}">
                      <a16:creationId xmlns:a16="http://schemas.microsoft.com/office/drawing/2014/main" id="{EAE4B4A1-79B6-1141-B2A0-34362135A998}"/>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39" name="Oval 138">
                  <a:extLst>
                    <a:ext uri="{FF2B5EF4-FFF2-40B4-BE49-F238E27FC236}">
                      <a16:creationId xmlns:a16="http://schemas.microsoft.com/office/drawing/2014/main" id="{0B0DAF82-1ADB-8B40-8F36-0E95086E0163}"/>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99" name="Group 98">
                <a:extLst>
                  <a:ext uri="{FF2B5EF4-FFF2-40B4-BE49-F238E27FC236}">
                    <a16:creationId xmlns:a16="http://schemas.microsoft.com/office/drawing/2014/main" id="{4CDEE87D-EFBA-3043-BA81-B61DB638880B}"/>
                  </a:ext>
                </a:extLst>
              </p:cNvPr>
              <p:cNvGrpSpPr/>
              <p:nvPr/>
            </p:nvGrpSpPr>
            <p:grpSpPr>
              <a:xfrm>
                <a:off x="6851106" y="2100263"/>
                <a:ext cx="368300" cy="368300"/>
                <a:chOff x="6324600" y="2100263"/>
                <a:chExt cx="368300" cy="368300"/>
              </a:xfrm>
            </p:grpSpPr>
            <p:sp>
              <p:nvSpPr>
                <p:cNvPr id="136" name="Oval 135">
                  <a:extLst>
                    <a:ext uri="{FF2B5EF4-FFF2-40B4-BE49-F238E27FC236}">
                      <a16:creationId xmlns:a16="http://schemas.microsoft.com/office/drawing/2014/main" id="{D6FA3D6A-795F-CD45-8F81-B9FB8EF98B39}"/>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37" name="Oval 136">
                  <a:extLst>
                    <a:ext uri="{FF2B5EF4-FFF2-40B4-BE49-F238E27FC236}">
                      <a16:creationId xmlns:a16="http://schemas.microsoft.com/office/drawing/2014/main" id="{B28AECB5-3B05-EB44-A31A-3B801B34A16A}"/>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0" name="Group 99">
                <a:extLst>
                  <a:ext uri="{FF2B5EF4-FFF2-40B4-BE49-F238E27FC236}">
                    <a16:creationId xmlns:a16="http://schemas.microsoft.com/office/drawing/2014/main" id="{DA0F6615-ED7E-CD4A-86B7-45990D3655C7}"/>
                  </a:ext>
                </a:extLst>
              </p:cNvPr>
              <p:cNvGrpSpPr/>
              <p:nvPr/>
            </p:nvGrpSpPr>
            <p:grpSpPr>
              <a:xfrm>
                <a:off x="6652228" y="1908503"/>
                <a:ext cx="368300" cy="368300"/>
                <a:chOff x="6324600" y="2100263"/>
                <a:chExt cx="368300" cy="368300"/>
              </a:xfrm>
            </p:grpSpPr>
            <p:sp>
              <p:nvSpPr>
                <p:cNvPr id="134" name="Oval 133">
                  <a:extLst>
                    <a:ext uri="{FF2B5EF4-FFF2-40B4-BE49-F238E27FC236}">
                      <a16:creationId xmlns:a16="http://schemas.microsoft.com/office/drawing/2014/main" id="{75220E4A-87E9-AC44-BD64-33B7EB0620EF}"/>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35" name="Oval 134">
                  <a:extLst>
                    <a:ext uri="{FF2B5EF4-FFF2-40B4-BE49-F238E27FC236}">
                      <a16:creationId xmlns:a16="http://schemas.microsoft.com/office/drawing/2014/main" id="{7486A0EE-70CD-594B-8E3D-BB6B596F0F72}"/>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1" name="Group 100">
                <a:extLst>
                  <a:ext uri="{FF2B5EF4-FFF2-40B4-BE49-F238E27FC236}">
                    <a16:creationId xmlns:a16="http://schemas.microsoft.com/office/drawing/2014/main" id="{6AB5F266-8EDA-D343-BF2A-5DDAEB2E9305}"/>
                  </a:ext>
                </a:extLst>
              </p:cNvPr>
              <p:cNvGrpSpPr/>
              <p:nvPr/>
            </p:nvGrpSpPr>
            <p:grpSpPr>
              <a:xfrm>
                <a:off x="6772464" y="1492609"/>
                <a:ext cx="368300" cy="368300"/>
                <a:chOff x="6324600" y="2100263"/>
                <a:chExt cx="368300" cy="368300"/>
              </a:xfrm>
            </p:grpSpPr>
            <p:sp>
              <p:nvSpPr>
                <p:cNvPr id="132" name="Oval 131">
                  <a:extLst>
                    <a:ext uri="{FF2B5EF4-FFF2-40B4-BE49-F238E27FC236}">
                      <a16:creationId xmlns:a16="http://schemas.microsoft.com/office/drawing/2014/main" id="{2853380A-1227-1348-B73B-D122DF63EEA4}"/>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33" name="Oval 132">
                  <a:extLst>
                    <a:ext uri="{FF2B5EF4-FFF2-40B4-BE49-F238E27FC236}">
                      <a16:creationId xmlns:a16="http://schemas.microsoft.com/office/drawing/2014/main" id="{BB8B00D9-BB4D-F847-B60A-F78A845622A2}"/>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2" name="Group 101">
                <a:extLst>
                  <a:ext uri="{FF2B5EF4-FFF2-40B4-BE49-F238E27FC236}">
                    <a16:creationId xmlns:a16="http://schemas.microsoft.com/office/drawing/2014/main" id="{D7646AFE-C5D5-E748-B352-16897FDD88D3}"/>
                  </a:ext>
                </a:extLst>
              </p:cNvPr>
              <p:cNvGrpSpPr/>
              <p:nvPr/>
            </p:nvGrpSpPr>
            <p:grpSpPr>
              <a:xfrm>
                <a:off x="6451185" y="1651828"/>
                <a:ext cx="368300" cy="368300"/>
                <a:chOff x="6324600" y="2100263"/>
                <a:chExt cx="368300" cy="368300"/>
              </a:xfrm>
            </p:grpSpPr>
            <p:sp>
              <p:nvSpPr>
                <p:cNvPr id="130" name="Oval 129">
                  <a:extLst>
                    <a:ext uri="{FF2B5EF4-FFF2-40B4-BE49-F238E27FC236}">
                      <a16:creationId xmlns:a16="http://schemas.microsoft.com/office/drawing/2014/main" id="{5679EA1B-17C3-2846-8F3B-26736CD92BE7}"/>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31" name="Oval 130">
                  <a:extLst>
                    <a:ext uri="{FF2B5EF4-FFF2-40B4-BE49-F238E27FC236}">
                      <a16:creationId xmlns:a16="http://schemas.microsoft.com/office/drawing/2014/main" id="{83B49C9D-F990-484C-B3A4-F287F39ADB90}"/>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3" name="Group 102">
                <a:extLst>
                  <a:ext uri="{FF2B5EF4-FFF2-40B4-BE49-F238E27FC236}">
                    <a16:creationId xmlns:a16="http://schemas.microsoft.com/office/drawing/2014/main" id="{ECECA170-0B76-5B45-8184-375960E57C35}"/>
                  </a:ext>
                </a:extLst>
              </p:cNvPr>
              <p:cNvGrpSpPr/>
              <p:nvPr/>
            </p:nvGrpSpPr>
            <p:grpSpPr>
              <a:xfrm>
                <a:off x="7154082" y="2077604"/>
                <a:ext cx="368300" cy="368300"/>
                <a:chOff x="6324600" y="2100263"/>
                <a:chExt cx="368300" cy="368300"/>
              </a:xfrm>
            </p:grpSpPr>
            <p:sp>
              <p:nvSpPr>
                <p:cNvPr id="128" name="Oval 127">
                  <a:extLst>
                    <a:ext uri="{FF2B5EF4-FFF2-40B4-BE49-F238E27FC236}">
                      <a16:creationId xmlns:a16="http://schemas.microsoft.com/office/drawing/2014/main" id="{534D7A65-69D3-E646-9B59-9895FCCC72EF}"/>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29" name="Oval 128">
                  <a:extLst>
                    <a:ext uri="{FF2B5EF4-FFF2-40B4-BE49-F238E27FC236}">
                      <a16:creationId xmlns:a16="http://schemas.microsoft.com/office/drawing/2014/main" id="{430C9471-EB04-3F4B-B4BF-1CA36FF80470}"/>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4" name="Group 103">
                <a:extLst>
                  <a:ext uri="{FF2B5EF4-FFF2-40B4-BE49-F238E27FC236}">
                    <a16:creationId xmlns:a16="http://schemas.microsoft.com/office/drawing/2014/main" id="{978212CA-0259-9347-922F-3AA50FDBD4C2}"/>
                  </a:ext>
                </a:extLst>
              </p:cNvPr>
              <p:cNvGrpSpPr/>
              <p:nvPr/>
            </p:nvGrpSpPr>
            <p:grpSpPr>
              <a:xfrm>
                <a:off x="7201103" y="2466291"/>
                <a:ext cx="368300" cy="368300"/>
                <a:chOff x="6324600" y="2100263"/>
                <a:chExt cx="368300" cy="368300"/>
              </a:xfrm>
            </p:grpSpPr>
            <p:sp>
              <p:nvSpPr>
                <p:cNvPr id="126" name="Oval 125">
                  <a:extLst>
                    <a:ext uri="{FF2B5EF4-FFF2-40B4-BE49-F238E27FC236}">
                      <a16:creationId xmlns:a16="http://schemas.microsoft.com/office/drawing/2014/main" id="{B403425B-EBFF-5943-87AA-DCBB110218BB}"/>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27" name="Oval 126">
                  <a:extLst>
                    <a:ext uri="{FF2B5EF4-FFF2-40B4-BE49-F238E27FC236}">
                      <a16:creationId xmlns:a16="http://schemas.microsoft.com/office/drawing/2014/main" id="{4186C30E-402A-0640-A3CB-89225DD5C9D2}"/>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5" name="Group 104">
                <a:extLst>
                  <a:ext uri="{FF2B5EF4-FFF2-40B4-BE49-F238E27FC236}">
                    <a16:creationId xmlns:a16="http://schemas.microsoft.com/office/drawing/2014/main" id="{D889067E-85EA-2E4E-A237-775427D6D73B}"/>
                  </a:ext>
                </a:extLst>
              </p:cNvPr>
              <p:cNvGrpSpPr/>
              <p:nvPr/>
            </p:nvGrpSpPr>
            <p:grpSpPr>
              <a:xfrm>
                <a:off x="7201103" y="1748846"/>
                <a:ext cx="368300" cy="368300"/>
                <a:chOff x="6324600" y="2100263"/>
                <a:chExt cx="368300" cy="368300"/>
              </a:xfrm>
            </p:grpSpPr>
            <p:sp>
              <p:nvSpPr>
                <p:cNvPr id="124" name="Oval 123">
                  <a:extLst>
                    <a:ext uri="{FF2B5EF4-FFF2-40B4-BE49-F238E27FC236}">
                      <a16:creationId xmlns:a16="http://schemas.microsoft.com/office/drawing/2014/main" id="{F06CE203-F975-4A47-9CBC-5F983AC5C295}"/>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25" name="Oval 124">
                  <a:extLst>
                    <a:ext uri="{FF2B5EF4-FFF2-40B4-BE49-F238E27FC236}">
                      <a16:creationId xmlns:a16="http://schemas.microsoft.com/office/drawing/2014/main" id="{ADB9DEC9-3EC6-CF4F-A065-8D64B641DF99}"/>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6" name="Group 105">
                <a:extLst>
                  <a:ext uri="{FF2B5EF4-FFF2-40B4-BE49-F238E27FC236}">
                    <a16:creationId xmlns:a16="http://schemas.microsoft.com/office/drawing/2014/main" id="{4D08753C-8B69-C742-9CFB-771311824EDD}"/>
                  </a:ext>
                </a:extLst>
              </p:cNvPr>
              <p:cNvGrpSpPr/>
              <p:nvPr/>
            </p:nvGrpSpPr>
            <p:grpSpPr>
              <a:xfrm>
                <a:off x="7385253" y="2172350"/>
                <a:ext cx="368300" cy="368300"/>
                <a:chOff x="6324600" y="2100263"/>
                <a:chExt cx="368300" cy="368300"/>
              </a:xfrm>
            </p:grpSpPr>
            <p:sp>
              <p:nvSpPr>
                <p:cNvPr id="122" name="Oval 121">
                  <a:extLst>
                    <a:ext uri="{FF2B5EF4-FFF2-40B4-BE49-F238E27FC236}">
                      <a16:creationId xmlns:a16="http://schemas.microsoft.com/office/drawing/2014/main" id="{D37D689B-F3C7-6A45-97B2-3E23B9A706B7}"/>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23" name="Oval 122">
                  <a:extLst>
                    <a:ext uri="{FF2B5EF4-FFF2-40B4-BE49-F238E27FC236}">
                      <a16:creationId xmlns:a16="http://schemas.microsoft.com/office/drawing/2014/main" id="{732B444E-A37C-0941-80B2-C80347A3D105}"/>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7" name="Group 106">
                <a:extLst>
                  <a:ext uri="{FF2B5EF4-FFF2-40B4-BE49-F238E27FC236}">
                    <a16:creationId xmlns:a16="http://schemas.microsoft.com/office/drawing/2014/main" id="{0FF5E4E0-CCE6-4B42-BAA5-7E58915F7F8A}"/>
                  </a:ext>
                </a:extLst>
              </p:cNvPr>
              <p:cNvGrpSpPr/>
              <p:nvPr/>
            </p:nvGrpSpPr>
            <p:grpSpPr>
              <a:xfrm>
                <a:off x="6926052" y="1682535"/>
                <a:ext cx="368300" cy="368300"/>
                <a:chOff x="6324600" y="2100263"/>
                <a:chExt cx="368300" cy="368300"/>
              </a:xfrm>
            </p:grpSpPr>
            <p:sp>
              <p:nvSpPr>
                <p:cNvPr id="120" name="Oval 119">
                  <a:extLst>
                    <a:ext uri="{FF2B5EF4-FFF2-40B4-BE49-F238E27FC236}">
                      <a16:creationId xmlns:a16="http://schemas.microsoft.com/office/drawing/2014/main" id="{037727B9-330E-6D41-89FF-54290F977B5C}"/>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21" name="Oval 120">
                  <a:extLst>
                    <a:ext uri="{FF2B5EF4-FFF2-40B4-BE49-F238E27FC236}">
                      <a16:creationId xmlns:a16="http://schemas.microsoft.com/office/drawing/2014/main" id="{CCC556A6-E3B2-1C4B-B2F2-05E9864D116E}"/>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8" name="Group 107">
                <a:extLst>
                  <a:ext uri="{FF2B5EF4-FFF2-40B4-BE49-F238E27FC236}">
                    <a16:creationId xmlns:a16="http://schemas.microsoft.com/office/drawing/2014/main" id="{8A96C871-AEB3-3F46-9A14-3BD410321C92}"/>
                  </a:ext>
                </a:extLst>
              </p:cNvPr>
              <p:cNvGrpSpPr/>
              <p:nvPr/>
            </p:nvGrpSpPr>
            <p:grpSpPr>
              <a:xfrm>
                <a:off x="6988235" y="2295743"/>
                <a:ext cx="368300" cy="368300"/>
                <a:chOff x="6324600" y="2100263"/>
                <a:chExt cx="368300" cy="368300"/>
              </a:xfrm>
            </p:grpSpPr>
            <p:sp>
              <p:nvSpPr>
                <p:cNvPr id="118" name="Oval 117">
                  <a:extLst>
                    <a:ext uri="{FF2B5EF4-FFF2-40B4-BE49-F238E27FC236}">
                      <a16:creationId xmlns:a16="http://schemas.microsoft.com/office/drawing/2014/main" id="{85820A35-FD37-2047-9331-F04B8D245583}"/>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19" name="Oval 118">
                  <a:extLst>
                    <a:ext uri="{FF2B5EF4-FFF2-40B4-BE49-F238E27FC236}">
                      <a16:creationId xmlns:a16="http://schemas.microsoft.com/office/drawing/2014/main" id="{90734CE7-7435-2744-BD9D-0345D4B5B02E}"/>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09" name="Group 108">
                <a:extLst>
                  <a:ext uri="{FF2B5EF4-FFF2-40B4-BE49-F238E27FC236}">
                    <a16:creationId xmlns:a16="http://schemas.microsoft.com/office/drawing/2014/main" id="{DEDE1BDC-994C-A943-9EA7-CF9D2111C245}"/>
                  </a:ext>
                </a:extLst>
              </p:cNvPr>
              <p:cNvGrpSpPr/>
              <p:nvPr/>
            </p:nvGrpSpPr>
            <p:grpSpPr>
              <a:xfrm>
                <a:off x="6586240" y="2151787"/>
                <a:ext cx="368300" cy="368300"/>
                <a:chOff x="6324600" y="2100263"/>
                <a:chExt cx="368300" cy="368300"/>
              </a:xfrm>
            </p:grpSpPr>
            <p:sp>
              <p:nvSpPr>
                <p:cNvPr id="116" name="Oval 115">
                  <a:extLst>
                    <a:ext uri="{FF2B5EF4-FFF2-40B4-BE49-F238E27FC236}">
                      <a16:creationId xmlns:a16="http://schemas.microsoft.com/office/drawing/2014/main" id="{510B2A49-BF4E-5647-BFE4-59E3CC72BDFC}"/>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17" name="Oval 116">
                  <a:extLst>
                    <a:ext uri="{FF2B5EF4-FFF2-40B4-BE49-F238E27FC236}">
                      <a16:creationId xmlns:a16="http://schemas.microsoft.com/office/drawing/2014/main" id="{ED85E520-40DD-914C-9724-4FAEF62731B4}"/>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10" name="Group 109">
                <a:extLst>
                  <a:ext uri="{FF2B5EF4-FFF2-40B4-BE49-F238E27FC236}">
                    <a16:creationId xmlns:a16="http://schemas.microsoft.com/office/drawing/2014/main" id="{E8E7CE8D-47FC-564A-965E-3995DFB6EFA5}"/>
                  </a:ext>
                </a:extLst>
              </p:cNvPr>
              <p:cNvGrpSpPr/>
              <p:nvPr/>
            </p:nvGrpSpPr>
            <p:grpSpPr>
              <a:xfrm>
                <a:off x="7445592" y="1783487"/>
                <a:ext cx="368300" cy="368300"/>
                <a:chOff x="6324600" y="2100263"/>
                <a:chExt cx="368300" cy="368300"/>
              </a:xfrm>
            </p:grpSpPr>
            <p:sp>
              <p:nvSpPr>
                <p:cNvPr id="114" name="Oval 113">
                  <a:extLst>
                    <a:ext uri="{FF2B5EF4-FFF2-40B4-BE49-F238E27FC236}">
                      <a16:creationId xmlns:a16="http://schemas.microsoft.com/office/drawing/2014/main" id="{A3567AB1-56D1-3C42-A9F4-F405522F5076}"/>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15" name="Oval 114">
                  <a:extLst>
                    <a:ext uri="{FF2B5EF4-FFF2-40B4-BE49-F238E27FC236}">
                      <a16:creationId xmlns:a16="http://schemas.microsoft.com/office/drawing/2014/main" id="{6040E2E1-6430-184B-9D49-DFED2DF01D51}"/>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11" name="Group 110">
                <a:extLst>
                  <a:ext uri="{FF2B5EF4-FFF2-40B4-BE49-F238E27FC236}">
                    <a16:creationId xmlns:a16="http://schemas.microsoft.com/office/drawing/2014/main" id="{A81AC84D-3711-EB4F-BDA7-DDF5DDD31EC1}"/>
                  </a:ext>
                </a:extLst>
              </p:cNvPr>
              <p:cNvGrpSpPr/>
              <p:nvPr/>
            </p:nvGrpSpPr>
            <p:grpSpPr>
              <a:xfrm>
                <a:off x="7106627" y="1483774"/>
                <a:ext cx="368300" cy="368300"/>
                <a:chOff x="6324600" y="2100263"/>
                <a:chExt cx="368300" cy="368300"/>
              </a:xfrm>
            </p:grpSpPr>
            <p:sp>
              <p:nvSpPr>
                <p:cNvPr id="112" name="Oval 111">
                  <a:extLst>
                    <a:ext uri="{FF2B5EF4-FFF2-40B4-BE49-F238E27FC236}">
                      <a16:creationId xmlns:a16="http://schemas.microsoft.com/office/drawing/2014/main" id="{066C18FE-D13F-E64B-AC4C-3F5807B26071}"/>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13" name="Oval 112">
                  <a:extLst>
                    <a:ext uri="{FF2B5EF4-FFF2-40B4-BE49-F238E27FC236}">
                      <a16:creationId xmlns:a16="http://schemas.microsoft.com/office/drawing/2014/main" id="{23A7F29F-5024-B64D-9B85-13A65A31A45E}"/>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cxnSp>
          <p:nvCxnSpPr>
            <p:cNvPr id="386" name="Straight Connector 385">
              <a:extLst>
                <a:ext uri="{FF2B5EF4-FFF2-40B4-BE49-F238E27FC236}">
                  <a16:creationId xmlns:a16="http://schemas.microsoft.com/office/drawing/2014/main" id="{49B19BF9-0FED-FB4A-ADF1-7B776F0338E3}"/>
                </a:ext>
              </a:extLst>
            </p:cNvPr>
            <p:cNvCxnSpPr>
              <a:cxnSpLocks/>
            </p:cNvCxnSpPr>
            <p:nvPr/>
          </p:nvCxnSpPr>
          <p:spPr>
            <a:xfrm>
              <a:off x="8960797" y="1905621"/>
              <a:ext cx="1124379" cy="0"/>
            </a:xfrm>
            <a:prstGeom prst="line">
              <a:avLst/>
            </a:prstGeom>
            <a:noFill/>
            <a:ln w="12700" cap="flat" cmpd="sng" algn="ctr">
              <a:solidFill>
                <a:sysClr val="windowText" lastClr="000000"/>
              </a:solidFill>
              <a:prstDash val="dash"/>
              <a:miter lim="800000"/>
              <a:tailEnd type="triangle"/>
            </a:ln>
            <a:effectLst/>
          </p:spPr>
        </p:cxnSp>
        <p:sp>
          <p:nvSpPr>
            <p:cNvPr id="201" name="TextBox 200">
              <a:extLst>
                <a:ext uri="{FF2B5EF4-FFF2-40B4-BE49-F238E27FC236}">
                  <a16:creationId xmlns:a16="http://schemas.microsoft.com/office/drawing/2014/main" id="{E858E2FE-8B2B-DB44-A113-F2175109962D}"/>
                </a:ext>
              </a:extLst>
            </p:cNvPr>
            <p:cNvSpPr txBox="1"/>
            <p:nvPr/>
          </p:nvSpPr>
          <p:spPr>
            <a:xfrm>
              <a:off x="8963956" y="1996598"/>
              <a:ext cx="1026243" cy="276999"/>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Arial"/>
                  <a:ea typeface=""/>
                  <a:cs typeface=""/>
                </a:rPr>
                <a:t>v/c = 0.9997</a:t>
              </a:r>
            </a:p>
          </p:txBody>
        </p:sp>
      </p:grpSp>
      <p:grpSp>
        <p:nvGrpSpPr>
          <p:cNvPr id="474" name="Group 473">
            <a:extLst>
              <a:ext uri="{FF2B5EF4-FFF2-40B4-BE49-F238E27FC236}">
                <a16:creationId xmlns:a16="http://schemas.microsoft.com/office/drawing/2014/main" id="{79299990-1F06-90D2-07E0-2D81CCF5B474}"/>
              </a:ext>
            </a:extLst>
          </p:cNvPr>
          <p:cNvGrpSpPr/>
          <p:nvPr/>
        </p:nvGrpSpPr>
        <p:grpSpPr>
          <a:xfrm>
            <a:off x="3316615" y="1052002"/>
            <a:ext cx="2555050" cy="1820882"/>
            <a:chOff x="3316615" y="1024293"/>
            <a:chExt cx="2555050" cy="1820882"/>
          </a:xfrm>
        </p:grpSpPr>
        <p:sp>
          <p:nvSpPr>
            <p:cNvPr id="190" name="TextBox 189">
              <a:extLst>
                <a:ext uri="{FF2B5EF4-FFF2-40B4-BE49-F238E27FC236}">
                  <a16:creationId xmlns:a16="http://schemas.microsoft.com/office/drawing/2014/main" id="{16BF8757-F08B-E347-98FA-70831CF27612}"/>
                </a:ext>
              </a:extLst>
            </p:cNvPr>
            <p:cNvSpPr txBox="1"/>
            <p:nvPr/>
          </p:nvSpPr>
          <p:spPr>
            <a:xfrm>
              <a:off x="5048694" y="1393030"/>
              <a:ext cx="806631" cy="461665"/>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1 MeV</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electrons</a:t>
              </a:r>
            </a:p>
          </p:txBody>
        </p:sp>
        <p:sp>
          <p:nvSpPr>
            <p:cNvPr id="227" name="TextBox 226">
              <a:extLst>
                <a:ext uri="{FF2B5EF4-FFF2-40B4-BE49-F238E27FC236}">
                  <a16:creationId xmlns:a16="http://schemas.microsoft.com/office/drawing/2014/main" id="{746E9DB4-448A-354B-B653-C185AE548737}"/>
                </a:ext>
              </a:extLst>
            </p:cNvPr>
            <p:cNvSpPr txBox="1"/>
            <p:nvPr/>
          </p:nvSpPr>
          <p:spPr>
            <a:xfrm>
              <a:off x="3316615" y="1333519"/>
              <a:ext cx="806631" cy="276999"/>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
                  <a:cs typeface=""/>
                </a:rPr>
                <a:t>UV pulse</a:t>
              </a:r>
            </a:p>
          </p:txBody>
        </p:sp>
        <p:sp>
          <p:nvSpPr>
            <p:cNvPr id="37" name="Freeform 81">
              <a:extLst>
                <a:ext uri="{FF2B5EF4-FFF2-40B4-BE49-F238E27FC236}">
                  <a16:creationId xmlns:a16="http://schemas.microsoft.com/office/drawing/2014/main" id="{1B073A37-ED1F-A54C-A8C0-FE65574D0522}"/>
                </a:ext>
              </a:extLst>
            </p:cNvPr>
            <p:cNvSpPr>
              <a:spLocks/>
            </p:cNvSpPr>
            <p:nvPr/>
          </p:nvSpPr>
          <p:spPr bwMode="auto">
            <a:xfrm rot="16200000" flipV="1">
              <a:off x="4410001" y="989867"/>
              <a:ext cx="418863" cy="487716"/>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44" h="1434">
                  <a:moveTo>
                    <a:pt x="0" y="921"/>
                  </a:moveTo>
                  <a:cubicBezTo>
                    <a:pt x="177" y="928"/>
                    <a:pt x="355" y="935"/>
                    <a:pt x="486" y="914"/>
                  </a:cubicBezTo>
                  <a:cubicBezTo>
                    <a:pt x="617" y="893"/>
                    <a:pt x="720" y="797"/>
                    <a:pt x="789" y="792"/>
                  </a:cubicBezTo>
                  <a:cubicBezTo>
                    <a:pt x="858" y="787"/>
                    <a:pt x="863" y="819"/>
                    <a:pt x="902" y="883"/>
                  </a:cubicBezTo>
                  <a:cubicBezTo>
                    <a:pt x="941" y="947"/>
                    <a:pt x="990" y="1102"/>
                    <a:pt x="1024" y="1179"/>
                  </a:cubicBezTo>
                  <a:cubicBezTo>
                    <a:pt x="1058" y="1256"/>
                    <a:pt x="1084" y="1316"/>
                    <a:pt x="1107" y="1346"/>
                  </a:cubicBezTo>
                  <a:cubicBezTo>
                    <a:pt x="1130" y="1376"/>
                    <a:pt x="1140" y="1385"/>
                    <a:pt x="1160" y="1361"/>
                  </a:cubicBezTo>
                  <a:cubicBezTo>
                    <a:pt x="1180" y="1337"/>
                    <a:pt x="1203" y="1343"/>
                    <a:pt x="1228" y="1202"/>
                  </a:cubicBezTo>
                  <a:cubicBezTo>
                    <a:pt x="1253" y="1061"/>
                    <a:pt x="1294" y="683"/>
                    <a:pt x="1312" y="512"/>
                  </a:cubicBezTo>
                  <a:cubicBezTo>
                    <a:pt x="1330" y="341"/>
                    <a:pt x="1327" y="260"/>
                    <a:pt x="1334" y="178"/>
                  </a:cubicBezTo>
                  <a:cubicBezTo>
                    <a:pt x="1341" y="96"/>
                    <a:pt x="1348" y="38"/>
                    <a:pt x="1357" y="19"/>
                  </a:cubicBezTo>
                  <a:cubicBezTo>
                    <a:pt x="1366" y="0"/>
                    <a:pt x="1376" y="13"/>
                    <a:pt x="1387" y="65"/>
                  </a:cubicBezTo>
                  <a:cubicBezTo>
                    <a:pt x="1398" y="117"/>
                    <a:pt x="1411" y="210"/>
                    <a:pt x="1425" y="330"/>
                  </a:cubicBezTo>
                  <a:cubicBezTo>
                    <a:pt x="1439" y="450"/>
                    <a:pt x="1456" y="666"/>
                    <a:pt x="1471" y="785"/>
                  </a:cubicBezTo>
                  <a:cubicBezTo>
                    <a:pt x="1486" y="904"/>
                    <a:pt x="1496" y="944"/>
                    <a:pt x="1516" y="1042"/>
                  </a:cubicBezTo>
                  <a:cubicBezTo>
                    <a:pt x="1536" y="1140"/>
                    <a:pt x="1571" y="1318"/>
                    <a:pt x="1592" y="1376"/>
                  </a:cubicBezTo>
                  <a:cubicBezTo>
                    <a:pt x="1613" y="1434"/>
                    <a:pt x="1623" y="1423"/>
                    <a:pt x="1645" y="1391"/>
                  </a:cubicBezTo>
                  <a:cubicBezTo>
                    <a:pt x="1667" y="1359"/>
                    <a:pt x="1696" y="1255"/>
                    <a:pt x="1721" y="1186"/>
                  </a:cubicBezTo>
                  <a:cubicBezTo>
                    <a:pt x="1746" y="1117"/>
                    <a:pt x="1769" y="1032"/>
                    <a:pt x="1797" y="974"/>
                  </a:cubicBezTo>
                  <a:cubicBezTo>
                    <a:pt x="1825" y="916"/>
                    <a:pt x="1852" y="838"/>
                    <a:pt x="1888" y="838"/>
                  </a:cubicBezTo>
                  <a:cubicBezTo>
                    <a:pt x="1924" y="838"/>
                    <a:pt x="1980" y="954"/>
                    <a:pt x="2016" y="974"/>
                  </a:cubicBezTo>
                  <a:cubicBezTo>
                    <a:pt x="2052" y="994"/>
                    <a:pt x="2070" y="975"/>
                    <a:pt x="2107" y="959"/>
                  </a:cubicBezTo>
                  <a:cubicBezTo>
                    <a:pt x="2144" y="943"/>
                    <a:pt x="2170" y="885"/>
                    <a:pt x="2236" y="876"/>
                  </a:cubicBezTo>
                  <a:cubicBezTo>
                    <a:pt x="2302" y="867"/>
                    <a:pt x="2417" y="901"/>
                    <a:pt x="2502" y="906"/>
                  </a:cubicBezTo>
                  <a:cubicBezTo>
                    <a:pt x="2587" y="911"/>
                    <a:pt x="2665" y="908"/>
                    <a:pt x="2744" y="906"/>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sp>
          <p:nvSpPr>
            <p:cNvPr id="38" name="Freeform 37">
              <a:extLst>
                <a:ext uri="{FF2B5EF4-FFF2-40B4-BE49-F238E27FC236}">
                  <a16:creationId xmlns:a16="http://schemas.microsoft.com/office/drawing/2014/main" id="{3E817A25-AD37-EF41-8E3E-6083E3686143}"/>
                </a:ext>
              </a:extLst>
            </p:cNvPr>
            <p:cNvSpPr/>
            <p:nvPr/>
          </p:nvSpPr>
          <p:spPr>
            <a:xfrm rot="16200000">
              <a:off x="4350015" y="1417553"/>
              <a:ext cx="452304" cy="359556"/>
            </a:xfrm>
            <a:custGeom>
              <a:avLst/>
              <a:gdLst>
                <a:gd name="connsiteX0" fmla="*/ 0 w 1205345"/>
                <a:gd name="connsiteY0" fmla="*/ 172192 h 362197"/>
                <a:gd name="connsiteX1" fmla="*/ 1205345 w 1205345"/>
                <a:gd name="connsiteY1" fmla="*/ 0 h 362197"/>
                <a:gd name="connsiteX2" fmla="*/ 1193470 w 1205345"/>
                <a:gd name="connsiteY2" fmla="*/ 362197 h 362197"/>
                <a:gd name="connsiteX3" fmla="*/ 0 w 1205345"/>
                <a:gd name="connsiteY3" fmla="*/ 172192 h 362197"/>
                <a:gd name="connsiteX0" fmla="*/ 0 w 1352220"/>
                <a:gd name="connsiteY0" fmla="*/ 172192 h 358403"/>
                <a:gd name="connsiteX1" fmla="*/ 1205345 w 1352220"/>
                <a:gd name="connsiteY1" fmla="*/ 0 h 358403"/>
                <a:gd name="connsiteX2" fmla="*/ 1352220 w 1352220"/>
                <a:gd name="connsiteY2" fmla="*/ 358403 h 358403"/>
                <a:gd name="connsiteX3" fmla="*/ 0 w 1352220"/>
                <a:gd name="connsiteY3" fmla="*/ 172192 h 358403"/>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4604 h 350815"/>
                <a:gd name="connsiteX1" fmla="*/ 1097395 w 1352220"/>
                <a:gd name="connsiteY1" fmla="*/ 0 h 350815"/>
                <a:gd name="connsiteX2" fmla="*/ 1232366 w 1352220"/>
                <a:gd name="connsiteY2" fmla="*/ 188710 h 350815"/>
                <a:gd name="connsiteX3" fmla="*/ 1352220 w 1352220"/>
                <a:gd name="connsiteY3" fmla="*/ 350815 h 350815"/>
                <a:gd name="connsiteX4" fmla="*/ 0 w 1352220"/>
                <a:gd name="connsiteY4" fmla="*/ 164604 h 350815"/>
                <a:gd name="connsiteX0" fmla="*/ 0 w 1352220"/>
                <a:gd name="connsiteY0" fmla="*/ 164604 h 350815"/>
                <a:gd name="connsiteX1" fmla="*/ 1097395 w 1352220"/>
                <a:gd name="connsiteY1" fmla="*/ 0 h 350815"/>
                <a:gd name="connsiteX2" fmla="*/ 1295866 w 1352220"/>
                <a:gd name="connsiteY2" fmla="*/ 112833 h 350815"/>
                <a:gd name="connsiteX3" fmla="*/ 1352220 w 1352220"/>
                <a:gd name="connsiteY3" fmla="*/ 350815 h 350815"/>
                <a:gd name="connsiteX4" fmla="*/ 0 w 1352220"/>
                <a:gd name="connsiteY4" fmla="*/ 164604 h 350815"/>
                <a:gd name="connsiteX0" fmla="*/ 0 w 1443409"/>
                <a:gd name="connsiteY0" fmla="*/ 165401 h 351612"/>
                <a:gd name="connsiteX1" fmla="*/ 1097395 w 1443409"/>
                <a:gd name="connsiteY1" fmla="*/ 797 h 351612"/>
                <a:gd name="connsiteX2" fmla="*/ 1295866 w 1443409"/>
                <a:gd name="connsiteY2" fmla="*/ 113630 h 351612"/>
                <a:gd name="connsiteX3" fmla="*/ 1352220 w 1443409"/>
                <a:gd name="connsiteY3" fmla="*/ 351612 h 351612"/>
                <a:gd name="connsiteX4" fmla="*/ 0 w 1443409"/>
                <a:gd name="connsiteY4" fmla="*/ 165401 h 351612"/>
                <a:gd name="connsiteX0" fmla="*/ 0 w 1353387"/>
                <a:gd name="connsiteY0" fmla="*/ 165401 h 351612"/>
                <a:gd name="connsiteX1" fmla="*/ 1097395 w 1353387"/>
                <a:gd name="connsiteY1" fmla="*/ 797 h 351612"/>
                <a:gd name="connsiteX2" fmla="*/ 1295866 w 1353387"/>
                <a:gd name="connsiteY2" fmla="*/ 113630 h 351612"/>
                <a:gd name="connsiteX3" fmla="*/ 1352220 w 1353387"/>
                <a:gd name="connsiteY3" fmla="*/ 351612 h 351612"/>
                <a:gd name="connsiteX4" fmla="*/ 0 w 1353387"/>
                <a:gd name="connsiteY4" fmla="*/ 165401 h 351612"/>
                <a:gd name="connsiteX0" fmla="*/ 0 w 1421468"/>
                <a:gd name="connsiteY0" fmla="*/ 164604 h 350815"/>
                <a:gd name="connsiteX1" fmla="*/ 1097395 w 1421468"/>
                <a:gd name="connsiteY1" fmla="*/ 0 h 350815"/>
                <a:gd name="connsiteX2" fmla="*/ 1352220 w 1421468"/>
                <a:gd name="connsiteY2" fmla="*/ 350815 h 350815"/>
                <a:gd name="connsiteX3" fmla="*/ 0 w 1421468"/>
                <a:gd name="connsiteY3" fmla="*/ 164604 h 350815"/>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10945"/>
                <a:gd name="connsiteY0" fmla="*/ 168398 h 350815"/>
                <a:gd name="connsiteX1" fmla="*/ 1122795 w 1310945"/>
                <a:gd name="connsiteY1" fmla="*/ 0 h 350815"/>
                <a:gd name="connsiteX2" fmla="*/ 1310945 w 1310945"/>
                <a:gd name="connsiteY2" fmla="*/ 350815 h 350815"/>
                <a:gd name="connsiteX3" fmla="*/ 0 w 1310945"/>
                <a:gd name="connsiteY3" fmla="*/ 168398 h 350815"/>
                <a:gd name="connsiteX0" fmla="*/ 0 w 1347232"/>
                <a:gd name="connsiteY0" fmla="*/ 168398 h 350815"/>
                <a:gd name="connsiteX1" fmla="*/ 1122795 w 1347232"/>
                <a:gd name="connsiteY1" fmla="*/ 0 h 350815"/>
                <a:gd name="connsiteX2" fmla="*/ 1310945 w 1347232"/>
                <a:gd name="connsiteY2" fmla="*/ 350815 h 350815"/>
                <a:gd name="connsiteX3" fmla="*/ 0 w 1347232"/>
                <a:gd name="connsiteY3" fmla="*/ 168398 h 350815"/>
                <a:gd name="connsiteX0" fmla="*/ 0 w 1400946"/>
                <a:gd name="connsiteY0" fmla="*/ 162841 h 345258"/>
                <a:gd name="connsiteX1" fmla="*/ 1269378 w 1400946"/>
                <a:gd name="connsiteY1" fmla="*/ 0 h 345258"/>
                <a:gd name="connsiteX2" fmla="*/ 1310945 w 1400946"/>
                <a:gd name="connsiteY2" fmla="*/ 345258 h 345258"/>
                <a:gd name="connsiteX3" fmla="*/ 0 w 1400946"/>
                <a:gd name="connsiteY3" fmla="*/ 162841 h 345258"/>
                <a:gd name="connsiteX0" fmla="*/ 0 w 1386662"/>
                <a:gd name="connsiteY0" fmla="*/ 162841 h 345258"/>
                <a:gd name="connsiteX1" fmla="*/ 1269378 w 1386662"/>
                <a:gd name="connsiteY1" fmla="*/ 0 h 345258"/>
                <a:gd name="connsiteX2" fmla="*/ 1276046 w 1386662"/>
                <a:gd name="connsiteY2" fmla="*/ 345258 h 345258"/>
                <a:gd name="connsiteX3" fmla="*/ 0 w 1386662"/>
                <a:gd name="connsiteY3" fmla="*/ 162841 h 345258"/>
                <a:gd name="connsiteX0" fmla="*/ 0 w 1394914"/>
                <a:gd name="connsiteY0" fmla="*/ 162841 h 339702"/>
                <a:gd name="connsiteX1" fmla="*/ 1269378 w 1394914"/>
                <a:gd name="connsiteY1" fmla="*/ 0 h 339702"/>
                <a:gd name="connsiteX2" fmla="*/ 1296989 w 1394914"/>
                <a:gd name="connsiteY2" fmla="*/ 339702 h 339702"/>
                <a:gd name="connsiteX3" fmla="*/ 0 w 1394914"/>
                <a:gd name="connsiteY3" fmla="*/ 162841 h 339702"/>
                <a:gd name="connsiteX0" fmla="*/ 0 w 1411864"/>
                <a:gd name="connsiteY0" fmla="*/ 162841 h 339757"/>
                <a:gd name="connsiteX1" fmla="*/ 1269378 w 1411864"/>
                <a:gd name="connsiteY1" fmla="*/ 0 h 339757"/>
                <a:gd name="connsiteX2" fmla="*/ 1296989 w 1411864"/>
                <a:gd name="connsiteY2" fmla="*/ 339702 h 339757"/>
                <a:gd name="connsiteX3" fmla="*/ 0 w 1411864"/>
                <a:gd name="connsiteY3" fmla="*/ 162841 h 339757"/>
                <a:gd name="connsiteX0" fmla="*/ 0 w 1396177"/>
                <a:gd name="connsiteY0" fmla="*/ 162841 h 339751"/>
                <a:gd name="connsiteX1" fmla="*/ 1269378 w 1396177"/>
                <a:gd name="connsiteY1" fmla="*/ 0 h 339751"/>
                <a:gd name="connsiteX2" fmla="*/ 1296989 w 1396177"/>
                <a:gd name="connsiteY2" fmla="*/ 339702 h 339751"/>
                <a:gd name="connsiteX3" fmla="*/ 0 w 1396177"/>
                <a:gd name="connsiteY3" fmla="*/ 162841 h 339751"/>
                <a:gd name="connsiteX0" fmla="*/ 0 w 1410378"/>
                <a:gd name="connsiteY0" fmla="*/ 162841 h 339751"/>
                <a:gd name="connsiteX1" fmla="*/ 1297300 w 1410378"/>
                <a:gd name="connsiteY1" fmla="*/ 0 h 339751"/>
                <a:gd name="connsiteX2" fmla="*/ 1296989 w 1410378"/>
                <a:gd name="connsiteY2" fmla="*/ 339702 h 339751"/>
                <a:gd name="connsiteX3" fmla="*/ 0 w 1410378"/>
                <a:gd name="connsiteY3" fmla="*/ 162841 h 339751"/>
                <a:gd name="connsiteX0" fmla="*/ 0 w 1406646"/>
                <a:gd name="connsiteY0" fmla="*/ 162841 h 339751"/>
                <a:gd name="connsiteX1" fmla="*/ 1290319 w 1406646"/>
                <a:gd name="connsiteY1" fmla="*/ 0 h 339751"/>
                <a:gd name="connsiteX2" fmla="*/ 1296989 w 1406646"/>
                <a:gd name="connsiteY2" fmla="*/ 339702 h 339751"/>
                <a:gd name="connsiteX3" fmla="*/ 0 w 1406646"/>
                <a:gd name="connsiteY3" fmla="*/ 162841 h 339751"/>
                <a:gd name="connsiteX0" fmla="*/ 0 w 1409364"/>
                <a:gd name="connsiteY0" fmla="*/ 162841 h 339749"/>
                <a:gd name="connsiteX1" fmla="*/ 1290319 w 1409364"/>
                <a:gd name="connsiteY1" fmla="*/ 0 h 339749"/>
                <a:gd name="connsiteX2" fmla="*/ 1296989 w 1409364"/>
                <a:gd name="connsiteY2" fmla="*/ 339702 h 339749"/>
                <a:gd name="connsiteX3" fmla="*/ 0 w 1409364"/>
                <a:gd name="connsiteY3" fmla="*/ 162841 h 339749"/>
                <a:gd name="connsiteX0" fmla="*/ 0 w 1496731"/>
                <a:gd name="connsiteY0" fmla="*/ 162841 h 339702"/>
                <a:gd name="connsiteX1" fmla="*/ 1290319 w 1496731"/>
                <a:gd name="connsiteY1" fmla="*/ 0 h 339702"/>
                <a:gd name="connsiteX2" fmla="*/ 1296989 w 1496731"/>
                <a:gd name="connsiteY2" fmla="*/ 339702 h 339702"/>
                <a:gd name="connsiteX3" fmla="*/ 0 w 1496731"/>
                <a:gd name="connsiteY3" fmla="*/ 162841 h 339702"/>
                <a:gd name="connsiteX0" fmla="*/ 0 w 1542042"/>
                <a:gd name="connsiteY0" fmla="*/ 162841 h 339702"/>
                <a:gd name="connsiteX1" fmla="*/ 1290319 w 1542042"/>
                <a:gd name="connsiteY1" fmla="*/ 0 h 339702"/>
                <a:gd name="connsiteX2" fmla="*/ 1296989 w 1542042"/>
                <a:gd name="connsiteY2" fmla="*/ 339702 h 339702"/>
                <a:gd name="connsiteX3" fmla="*/ 0 w 1542042"/>
                <a:gd name="connsiteY3" fmla="*/ 162841 h 339702"/>
              </a:gdLst>
              <a:ahLst/>
              <a:cxnLst>
                <a:cxn ang="0">
                  <a:pos x="connsiteX0" y="connsiteY0"/>
                </a:cxn>
                <a:cxn ang="0">
                  <a:pos x="connsiteX1" y="connsiteY1"/>
                </a:cxn>
                <a:cxn ang="0">
                  <a:pos x="connsiteX2" y="connsiteY2"/>
                </a:cxn>
                <a:cxn ang="0">
                  <a:pos x="connsiteX3" y="connsiteY3"/>
                </a:cxn>
              </a:cxnLst>
              <a:rect l="l" t="t" r="r" b="b"/>
              <a:pathLst>
                <a:path w="1542042" h="339702">
                  <a:moveTo>
                    <a:pt x="0" y="162841"/>
                  </a:moveTo>
                  <a:cubicBezTo>
                    <a:pt x="374265" y="106708"/>
                    <a:pt x="916054" y="56133"/>
                    <a:pt x="1290319" y="0"/>
                  </a:cubicBezTo>
                  <a:cubicBezTo>
                    <a:pt x="1600819" y="22598"/>
                    <a:pt x="1647774" y="299185"/>
                    <a:pt x="1296989" y="339702"/>
                  </a:cubicBezTo>
                  <a:lnTo>
                    <a:pt x="0" y="162841"/>
                  </a:lnTo>
                  <a:close/>
                </a:path>
              </a:pathLst>
            </a:custGeom>
            <a:solidFill>
              <a:schemeClr val="tx1">
                <a:alpha val="50000"/>
              </a:schemeClr>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nvGrpSpPr>
            <p:cNvPr id="83" name="Group 82">
              <a:extLst>
                <a:ext uri="{FF2B5EF4-FFF2-40B4-BE49-F238E27FC236}">
                  <a16:creationId xmlns:a16="http://schemas.microsoft.com/office/drawing/2014/main" id="{38E45E83-AFA2-034A-88D2-531DE8653FB0}"/>
                </a:ext>
              </a:extLst>
            </p:cNvPr>
            <p:cNvGrpSpPr/>
            <p:nvPr/>
          </p:nvGrpSpPr>
          <p:grpSpPr>
            <a:xfrm flipH="1">
              <a:off x="4019796" y="1766969"/>
              <a:ext cx="480008" cy="264992"/>
              <a:chOff x="6079381" y="2043509"/>
              <a:chExt cx="1446353" cy="360384"/>
            </a:xfrm>
            <a:gradFill>
              <a:gsLst>
                <a:gs pos="50000">
                  <a:srgbClr val="FF4AFD"/>
                </a:gs>
                <a:gs pos="0">
                  <a:srgbClr val="941102"/>
                </a:gs>
                <a:gs pos="100000">
                  <a:srgbClr val="941102"/>
                </a:gs>
              </a:gsLst>
              <a:lin ang="5400000" scaled="1"/>
            </a:gradFill>
          </p:grpSpPr>
          <p:sp>
            <p:nvSpPr>
              <p:cNvPr id="84" name="Triangle 83">
                <a:extLst>
                  <a:ext uri="{FF2B5EF4-FFF2-40B4-BE49-F238E27FC236}">
                    <a16:creationId xmlns:a16="http://schemas.microsoft.com/office/drawing/2014/main" id="{8B50D3C4-F8C1-D64D-915D-EC46CD46785C}"/>
                  </a:ext>
                </a:extLst>
              </p:cNvPr>
              <p:cNvSpPr/>
              <p:nvPr/>
            </p:nvSpPr>
            <p:spPr>
              <a:xfrm rot="16200000">
                <a:off x="6591776" y="1532911"/>
                <a:ext cx="358587" cy="1383377"/>
              </a:xfrm>
              <a:prstGeom prst="triangle">
                <a:avLst/>
              </a:prstGeom>
              <a:grp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85" name="Oval 84">
                <a:extLst>
                  <a:ext uri="{FF2B5EF4-FFF2-40B4-BE49-F238E27FC236}">
                    <a16:creationId xmlns:a16="http://schemas.microsoft.com/office/drawing/2014/main" id="{A905B5D9-84C0-0747-B4ED-DC8AF438098D}"/>
                  </a:ext>
                </a:extLst>
              </p:cNvPr>
              <p:cNvSpPr/>
              <p:nvPr/>
            </p:nvSpPr>
            <p:spPr>
              <a:xfrm>
                <a:off x="7379430" y="2043509"/>
                <a:ext cx="146304" cy="358589"/>
              </a:xfrm>
              <a:prstGeom prst="ellipse">
                <a:avLst/>
              </a:prstGeom>
              <a:grp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sp>
          <p:nvSpPr>
            <p:cNvPr id="94" name="Laser Pulse">
              <a:extLst>
                <a:ext uri="{FF2B5EF4-FFF2-40B4-BE49-F238E27FC236}">
                  <a16:creationId xmlns:a16="http://schemas.microsoft.com/office/drawing/2014/main" id="{C6CFD642-6ADA-8344-B24A-C28C45281A92}"/>
                </a:ext>
              </a:extLst>
            </p:cNvPr>
            <p:cNvSpPr>
              <a:spLocks/>
            </p:cNvSpPr>
            <p:nvPr/>
          </p:nvSpPr>
          <p:spPr bwMode="auto">
            <a:xfrm flipH="1">
              <a:off x="3692962" y="1569547"/>
              <a:ext cx="111572" cy="339259"/>
            </a:xfrm>
            <a:custGeom>
              <a:avLst/>
              <a:gdLst>
                <a:gd name="T0" fmla="*/ 0 w 2070"/>
                <a:gd name="T1" fmla="*/ 852 h 852"/>
                <a:gd name="T2" fmla="*/ 654 w 2070"/>
                <a:gd name="T3" fmla="*/ 462 h 852"/>
                <a:gd name="T4" fmla="*/ 1053 w 2070"/>
                <a:gd name="T5" fmla="*/ 0 h 852"/>
                <a:gd name="T6" fmla="*/ 1479 w 2070"/>
                <a:gd name="T7" fmla="*/ 504 h 852"/>
                <a:gd name="T8" fmla="*/ 2070 w 2070"/>
                <a:gd name="T9" fmla="*/ 852 h 852"/>
                <a:gd name="T10" fmla="*/ 0 w 2070"/>
                <a:gd name="T11" fmla="*/ 852 h 852"/>
                <a:gd name="T12" fmla="*/ 0 60000 65536"/>
                <a:gd name="T13" fmla="*/ 0 60000 65536"/>
                <a:gd name="T14" fmla="*/ 0 60000 65536"/>
                <a:gd name="T15" fmla="*/ 0 60000 65536"/>
                <a:gd name="T16" fmla="*/ 0 60000 65536"/>
                <a:gd name="T17" fmla="*/ 0 60000 65536"/>
                <a:gd name="T18" fmla="*/ 0 w 2070"/>
                <a:gd name="T19" fmla="*/ 0 h 852"/>
                <a:gd name="T20" fmla="*/ 2070 w 2070"/>
                <a:gd name="T21" fmla="*/ 852 h 852"/>
              </a:gdLst>
              <a:ahLst/>
              <a:cxnLst>
                <a:cxn ang="T12">
                  <a:pos x="T0" y="T1"/>
                </a:cxn>
                <a:cxn ang="T13">
                  <a:pos x="T2" y="T3"/>
                </a:cxn>
                <a:cxn ang="T14">
                  <a:pos x="T4" y="T5"/>
                </a:cxn>
                <a:cxn ang="T15">
                  <a:pos x="T6" y="T7"/>
                </a:cxn>
                <a:cxn ang="T16">
                  <a:pos x="T8" y="T9"/>
                </a:cxn>
                <a:cxn ang="T17">
                  <a:pos x="T10" y="T11"/>
                </a:cxn>
              </a:cxnLst>
              <a:rect l="T18" t="T19" r="T20" b="T21"/>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adFill>
              <a:gsLst>
                <a:gs pos="10000">
                  <a:sysClr val="windowText" lastClr="000000"/>
                </a:gs>
                <a:gs pos="50000">
                  <a:srgbClr val="FF4AFD"/>
                </a:gs>
                <a:gs pos="90000">
                  <a:sysClr val="windowText" lastClr="000000"/>
                </a:gs>
              </a:gsLst>
              <a:lin ang="0" scaled="1"/>
            </a:gradFill>
            <a:ln w="9525">
              <a:no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grpSp>
          <p:nvGrpSpPr>
            <p:cNvPr id="144" name="Group 143">
              <a:extLst>
                <a:ext uri="{FF2B5EF4-FFF2-40B4-BE49-F238E27FC236}">
                  <a16:creationId xmlns:a16="http://schemas.microsoft.com/office/drawing/2014/main" id="{24920833-2C50-1447-8DB7-BE146390CD00}"/>
                </a:ext>
              </a:extLst>
            </p:cNvPr>
            <p:cNvGrpSpPr/>
            <p:nvPr/>
          </p:nvGrpSpPr>
          <p:grpSpPr>
            <a:xfrm>
              <a:off x="4866853" y="1780352"/>
              <a:ext cx="246484" cy="227692"/>
              <a:chOff x="6324596" y="1483774"/>
              <a:chExt cx="1489290" cy="1375747"/>
            </a:xfrm>
          </p:grpSpPr>
          <p:grpSp>
            <p:nvGrpSpPr>
              <p:cNvPr id="145" name="Group 144">
                <a:extLst>
                  <a:ext uri="{FF2B5EF4-FFF2-40B4-BE49-F238E27FC236}">
                    <a16:creationId xmlns:a16="http://schemas.microsoft.com/office/drawing/2014/main" id="{ACD9B7E6-AB93-4C4B-AEC7-6453244A8ADE}"/>
                  </a:ext>
                </a:extLst>
              </p:cNvPr>
              <p:cNvGrpSpPr/>
              <p:nvPr/>
            </p:nvGrpSpPr>
            <p:grpSpPr>
              <a:xfrm>
                <a:off x="6324596" y="2100264"/>
                <a:ext cx="368299" cy="368299"/>
                <a:chOff x="6324600" y="2100263"/>
                <a:chExt cx="368300" cy="368300"/>
              </a:xfrm>
            </p:grpSpPr>
            <p:sp>
              <p:nvSpPr>
                <p:cNvPr id="188" name="Oval 187">
                  <a:extLst>
                    <a:ext uri="{FF2B5EF4-FFF2-40B4-BE49-F238E27FC236}">
                      <a16:creationId xmlns:a16="http://schemas.microsoft.com/office/drawing/2014/main" id="{B8B17998-BEFC-3340-BAD8-394B5F0C4A1F}"/>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89" name="Oval 188">
                  <a:extLst>
                    <a:ext uri="{FF2B5EF4-FFF2-40B4-BE49-F238E27FC236}">
                      <a16:creationId xmlns:a16="http://schemas.microsoft.com/office/drawing/2014/main" id="{C321CF73-6B11-F049-96AC-D58DA73BC90C}"/>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46" name="Group 145">
                <a:extLst>
                  <a:ext uri="{FF2B5EF4-FFF2-40B4-BE49-F238E27FC236}">
                    <a16:creationId xmlns:a16="http://schemas.microsoft.com/office/drawing/2014/main" id="{7819094E-43ED-6E4E-8575-030E8D5FDEEB}"/>
                  </a:ext>
                </a:extLst>
              </p:cNvPr>
              <p:cNvGrpSpPr/>
              <p:nvPr/>
            </p:nvGrpSpPr>
            <p:grpSpPr>
              <a:xfrm>
                <a:off x="6677208" y="2491222"/>
                <a:ext cx="368299" cy="368299"/>
                <a:chOff x="6324600" y="2100263"/>
                <a:chExt cx="368300" cy="368300"/>
              </a:xfrm>
            </p:grpSpPr>
            <p:sp>
              <p:nvSpPr>
                <p:cNvPr id="186" name="Oval 185">
                  <a:extLst>
                    <a:ext uri="{FF2B5EF4-FFF2-40B4-BE49-F238E27FC236}">
                      <a16:creationId xmlns:a16="http://schemas.microsoft.com/office/drawing/2014/main" id="{74AF98EC-48E5-D942-A947-941F4145DE44}"/>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87" name="Oval 186">
                  <a:extLst>
                    <a:ext uri="{FF2B5EF4-FFF2-40B4-BE49-F238E27FC236}">
                      <a16:creationId xmlns:a16="http://schemas.microsoft.com/office/drawing/2014/main" id="{999E8182-F637-6B4A-B7FC-472DAE9685FF}"/>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47" name="Group 146">
                <a:extLst>
                  <a:ext uri="{FF2B5EF4-FFF2-40B4-BE49-F238E27FC236}">
                    <a16:creationId xmlns:a16="http://schemas.microsoft.com/office/drawing/2014/main" id="{A0C4AEB9-C68A-AC49-A098-C484DA18DDB0}"/>
                  </a:ext>
                </a:extLst>
              </p:cNvPr>
              <p:cNvGrpSpPr/>
              <p:nvPr/>
            </p:nvGrpSpPr>
            <p:grpSpPr>
              <a:xfrm>
                <a:off x="6851100" y="2100263"/>
                <a:ext cx="368299" cy="368299"/>
                <a:chOff x="6324600" y="2100263"/>
                <a:chExt cx="368300" cy="368300"/>
              </a:xfrm>
            </p:grpSpPr>
            <p:sp>
              <p:nvSpPr>
                <p:cNvPr id="184" name="Oval 183">
                  <a:extLst>
                    <a:ext uri="{FF2B5EF4-FFF2-40B4-BE49-F238E27FC236}">
                      <a16:creationId xmlns:a16="http://schemas.microsoft.com/office/drawing/2014/main" id="{3C925F6D-FF45-CE47-8CAF-F291C14E45D3}"/>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85" name="Oval 184">
                  <a:extLst>
                    <a:ext uri="{FF2B5EF4-FFF2-40B4-BE49-F238E27FC236}">
                      <a16:creationId xmlns:a16="http://schemas.microsoft.com/office/drawing/2014/main" id="{AB62F492-3275-F34C-A8C6-AF2603533AA3}"/>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48" name="Group 147">
                <a:extLst>
                  <a:ext uri="{FF2B5EF4-FFF2-40B4-BE49-F238E27FC236}">
                    <a16:creationId xmlns:a16="http://schemas.microsoft.com/office/drawing/2014/main" id="{28ED731B-1D19-D445-8E75-02B64FD5AC34}"/>
                  </a:ext>
                </a:extLst>
              </p:cNvPr>
              <p:cNvGrpSpPr/>
              <p:nvPr/>
            </p:nvGrpSpPr>
            <p:grpSpPr>
              <a:xfrm>
                <a:off x="6652226" y="1908503"/>
                <a:ext cx="368299" cy="368299"/>
                <a:chOff x="6324600" y="2100263"/>
                <a:chExt cx="368300" cy="368300"/>
              </a:xfrm>
            </p:grpSpPr>
            <p:sp>
              <p:nvSpPr>
                <p:cNvPr id="182" name="Oval 181">
                  <a:extLst>
                    <a:ext uri="{FF2B5EF4-FFF2-40B4-BE49-F238E27FC236}">
                      <a16:creationId xmlns:a16="http://schemas.microsoft.com/office/drawing/2014/main" id="{57BF38ED-18B0-8F4C-ABE2-3CE70BBA3529}"/>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83" name="Oval 182">
                  <a:extLst>
                    <a:ext uri="{FF2B5EF4-FFF2-40B4-BE49-F238E27FC236}">
                      <a16:creationId xmlns:a16="http://schemas.microsoft.com/office/drawing/2014/main" id="{93A35D0E-C48E-9A44-B1E9-4D1DDF7DB335}"/>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49" name="Group 148">
                <a:extLst>
                  <a:ext uri="{FF2B5EF4-FFF2-40B4-BE49-F238E27FC236}">
                    <a16:creationId xmlns:a16="http://schemas.microsoft.com/office/drawing/2014/main" id="{2F4CBA02-AC79-B644-90CA-63B2BF8C63E9}"/>
                  </a:ext>
                </a:extLst>
              </p:cNvPr>
              <p:cNvGrpSpPr/>
              <p:nvPr/>
            </p:nvGrpSpPr>
            <p:grpSpPr>
              <a:xfrm>
                <a:off x="6772459" y="1492609"/>
                <a:ext cx="368299" cy="368299"/>
                <a:chOff x="6324600" y="2100263"/>
                <a:chExt cx="368300" cy="368300"/>
              </a:xfrm>
            </p:grpSpPr>
            <p:sp>
              <p:nvSpPr>
                <p:cNvPr id="180" name="Oval 179">
                  <a:extLst>
                    <a:ext uri="{FF2B5EF4-FFF2-40B4-BE49-F238E27FC236}">
                      <a16:creationId xmlns:a16="http://schemas.microsoft.com/office/drawing/2014/main" id="{E4A77500-FABB-4B4E-A4D2-70562F5A3D4D}"/>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81" name="Oval 180">
                  <a:extLst>
                    <a:ext uri="{FF2B5EF4-FFF2-40B4-BE49-F238E27FC236}">
                      <a16:creationId xmlns:a16="http://schemas.microsoft.com/office/drawing/2014/main" id="{22BB7662-28FA-4146-9AAB-45D0352F4280}"/>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0" name="Group 149">
                <a:extLst>
                  <a:ext uri="{FF2B5EF4-FFF2-40B4-BE49-F238E27FC236}">
                    <a16:creationId xmlns:a16="http://schemas.microsoft.com/office/drawing/2014/main" id="{440CC1B0-0314-BB47-AFC8-7E143AA736A9}"/>
                  </a:ext>
                </a:extLst>
              </p:cNvPr>
              <p:cNvGrpSpPr/>
              <p:nvPr/>
            </p:nvGrpSpPr>
            <p:grpSpPr>
              <a:xfrm>
                <a:off x="6451181" y="1651826"/>
                <a:ext cx="368299" cy="368299"/>
                <a:chOff x="6324600" y="2100263"/>
                <a:chExt cx="368300" cy="368300"/>
              </a:xfrm>
            </p:grpSpPr>
            <p:sp>
              <p:nvSpPr>
                <p:cNvPr id="178" name="Oval 177">
                  <a:extLst>
                    <a:ext uri="{FF2B5EF4-FFF2-40B4-BE49-F238E27FC236}">
                      <a16:creationId xmlns:a16="http://schemas.microsoft.com/office/drawing/2014/main" id="{BE34E281-A601-524E-9EBD-B48328695E54}"/>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79" name="Oval 178">
                  <a:extLst>
                    <a:ext uri="{FF2B5EF4-FFF2-40B4-BE49-F238E27FC236}">
                      <a16:creationId xmlns:a16="http://schemas.microsoft.com/office/drawing/2014/main" id="{6E560EC6-EE57-FD4B-80ED-54E873CA0B79}"/>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1" name="Group 150">
                <a:extLst>
                  <a:ext uri="{FF2B5EF4-FFF2-40B4-BE49-F238E27FC236}">
                    <a16:creationId xmlns:a16="http://schemas.microsoft.com/office/drawing/2014/main" id="{0358E635-471E-D346-A4C4-B1D630BAD734}"/>
                  </a:ext>
                </a:extLst>
              </p:cNvPr>
              <p:cNvGrpSpPr/>
              <p:nvPr/>
            </p:nvGrpSpPr>
            <p:grpSpPr>
              <a:xfrm>
                <a:off x="7154076" y="2077604"/>
                <a:ext cx="368299" cy="368299"/>
                <a:chOff x="6324600" y="2100263"/>
                <a:chExt cx="368300" cy="368300"/>
              </a:xfrm>
            </p:grpSpPr>
            <p:sp>
              <p:nvSpPr>
                <p:cNvPr id="176" name="Oval 175">
                  <a:extLst>
                    <a:ext uri="{FF2B5EF4-FFF2-40B4-BE49-F238E27FC236}">
                      <a16:creationId xmlns:a16="http://schemas.microsoft.com/office/drawing/2014/main" id="{AD4D2D40-8840-9549-AB11-5E4EAE2A49BE}"/>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77" name="Oval 176">
                  <a:extLst>
                    <a:ext uri="{FF2B5EF4-FFF2-40B4-BE49-F238E27FC236}">
                      <a16:creationId xmlns:a16="http://schemas.microsoft.com/office/drawing/2014/main" id="{CBEA15C8-4B07-154A-B270-1590C98281A0}"/>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2" name="Group 151">
                <a:extLst>
                  <a:ext uri="{FF2B5EF4-FFF2-40B4-BE49-F238E27FC236}">
                    <a16:creationId xmlns:a16="http://schemas.microsoft.com/office/drawing/2014/main" id="{08CFD5CB-3F23-6E49-9F05-DD3354055EC5}"/>
                  </a:ext>
                </a:extLst>
              </p:cNvPr>
              <p:cNvGrpSpPr/>
              <p:nvPr/>
            </p:nvGrpSpPr>
            <p:grpSpPr>
              <a:xfrm>
                <a:off x="7201097" y="2466292"/>
                <a:ext cx="368299" cy="368299"/>
                <a:chOff x="6324600" y="2100263"/>
                <a:chExt cx="368300" cy="368300"/>
              </a:xfrm>
            </p:grpSpPr>
            <p:sp>
              <p:nvSpPr>
                <p:cNvPr id="174" name="Oval 173">
                  <a:extLst>
                    <a:ext uri="{FF2B5EF4-FFF2-40B4-BE49-F238E27FC236}">
                      <a16:creationId xmlns:a16="http://schemas.microsoft.com/office/drawing/2014/main" id="{54ECE76F-2216-F542-8CD9-AB6435CE8CD0}"/>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75" name="Oval 174">
                  <a:extLst>
                    <a:ext uri="{FF2B5EF4-FFF2-40B4-BE49-F238E27FC236}">
                      <a16:creationId xmlns:a16="http://schemas.microsoft.com/office/drawing/2014/main" id="{7A27EFED-12B9-6145-BED5-783CDA0115F5}"/>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3" name="Group 152">
                <a:extLst>
                  <a:ext uri="{FF2B5EF4-FFF2-40B4-BE49-F238E27FC236}">
                    <a16:creationId xmlns:a16="http://schemas.microsoft.com/office/drawing/2014/main" id="{B8CE4B34-B15A-854F-A09D-8B6BF5CEB212}"/>
                  </a:ext>
                </a:extLst>
              </p:cNvPr>
              <p:cNvGrpSpPr/>
              <p:nvPr/>
            </p:nvGrpSpPr>
            <p:grpSpPr>
              <a:xfrm>
                <a:off x="7201097" y="1748847"/>
                <a:ext cx="368299" cy="368299"/>
                <a:chOff x="6324600" y="2100263"/>
                <a:chExt cx="368300" cy="368300"/>
              </a:xfrm>
            </p:grpSpPr>
            <p:sp>
              <p:nvSpPr>
                <p:cNvPr id="172" name="Oval 171">
                  <a:extLst>
                    <a:ext uri="{FF2B5EF4-FFF2-40B4-BE49-F238E27FC236}">
                      <a16:creationId xmlns:a16="http://schemas.microsoft.com/office/drawing/2014/main" id="{3C64CF3E-B854-1449-8D38-BB3E25E3B258}"/>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73" name="Oval 172">
                  <a:extLst>
                    <a:ext uri="{FF2B5EF4-FFF2-40B4-BE49-F238E27FC236}">
                      <a16:creationId xmlns:a16="http://schemas.microsoft.com/office/drawing/2014/main" id="{A99CFC96-7CED-9142-9337-36C87D30DC6C}"/>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4" name="Group 153">
                <a:extLst>
                  <a:ext uri="{FF2B5EF4-FFF2-40B4-BE49-F238E27FC236}">
                    <a16:creationId xmlns:a16="http://schemas.microsoft.com/office/drawing/2014/main" id="{279135D1-6EB9-4046-9AA0-A4476E8F9575}"/>
                  </a:ext>
                </a:extLst>
              </p:cNvPr>
              <p:cNvGrpSpPr/>
              <p:nvPr/>
            </p:nvGrpSpPr>
            <p:grpSpPr>
              <a:xfrm>
                <a:off x="7385249" y="2172349"/>
                <a:ext cx="368299" cy="368299"/>
                <a:chOff x="6324600" y="2100263"/>
                <a:chExt cx="368300" cy="368300"/>
              </a:xfrm>
            </p:grpSpPr>
            <p:sp>
              <p:nvSpPr>
                <p:cNvPr id="170" name="Oval 169">
                  <a:extLst>
                    <a:ext uri="{FF2B5EF4-FFF2-40B4-BE49-F238E27FC236}">
                      <a16:creationId xmlns:a16="http://schemas.microsoft.com/office/drawing/2014/main" id="{936798E8-E403-FF44-8DB7-926C639A2906}"/>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71" name="Oval 170">
                  <a:extLst>
                    <a:ext uri="{FF2B5EF4-FFF2-40B4-BE49-F238E27FC236}">
                      <a16:creationId xmlns:a16="http://schemas.microsoft.com/office/drawing/2014/main" id="{30387824-0BAE-BC49-80C8-C3D5402B6744}"/>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5" name="Group 154">
                <a:extLst>
                  <a:ext uri="{FF2B5EF4-FFF2-40B4-BE49-F238E27FC236}">
                    <a16:creationId xmlns:a16="http://schemas.microsoft.com/office/drawing/2014/main" id="{4D99E24B-C88B-4048-AEE2-651514E0BD83}"/>
                  </a:ext>
                </a:extLst>
              </p:cNvPr>
              <p:cNvGrpSpPr/>
              <p:nvPr/>
            </p:nvGrpSpPr>
            <p:grpSpPr>
              <a:xfrm>
                <a:off x="6926045" y="1682533"/>
                <a:ext cx="368299" cy="368299"/>
                <a:chOff x="6324600" y="2100263"/>
                <a:chExt cx="368300" cy="368300"/>
              </a:xfrm>
            </p:grpSpPr>
            <p:sp>
              <p:nvSpPr>
                <p:cNvPr id="168" name="Oval 167">
                  <a:extLst>
                    <a:ext uri="{FF2B5EF4-FFF2-40B4-BE49-F238E27FC236}">
                      <a16:creationId xmlns:a16="http://schemas.microsoft.com/office/drawing/2014/main" id="{034E68A9-2F78-9D4A-BFCA-1FB930A94B67}"/>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69" name="Oval 168">
                  <a:extLst>
                    <a:ext uri="{FF2B5EF4-FFF2-40B4-BE49-F238E27FC236}">
                      <a16:creationId xmlns:a16="http://schemas.microsoft.com/office/drawing/2014/main" id="{4EA30C43-7390-304D-BBF2-881D39F60162}"/>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6" name="Group 155">
                <a:extLst>
                  <a:ext uri="{FF2B5EF4-FFF2-40B4-BE49-F238E27FC236}">
                    <a16:creationId xmlns:a16="http://schemas.microsoft.com/office/drawing/2014/main" id="{3CDBB498-FDDE-3E43-A1C5-6971037308D6}"/>
                  </a:ext>
                </a:extLst>
              </p:cNvPr>
              <p:cNvGrpSpPr/>
              <p:nvPr/>
            </p:nvGrpSpPr>
            <p:grpSpPr>
              <a:xfrm>
                <a:off x="6988231" y="2295740"/>
                <a:ext cx="368299" cy="368299"/>
                <a:chOff x="6324600" y="2100263"/>
                <a:chExt cx="368300" cy="368300"/>
              </a:xfrm>
            </p:grpSpPr>
            <p:sp>
              <p:nvSpPr>
                <p:cNvPr id="166" name="Oval 165">
                  <a:extLst>
                    <a:ext uri="{FF2B5EF4-FFF2-40B4-BE49-F238E27FC236}">
                      <a16:creationId xmlns:a16="http://schemas.microsoft.com/office/drawing/2014/main" id="{D20E0C5B-250C-A84D-902E-B37870EEFF55}"/>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67" name="Oval 166">
                  <a:extLst>
                    <a:ext uri="{FF2B5EF4-FFF2-40B4-BE49-F238E27FC236}">
                      <a16:creationId xmlns:a16="http://schemas.microsoft.com/office/drawing/2014/main" id="{B069270C-D8B3-D34D-8BC6-8EE599556092}"/>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7" name="Group 156">
                <a:extLst>
                  <a:ext uri="{FF2B5EF4-FFF2-40B4-BE49-F238E27FC236}">
                    <a16:creationId xmlns:a16="http://schemas.microsoft.com/office/drawing/2014/main" id="{52CBE32A-492F-B04F-B128-46AF4ACEA3EF}"/>
                  </a:ext>
                </a:extLst>
              </p:cNvPr>
              <p:cNvGrpSpPr/>
              <p:nvPr/>
            </p:nvGrpSpPr>
            <p:grpSpPr>
              <a:xfrm>
                <a:off x="6586230" y="2151788"/>
                <a:ext cx="368299" cy="368299"/>
                <a:chOff x="6324600" y="2100263"/>
                <a:chExt cx="368300" cy="368300"/>
              </a:xfrm>
            </p:grpSpPr>
            <p:sp>
              <p:nvSpPr>
                <p:cNvPr id="164" name="Oval 163">
                  <a:extLst>
                    <a:ext uri="{FF2B5EF4-FFF2-40B4-BE49-F238E27FC236}">
                      <a16:creationId xmlns:a16="http://schemas.microsoft.com/office/drawing/2014/main" id="{3D1B0A52-B80D-C249-8945-E9615BD663C4}"/>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65" name="Oval 164">
                  <a:extLst>
                    <a:ext uri="{FF2B5EF4-FFF2-40B4-BE49-F238E27FC236}">
                      <a16:creationId xmlns:a16="http://schemas.microsoft.com/office/drawing/2014/main" id="{D11212B8-6A57-E440-9B77-7DACD2F696E1}"/>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8" name="Group 157">
                <a:extLst>
                  <a:ext uri="{FF2B5EF4-FFF2-40B4-BE49-F238E27FC236}">
                    <a16:creationId xmlns:a16="http://schemas.microsoft.com/office/drawing/2014/main" id="{BB379F74-9600-C948-A4ED-EE90AAB9F265}"/>
                  </a:ext>
                </a:extLst>
              </p:cNvPr>
              <p:cNvGrpSpPr/>
              <p:nvPr/>
            </p:nvGrpSpPr>
            <p:grpSpPr>
              <a:xfrm>
                <a:off x="7445587" y="1783489"/>
                <a:ext cx="368299" cy="368299"/>
                <a:chOff x="6324600" y="2100263"/>
                <a:chExt cx="368300" cy="368300"/>
              </a:xfrm>
            </p:grpSpPr>
            <p:sp>
              <p:nvSpPr>
                <p:cNvPr id="162" name="Oval 161">
                  <a:extLst>
                    <a:ext uri="{FF2B5EF4-FFF2-40B4-BE49-F238E27FC236}">
                      <a16:creationId xmlns:a16="http://schemas.microsoft.com/office/drawing/2014/main" id="{91C98A3D-F7C2-E54D-B985-B9FC0A9E4D3D}"/>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63" name="Oval 162">
                  <a:extLst>
                    <a:ext uri="{FF2B5EF4-FFF2-40B4-BE49-F238E27FC236}">
                      <a16:creationId xmlns:a16="http://schemas.microsoft.com/office/drawing/2014/main" id="{BE0E861A-0E73-7548-BF17-868B4FE76C93}"/>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159" name="Group 158">
                <a:extLst>
                  <a:ext uri="{FF2B5EF4-FFF2-40B4-BE49-F238E27FC236}">
                    <a16:creationId xmlns:a16="http://schemas.microsoft.com/office/drawing/2014/main" id="{28587154-6B38-224E-9DFE-9A2B34C3F16D}"/>
                  </a:ext>
                </a:extLst>
              </p:cNvPr>
              <p:cNvGrpSpPr/>
              <p:nvPr/>
            </p:nvGrpSpPr>
            <p:grpSpPr>
              <a:xfrm>
                <a:off x="7106628" y="1483774"/>
                <a:ext cx="368299" cy="368299"/>
                <a:chOff x="6324600" y="2100263"/>
                <a:chExt cx="368300" cy="368300"/>
              </a:xfrm>
            </p:grpSpPr>
            <p:sp>
              <p:nvSpPr>
                <p:cNvPr id="160" name="Oval 159">
                  <a:extLst>
                    <a:ext uri="{FF2B5EF4-FFF2-40B4-BE49-F238E27FC236}">
                      <a16:creationId xmlns:a16="http://schemas.microsoft.com/office/drawing/2014/main" id="{43B61C76-2D70-2F46-BF95-6241B43A1E2F}"/>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161" name="Oval 160">
                  <a:extLst>
                    <a:ext uri="{FF2B5EF4-FFF2-40B4-BE49-F238E27FC236}">
                      <a16:creationId xmlns:a16="http://schemas.microsoft.com/office/drawing/2014/main" id="{5FBAFAFB-3C95-1243-AE29-95E8D6F18ECA}"/>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cxnSp>
          <p:nvCxnSpPr>
            <p:cNvPr id="228" name="Straight Arrow Connector 227">
              <a:extLst>
                <a:ext uri="{FF2B5EF4-FFF2-40B4-BE49-F238E27FC236}">
                  <a16:creationId xmlns:a16="http://schemas.microsoft.com/office/drawing/2014/main" id="{4D323D82-5DC7-5541-97A6-207D8F5444C0}"/>
                </a:ext>
              </a:extLst>
            </p:cNvPr>
            <p:cNvCxnSpPr>
              <a:cxnSpLocks/>
            </p:cNvCxnSpPr>
            <p:nvPr/>
          </p:nvCxnSpPr>
          <p:spPr>
            <a:xfrm>
              <a:off x="3525494" y="1904985"/>
              <a:ext cx="502276" cy="0"/>
            </a:xfrm>
            <a:prstGeom prst="straightConnector1">
              <a:avLst/>
            </a:prstGeom>
            <a:noFill/>
            <a:ln w="19050" cap="flat" cmpd="sng" algn="ctr">
              <a:solidFill>
                <a:srgbClr val="B053E1"/>
              </a:solidFill>
              <a:prstDash val="solid"/>
              <a:miter lim="800000"/>
              <a:tailEnd type="triangle"/>
            </a:ln>
            <a:effectLst/>
          </p:spPr>
        </p:cxnSp>
        <p:sp>
          <p:nvSpPr>
            <p:cNvPr id="231" name="Freeform 81">
              <a:extLst>
                <a:ext uri="{FF2B5EF4-FFF2-40B4-BE49-F238E27FC236}">
                  <a16:creationId xmlns:a16="http://schemas.microsoft.com/office/drawing/2014/main" id="{D92889F5-3FE0-6B49-AC64-71C4BC0AE041}"/>
                </a:ext>
              </a:extLst>
            </p:cNvPr>
            <p:cNvSpPr>
              <a:spLocks/>
            </p:cNvSpPr>
            <p:nvPr/>
          </p:nvSpPr>
          <p:spPr bwMode="auto">
            <a:xfrm rot="5400000">
              <a:off x="4402028" y="2391883"/>
              <a:ext cx="418865" cy="487719"/>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44" h="1434">
                  <a:moveTo>
                    <a:pt x="0" y="921"/>
                  </a:moveTo>
                  <a:cubicBezTo>
                    <a:pt x="177" y="928"/>
                    <a:pt x="355" y="935"/>
                    <a:pt x="486" y="914"/>
                  </a:cubicBezTo>
                  <a:cubicBezTo>
                    <a:pt x="617" y="893"/>
                    <a:pt x="720" y="797"/>
                    <a:pt x="789" y="792"/>
                  </a:cubicBezTo>
                  <a:cubicBezTo>
                    <a:pt x="858" y="787"/>
                    <a:pt x="863" y="819"/>
                    <a:pt x="902" y="883"/>
                  </a:cubicBezTo>
                  <a:cubicBezTo>
                    <a:pt x="941" y="947"/>
                    <a:pt x="990" y="1102"/>
                    <a:pt x="1024" y="1179"/>
                  </a:cubicBezTo>
                  <a:cubicBezTo>
                    <a:pt x="1058" y="1256"/>
                    <a:pt x="1084" y="1316"/>
                    <a:pt x="1107" y="1346"/>
                  </a:cubicBezTo>
                  <a:cubicBezTo>
                    <a:pt x="1130" y="1376"/>
                    <a:pt x="1140" y="1385"/>
                    <a:pt x="1160" y="1361"/>
                  </a:cubicBezTo>
                  <a:cubicBezTo>
                    <a:pt x="1180" y="1337"/>
                    <a:pt x="1203" y="1343"/>
                    <a:pt x="1228" y="1202"/>
                  </a:cubicBezTo>
                  <a:cubicBezTo>
                    <a:pt x="1253" y="1061"/>
                    <a:pt x="1294" y="683"/>
                    <a:pt x="1312" y="512"/>
                  </a:cubicBezTo>
                  <a:cubicBezTo>
                    <a:pt x="1330" y="341"/>
                    <a:pt x="1327" y="260"/>
                    <a:pt x="1334" y="178"/>
                  </a:cubicBezTo>
                  <a:cubicBezTo>
                    <a:pt x="1341" y="96"/>
                    <a:pt x="1348" y="38"/>
                    <a:pt x="1357" y="19"/>
                  </a:cubicBezTo>
                  <a:cubicBezTo>
                    <a:pt x="1366" y="0"/>
                    <a:pt x="1376" y="13"/>
                    <a:pt x="1387" y="65"/>
                  </a:cubicBezTo>
                  <a:cubicBezTo>
                    <a:pt x="1398" y="117"/>
                    <a:pt x="1411" y="210"/>
                    <a:pt x="1425" y="330"/>
                  </a:cubicBezTo>
                  <a:cubicBezTo>
                    <a:pt x="1439" y="450"/>
                    <a:pt x="1456" y="666"/>
                    <a:pt x="1471" y="785"/>
                  </a:cubicBezTo>
                  <a:cubicBezTo>
                    <a:pt x="1486" y="904"/>
                    <a:pt x="1496" y="944"/>
                    <a:pt x="1516" y="1042"/>
                  </a:cubicBezTo>
                  <a:cubicBezTo>
                    <a:pt x="1536" y="1140"/>
                    <a:pt x="1571" y="1318"/>
                    <a:pt x="1592" y="1376"/>
                  </a:cubicBezTo>
                  <a:cubicBezTo>
                    <a:pt x="1613" y="1434"/>
                    <a:pt x="1623" y="1423"/>
                    <a:pt x="1645" y="1391"/>
                  </a:cubicBezTo>
                  <a:cubicBezTo>
                    <a:pt x="1667" y="1359"/>
                    <a:pt x="1696" y="1255"/>
                    <a:pt x="1721" y="1186"/>
                  </a:cubicBezTo>
                  <a:cubicBezTo>
                    <a:pt x="1746" y="1117"/>
                    <a:pt x="1769" y="1032"/>
                    <a:pt x="1797" y="974"/>
                  </a:cubicBezTo>
                  <a:cubicBezTo>
                    <a:pt x="1825" y="916"/>
                    <a:pt x="1852" y="838"/>
                    <a:pt x="1888" y="838"/>
                  </a:cubicBezTo>
                  <a:cubicBezTo>
                    <a:pt x="1924" y="838"/>
                    <a:pt x="1980" y="954"/>
                    <a:pt x="2016" y="974"/>
                  </a:cubicBezTo>
                  <a:cubicBezTo>
                    <a:pt x="2052" y="994"/>
                    <a:pt x="2070" y="975"/>
                    <a:pt x="2107" y="959"/>
                  </a:cubicBezTo>
                  <a:cubicBezTo>
                    <a:pt x="2144" y="943"/>
                    <a:pt x="2170" y="885"/>
                    <a:pt x="2236" y="876"/>
                  </a:cubicBezTo>
                  <a:cubicBezTo>
                    <a:pt x="2302" y="867"/>
                    <a:pt x="2417" y="901"/>
                    <a:pt x="2502" y="906"/>
                  </a:cubicBezTo>
                  <a:cubicBezTo>
                    <a:pt x="2587" y="911"/>
                    <a:pt x="2665" y="908"/>
                    <a:pt x="2744" y="906"/>
                  </a:cubicBezTo>
                </a:path>
              </a:pathLst>
            </a:custGeom>
            <a:noFill/>
            <a:ln w="19050" cap="flat" cmpd="sng" algn="ctr">
              <a:solidFill>
                <a:schemeClr val="tx1"/>
              </a:solid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
                <a:cs typeface=""/>
              </a:endParaRPr>
            </a:p>
          </p:txBody>
        </p:sp>
        <p:grpSp>
          <p:nvGrpSpPr>
            <p:cNvPr id="232" name="Group 231">
              <a:extLst>
                <a:ext uri="{FF2B5EF4-FFF2-40B4-BE49-F238E27FC236}">
                  <a16:creationId xmlns:a16="http://schemas.microsoft.com/office/drawing/2014/main" id="{37E36539-AE76-DE40-A830-476995566A61}"/>
                </a:ext>
              </a:extLst>
            </p:cNvPr>
            <p:cNvGrpSpPr/>
            <p:nvPr/>
          </p:nvGrpSpPr>
          <p:grpSpPr>
            <a:xfrm>
              <a:off x="4382706" y="1561577"/>
              <a:ext cx="363241" cy="837127"/>
              <a:chOff x="2516480" y="2484934"/>
              <a:chExt cx="972239" cy="2240629"/>
            </a:xfrm>
          </p:grpSpPr>
          <p:grpSp>
            <p:nvGrpSpPr>
              <p:cNvPr id="233" name="Group 232">
                <a:extLst>
                  <a:ext uri="{FF2B5EF4-FFF2-40B4-BE49-F238E27FC236}">
                    <a16:creationId xmlns:a16="http://schemas.microsoft.com/office/drawing/2014/main" id="{6A93B4C0-8E0A-6F4A-A7BF-5B1A388CFB3C}"/>
                  </a:ext>
                </a:extLst>
              </p:cNvPr>
              <p:cNvGrpSpPr/>
              <p:nvPr/>
            </p:nvGrpSpPr>
            <p:grpSpPr>
              <a:xfrm>
                <a:off x="2606744" y="2484934"/>
                <a:ext cx="763395" cy="923668"/>
                <a:chOff x="2384424" y="1768475"/>
                <a:chExt cx="403225" cy="395687"/>
              </a:xfrm>
            </p:grpSpPr>
            <p:sp>
              <p:nvSpPr>
                <p:cNvPr id="241" name="Freeform 240">
                  <a:extLst>
                    <a:ext uri="{FF2B5EF4-FFF2-40B4-BE49-F238E27FC236}">
                      <a16:creationId xmlns:a16="http://schemas.microsoft.com/office/drawing/2014/main" id="{492FE6EB-3BE4-F446-BD63-077398D2DF07}"/>
                    </a:ext>
                  </a:extLst>
                </p:cNvPr>
                <p:cNvSpPr/>
                <p:nvPr/>
              </p:nvSpPr>
              <p:spPr>
                <a:xfrm>
                  <a:off x="2384424" y="1768475"/>
                  <a:ext cx="403225" cy="333375"/>
                </a:xfrm>
                <a:custGeom>
                  <a:avLst/>
                  <a:gdLst>
                    <a:gd name="connsiteX0" fmla="*/ 0 w 412750"/>
                    <a:gd name="connsiteY0" fmla="*/ 0 h 333375"/>
                    <a:gd name="connsiteX1" fmla="*/ 142875 w 412750"/>
                    <a:gd name="connsiteY1" fmla="*/ 333375 h 333375"/>
                    <a:gd name="connsiteX2" fmla="*/ 266700 w 412750"/>
                    <a:gd name="connsiteY2" fmla="*/ 333375 h 333375"/>
                    <a:gd name="connsiteX3" fmla="*/ 412750 w 412750"/>
                    <a:gd name="connsiteY3" fmla="*/ 3175 h 333375"/>
                    <a:gd name="connsiteX4" fmla="*/ 0 w 412750"/>
                    <a:gd name="connsiteY4" fmla="*/ 0 h 333375"/>
                    <a:gd name="connsiteX0" fmla="*/ 0 w 403225"/>
                    <a:gd name="connsiteY0" fmla="*/ 0 h 333375"/>
                    <a:gd name="connsiteX1" fmla="*/ 142875 w 403225"/>
                    <a:gd name="connsiteY1" fmla="*/ 333375 h 333375"/>
                    <a:gd name="connsiteX2" fmla="*/ 266700 w 403225"/>
                    <a:gd name="connsiteY2" fmla="*/ 333375 h 333375"/>
                    <a:gd name="connsiteX3" fmla="*/ 403225 w 403225"/>
                    <a:gd name="connsiteY3" fmla="*/ 0 h 333375"/>
                    <a:gd name="connsiteX4" fmla="*/ 0 w 403225"/>
                    <a:gd name="connsiteY4" fmla="*/ 0 h 333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225" h="333375">
                      <a:moveTo>
                        <a:pt x="0" y="0"/>
                      </a:moveTo>
                      <a:lnTo>
                        <a:pt x="142875" y="333375"/>
                      </a:lnTo>
                      <a:lnTo>
                        <a:pt x="266700" y="333375"/>
                      </a:lnTo>
                      <a:lnTo>
                        <a:pt x="403225" y="0"/>
                      </a:lnTo>
                      <a:lnTo>
                        <a:pt x="0" y="0"/>
                      </a:lnTo>
                      <a:close/>
                    </a:path>
                  </a:pathLst>
                </a:custGeom>
                <a:solidFill>
                  <a:srgbClr val="F3B90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sp>
              <p:nvSpPr>
                <p:cNvPr id="242" name="Freeform 241">
                  <a:extLst>
                    <a:ext uri="{FF2B5EF4-FFF2-40B4-BE49-F238E27FC236}">
                      <a16:creationId xmlns:a16="http://schemas.microsoft.com/office/drawing/2014/main" id="{6DF190FD-5822-644B-B8D2-D5B62578724E}"/>
                    </a:ext>
                  </a:extLst>
                </p:cNvPr>
                <p:cNvSpPr/>
                <p:nvPr/>
              </p:nvSpPr>
              <p:spPr>
                <a:xfrm rot="16200000">
                  <a:off x="2258815" y="1897260"/>
                  <a:ext cx="394100" cy="139704"/>
                </a:xfrm>
                <a:custGeom>
                  <a:avLst/>
                  <a:gdLst>
                    <a:gd name="connsiteX0" fmla="*/ 0 w 412750"/>
                    <a:gd name="connsiteY0" fmla="*/ 0 h 333375"/>
                    <a:gd name="connsiteX1" fmla="*/ 142875 w 412750"/>
                    <a:gd name="connsiteY1" fmla="*/ 333375 h 333375"/>
                    <a:gd name="connsiteX2" fmla="*/ 266700 w 412750"/>
                    <a:gd name="connsiteY2" fmla="*/ 333375 h 333375"/>
                    <a:gd name="connsiteX3" fmla="*/ 412750 w 412750"/>
                    <a:gd name="connsiteY3" fmla="*/ 3175 h 333375"/>
                    <a:gd name="connsiteX4" fmla="*/ 0 w 412750"/>
                    <a:gd name="connsiteY4" fmla="*/ 0 h 333375"/>
                    <a:gd name="connsiteX0" fmla="*/ 0 w 409575"/>
                    <a:gd name="connsiteY0" fmla="*/ 3175 h 330200"/>
                    <a:gd name="connsiteX1" fmla="*/ 139700 w 409575"/>
                    <a:gd name="connsiteY1" fmla="*/ 330200 h 330200"/>
                    <a:gd name="connsiteX2" fmla="*/ 263525 w 409575"/>
                    <a:gd name="connsiteY2" fmla="*/ 330200 h 330200"/>
                    <a:gd name="connsiteX3" fmla="*/ 409575 w 409575"/>
                    <a:gd name="connsiteY3" fmla="*/ 0 h 330200"/>
                    <a:gd name="connsiteX4" fmla="*/ 0 w 409575"/>
                    <a:gd name="connsiteY4" fmla="*/ 3175 h 330200"/>
                    <a:gd name="connsiteX0" fmla="*/ 0 w 415925"/>
                    <a:gd name="connsiteY0" fmla="*/ 0 h 330200"/>
                    <a:gd name="connsiteX1" fmla="*/ 146050 w 415925"/>
                    <a:gd name="connsiteY1" fmla="*/ 330200 h 330200"/>
                    <a:gd name="connsiteX2" fmla="*/ 269875 w 415925"/>
                    <a:gd name="connsiteY2" fmla="*/ 330200 h 330200"/>
                    <a:gd name="connsiteX3" fmla="*/ 415925 w 415925"/>
                    <a:gd name="connsiteY3" fmla="*/ 0 h 330200"/>
                    <a:gd name="connsiteX4" fmla="*/ 0 w 415925"/>
                    <a:gd name="connsiteY4" fmla="*/ 0 h 330200"/>
                    <a:gd name="connsiteX0" fmla="*/ 180921 w 596846"/>
                    <a:gd name="connsiteY0" fmla="*/ 0 h 391034"/>
                    <a:gd name="connsiteX1" fmla="*/ 1 w 596846"/>
                    <a:gd name="connsiteY1" fmla="*/ 391033 h 391034"/>
                    <a:gd name="connsiteX2" fmla="*/ 450796 w 596846"/>
                    <a:gd name="connsiteY2" fmla="*/ 330200 h 391034"/>
                    <a:gd name="connsiteX3" fmla="*/ 596846 w 596846"/>
                    <a:gd name="connsiteY3" fmla="*/ 0 h 391034"/>
                    <a:gd name="connsiteX4" fmla="*/ 180921 w 596846"/>
                    <a:gd name="connsiteY4" fmla="*/ 0 h 391034"/>
                    <a:gd name="connsiteX0" fmla="*/ 180919 w 596844"/>
                    <a:gd name="connsiteY0" fmla="*/ 0 h 391034"/>
                    <a:gd name="connsiteX1" fmla="*/ -1 w 596844"/>
                    <a:gd name="connsiteY1" fmla="*/ 391033 h 391034"/>
                    <a:gd name="connsiteX2" fmla="*/ 104590 w 596844"/>
                    <a:gd name="connsiteY2" fmla="*/ 391026 h 391034"/>
                    <a:gd name="connsiteX3" fmla="*/ 596844 w 596844"/>
                    <a:gd name="connsiteY3" fmla="*/ 0 h 391034"/>
                    <a:gd name="connsiteX4" fmla="*/ 180919 w 596844"/>
                    <a:gd name="connsiteY4" fmla="*/ 0 h 391034"/>
                    <a:gd name="connsiteX0" fmla="*/ 180921 w 596846"/>
                    <a:gd name="connsiteY0" fmla="*/ 0 h 391034"/>
                    <a:gd name="connsiteX1" fmla="*/ 1 w 596846"/>
                    <a:gd name="connsiteY1" fmla="*/ 391033 h 391034"/>
                    <a:gd name="connsiteX2" fmla="*/ 99782 w 596846"/>
                    <a:gd name="connsiteY2" fmla="*/ 382343 h 391034"/>
                    <a:gd name="connsiteX3" fmla="*/ 596846 w 596846"/>
                    <a:gd name="connsiteY3" fmla="*/ 0 h 391034"/>
                    <a:gd name="connsiteX4" fmla="*/ 180921 w 596846"/>
                    <a:gd name="connsiteY4" fmla="*/ 0 h 391034"/>
                    <a:gd name="connsiteX0" fmla="*/ 180919 w 596844"/>
                    <a:gd name="connsiteY0" fmla="*/ 0 h 382345"/>
                    <a:gd name="connsiteX1" fmla="*/ 0 w 596844"/>
                    <a:gd name="connsiteY1" fmla="*/ 382345 h 382345"/>
                    <a:gd name="connsiteX2" fmla="*/ 99780 w 596844"/>
                    <a:gd name="connsiteY2" fmla="*/ 382343 h 382345"/>
                    <a:gd name="connsiteX3" fmla="*/ 596844 w 596844"/>
                    <a:gd name="connsiteY3" fmla="*/ 0 h 382345"/>
                    <a:gd name="connsiteX4" fmla="*/ 180919 w 596844"/>
                    <a:gd name="connsiteY4" fmla="*/ 0 h 382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844" h="382345">
                      <a:moveTo>
                        <a:pt x="180919" y="0"/>
                      </a:moveTo>
                      <a:lnTo>
                        <a:pt x="0" y="382345"/>
                      </a:lnTo>
                      <a:lnTo>
                        <a:pt x="99780" y="382343"/>
                      </a:lnTo>
                      <a:lnTo>
                        <a:pt x="596844" y="0"/>
                      </a:lnTo>
                      <a:lnTo>
                        <a:pt x="180919" y="0"/>
                      </a:lnTo>
                      <a:close/>
                    </a:path>
                  </a:pathLst>
                </a:custGeom>
                <a:solidFill>
                  <a:srgbClr val="FFD457"/>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sp>
              <p:nvSpPr>
                <p:cNvPr id="243" name="Freeform 242">
                  <a:extLst>
                    <a:ext uri="{FF2B5EF4-FFF2-40B4-BE49-F238E27FC236}">
                      <a16:creationId xmlns:a16="http://schemas.microsoft.com/office/drawing/2014/main" id="{10FAF0C4-C01B-2C40-9737-4B348988DD71}"/>
                    </a:ext>
                  </a:extLst>
                </p:cNvPr>
                <p:cNvSpPr/>
                <p:nvPr/>
              </p:nvSpPr>
              <p:spPr>
                <a:xfrm rot="5400000" flipH="1">
                  <a:off x="2519165" y="1897260"/>
                  <a:ext cx="394100" cy="139704"/>
                </a:xfrm>
                <a:custGeom>
                  <a:avLst/>
                  <a:gdLst>
                    <a:gd name="connsiteX0" fmla="*/ 0 w 412750"/>
                    <a:gd name="connsiteY0" fmla="*/ 0 h 333375"/>
                    <a:gd name="connsiteX1" fmla="*/ 142875 w 412750"/>
                    <a:gd name="connsiteY1" fmla="*/ 333375 h 333375"/>
                    <a:gd name="connsiteX2" fmla="*/ 266700 w 412750"/>
                    <a:gd name="connsiteY2" fmla="*/ 333375 h 333375"/>
                    <a:gd name="connsiteX3" fmla="*/ 412750 w 412750"/>
                    <a:gd name="connsiteY3" fmla="*/ 3175 h 333375"/>
                    <a:gd name="connsiteX4" fmla="*/ 0 w 412750"/>
                    <a:gd name="connsiteY4" fmla="*/ 0 h 333375"/>
                    <a:gd name="connsiteX0" fmla="*/ 0 w 409575"/>
                    <a:gd name="connsiteY0" fmla="*/ 3175 h 330200"/>
                    <a:gd name="connsiteX1" fmla="*/ 139700 w 409575"/>
                    <a:gd name="connsiteY1" fmla="*/ 330200 h 330200"/>
                    <a:gd name="connsiteX2" fmla="*/ 263525 w 409575"/>
                    <a:gd name="connsiteY2" fmla="*/ 330200 h 330200"/>
                    <a:gd name="connsiteX3" fmla="*/ 409575 w 409575"/>
                    <a:gd name="connsiteY3" fmla="*/ 0 h 330200"/>
                    <a:gd name="connsiteX4" fmla="*/ 0 w 409575"/>
                    <a:gd name="connsiteY4" fmla="*/ 3175 h 330200"/>
                    <a:gd name="connsiteX0" fmla="*/ 0 w 415925"/>
                    <a:gd name="connsiteY0" fmla="*/ 0 h 330200"/>
                    <a:gd name="connsiteX1" fmla="*/ 146050 w 415925"/>
                    <a:gd name="connsiteY1" fmla="*/ 330200 h 330200"/>
                    <a:gd name="connsiteX2" fmla="*/ 269875 w 415925"/>
                    <a:gd name="connsiteY2" fmla="*/ 330200 h 330200"/>
                    <a:gd name="connsiteX3" fmla="*/ 415925 w 415925"/>
                    <a:gd name="connsiteY3" fmla="*/ 0 h 330200"/>
                    <a:gd name="connsiteX4" fmla="*/ 0 w 415925"/>
                    <a:gd name="connsiteY4" fmla="*/ 0 h 330200"/>
                    <a:gd name="connsiteX0" fmla="*/ 180921 w 596846"/>
                    <a:gd name="connsiteY0" fmla="*/ 0 h 391034"/>
                    <a:gd name="connsiteX1" fmla="*/ 1 w 596846"/>
                    <a:gd name="connsiteY1" fmla="*/ 391033 h 391034"/>
                    <a:gd name="connsiteX2" fmla="*/ 450796 w 596846"/>
                    <a:gd name="connsiteY2" fmla="*/ 330200 h 391034"/>
                    <a:gd name="connsiteX3" fmla="*/ 596846 w 596846"/>
                    <a:gd name="connsiteY3" fmla="*/ 0 h 391034"/>
                    <a:gd name="connsiteX4" fmla="*/ 180921 w 596846"/>
                    <a:gd name="connsiteY4" fmla="*/ 0 h 391034"/>
                    <a:gd name="connsiteX0" fmla="*/ 180919 w 596844"/>
                    <a:gd name="connsiteY0" fmla="*/ 0 h 391034"/>
                    <a:gd name="connsiteX1" fmla="*/ -1 w 596844"/>
                    <a:gd name="connsiteY1" fmla="*/ 391033 h 391034"/>
                    <a:gd name="connsiteX2" fmla="*/ 104590 w 596844"/>
                    <a:gd name="connsiteY2" fmla="*/ 391026 h 391034"/>
                    <a:gd name="connsiteX3" fmla="*/ 596844 w 596844"/>
                    <a:gd name="connsiteY3" fmla="*/ 0 h 391034"/>
                    <a:gd name="connsiteX4" fmla="*/ 180919 w 596844"/>
                    <a:gd name="connsiteY4" fmla="*/ 0 h 391034"/>
                    <a:gd name="connsiteX0" fmla="*/ 180921 w 596846"/>
                    <a:gd name="connsiteY0" fmla="*/ 0 h 391034"/>
                    <a:gd name="connsiteX1" fmla="*/ 1 w 596846"/>
                    <a:gd name="connsiteY1" fmla="*/ 391033 h 391034"/>
                    <a:gd name="connsiteX2" fmla="*/ 99782 w 596846"/>
                    <a:gd name="connsiteY2" fmla="*/ 382343 h 391034"/>
                    <a:gd name="connsiteX3" fmla="*/ 596846 w 596846"/>
                    <a:gd name="connsiteY3" fmla="*/ 0 h 391034"/>
                    <a:gd name="connsiteX4" fmla="*/ 180921 w 596846"/>
                    <a:gd name="connsiteY4" fmla="*/ 0 h 391034"/>
                    <a:gd name="connsiteX0" fmla="*/ 180919 w 596844"/>
                    <a:gd name="connsiteY0" fmla="*/ 0 h 382345"/>
                    <a:gd name="connsiteX1" fmla="*/ 0 w 596844"/>
                    <a:gd name="connsiteY1" fmla="*/ 382345 h 382345"/>
                    <a:gd name="connsiteX2" fmla="*/ 99780 w 596844"/>
                    <a:gd name="connsiteY2" fmla="*/ 382343 h 382345"/>
                    <a:gd name="connsiteX3" fmla="*/ 596844 w 596844"/>
                    <a:gd name="connsiteY3" fmla="*/ 0 h 382345"/>
                    <a:gd name="connsiteX4" fmla="*/ 180919 w 596844"/>
                    <a:gd name="connsiteY4" fmla="*/ 0 h 382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844" h="382345">
                      <a:moveTo>
                        <a:pt x="180919" y="0"/>
                      </a:moveTo>
                      <a:lnTo>
                        <a:pt x="0" y="382345"/>
                      </a:lnTo>
                      <a:lnTo>
                        <a:pt x="99780" y="382343"/>
                      </a:lnTo>
                      <a:lnTo>
                        <a:pt x="596844" y="0"/>
                      </a:lnTo>
                      <a:lnTo>
                        <a:pt x="180919" y="0"/>
                      </a:lnTo>
                      <a:close/>
                    </a:path>
                  </a:pathLst>
                </a:custGeom>
                <a:solidFill>
                  <a:srgbClr val="D6A201"/>
                </a:solidFill>
                <a:ln w="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grpSp>
          <p:grpSp>
            <p:nvGrpSpPr>
              <p:cNvPr id="234" name="Group 233">
                <a:extLst>
                  <a:ext uri="{FF2B5EF4-FFF2-40B4-BE49-F238E27FC236}">
                    <a16:creationId xmlns:a16="http://schemas.microsoft.com/office/drawing/2014/main" id="{DC392255-78BE-444C-BEF9-59CB1D3DD2B2}"/>
                  </a:ext>
                </a:extLst>
              </p:cNvPr>
              <p:cNvGrpSpPr/>
              <p:nvPr/>
            </p:nvGrpSpPr>
            <p:grpSpPr>
              <a:xfrm>
                <a:off x="2516480" y="4057507"/>
                <a:ext cx="961349" cy="668056"/>
                <a:chOff x="7615347" y="3873985"/>
                <a:chExt cx="411829" cy="286186"/>
              </a:xfrm>
            </p:grpSpPr>
            <p:sp>
              <p:nvSpPr>
                <p:cNvPr id="237" name="Rectangle 236">
                  <a:extLst>
                    <a:ext uri="{FF2B5EF4-FFF2-40B4-BE49-F238E27FC236}">
                      <a16:creationId xmlns:a16="http://schemas.microsoft.com/office/drawing/2014/main" id="{F445FF52-0A83-D54E-8320-3763CFE6DB36}"/>
                    </a:ext>
                  </a:extLst>
                </p:cNvPr>
                <p:cNvSpPr/>
                <p:nvPr/>
              </p:nvSpPr>
              <p:spPr>
                <a:xfrm>
                  <a:off x="7615347" y="3873985"/>
                  <a:ext cx="411829" cy="286186"/>
                </a:xfrm>
                <a:prstGeom prst="rect">
                  <a:avLst/>
                </a:prstGeom>
                <a:solidFill>
                  <a:srgbClr val="5B9BD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sp>
              <p:nvSpPr>
                <p:cNvPr id="238" name="Rectangle 237">
                  <a:extLst>
                    <a:ext uri="{FF2B5EF4-FFF2-40B4-BE49-F238E27FC236}">
                      <a16:creationId xmlns:a16="http://schemas.microsoft.com/office/drawing/2014/main" id="{63AA4243-4E52-B34E-9CC6-89E7FF370A1B}"/>
                    </a:ext>
                  </a:extLst>
                </p:cNvPr>
                <p:cNvSpPr/>
                <p:nvPr/>
              </p:nvSpPr>
              <p:spPr>
                <a:xfrm>
                  <a:off x="7651750" y="3908886"/>
                  <a:ext cx="333375" cy="209405"/>
                </a:xfrm>
                <a:prstGeom prst="rect">
                  <a:avLst/>
                </a:prstGeom>
                <a:gradFill flip="none" rotWithShape="1">
                  <a:gsLst>
                    <a:gs pos="0">
                      <a:sysClr val="windowText" lastClr="000000"/>
                    </a:gs>
                    <a:gs pos="50000">
                      <a:srgbClr val="5B9BD5">
                        <a:tint val="44500"/>
                        <a:satMod val="160000"/>
                      </a:srgbClr>
                    </a:gs>
                    <a:gs pos="75000">
                      <a:srgbClr val="5B9BD5">
                        <a:lumMod val="40000"/>
                        <a:lumOff val="60000"/>
                      </a:srgbClr>
                    </a:gs>
                    <a:gs pos="100000">
                      <a:sysClr val="window" lastClr="FFFFFF">
                        <a:lumMod val="50000"/>
                      </a:sysClr>
                    </a:gs>
                  </a:gsLst>
                  <a:lin ang="5400000" scaled="0"/>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cxnSp>
              <p:nvCxnSpPr>
                <p:cNvPr id="239" name="Straight Connector 238">
                  <a:extLst>
                    <a:ext uri="{FF2B5EF4-FFF2-40B4-BE49-F238E27FC236}">
                      <a16:creationId xmlns:a16="http://schemas.microsoft.com/office/drawing/2014/main" id="{E8FF67C4-2B46-EB41-AC5E-AA05DF421452}"/>
                    </a:ext>
                  </a:extLst>
                </p:cNvPr>
                <p:cNvCxnSpPr>
                  <a:cxnSpLocks/>
                </p:cNvCxnSpPr>
                <p:nvPr/>
              </p:nvCxnSpPr>
              <p:spPr>
                <a:xfrm flipV="1">
                  <a:off x="7651750" y="3911601"/>
                  <a:ext cx="46213" cy="20211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69A85D80-9465-C344-AF13-F1CE5F7BB996}"/>
                    </a:ext>
                  </a:extLst>
                </p:cNvPr>
                <p:cNvCxnSpPr>
                  <a:cxnSpLocks/>
                </p:cNvCxnSpPr>
                <p:nvPr/>
              </p:nvCxnSpPr>
              <p:spPr>
                <a:xfrm flipH="1" flipV="1">
                  <a:off x="7941819" y="3911600"/>
                  <a:ext cx="37558" cy="2032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5" name="Freeform 234">
                <a:extLst>
                  <a:ext uri="{FF2B5EF4-FFF2-40B4-BE49-F238E27FC236}">
                    <a16:creationId xmlns:a16="http://schemas.microsoft.com/office/drawing/2014/main" id="{6977C95B-A050-3E43-9DB0-56D5A942C42F}"/>
                  </a:ext>
                </a:extLst>
              </p:cNvPr>
              <p:cNvSpPr/>
              <p:nvPr/>
            </p:nvSpPr>
            <p:spPr>
              <a:xfrm rot="10800000">
                <a:off x="2517806" y="3476117"/>
                <a:ext cx="970913" cy="590847"/>
              </a:xfrm>
              <a:custGeom>
                <a:avLst/>
                <a:gdLst>
                  <a:gd name="connsiteX0" fmla="*/ 0 w 412750"/>
                  <a:gd name="connsiteY0" fmla="*/ 0 h 333375"/>
                  <a:gd name="connsiteX1" fmla="*/ 142875 w 412750"/>
                  <a:gd name="connsiteY1" fmla="*/ 333375 h 333375"/>
                  <a:gd name="connsiteX2" fmla="*/ 266700 w 412750"/>
                  <a:gd name="connsiteY2" fmla="*/ 333375 h 333375"/>
                  <a:gd name="connsiteX3" fmla="*/ 412750 w 412750"/>
                  <a:gd name="connsiteY3" fmla="*/ 3175 h 333375"/>
                  <a:gd name="connsiteX4" fmla="*/ 0 w 412750"/>
                  <a:gd name="connsiteY4" fmla="*/ 0 h 333375"/>
                  <a:gd name="connsiteX0" fmla="*/ 0 w 403225"/>
                  <a:gd name="connsiteY0" fmla="*/ 0 h 333375"/>
                  <a:gd name="connsiteX1" fmla="*/ 142875 w 403225"/>
                  <a:gd name="connsiteY1" fmla="*/ 333375 h 333375"/>
                  <a:gd name="connsiteX2" fmla="*/ 266700 w 403225"/>
                  <a:gd name="connsiteY2" fmla="*/ 333375 h 333375"/>
                  <a:gd name="connsiteX3" fmla="*/ 403225 w 403225"/>
                  <a:gd name="connsiteY3" fmla="*/ 0 h 333375"/>
                  <a:gd name="connsiteX4" fmla="*/ 0 w 403225"/>
                  <a:gd name="connsiteY4" fmla="*/ 0 h 333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225" h="333375">
                    <a:moveTo>
                      <a:pt x="0" y="0"/>
                    </a:moveTo>
                    <a:lnTo>
                      <a:pt x="142875" y="333375"/>
                    </a:lnTo>
                    <a:lnTo>
                      <a:pt x="266700" y="333375"/>
                    </a:lnTo>
                    <a:lnTo>
                      <a:pt x="403225" y="0"/>
                    </a:lnTo>
                    <a:lnTo>
                      <a:pt x="0" y="0"/>
                    </a:lnTo>
                    <a:close/>
                  </a:path>
                </a:pathLst>
              </a:custGeom>
              <a:solidFill>
                <a:srgbClr val="F3B90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sp>
            <p:nvSpPr>
              <p:cNvPr id="236" name="Freeform 235">
                <a:extLst>
                  <a:ext uri="{FF2B5EF4-FFF2-40B4-BE49-F238E27FC236}">
                    <a16:creationId xmlns:a16="http://schemas.microsoft.com/office/drawing/2014/main" id="{B3F8A2D5-892C-374C-8F9F-328B7EFAE02B}"/>
                  </a:ext>
                </a:extLst>
              </p:cNvPr>
              <p:cNvSpPr/>
              <p:nvPr/>
            </p:nvSpPr>
            <p:spPr>
              <a:xfrm rot="10800000" flipH="1">
                <a:off x="2849019" y="3263929"/>
                <a:ext cx="294155" cy="221316"/>
              </a:xfrm>
              <a:custGeom>
                <a:avLst/>
                <a:gdLst>
                  <a:gd name="connsiteX0" fmla="*/ 0 w 412750"/>
                  <a:gd name="connsiteY0" fmla="*/ 0 h 333375"/>
                  <a:gd name="connsiteX1" fmla="*/ 142875 w 412750"/>
                  <a:gd name="connsiteY1" fmla="*/ 333375 h 333375"/>
                  <a:gd name="connsiteX2" fmla="*/ 266700 w 412750"/>
                  <a:gd name="connsiteY2" fmla="*/ 333375 h 333375"/>
                  <a:gd name="connsiteX3" fmla="*/ 412750 w 412750"/>
                  <a:gd name="connsiteY3" fmla="*/ 3175 h 333375"/>
                  <a:gd name="connsiteX4" fmla="*/ 0 w 412750"/>
                  <a:gd name="connsiteY4" fmla="*/ 0 h 333375"/>
                  <a:gd name="connsiteX0" fmla="*/ 0 w 403225"/>
                  <a:gd name="connsiteY0" fmla="*/ 0 h 333375"/>
                  <a:gd name="connsiteX1" fmla="*/ 142875 w 403225"/>
                  <a:gd name="connsiteY1" fmla="*/ 333375 h 333375"/>
                  <a:gd name="connsiteX2" fmla="*/ 266700 w 403225"/>
                  <a:gd name="connsiteY2" fmla="*/ 333375 h 333375"/>
                  <a:gd name="connsiteX3" fmla="*/ 403225 w 403225"/>
                  <a:gd name="connsiteY3" fmla="*/ 0 h 333375"/>
                  <a:gd name="connsiteX4" fmla="*/ 0 w 403225"/>
                  <a:gd name="connsiteY4" fmla="*/ 0 h 333375"/>
                  <a:gd name="connsiteX0" fmla="*/ 0 w 403225"/>
                  <a:gd name="connsiteY0" fmla="*/ 0 h 344129"/>
                  <a:gd name="connsiteX1" fmla="*/ 142875 w 403225"/>
                  <a:gd name="connsiteY1" fmla="*/ 333375 h 344129"/>
                  <a:gd name="connsiteX2" fmla="*/ 339073 w 403225"/>
                  <a:gd name="connsiteY2" fmla="*/ 344129 h 344129"/>
                  <a:gd name="connsiteX3" fmla="*/ 403225 w 403225"/>
                  <a:gd name="connsiteY3" fmla="*/ 0 h 344129"/>
                  <a:gd name="connsiteX4" fmla="*/ 0 w 403225"/>
                  <a:gd name="connsiteY4" fmla="*/ 0 h 344129"/>
                  <a:gd name="connsiteX0" fmla="*/ 0 w 403225"/>
                  <a:gd name="connsiteY0" fmla="*/ 0 h 333375"/>
                  <a:gd name="connsiteX1" fmla="*/ 142875 w 403225"/>
                  <a:gd name="connsiteY1" fmla="*/ 333375 h 333375"/>
                  <a:gd name="connsiteX2" fmla="*/ 370091 w 403225"/>
                  <a:gd name="connsiteY2" fmla="*/ 322621 h 333375"/>
                  <a:gd name="connsiteX3" fmla="*/ 403225 w 403225"/>
                  <a:gd name="connsiteY3" fmla="*/ 0 h 333375"/>
                  <a:gd name="connsiteX4" fmla="*/ 0 w 403225"/>
                  <a:gd name="connsiteY4" fmla="*/ 0 h 333375"/>
                  <a:gd name="connsiteX0" fmla="*/ 0 w 403225"/>
                  <a:gd name="connsiteY0" fmla="*/ 0 h 322621"/>
                  <a:gd name="connsiteX1" fmla="*/ 49823 w 403225"/>
                  <a:gd name="connsiteY1" fmla="*/ 311867 h 322621"/>
                  <a:gd name="connsiteX2" fmla="*/ 370091 w 403225"/>
                  <a:gd name="connsiteY2" fmla="*/ 322621 h 322621"/>
                  <a:gd name="connsiteX3" fmla="*/ 403225 w 403225"/>
                  <a:gd name="connsiteY3" fmla="*/ 0 h 322621"/>
                  <a:gd name="connsiteX4" fmla="*/ 0 w 403225"/>
                  <a:gd name="connsiteY4" fmla="*/ 0 h 322621"/>
                  <a:gd name="connsiteX0" fmla="*/ 0 w 403225"/>
                  <a:gd name="connsiteY0" fmla="*/ 0 h 332233"/>
                  <a:gd name="connsiteX1" fmla="*/ 48043 w 403225"/>
                  <a:gd name="connsiteY1" fmla="*/ 332233 h 332233"/>
                  <a:gd name="connsiteX2" fmla="*/ 370091 w 403225"/>
                  <a:gd name="connsiteY2" fmla="*/ 322621 h 332233"/>
                  <a:gd name="connsiteX3" fmla="*/ 403225 w 403225"/>
                  <a:gd name="connsiteY3" fmla="*/ 0 h 332233"/>
                  <a:gd name="connsiteX4" fmla="*/ 0 w 403225"/>
                  <a:gd name="connsiteY4" fmla="*/ 0 h 332233"/>
                  <a:gd name="connsiteX0" fmla="*/ 0 w 403225"/>
                  <a:gd name="connsiteY0" fmla="*/ 0 h 332233"/>
                  <a:gd name="connsiteX1" fmla="*/ 48043 w 403225"/>
                  <a:gd name="connsiteY1" fmla="*/ 332233 h 332233"/>
                  <a:gd name="connsiteX2" fmla="*/ 357631 w 403225"/>
                  <a:gd name="connsiteY2" fmla="*/ 331878 h 332233"/>
                  <a:gd name="connsiteX3" fmla="*/ 403225 w 403225"/>
                  <a:gd name="connsiteY3" fmla="*/ 0 h 332233"/>
                  <a:gd name="connsiteX4" fmla="*/ 0 w 403225"/>
                  <a:gd name="connsiteY4" fmla="*/ 0 h 332233"/>
                  <a:gd name="connsiteX0" fmla="*/ 0 w 417465"/>
                  <a:gd name="connsiteY0" fmla="*/ 0 h 332233"/>
                  <a:gd name="connsiteX1" fmla="*/ 48043 w 417465"/>
                  <a:gd name="connsiteY1" fmla="*/ 332233 h 332233"/>
                  <a:gd name="connsiteX2" fmla="*/ 357631 w 417465"/>
                  <a:gd name="connsiteY2" fmla="*/ 331878 h 332233"/>
                  <a:gd name="connsiteX3" fmla="*/ 417465 w 417465"/>
                  <a:gd name="connsiteY3" fmla="*/ 9257 h 332233"/>
                  <a:gd name="connsiteX4" fmla="*/ 0 w 417465"/>
                  <a:gd name="connsiteY4" fmla="*/ 0 h 332233"/>
                  <a:gd name="connsiteX0" fmla="*/ 0 w 410345"/>
                  <a:gd name="connsiteY0" fmla="*/ 0 h 322976"/>
                  <a:gd name="connsiteX1" fmla="*/ 40923 w 410345"/>
                  <a:gd name="connsiteY1" fmla="*/ 322976 h 322976"/>
                  <a:gd name="connsiteX2" fmla="*/ 350511 w 410345"/>
                  <a:gd name="connsiteY2" fmla="*/ 322621 h 322976"/>
                  <a:gd name="connsiteX3" fmla="*/ 410345 w 410345"/>
                  <a:gd name="connsiteY3" fmla="*/ 0 h 322976"/>
                  <a:gd name="connsiteX4" fmla="*/ 0 w 410345"/>
                  <a:gd name="connsiteY4" fmla="*/ 0 h 322976"/>
                  <a:gd name="connsiteX0" fmla="*/ 0 w 385425"/>
                  <a:gd name="connsiteY0" fmla="*/ 42582 h 322976"/>
                  <a:gd name="connsiteX1" fmla="*/ 16003 w 385425"/>
                  <a:gd name="connsiteY1" fmla="*/ 322976 h 322976"/>
                  <a:gd name="connsiteX2" fmla="*/ 325591 w 385425"/>
                  <a:gd name="connsiteY2" fmla="*/ 322621 h 322976"/>
                  <a:gd name="connsiteX3" fmla="*/ 385425 w 385425"/>
                  <a:gd name="connsiteY3" fmla="*/ 0 h 322976"/>
                  <a:gd name="connsiteX4" fmla="*/ 0 w 385425"/>
                  <a:gd name="connsiteY4" fmla="*/ 42582 h 322976"/>
                  <a:gd name="connsiteX0" fmla="*/ 0 w 410345"/>
                  <a:gd name="connsiteY0" fmla="*/ 1851 h 322976"/>
                  <a:gd name="connsiteX1" fmla="*/ 40923 w 410345"/>
                  <a:gd name="connsiteY1" fmla="*/ 322976 h 322976"/>
                  <a:gd name="connsiteX2" fmla="*/ 350511 w 410345"/>
                  <a:gd name="connsiteY2" fmla="*/ 322621 h 322976"/>
                  <a:gd name="connsiteX3" fmla="*/ 410345 w 410345"/>
                  <a:gd name="connsiteY3" fmla="*/ 0 h 322976"/>
                  <a:gd name="connsiteX4" fmla="*/ 0 w 410345"/>
                  <a:gd name="connsiteY4" fmla="*/ 1851 h 322976"/>
                  <a:gd name="connsiteX0" fmla="*/ 0 w 399665"/>
                  <a:gd name="connsiteY0" fmla="*/ 0 h 321125"/>
                  <a:gd name="connsiteX1" fmla="*/ 40923 w 399665"/>
                  <a:gd name="connsiteY1" fmla="*/ 321125 h 321125"/>
                  <a:gd name="connsiteX2" fmla="*/ 350511 w 399665"/>
                  <a:gd name="connsiteY2" fmla="*/ 320770 h 321125"/>
                  <a:gd name="connsiteX3" fmla="*/ 399665 w 399665"/>
                  <a:gd name="connsiteY3" fmla="*/ 22217 h 321125"/>
                  <a:gd name="connsiteX4" fmla="*/ 0 w 399665"/>
                  <a:gd name="connsiteY4" fmla="*/ 0 h 321125"/>
                  <a:gd name="connsiteX0" fmla="*/ 0 w 410345"/>
                  <a:gd name="connsiteY0" fmla="*/ 0 h 321125"/>
                  <a:gd name="connsiteX1" fmla="*/ 40923 w 410345"/>
                  <a:gd name="connsiteY1" fmla="*/ 321125 h 321125"/>
                  <a:gd name="connsiteX2" fmla="*/ 350511 w 410345"/>
                  <a:gd name="connsiteY2" fmla="*/ 320770 h 321125"/>
                  <a:gd name="connsiteX3" fmla="*/ 410345 w 410345"/>
                  <a:gd name="connsiteY3" fmla="*/ 1851 h 321125"/>
                  <a:gd name="connsiteX4" fmla="*/ 0 w 410345"/>
                  <a:gd name="connsiteY4" fmla="*/ 0 h 321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45" h="321125">
                    <a:moveTo>
                      <a:pt x="0" y="0"/>
                    </a:moveTo>
                    <a:lnTo>
                      <a:pt x="40923" y="321125"/>
                    </a:lnTo>
                    <a:lnTo>
                      <a:pt x="350511" y="320770"/>
                    </a:lnTo>
                    <a:lnTo>
                      <a:pt x="410345" y="1851"/>
                    </a:lnTo>
                    <a:lnTo>
                      <a:pt x="0" y="0"/>
                    </a:lnTo>
                    <a:close/>
                  </a:path>
                </a:pathLst>
              </a:custGeom>
              <a:solidFill>
                <a:srgbClr val="5B9BD5"/>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err="1">
                  <a:ln>
                    <a:noFill/>
                  </a:ln>
                  <a:solidFill>
                    <a:prstClr val="white"/>
                  </a:solidFill>
                  <a:effectLst/>
                  <a:uLnTx/>
                  <a:uFillTx/>
                  <a:latin typeface="Calibri" panose="020F0502020204030204"/>
                  <a:ea typeface="+mn-ea"/>
                  <a:cs typeface="+mn-cs"/>
                </a:endParaRPr>
              </a:p>
            </p:txBody>
          </p:sp>
        </p:grpSp>
        <p:sp>
          <p:nvSpPr>
            <p:cNvPr id="244" name="Freeform 243">
              <a:extLst>
                <a:ext uri="{FF2B5EF4-FFF2-40B4-BE49-F238E27FC236}">
                  <a16:creationId xmlns:a16="http://schemas.microsoft.com/office/drawing/2014/main" id="{D784A8D5-86C7-A340-877C-C43A8856CB9D}"/>
                </a:ext>
              </a:extLst>
            </p:cNvPr>
            <p:cNvSpPr/>
            <p:nvPr/>
          </p:nvSpPr>
          <p:spPr>
            <a:xfrm rot="5400000">
              <a:off x="4364768" y="2193654"/>
              <a:ext cx="387254" cy="359556"/>
            </a:xfrm>
            <a:custGeom>
              <a:avLst/>
              <a:gdLst>
                <a:gd name="connsiteX0" fmla="*/ 0 w 1205345"/>
                <a:gd name="connsiteY0" fmla="*/ 172192 h 362197"/>
                <a:gd name="connsiteX1" fmla="*/ 1205345 w 1205345"/>
                <a:gd name="connsiteY1" fmla="*/ 0 h 362197"/>
                <a:gd name="connsiteX2" fmla="*/ 1193470 w 1205345"/>
                <a:gd name="connsiteY2" fmla="*/ 362197 h 362197"/>
                <a:gd name="connsiteX3" fmla="*/ 0 w 1205345"/>
                <a:gd name="connsiteY3" fmla="*/ 172192 h 362197"/>
                <a:gd name="connsiteX0" fmla="*/ 0 w 1352220"/>
                <a:gd name="connsiteY0" fmla="*/ 172192 h 358403"/>
                <a:gd name="connsiteX1" fmla="*/ 1205345 w 1352220"/>
                <a:gd name="connsiteY1" fmla="*/ 0 h 358403"/>
                <a:gd name="connsiteX2" fmla="*/ 1352220 w 1352220"/>
                <a:gd name="connsiteY2" fmla="*/ 358403 h 358403"/>
                <a:gd name="connsiteX3" fmla="*/ 0 w 1352220"/>
                <a:gd name="connsiteY3" fmla="*/ 172192 h 358403"/>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4604 h 350815"/>
                <a:gd name="connsiteX1" fmla="*/ 1097395 w 1352220"/>
                <a:gd name="connsiteY1" fmla="*/ 0 h 350815"/>
                <a:gd name="connsiteX2" fmla="*/ 1232366 w 1352220"/>
                <a:gd name="connsiteY2" fmla="*/ 188710 h 350815"/>
                <a:gd name="connsiteX3" fmla="*/ 1352220 w 1352220"/>
                <a:gd name="connsiteY3" fmla="*/ 350815 h 350815"/>
                <a:gd name="connsiteX4" fmla="*/ 0 w 1352220"/>
                <a:gd name="connsiteY4" fmla="*/ 164604 h 350815"/>
                <a:gd name="connsiteX0" fmla="*/ 0 w 1352220"/>
                <a:gd name="connsiteY0" fmla="*/ 164604 h 350815"/>
                <a:gd name="connsiteX1" fmla="*/ 1097395 w 1352220"/>
                <a:gd name="connsiteY1" fmla="*/ 0 h 350815"/>
                <a:gd name="connsiteX2" fmla="*/ 1295866 w 1352220"/>
                <a:gd name="connsiteY2" fmla="*/ 112833 h 350815"/>
                <a:gd name="connsiteX3" fmla="*/ 1352220 w 1352220"/>
                <a:gd name="connsiteY3" fmla="*/ 350815 h 350815"/>
                <a:gd name="connsiteX4" fmla="*/ 0 w 1352220"/>
                <a:gd name="connsiteY4" fmla="*/ 164604 h 350815"/>
                <a:gd name="connsiteX0" fmla="*/ 0 w 1443409"/>
                <a:gd name="connsiteY0" fmla="*/ 165401 h 351612"/>
                <a:gd name="connsiteX1" fmla="*/ 1097395 w 1443409"/>
                <a:gd name="connsiteY1" fmla="*/ 797 h 351612"/>
                <a:gd name="connsiteX2" fmla="*/ 1295866 w 1443409"/>
                <a:gd name="connsiteY2" fmla="*/ 113630 h 351612"/>
                <a:gd name="connsiteX3" fmla="*/ 1352220 w 1443409"/>
                <a:gd name="connsiteY3" fmla="*/ 351612 h 351612"/>
                <a:gd name="connsiteX4" fmla="*/ 0 w 1443409"/>
                <a:gd name="connsiteY4" fmla="*/ 165401 h 351612"/>
                <a:gd name="connsiteX0" fmla="*/ 0 w 1353387"/>
                <a:gd name="connsiteY0" fmla="*/ 165401 h 351612"/>
                <a:gd name="connsiteX1" fmla="*/ 1097395 w 1353387"/>
                <a:gd name="connsiteY1" fmla="*/ 797 h 351612"/>
                <a:gd name="connsiteX2" fmla="*/ 1295866 w 1353387"/>
                <a:gd name="connsiteY2" fmla="*/ 113630 h 351612"/>
                <a:gd name="connsiteX3" fmla="*/ 1352220 w 1353387"/>
                <a:gd name="connsiteY3" fmla="*/ 351612 h 351612"/>
                <a:gd name="connsiteX4" fmla="*/ 0 w 1353387"/>
                <a:gd name="connsiteY4" fmla="*/ 165401 h 351612"/>
                <a:gd name="connsiteX0" fmla="*/ 0 w 1421468"/>
                <a:gd name="connsiteY0" fmla="*/ 164604 h 350815"/>
                <a:gd name="connsiteX1" fmla="*/ 1097395 w 1421468"/>
                <a:gd name="connsiteY1" fmla="*/ 0 h 350815"/>
                <a:gd name="connsiteX2" fmla="*/ 1352220 w 1421468"/>
                <a:gd name="connsiteY2" fmla="*/ 350815 h 350815"/>
                <a:gd name="connsiteX3" fmla="*/ 0 w 1421468"/>
                <a:gd name="connsiteY3" fmla="*/ 164604 h 350815"/>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10945"/>
                <a:gd name="connsiteY0" fmla="*/ 168398 h 350815"/>
                <a:gd name="connsiteX1" fmla="*/ 1122795 w 1310945"/>
                <a:gd name="connsiteY1" fmla="*/ 0 h 350815"/>
                <a:gd name="connsiteX2" fmla="*/ 1310945 w 1310945"/>
                <a:gd name="connsiteY2" fmla="*/ 350815 h 350815"/>
                <a:gd name="connsiteX3" fmla="*/ 0 w 1310945"/>
                <a:gd name="connsiteY3" fmla="*/ 168398 h 350815"/>
                <a:gd name="connsiteX0" fmla="*/ 0 w 1347232"/>
                <a:gd name="connsiteY0" fmla="*/ 168398 h 350815"/>
                <a:gd name="connsiteX1" fmla="*/ 1122795 w 1347232"/>
                <a:gd name="connsiteY1" fmla="*/ 0 h 350815"/>
                <a:gd name="connsiteX2" fmla="*/ 1310945 w 1347232"/>
                <a:gd name="connsiteY2" fmla="*/ 350815 h 350815"/>
                <a:gd name="connsiteX3" fmla="*/ 0 w 1347232"/>
                <a:gd name="connsiteY3" fmla="*/ 168398 h 350815"/>
                <a:gd name="connsiteX0" fmla="*/ 0 w 1400946"/>
                <a:gd name="connsiteY0" fmla="*/ 162841 h 345258"/>
                <a:gd name="connsiteX1" fmla="*/ 1269378 w 1400946"/>
                <a:gd name="connsiteY1" fmla="*/ 0 h 345258"/>
                <a:gd name="connsiteX2" fmla="*/ 1310945 w 1400946"/>
                <a:gd name="connsiteY2" fmla="*/ 345258 h 345258"/>
                <a:gd name="connsiteX3" fmla="*/ 0 w 1400946"/>
                <a:gd name="connsiteY3" fmla="*/ 162841 h 345258"/>
                <a:gd name="connsiteX0" fmla="*/ 0 w 1386662"/>
                <a:gd name="connsiteY0" fmla="*/ 162841 h 345258"/>
                <a:gd name="connsiteX1" fmla="*/ 1269378 w 1386662"/>
                <a:gd name="connsiteY1" fmla="*/ 0 h 345258"/>
                <a:gd name="connsiteX2" fmla="*/ 1276046 w 1386662"/>
                <a:gd name="connsiteY2" fmla="*/ 345258 h 345258"/>
                <a:gd name="connsiteX3" fmla="*/ 0 w 1386662"/>
                <a:gd name="connsiteY3" fmla="*/ 162841 h 345258"/>
                <a:gd name="connsiteX0" fmla="*/ 0 w 1394914"/>
                <a:gd name="connsiteY0" fmla="*/ 162841 h 339702"/>
                <a:gd name="connsiteX1" fmla="*/ 1269378 w 1394914"/>
                <a:gd name="connsiteY1" fmla="*/ 0 h 339702"/>
                <a:gd name="connsiteX2" fmla="*/ 1296989 w 1394914"/>
                <a:gd name="connsiteY2" fmla="*/ 339702 h 339702"/>
                <a:gd name="connsiteX3" fmla="*/ 0 w 1394914"/>
                <a:gd name="connsiteY3" fmla="*/ 162841 h 339702"/>
                <a:gd name="connsiteX0" fmla="*/ 0 w 1411864"/>
                <a:gd name="connsiteY0" fmla="*/ 162841 h 339757"/>
                <a:gd name="connsiteX1" fmla="*/ 1269378 w 1411864"/>
                <a:gd name="connsiteY1" fmla="*/ 0 h 339757"/>
                <a:gd name="connsiteX2" fmla="*/ 1296989 w 1411864"/>
                <a:gd name="connsiteY2" fmla="*/ 339702 h 339757"/>
                <a:gd name="connsiteX3" fmla="*/ 0 w 1411864"/>
                <a:gd name="connsiteY3" fmla="*/ 162841 h 339757"/>
                <a:gd name="connsiteX0" fmla="*/ 0 w 1396177"/>
                <a:gd name="connsiteY0" fmla="*/ 162841 h 339751"/>
                <a:gd name="connsiteX1" fmla="*/ 1269378 w 1396177"/>
                <a:gd name="connsiteY1" fmla="*/ 0 h 339751"/>
                <a:gd name="connsiteX2" fmla="*/ 1296989 w 1396177"/>
                <a:gd name="connsiteY2" fmla="*/ 339702 h 339751"/>
                <a:gd name="connsiteX3" fmla="*/ 0 w 1396177"/>
                <a:gd name="connsiteY3" fmla="*/ 162841 h 339751"/>
                <a:gd name="connsiteX0" fmla="*/ 0 w 1410378"/>
                <a:gd name="connsiteY0" fmla="*/ 162841 h 339751"/>
                <a:gd name="connsiteX1" fmla="*/ 1297300 w 1410378"/>
                <a:gd name="connsiteY1" fmla="*/ 0 h 339751"/>
                <a:gd name="connsiteX2" fmla="*/ 1296989 w 1410378"/>
                <a:gd name="connsiteY2" fmla="*/ 339702 h 339751"/>
                <a:gd name="connsiteX3" fmla="*/ 0 w 1410378"/>
                <a:gd name="connsiteY3" fmla="*/ 162841 h 339751"/>
                <a:gd name="connsiteX0" fmla="*/ 0 w 1406646"/>
                <a:gd name="connsiteY0" fmla="*/ 162841 h 339751"/>
                <a:gd name="connsiteX1" fmla="*/ 1290319 w 1406646"/>
                <a:gd name="connsiteY1" fmla="*/ 0 h 339751"/>
                <a:gd name="connsiteX2" fmla="*/ 1296989 w 1406646"/>
                <a:gd name="connsiteY2" fmla="*/ 339702 h 339751"/>
                <a:gd name="connsiteX3" fmla="*/ 0 w 1406646"/>
                <a:gd name="connsiteY3" fmla="*/ 162841 h 339751"/>
                <a:gd name="connsiteX0" fmla="*/ 0 w 1409364"/>
                <a:gd name="connsiteY0" fmla="*/ 162841 h 339749"/>
                <a:gd name="connsiteX1" fmla="*/ 1290319 w 1409364"/>
                <a:gd name="connsiteY1" fmla="*/ 0 h 339749"/>
                <a:gd name="connsiteX2" fmla="*/ 1296989 w 1409364"/>
                <a:gd name="connsiteY2" fmla="*/ 339702 h 339749"/>
                <a:gd name="connsiteX3" fmla="*/ 0 w 1409364"/>
                <a:gd name="connsiteY3" fmla="*/ 162841 h 339749"/>
                <a:gd name="connsiteX0" fmla="*/ 0 w 1409364"/>
                <a:gd name="connsiteY0" fmla="*/ 162841 h 339749"/>
                <a:gd name="connsiteX1" fmla="*/ 1290319 w 1409364"/>
                <a:gd name="connsiteY1" fmla="*/ 0 h 339749"/>
                <a:gd name="connsiteX2" fmla="*/ 1296989 w 1409364"/>
                <a:gd name="connsiteY2" fmla="*/ 339702 h 339749"/>
                <a:gd name="connsiteX3" fmla="*/ 360052 w 1409364"/>
                <a:gd name="connsiteY3" fmla="*/ 215796 h 339749"/>
                <a:gd name="connsiteX4" fmla="*/ 0 w 1409364"/>
                <a:gd name="connsiteY4" fmla="*/ 162841 h 339749"/>
                <a:gd name="connsiteX0" fmla="*/ 1 w 1409365"/>
                <a:gd name="connsiteY0" fmla="*/ 169335 h 346243"/>
                <a:gd name="connsiteX1" fmla="*/ 355683 w 1409365"/>
                <a:gd name="connsiteY1" fmla="*/ 126255 h 346243"/>
                <a:gd name="connsiteX2" fmla="*/ 1290320 w 1409365"/>
                <a:gd name="connsiteY2" fmla="*/ 6494 h 346243"/>
                <a:gd name="connsiteX3" fmla="*/ 1296990 w 1409365"/>
                <a:gd name="connsiteY3" fmla="*/ 346196 h 346243"/>
                <a:gd name="connsiteX4" fmla="*/ 360053 w 1409365"/>
                <a:gd name="connsiteY4" fmla="*/ 222290 h 346243"/>
                <a:gd name="connsiteX5" fmla="*/ 1 w 1409365"/>
                <a:gd name="connsiteY5" fmla="*/ 169335 h 346243"/>
                <a:gd name="connsiteX0" fmla="*/ 4370 w 1053682"/>
                <a:gd name="connsiteY0" fmla="*/ 222290 h 346243"/>
                <a:gd name="connsiteX1" fmla="*/ 0 w 1053682"/>
                <a:gd name="connsiteY1" fmla="*/ 126255 h 346243"/>
                <a:gd name="connsiteX2" fmla="*/ 934637 w 1053682"/>
                <a:gd name="connsiteY2" fmla="*/ 6494 h 346243"/>
                <a:gd name="connsiteX3" fmla="*/ 941307 w 1053682"/>
                <a:gd name="connsiteY3" fmla="*/ 346196 h 346243"/>
                <a:gd name="connsiteX4" fmla="*/ 4370 w 1053682"/>
                <a:gd name="connsiteY4" fmla="*/ 222290 h 346243"/>
                <a:gd name="connsiteX0" fmla="*/ 7412 w 1056724"/>
                <a:gd name="connsiteY0" fmla="*/ 222290 h 346243"/>
                <a:gd name="connsiteX1" fmla="*/ 3042 w 1056724"/>
                <a:gd name="connsiteY1" fmla="*/ 126255 h 346243"/>
                <a:gd name="connsiteX2" fmla="*/ 937679 w 1056724"/>
                <a:gd name="connsiteY2" fmla="*/ 6494 h 346243"/>
                <a:gd name="connsiteX3" fmla="*/ 944349 w 1056724"/>
                <a:gd name="connsiteY3" fmla="*/ 346196 h 346243"/>
                <a:gd name="connsiteX4" fmla="*/ 7412 w 1056724"/>
                <a:gd name="connsiteY4" fmla="*/ 222290 h 346243"/>
                <a:gd name="connsiteX0" fmla="*/ 7412 w 1056724"/>
                <a:gd name="connsiteY0" fmla="*/ 215796 h 339749"/>
                <a:gd name="connsiteX1" fmla="*/ 3042 w 1056724"/>
                <a:gd name="connsiteY1" fmla="*/ 119761 h 339749"/>
                <a:gd name="connsiteX2" fmla="*/ 937679 w 1056724"/>
                <a:gd name="connsiteY2" fmla="*/ 0 h 339749"/>
                <a:gd name="connsiteX3" fmla="*/ 944349 w 1056724"/>
                <a:gd name="connsiteY3" fmla="*/ 339702 h 339749"/>
                <a:gd name="connsiteX4" fmla="*/ 7412 w 1056724"/>
                <a:gd name="connsiteY4" fmla="*/ 215796 h 339749"/>
                <a:gd name="connsiteX0" fmla="*/ 10388 w 1059700"/>
                <a:gd name="connsiteY0" fmla="*/ 215796 h 339749"/>
                <a:gd name="connsiteX1" fmla="*/ 6018 w 1059700"/>
                <a:gd name="connsiteY1" fmla="*/ 119761 h 339749"/>
                <a:gd name="connsiteX2" fmla="*/ 940655 w 1059700"/>
                <a:gd name="connsiteY2" fmla="*/ 0 h 339749"/>
                <a:gd name="connsiteX3" fmla="*/ 947325 w 1059700"/>
                <a:gd name="connsiteY3" fmla="*/ 339702 h 339749"/>
                <a:gd name="connsiteX4" fmla="*/ 10388 w 1059700"/>
                <a:gd name="connsiteY4" fmla="*/ 215796 h 339749"/>
                <a:gd name="connsiteX0" fmla="*/ 12139 w 1061451"/>
                <a:gd name="connsiteY0" fmla="*/ 215796 h 339749"/>
                <a:gd name="connsiteX1" fmla="*/ 7769 w 1061451"/>
                <a:gd name="connsiteY1" fmla="*/ 119761 h 339749"/>
                <a:gd name="connsiteX2" fmla="*/ 942406 w 1061451"/>
                <a:gd name="connsiteY2" fmla="*/ 0 h 339749"/>
                <a:gd name="connsiteX3" fmla="*/ 949076 w 1061451"/>
                <a:gd name="connsiteY3" fmla="*/ 339702 h 339749"/>
                <a:gd name="connsiteX4" fmla="*/ 12139 w 1061451"/>
                <a:gd name="connsiteY4" fmla="*/ 215796 h 339749"/>
                <a:gd name="connsiteX0" fmla="*/ 15318 w 1064630"/>
                <a:gd name="connsiteY0" fmla="*/ 215796 h 339749"/>
                <a:gd name="connsiteX1" fmla="*/ 10948 w 1064630"/>
                <a:gd name="connsiteY1" fmla="*/ 119761 h 339749"/>
                <a:gd name="connsiteX2" fmla="*/ 945585 w 1064630"/>
                <a:gd name="connsiteY2" fmla="*/ 0 h 339749"/>
                <a:gd name="connsiteX3" fmla="*/ 952255 w 1064630"/>
                <a:gd name="connsiteY3" fmla="*/ 339702 h 339749"/>
                <a:gd name="connsiteX4" fmla="*/ 15318 w 1064630"/>
                <a:gd name="connsiteY4" fmla="*/ 215796 h 339749"/>
                <a:gd name="connsiteX0" fmla="*/ 15318 w 1064630"/>
                <a:gd name="connsiteY0" fmla="*/ 215796 h 339749"/>
                <a:gd name="connsiteX1" fmla="*/ 10948 w 1064630"/>
                <a:gd name="connsiteY1" fmla="*/ 119761 h 339749"/>
                <a:gd name="connsiteX2" fmla="*/ 945585 w 1064630"/>
                <a:gd name="connsiteY2" fmla="*/ 0 h 339749"/>
                <a:gd name="connsiteX3" fmla="*/ 952255 w 1064630"/>
                <a:gd name="connsiteY3" fmla="*/ 339702 h 339749"/>
                <a:gd name="connsiteX4" fmla="*/ 15318 w 1064630"/>
                <a:gd name="connsiteY4" fmla="*/ 215796 h 339749"/>
                <a:gd name="connsiteX0" fmla="*/ 15318 w 1168810"/>
                <a:gd name="connsiteY0" fmla="*/ 215796 h 339702"/>
                <a:gd name="connsiteX1" fmla="*/ 10948 w 1168810"/>
                <a:gd name="connsiteY1" fmla="*/ 119761 h 339702"/>
                <a:gd name="connsiteX2" fmla="*/ 945585 w 1168810"/>
                <a:gd name="connsiteY2" fmla="*/ 0 h 339702"/>
                <a:gd name="connsiteX3" fmla="*/ 952255 w 1168810"/>
                <a:gd name="connsiteY3" fmla="*/ 339702 h 339702"/>
                <a:gd name="connsiteX4" fmla="*/ 15318 w 1168810"/>
                <a:gd name="connsiteY4" fmla="*/ 215796 h 339702"/>
                <a:gd name="connsiteX0" fmla="*/ 15318 w 1247373"/>
                <a:gd name="connsiteY0" fmla="*/ 215796 h 339702"/>
                <a:gd name="connsiteX1" fmla="*/ 10948 w 1247373"/>
                <a:gd name="connsiteY1" fmla="*/ 119761 h 339702"/>
                <a:gd name="connsiteX2" fmla="*/ 945585 w 1247373"/>
                <a:gd name="connsiteY2" fmla="*/ 0 h 339702"/>
                <a:gd name="connsiteX3" fmla="*/ 952255 w 1247373"/>
                <a:gd name="connsiteY3" fmla="*/ 339702 h 339702"/>
                <a:gd name="connsiteX4" fmla="*/ 15318 w 1247373"/>
                <a:gd name="connsiteY4" fmla="*/ 215796 h 339702"/>
                <a:gd name="connsiteX0" fmla="*/ 15318 w 1247373"/>
                <a:gd name="connsiteY0" fmla="*/ 215796 h 339702"/>
                <a:gd name="connsiteX1" fmla="*/ 10948 w 1247373"/>
                <a:gd name="connsiteY1" fmla="*/ 119761 h 339702"/>
                <a:gd name="connsiteX2" fmla="*/ 945585 w 1247373"/>
                <a:gd name="connsiteY2" fmla="*/ 0 h 339702"/>
                <a:gd name="connsiteX3" fmla="*/ 952255 w 1247373"/>
                <a:gd name="connsiteY3" fmla="*/ 339702 h 339702"/>
                <a:gd name="connsiteX4" fmla="*/ 15318 w 1247373"/>
                <a:gd name="connsiteY4" fmla="*/ 215796 h 339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373" h="339702">
                  <a:moveTo>
                    <a:pt x="15318" y="215796"/>
                  </a:moveTo>
                  <a:cubicBezTo>
                    <a:pt x="-7989" y="183783"/>
                    <a:pt x="-707" y="146718"/>
                    <a:pt x="10948" y="119761"/>
                  </a:cubicBezTo>
                  <a:lnTo>
                    <a:pt x="945585" y="0"/>
                  </a:lnTo>
                  <a:cubicBezTo>
                    <a:pt x="1351306" y="7534"/>
                    <a:pt x="1342409" y="329314"/>
                    <a:pt x="952255" y="339702"/>
                  </a:cubicBezTo>
                  <a:cubicBezTo>
                    <a:pt x="511549" y="268270"/>
                    <a:pt x="327630" y="257098"/>
                    <a:pt x="15318" y="215796"/>
                  </a:cubicBezTo>
                  <a:close/>
                </a:path>
              </a:pathLst>
            </a:custGeom>
            <a:solidFill>
              <a:schemeClr val="tx1">
                <a:alpha val="50000"/>
              </a:schemeClr>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245" name="TextBox 244">
              <a:extLst>
                <a:ext uri="{FF2B5EF4-FFF2-40B4-BE49-F238E27FC236}">
                  <a16:creationId xmlns:a16="http://schemas.microsoft.com/office/drawing/2014/main" id="{DE2F30AD-D61F-5E48-9101-F8B20DCA29AE}"/>
                </a:ext>
              </a:extLst>
            </p:cNvPr>
            <p:cNvSpPr txBox="1"/>
            <p:nvPr/>
          </p:nvSpPr>
          <p:spPr>
            <a:xfrm>
              <a:off x="4344315" y="1556918"/>
              <a:ext cx="432883" cy="230832"/>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
                  <a:cs typeface=""/>
                </a:rPr>
                <a:t>THz</a:t>
              </a:r>
            </a:p>
          </p:txBody>
        </p:sp>
        <p:sp>
          <p:nvSpPr>
            <p:cNvPr id="246" name="TextBox 245">
              <a:extLst>
                <a:ext uri="{FF2B5EF4-FFF2-40B4-BE49-F238E27FC236}">
                  <a16:creationId xmlns:a16="http://schemas.microsoft.com/office/drawing/2014/main" id="{6477E2B2-27E9-4749-807B-6A382E0D877C}"/>
                </a:ext>
              </a:extLst>
            </p:cNvPr>
            <p:cNvSpPr txBox="1"/>
            <p:nvPr/>
          </p:nvSpPr>
          <p:spPr>
            <a:xfrm>
              <a:off x="4352290" y="1951808"/>
              <a:ext cx="432883" cy="230832"/>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
                  <a:cs typeface=""/>
                </a:rPr>
                <a:t>Gun</a:t>
              </a:r>
            </a:p>
          </p:txBody>
        </p:sp>
        <p:sp>
          <p:nvSpPr>
            <p:cNvPr id="202" name="TextBox 201">
              <a:extLst>
                <a:ext uri="{FF2B5EF4-FFF2-40B4-BE49-F238E27FC236}">
                  <a16:creationId xmlns:a16="http://schemas.microsoft.com/office/drawing/2014/main" id="{F7B10833-2772-F643-A584-3AF096BBA979}"/>
                </a:ext>
              </a:extLst>
            </p:cNvPr>
            <p:cNvSpPr txBox="1"/>
            <p:nvPr/>
          </p:nvSpPr>
          <p:spPr>
            <a:xfrm>
              <a:off x="4930382" y="1996598"/>
              <a:ext cx="941283" cy="276999"/>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Arial"/>
                  <a:ea typeface=""/>
                  <a:cs typeface=""/>
                </a:rPr>
                <a:t>v/c = 0.941</a:t>
              </a:r>
            </a:p>
          </p:txBody>
        </p:sp>
      </p:grpSp>
      <p:sp>
        <p:nvSpPr>
          <p:cNvPr id="422" name="Title 421">
            <a:extLst>
              <a:ext uri="{FF2B5EF4-FFF2-40B4-BE49-F238E27FC236}">
                <a16:creationId xmlns:a16="http://schemas.microsoft.com/office/drawing/2014/main" id="{EA675A5F-31B1-184B-8051-7E18E034153B}"/>
              </a:ext>
            </a:extLst>
          </p:cNvPr>
          <p:cNvSpPr>
            <a:spLocks noGrp="1"/>
          </p:cNvSpPr>
          <p:nvPr>
            <p:ph type="title"/>
          </p:nvPr>
        </p:nvSpPr>
        <p:spPr/>
        <p:txBody>
          <a:bodyPr/>
          <a:lstStyle/>
          <a:p>
            <a:r>
              <a:rPr lang="en-US" dirty="0"/>
              <a:t>THz accelerator anatomy</a:t>
            </a:r>
            <a:endParaRPr lang="en-US" dirty="0">
              <a:solidFill>
                <a:srgbClr val="00B050"/>
              </a:solidFill>
            </a:endParaRPr>
          </a:p>
        </p:txBody>
      </p:sp>
      <p:sp>
        <p:nvSpPr>
          <p:cNvPr id="727" name="Footer Placeholder 726">
            <a:extLst>
              <a:ext uri="{FF2B5EF4-FFF2-40B4-BE49-F238E27FC236}">
                <a16:creationId xmlns:a16="http://schemas.microsoft.com/office/drawing/2014/main" id="{850BEBAC-13A2-2E46-310A-157D9CA6E37E}"/>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Arial"/>
                <a:ea typeface="+mn-ea"/>
                <a:cs typeface="+mn-cs"/>
              </a:rPr>
              <a:t>N.H. Matlis | PhASE26 | Sept 21</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427" name="TextBox 426">
            <a:extLst>
              <a:ext uri="{FF2B5EF4-FFF2-40B4-BE49-F238E27FC236}">
                <a16:creationId xmlns:a16="http://schemas.microsoft.com/office/drawing/2014/main" id="{F5554D41-2970-1240-8EAB-63428C076C5D}"/>
              </a:ext>
            </a:extLst>
          </p:cNvPr>
          <p:cNvSpPr txBox="1"/>
          <p:nvPr/>
        </p:nvSpPr>
        <p:spPr>
          <a:xfrm>
            <a:off x="7818861" y="6481922"/>
            <a:ext cx="3320192" cy="276999"/>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F.X. </a:t>
            </a:r>
            <a:r>
              <a:rPr kumimoji="0" lang="en-US" sz="1200" b="0" i="1"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Kärtner</a:t>
            </a:r>
            <a:r>
              <a:rPr kumimoji="0" lang="en-US" sz="1200" b="0" i="1"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et al., NIMPRA </a:t>
            </a:r>
            <a:r>
              <a:rPr kumimoji="0" lang="fr-FR" sz="1200" b="1" i="1"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829</a:t>
            </a:r>
            <a:r>
              <a:rPr kumimoji="0" lang="fr-FR" sz="1200" b="0" i="1"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24 (2016)</a:t>
            </a:r>
            <a:endParaRPr kumimoji="0" lang="de-DE" sz="1200" b="0" i="1"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sp>
        <p:nvSpPr>
          <p:cNvPr id="86" name="TextBox 85">
            <a:extLst>
              <a:ext uri="{FF2B5EF4-FFF2-40B4-BE49-F238E27FC236}">
                <a16:creationId xmlns:a16="http://schemas.microsoft.com/office/drawing/2014/main" id="{9C8DBE2A-E04D-4AF9-17C5-BF54F1AD21CB}"/>
              </a:ext>
            </a:extLst>
          </p:cNvPr>
          <p:cNvSpPr txBox="1"/>
          <p:nvPr/>
        </p:nvSpPr>
        <p:spPr>
          <a:xfrm>
            <a:off x="784286" y="1362854"/>
            <a:ext cx="1682325"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egmented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Hz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E</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lectron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ccelerator &amp;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M</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anipulator</a:t>
            </a:r>
          </a:p>
        </p:txBody>
      </p:sp>
      <p:sp>
        <p:nvSpPr>
          <p:cNvPr id="87" name="TextBox 86">
            <a:extLst>
              <a:ext uri="{FF2B5EF4-FFF2-40B4-BE49-F238E27FC236}">
                <a16:creationId xmlns:a16="http://schemas.microsoft.com/office/drawing/2014/main" id="{8910D4D9-9967-A7DC-9458-6CEAF138491E}"/>
              </a:ext>
            </a:extLst>
          </p:cNvPr>
          <p:cNvSpPr txBox="1"/>
          <p:nvPr/>
        </p:nvSpPr>
        <p:spPr>
          <a:xfrm>
            <a:off x="195979" y="742824"/>
            <a:ext cx="3124573" cy="600164"/>
          </a:xfrm>
          <a:prstGeom prst="rect">
            <a:avLst/>
          </a:prstGeom>
          <a:noFill/>
        </p:spPr>
        <p:txBody>
          <a:bodyPr wrap="non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100" b="0" i="1" u="none" strike="noStrike" kern="1200" cap="none" spc="0" normalizeH="0" baseline="0" noProof="0" dirty="0">
                <a:ln>
                  <a:noFill/>
                </a:ln>
                <a:solidFill>
                  <a:srgbClr val="C00000"/>
                </a:solidFill>
                <a:effectLst/>
                <a:uLnTx/>
                <a:uFillTx/>
                <a:latin typeface="Arial"/>
                <a:ea typeface="+mn-ea"/>
                <a:cs typeface="+mn-cs"/>
              </a:rPr>
              <a:t>A. </a:t>
            </a:r>
            <a:r>
              <a:rPr kumimoji="0" lang="de-DE" sz="1100" b="0" i="1" u="none" strike="noStrike" kern="1200" cap="none" spc="0" normalizeH="0" baseline="0" noProof="0" dirty="0" err="1">
                <a:ln>
                  <a:noFill/>
                </a:ln>
                <a:solidFill>
                  <a:srgbClr val="C00000"/>
                </a:solidFill>
                <a:effectLst/>
                <a:uLnTx/>
                <a:uFillTx/>
                <a:latin typeface="Arial"/>
                <a:ea typeface="+mn-ea"/>
                <a:cs typeface="+mn-cs"/>
              </a:rPr>
              <a:t>Fallahi</a:t>
            </a:r>
            <a:r>
              <a:rPr kumimoji="0" lang="de-DE" sz="1100" b="0" i="1" u="none" strike="noStrike" kern="1200" cap="none" spc="0" normalizeH="0" baseline="0" noProof="0" dirty="0">
                <a:ln>
                  <a:noFill/>
                </a:ln>
                <a:solidFill>
                  <a:srgbClr val="C00000"/>
                </a:solidFill>
                <a:effectLst/>
                <a:uLnTx/>
                <a:uFillTx/>
                <a:latin typeface="Arial"/>
                <a:ea typeface="+mn-ea"/>
                <a:cs typeface="+mn-cs"/>
              </a:rPr>
              <a:t>, et al. PRSTAB 19, 081302 (2016)</a:t>
            </a:r>
            <a:endParaRPr kumimoji="0" lang="en-US" sz="1100" b="0" i="1" u="none" strike="noStrike" kern="1200" cap="none" spc="0" normalizeH="0" baseline="0" noProof="0" dirty="0">
              <a:ln>
                <a:noFill/>
              </a:ln>
              <a:solidFill>
                <a:srgbClr val="C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1" u="none" strike="noStrike" kern="1200" cap="none" spc="0" normalizeH="0" baseline="0" noProof="0" dirty="0">
                <a:ln>
                  <a:noFill/>
                </a:ln>
                <a:solidFill>
                  <a:srgbClr val="C00000"/>
                </a:solidFill>
                <a:effectLst/>
                <a:uLnTx/>
                <a:uFillTx/>
                <a:latin typeface="Arial"/>
                <a:ea typeface="+mn-ea"/>
                <a:cs typeface="+mn-cs"/>
              </a:rPr>
              <a:t>D. Zhang et al., Nature Photonics (2018)</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1" u="none" strike="noStrike" kern="1200" cap="none" spc="0" normalizeH="0" baseline="0" noProof="0" dirty="0">
                <a:ln>
                  <a:noFill/>
                </a:ln>
                <a:solidFill>
                  <a:srgbClr val="C00000"/>
                </a:solidFill>
                <a:effectLst/>
                <a:uLnTx/>
                <a:uFillTx/>
                <a:latin typeface="Arial"/>
                <a:ea typeface="+mn-ea"/>
                <a:cs typeface="+mn-cs"/>
              </a:rPr>
              <a:t>D. Zhang et al., Optica (2019)</a:t>
            </a:r>
          </a:p>
        </p:txBody>
      </p:sp>
      <p:grpSp>
        <p:nvGrpSpPr>
          <p:cNvPr id="670" name="Group 669">
            <a:extLst>
              <a:ext uri="{FF2B5EF4-FFF2-40B4-BE49-F238E27FC236}">
                <a16:creationId xmlns:a16="http://schemas.microsoft.com/office/drawing/2014/main" id="{E2A0215B-FE59-E90D-297E-01EC3E73094E}"/>
              </a:ext>
            </a:extLst>
          </p:cNvPr>
          <p:cNvGrpSpPr/>
          <p:nvPr/>
        </p:nvGrpSpPr>
        <p:grpSpPr>
          <a:xfrm>
            <a:off x="9163529" y="5072400"/>
            <a:ext cx="1285351" cy="466974"/>
            <a:chOff x="2811186" y="3325482"/>
            <a:chExt cx="1371776" cy="498373"/>
          </a:xfrm>
        </p:grpSpPr>
        <p:grpSp>
          <p:nvGrpSpPr>
            <p:cNvPr id="671" name="Group 670">
              <a:extLst>
                <a:ext uri="{FF2B5EF4-FFF2-40B4-BE49-F238E27FC236}">
                  <a16:creationId xmlns:a16="http://schemas.microsoft.com/office/drawing/2014/main" id="{01907522-7E1D-0859-1CF0-A44FDF9DB516}"/>
                </a:ext>
              </a:extLst>
            </p:cNvPr>
            <p:cNvGrpSpPr/>
            <p:nvPr/>
          </p:nvGrpSpPr>
          <p:grpSpPr>
            <a:xfrm>
              <a:off x="2811186" y="3325482"/>
              <a:ext cx="1079170" cy="498373"/>
              <a:chOff x="2811186" y="3325482"/>
              <a:chExt cx="1079170" cy="498373"/>
            </a:xfrm>
          </p:grpSpPr>
          <p:grpSp>
            <p:nvGrpSpPr>
              <p:cNvPr id="678" name="Group 677">
                <a:extLst>
                  <a:ext uri="{FF2B5EF4-FFF2-40B4-BE49-F238E27FC236}">
                    <a16:creationId xmlns:a16="http://schemas.microsoft.com/office/drawing/2014/main" id="{F4413FB4-FD20-8C5E-DF33-C46469733083}"/>
                  </a:ext>
                </a:extLst>
              </p:cNvPr>
              <p:cNvGrpSpPr/>
              <p:nvPr/>
            </p:nvGrpSpPr>
            <p:grpSpPr>
              <a:xfrm>
                <a:off x="2811186" y="3325482"/>
                <a:ext cx="1079170" cy="498373"/>
                <a:chOff x="2453738" y="3051162"/>
                <a:chExt cx="1718980" cy="432001"/>
              </a:xfrm>
            </p:grpSpPr>
            <p:sp>
              <p:nvSpPr>
                <p:cNvPr id="695" name="Freeform 694">
                  <a:extLst>
                    <a:ext uri="{FF2B5EF4-FFF2-40B4-BE49-F238E27FC236}">
                      <a16:creationId xmlns:a16="http://schemas.microsoft.com/office/drawing/2014/main" id="{4AA59EEF-8AE7-31FF-774A-2DBA2FF4CFFB}"/>
                    </a:ext>
                  </a:extLst>
                </p:cNvPr>
                <p:cNvSpPr/>
                <p:nvPr/>
              </p:nvSpPr>
              <p:spPr>
                <a:xfrm rot="10800000" flipV="1">
                  <a:off x="3311712" y="3051162"/>
                  <a:ext cx="285834" cy="431999"/>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9102BE"/>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
                    <a:cs typeface="Arial" panose="020B0604020202020204" pitchFamily="34" charset="0"/>
                  </a:endParaRPr>
                </a:p>
              </p:txBody>
            </p:sp>
            <p:sp>
              <p:nvSpPr>
                <p:cNvPr id="696" name="Freeform 695">
                  <a:extLst>
                    <a:ext uri="{FF2B5EF4-FFF2-40B4-BE49-F238E27FC236}">
                      <a16:creationId xmlns:a16="http://schemas.microsoft.com/office/drawing/2014/main" id="{E85602A3-9278-4F16-5028-956BDBB7F19E}"/>
                    </a:ext>
                  </a:extLst>
                </p:cNvPr>
                <p:cNvSpPr/>
                <p:nvPr/>
              </p:nvSpPr>
              <p:spPr>
                <a:xfrm rot="10800000" flipV="1">
                  <a:off x="2453738" y="3051164"/>
                  <a:ext cx="285832" cy="431999"/>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9102BE"/>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
                    <a:cs typeface="Arial" panose="020B0604020202020204" pitchFamily="34" charset="0"/>
                  </a:endParaRPr>
                </a:p>
              </p:txBody>
            </p:sp>
            <p:sp>
              <p:nvSpPr>
                <p:cNvPr id="697" name="Freeform 696">
                  <a:extLst>
                    <a:ext uri="{FF2B5EF4-FFF2-40B4-BE49-F238E27FC236}">
                      <a16:creationId xmlns:a16="http://schemas.microsoft.com/office/drawing/2014/main" id="{3DC56D43-2E88-1A56-AA75-1F7B99EC9E1F}"/>
                    </a:ext>
                  </a:extLst>
                </p:cNvPr>
                <p:cNvSpPr/>
                <p:nvPr/>
              </p:nvSpPr>
              <p:spPr>
                <a:xfrm rot="10800000" flipV="1">
                  <a:off x="2739728" y="3051162"/>
                  <a:ext cx="285834" cy="431999"/>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9102BE"/>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
                    <a:cs typeface="Arial" panose="020B0604020202020204" pitchFamily="34" charset="0"/>
                  </a:endParaRPr>
                </a:p>
              </p:txBody>
            </p:sp>
            <p:sp>
              <p:nvSpPr>
                <p:cNvPr id="698" name="Freeform 697">
                  <a:extLst>
                    <a:ext uri="{FF2B5EF4-FFF2-40B4-BE49-F238E27FC236}">
                      <a16:creationId xmlns:a16="http://schemas.microsoft.com/office/drawing/2014/main" id="{3F96A7DD-2D9D-3D76-985C-912728A4C185}"/>
                    </a:ext>
                  </a:extLst>
                </p:cNvPr>
                <p:cNvSpPr/>
                <p:nvPr/>
              </p:nvSpPr>
              <p:spPr>
                <a:xfrm rot="10800000" flipV="1">
                  <a:off x="3025721" y="3051162"/>
                  <a:ext cx="285834" cy="431999"/>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9102BE"/>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
                    <a:cs typeface="Arial" panose="020B0604020202020204" pitchFamily="34" charset="0"/>
                  </a:endParaRPr>
                </a:p>
              </p:txBody>
            </p:sp>
            <p:sp>
              <p:nvSpPr>
                <p:cNvPr id="699" name="Freeform 698">
                  <a:extLst>
                    <a:ext uri="{FF2B5EF4-FFF2-40B4-BE49-F238E27FC236}">
                      <a16:creationId xmlns:a16="http://schemas.microsoft.com/office/drawing/2014/main" id="{DFC35F8E-5713-88B0-CD3E-264E202E0017}"/>
                    </a:ext>
                  </a:extLst>
                </p:cNvPr>
                <p:cNvSpPr/>
                <p:nvPr/>
              </p:nvSpPr>
              <p:spPr>
                <a:xfrm rot="10800000" flipV="1">
                  <a:off x="3600894" y="3051164"/>
                  <a:ext cx="285832" cy="431999"/>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9102BE"/>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
                    <a:cs typeface="Arial" panose="020B0604020202020204" pitchFamily="34" charset="0"/>
                  </a:endParaRPr>
                </a:p>
              </p:txBody>
            </p:sp>
            <p:sp>
              <p:nvSpPr>
                <p:cNvPr id="700" name="Freeform 699">
                  <a:extLst>
                    <a:ext uri="{FF2B5EF4-FFF2-40B4-BE49-F238E27FC236}">
                      <a16:creationId xmlns:a16="http://schemas.microsoft.com/office/drawing/2014/main" id="{85CEDC81-3241-35B9-7C78-4CD4E18891C4}"/>
                    </a:ext>
                  </a:extLst>
                </p:cNvPr>
                <p:cNvSpPr/>
                <p:nvPr/>
              </p:nvSpPr>
              <p:spPr>
                <a:xfrm rot="10800000" flipV="1">
                  <a:off x="3886884" y="3051162"/>
                  <a:ext cx="285834" cy="431999"/>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9102BE"/>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
                    <a:cs typeface="Arial" panose="020B0604020202020204" pitchFamily="34" charset="0"/>
                  </a:endParaRPr>
                </a:p>
              </p:txBody>
            </p:sp>
          </p:grpSp>
          <p:grpSp>
            <p:nvGrpSpPr>
              <p:cNvPr id="679" name="Group 678">
                <a:extLst>
                  <a:ext uri="{FF2B5EF4-FFF2-40B4-BE49-F238E27FC236}">
                    <a16:creationId xmlns:a16="http://schemas.microsoft.com/office/drawing/2014/main" id="{A2ECFB55-E06C-A9FE-40E6-A18C69132B6B}"/>
                  </a:ext>
                </a:extLst>
              </p:cNvPr>
              <p:cNvGrpSpPr/>
              <p:nvPr/>
            </p:nvGrpSpPr>
            <p:grpSpPr>
              <a:xfrm>
                <a:off x="3160363" y="3473807"/>
                <a:ext cx="205895" cy="206352"/>
                <a:chOff x="3817069" y="4496273"/>
                <a:chExt cx="205895" cy="206352"/>
              </a:xfrm>
            </p:grpSpPr>
            <p:grpSp>
              <p:nvGrpSpPr>
                <p:cNvPr id="680" name="Group 679">
                  <a:extLst>
                    <a:ext uri="{FF2B5EF4-FFF2-40B4-BE49-F238E27FC236}">
                      <a16:creationId xmlns:a16="http://schemas.microsoft.com/office/drawing/2014/main" id="{D96E74D4-7950-8DA0-E423-F2FB0C271743}"/>
                    </a:ext>
                  </a:extLst>
                </p:cNvPr>
                <p:cNvGrpSpPr/>
                <p:nvPr/>
              </p:nvGrpSpPr>
              <p:grpSpPr>
                <a:xfrm>
                  <a:off x="3888344" y="4604280"/>
                  <a:ext cx="98345" cy="98345"/>
                  <a:chOff x="6324600" y="2100263"/>
                  <a:chExt cx="368300" cy="368300"/>
                </a:xfrm>
              </p:grpSpPr>
              <p:sp>
                <p:nvSpPr>
                  <p:cNvPr id="693" name="Oval 692">
                    <a:extLst>
                      <a:ext uri="{FF2B5EF4-FFF2-40B4-BE49-F238E27FC236}">
                        <a16:creationId xmlns:a16="http://schemas.microsoft.com/office/drawing/2014/main" id="{380B69F8-CD05-7EA9-167C-414AD46C29E5}"/>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694" name="Oval 693">
                    <a:extLst>
                      <a:ext uri="{FF2B5EF4-FFF2-40B4-BE49-F238E27FC236}">
                        <a16:creationId xmlns:a16="http://schemas.microsoft.com/office/drawing/2014/main" id="{6316E67F-AE01-D419-5B5E-8B2A56C755AB}"/>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681" name="Group 680">
                  <a:extLst>
                    <a:ext uri="{FF2B5EF4-FFF2-40B4-BE49-F238E27FC236}">
                      <a16:creationId xmlns:a16="http://schemas.microsoft.com/office/drawing/2014/main" id="{CD924C9B-23DC-00AE-2F51-626E6D02D35F}"/>
                    </a:ext>
                  </a:extLst>
                </p:cNvPr>
                <p:cNvGrpSpPr/>
                <p:nvPr/>
              </p:nvGrpSpPr>
              <p:grpSpPr>
                <a:xfrm>
                  <a:off x="3817069" y="4563077"/>
                  <a:ext cx="98345" cy="98345"/>
                  <a:chOff x="6324600" y="2100263"/>
                  <a:chExt cx="368300" cy="368300"/>
                </a:xfrm>
              </p:grpSpPr>
              <p:sp>
                <p:nvSpPr>
                  <p:cNvPr id="691" name="Oval 690">
                    <a:extLst>
                      <a:ext uri="{FF2B5EF4-FFF2-40B4-BE49-F238E27FC236}">
                        <a16:creationId xmlns:a16="http://schemas.microsoft.com/office/drawing/2014/main" id="{3404A6FB-4886-A52A-09A8-046DEEA2D502}"/>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692" name="Oval 691">
                    <a:extLst>
                      <a:ext uri="{FF2B5EF4-FFF2-40B4-BE49-F238E27FC236}">
                        <a16:creationId xmlns:a16="http://schemas.microsoft.com/office/drawing/2014/main" id="{83E63A4C-3AE7-C046-82D9-69C47642E373}"/>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682" name="Group 681">
                  <a:extLst>
                    <a:ext uri="{FF2B5EF4-FFF2-40B4-BE49-F238E27FC236}">
                      <a16:creationId xmlns:a16="http://schemas.microsoft.com/office/drawing/2014/main" id="{D97D35B4-5C7B-9C55-9BB4-6554A9F2EF6E}"/>
                    </a:ext>
                  </a:extLst>
                </p:cNvPr>
                <p:cNvGrpSpPr/>
                <p:nvPr/>
              </p:nvGrpSpPr>
              <p:grpSpPr>
                <a:xfrm>
                  <a:off x="3852373" y="4496273"/>
                  <a:ext cx="98345" cy="98345"/>
                  <a:chOff x="6324600" y="2100263"/>
                  <a:chExt cx="368300" cy="368300"/>
                </a:xfrm>
              </p:grpSpPr>
              <p:sp>
                <p:nvSpPr>
                  <p:cNvPr id="689" name="Oval 688">
                    <a:extLst>
                      <a:ext uri="{FF2B5EF4-FFF2-40B4-BE49-F238E27FC236}">
                        <a16:creationId xmlns:a16="http://schemas.microsoft.com/office/drawing/2014/main" id="{3EABEE5D-A709-DB36-E4EC-2ED65F3A6E05}"/>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690" name="Oval 689">
                    <a:extLst>
                      <a:ext uri="{FF2B5EF4-FFF2-40B4-BE49-F238E27FC236}">
                        <a16:creationId xmlns:a16="http://schemas.microsoft.com/office/drawing/2014/main" id="{F63C3909-928B-A2CA-E80F-D3B300F3D222}"/>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683" name="Group 682">
                  <a:extLst>
                    <a:ext uri="{FF2B5EF4-FFF2-40B4-BE49-F238E27FC236}">
                      <a16:creationId xmlns:a16="http://schemas.microsoft.com/office/drawing/2014/main" id="{F29430AA-62DF-B5DD-540B-78FC5EFCFA01}"/>
                    </a:ext>
                  </a:extLst>
                </p:cNvPr>
                <p:cNvGrpSpPr/>
                <p:nvPr/>
              </p:nvGrpSpPr>
              <p:grpSpPr>
                <a:xfrm>
                  <a:off x="3924619" y="4558994"/>
                  <a:ext cx="98345" cy="98345"/>
                  <a:chOff x="6324600" y="2100263"/>
                  <a:chExt cx="368300" cy="368300"/>
                </a:xfrm>
              </p:grpSpPr>
              <p:sp>
                <p:nvSpPr>
                  <p:cNvPr id="687" name="Oval 686">
                    <a:extLst>
                      <a:ext uri="{FF2B5EF4-FFF2-40B4-BE49-F238E27FC236}">
                        <a16:creationId xmlns:a16="http://schemas.microsoft.com/office/drawing/2014/main" id="{03DF7401-F0DE-E6A7-8446-A6C0AB2F7FE5}"/>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688" name="Oval 687">
                    <a:extLst>
                      <a:ext uri="{FF2B5EF4-FFF2-40B4-BE49-F238E27FC236}">
                        <a16:creationId xmlns:a16="http://schemas.microsoft.com/office/drawing/2014/main" id="{FC633CDD-974A-4A3B-F19C-20C594D06ED1}"/>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nvGrpSpPr>
                <p:cNvPr id="684" name="Group 683">
                  <a:extLst>
                    <a:ext uri="{FF2B5EF4-FFF2-40B4-BE49-F238E27FC236}">
                      <a16:creationId xmlns:a16="http://schemas.microsoft.com/office/drawing/2014/main" id="{DC94D314-DCC9-FE42-D448-9366D41A004F}"/>
                    </a:ext>
                  </a:extLst>
                </p:cNvPr>
                <p:cNvGrpSpPr/>
                <p:nvPr/>
              </p:nvGrpSpPr>
              <p:grpSpPr>
                <a:xfrm>
                  <a:off x="3900898" y="4500249"/>
                  <a:ext cx="98345" cy="98345"/>
                  <a:chOff x="6324600" y="2100263"/>
                  <a:chExt cx="368300" cy="368300"/>
                </a:xfrm>
              </p:grpSpPr>
              <p:sp>
                <p:nvSpPr>
                  <p:cNvPr id="685" name="Oval 684">
                    <a:extLst>
                      <a:ext uri="{FF2B5EF4-FFF2-40B4-BE49-F238E27FC236}">
                        <a16:creationId xmlns:a16="http://schemas.microsoft.com/office/drawing/2014/main" id="{6FDA5E32-DBC1-1C05-D0A1-3864A5E9E03D}"/>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sp>
                <p:nvSpPr>
                  <p:cNvPr id="686" name="Oval 685">
                    <a:extLst>
                      <a:ext uri="{FF2B5EF4-FFF2-40B4-BE49-F238E27FC236}">
                        <a16:creationId xmlns:a16="http://schemas.microsoft.com/office/drawing/2014/main" id="{09B305FA-12EA-0684-9F25-FD12345578F3}"/>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
                      <a:cs typeface=""/>
                    </a:endParaRPr>
                  </a:p>
                </p:txBody>
              </p:sp>
            </p:grpSp>
          </p:grpSp>
        </p:grpSp>
        <p:grpSp>
          <p:nvGrpSpPr>
            <p:cNvPr id="672" name="Group 671">
              <a:extLst>
                <a:ext uri="{FF2B5EF4-FFF2-40B4-BE49-F238E27FC236}">
                  <a16:creationId xmlns:a16="http://schemas.microsoft.com/office/drawing/2014/main" id="{D9A4FA23-578D-EA3F-9FEA-7C250EF61DE3}"/>
                </a:ext>
              </a:extLst>
            </p:cNvPr>
            <p:cNvGrpSpPr/>
            <p:nvPr/>
          </p:nvGrpSpPr>
          <p:grpSpPr>
            <a:xfrm>
              <a:off x="3657602" y="3429000"/>
              <a:ext cx="525360" cy="295102"/>
              <a:chOff x="3616036" y="4468091"/>
              <a:chExt cx="815106" cy="295102"/>
            </a:xfrm>
          </p:grpSpPr>
          <p:grpSp>
            <p:nvGrpSpPr>
              <p:cNvPr id="673" name="Group 672">
                <a:extLst>
                  <a:ext uri="{FF2B5EF4-FFF2-40B4-BE49-F238E27FC236}">
                    <a16:creationId xmlns:a16="http://schemas.microsoft.com/office/drawing/2014/main" id="{BC843340-5B1D-64ED-A75E-5FE9C4408780}"/>
                  </a:ext>
                </a:extLst>
              </p:cNvPr>
              <p:cNvGrpSpPr/>
              <p:nvPr/>
            </p:nvGrpSpPr>
            <p:grpSpPr>
              <a:xfrm>
                <a:off x="3616036" y="4472247"/>
                <a:ext cx="523702" cy="290946"/>
                <a:chOff x="3316778" y="4472247"/>
                <a:chExt cx="822960" cy="290946"/>
              </a:xfrm>
            </p:grpSpPr>
            <p:cxnSp>
              <p:nvCxnSpPr>
                <p:cNvPr id="675" name="Straight Arrow Connector 674">
                  <a:extLst>
                    <a:ext uri="{FF2B5EF4-FFF2-40B4-BE49-F238E27FC236}">
                      <a16:creationId xmlns:a16="http://schemas.microsoft.com/office/drawing/2014/main" id="{B14D6780-3FBA-70AB-066D-B922E32274AA}"/>
                    </a:ext>
                  </a:extLst>
                </p:cNvPr>
                <p:cNvCxnSpPr>
                  <a:cxnSpLocks/>
                </p:cNvCxnSpPr>
                <p:nvPr/>
              </p:nvCxnSpPr>
              <p:spPr>
                <a:xfrm flipH="1">
                  <a:off x="3316778" y="4472247"/>
                  <a:ext cx="822960"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6" name="Straight Arrow Connector 675">
                  <a:extLst>
                    <a:ext uri="{FF2B5EF4-FFF2-40B4-BE49-F238E27FC236}">
                      <a16:creationId xmlns:a16="http://schemas.microsoft.com/office/drawing/2014/main" id="{4105C3D8-0EE0-FC72-807B-DF63C257E5A1}"/>
                    </a:ext>
                  </a:extLst>
                </p:cNvPr>
                <p:cNvCxnSpPr>
                  <a:cxnSpLocks/>
                </p:cNvCxnSpPr>
                <p:nvPr/>
              </p:nvCxnSpPr>
              <p:spPr>
                <a:xfrm flipH="1">
                  <a:off x="3316778" y="4617720"/>
                  <a:ext cx="822960"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7" name="Straight Arrow Connector 676">
                  <a:extLst>
                    <a:ext uri="{FF2B5EF4-FFF2-40B4-BE49-F238E27FC236}">
                      <a16:creationId xmlns:a16="http://schemas.microsoft.com/office/drawing/2014/main" id="{53A3DE0B-C8D7-1EE9-D421-D74BA8FBAFFB}"/>
                    </a:ext>
                  </a:extLst>
                </p:cNvPr>
                <p:cNvCxnSpPr>
                  <a:cxnSpLocks/>
                </p:cNvCxnSpPr>
                <p:nvPr/>
              </p:nvCxnSpPr>
              <p:spPr>
                <a:xfrm flipH="1">
                  <a:off x="3316778" y="4763193"/>
                  <a:ext cx="822960"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674" name="TextBox 673">
                    <a:extLst>
                      <a:ext uri="{FF2B5EF4-FFF2-40B4-BE49-F238E27FC236}">
                        <a16:creationId xmlns:a16="http://schemas.microsoft.com/office/drawing/2014/main" id="{60CEBB53-D8E9-8A44-D4B1-7CDEC89B2FF5}"/>
                      </a:ext>
                    </a:extLst>
                  </p:cNvPr>
                  <p:cNvSpPr txBox="1"/>
                  <p:nvPr/>
                </p:nvSpPr>
                <p:spPr>
                  <a:xfrm>
                    <a:off x="4131424" y="4468091"/>
                    <a:ext cx="299718" cy="27603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2133"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accPr>
                            <m:e>
                              <m:r>
                                <a:rPr kumimoji="0" lang="en-US" sz="2133"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𝐸</m:t>
                              </m:r>
                            </m:e>
                          </m:acc>
                        </m:oMath>
                      </m:oMathPara>
                    </a14:m>
                    <a:endParaRPr kumimoji="0" lang="en-US" sz="2133" b="0" i="0" u="none" strike="noStrike" kern="1200" cap="none" spc="0" normalizeH="0" baseline="0" noProof="0" dirty="0" err="1">
                      <a:ln>
                        <a:noFill/>
                      </a:ln>
                      <a:solidFill>
                        <a:prstClr val="black"/>
                      </a:solidFill>
                      <a:effectLst/>
                      <a:uLnTx/>
                      <a:uFillTx/>
                      <a:latin typeface="Arial"/>
                      <a:ea typeface="+mn-ea"/>
                      <a:cs typeface="+mn-cs"/>
                    </a:endParaRPr>
                  </a:p>
                </p:txBody>
              </p:sp>
            </mc:Choice>
            <mc:Fallback xmlns="">
              <p:sp>
                <p:nvSpPr>
                  <p:cNvPr id="140" name="TextBox 139">
                    <a:extLst>
                      <a:ext uri="{FF2B5EF4-FFF2-40B4-BE49-F238E27FC236}">
                        <a16:creationId xmlns:a16="http://schemas.microsoft.com/office/drawing/2014/main" id="{AE22CB4F-25FF-994C-951B-510C65214D21}"/>
                      </a:ext>
                    </a:extLst>
                  </p:cNvPr>
                  <p:cNvSpPr txBox="1">
                    <a:spLocks noRot="1" noChangeAspect="1" noMove="1" noResize="1" noEditPoints="1" noAdjustHandles="1" noChangeArrowheads="1" noChangeShapeType="1" noTextEdit="1"/>
                  </p:cNvSpPr>
                  <p:nvPr/>
                </p:nvSpPr>
                <p:spPr>
                  <a:xfrm>
                    <a:off x="4131424" y="4468091"/>
                    <a:ext cx="299718" cy="276037"/>
                  </a:xfrm>
                  <a:prstGeom prst="rect">
                    <a:avLst/>
                  </a:prstGeom>
                  <a:blipFill>
                    <a:blip r:embed="rId5"/>
                    <a:stretch>
                      <a:fillRect l="-46667" r="-46667" b="-45455"/>
                    </a:stretch>
                  </a:blipFill>
                </p:spPr>
                <p:txBody>
                  <a:bodyPr/>
                  <a:lstStyle/>
                  <a:p>
                    <a:r>
                      <a:rPr lang="en-US">
                        <a:noFill/>
                      </a:rPr>
                      <a:t> </a:t>
                    </a:r>
                  </a:p>
                </p:txBody>
              </p:sp>
            </mc:Fallback>
          </mc:AlternateContent>
        </p:grpSp>
      </p:grpSp>
      <p:sp>
        <p:nvSpPr>
          <p:cNvPr id="701" name="Rectangle 700">
            <a:extLst>
              <a:ext uri="{FF2B5EF4-FFF2-40B4-BE49-F238E27FC236}">
                <a16:creationId xmlns:a16="http://schemas.microsoft.com/office/drawing/2014/main" id="{638CD7BC-B1D1-9313-F46D-70D19C7A585A}"/>
              </a:ext>
            </a:extLst>
          </p:cNvPr>
          <p:cNvSpPr/>
          <p:nvPr/>
        </p:nvSpPr>
        <p:spPr>
          <a:xfrm>
            <a:off x="10642553" y="2482037"/>
            <a:ext cx="1250302" cy="33590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705" name="Rounded Rectangle 704">
            <a:extLst>
              <a:ext uri="{FF2B5EF4-FFF2-40B4-BE49-F238E27FC236}">
                <a16:creationId xmlns:a16="http://schemas.microsoft.com/office/drawing/2014/main" id="{DD66C647-6AED-2C0A-3C06-855C639B7C9C}"/>
              </a:ext>
            </a:extLst>
          </p:cNvPr>
          <p:cNvSpPr/>
          <p:nvPr/>
        </p:nvSpPr>
        <p:spPr>
          <a:xfrm>
            <a:off x="138545" y="3048000"/>
            <a:ext cx="4996873" cy="3398982"/>
          </a:xfrm>
          <a:prstGeom prst="roundRect">
            <a:avLst>
              <a:gd name="adj" fmla="val 25650"/>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nvGrpSpPr>
          <p:cNvPr id="2" name="Group 1">
            <a:extLst>
              <a:ext uri="{FF2B5EF4-FFF2-40B4-BE49-F238E27FC236}">
                <a16:creationId xmlns:a16="http://schemas.microsoft.com/office/drawing/2014/main" id="{59CCBBCE-5813-5990-590E-658D0F95BE9C}"/>
              </a:ext>
            </a:extLst>
          </p:cNvPr>
          <p:cNvGrpSpPr/>
          <p:nvPr/>
        </p:nvGrpSpPr>
        <p:grpSpPr>
          <a:xfrm>
            <a:off x="3314364" y="3096857"/>
            <a:ext cx="1653926" cy="1447199"/>
            <a:chOff x="10177257" y="1979258"/>
            <a:chExt cx="1653926" cy="1447199"/>
          </a:xfrm>
        </p:grpSpPr>
        <p:sp>
          <p:nvSpPr>
            <p:cNvPr id="26" name="Right Arrow 25">
              <a:extLst>
                <a:ext uri="{FF2B5EF4-FFF2-40B4-BE49-F238E27FC236}">
                  <a16:creationId xmlns:a16="http://schemas.microsoft.com/office/drawing/2014/main" id="{FAF15D58-B039-C40D-BD2A-0BC98EBE35D3}"/>
                </a:ext>
              </a:extLst>
            </p:cNvPr>
            <p:cNvSpPr/>
            <p:nvPr/>
          </p:nvSpPr>
          <p:spPr>
            <a:xfrm flipH="1">
              <a:off x="10299962" y="2250141"/>
              <a:ext cx="336650" cy="184614"/>
            </a:xfrm>
            <a:prstGeom prst="rightArrow">
              <a:avLst/>
            </a:prstGeom>
            <a:solidFill>
              <a:srgbClr val="BF9B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7" name="Group 26">
              <a:extLst>
                <a:ext uri="{FF2B5EF4-FFF2-40B4-BE49-F238E27FC236}">
                  <a16:creationId xmlns:a16="http://schemas.microsoft.com/office/drawing/2014/main" id="{BA062422-D9A6-34C0-4F88-9BD3BE162CC9}"/>
                </a:ext>
              </a:extLst>
            </p:cNvPr>
            <p:cNvGrpSpPr/>
            <p:nvPr/>
          </p:nvGrpSpPr>
          <p:grpSpPr>
            <a:xfrm flipH="1">
              <a:off x="10492640" y="2918199"/>
              <a:ext cx="1335615" cy="508258"/>
              <a:chOff x="552451" y="4082157"/>
              <a:chExt cx="4006849" cy="1524892"/>
            </a:xfrm>
          </p:grpSpPr>
          <p:sp>
            <p:nvSpPr>
              <p:cNvPr id="451" name="Freeform 450">
                <a:extLst>
                  <a:ext uri="{FF2B5EF4-FFF2-40B4-BE49-F238E27FC236}">
                    <a16:creationId xmlns:a16="http://schemas.microsoft.com/office/drawing/2014/main" id="{4C14D603-F775-0861-05D1-DE61FD90AEA1}"/>
                  </a:ext>
                </a:extLst>
              </p:cNvPr>
              <p:cNvSpPr/>
              <p:nvPr/>
            </p:nvSpPr>
            <p:spPr>
              <a:xfrm flipV="1">
                <a:off x="3956050" y="4082162"/>
                <a:ext cx="603250" cy="331090"/>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Lst>
                <a:ahLst/>
                <a:cxnLst>
                  <a:cxn ang="0">
                    <a:pos x="connsiteX0" y="connsiteY0"/>
                  </a:cxn>
                  <a:cxn ang="0">
                    <a:pos x="connsiteX1" y="connsiteY1"/>
                  </a:cxn>
                  <a:cxn ang="0">
                    <a:pos x="connsiteX2" y="connsiteY2"/>
                  </a:cxn>
                  <a:cxn ang="0">
                    <a:pos x="connsiteX3" y="connsiteY3"/>
                  </a:cxn>
                </a:cxnLst>
                <a:rect l="l" t="t" r="r" b="b"/>
                <a:pathLst>
                  <a:path w="533548" h="488899">
                    <a:moveTo>
                      <a:pt x="0" y="484664"/>
                    </a:moveTo>
                    <a:cubicBezTo>
                      <a:pt x="30092" y="294973"/>
                      <a:pt x="93295" y="-705"/>
                      <a:pt x="182220" y="1"/>
                    </a:cubicBezTo>
                    <a:cubicBezTo>
                      <a:pt x="271145" y="707"/>
                      <a:pt x="396295" y="207153"/>
                      <a:pt x="533548" y="488899"/>
                    </a:cubicBezTo>
                    <a:lnTo>
                      <a:pt x="0" y="484664"/>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sp>
            <p:nvSpPr>
              <p:cNvPr id="452" name="Freeform 451">
                <a:extLst>
                  <a:ext uri="{FF2B5EF4-FFF2-40B4-BE49-F238E27FC236}">
                    <a16:creationId xmlns:a16="http://schemas.microsoft.com/office/drawing/2014/main" id="{2A230D88-5F48-DC2F-E59A-2E3B2E9ED0E0}"/>
                  </a:ext>
                </a:extLst>
              </p:cNvPr>
              <p:cNvSpPr/>
              <p:nvPr/>
            </p:nvSpPr>
            <p:spPr>
              <a:xfrm flipV="1">
                <a:off x="2911476" y="4082162"/>
                <a:ext cx="431800" cy="1391537"/>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6905 h 491140"/>
                  <a:gd name="connsiteX1" fmla="*/ 245455 w 533548"/>
                  <a:gd name="connsiteY1" fmla="*/ 1 h 491140"/>
                  <a:gd name="connsiteX2" fmla="*/ 533548 w 533548"/>
                  <a:gd name="connsiteY2" fmla="*/ 491140 h 491140"/>
                  <a:gd name="connsiteX3" fmla="*/ 0 w 533548"/>
                  <a:gd name="connsiteY3" fmla="*/ 486905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Lst>
                <a:ahLst/>
                <a:cxnLst>
                  <a:cxn ang="0">
                    <a:pos x="connsiteX0" y="connsiteY0"/>
                  </a:cxn>
                  <a:cxn ang="0">
                    <a:pos x="connsiteX1" y="connsiteY1"/>
                  </a:cxn>
                  <a:cxn ang="0">
                    <a:pos x="connsiteX2" y="connsiteY2"/>
                  </a:cxn>
                  <a:cxn ang="0">
                    <a:pos x="connsiteX3" y="connsiteY3"/>
                  </a:cxn>
                </a:cxnLst>
                <a:rect l="l" t="t" r="r" b="b"/>
                <a:pathLst>
                  <a:path w="537500" h="491140">
                    <a:moveTo>
                      <a:pt x="0" y="489147"/>
                    </a:moveTo>
                    <a:cubicBezTo>
                      <a:pt x="49853" y="301697"/>
                      <a:pt x="159824" y="-331"/>
                      <a:pt x="249407" y="1"/>
                    </a:cubicBezTo>
                    <a:cubicBezTo>
                      <a:pt x="338990" y="333"/>
                      <a:pt x="431865" y="216118"/>
                      <a:pt x="537500" y="491140"/>
                    </a:cubicBezTo>
                    <a:lnTo>
                      <a:pt x="0" y="489147"/>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sp>
            <p:nvSpPr>
              <p:cNvPr id="453" name="Freeform 452">
                <a:extLst>
                  <a:ext uri="{FF2B5EF4-FFF2-40B4-BE49-F238E27FC236}">
                    <a16:creationId xmlns:a16="http://schemas.microsoft.com/office/drawing/2014/main" id="{5D52CCB9-7B6A-B591-3A0D-05AECA3E95E3}"/>
                  </a:ext>
                </a:extLst>
              </p:cNvPr>
              <p:cNvSpPr/>
              <p:nvPr/>
            </p:nvSpPr>
            <p:spPr>
              <a:xfrm flipV="1">
                <a:off x="2241551" y="4082159"/>
                <a:ext cx="260349" cy="1524890"/>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6905 h 491140"/>
                  <a:gd name="connsiteX1" fmla="*/ 245455 w 533548"/>
                  <a:gd name="connsiteY1" fmla="*/ 1 h 491140"/>
                  <a:gd name="connsiteX2" fmla="*/ 533548 w 533548"/>
                  <a:gd name="connsiteY2" fmla="*/ 491140 h 491140"/>
                  <a:gd name="connsiteX3" fmla="*/ 0 w 533548"/>
                  <a:gd name="connsiteY3" fmla="*/ 486905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Lst>
                <a:ahLst/>
                <a:cxnLst>
                  <a:cxn ang="0">
                    <a:pos x="connsiteX0" y="connsiteY0"/>
                  </a:cxn>
                  <a:cxn ang="0">
                    <a:pos x="connsiteX1" y="connsiteY1"/>
                  </a:cxn>
                  <a:cxn ang="0">
                    <a:pos x="connsiteX2" y="connsiteY2"/>
                  </a:cxn>
                  <a:cxn ang="0">
                    <a:pos x="connsiteX3" y="connsiteY3"/>
                  </a:cxn>
                </a:cxnLst>
                <a:rect l="l" t="t" r="r" b="b"/>
                <a:pathLst>
                  <a:path w="537500" h="491140">
                    <a:moveTo>
                      <a:pt x="0" y="489147"/>
                    </a:moveTo>
                    <a:cubicBezTo>
                      <a:pt x="69517" y="298629"/>
                      <a:pt x="159824" y="-331"/>
                      <a:pt x="249407" y="1"/>
                    </a:cubicBezTo>
                    <a:cubicBezTo>
                      <a:pt x="338990" y="333"/>
                      <a:pt x="418756" y="215096"/>
                      <a:pt x="537500" y="491140"/>
                    </a:cubicBezTo>
                    <a:lnTo>
                      <a:pt x="0" y="489147"/>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sp>
            <p:nvSpPr>
              <p:cNvPr id="470" name="Freeform 469">
                <a:extLst>
                  <a:ext uri="{FF2B5EF4-FFF2-40B4-BE49-F238E27FC236}">
                    <a16:creationId xmlns:a16="http://schemas.microsoft.com/office/drawing/2014/main" id="{E6706B5D-C85B-E0AC-98CF-91C091852967}"/>
                  </a:ext>
                </a:extLst>
              </p:cNvPr>
              <p:cNvSpPr/>
              <p:nvPr/>
            </p:nvSpPr>
            <p:spPr>
              <a:xfrm flipV="1">
                <a:off x="1517651" y="4082159"/>
                <a:ext cx="400049" cy="540641"/>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6905 h 491140"/>
                  <a:gd name="connsiteX1" fmla="*/ 245455 w 533548"/>
                  <a:gd name="connsiteY1" fmla="*/ 1 h 491140"/>
                  <a:gd name="connsiteX2" fmla="*/ 533548 w 533548"/>
                  <a:gd name="connsiteY2" fmla="*/ 491140 h 491140"/>
                  <a:gd name="connsiteX3" fmla="*/ 0 w 533548"/>
                  <a:gd name="connsiteY3" fmla="*/ 486905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351788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351788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351788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351788 w 537500"/>
                  <a:gd name="connsiteY1" fmla="*/ 1 h 491140"/>
                  <a:gd name="connsiteX2" fmla="*/ 537500 w 537500"/>
                  <a:gd name="connsiteY2" fmla="*/ 491140 h 491140"/>
                  <a:gd name="connsiteX3" fmla="*/ 0 w 537500"/>
                  <a:gd name="connsiteY3" fmla="*/ 489147 h 491140"/>
                </a:gdLst>
                <a:ahLst/>
                <a:cxnLst>
                  <a:cxn ang="0">
                    <a:pos x="connsiteX0" y="connsiteY0"/>
                  </a:cxn>
                  <a:cxn ang="0">
                    <a:pos x="connsiteX1" y="connsiteY1"/>
                  </a:cxn>
                  <a:cxn ang="0">
                    <a:pos x="connsiteX2" y="connsiteY2"/>
                  </a:cxn>
                  <a:cxn ang="0">
                    <a:pos x="connsiteX3" y="connsiteY3"/>
                  </a:cxn>
                </a:cxnLst>
                <a:rect l="l" t="t" r="r" b="b"/>
                <a:pathLst>
                  <a:path w="537500" h="491140">
                    <a:moveTo>
                      <a:pt x="0" y="489147"/>
                    </a:moveTo>
                    <a:cubicBezTo>
                      <a:pt x="129239" y="235174"/>
                      <a:pt x="262205" y="-331"/>
                      <a:pt x="351788" y="1"/>
                    </a:cubicBezTo>
                    <a:cubicBezTo>
                      <a:pt x="441371" y="333"/>
                      <a:pt x="478479" y="206443"/>
                      <a:pt x="537500" y="491140"/>
                    </a:cubicBezTo>
                    <a:lnTo>
                      <a:pt x="0" y="489147"/>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sp>
            <p:nvSpPr>
              <p:cNvPr id="471" name="Freeform 470">
                <a:extLst>
                  <a:ext uri="{FF2B5EF4-FFF2-40B4-BE49-F238E27FC236}">
                    <a16:creationId xmlns:a16="http://schemas.microsoft.com/office/drawing/2014/main" id="{0D393728-3093-1176-7EFF-3690898BC330}"/>
                  </a:ext>
                </a:extLst>
              </p:cNvPr>
              <p:cNvSpPr/>
              <p:nvPr/>
            </p:nvSpPr>
            <p:spPr>
              <a:xfrm flipV="1">
                <a:off x="552451" y="4082157"/>
                <a:ext cx="469900" cy="195499"/>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6905 h 491140"/>
                  <a:gd name="connsiteX1" fmla="*/ 245455 w 533548"/>
                  <a:gd name="connsiteY1" fmla="*/ 1 h 491140"/>
                  <a:gd name="connsiteX2" fmla="*/ 533548 w 533548"/>
                  <a:gd name="connsiteY2" fmla="*/ 491140 h 491140"/>
                  <a:gd name="connsiteX3" fmla="*/ 0 w 533548"/>
                  <a:gd name="connsiteY3" fmla="*/ 486905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351788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351788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351788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351788 w 537500"/>
                  <a:gd name="connsiteY1" fmla="*/ 1 h 491140"/>
                  <a:gd name="connsiteX2" fmla="*/ 537500 w 537500"/>
                  <a:gd name="connsiteY2" fmla="*/ 491140 h 491140"/>
                  <a:gd name="connsiteX3" fmla="*/ 0 w 537500"/>
                  <a:gd name="connsiteY3" fmla="*/ 489147 h 491140"/>
                  <a:gd name="connsiteX0" fmla="*/ 0 w 537500"/>
                  <a:gd name="connsiteY0" fmla="*/ 505717 h 507710"/>
                  <a:gd name="connsiteX1" fmla="*/ 329998 w 537500"/>
                  <a:gd name="connsiteY1" fmla="*/ 0 h 507710"/>
                  <a:gd name="connsiteX2" fmla="*/ 537500 w 537500"/>
                  <a:gd name="connsiteY2" fmla="*/ 507710 h 507710"/>
                  <a:gd name="connsiteX3" fmla="*/ 0 w 537500"/>
                  <a:gd name="connsiteY3" fmla="*/ 505717 h 507710"/>
                  <a:gd name="connsiteX0" fmla="*/ 0 w 537500"/>
                  <a:gd name="connsiteY0" fmla="*/ 505717 h 507710"/>
                  <a:gd name="connsiteX1" fmla="*/ 329998 w 537500"/>
                  <a:gd name="connsiteY1" fmla="*/ 0 h 507710"/>
                  <a:gd name="connsiteX2" fmla="*/ 537500 w 537500"/>
                  <a:gd name="connsiteY2" fmla="*/ 507710 h 507710"/>
                  <a:gd name="connsiteX3" fmla="*/ 0 w 537500"/>
                  <a:gd name="connsiteY3" fmla="*/ 505717 h 507710"/>
                  <a:gd name="connsiteX0" fmla="*/ 0 w 537500"/>
                  <a:gd name="connsiteY0" fmla="*/ 508149 h 510142"/>
                  <a:gd name="connsiteX1" fmla="*/ 329998 w 537500"/>
                  <a:gd name="connsiteY1" fmla="*/ 2432 h 510142"/>
                  <a:gd name="connsiteX2" fmla="*/ 537500 w 537500"/>
                  <a:gd name="connsiteY2" fmla="*/ 510142 h 510142"/>
                  <a:gd name="connsiteX3" fmla="*/ 0 w 537500"/>
                  <a:gd name="connsiteY3" fmla="*/ 508149 h 510142"/>
                  <a:gd name="connsiteX0" fmla="*/ 0 w 537500"/>
                  <a:gd name="connsiteY0" fmla="*/ 508149 h 510142"/>
                  <a:gd name="connsiteX1" fmla="*/ 329998 w 537500"/>
                  <a:gd name="connsiteY1" fmla="*/ 2432 h 510142"/>
                  <a:gd name="connsiteX2" fmla="*/ 537500 w 537500"/>
                  <a:gd name="connsiteY2" fmla="*/ 510142 h 510142"/>
                  <a:gd name="connsiteX3" fmla="*/ 0 w 537500"/>
                  <a:gd name="connsiteY3" fmla="*/ 508149 h 510142"/>
                </a:gdLst>
                <a:ahLst/>
                <a:cxnLst>
                  <a:cxn ang="0">
                    <a:pos x="connsiteX0" y="connsiteY0"/>
                  </a:cxn>
                  <a:cxn ang="0">
                    <a:pos x="connsiteX1" y="connsiteY1"/>
                  </a:cxn>
                  <a:cxn ang="0">
                    <a:pos x="connsiteX2" y="connsiteY2"/>
                  </a:cxn>
                  <a:cxn ang="0">
                    <a:pos x="connsiteX3" y="connsiteY3"/>
                  </a:cxn>
                </a:cxnLst>
                <a:rect l="l" t="t" r="r" b="b"/>
                <a:pathLst>
                  <a:path w="537500" h="510142">
                    <a:moveTo>
                      <a:pt x="0" y="508149"/>
                    </a:moveTo>
                    <a:cubicBezTo>
                      <a:pt x="125607" y="469586"/>
                      <a:pt x="229520" y="-39324"/>
                      <a:pt x="329998" y="2432"/>
                    </a:cubicBezTo>
                    <a:cubicBezTo>
                      <a:pt x="430476" y="44188"/>
                      <a:pt x="485743" y="324864"/>
                      <a:pt x="537500" y="510142"/>
                    </a:cubicBezTo>
                    <a:lnTo>
                      <a:pt x="0" y="508149"/>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grpSp>
        <p:sp>
          <p:nvSpPr>
            <p:cNvPr id="28" name="Freeform 81">
              <a:extLst>
                <a:ext uri="{FF2B5EF4-FFF2-40B4-BE49-F238E27FC236}">
                  <a16:creationId xmlns:a16="http://schemas.microsoft.com/office/drawing/2014/main" id="{C2F8CBF2-E7EB-CF42-812B-C97D694912E7}"/>
                </a:ext>
              </a:extLst>
            </p:cNvPr>
            <p:cNvSpPr>
              <a:spLocks/>
            </p:cNvSpPr>
            <p:nvPr/>
          </p:nvSpPr>
          <p:spPr bwMode="auto">
            <a:xfrm rot="10800000" flipH="1" flipV="1">
              <a:off x="10180059" y="2735505"/>
              <a:ext cx="1651124" cy="323660"/>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691 w 10000"/>
                <a:gd name="connsiteY3" fmla="*/ 2203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691 w 10000"/>
                <a:gd name="connsiteY3" fmla="*/ 2203 h 10000"/>
                <a:gd name="connsiteX4" fmla="*/ 3947 w 10000"/>
                <a:gd name="connsiteY4" fmla="*/ 9743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691 w 10000"/>
                <a:gd name="connsiteY3" fmla="*/ 2203 h 10000"/>
                <a:gd name="connsiteX4" fmla="*/ 3992 w 10000"/>
                <a:gd name="connsiteY4" fmla="*/ 9743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691 w 10000"/>
                <a:gd name="connsiteY3" fmla="*/ 2203 h 10000"/>
                <a:gd name="connsiteX4" fmla="*/ 3959 w 10000"/>
                <a:gd name="connsiteY4" fmla="*/ 9699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691 w 10000"/>
                <a:gd name="connsiteY3" fmla="*/ 2203 h 10000"/>
                <a:gd name="connsiteX4" fmla="*/ 3992 w 10000"/>
                <a:gd name="connsiteY4" fmla="*/ 9743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658 h 9955"/>
                <a:gd name="connsiteX1" fmla="*/ 1396 w 10000"/>
                <a:gd name="connsiteY1" fmla="*/ 4994 h 9955"/>
                <a:gd name="connsiteX2" fmla="*/ 2487 w 10000"/>
                <a:gd name="connsiteY2" fmla="*/ 6753 h 9955"/>
                <a:gd name="connsiteX3" fmla="*/ 4691 w 10000"/>
                <a:gd name="connsiteY3" fmla="*/ 2159 h 9955"/>
                <a:gd name="connsiteX4" fmla="*/ 3992 w 10000"/>
                <a:gd name="connsiteY4" fmla="*/ 9699 h 9955"/>
                <a:gd name="connsiteX5" fmla="*/ 6960 w 10000"/>
                <a:gd name="connsiteY5" fmla="*/ 1 h 9955"/>
                <a:gd name="connsiteX6" fmla="*/ 5434 w 10000"/>
                <a:gd name="connsiteY6" fmla="*/ 9952 h 9955"/>
                <a:gd name="connsiteX7" fmla="*/ 7710 w 10000"/>
                <a:gd name="connsiteY7" fmla="*/ 1303 h 9955"/>
                <a:gd name="connsiteX8" fmla="*/ 7211 w 10000"/>
                <a:gd name="connsiteY8" fmla="*/ 7252 h 9955"/>
                <a:gd name="connsiteX9" fmla="*/ 8656 w 10000"/>
                <a:gd name="connsiteY9" fmla="*/ 4751 h 9955"/>
                <a:gd name="connsiteX10" fmla="*/ 9240 w 10000"/>
                <a:gd name="connsiteY10" fmla="*/ 6129 h 9955"/>
                <a:gd name="connsiteX11" fmla="*/ 10000 w 10000"/>
                <a:gd name="connsiteY11" fmla="*/ 5654 h 9955"/>
                <a:gd name="connsiteX12" fmla="*/ 0 w 10000"/>
                <a:gd name="connsiteY12" fmla="*/ 5658 h 9955"/>
                <a:gd name="connsiteX0" fmla="*/ 0 w 10000"/>
                <a:gd name="connsiteY0" fmla="*/ 5684 h 10001"/>
                <a:gd name="connsiteX1" fmla="*/ 1396 w 10000"/>
                <a:gd name="connsiteY1" fmla="*/ 5017 h 10001"/>
                <a:gd name="connsiteX2" fmla="*/ 2487 w 10000"/>
                <a:gd name="connsiteY2" fmla="*/ 6784 h 10001"/>
                <a:gd name="connsiteX3" fmla="*/ 4691 w 10000"/>
                <a:gd name="connsiteY3" fmla="*/ 2169 h 10001"/>
                <a:gd name="connsiteX4" fmla="*/ 3992 w 10000"/>
                <a:gd name="connsiteY4" fmla="*/ 9743 h 10001"/>
                <a:gd name="connsiteX5" fmla="*/ 6960 w 10000"/>
                <a:gd name="connsiteY5" fmla="*/ 1 h 10001"/>
                <a:gd name="connsiteX6" fmla="*/ 5434 w 10000"/>
                <a:gd name="connsiteY6" fmla="*/ 9997 h 10001"/>
                <a:gd name="connsiteX7" fmla="*/ 7810 w 10000"/>
                <a:gd name="connsiteY7" fmla="*/ 1487 h 10001"/>
                <a:gd name="connsiteX8" fmla="*/ 7211 w 10000"/>
                <a:gd name="connsiteY8" fmla="*/ 7285 h 10001"/>
                <a:gd name="connsiteX9" fmla="*/ 8656 w 10000"/>
                <a:gd name="connsiteY9" fmla="*/ 4772 h 10001"/>
                <a:gd name="connsiteX10" fmla="*/ 9240 w 10000"/>
                <a:gd name="connsiteY10" fmla="*/ 6157 h 10001"/>
                <a:gd name="connsiteX11" fmla="*/ 10000 w 10000"/>
                <a:gd name="connsiteY11" fmla="*/ 5680 h 10001"/>
                <a:gd name="connsiteX12" fmla="*/ 0 w 10000"/>
                <a:gd name="connsiteY12" fmla="*/ 5684 h 10001"/>
                <a:gd name="connsiteX0" fmla="*/ 0 w 10000"/>
                <a:gd name="connsiteY0" fmla="*/ 5684 h 10002"/>
                <a:gd name="connsiteX1" fmla="*/ 1396 w 10000"/>
                <a:gd name="connsiteY1" fmla="*/ 5017 h 10002"/>
                <a:gd name="connsiteX2" fmla="*/ 2487 w 10000"/>
                <a:gd name="connsiteY2" fmla="*/ 6784 h 10002"/>
                <a:gd name="connsiteX3" fmla="*/ 4691 w 10000"/>
                <a:gd name="connsiteY3" fmla="*/ 2169 h 10002"/>
                <a:gd name="connsiteX4" fmla="*/ 3992 w 10000"/>
                <a:gd name="connsiteY4" fmla="*/ 9743 h 10002"/>
                <a:gd name="connsiteX5" fmla="*/ 6960 w 10000"/>
                <a:gd name="connsiteY5" fmla="*/ 1 h 10002"/>
                <a:gd name="connsiteX6" fmla="*/ 5434 w 10000"/>
                <a:gd name="connsiteY6" fmla="*/ 9997 h 10002"/>
                <a:gd name="connsiteX7" fmla="*/ 7810 w 10000"/>
                <a:gd name="connsiteY7" fmla="*/ 1487 h 10002"/>
                <a:gd name="connsiteX8" fmla="*/ 7178 w 10000"/>
                <a:gd name="connsiteY8" fmla="*/ 7018 h 10002"/>
                <a:gd name="connsiteX9" fmla="*/ 8656 w 10000"/>
                <a:gd name="connsiteY9" fmla="*/ 4772 h 10002"/>
                <a:gd name="connsiteX10" fmla="*/ 9240 w 10000"/>
                <a:gd name="connsiteY10" fmla="*/ 6157 h 10002"/>
                <a:gd name="connsiteX11" fmla="*/ 10000 w 10000"/>
                <a:gd name="connsiteY11" fmla="*/ 5680 h 10002"/>
                <a:gd name="connsiteX12" fmla="*/ 0 w 10000"/>
                <a:gd name="connsiteY12" fmla="*/ 5684 h 10002"/>
                <a:gd name="connsiteX0" fmla="*/ 0 w 10000"/>
                <a:gd name="connsiteY0" fmla="*/ 5684 h 10002"/>
                <a:gd name="connsiteX1" fmla="*/ 1396 w 10000"/>
                <a:gd name="connsiteY1" fmla="*/ 5017 h 10002"/>
                <a:gd name="connsiteX2" fmla="*/ 2487 w 10000"/>
                <a:gd name="connsiteY2" fmla="*/ 6784 h 10002"/>
                <a:gd name="connsiteX3" fmla="*/ 4691 w 10000"/>
                <a:gd name="connsiteY3" fmla="*/ 2169 h 10002"/>
                <a:gd name="connsiteX4" fmla="*/ 3992 w 10000"/>
                <a:gd name="connsiteY4" fmla="*/ 9743 h 10002"/>
                <a:gd name="connsiteX5" fmla="*/ 6960 w 10000"/>
                <a:gd name="connsiteY5" fmla="*/ 1 h 10002"/>
                <a:gd name="connsiteX6" fmla="*/ 5434 w 10000"/>
                <a:gd name="connsiteY6" fmla="*/ 9997 h 10002"/>
                <a:gd name="connsiteX7" fmla="*/ 7810 w 10000"/>
                <a:gd name="connsiteY7" fmla="*/ 1487 h 10002"/>
                <a:gd name="connsiteX8" fmla="*/ 7211 w 10000"/>
                <a:gd name="connsiteY8" fmla="*/ 7062 h 10002"/>
                <a:gd name="connsiteX9" fmla="*/ 8656 w 10000"/>
                <a:gd name="connsiteY9" fmla="*/ 4772 h 10002"/>
                <a:gd name="connsiteX10" fmla="*/ 9240 w 10000"/>
                <a:gd name="connsiteY10" fmla="*/ 6157 h 10002"/>
                <a:gd name="connsiteX11" fmla="*/ 10000 w 10000"/>
                <a:gd name="connsiteY11" fmla="*/ 5680 h 10002"/>
                <a:gd name="connsiteX12" fmla="*/ 0 w 10000"/>
                <a:gd name="connsiteY12" fmla="*/ 5684 h 10002"/>
                <a:gd name="connsiteX0" fmla="*/ 0 w 10000"/>
                <a:gd name="connsiteY0" fmla="*/ 5684 h 10002"/>
                <a:gd name="connsiteX1" fmla="*/ 1396 w 10000"/>
                <a:gd name="connsiteY1" fmla="*/ 5017 h 10002"/>
                <a:gd name="connsiteX2" fmla="*/ 2487 w 10000"/>
                <a:gd name="connsiteY2" fmla="*/ 6784 h 10002"/>
                <a:gd name="connsiteX3" fmla="*/ 4691 w 10000"/>
                <a:gd name="connsiteY3" fmla="*/ 2169 h 10002"/>
                <a:gd name="connsiteX4" fmla="*/ 3992 w 10000"/>
                <a:gd name="connsiteY4" fmla="*/ 9743 h 10002"/>
                <a:gd name="connsiteX5" fmla="*/ 6960 w 10000"/>
                <a:gd name="connsiteY5" fmla="*/ 1 h 10002"/>
                <a:gd name="connsiteX6" fmla="*/ 5434 w 10000"/>
                <a:gd name="connsiteY6" fmla="*/ 9997 h 10002"/>
                <a:gd name="connsiteX7" fmla="*/ 7754 w 10000"/>
                <a:gd name="connsiteY7" fmla="*/ 1487 h 10002"/>
                <a:gd name="connsiteX8" fmla="*/ 7211 w 10000"/>
                <a:gd name="connsiteY8" fmla="*/ 7062 h 10002"/>
                <a:gd name="connsiteX9" fmla="*/ 8656 w 10000"/>
                <a:gd name="connsiteY9" fmla="*/ 4772 h 10002"/>
                <a:gd name="connsiteX10" fmla="*/ 9240 w 10000"/>
                <a:gd name="connsiteY10" fmla="*/ 6157 h 10002"/>
                <a:gd name="connsiteX11" fmla="*/ 10000 w 10000"/>
                <a:gd name="connsiteY11" fmla="*/ 5680 h 10002"/>
                <a:gd name="connsiteX12" fmla="*/ 0 w 10000"/>
                <a:gd name="connsiteY12" fmla="*/ 5684 h 10002"/>
                <a:gd name="connsiteX0" fmla="*/ 0 w 10000"/>
                <a:gd name="connsiteY0" fmla="*/ 5684 h 10001"/>
                <a:gd name="connsiteX1" fmla="*/ 1396 w 10000"/>
                <a:gd name="connsiteY1" fmla="*/ 5017 h 10001"/>
                <a:gd name="connsiteX2" fmla="*/ 2487 w 10000"/>
                <a:gd name="connsiteY2" fmla="*/ 6784 h 10001"/>
                <a:gd name="connsiteX3" fmla="*/ 4691 w 10000"/>
                <a:gd name="connsiteY3" fmla="*/ 2169 h 10001"/>
                <a:gd name="connsiteX4" fmla="*/ 3992 w 10000"/>
                <a:gd name="connsiteY4" fmla="*/ 9743 h 10001"/>
                <a:gd name="connsiteX5" fmla="*/ 6960 w 10000"/>
                <a:gd name="connsiteY5" fmla="*/ 1 h 10001"/>
                <a:gd name="connsiteX6" fmla="*/ 5434 w 10000"/>
                <a:gd name="connsiteY6" fmla="*/ 9997 h 10001"/>
                <a:gd name="connsiteX7" fmla="*/ 7754 w 10000"/>
                <a:gd name="connsiteY7" fmla="*/ 1487 h 10001"/>
                <a:gd name="connsiteX8" fmla="*/ 7211 w 10000"/>
                <a:gd name="connsiteY8" fmla="*/ 7062 h 10001"/>
                <a:gd name="connsiteX9" fmla="*/ 8656 w 10000"/>
                <a:gd name="connsiteY9" fmla="*/ 4772 h 10001"/>
                <a:gd name="connsiteX10" fmla="*/ 9240 w 10000"/>
                <a:gd name="connsiteY10" fmla="*/ 6157 h 10001"/>
                <a:gd name="connsiteX11" fmla="*/ 10000 w 10000"/>
                <a:gd name="connsiteY11" fmla="*/ 5680 h 10001"/>
                <a:gd name="connsiteX12" fmla="*/ 0 w 10000"/>
                <a:gd name="connsiteY12" fmla="*/ 5684 h 10001"/>
                <a:gd name="connsiteX0" fmla="*/ 0 w 10000"/>
                <a:gd name="connsiteY0" fmla="*/ 5684 h 9997"/>
                <a:gd name="connsiteX1" fmla="*/ 1396 w 10000"/>
                <a:gd name="connsiteY1" fmla="*/ 5017 h 9997"/>
                <a:gd name="connsiteX2" fmla="*/ 2487 w 10000"/>
                <a:gd name="connsiteY2" fmla="*/ 6784 h 9997"/>
                <a:gd name="connsiteX3" fmla="*/ 4691 w 10000"/>
                <a:gd name="connsiteY3" fmla="*/ 2169 h 9997"/>
                <a:gd name="connsiteX4" fmla="*/ 3992 w 10000"/>
                <a:gd name="connsiteY4" fmla="*/ 9743 h 9997"/>
                <a:gd name="connsiteX5" fmla="*/ 6960 w 10000"/>
                <a:gd name="connsiteY5" fmla="*/ 1 h 9997"/>
                <a:gd name="connsiteX6" fmla="*/ 5434 w 10000"/>
                <a:gd name="connsiteY6" fmla="*/ 9997 h 9997"/>
                <a:gd name="connsiteX7" fmla="*/ 7754 w 10000"/>
                <a:gd name="connsiteY7" fmla="*/ 1487 h 9997"/>
                <a:gd name="connsiteX8" fmla="*/ 7211 w 10000"/>
                <a:gd name="connsiteY8" fmla="*/ 7062 h 9997"/>
                <a:gd name="connsiteX9" fmla="*/ 8656 w 10000"/>
                <a:gd name="connsiteY9" fmla="*/ 4772 h 9997"/>
                <a:gd name="connsiteX10" fmla="*/ 9240 w 10000"/>
                <a:gd name="connsiteY10" fmla="*/ 6157 h 9997"/>
                <a:gd name="connsiteX11" fmla="*/ 10000 w 10000"/>
                <a:gd name="connsiteY11" fmla="*/ 5680 h 9997"/>
                <a:gd name="connsiteX12" fmla="*/ 0 w 10000"/>
                <a:gd name="connsiteY12" fmla="*/ 5684 h 9997"/>
                <a:gd name="connsiteX0" fmla="*/ 0 w 10000"/>
                <a:gd name="connsiteY0" fmla="*/ 5686 h 10000"/>
                <a:gd name="connsiteX1" fmla="*/ 1396 w 10000"/>
                <a:gd name="connsiteY1" fmla="*/ 5019 h 10000"/>
                <a:gd name="connsiteX2" fmla="*/ 2487 w 10000"/>
                <a:gd name="connsiteY2" fmla="*/ 6786 h 10000"/>
                <a:gd name="connsiteX3" fmla="*/ 4691 w 10000"/>
                <a:gd name="connsiteY3" fmla="*/ 2170 h 10000"/>
                <a:gd name="connsiteX4" fmla="*/ 3992 w 10000"/>
                <a:gd name="connsiteY4" fmla="*/ 9746 h 10000"/>
                <a:gd name="connsiteX5" fmla="*/ 6960 w 10000"/>
                <a:gd name="connsiteY5" fmla="*/ 1 h 10000"/>
                <a:gd name="connsiteX6" fmla="*/ 5434 w 10000"/>
                <a:gd name="connsiteY6" fmla="*/ 10000 h 10000"/>
                <a:gd name="connsiteX7" fmla="*/ 7754 w 10000"/>
                <a:gd name="connsiteY7" fmla="*/ 1487 h 10000"/>
                <a:gd name="connsiteX8" fmla="*/ 7211 w 10000"/>
                <a:gd name="connsiteY8" fmla="*/ 7064 h 10000"/>
                <a:gd name="connsiteX9" fmla="*/ 8656 w 10000"/>
                <a:gd name="connsiteY9" fmla="*/ 4773 h 10000"/>
                <a:gd name="connsiteX10" fmla="*/ 9240 w 10000"/>
                <a:gd name="connsiteY10" fmla="*/ 6159 h 10000"/>
                <a:gd name="connsiteX11" fmla="*/ 10000 w 10000"/>
                <a:gd name="connsiteY11" fmla="*/ 5682 h 10000"/>
                <a:gd name="connsiteX12" fmla="*/ 0 w 10000"/>
                <a:gd name="connsiteY12" fmla="*/ 5686 h 10000"/>
                <a:gd name="connsiteX0" fmla="*/ 0 w 10000"/>
                <a:gd name="connsiteY0" fmla="*/ 5686 h 10000"/>
                <a:gd name="connsiteX1" fmla="*/ 1396 w 10000"/>
                <a:gd name="connsiteY1" fmla="*/ 5019 h 10000"/>
                <a:gd name="connsiteX2" fmla="*/ 2487 w 10000"/>
                <a:gd name="connsiteY2" fmla="*/ 6786 h 10000"/>
                <a:gd name="connsiteX3" fmla="*/ 4691 w 10000"/>
                <a:gd name="connsiteY3" fmla="*/ 2170 h 10000"/>
                <a:gd name="connsiteX4" fmla="*/ 3992 w 10000"/>
                <a:gd name="connsiteY4" fmla="*/ 9746 h 10000"/>
                <a:gd name="connsiteX5" fmla="*/ 6960 w 10000"/>
                <a:gd name="connsiteY5" fmla="*/ 1 h 10000"/>
                <a:gd name="connsiteX6" fmla="*/ 5434 w 10000"/>
                <a:gd name="connsiteY6" fmla="*/ 10000 h 10000"/>
                <a:gd name="connsiteX7" fmla="*/ 7754 w 10000"/>
                <a:gd name="connsiteY7" fmla="*/ 1487 h 10000"/>
                <a:gd name="connsiteX8" fmla="*/ 7211 w 10000"/>
                <a:gd name="connsiteY8" fmla="*/ 7064 h 10000"/>
                <a:gd name="connsiteX9" fmla="*/ 8656 w 10000"/>
                <a:gd name="connsiteY9" fmla="*/ 4773 h 10000"/>
                <a:gd name="connsiteX10" fmla="*/ 9240 w 10000"/>
                <a:gd name="connsiteY10" fmla="*/ 6159 h 10000"/>
                <a:gd name="connsiteX11" fmla="*/ 10000 w 10000"/>
                <a:gd name="connsiteY11" fmla="*/ 5682 h 10000"/>
                <a:gd name="connsiteX12" fmla="*/ 0 w 10000"/>
                <a:gd name="connsiteY12" fmla="*/ 568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00" h="10000">
                  <a:moveTo>
                    <a:pt x="0" y="5686"/>
                  </a:moveTo>
                  <a:cubicBezTo>
                    <a:pt x="841" y="5264"/>
                    <a:pt x="862" y="5058"/>
                    <a:pt x="1396" y="5019"/>
                  </a:cubicBezTo>
                  <a:cubicBezTo>
                    <a:pt x="1930" y="4980"/>
                    <a:pt x="2027" y="6683"/>
                    <a:pt x="2487" y="6786"/>
                  </a:cubicBezTo>
                  <a:cubicBezTo>
                    <a:pt x="2947" y="6889"/>
                    <a:pt x="4440" y="1677"/>
                    <a:pt x="4691" y="2170"/>
                  </a:cubicBezTo>
                  <a:cubicBezTo>
                    <a:pt x="4942" y="2663"/>
                    <a:pt x="3614" y="10107"/>
                    <a:pt x="3992" y="9746"/>
                  </a:cubicBezTo>
                  <a:cubicBezTo>
                    <a:pt x="4370" y="9384"/>
                    <a:pt x="6720" y="-41"/>
                    <a:pt x="6960" y="1"/>
                  </a:cubicBezTo>
                  <a:cubicBezTo>
                    <a:pt x="7200" y="43"/>
                    <a:pt x="5224" y="9930"/>
                    <a:pt x="5434" y="10000"/>
                  </a:cubicBezTo>
                  <a:cubicBezTo>
                    <a:pt x="5644" y="10070"/>
                    <a:pt x="7592" y="1131"/>
                    <a:pt x="7754" y="1487"/>
                  </a:cubicBezTo>
                  <a:cubicBezTo>
                    <a:pt x="7916" y="1844"/>
                    <a:pt x="7061" y="6517"/>
                    <a:pt x="7211" y="7064"/>
                  </a:cubicBezTo>
                  <a:cubicBezTo>
                    <a:pt x="7361" y="7612"/>
                    <a:pt x="8318" y="4924"/>
                    <a:pt x="8656" y="4773"/>
                  </a:cubicBezTo>
                  <a:cubicBezTo>
                    <a:pt x="8994" y="4622"/>
                    <a:pt x="9116" y="5873"/>
                    <a:pt x="9240" y="6159"/>
                  </a:cubicBezTo>
                  <a:cubicBezTo>
                    <a:pt x="9365" y="6444"/>
                    <a:pt x="9668" y="5841"/>
                    <a:pt x="10000" y="5682"/>
                  </a:cubicBezTo>
                  <a:lnTo>
                    <a:pt x="0" y="5686"/>
                  </a:lnTo>
                  <a:close/>
                </a:path>
              </a:pathLst>
            </a:custGeom>
            <a:solidFill>
              <a:srgbClr val="F8949A">
                <a:alpha val="80000"/>
              </a:srgbClr>
            </a:solidFill>
            <a:ln w="6350">
              <a:solidFill>
                <a:srgbClr val="FF0000"/>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charset="0"/>
                <a:ea typeface="ＭＳ Ｐゴシック" charset="0"/>
                <a:cs typeface="+mn-cs"/>
              </a:endParaRPr>
            </a:p>
          </p:txBody>
        </p:sp>
        <p:cxnSp>
          <p:nvCxnSpPr>
            <p:cNvPr id="29" name="Straight Arrow Connector 28">
              <a:extLst>
                <a:ext uri="{FF2B5EF4-FFF2-40B4-BE49-F238E27FC236}">
                  <a16:creationId xmlns:a16="http://schemas.microsoft.com/office/drawing/2014/main" id="{3069F3A4-8A82-08B8-4770-FB79ED7D51E5}"/>
                </a:ext>
              </a:extLst>
            </p:cNvPr>
            <p:cNvCxnSpPr>
              <a:cxnSpLocks/>
            </p:cNvCxnSpPr>
            <p:nvPr/>
          </p:nvCxnSpPr>
          <p:spPr>
            <a:xfrm flipV="1">
              <a:off x="11126640" y="1979258"/>
              <a:ext cx="0" cy="28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CF916427-ADCF-BF89-A32D-256D35BB76BF}"/>
                </a:ext>
              </a:extLst>
            </p:cNvPr>
            <p:cNvCxnSpPr>
              <a:cxnSpLocks/>
            </p:cNvCxnSpPr>
            <p:nvPr/>
          </p:nvCxnSpPr>
          <p:spPr>
            <a:xfrm flipV="1">
              <a:off x="11328855" y="2635437"/>
              <a:ext cx="109895" cy="10002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8C669A34-9341-F1AF-1DA1-3C6765E4A38D}"/>
                </a:ext>
              </a:extLst>
            </p:cNvPr>
            <p:cNvGrpSpPr/>
            <p:nvPr/>
          </p:nvGrpSpPr>
          <p:grpSpPr>
            <a:xfrm flipH="1">
              <a:off x="10177257" y="2261323"/>
              <a:ext cx="1495423" cy="658892"/>
              <a:chOff x="1019176" y="2111378"/>
              <a:chExt cx="4486273" cy="1976829"/>
            </a:xfrm>
          </p:grpSpPr>
          <p:sp>
            <p:nvSpPr>
              <p:cNvPr id="35" name="Freeform 34">
                <a:extLst>
                  <a:ext uri="{FF2B5EF4-FFF2-40B4-BE49-F238E27FC236}">
                    <a16:creationId xmlns:a16="http://schemas.microsoft.com/office/drawing/2014/main" id="{72A85B6E-9B3B-96A6-6583-FE2965DB6EC4}"/>
                  </a:ext>
                </a:extLst>
              </p:cNvPr>
              <p:cNvSpPr/>
              <p:nvPr/>
            </p:nvSpPr>
            <p:spPr>
              <a:xfrm>
                <a:off x="1019176" y="3740149"/>
                <a:ext cx="501650" cy="346076"/>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Lst>
                <a:ahLst/>
                <a:cxnLst>
                  <a:cxn ang="0">
                    <a:pos x="connsiteX0" y="connsiteY0"/>
                  </a:cxn>
                  <a:cxn ang="0">
                    <a:pos x="connsiteX1" y="connsiteY1"/>
                  </a:cxn>
                  <a:cxn ang="0">
                    <a:pos x="connsiteX2" y="connsiteY2"/>
                  </a:cxn>
                  <a:cxn ang="0">
                    <a:pos x="connsiteX3" y="connsiteY3"/>
                  </a:cxn>
                </a:cxnLst>
                <a:rect l="l" t="t" r="r" b="b"/>
                <a:pathLst>
                  <a:path w="501650" h="346076">
                    <a:moveTo>
                      <a:pt x="0" y="342901"/>
                    </a:moveTo>
                    <a:cubicBezTo>
                      <a:pt x="69321" y="230718"/>
                      <a:pt x="179917" y="-528"/>
                      <a:pt x="282575" y="1"/>
                    </a:cubicBezTo>
                    <a:cubicBezTo>
                      <a:pt x="385233" y="530"/>
                      <a:pt x="440267" y="244476"/>
                      <a:pt x="501650" y="346076"/>
                    </a:cubicBezTo>
                    <a:lnTo>
                      <a:pt x="0" y="342901"/>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sp>
            <p:nvSpPr>
              <p:cNvPr id="36" name="Freeform 35">
                <a:extLst>
                  <a:ext uri="{FF2B5EF4-FFF2-40B4-BE49-F238E27FC236}">
                    <a16:creationId xmlns:a16="http://schemas.microsoft.com/office/drawing/2014/main" id="{FB1CF195-912B-5252-D4D0-0CE79EDF3298}"/>
                  </a:ext>
                </a:extLst>
              </p:cNvPr>
              <p:cNvSpPr/>
              <p:nvPr/>
            </p:nvSpPr>
            <p:spPr>
              <a:xfrm>
                <a:off x="1914526" y="2565405"/>
                <a:ext cx="327024" cy="1522802"/>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Lst>
                <a:ahLst/>
                <a:cxnLst>
                  <a:cxn ang="0">
                    <a:pos x="connsiteX0" y="connsiteY0"/>
                  </a:cxn>
                  <a:cxn ang="0">
                    <a:pos x="connsiteX1" y="connsiteY1"/>
                  </a:cxn>
                  <a:cxn ang="0">
                    <a:pos x="connsiteX2" y="connsiteY2"/>
                  </a:cxn>
                  <a:cxn ang="0">
                    <a:pos x="connsiteX3" y="connsiteY3"/>
                  </a:cxn>
                </a:cxnLst>
                <a:rect l="l" t="t" r="r" b="b"/>
                <a:pathLst>
                  <a:path w="516700" h="347979">
                    <a:moveTo>
                      <a:pt x="0" y="347979"/>
                    </a:moveTo>
                    <a:cubicBezTo>
                      <a:pt x="99420" y="235070"/>
                      <a:pt x="226558" y="76"/>
                      <a:pt x="312675" y="0"/>
                    </a:cubicBezTo>
                    <a:cubicBezTo>
                      <a:pt x="398792" y="-76"/>
                      <a:pt x="470366" y="246652"/>
                      <a:pt x="516700" y="347526"/>
                    </a:cubicBezTo>
                    <a:lnTo>
                      <a:pt x="0" y="347979"/>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sp>
            <p:nvSpPr>
              <p:cNvPr id="448" name="Freeform 447">
                <a:extLst>
                  <a:ext uri="{FF2B5EF4-FFF2-40B4-BE49-F238E27FC236}">
                    <a16:creationId xmlns:a16="http://schemas.microsoft.com/office/drawing/2014/main" id="{27935613-FB2E-0695-C5A6-C0B07F005091}"/>
                  </a:ext>
                </a:extLst>
              </p:cNvPr>
              <p:cNvSpPr/>
              <p:nvPr/>
            </p:nvSpPr>
            <p:spPr>
              <a:xfrm>
                <a:off x="2495550" y="2111378"/>
                <a:ext cx="415925" cy="1973653"/>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Lst>
                <a:ahLst/>
                <a:cxnLst>
                  <a:cxn ang="0">
                    <a:pos x="connsiteX0" y="connsiteY0"/>
                  </a:cxn>
                  <a:cxn ang="0">
                    <a:pos x="connsiteX1" y="connsiteY1"/>
                  </a:cxn>
                  <a:cxn ang="0">
                    <a:pos x="connsiteX2" y="connsiteY2"/>
                  </a:cxn>
                  <a:cxn ang="0">
                    <a:pos x="connsiteX3" y="connsiteY3"/>
                  </a:cxn>
                </a:cxnLst>
                <a:rect l="l" t="t" r="r" b="b"/>
                <a:pathLst>
                  <a:path w="516700" h="451004">
                    <a:moveTo>
                      <a:pt x="0" y="451004"/>
                    </a:moveTo>
                    <a:cubicBezTo>
                      <a:pt x="40256" y="335193"/>
                      <a:pt x="131895" y="76"/>
                      <a:pt x="229845" y="0"/>
                    </a:cubicBezTo>
                    <a:cubicBezTo>
                      <a:pt x="327795" y="-76"/>
                      <a:pt x="470366" y="349677"/>
                      <a:pt x="516700" y="450551"/>
                    </a:cubicBezTo>
                    <a:lnTo>
                      <a:pt x="0" y="451004"/>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sp>
            <p:nvSpPr>
              <p:cNvPr id="449" name="Freeform 448">
                <a:extLst>
                  <a:ext uri="{FF2B5EF4-FFF2-40B4-BE49-F238E27FC236}">
                    <a16:creationId xmlns:a16="http://schemas.microsoft.com/office/drawing/2014/main" id="{904EC1E2-E45F-C97A-395D-D729E9617595}"/>
                  </a:ext>
                </a:extLst>
              </p:cNvPr>
              <p:cNvSpPr/>
              <p:nvPr/>
            </p:nvSpPr>
            <p:spPr>
              <a:xfrm>
                <a:off x="3346450" y="2816225"/>
                <a:ext cx="609600" cy="1268806"/>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Lst>
                <a:ahLst/>
                <a:cxnLst>
                  <a:cxn ang="0">
                    <a:pos x="connsiteX0" y="connsiteY0"/>
                  </a:cxn>
                  <a:cxn ang="0">
                    <a:pos x="connsiteX1" y="connsiteY1"/>
                  </a:cxn>
                  <a:cxn ang="0">
                    <a:pos x="connsiteX2" y="connsiteY2"/>
                  </a:cxn>
                  <a:cxn ang="0">
                    <a:pos x="connsiteX3" y="connsiteY3"/>
                  </a:cxn>
                </a:cxnLst>
                <a:rect l="l" t="t" r="r" b="b"/>
                <a:pathLst>
                  <a:path w="516700" h="455564">
                    <a:moveTo>
                      <a:pt x="0" y="455564"/>
                    </a:moveTo>
                    <a:cubicBezTo>
                      <a:pt x="40256" y="339753"/>
                      <a:pt x="110366" y="76"/>
                      <a:pt x="208316" y="0"/>
                    </a:cubicBezTo>
                    <a:cubicBezTo>
                      <a:pt x="306266" y="-76"/>
                      <a:pt x="440763" y="358797"/>
                      <a:pt x="516700" y="455111"/>
                    </a:cubicBezTo>
                    <a:lnTo>
                      <a:pt x="0" y="455564"/>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sp>
            <p:nvSpPr>
              <p:cNvPr id="450" name="Freeform 449">
                <a:extLst>
                  <a:ext uri="{FF2B5EF4-FFF2-40B4-BE49-F238E27FC236}">
                    <a16:creationId xmlns:a16="http://schemas.microsoft.com/office/drawing/2014/main" id="{E80B110B-62EF-5437-16BB-C71D03186A6A}"/>
                  </a:ext>
                </a:extLst>
              </p:cNvPr>
              <p:cNvSpPr/>
              <p:nvPr/>
            </p:nvSpPr>
            <p:spPr>
              <a:xfrm>
                <a:off x="4562474" y="3873498"/>
                <a:ext cx="942975" cy="211531"/>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Lst>
                <a:ahLst/>
                <a:cxnLst>
                  <a:cxn ang="0">
                    <a:pos x="connsiteX0" y="connsiteY0"/>
                  </a:cxn>
                  <a:cxn ang="0">
                    <a:pos x="connsiteX1" y="connsiteY1"/>
                  </a:cxn>
                  <a:cxn ang="0">
                    <a:pos x="connsiteX2" y="connsiteY2"/>
                  </a:cxn>
                  <a:cxn ang="0">
                    <a:pos x="connsiteX3" y="connsiteY3"/>
                  </a:cxn>
                </a:cxnLst>
                <a:rect l="l" t="t" r="r" b="b"/>
                <a:pathLst>
                  <a:path w="516700" h="484663">
                    <a:moveTo>
                      <a:pt x="0" y="484663"/>
                    </a:moveTo>
                    <a:cubicBezTo>
                      <a:pt x="38516" y="332478"/>
                      <a:pt x="84270" y="76"/>
                      <a:pt x="182220" y="0"/>
                    </a:cubicBezTo>
                    <a:cubicBezTo>
                      <a:pt x="280170" y="-76"/>
                      <a:pt x="348557" y="380621"/>
                      <a:pt x="516700" y="484210"/>
                    </a:cubicBezTo>
                    <a:lnTo>
                      <a:pt x="0" y="484663"/>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gr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44C581A-39BF-BD89-FFFE-FCE99DD4A9F8}"/>
                    </a:ext>
                  </a:extLst>
                </p:cNvPr>
                <p:cNvSpPr txBox="1"/>
                <p:nvPr/>
              </p:nvSpPr>
              <p:spPr>
                <a:xfrm>
                  <a:off x="11155271" y="2041320"/>
                  <a:ext cx="211404"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8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t>𝐵</m:t>
                            </m:r>
                          </m:e>
                        </m:acc>
                      </m:oMath>
                    </m:oMathPara>
                  </a14:m>
                  <a:endParaRPr kumimoji="0" lang="en-US" sz="1800" b="0" i="0" u="none" strike="noStrike" kern="1200" cap="none" spc="0" normalizeH="0" baseline="0" noProof="0" dirty="0">
                    <a:ln>
                      <a:noFill/>
                    </a:ln>
                    <a:solidFill>
                      <a:srgbClr val="00B0F0"/>
                    </a:solidFill>
                    <a:effectLst/>
                    <a:uLnTx/>
                    <a:uFillTx/>
                    <a:latin typeface="Calibri" panose="020F0502020204030204"/>
                    <a:ea typeface="+mn-ea"/>
                    <a:cs typeface="+mn-cs"/>
                  </a:endParaRPr>
                </a:p>
              </p:txBody>
            </p:sp>
          </mc:Choice>
          <mc:Fallback xmlns="">
            <p:sp>
              <p:nvSpPr>
                <p:cNvPr id="21" name="TextBox 20">
                  <a:extLst>
                    <a:ext uri="{FF2B5EF4-FFF2-40B4-BE49-F238E27FC236}">
                      <a16:creationId xmlns:a16="http://schemas.microsoft.com/office/drawing/2014/main" id="{74E635D3-3652-658F-F6C0-C57B0B59D6AF}"/>
                    </a:ext>
                  </a:extLst>
                </p:cNvPr>
                <p:cNvSpPr txBox="1">
                  <a:spLocks noRot="1" noChangeAspect="1" noMove="1" noResize="1" noEditPoints="1" noAdjustHandles="1" noChangeArrowheads="1" noChangeShapeType="1" noTextEdit="1"/>
                </p:cNvSpPr>
                <p:nvPr/>
              </p:nvSpPr>
              <p:spPr>
                <a:xfrm>
                  <a:off x="11155271" y="2041320"/>
                  <a:ext cx="211404" cy="310598"/>
                </a:xfrm>
                <a:prstGeom prst="rect">
                  <a:avLst/>
                </a:prstGeom>
                <a:blipFill>
                  <a:blip r:embed="rId13"/>
                  <a:stretch>
                    <a:fillRect l="-22222" r="-16667" b="-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C4F7D28A-C0A5-A2C2-3F9C-DED70A4D1C98}"/>
                    </a:ext>
                  </a:extLst>
                </p:cNvPr>
                <p:cNvSpPr txBox="1"/>
                <p:nvPr/>
              </p:nvSpPr>
              <p:spPr>
                <a:xfrm>
                  <a:off x="11496251" y="2433626"/>
                  <a:ext cx="206210"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𝐸</m:t>
                            </m:r>
                          </m:e>
                        </m:acc>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22" name="TextBox 21">
                  <a:extLst>
                    <a:ext uri="{FF2B5EF4-FFF2-40B4-BE49-F238E27FC236}">
                      <a16:creationId xmlns:a16="http://schemas.microsoft.com/office/drawing/2014/main" id="{BF7D8D16-6F8B-0D07-190E-436A7C2CA6DB}"/>
                    </a:ext>
                  </a:extLst>
                </p:cNvPr>
                <p:cNvSpPr txBox="1">
                  <a:spLocks noRot="1" noChangeAspect="1" noMove="1" noResize="1" noEditPoints="1" noAdjustHandles="1" noChangeArrowheads="1" noChangeShapeType="1" noTextEdit="1"/>
                </p:cNvSpPr>
                <p:nvPr/>
              </p:nvSpPr>
              <p:spPr>
                <a:xfrm>
                  <a:off x="11496251" y="2433626"/>
                  <a:ext cx="206210" cy="310598"/>
                </a:xfrm>
                <a:prstGeom prst="rect">
                  <a:avLst/>
                </a:prstGeom>
                <a:blipFill>
                  <a:blip r:embed="rId14"/>
                  <a:stretch>
                    <a:fillRect l="-23529" r="-23529" b="-3846"/>
                  </a:stretch>
                </a:blipFill>
              </p:spPr>
              <p:txBody>
                <a:bodyPr/>
                <a:lstStyle/>
                <a:p>
                  <a:r>
                    <a:rPr lang="en-US">
                      <a:noFill/>
                    </a:rPr>
                    <a:t> </a:t>
                  </a:r>
                </a:p>
              </p:txBody>
            </p:sp>
          </mc:Fallback>
        </mc:AlternateContent>
        <p:sp>
          <p:nvSpPr>
            <p:cNvPr id="34" name="TextBox 33">
              <a:extLst>
                <a:ext uri="{FF2B5EF4-FFF2-40B4-BE49-F238E27FC236}">
                  <a16:creationId xmlns:a16="http://schemas.microsoft.com/office/drawing/2014/main" id="{2494A6B2-5908-EFA0-AB36-CAD7F81876CB}"/>
                </a:ext>
              </a:extLst>
            </p:cNvPr>
            <p:cNvSpPr txBox="1"/>
            <p:nvPr/>
          </p:nvSpPr>
          <p:spPr>
            <a:xfrm>
              <a:off x="10331960" y="2062356"/>
              <a:ext cx="45557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BF9BFD"/>
                  </a:solidFill>
                  <a:effectLst/>
                  <a:uLnTx/>
                  <a:uFillTx/>
                  <a:latin typeface="Calibri" panose="020F0502020204030204"/>
                  <a:ea typeface="+mn-ea"/>
                  <a:cs typeface="+mn-cs"/>
                </a:rPr>
                <a:t>THz</a:t>
              </a:r>
            </a:p>
          </p:txBody>
        </p:sp>
      </p:grpSp>
      <p:grpSp>
        <p:nvGrpSpPr>
          <p:cNvPr id="476" name="Group 475">
            <a:extLst>
              <a:ext uri="{FF2B5EF4-FFF2-40B4-BE49-F238E27FC236}">
                <a16:creationId xmlns:a16="http://schemas.microsoft.com/office/drawing/2014/main" id="{1BD39547-D8E4-FE9D-7415-039B6A43D5A8}"/>
              </a:ext>
            </a:extLst>
          </p:cNvPr>
          <p:cNvGrpSpPr/>
          <p:nvPr/>
        </p:nvGrpSpPr>
        <p:grpSpPr>
          <a:xfrm>
            <a:off x="207964" y="3096857"/>
            <a:ext cx="1652231" cy="1447199"/>
            <a:chOff x="8197886" y="1979258"/>
            <a:chExt cx="1652231" cy="1447199"/>
          </a:xfrm>
        </p:grpSpPr>
        <p:sp>
          <p:nvSpPr>
            <p:cNvPr id="261" name="Right Arrow 260">
              <a:extLst>
                <a:ext uri="{FF2B5EF4-FFF2-40B4-BE49-F238E27FC236}">
                  <a16:creationId xmlns:a16="http://schemas.microsoft.com/office/drawing/2014/main" id="{61B676BB-ADF0-7515-A700-96222D1DA0B3}"/>
                </a:ext>
              </a:extLst>
            </p:cNvPr>
            <p:cNvSpPr/>
            <p:nvPr/>
          </p:nvSpPr>
          <p:spPr>
            <a:xfrm>
              <a:off x="9300871" y="2250141"/>
              <a:ext cx="336650" cy="184614"/>
            </a:xfrm>
            <a:prstGeom prst="rightArrow">
              <a:avLst/>
            </a:prstGeom>
            <a:solidFill>
              <a:srgbClr val="BF9B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69" name="Group 268">
              <a:extLst>
                <a:ext uri="{FF2B5EF4-FFF2-40B4-BE49-F238E27FC236}">
                  <a16:creationId xmlns:a16="http://schemas.microsoft.com/office/drawing/2014/main" id="{85F49CFA-9986-EDB3-EC97-91D17DECF39D}"/>
                </a:ext>
              </a:extLst>
            </p:cNvPr>
            <p:cNvGrpSpPr/>
            <p:nvPr/>
          </p:nvGrpSpPr>
          <p:grpSpPr>
            <a:xfrm>
              <a:off x="8197886" y="2918199"/>
              <a:ext cx="1335615" cy="508258"/>
              <a:chOff x="552451" y="4082157"/>
              <a:chExt cx="4006849" cy="1524892"/>
            </a:xfrm>
          </p:grpSpPr>
          <p:sp>
            <p:nvSpPr>
              <p:cNvPr id="283" name="Freeform 282">
                <a:extLst>
                  <a:ext uri="{FF2B5EF4-FFF2-40B4-BE49-F238E27FC236}">
                    <a16:creationId xmlns:a16="http://schemas.microsoft.com/office/drawing/2014/main" id="{6C02F245-6E8C-2F69-4CB6-B04998D5AAFD}"/>
                  </a:ext>
                </a:extLst>
              </p:cNvPr>
              <p:cNvSpPr/>
              <p:nvPr/>
            </p:nvSpPr>
            <p:spPr>
              <a:xfrm flipV="1">
                <a:off x="3956050" y="4082162"/>
                <a:ext cx="603250" cy="331090"/>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Lst>
                <a:ahLst/>
                <a:cxnLst>
                  <a:cxn ang="0">
                    <a:pos x="connsiteX0" y="connsiteY0"/>
                  </a:cxn>
                  <a:cxn ang="0">
                    <a:pos x="connsiteX1" y="connsiteY1"/>
                  </a:cxn>
                  <a:cxn ang="0">
                    <a:pos x="connsiteX2" y="connsiteY2"/>
                  </a:cxn>
                  <a:cxn ang="0">
                    <a:pos x="connsiteX3" y="connsiteY3"/>
                  </a:cxn>
                </a:cxnLst>
                <a:rect l="l" t="t" r="r" b="b"/>
                <a:pathLst>
                  <a:path w="533548" h="488899">
                    <a:moveTo>
                      <a:pt x="0" y="484664"/>
                    </a:moveTo>
                    <a:cubicBezTo>
                      <a:pt x="30092" y="294973"/>
                      <a:pt x="93295" y="-705"/>
                      <a:pt x="182220" y="1"/>
                    </a:cubicBezTo>
                    <a:cubicBezTo>
                      <a:pt x="271145" y="707"/>
                      <a:pt x="396295" y="207153"/>
                      <a:pt x="533548" y="488899"/>
                    </a:cubicBezTo>
                    <a:lnTo>
                      <a:pt x="0" y="484664"/>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sp>
            <p:nvSpPr>
              <p:cNvPr id="284" name="Freeform 283">
                <a:extLst>
                  <a:ext uri="{FF2B5EF4-FFF2-40B4-BE49-F238E27FC236}">
                    <a16:creationId xmlns:a16="http://schemas.microsoft.com/office/drawing/2014/main" id="{8D8D7C44-6E6E-9102-776D-BD5B0E388DFA}"/>
                  </a:ext>
                </a:extLst>
              </p:cNvPr>
              <p:cNvSpPr/>
              <p:nvPr/>
            </p:nvSpPr>
            <p:spPr>
              <a:xfrm flipV="1">
                <a:off x="2911476" y="4082162"/>
                <a:ext cx="431800" cy="1391537"/>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6905 h 491140"/>
                  <a:gd name="connsiteX1" fmla="*/ 245455 w 533548"/>
                  <a:gd name="connsiteY1" fmla="*/ 1 h 491140"/>
                  <a:gd name="connsiteX2" fmla="*/ 533548 w 533548"/>
                  <a:gd name="connsiteY2" fmla="*/ 491140 h 491140"/>
                  <a:gd name="connsiteX3" fmla="*/ 0 w 533548"/>
                  <a:gd name="connsiteY3" fmla="*/ 486905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Lst>
                <a:ahLst/>
                <a:cxnLst>
                  <a:cxn ang="0">
                    <a:pos x="connsiteX0" y="connsiteY0"/>
                  </a:cxn>
                  <a:cxn ang="0">
                    <a:pos x="connsiteX1" y="connsiteY1"/>
                  </a:cxn>
                  <a:cxn ang="0">
                    <a:pos x="connsiteX2" y="connsiteY2"/>
                  </a:cxn>
                  <a:cxn ang="0">
                    <a:pos x="connsiteX3" y="connsiteY3"/>
                  </a:cxn>
                </a:cxnLst>
                <a:rect l="l" t="t" r="r" b="b"/>
                <a:pathLst>
                  <a:path w="537500" h="491140">
                    <a:moveTo>
                      <a:pt x="0" y="489147"/>
                    </a:moveTo>
                    <a:cubicBezTo>
                      <a:pt x="49853" y="301697"/>
                      <a:pt x="159824" y="-331"/>
                      <a:pt x="249407" y="1"/>
                    </a:cubicBezTo>
                    <a:cubicBezTo>
                      <a:pt x="338990" y="333"/>
                      <a:pt x="431865" y="216118"/>
                      <a:pt x="537500" y="491140"/>
                    </a:cubicBezTo>
                    <a:lnTo>
                      <a:pt x="0" y="489147"/>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sp>
            <p:nvSpPr>
              <p:cNvPr id="285" name="Freeform 284">
                <a:extLst>
                  <a:ext uri="{FF2B5EF4-FFF2-40B4-BE49-F238E27FC236}">
                    <a16:creationId xmlns:a16="http://schemas.microsoft.com/office/drawing/2014/main" id="{1DE05BA2-68DD-8BA1-3944-9F35626B36F6}"/>
                  </a:ext>
                </a:extLst>
              </p:cNvPr>
              <p:cNvSpPr/>
              <p:nvPr/>
            </p:nvSpPr>
            <p:spPr>
              <a:xfrm flipV="1">
                <a:off x="2241551" y="4082159"/>
                <a:ext cx="260349" cy="1524890"/>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6905 h 491140"/>
                  <a:gd name="connsiteX1" fmla="*/ 245455 w 533548"/>
                  <a:gd name="connsiteY1" fmla="*/ 1 h 491140"/>
                  <a:gd name="connsiteX2" fmla="*/ 533548 w 533548"/>
                  <a:gd name="connsiteY2" fmla="*/ 491140 h 491140"/>
                  <a:gd name="connsiteX3" fmla="*/ 0 w 533548"/>
                  <a:gd name="connsiteY3" fmla="*/ 486905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Lst>
                <a:ahLst/>
                <a:cxnLst>
                  <a:cxn ang="0">
                    <a:pos x="connsiteX0" y="connsiteY0"/>
                  </a:cxn>
                  <a:cxn ang="0">
                    <a:pos x="connsiteX1" y="connsiteY1"/>
                  </a:cxn>
                  <a:cxn ang="0">
                    <a:pos x="connsiteX2" y="connsiteY2"/>
                  </a:cxn>
                  <a:cxn ang="0">
                    <a:pos x="connsiteX3" y="connsiteY3"/>
                  </a:cxn>
                </a:cxnLst>
                <a:rect l="l" t="t" r="r" b="b"/>
                <a:pathLst>
                  <a:path w="537500" h="491140">
                    <a:moveTo>
                      <a:pt x="0" y="489147"/>
                    </a:moveTo>
                    <a:cubicBezTo>
                      <a:pt x="69517" y="298629"/>
                      <a:pt x="159824" y="-331"/>
                      <a:pt x="249407" y="1"/>
                    </a:cubicBezTo>
                    <a:cubicBezTo>
                      <a:pt x="338990" y="333"/>
                      <a:pt x="418756" y="215096"/>
                      <a:pt x="537500" y="491140"/>
                    </a:cubicBezTo>
                    <a:lnTo>
                      <a:pt x="0" y="489147"/>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sp>
            <p:nvSpPr>
              <p:cNvPr id="286" name="Freeform 285">
                <a:extLst>
                  <a:ext uri="{FF2B5EF4-FFF2-40B4-BE49-F238E27FC236}">
                    <a16:creationId xmlns:a16="http://schemas.microsoft.com/office/drawing/2014/main" id="{E3D4E1ED-3919-93F6-73AA-B21E641F2A8D}"/>
                  </a:ext>
                </a:extLst>
              </p:cNvPr>
              <p:cNvSpPr/>
              <p:nvPr/>
            </p:nvSpPr>
            <p:spPr>
              <a:xfrm flipV="1">
                <a:off x="1517651" y="4082159"/>
                <a:ext cx="400049" cy="540641"/>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6905 h 491140"/>
                  <a:gd name="connsiteX1" fmla="*/ 245455 w 533548"/>
                  <a:gd name="connsiteY1" fmla="*/ 1 h 491140"/>
                  <a:gd name="connsiteX2" fmla="*/ 533548 w 533548"/>
                  <a:gd name="connsiteY2" fmla="*/ 491140 h 491140"/>
                  <a:gd name="connsiteX3" fmla="*/ 0 w 533548"/>
                  <a:gd name="connsiteY3" fmla="*/ 486905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351788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351788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351788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351788 w 537500"/>
                  <a:gd name="connsiteY1" fmla="*/ 1 h 491140"/>
                  <a:gd name="connsiteX2" fmla="*/ 537500 w 537500"/>
                  <a:gd name="connsiteY2" fmla="*/ 491140 h 491140"/>
                  <a:gd name="connsiteX3" fmla="*/ 0 w 537500"/>
                  <a:gd name="connsiteY3" fmla="*/ 489147 h 491140"/>
                </a:gdLst>
                <a:ahLst/>
                <a:cxnLst>
                  <a:cxn ang="0">
                    <a:pos x="connsiteX0" y="connsiteY0"/>
                  </a:cxn>
                  <a:cxn ang="0">
                    <a:pos x="connsiteX1" y="connsiteY1"/>
                  </a:cxn>
                  <a:cxn ang="0">
                    <a:pos x="connsiteX2" y="connsiteY2"/>
                  </a:cxn>
                  <a:cxn ang="0">
                    <a:pos x="connsiteX3" y="connsiteY3"/>
                  </a:cxn>
                </a:cxnLst>
                <a:rect l="l" t="t" r="r" b="b"/>
                <a:pathLst>
                  <a:path w="537500" h="491140">
                    <a:moveTo>
                      <a:pt x="0" y="489147"/>
                    </a:moveTo>
                    <a:cubicBezTo>
                      <a:pt x="129239" y="235174"/>
                      <a:pt x="262205" y="-331"/>
                      <a:pt x="351788" y="1"/>
                    </a:cubicBezTo>
                    <a:cubicBezTo>
                      <a:pt x="441371" y="333"/>
                      <a:pt x="478479" y="206443"/>
                      <a:pt x="537500" y="491140"/>
                    </a:cubicBezTo>
                    <a:lnTo>
                      <a:pt x="0" y="489147"/>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sp>
            <p:nvSpPr>
              <p:cNvPr id="287" name="Freeform 286">
                <a:extLst>
                  <a:ext uri="{FF2B5EF4-FFF2-40B4-BE49-F238E27FC236}">
                    <a16:creationId xmlns:a16="http://schemas.microsoft.com/office/drawing/2014/main" id="{8D6F2A67-9414-6022-99AA-14E32B30A6C7}"/>
                  </a:ext>
                </a:extLst>
              </p:cNvPr>
              <p:cNvSpPr/>
              <p:nvPr/>
            </p:nvSpPr>
            <p:spPr>
              <a:xfrm flipV="1">
                <a:off x="552451" y="4082157"/>
                <a:ext cx="469900" cy="195499"/>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44781"/>
                  <a:gd name="connsiteY0" fmla="*/ 484663 h 484663"/>
                  <a:gd name="connsiteX1" fmla="*/ 182220 w 544781"/>
                  <a:gd name="connsiteY1" fmla="*/ 0 h 484663"/>
                  <a:gd name="connsiteX2" fmla="*/ 544781 w 544781"/>
                  <a:gd name="connsiteY2" fmla="*/ 484210 h 484663"/>
                  <a:gd name="connsiteX3" fmla="*/ 0 w 544781"/>
                  <a:gd name="connsiteY3" fmla="*/ 484663 h 484663"/>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4664 h 488899"/>
                  <a:gd name="connsiteX1" fmla="*/ 182220 w 533548"/>
                  <a:gd name="connsiteY1" fmla="*/ 1 h 488899"/>
                  <a:gd name="connsiteX2" fmla="*/ 533548 w 533548"/>
                  <a:gd name="connsiteY2" fmla="*/ 488899 h 488899"/>
                  <a:gd name="connsiteX3" fmla="*/ 0 w 533548"/>
                  <a:gd name="connsiteY3" fmla="*/ 484664 h 488899"/>
                  <a:gd name="connsiteX0" fmla="*/ 0 w 533548"/>
                  <a:gd name="connsiteY0" fmla="*/ 486905 h 491140"/>
                  <a:gd name="connsiteX1" fmla="*/ 245455 w 533548"/>
                  <a:gd name="connsiteY1" fmla="*/ 1 h 491140"/>
                  <a:gd name="connsiteX2" fmla="*/ 533548 w 533548"/>
                  <a:gd name="connsiteY2" fmla="*/ 491140 h 491140"/>
                  <a:gd name="connsiteX3" fmla="*/ 0 w 533548"/>
                  <a:gd name="connsiteY3" fmla="*/ 486905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29596"/>
                  <a:gd name="connsiteY0" fmla="*/ 490267 h 491140"/>
                  <a:gd name="connsiteX1" fmla="*/ 241503 w 529596"/>
                  <a:gd name="connsiteY1" fmla="*/ 1 h 491140"/>
                  <a:gd name="connsiteX2" fmla="*/ 529596 w 529596"/>
                  <a:gd name="connsiteY2" fmla="*/ 491140 h 491140"/>
                  <a:gd name="connsiteX3" fmla="*/ 0 w 529596"/>
                  <a:gd name="connsiteY3" fmla="*/ 49026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249407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351788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351788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351788 w 537500"/>
                  <a:gd name="connsiteY1" fmla="*/ 1 h 491140"/>
                  <a:gd name="connsiteX2" fmla="*/ 537500 w 537500"/>
                  <a:gd name="connsiteY2" fmla="*/ 491140 h 491140"/>
                  <a:gd name="connsiteX3" fmla="*/ 0 w 537500"/>
                  <a:gd name="connsiteY3" fmla="*/ 489147 h 491140"/>
                  <a:gd name="connsiteX0" fmla="*/ 0 w 537500"/>
                  <a:gd name="connsiteY0" fmla="*/ 489147 h 491140"/>
                  <a:gd name="connsiteX1" fmla="*/ 351788 w 537500"/>
                  <a:gd name="connsiteY1" fmla="*/ 1 h 491140"/>
                  <a:gd name="connsiteX2" fmla="*/ 537500 w 537500"/>
                  <a:gd name="connsiteY2" fmla="*/ 491140 h 491140"/>
                  <a:gd name="connsiteX3" fmla="*/ 0 w 537500"/>
                  <a:gd name="connsiteY3" fmla="*/ 489147 h 491140"/>
                  <a:gd name="connsiteX0" fmla="*/ 0 w 537500"/>
                  <a:gd name="connsiteY0" fmla="*/ 505717 h 507710"/>
                  <a:gd name="connsiteX1" fmla="*/ 329998 w 537500"/>
                  <a:gd name="connsiteY1" fmla="*/ 0 h 507710"/>
                  <a:gd name="connsiteX2" fmla="*/ 537500 w 537500"/>
                  <a:gd name="connsiteY2" fmla="*/ 507710 h 507710"/>
                  <a:gd name="connsiteX3" fmla="*/ 0 w 537500"/>
                  <a:gd name="connsiteY3" fmla="*/ 505717 h 507710"/>
                  <a:gd name="connsiteX0" fmla="*/ 0 w 537500"/>
                  <a:gd name="connsiteY0" fmla="*/ 505717 h 507710"/>
                  <a:gd name="connsiteX1" fmla="*/ 329998 w 537500"/>
                  <a:gd name="connsiteY1" fmla="*/ 0 h 507710"/>
                  <a:gd name="connsiteX2" fmla="*/ 537500 w 537500"/>
                  <a:gd name="connsiteY2" fmla="*/ 507710 h 507710"/>
                  <a:gd name="connsiteX3" fmla="*/ 0 w 537500"/>
                  <a:gd name="connsiteY3" fmla="*/ 505717 h 507710"/>
                  <a:gd name="connsiteX0" fmla="*/ 0 w 537500"/>
                  <a:gd name="connsiteY0" fmla="*/ 508149 h 510142"/>
                  <a:gd name="connsiteX1" fmla="*/ 329998 w 537500"/>
                  <a:gd name="connsiteY1" fmla="*/ 2432 h 510142"/>
                  <a:gd name="connsiteX2" fmla="*/ 537500 w 537500"/>
                  <a:gd name="connsiteY2" fmla="*/ 510142 h 510142"/>
                  <a:gd name="connsiteX3" fmla="*/ 0 w 537500"/>
                  <a:gd name="connsiteY3" fmla="*/ 508149 h 510142"/>
                  <a:gd name="connsiteX0" fmla="*/ 0 w 537500"/>
                  <a:gd name="connsiteY0" fmla="*/ 508149 h 510142"/>
                  <a:gd name="connsiteX1" fmla="*/ 329998 w 537500"/>
                  <a:gd name="connsiteY1" fmla="*/ 2432 h 510142"/>
                  <a:gd name="connsiteX2" fmla="*/ 537500 w 537500"/>
                  <a:gd name="connsiteY2" fmla="*/ 510142 h 510142"/>
                  <a:gd name="connsiteX3" fmla="*/ 0 w 537500"/>
                  <a:gd name="connsiteY3" fmla="*/ 508149 h 510142"/>
                </a:gdLst>
                <a:ahLst/>
                <a:cxnLst>
                  <a:cxn ang="0">
                    <a:pos x="connsiteX0" y="connsiteY0"/>
                  </a:cxn>
                  <a:cxn ang="0">
                    <a:pos x="connsiteX1" y="connsiteY1"/>
                  </a:cxn>
                  <a:cxn ang="0">
                    <a:pos x="connsiteX2" y="connsiteY2"/>
                  </a:cxn>
                  <a:cxn ang="0">
                    <a:pos x="connsiteX3" y="connsiteY3"/>
                  </a:cxn>
                </a:cxnLst>
                <a:rect l="l" t="t" r="r" b="b"/>
                <a:pathLst>
                  <a:path w="537500" h="510142">
                    <a:moveTo>
                      <a:pt x="0" y="508149"/>
                    </a:moveTo>
                    <a:cubicBezTo>
                      <a:pt x="125607" y="469586"/>
                      <a:pt x="229520" y="-39324"/>
                      <a:pt x="329998" y="2432"/>
                    </a:cubicBezTo>
                    <a:cubicBezTo>
                      <a:pt x="430476" y="44188"/>
                      <a:pt x="485743" y="324864"/>
                      <a:pt x="537500" y="510142"/>
                    </a:cubicBezTo>
                    <a:lnTo>
                      <a:pt x="0" y="508149"/>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grpSp>
        <p:sp>
          <p:nvSpPr>
            <p:cNvPr id="271" name="Freeform 81">
              <a:extLst>
                <a:ext uri="{FF2B5EF4-FFF2-40B4-BE49-F238E27FC236}">
                  <a16:creationId xmlns:a16="http://schemas.microsoft.com/office/drawing/2014/main" id="{63E136AC-AF81-4EDD-2642-9EC2242F6BBE}"/>
                </a:ext>
              </a:extLst>
            </p:cNvPr>
            <p:cNvSpPr>
              <a:spLocks/>
            </p:cNvSpPr>
            <p:nvPr/>
          </p:nvSpPr>
          <p:spPr bwMode="auto">
            <a:xfrm rot="10800000">
              <a:off x="8198994" y="2780025"/>
              <a:ext cx="1651123" cy="323660"/>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691 w 10000"/>
                <a:gd name="connsiteY3" fmla="*/ 2203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691 w 10000"/>
                <a:gd name="connsiteY3" fmla="*/ 2203 h 10000"/>
                <a:gd name="connsiteX4" fmla="*/ 3947 w 10000"/>
                <a:gd name="connsiteY4" fmla="*/ 9743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691 w 10000"/>
                <a:gd name="connsiteY3" fmla="*/ 2203 h 10000"/>
                <a:gd name="connsiteX4" fmla="*/ 3992 w 10000"/>
                <a:gd name="connsiteY4" fmla="*/ 9743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691 w 10000"/>
                <a:gd name="connsiteY3" fmla="*/ 2203 h 10000"/>
                <a:gd name="connsiteX4" fmla="*/ 3959 w 10000"/>
                <a:gd name="connsiteY4" fmla="*/ 9699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691 w 10000"/>
                <a:gd name="connsiteY3" fmla="*/ 2203 h 10000"/>
                <a:gd name="connsiteX4" fmla="*/ 3992 w 10000"/>
                <a:gd name="connsiteY4" fmla="*/ 9743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658 h 9955"/>
                <a:gd name="connsiteX1" fmla="*/ 1396 w 10000"/>
                <a:gd name="connsiteY1" fmla="*/ 4994 h 9955"/>
                <a:gd name="connsiteX2" fmla="*/ 2487 w 10000"/>
                <a:gd name="connsiteY2" fmla="*/ 6753 h 9955"/>
                <a:gd name="connsiteX3" fmla="*/ 4691 w 10000"/>
                <a:gd name="connsiteY3" fmla="*/ 2159 h 9955"/>
                <a:gd name="connsiteX4" fmla="*/ 3992 w 10000"/>
                <a:gd name="connsiteY4" fmla="*/ 9699 h 9955"/>
                <a:gd name="connsiteX5" fmla="*/ 6960 w 10000"/>
                <a:gd name="connsiteY5" fmla="*/ 1 h 9955"/>
                <a:gd name="connsiteX6" fmla="*/ 5434 w 10000"/>
                <a:gd name="connsiteY6" fmla="*/ 9952 h 9955"/>
                <a:gd name="connsiteX7" fmla="*/ 7710 w 10000"/>
                <a:gd name="connsiteY7" fmla="*/ 1303 h 9955"/>
                <a:gd name="connsiteX8" fmla="*/ 7211 w 10000"/>
                <a:gd name="connsiteY8" fmla="*/ 7252 h 9955"/>
                <a:gd name="connsiteX9" fmla="*/ 8656 w 10000"/>
                <a:gd name="connsiteY9" fmla="*/ 4751 h 9955"/>
                <a:gd name="connsiteX10" fmla="*/ 9240 w 10000"/>
                <a:gd name="connsiteY10" fmla="*/ 6129 h 9955"/>
                <a:gd name="connsiteX11" fmla="*/ 10000 w 10000"/>
                <a:gd name="connsiteY11" fmla="*/ 5654 h 9955"/>
                <a:gd name="connsiteX12" fmla="*/ 0 w 10000"/>
                <a:gd name="connsiteY12" fmla="*/ 5658 h 9955"/>
                <a:gd name="connsiteX0" fmla="*/ 0 w 10000"/>
                <a:gd name="connsiteY0" fmla="*/ 5684 h 10001"/>
                <a:gd name="connsiteX1" fmla="*/ 1396 w 10000"/>
                <a:gd name="connsiteY1" fmla="*/ 5017 h 10001"/>
                <a:gd name="connsiteX2" fmla="*/ 2487 w 10000"/>
                <a:gd name="connsiteY2" fmla="*/ 6784 h 10001"/>
                <a:gd name="connsiteX3" fmla="*/ 4691 w 10000"/>
                <a:gd name="connsiteY3" fmla="*/ 2169 h 10001"/>
                <a:gd name="connsiteX4" fmla="*/ 3992 w 10000"/>
                <a:gd name="connsiteY4" fmla="*/ 9743 h 10001"/>
                <a:gd name="connsiteX5" fmla="*/ 6960 w 10000"/>
                <a:gd name="connsiteY5" fmla="*/ 1 h 10001"/>
                <a:gd name="connsiteX6" fmla="*/ 5434 w 10000"/>
                <a:gd name="connsiteY6" fmla="*/ 9997 h 10001"/>
                <a:gd name="connsiteX7" fmla="*/ 7810 w 10000"/>
                <a:gd name="connsiteY7" fmla="*/ 1487 h 10001"/>
                <a:gd name="connsiteX8" fmla="*/ 7211 w 10000"/>
                <a:gd name="connsiteY8" fmla="*/ 7285 h 10001"/>
                <a:gd name="connsiteX9" fmla="*/ 8656 w 10000"/>
                <a:gd name="connsiteY9" fmla="*/ 4772 h 10001"/>
                <a:gd name="connsiteX10" fmla="*/ 9240 w 10000"/>
                <a:gd name="connsiteY10" fmla="*/ 6157 h 10001"/>
                <a:gd name="connsiteX11" fmla="*/ 10000 w 10000"/>
                <a:gd name="connsiteY11" fmla="*/ 5680 h 10001"/>
                <a:gd name="connsiteX12" fmla="*/ 0 w 10000"/>
                <a:gd name="connsiteY12" fmla="*/ 5684 h 10001"/>
                <a:gd name="connsiteX0" fmla="*/ 0 w 10000"/>
                <a:gd name="connsiteY0" fmla="*/ 5684 h 10002"/>
                <a:gd name="connsiteX1" fmla="*/ 1396 w 10000"/>
                <a:gd name="connsiteY1" fmla="*/ 5017 h 10002"/>
                <a:gd name="connsiteX2" fmla="*/ 2487 w 10000"/>
                <a:gd name="connsiteY2" fmla="*/ 6784 h 10002"/>
                <a:gd name="connsiteX3" fmla="*/ 4691 w 10000"/>
                <a:gd name="connsiteY3" fmla="*/ 2169 h 10002"/>
                <a:gd name="connsiteX4" fmla="*/ 3992 w 10000"/>
                <a:gd name="connsiteY4" fmla="*/ 9743 h 10002"/>
                <a:gd name="connsiteX5" fmla="*/ 6960 w 10000"/>
                <a:gd name="connsiteY5" fmla="*/ 1 h 10002"/>
                <a:gd name="connsiteX6" fmla="*/ 5434 w 10000"/>
                <a:gd name="connsiteY6" fmla="*/ 9997 h 10002"/>
                <a:gd name="connsiteX7" fmla="*/ 7810 w 10000"/>
                <a:gd name="connsiteY7" fmla="*/ 1487 h 10002"/>
                <a:gd name="connsiteX8" fmla="*/ 7178 w 10000"/>
                <a:gd name="connsiteY8" fmla="*/ 7018 h 10002"/>
                <a:gd name="connsiteX9" fmla="*/ 8656 w 10000"/>
                <a:gd name="connsiteY9" fmla="*/ 4772 h 10002"/>
                <a:gd name="connsiteX10" fmla="*/ 9240 w 10000"/>
                <a:gd name="connsiteY10" fmla="*/ 6157 h 10002"/>
                <a:gd name="connsiteX11" fmla="*/ 10000 w 10000"/>
                <a:gd name="connsiteY11" fmla="*/ 5680 h 10002"/>
                <a:gd name="connsiteX12" fmla="*/ 0 w 10000"/>
                <a:gd name="connsiteY12" fmla="*/ 5684 h 10002"/>
                <a:gd name="connsiteX0" fmla="*/ 0 w 10000"/>
                <a:gd name="connsiteY0" fmla="*/ 5684 h 10002"/>
                <a:gd name="connsiteX1" fmla="*/ 1396 w 10000"/>
                <a:gd name="connsiteY1" fmla="*/ 5017 h 10002"/>
                <a:gd name="connsiteX2" fmla="*/ 2487 w 10000"/>
                <a:gd name="connsiteY2" fmla="*/ 6784 h 10002"/>
                <a:gd name="connsiteX3" fmla="*/ 4691 w 10000"/>
                <a:gd name="connsiteY3" fmla="*/ 2169 h 10002"/>
                <a:gd name="connsiteX4" fmla="*/ 3992 w 10000"/>
                <a:gd name="connsiteY4" fmla="*/ 9743 h 10002"/>
                <a:gd name="connsiteX5" fmla="*/ 6960 w 10000"/>
                <a:gd name="connsiteY5" fmla="*/ 1 h 10002"/>
                <a:gd name="connsiteX6" fmla="*/ 5434 w 10000"/>
                <a:gd name="connsiteY6" fmla="*/ 9997 h 10002"/>
                <a:gd name="connsiteX7" fmla="*/ 7810 w 10000"/>
                <a:gd name="connsiteY7" fmla="*/ 1487 h 10002"/>
                <a:gd name="connsiteX8" fmla="*/ 7211 w 10000"/>
                <a:gd name="connsiteY8" fmla="*/ 7062 h 10002"/>
                <a:gd name="connsiteX9" fmla="*/ 8656 w 10000"/>
                <a:gd name="connsiteY9" fmla="*/ 4772 h 10002"/>
                <a:gd name="connsiteX10" fmla="*/ 9240 w 10000"/>
                <a:gd name="connsiteY10" fmla="*/ 6157 h 10002"/>
                <a:gd name="connsiteX11" fmla="*/ 10000 w 10000"/>
                <a:gd name="connsiteY11" fmla="*/ 5680 h 10002"/>
                <a:gd name="connsiteX12" fmla="*/ 0 w 10000"/>
                <a:gd name="connsiteY12" fmla="*/ 5684 h 10002"/>
                <a:gd name="connsiteX0" fmla="*/ 0 w 10000"/>
                <a:gd name="connsiteY0" fmla="*/ 5684 h 10002"/>
                <a:gd name="connsiteX1" fmla="*/ 1396 w 10000"/>
                <a:gd name="connsiteY1" fmla="*/ 5017 h 10002"/>
                <a:gd name="connsiteX2" fmla="*/ 2487 w 10000"/>
                <a:gd name="connsiteY2" fmla="*/ 6784 h 10002"/>
                <a:gd name="connsiteX3" fmla="*/ 4691 w 10000"/>
                <a:gd name="connsiteY3" fmla="*/ 2169 h 10002"/>
                <a:gd name="connsiteX4" fmla="*/ 3992 w 10000"/>
                <a:gd name="connsiteY4" fmla="*/ 9743 h 10002"/>
                <a:gd name="connsiteX5" fmla="*/ 6960 w 10000"/>
                <a:gd name="connsiteY5" fmla="*/ 1 h 10002"/>
                <a:gd name="connsiteX6" fmla="*/ 5434 w 10000"/>
                <a:gd name="connsiteY6" fmla="*/ 9997 h 10002"/>
                <a:gd name="connsiteX7" fmla="*/ 7754 w 10000"/>
                <a:gd name="connsiteY7" fmla="*/ 1487 h 10002"/>
                <a:gd name="connsiteX8" fmla="*/ 7211 w 10000"/>
                <a:gd name="connsiteY8" fmla="*/ 7062 h 10002"/>
                <a:gd name="connsiteX9" fmla="*/ 8656 w 10000"/>
                <a:gd name="connsiteY9" fmla="*/ 4772 h 10002"/>
                <a:gd name="connsiteX10" fmla="*/ 9240 w 10000"/>
                <a:gd name="connsiteY10" fmla="*/ 6157 h 10002"/>
                <a:gd name="connsiteX11" fmla="*/ 10000 w 10000"/>
                <a:gd name="connsiteY11" fmla="*/ 5680 h 10002"/>
                <a:gd name="connsiteX12" fmla="*/ 0 w 10000"/>
                <a:gd name="connsiteY12" fmla="*/ 5684 h 10002"/>
                <a:gd name="connsiteX0" fmla="*/ 0 w 10000"/>
                <a:gd name="connsiteY0" fmla="*/ 5684 h 10001"/>
                <a:gd name="connsiteX1" fmla="*/ 1396 w 10000"/>
                <a:gd name="connsiteY1" fmla="*/ 5017 h 10001"/>
                <a:gd name="connsiteX2" fmla="*/ 2487 w 10000"/>
                <a:gd name="connsiteY2" fmla="*/ 6784 h 10001"/>
                <a:gd name="connsiteX3" fmla="*/ 4691 w 10000"/>
                <a:gd name="connsiteY3" fmla="*/ 2169 h 10001"/>
                <a:gd name="connsiteX4" fmla="*/ 3992 w 10000"/>
                <a:gd name="connsiteY4" fmla="*/ 9743 h 10001"/>
                <a:gd name="connsiteX5" fmla="*/ 6960 w 10000"/>
                <a:gd name="connsiteY5" fmla="*/ 1 h 10001"/>
                <a:gd name="connsiteX6" fmla="*/ 5434 w 10000"/>
                <a:gd name="connsiteY6" fmla="*/ 9997 h 10001"/>
                <a:gd name="connsiteX7" fmla="*/ 7754 w 10000"/>
                <a:gd name="connsiteY7" fmla="*/ 1487 h 10001"/>
                <a:gd name="connsiteX8" fmla="*/ 7211 w 10000"/>
                <a:gd name="connsiteY8" fmla="*/ 7062 h 10001"/>
                <a:gd name="connsiteX9" fmla="*/ 8656 w 10000"/>
                <a:gd name="connsiteY9" fmla="*/ 4772 h 10001"/>
                <a:gd name="connsiteX10" fmla="*/ 9240 w 10000"/>
                <a:gd name="connsiteY10" fmla="*/ 6157 h 10001"/>
                <a:gd name="connsiteX11" fmla="*/ 10000 w 10000"/>
                <a:gd name="connsiteY11" fmla="*/ 5680 h 10001"/>
                <a:gd name="connsiteX12" fmla="*/ 0 w 10000"/>
                <a:gd name="connsiteY12" fmla="*/ 5684 h 10001"/>
                <a:gd name="connsiteX0" fmla="*/ 0 w 10000"/>
                <a:gd name="connsiteY0" fmla="*/ 5684 h 9997"/>
                <a:gd name="connsiteX1" fmla="*/ 1396 w 10000"/>
                <a:gd name="connsiteY1" fmla="*/ 5017 h 9997"/>
                <a:gd name="connsiteX2" fmla="*/ 2487 w 10000"/>
                <a:gd name="connsiteY2" fmla="*/ 6784 h 9997"/>
                <a:gd name="connsiteX3" fmla="*/ 4691 w 10000"/>
                <a:gd name="connsiteY3" fmla="*/ 2169 h 9997"/>
                <a:gd name="connsiteX4" fmla="*/ 3992 w 10000"/>
                <a:gd name="connsiteY4" fmla="*/ 9743 h 9997"/>
                <a:gd name="connsiteX5" fmla="*/ 6960 w 10000"/>
                <a:gd name="connsiteY5" fmla="*/ 1 h 9997"/>
                <a:gd name="connsiteX6" fmla="*/ 5434 w 10000"/>
                <a:gd name="connsiteY6" fmla="*/ 9997 h 9997"/>
                <a:gd name="connsiteX7" fmla="*/ 7754 w 10000"/>
                <a:gd name="connsiteY7" fmla="*/ 1487 h 9997"/>
                <a:gd name="connsiteX8" fmla="*/ 7211 w 10000"/>
                <a:gd name="connsiteY8" fmla="*/ 7062 h 9997"/>
                <a:gd name="connsiteX9" fmla="*/ 8656 w 10000"/>
                <a:gd name="connsiteY9" fmla="*/ 4772 h 9997"/>
                <a:gd name="connsiteX10" fmla="*/ 9240 w 10000"/>
                <a:gd name="connsiteY10" fmla="*/ 6157 h 9997"/>
                <a:gd name="connsiteX11" fmla="*/ 10000 w 10000"/>
                <a:gd name="connsiteY11" fmla="*/ 5680 h 9997"/>
                <a:gd name="connsiteX12" fmla="*/ 0 w 10000"/>
                <a:gd name="connsiteY12" fmla="*/ 5684 h 9997"/>
                <a:gd name="connsiteX0" fmla="*/ 0 w 10000"/>
                <a:gd name="connsiteY0" fmla="*/ 5686 h 10000"/>
                <a:gd name="connsiteX1" fmla="*/ 1396 w 10000"/>
                <a:gd name="connsiteY1" fmla="*/ 5019 h 10000"/>
                <a:gd name="connsiteX2" fmla="*/ 2487 w 10000"/>
                <a:gd name="connsiteY2" fmla="*/ 6786 h 10000"/>
                <a:gd name="connsiteX3" fmla="*/ 4691 w 10000"/>
                <a:gd name="connsiteY3" fmla="*/ 2170 h 10000"/>
                <a:gd name="connsiteX4" fmla="*/ 3992 w 10000"/>
                <a:gd name="connsiteY4" fmla="*/ 9746 h 10000"/>
                <a:gd name="connsiteX5" fmla="*/ 6960 w 10000"/>
                <a:gd name="connsiteY5" fmla="*/ 1 h 10000"/>
                <a:gd name="connsiteX6" fmla="*/ 5434 w 10000"/>
                <a:gd name="connsiteY6" fmla="*/ 10000 h 10000"/>
                <a:gd name="connsiteX7" fmla="*/ 7754 w 10000"/>
                <a:gd name="connsiteY7" fmla="*/ 1487 h 10000"/>
                <a:gd name="connsiteX8" fmla="*/ 7211 w 10000"/>
                <a:gd name="connsiteY8" fmla="*/ 7064 h 10000"/>
                <a:gd name="connsiteX9" fmla="*/ 8656 w 10000"/>
                <a:gd name="connsiteY9" fmla="*/ 4773 h 10000"/>
                <a:gd name="connsiteX10" fmla="*/ 9240 w 10000"/>
                <a:gd name="connsiteY10" fmla="*/ 6159 h 10000"/>
                <a:gd name="connsiteX11" fmla="*/ 10000 w 10000"/>
                <a:gd name="connsiteY11" fmla="*/ 5682 h 10000"/>
                <a:gd name="connsiteX12" fmla="*/ 0 w 10000"/>
                <a:gd name="connsiteY12" fmla="*/ 5686 h 10000"/>
                <a:gd name="connsiteX0" fmla="*/ 0 w 10000"/>
                <a:gd name="connsiteY0" fmla="*/ 5686 h 10000"/>
                <a:gd name="connsiteX1" fmla="*/ 1396 w 10000"/>
                <a:gd name="connsiteY1" fmla="*/ 5019 h 10000"/>
                <a:gd name="connsiteX2" fmla="*/ 2487 w 10000"/>
                <a:gd name="connsiteY2" fmla="*/ 6786 h 10000"/>
                <a:gd name="connsiteX3" fmla="*/ 4691 w 10000"/>
                <a:gd name="connsiteY3" fmla="*/ 2170 h 10000"/>
                <a:gd name="connsiteX4" fmla="*/ 3992 w 10000"/>
                <a:gd name="connsiteY4" fmla="*/ 9746 h 10000"/>
                <a:gd name="connsiteX5" fmla="*/ 6960 w 10000"/>
                <a:gd name="connsiteY5" fmla="*/ 1 h 10000"/>
                <a:gd name="connsiteX6" fmla="*/ 5434 w 10000"/>
                <a:gd name="connsiteY6" fmla="*/ 10000 h 10000"/>
                <a:gd name="connsiteX7" fmla="*/ 7754 w 10000"/>
                <a:gd name="connsiteY7" fmla="*/ 1487 h 10000"/>
                <a:gd name="connsiteX8" fmla="*/ 7211 w 10000"/>
                <a:gd name="connsiteY8" fmla="*/ 7064 h 10000"/>
                <a:gd name="connsiteX9" fmla="*/ 8656 w 10000"/>
                <a:gd name="connsiteY9" fmla="*/ 4773 h 10000"/>
                <a:gd name="connsiteX10" fmla="*/ 9240 w 10000"/>
                <a:gd name="connsiteY10" fmla="*/ 6159 h 10000"/>
                <a:gd name="connsiteX11" fmla="*/ 10000 w 10000"/>
                <a:gd name="connsiteY11" fmla="*/ 5682 h 10000"/>
                <a:gd name="connsiteX12" fmla="*/ 0 w 10000"/>
                <a:gd name="connsiteY12" fmla="*/ 568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00" h="10000">
                  <a:moveTo>
                    <a:pt x="0" y="5686"/>
                  </a:moveTo>
                  <a:cubicBezTo>
                    <a:pt x="841" y="5264"/>
                    <a:pt x="862" y="5058"/>
                    <a:pt x="1396" y="5019"/>
                  </a:cubicBezTo>
                  <a:cubicBezTo>
                    <a:pt x="1930" y="4980"/>
                    <a:pt x="2027" y="6683"/>
                    <a:pt x="2487" y="6786"/>
                  </a:cubicBezTo>
                  <a:cubicBezTo>
                    <a:pt x="2947" y="6889"/>
                    <a:pt x="4440" y="1677"/>
                    <a:pt x="4691" y="2170"/>
                  </a:cubicBezTo>
                  <a:cubicBezTo>
                    <a:pt x="4942" y="2663"/>
                    <a:pt x="3614" y="10107"/>
                    <a:pt x="3992" y="9746"/>
                  </a:cubicBezTo>
                  <a:cubicBezTo>
                    <a:pt x="4370" y="9384"/>
                    <a:pt x="6720" y="-41"/>
                    <a:pt x="6960" y="1"/>
                  </a:cubicBezTo>
                  <a:cubicBezTo>
                    <a:pt x="7200" y="43"/>
                    <a:pt x="5224" y="9930"/>
                    <a:pt x="5434" y="10000"/>
                  </a:cubicBezTo>
                  <a:cubicBezTo>
                    <a:pt x="5644" y="10070"/>
                    <a:pt x="7592" y="1131"/>
                    <a:pt x="7754" y="1487"/>
                  </a:cubicBezTo>
                  <a:cubicBezTo>
                    <a:pt x="7916" y="1844"/>
                    <a:pt x="7061" y="6517"/>
                    <a:pt x="7211" y="7064"/>
                  </a:cubicBezTo>
                  <a:cubicBezTo>
                    <a:pt x="7361" y="7612"/>
                    <a:pt x="8318" y="4924"/>
                    <a:pt x="8656" y="4773"/>
                  </a:cubicBezTo>
                  <a:cubicBezTo>
                    <a:pt x="8994" y="4622"/>
                    <a:pt x="9116" y="5873"/>
                    <a:pt x="9240" y="6159"/>
                  </a:cubicBezTo>
                  <a:cubicBezTo>
                    <a:pt x="9365" y="6444"/>
                    <a:pt x="9668" y="5841"/>
                    <a:pt x="10000" y="5682"/>
                  </a:cubicBezTo>
                  <a:lnTo>
                    <a:pt x="0" y="5686"/>
                  </a:lnTo>
                  <a:close/>
                </a:path>
              </a:pathLst>
            </a:custGeom>
            <a:solidFill>
              <a:srgbClr val="F8949A">
                <a:alpha val="80000"/>
              </a:srgbClr>
            </a:solidFill>
            <a:ln w="6350">
              <a:solidFill>
                <a:srgbClr val="FF0000"/>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charset="0"/>
                <a:ea typeface="ＭＳ Ｐゴシック" charset="0"/>
                <a:cs typeface="+mn-cs"/>
              </a:endParaRPr>
            </a:p>
          </p:txBody>
        </p:sp>
        <p:cxnSp>
          <p:nvCxnSpPr>
            <p:cNvPr id="272" name="Straight Arrow Connector 271">
              <a:extLst>
                <a:ext uri="{FF2B5EF4-FFF2-40B4-BE49-F238E27FC236}">
                  <a16:creationId xmlns:a16="http://schemas.microsoft.com/office/drawing/2014/main" id="{883C96A0-0E4E-BCF6-CA21-532AB7D1B133}"/>
                </a:ext>
              </a:extLst>
            </p:cNvPr>
            <p:cNvCxnSpPr>
              <a:cxnSpLocks/>
            </p:cNvCxnSpPr>
            <p:nvPr/>
          </p:nvCxnSpPr>
          <p:spPr>
            <a:xfrm flipV="1">
              <a:off x="8898954" y="1979258"/>
              <a:ext cx="0" cy="2933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3" name="Straight Arrow Connector 272">
              <a:extLst>
                <a:ext uri="{FF2B5EF4-FFF2-40B4-BE49-F238E27FC236}">
                  <a16:creationId xmlns:a16="http://schemas.microsoft.com/office/drawing/2014/main" id="{6166E6B6-2B52-91D3-8A31-3BE02E713905}"/>
                </a:ext>
              </a:extLst>
            </p:cNvPr>
            <p:cNvCxnSpPr>
              <a:cxnSpLocks/>
            </p:cNvCxnSpPr>
            <p:nvPr/>
          </p:nvCxnSpPr>
          <p:spPr>
            <a:xfrm flipH="1">
              <a:off x="8546314" y="3101259"/>
              <a:ext cx="153920" cy="13834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274" name="Group 273">
              <a:extLst>
                <a:ext uri="{FF2B5EF4-FFF2-40B4-BE49-F238E27FC236}">
                  <a16:creationId xmlns:a16="http://schemas.microsoft.com/office/drawing/2014/main" id="{57DCB14D-6393-8E18-648F-3252729EDEE4}"/>
                </a:ext>
              </a:extLst>
            </p:cNvPr>
            <p:cNvGrpSpPr/>
            <p:nvPr/>
          </p:nvGrpSpPr>
          <p:grpSpPr>
            <a:xfrm>
              <a:off x="8353461" y="2261323"/>
              <a:ext cx="1495423" cy="658892"/>
              <a:chOff x="1019176" y="2111378"/>
              <a:chExt cx="4486273" cy="1976829"/>
            </a:xfrm>
          </p:grpSpPr>
          <p:sp>
            <p:nvSpPr>
              <p:cNvPr id="278" name="Freeform 277">
                <a:extLst>
                  <a:ext uri="{FF2B5EF4-FFF2-40B4-BE49-F238E27FC236}">
                    <a16:creationId xmlns:a16="http://schemas.microsoft.com/office/drawing/2014/main" id="{0AFEA0F0-1518-09C2-AD54-74F85ACB62AE}"/>
                  </a:ext>
                </a:extLst>
              </p:cNvPr>
              <p:cNvSpPr/>
              <p:nvPr/>
            </p:nvSpPr>
            <p:spPr>
              <a:xfrm>
                <a:off x="1019176" y="3740149"/>
                <a:ext cx="501650" cy="346076"/>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Lst>
                <a:ahLst/>
                <a:cxnLst>
                  <a:cxn ang="0">
                    <a:pos x="connsiteX0" y="connsiteY0"/>
                  </a:cxn>
                  <a:cxn ang="0">
                    <a:pos x="connsiteX1" y="connsiteY1"/>
                  </a:cxn>
                  <a:cxn ang="0">
                    <a:pos x="connsiteX2" y="connsiteY2"/>
                  </a:cxn>
                  <a:cxn ang="0">
                    <a:pos x="connsiteX3" y="connsiteY3"/>
                  </a:cxn>
                </a:cxnLst>
                <a:rect l="l" t="t" r="r" b="b"/>
                <a:pathLst>
                  <a:path w="501650" h="346076">
                    <a:moveTo>
                      <a:pt x="0" y="342901"/>
                    </a:moveTo>
                    <a:cubicBezTo>
                      <a:pt x="69321" y="230718"/>
                      <a:pt x="179917" y="-528"/>
                      <a:pt x="282575" y="1"/>
                    </a:cubicBezTo>
                    <a:cubicBezTo>
                      <a:pt x="385233" y="530"/>
                      <a:pt x="440267" y="244476"/>
                      <a:pt x="501650" y="346076"/>
                    </a:cubicBezTo>
                    <a:lnTo>
                      <a:pt x="0" y="342901"/>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sp>
            <p:nvSpPr>
              <p:cNvPr id="279" name="Freeform 278">
                <a:extLst>
                  <a:ext uri="{FF2B5EF4-FFF2-40B4-BE49-F238E27FC236}">
                    <a16:creationId xmlns:a16="http://schemas.microsoft.com/office/drawing/2014/main" id="{FD456F99-6550-980E-631D-65BEF206CEF2}"/>
                  </a:ext>
                </a:extLst>
              </p:cNvPr>
              <p:cNvSpPr/>
              <p:nvPr/>
            </p:nvSpPr>
            <p:spPr>
              <a:xfrm>
                <a:off x="1914526" y="2565405"/>
                <a:ext cx="327024" cy="1522802"/>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Lst>
                <a:ahLst/>
                <a:cxnLst>
                  <a:cxn ang="0">
                    <a:pos x="connsiteX0" y="connsiteY0"/>
                  </a:cxn>
                  <a:cxn ang="0">
                    <a:pos x="connsiteX1" y="connsiteY1"/>
                  </a:cxn>
                  <a:cxn ang="0">
                    <a:pos x="connsiteX2" y="connsiteY2"/>
                  </a:cxn>
                  <a:cxn ang="0">
                    <a:pos x="connsiteX3" y="connsiteY3"/>
                  </a:cxn>
                </a:cxnLst>
                <a:rect l="l" t="t" r="r" b="b"/>
                <a:pathLst>
                  <a:path w="516700" h="347979">
                    <a:moveTo>
                      <a:pt x="0" y="347979"/>
                    </a:moveTo>
                    <a:cubicBezTo>
                      <a:pt x="99420" y="235070"/>
                      <a:pt x="226558" y="76"/>
                      <a:pt x="312675" y="0"/>
                    </a:cubicBezTo>
                    <a:cubicBezTo>
                      <a:pt x="398792" y="-76"/>
                      <a:pt x="470366" y="246652"/>
                      <a:pt x="516700" y="347526"/>
                    </a:cubicBezTo>
                    <a:lnTo>
                      <a:pt x="0" y="347979"/>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sp>
            <p:nvSpPr>
              <p:cNvPr id="280" name="Freeform 279">
                <a:extLst>
                  <a:ext uri="{FF2B5EF4-FFF2-40B4-BE49-F238E27FC236}">
                    <a16:creationId xmlns:a16="http://schemas.microsoft.com/office/drawing/2014/main" id="{FD9844BA-2B03-0D0B-CDBC-B5FCC8AF5340}"/>
                  </a:ext>
                </a:extLst>
              </p:cNvPr>
              <p:cNvSpPr/>
              <p:nvPr/>
            </p:nvSpPr>
            <p:spPr>
              <a:xfrm>
                <a:off x="2495550" y="2111378"/>
                <a:ext cx="415925" cy="1973653"/>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Lst>
                <a:ahLst/>
                <a:cxnLst>
                  <a:cxn ang="0">
                    <a:pos x="connsiteX0" y="connsiteY0"/>
                  </a:cxn>
                  <a:cxn ang="0">
                    <a:pos x="connsiteX1" y="connsiteY1"/>
                  </a:cxn>
                  <a:cxn ang="0">
                    <a:pos x="connsiteX2" y="connsiteY2"/>
                  </a:cxn>
                  <a:cxn ang="0">
                    <a:pos x="connsiteX3" y="connsiteY3"/>
                  </a:cxn>
                </a:cxnLst>
                <a:rect l="l" t="t" r="r" b="b"/>
                <a:pathLst>
                  <a:path w="516700" h="451004">
                    <a:moveTo>
                      <a:pt x="0" y="451004"/>
                    </a:moveTo>
                    <a:cubicBezTo>
                      <a:pt x="40256" y="335193"/>
                      <a:pt x="131895" y="76"/>
                      <a:pt x="229845" y="0"/>
                    </a:cubicBezTo>
                    <a:cubicBezTo>
                      <a:pt x="327795" y="-76"/>
                      <a:pt x="470366" y="349677"/>
                      <a:pt x="516700" y="450551"/>
                    </a:cubicBezTo>
                    <a:lnTo>
                      <a:pt x="0" y="451004"/>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sp>
            <p:nvSpPr>
              <p:cNvPr id="281" name="Freeform 280">
                <a:extLst>
                  <a:ext uri="{FF2B5EF4-FFF2-40B4-BE49-F238E27FC236}">
                    <a16:creationId xmlns:a16="http://schemas.microsoft.com/office/drawing/2014/main" id="{2E7A5CEA-A5D7-FEED-6807-2A96527B1C8C}"/>
                  </a:ext>
                </a:extLst>
              </p:cNvPr>
              <p:cNvSpPr/>
              <p:nvPr/>
            </p:nvSpPr>
            <p:spPr>
              <a:xfrm>
                <a:off x="3346450" y="2816225"/>
                <a:ext cx="609600" cy="1268806"/>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Lst>
                <a:ahLst/>
                <a:cxnLst>
                  <a:cxn ang="0">
                    <a:pos x="connsiteX0" y="connsiteY0"/>
                  </a:cxn>
                  <a:cxn ang="0">
                    <a:pos x="connsiteX1" y="connsiteY1"/>
                  </a:cxn>
                  <a:cxn ang="0">
                    <a:pos x="connsiteX2" y="connsiteY2"/>
                  </a:cxn>
                  <a:cxn ang="0">
                    <a:pos x="connsiteX3" y="connsiteY3"/>
                  </a:cxn>
                </a:cxnLst>
                <a:rect l="l" t="t" r="r" b="b"/>
                <a:pathLst>
                  <a:path w="516700" h="455564">
                    <a:moveTo>
                      <a:pt x="0" y="455564"/>
                    </a:moveTo>
                    <a:cubicBezTo>
                      <a:pt x="40256" y="339753"/>
                      <a:pt x="110366" y="76"/>
                      <a:pt x="208316" y="0"/>
                    </a:cubicBezTo>
                    <a:cubicBezTo>
                      <a:pt x="306266" y="-76"/>
                      <a:pt x="440763" y="358797"/>
                      <a:pt x="516700" y="455111"/>
                    </a:cubicBezTo>
                    <a:lnTo>
                      <a:pt x="0" y="455564"/>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sp>
            <p:nvSpPr>
              <p:cNvPr id="282" name="Freeform 281">
                <a:extLst>
                  <a:ext uri="{FF2B5EF4-FFF2-40B4-BE49-F238E27FC236}">
                    <a16:creationId xmlns:a16="http://schemas.microsoft.com/office/drawing/2014/main" id="{AE3076A5-0FF9-590D-DCC9-CAC28F43F1E5}"/>
                  </a:ext>
                </a:extLst>
              </p:cNvPr>
              <p:cNvSpPr/>
              <p:nvPr/>
            </p:nvSpPr>
            <p:spPr>
              <a:xfrm>
                <a:off x="4562474" y="3873498"/>
                <a:ext cx="942975" cy="211531"/>
              </a:xfrm>
              <a:custGeom>
                <a:avLst/>
                <a:gdLst>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90944"/>
                  <a:gd name="connsiteX1" fmla="*/ 292462 w 512913"/>
                  <a:gd name="connsiteY1" fmla="*/ 0 h 390944"/>
                  <a:gd name="connsiteX2" fmla="*/ 505187 w 512913"/>
                  <a:gd name="connsiteY2" fmla="*/ 349250 h 390944"/>
                  <a:gd name="connsiteX3" fmla="*/ 3537 w 512913"/>
                  <a:gd name="connsiteY3" fmla="*/ 346075 h 390944"/>
                  <a:gd name="connsiteX0" fmla="*/ 3537 w 512913"/>
                  <a:gd name="connsiteY0" fmla="*/ 346075 h 349250"/>
                  <a:gd name="connsiteX1" fmla="*/ 292462 w 512913"/>
                  <a:gd name="connsiteY1" fmla="*/ 0 h 349250"/>
                  <a:gd name="connsiteX2" fmla="*/ 505187 w 512913"/>
                  <a:gd name="connsiteY2" fmla="*/ 349250 h 349250"/>
                  <a:gd name="connsiteX3" fmla="*/ 3537 w 512913"/>
                  <a:gd name="connsiteY3" fmla="*/ 346075 h 349250"/>
                  <a:gd name="connsiteX0" fmla="*/ 3537 w 515975"/>
                  <a:gd name="connsiteY0" fmla="*/ 346075 h 346075"/>
                  <a:gd name="connsiteX1" fmla="*/ 292462 w 515975"/>
                  <a:gd name="connsiteY1" fmla="*/ 0 h 346075"/>
                  <a:gd name="connsiteX2" fmla="*/ 508362 w 515975"/>
                  <a:gd name="connsiteY2" fmla="*/ 346075 h 346075"/>
                  <a:gd name="connsiteX3" fmla="*/ 3537 w 515975"/>
                  <a:gd name="connsiteY3" fmla="*/ 346075 h 346075"/>
                  <a:gd name="connsiteX0" fmla="*/ 3537 w 508362"/>
                  <a:gd name="connsiteY0" fmla="*/ 346075 h 346075"/>
                  <a:gd name="connsiteX1" fmla="*/ 292462 w 508362"/>
                  <a:gd name="connsiteY1" fmla="*/ 0 h 346075"/>
                  <a:gd name="connsiteX2" fmla="*/ 508362 w 508362"/>
                  <a:gd name="connsiteY2" fmla="*/ 346075 h 346075"/>
                  <a:gd name="connsiteX3" fmla="*/ 3537 w 508362"/>
                  <a:gd name="connsiteY3" fmla="*/ 346075 h 346075"/>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4825"/>
                  <a:gd name="connsiteY0" fmla="*/ 346219 h 346219"/>
                  <a:gd name="connsiteX1" fmla="*/ 288925 w 504825"/>
                  <a:gd name="connsiteY1" fmla="*/ 144 h 346219"/>
                  <a:gd name="connsiteX2" fmla="*/ 504825 w 504825"/>
                  <a:gd name="connsiteY2" fmla="*/ 346219 h 346219"/>
                  <a:gd name="connsiteX3" fmla="*/ 0 w 504825"/>
                  <a:gd name="connsiteY3" fmla="*/ 346219 h 346219"/>
                  <a:gd name="connsiteX0" fmla="*/ 0 w 504825"/>
                  <a:gd name="connsiteY0" fmla="*/ 346075 h 346075"/>
                  <a:gd name="connsiteX1" fmla="*/ 288925 w 504825"/>
                  <a:gd name="connsiteY1" fmla="*/ 0 h 346075"/>
                  <a:gd name="connsiteX2" fmla="*/ 504825 w 504825"/>
                  <a:gd name="connsiteY2" fmla="*/ 346075 h 346075"/>
                  <a:gd name="connsiteX3" fmla="*/ 0 w 504825"/>
                  <a:gd name="connsiteY3" fmla="*/ 346075 h 346075"/>
                  <a:gd name="connsiteX0" fmla="*/ 0 w 501650"/>
                  <a:gd name="connsiteY0" fmla="*/ 342900 h 346075"/>
                  <a:gd name="connsiteX1" fmla="*/ 285750 w 501650"/>
                  <a:gd name="connsiteY1" fmla="*/ 0 h 346075"/>
                  <a:gd name="connsiteX2" fmla="*/ 501650 w 501650"/>
                  <a:gd name="connsiteY2" fmla="*/ 346075 h 346075"/>
                  <a:gd name="connsiteX3" fmla="*/ 0 w 501650"/>
                  <a:gd name="connsiteY3" fmla="*/ 342900 h 346075"/>
                  <a:gd name="connsiteX0" fmla="*/ 0 w 501650"/>
                  <a:gd name="connsiteY0" fmla="*/ 343205 h 346380"/>
                  <a:gd name="connsiteX1" fmla="*/ 285750 w 501650"/>
                  <a:gd name="connsiteY1" fmla="*/ 305 h 346380"/>
                  <a:gd name="connsiteX2" fmla="*/ 501650 w 501650"/>
                  <a:gd name="connsiteY2" fmla="*/ 346380 h 346380"/>
                  <a:gd name="connsiteX3" fmla="*/ 0 w 501650"/>
                  <a:gd name="connsiteY3" fmla="*/ 343205 h 346380"/>
                  <a:gd name="connsiteX0" fmla="*/ 0 w 501650"/>
                  <a:gd name="connsiteY0" fmla="*/ 343455 h 346630"/>
                  <a:gd name="connsiteX1" fmla="*/ 285750 w 501650"/>
                  <a:gd name="connsiteY1" fmla="*/ 555 h 346630"/>
                  <a:gd name="connsiteX2" fmla="*/ 501650 w 501650"/>
                  <a:gd name="connsiteY2" fmla="*/ 346630 h 346630"/>
                  <a:gd name="connsiteX3" fmla="*/ 0 w 501650"/>
                  <a:gd name="connsiteY3" fmla="*/ 343455 h 346630"/>
                  <a:gd name="connsiteX0" fmla="*/ 0 w 501650"/>
                  <a:gd name="connsiteY0" fmla="*/ 342901 h 346076"/>
                  <a:gd name="connsiteX1" fmla="*/ 285750 w 501650"/>
                  <a:gd name="connsiteY1" fmla="*/ 1 h 346076"/>
                  <a:gd name="connsiteX2" fmla="*/ 501650 w 501650"/>
                  <a:gd name="connsiteY2" fmla="*/ 346076 h 346076"/>
                  <a:gd name="connsiteX3" fmla="*/ 0 w 501650"/>
                  <a:gd name="connsiteY3" fmla="*/ 342901 h 346076"/>
                  <a:gd name="connsiteX0" fmla="*/ 0 w 501650"/>
                  <a:gd name="connsiteY0" fmla="*/ 343417 h 346592"/>
                  <a:gd name="connsiteX1" fmla="*/ 285750 w 501650"/>
                  <a:gd name="connsiteY1" fmla="*/ 517 h 346592"/>
                  <a:gd name="connsiteX2" fmla="*/ 501650 w 501650"/>
                  <a:gd name="connsiteY2" fmla="*/ 346592 h 346592"/>
                  <a:gd name="connsiteX3" fmla="*/ 0 w 501650"/>
                  <a:gd name="connsiteY3" fmla="*/ 343417 h 346592"/>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40249 h 343424"/>
                  <a:gd name="connsiteX1" fmla="*/ 288925 w 501650"/>
                  <a:gd name="connsiteY1" fmla="*/ 524 h 343424"/>
                  <a:gd name="connsiteX2" fmla="*/ 501650 w 501650"/>
                  <a:gd name="connsiteY2" fmla="*/ 343424 h 343424"/>
                  <a:gd name="connsiteX3" fmla="*/ 0 w 501650"/>
                  <a:gd name="connsiteY3" fmla="*/ 340249 h 343424"/>
                  <a:gd name="connsiteX0" fmla="*/ 0 w 501650"/>
                  <a:gd name="connsiteY0" fmla="*/ 339874 h 343049"/>
                  <a:gd name="connsiteX1" fmla="*/ 288925 w 501650"/>
                  <a:gd name="connsiteY1" fmla="*/ 149 h 343049"/>
                  <a:gd name="connsiteX2" fmla="*/ 501650 w 501650"/>
                  <a:gd name="connsiteY2" fmla="*/ 343049 h 343049"/>
                  <a:gd name="connsiteX3" fmla="*/ 0 w 501650"/>
                  <a:gd name="connsiteY3" fmla="*/ 339874 h 343049"/>
                  <a:gd name="connsiteX0" fmla="*/ 0 w 501650"/>
                  <a:gd name="connsiteY0" fmla="*/ 343046 h 346221"/>
                  <a:gd name="connsiteX1" fmla="*/ 282575 w 501650"/>
                  <a:gd name="connsiteY1" fmla="*/ 146 h 346221"/>
                  <a:gd name="connsiteX2" fmla="*/ 501650 w 501650"/>
                  <a:gd name="connsiteY2" fmla="*/ 346221 h 346221"/>
                  <a:gd name="connsiteX3" fmla="*/ 0 w 501650"/>
                  <a:gd name="connsiteY3" fmla="*/ 343046 h 346221"/>
                  <a:gd name="connsiteX0" fmla="*/ 0 w 501650"/>
                  <a:gd name="connsiteY0" fmla="*/ 342901 h 346076"/>
                  <a:gd name="connsiteX1" fmla="*/ 282575 w 501650"/>
                  <a:gd name="connsiteY1" fmla="*/ 1 h 346076"/>
                  <a:gd name="connsiteX2" fmla="*/ 501650 w 501650"/>
                  <a:gd name="connsiteY2" fmla="*/ 346076 h 346076"/>
                  <a:gd name="connsiteX3" fmla="*/ 0 w 501650"/>
                  <a:gd name="connsiteY3" fmla="*/ 342901 h 346076"/>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6529 h 346529"/>
                  <a:gd name="connsiteX1" fmla="*/ 297625 w 516700"/>
                  <a:gd name="connsiteY1" fmla="*/ 1 h 346529"/>
                  <a:gd name="connsiteX2" fmla="*/ 516700 w 516700"/>
                  <a:gd name="connsiteY2" fmla="*/ 346076 h 346529"/>
                  <a:gd name="connsiteX3" fmla="*/ 0 w 516700"/>
                  <a:gd name="connsiteY3" fmla="*/ 346529 h 34652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347979 h 347979"/>
                  <a:gd name="connsiteX1" fmla="*/ 312675 w 516700"/>
                  <a:gd name="connsiteY1" fmla="*/ 0 h 347979"/>
                  <a:gd name="connsiteX2" fmla="*/ 516700 w 516700"/>
                  <a:gd name="connsiteY2" fmla="*/ 347526 h 347979"/>
                  <a:gd name="connsiteX3" fmla="*/ 0 w 516700"/>
                  <a:gd name="connsiteY3" fmla="*/ 347979 h 347979"/>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1004 h 451004"/>
                  <a:gd name="connsiteX1" fmla="*/ 229845 w 516700"/>
                  <a:gd name="connsiteY1" fmla="*/ 0 h 451004"/>
                  <a:gd name="connsiteX2" fmla="*/ 516700 w 516700"/>
                  <a:gd name="connsiteY2" fmla="*/ 450551 h 451004"/>
                  <a:gd name="connsiteX3" fmla="*/ 0 w 516700"/>
                  <a:gd name="connsiteY3" fmla="*/ 451004 h 45100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55564 h 455564"/>
                  <a:gd name="connsiteX1" fmla="*/ 208316 w 516700"/>
                  <a:gd name="connsiteY1" fmla="*/ 0 h 455564"/>
                  <a:gd name="connsiteX2" fmla="*/ 516700 w 516700"/>
                  <a:gd name="connsiteY2" fmla="*/ 455111 h 455564"/>
                  <a:gd name="connsiteX3" fmla="*/ 0 w 516700"/>
                  <a:gd name="connsiteY3" fmla="*/ 455564 h 455564"/>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77388 h 477388"/>
                  <a:gd name="connsiteX1" fmla="*/ 175261 w 516700"/>
                  <a:gd name="connsiteY1" fmla="*/ 0 h 477388"/>
                  <a:gd name="connsiteX2" fmla="*/ 516700 w 516700"/>
                  <a:gd name="connsiteY2" fmla="*/ 476935 h 477388"/>
                  <a:gd name="connsiteX3" fmla="*/ 0 w 516700"/>
                  <a:gd name="connsiteY3" fmla="*/ 477388 h 477388"/>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 name="connsiteX0" fmla="*/ 0 w 516700"/>
                  <a:gd name="connsiteY0" fmla="*/ 484663 h 484663"/>
                  <a:gd name="connsiteX1" fmla="*/ 182220 w 516700"/>
                  <a:gd name="connsiteY1" fmla="*/ 0 h 484663"/>
                  <a:gd name="connsiteX2" fmla="*/ 516700 w 516700"/>
                  <a:gd name="connsiteY2" fmla="*/ 484210 h 484663"/>
                  <a:gd name="connsiteX3" fmla="*/ 0 w 516700"/>
                  <a:gd name="connsiteY3" fmla="*/ 484663 h 484663"/>
                </a:gdLst>
                <a:ahLst/>
                <a:cxnLst>
                  <a:cxn ang="0">
                    <a:pos x="connsiteX0" y="connsiteY0"/>
                  </a:cxn>
                  <a:cxn ang="0">
                    <a:pos x="connsiteX1" y="connsiteY1"/>
                  </a:cxn>
                  <a:cxn ang="0">
                    <a:pos x="connsiteX2" y="connsiteY2"/>
                  </a:cxn>
                  <a:cxn ang="0">
                    <a:pos x="connsiteX3" y="connsiteY3"/>
                  </a:cxn>
                </a:cxnLst>
                <a:rect l="l" t="t" r="r" b="b"/>
                <a:pathLst>
                  <a:path w="516700" h="484663">
                    <a:moveTo>
                      <a:pt x="0" y="484663"/>
                    </a:moveTo>
                    <a:cubicBezTo>
                      <a:pt x="38516" y="332478"/>
                      <a:pt x="84270" y="76"/>
                      <a:pt x="182220" y="0"/>
                    </a:cubicBezTo>
                    <a:cubicBezTo>
                      <a:pt x="280170" y="-76"/>
                      <a:pt x="348557" y="380621"/>
                      <a:pt x="516700" y="484210"/>
                    </a:cubicBezTo>
                    <a:lnTo>
                      <a:pt x="0" y="484663"/>
                    </a:ln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grpSp>
        <mc:AlternateContent xmlns:mc="http://schemas.openxmlformats.org/markup-compatibility/2006" xmlns:a14="http://schemas.microsoft.com/office/drawing/2010/main">
          <mc:Choice Requires="a14">
            <p:sp>
              <p:nvSpPr>
                <p:cNvPr id="275" name="TextBox 274">
                  <a:extLst>
                    <a:ext uri="{FF2B5EF4-FFF2-40B4-BE49-F238E27FC236}">
                      <a16:creationId xmlns:a16="http://schemas.microsoft.com/office/drawing/2014/main" id="{5856187D-3C3E-0CDE-5D56-35025AA03238}"/>
                    </a:ext>
                  </a:extLst>
                </p:cNvPr>
                <p:cNvSpPr txBox="1"/>
                <p:nvPr/>
              </p:nvSpPr>
              <p:spPr>
                <a:xfrm>
                  <a:off x="8716056" y="2041320"/>
                  <a:ext cx="211404"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8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t>𝐵</m:t>
                            </m:r>
                          </m:e>
                        </m:acc>
                      </m:oMath>
                    </m:oMathPara>
                  </a14:m>
                  <a:endParaRPr kumimoji="0" lang="en-US" sz="1800" b="0" i="0" u="none" strike="noStrike" kern="1200" cap="none" spc="0" normalizeH="0" baseline="0" noProof="0" dirty="0">
                    <a:ln>
                      <a:noFill/>
                    </a:ln>
                    <a:solidFill>
                      <a:srgbClr val="00B0F0"/>
                    </a:solidFill>
                    <a:effectLst/>
                    <a:uLnTx/>
                    <a:uFillTx/>
                    <a:latin typeface="Calibri" panose="020F0502020204030204"/>
                    <a:ea typeface="+mn-ea"/>
                    <a:cs typeface="+mn-cs"/>
                  </a:endParaRPr>
                </a:p>
              </p:txBody>
            </p:sp>
          </mc:Choice>
          <mc:Fallback xmlns="">
            <p:sp>
              <p:nvSpPr>
                <p:cNvPr id="28" name="TextBox 27">
                  <a:extLst>
                    <a:ext uri="{FF2B5EF4-FFF2-40B4-BE49-F238E27FC236}">
                      <a16:creationId xmlns:a16="http://schemas.microsoft.com/office/drawing/2014/main" id="{FA5B8FC9-9F60-D15F-8B5F-A712C119DFB5}"/>
                    </a:ext>
                  </a:extLst>
                </p:cNvPr>
                <p:cNvSpPr txBox="1">
                  <a:spLocks noRot="1" noChangeAspect="1" noMove="1" noResize="1" noEditPoints="1" noAdjustHandles="1" noChangeArrowheads="1" noChangeShapeType="1" noTextEdit="1"/>
                </p:cNvSpPr>
                <p:nvPr/>
              </p:nvSpPr>
              <p:spPr>
                <a:xfrm>
                  <a:off x="8716056" y="2041320"/>
                  <a:ext cx="211404" cy="310598"/>
                </a:xfrm>
                <a:prstGeom prst="rect">
                  <a:avLst/>
                </a:prstGeom>
                <a:blipFill>
                  <a:blip r:embed="rId15"/>
                  <a:stretch>
                    <a:fillRect l="-29412" r="-23529" b="-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6" name="TextBox 275">
                  <a:extLst>
                    <a:ext uri="{FF2B5EF4-FFF2-40B4-BE49-F238E27FC236}">
                      <a16:creationId xmlns:a16="http://schemas.microsoft.com/office/drawing/2014/main" id="{B2085D02-77A2-5A43-860A-97428B993C08}"/>
                    </a:ext>
                  </a:extLst>
                </p:cNvPr>
                <p:cNvSpPr txBox="1"/>
                <p:nvPr/>
              </p:nvSpPr>
              <p:spPr>
                <a:xfrm>
                  <a:off x="8377627" y="3056062"/>
                  <a:ext cx="206210"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𝐸</m:t>
                            </m:r>
                          </m:e>
                        </m:acc>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29" name="TextBox 28">
                  <a:extLst>
                    <a:ext uri="{FF2B5EF4-FFF2-40B4-BE49-F238E27FC236}">
                      <a16:creationId xmlns:a16="http://schemas.microsoft.com/office/drawing/2014/main" id="{23331636-CD2F-2808-6314-6CE8DD7FBD41}"/>
                    </a:ext>
                  </a:extLst>
                </p:cNvPr>
                <p:cNvSpPr txBox="1">
                  <a:spLocks noRot="1" noChangeAspect="1" noMove="1" noResize="1" noEditPoints="1" noAdjustHandles="1" noChangeArrowheads="1" noChangeShapeType="1" noTextEdit="1"/>
                </p:cNvSpPr>
                <p:nvPr/>
              </p:nvSpPr>
              <p:spPr>
                <a:xfrm>
                  <a:off x="8377627" y="3056062"/>
                  <a:ext cx="206210" cy="310598"/>
                </a:xfrm>
                <a:prstGeom prst="rect">
                  <a:avLst/>
                </a:prstGeom>
                <a:blipFill>
                  <a:blip r:embed="rId16"/>
                  <a:stretch>
                    <a:fillRect l="-29412" r="-17647" b="-8000"/>
                  </a:stretch>
                </a:blipFill>
              </p:spPr>
              <p:txBody>
                <a:bodyPr/>
                <a:lstStyle/>
                <a:p>
                  <a:r>
                    <a:rPr lang="en-US">
                      <a:noFill/>
                    </a:rPr>
                    <a:t> </a:t>
                  </a:r>
                </a:p>
              </p:txBody>
            </p:sp>
          </mc:Fallback>
        </mc:AlternateContent>
        <p:sp>
          <p:nvSpPr>
            <p:cNvPr id="277" name="TextBox 276">
              <a:extLst>
                <a:ext uri="{FF2B5EF4-FFF2-40B4-BE49-F238E27FC236}">
                  <a16:creationId xmlns:a16="http://schemas.microsoft.com/office/drawing/2014/main" id="{E1D2D90A-5BE2-044F-B552-AFD5A55DAAF2}"/>
                </a:ext>
              </a:extLst>
            </p:cNvPr>
            <p:cNvSpPr txBox="1"/>
            <p:nvPr/>
          </p:nvSpPr>
          <p:spPr>
            <a:xfrm>
              <a:off x="9208565" y="2062356"/>
              <a:ext cx="45557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BF9BFD"/>
                  </a:solidFill>
                  <a:effectLst/>
                  <a:uLnTx/>
                  <a:uFillTx/>
                  <a:latin typeface="Calibri" panose="020F0502020204030204"/>
                  <a:ea typeface="+mn-ea"/>
                  <a:cs typeface="+mn-cs"/>
                </a:rPr>
                <a:t>THz</a:t>
              </a:r>
            </a:p>
          </p:txBody>
        </p:sp>
      </p:grpSp>
      <p:grpSp>
        <p:nvGrpSpPr>
          <p:cNvPr id="288" name="Group 287">
            <a:extLst>
              <a:ext uri="{FF2B5EF4-FFF2-40B4-BE49-F238E27FC236}">
                <a16:creationId xmlns:a16="http://schemas.microsoft.com/office/drawing/2014/main" id="{1C4FE244-0FD2-62CA-465E-AA503A92337D}"/>
              </a:ext>
            </a:extLst>
          </p:cNvPr>
          <p:cNvGrpSpPr/>
          <p:nvPr/>
        </p:nvGrpSpPr>
        <p:grpSpPr>
          <a:xfrm>
            <a:off x="1507755" y="3547974"/>
            <a:ext cx="2177556" cy="1210773"/>
            <a:chOff x="6153645" y="2448847"/>
            <a:chExt cx="2177556" cy="1210773"/>
          </a:xfrm>
        </p:grpSpPr>
        <p:grpSp>
          <p:nvGrpSpPr>
            <p:cNvPr id="289" name="Group 288">
              <a:extLst>
                <a:ext uri="{FF2B5EF4-FFF2-40B4-BE49-F238E27FC236}">
                  <a16:creationId xmlns:a16="http://schemas.microsoft.com/office/drawing/2014/main" id="{86B8652F-3F7F-9AA4-09D5-8CC0162FB46A}"/>
                </a:ext>
              </a:extLst>
            </p:cNvPr>
            <p:cNvGrpSpPr/>
            <p:nvPr/>
          </p:nvGrpSpPr>
          <p:grpSpPr>
            <a:xfrm>
              <a:off x="6153645" y="2448847"/>
              <a:ext cx="2177556" cy="1017674"/>
              <a:chOff x="4216326" y="1200114"/>
              <a:chExt cx="3496812" cy="1374464"/>
            </a:xfrm>
          </p:grpSpPr>
          <p:grpSp>
            <p:nvGrpSpPr>
              <p:cNvPr id="404" name="Group 403">
                <a:extLst>
                  <a:ext uri="{FF2B5EF4-FFF2-40B4-BE49-F238E27FC236}">
                    <a16:creationId xmlns:a16="http://schemas.microsoft.com/office/drawing/2014/main" id="{5EED497F-A816-4BD7-EBC7-B97617A22863}"/>
                  </a:ext>
                </a:extLst>
              </p:cNvPr>
              <p:cNvGrpSpPr/>
              <p:nvPr/>
            </p:nvGrpSpPr>
            <p:grpSpPr>
              <a:xfrm>
                <a:off x="4216326" y="1438325"/>
                <a:ext cx="3496812" cy="760313"/>
                <a:chOff x="3450717" y="1427819"/>
                <a:chExt cx="2922651" cy="635473"/>
              </a:xfrm>
            </p:grpSpPr>
            <p:grpSp>
              <p:nvGrpSpPr>
                <p:cNvPr id="411" name="Group 410">
                  <a:extLst>
                    <a:ext uri="{FF2B5EF4-FFF2-40B4-BE49-F238E27FC236}">
                      <a16:creationId xmlns:a16="http://schemas.microsoft.com/office/drawing/2014/main" id="{70724327-D524-597D-92B3-12D829C67970}"/>
                    </a:ext>
                  </a:extLst>
                </p:cNvPr>
                <p:cNvGrpSpPr/>
                <p:nvPr/>
              </p:nvGrpSpPr>
              <p:grpSpPr>
                <a:xfrm>
                  <a:off x="4942645" y="1587346"/>
                  <a:ext cx="527363" cy="316418"/>
                  <a:chOff x="4777740" y="1440180"/>
                  <a:chExt cx="1828800" cy="1097280"/>
                </a:xfrm>
                <a:solidFill>
                  <a:srgbClr val="009FDF">
                    <a:lumMod val="40000"/>
                    <a:lumOff val="60000"/>
                  </a:srgbClr>
                </a:solidFill>
              </p:grpSpPr>
              <p:sp>
                <p:nvSpPr>
                  <p:cNvPr id="435" name="Rectangle 434">
                    <a:extLst>
                      <a:ext uri="{FF2B5EF4-FFF2-40B4-BE49-F238E27FC236}">
                        <a16:creationId xmlns:a16="http://schemas.microsoft.com/office/drawing/2014/main" id="{C0857263-66CA-AC65-7A2D-22032B28349D}"/>
                      </a:ext>
                    </a:extLst>
                  </p:cNvPr>
                  <p:cNvSpPr/>
                  <p:nvPr/>
                </p:nvSpPr>
                <p:spPr>
                  <a:xfrm>
                    <a:off x="4777740" y="1440180"/>
                    <a:ext cx="1828800" cy="274320"/>
                  </a:xfrm>
                  <a:prstGeom prst="rect">
                    <a:avLst/>
                  </a:prstGeom>
                  <a:grpFill/>
                  <a:ln w="12700" cap="flat" cmpd="sng" algn="ctr">
                    <a:noFill/>
                    <a:prstDash val="solid"/>
                    <a:miter lim="800000"/>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Arial"/>
                      <a:ea typeface="+mn-ea"/>
                      <a:cs typeface="+mn-cs"/>
                    </a:endParaRPr>
                  </a:p>
                </p:txBody>
              </p:sp>
              <p:sp>
                <p:nvSpPr>
                  <p:cNvPr id="436" name="Rectangle 435">
                    <a:extLst>
                      <a:ext uri="{FF2B5EF4-FFF2-40B4-BE49-F238E27FC236}">
                        <a16:creationId xmlns:a16="http://schemas.microsoft.com/office/drawing/2014/main" id="{FD02A8BB-3785-74ED-2632-60DD992FF08F}"/>
                      </a:ext>
                    </a:extLst>
                  </p:cNvPr>
                  <p:cNvSpPr/>
                  <p:nvPr/>
                </p:nvSpPr>
                <p:spPr>
                  <a:xfrm>
                    <a:off x="4777740" y="1714500"/>
                    <a:ext cx="1371600" cy="274320"/>
                  </a:xfrm>
                  <a:prstGeom prst="rect">
                    <a:avLst/>
                  </a:prstGeom>
                  <a:grpFill/>
                  <a:ln w="12700" cap="flat" cmpd="sng" algn="ctr">
                    <a:noFill/>
                    <a:prstDash val="solid"/>
                    <a:miter lim="800000"/>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Arial"/>
                      <a:ea typeface="+mn-ea"/>
                      <a:cs typeface="+mn-cs"/>
                    </a:endParaRPr>
                  </a:p>
                </p:txBody>
              </p:sp>
              <p:sp>
                <p:nvSpPr>
                  <p:cNvPr id="437" name="Rectangle 436">
                    <a:extLst>
                      <a:ext uri="{FF2B5EF4-FFF2-40B4-BE49-F238E27FC236}">
                        <a16:creationId xmlns:a16="http://schemas.microsoft.com/office/drawing/2014/main" id="{93A19272-DCF0-352B-D5A0-89B16C98B18F}"/>
                      </a:ext>
                    </a:extLst>
                  </p:cNvPr>
                  <p:cNvSpPr/>
                  <p:nvPr/>
                </p:nvSpPr>
                <p:spPr>
                  <a:xfrm>
                    <a:off x="4777740" y="1988820"/>
                    <a:ext cx="914400" cy="274320"/>
                  </a:xfrm>
                  <a:prstGeom prst="rect">
                    <a:avLst/>
                  </a:prstGeom>
                  <a:grpFill/>
                  <a:ln w="12700" cap="flat" cmpd="sng" algn="ctr">
                    <a:noFill/>
                    <a:prstDash val="solid"/>
                    <a:miter lim="800000"/>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Arial"/>
                      <a:ea typeface="+mn-ea"/>
                      <a:cs typeface="+mn-cs"/>
                    </a:endParaRPr>
                  </a:p>
                </p:txBody>
              </p:sp>
              <p:sp>
                <p:nvSpPr>
                  <p:cNvPr id="438" name="Rectangle 437">
                    <a:extLst>
                      <a:ext uri="{FF2B5EF4-FFF2-40B4-BE49-F238E27FC236}">
                        <a16:creationId xmlns:a16="http://schemas.microsoft.com/office/drawing/2014/main" id="{A9702991-833D-B852-DFEE-5AFEEBC9DFC9}"/>
                      </a:ext>
                    </a:extLst>
                  </p:cNvPr>
                  <p:cNvSpPr/>
                  <p:nvPr/>
                </p:nvSpPr>
                <p:spPr>
                  <a:xfrm>
                    <a:off x="4777740" y="2263140"/>
                    <a:ext cx="457200" cy="274320"/>
                  </a:xfrm>
                  <a:prstGeom prst="rect">
                    <a:avLst/>
                  </a:prstGeom>
                  <a:grpFill/>
                  <a:ln w="12700" cap="flat" cmpd="sng" algn="ctr">
                    <a:noFill/>
                    <a:prstDash val="solid"/>
                    <a:miter lim="800000"/>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Arial"/>
                      <a:ea typeface="+mn-ea"/>
                      <a:cs typeface="+mn-cs"/>
                    </a:endParaRPr>
                  </a:p>
                </p:txBody>
              </p:sp>
            </p:grpSp>
            <p:grpSp>
              <p:nvGrpSpPr>
                <p:cNvPr id="412" name="Group 411">
                  <a:extLst>
                    <a:ext uri="{FF2B5EF4-FFF2-40B4-BE49-F238E27FC236}">
                      <a16:creationId xmlns:a16="http://schemas.microsoft.com/office/drawing/2014/main" id="{5DE588CA-F508-C3DD-678F-10995E122C0B}"/>
                    </a:ext>
                  </a:extLst>
                </p:cNvPr>
                <p:cNvGrpSpPr/>
                <p:nvPr/>
              </p:nvGrpSpPr>
              <p:grpSpPr>
                <a:xfrm>
                  <a:off x="4940997" y="1427819"/>
                  <a:ext cx="1432371" cy="635473"/>
                  <a:chOff x="3971925" y="886968"/>
                  <a:chExt cx="4967204" cy="2203705"/>
                </a:xfrm>
              </p:grpSpPr>
              <p:cxnSp>
                <p:nvCxnSpPr>
                  <p:cNvPr id="428" name="Straight Connector 427">
                    <a:extLst>
                      <a:ext uri="{FF2B5EF4-FFF2-40B4-BE49-F238E27FC236}">
                        <a16:creationId xmlns:a16="http://schemas.microsoft.com/office/drawing/2014/main" id="{1DE9F365-27E5-BF20-D4CE-7174625F7CCD}"/>
                      </a:ext>
                    </a:extLst>
                  </p:cNvPr>
                  <p:cNvCxnSpPr/>
                  <p:nvPr/>
                </p:nvCxnSpPr>
                <p:spPr>
                  <a:xfrm>
                    <a:off x="3971925" y="1440180"/>
                    <a:ext cx="2743200" cy="0"/>
                  </a:xfrm>
                  <a:prstGeom prst="line">
                    <a:avLst/>
                  </a:prstGeom>
                  <a:noFill/>
                  <a:ln w="15875" cap="flat" cmpd="sng" algn="ctr">
                    <a:solidFill>
                      <a:sysClr val="windowText" lastClr="000000"/>
                    </a:solidFill>
                    <a:prstDash val="solid"/>
                    <a:miter lim="800000"/>
                  </a:ln>
                  <a:effectLst/>
                </p:spPr>
              </p:cxnSp>
              <p:cxnSp>
                <p:nvCxnSpPr>
                  <p:cNvPr id="429" name="Straight Connector 428">
                    <a:extLst>
                      <a:ext uri="{FF2B5EF4-FFF2-40B4-BE49-F238E27FC236}">
                        <a16:creationId xmlns:a16="http://schemas.microsoft.com/office/drawing/2014/main" id="{C97E0F6E-3F95-0893-917A-0E69E437EBF5}"/>
                      </a:ext>
                    </a:extLst>
                  </p:cNvPr>
                  <p:cNvCxnSpPr/>
                  <p:nvPr/>
                </p:nvCxnSpPr>
                <p:spPr>
                  <a:xfrm>
                    <a:off x="3971925" y="1714500"/>
                    <a:ext cx="2743200" cy="0"/>
                  </a:xfrm>
                  <a:prstGeom prst="line">
                    <a:avLst/>
                  </a:prstGeom>
                  <a:noFill/>
                  <a:ln w="15875" cap="flat" cmpd="sng" algn="ctr">
                    <a:solidFill>
                      <a:sysClr val="windowText" lastClr="000000"/>
                    </a:solidFill>
                    <a:prstDash val="solid"/>
                    <a:miter lim="800000"/>
                  </a:ln>
                  <a:effectLst/>
                </p:spPr>
              </p:cxnSp>
              <p:cxnSp>
                <p:nvCxnSpPr>
                  <p:cNvPr id="430" name="Straight Connector 429">
                    <a:extLst>
                      <a:ext uri="{FF2B5EF4-FFF2-40B4-BE49-F238E27FC236}">
                        <a16:creationId xmlns:a16="http://schemas.microsoft.com/office/drawing/2014/main" id="{BF14A145-C9CE-9BB3-B6DC-F9AD008D7A68}"/>
                      </a:ext>
                    </a:extLst>
                  </p:cNvPr>
                  <p:cNvCxnSpPr/>
                  <p:nvPr/>
                </p:nvCxnSpPr>
                <p:spPr>
                  <a:xfrm>
                    <a:off x="3971925" y="1988820"/>
                    <a:ext cx="2743200" cy="0"/>
                  </a:xfrm>
                  <a:prstGeom prst="line">
                    <a:avLst/>
                  </a:prstGeom>
                  <a:noFill/>
                  <a:ln w="15875" cap="flat" cmpd="sng" algn="ctr">
                    <a:solidFill>
                      <a:sysClr val="windowText" lastClr="000000"/>
                    </a:solidFill>
                    <a:prstDash val="solid"/>
                    <a:miter lim="800000"/>
                  </a:ln>
                  <a:effectLst/>
                </p:spPr>
              </p:cxnSp>
              <p:cxnSp>
                <p:nvCxnSpPr>
                  <p:cNvPr id="431" name="Straight Connector 430">
                    <a:extLst>
                      <a:ext uri="{FF2B5EF4-FFF2-40B4-BE49-F238E27FC236}">
                        <a16:creationId xmlns:a16="http://schemas.microsoft.com/office/drawing/2014/main" id="{A97448E0-BBA3-45EB-9E91-B672B3094BBE}"/>
                      </a:ext>
                    </a:extLst>
                  </p:cNvPr>
                  <p:cNvCxnSpPr/>
                  <p:nvPr/>
                </p:nvCxnSpPr>
                <p:spPr>
                  <a:xfrm>
                    <a:off x="3971925" y="2263140"/>
                    <a:ext cx="2743200" cy="0"/>
                  </a:xfrm>
                  <a:prstGeom prst="line">
                    <a:avLst/>
                  </a:prstGeom>
                  <a:noFill/>
                  <a:ln w="15875" cap="flat" cmpd="sng" algn="ctr">
                    <a:solidFill>
                      <a:sysClr val="windowText" lastClr="000000"/>
                    </a:solidFill>
                    <a:prstDash val="solid"/>
                    <a:miter lim="800000"/>
                  </a:ln>
                  <a:effectLst/>
                </p:spPr>
              </p:cxnSp>
              <p:cxnSp>
                <p:nvCxnSpPr>
                  <p:cNvPr id="432" name="Straight Connector 431">
                    <a:extLst>
                      <a:ext uri="{FF2B5EF4-FFF2-40B4-BE49-F238E27FC236}">
                        <a16:creationId xmlns:a16="http://schemas.microsoft.com/office/drawing/2014/main" id="{DA770C88-C753-EBA8-5062-EC30FFFE25FD}"/>
                      </a:ext>
                    </a:extLst>
                  </p:cNvPr>
                  <p:cNvCxnSpPr/>
                  <p:nvPr/>
                </p:nvCxnSpPr>
                <p:spPr>
                  <a:xfrm>
                    <a:off x="3971925" y="2537460"/>
                    <a:ext cx="2743200" cy="0"/>
                  </a:xfrm>
                  <a:prstGeom prst="line">
                    <a:avLst/>
                  </a:prstGeom>
                  <a:noFill/>
                  <a:ln w="15875" cap="flat" cmpd="sng" algn="ctr">
                    <a:solidFill>
                      <a:sysClr val="windowText" lastClr="000000"/>
                    </a:solidFill>
                    <a:prstDash val="solid"/>
                    <a:miter lim="800000"/>
                  </a:ln>
                  <a:effectLst/>
                </p:spPr>
              </p:cxnSp>
              <p:cxnSp>
                <p:nvCxnSpPr>
                  <p:cNvPr id="433" name="Straight Connector 432">
                    <a:extLst>
                      <a:ext uri="{FF2B5EF4-FFF2-40B4-BE49-F238E27FC236}">
                        <a16:creationId xmlns:a16="http://schemas.microsoft.com/office/drawing/2014/main" id="{1582EF48-4616-CD2E-3DDB-88656661EF03}"/>
                      </a:ext>
                    </a:extLst>
                  </p:cNvPr>
                  <p:cNvCxnSpPr/>
                  <p:nvPr/>
                </p:nvCxnSpPr>
                <p:spPr>
                  <a:xfrm flipV="1">
                    <a:off x="6720317" y="886968"/>
                    <a:ext cx="2218812" cy="553213"/>
                  </a:xfrm>
                  <a:prstGeom prst="line">
                    <a:avLst/>
                  </a:prstGeom>
                  <a:noFill/>
                  <a:ln w="15875" cap="flat" cmpd="sng" algn="ctr">
                    <a:solidFill>
                      <a:sysClr val="windowText" lastClr="000000"/>
                    </a:solidFill>
                    <a:prstDash val="solid"/>
                    <a:miter lim="800000"/>
                  </a:ln>
                  <a:effectLst/>
                </p:spPr>
              </p:cxnSp>
              <p:cxnSp>
                <p:nvCxnSpPr>
                  <p:cNvPr id="434" name="Straight Connector 433">
                    <a:extLst>
                      <a:ext uri="{FF2B5EF4-FFF2-40B4-BE49-F238E27FC236}">
                        <a16:creationId xmlns:a16="http://schemas.microsoft.com/office/drawing/2014/main" id="{BDE53785-399C-C148-A80F-5C288E1C80C5}"/>
                      </a:ext>
                    </a:extLst>
                  </p:cNvPr>
                  <p:cNvCxnSpPr/>
                  <p:nvPr/>
                </p:nvCxnSpPr>
                <p:spPr>
                  <a:xfrm>
                    <a:off x="6720317" y="2537460"/>
                    <a:ext cx="2218812" cy="553213"/>
                  </a:xfrm>
                  <a:prstGeom prst="line">
                    <a:avLst/>
                  </a:prstGeom>
                  <a:noFill/>
                  <a:ln w="15875" cap="flat" cmpd="sng" algn="ctr">
                    <a:solidFill>
                      <a:sysClr val="windowText" lastClr="000000"/>
                    </a:solidFill>
                    <a:prstDash val="solid"/>
                    <a:miter lim="800000"/>
                  </a:ln>
                  <a:effectLst/>
                </p:spPr>
              </p:cxnSp>
            </p:grpSp>
            <p:grpSp>
              <p:nvGrpSpPr>
                <p:cNvPr id="413" name="Group 412">
                  <a:extLst>
                    <a:ext uri="{FF2B5EF4-FFF2-40B4-BE49-F238E27FC236}">
                      <a16:creationId xmlns:a16="http://schemas.microsoft.com/office/drawing/2014/main" id="{05DD2F65-7C11-3182-2E96-4DDC97A03855}"/>
                    </a:ext>
                  </a:extLst>
                </p:cNvPr>
                <p:cNvGrpSpPr/>
                <p:nvPr/>
              </p:nvGrpSpPr>
              <p:grpSpPr>
                <a:xfrm flipH="1">
                  <a:off x="4354077" y="1587346"/>
                  <a:ext cx="527363" cy="316418"/>
                  <a:chOff x="4777740" y="1440180"/>
                  <a:chExt cx="1828800" cy="1097280"/>
                </a:xfrm>
                <a:solidFill>
                  <a:srgbClr val="009FDF">
                    <a:lumMod val="40000"/>
                    <a:lumOff val="60000"/>
                  </a:srgbClr>
                </a:solidFill>
              </p:grpSpPr>
              <p:sp>
                <p:nvSpPr>
                  <p:cNvPr id="423" name="Rectangle 422">
                    <a:extLst>
                      <a:ext uri="{FF2B5EF4-FFF2-40B4-BE49-F238E27FC236}">
                        <a16:creationId xmlns:a16="http://schemas.microsoft.com/office/drawing/2014/main" id="{0E3DE52B-2093-457F-1E49-F47C169D8EFF}"/>
                      </a:ext>
                    </a:extLst>
                  </p:cNvPr>
                  <p:cNvSpPr/>
                  <p:nvPr/>
                </p:nvSpPr>
                <p:spPr>
                  <a:xfrm>
                    <a:off x="4777740" y="1440180"/>
                    <a:ext cx="1828800" cy="274320"/>
                  </a:xfrm>
                  <a:prstGeom prst="rect">
                    <a:avLst/>
                  </a:prstGeom>
                  <a:grpFill/>
                  <a:ln w="12700" cap="flat" cmpd="sng" algn="ctr">
                    <a:noFill/>
                    <a:prstDash val="solid"/>
                    <a:miter lim="800000"/>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Arial"/>
                      <a:ea typeface="+mn-ea"/>
                      <a:cs typeface="+mn-cs"/>
                    </a:endParaRPr>
                  </a:p>
                </p:txBody>
              </p:sp>
              <p:sp>
                <p:nvSpPr>
                  <p:cNvPr id="424" name="Rectangle 423">
                    <a:extLst>
                      <a:ext uri="{FF2B5EF4-FFF2-40B4-BE49-F238E27FC236}">
                        <a16:creationId xmlns:a16="http://schemas.microsoft.com/office/drawing/2014/main" id="{BC52FFC9-8A9D-97D9-9C90-6FD1FEB7E040}"/>
                      </a:ext>
                    </a:extLst>
                  </p:cNvPr>
                  <p:cNvSpPr/>
                  <p:nvPr/>
                </p:nvSpPr>
                <p:spPr>
                  <a:xfrm>
                    <a:off x="4777740" y="1714500"/>
                    <a:ext cx="1371600" cy="274320"/>
                  </a:xfrm>
                  <a:prstGeom prst="rect">
                    <a:avLst/>
                  </a:prstGeom>
                  <a:grpFill/>
                  <a:ln w="12700" cap="flat" cmpd="sng" algn="ctr">
                    <a:noFill/>
                    <a:prstDash val="solid"/>
                    <a:miter lim="800000"/>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Arial"/>
                      <a:ea typeface="+mn-ea"/>
                      <a:cs typeface="+mn-cs"/>
                    </a:endParaRPr>
                  </a:p>
                </p:txBody>
              </p:sp>
              <p:sp>
                <p:nvSpPr>
                  <p:cNvPr id="425" name="Rectangle 424">
                    <a:extLst>
                      <a:ext uri="{FF2B5EF4-FFF2-40B4-BE49-F238E27FC236}">
                        <a16:creationId xmlns:a16="http://schemas.microsoft.com/office/drawing/2014/main" id="{91696E0A-0AF5-719A-EE55-83C23073304B}"/>
                      </a:ext>
                    </a:extLst>
                  </p:cNvPr>
                  <p:cNvSpPr/>
                  <p:nvPr/>
                </p:nvSpPr>
                <p:spPr>
                  <a:xfrm>
                    <a:off x="4777740" y="1988820"/>
                    <a:ext cx="914400" cy="274320"/>
                  </a:xfrm>
                  <a:prstGeom prst="rect">
                    <a:avLst/>
                  </a:prstGeom>
                  <a:grpFill/>
                  <a:ln w="12700" cap="flat" cmpd="sng" algn="ctr">
                    <a:noFill/>
                    <a:prstDash val="solid"/>
                    <a:miter lim="800000"/>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Arial"/>
                      <a:ea typeface="+mn-ea"/>
                      <a:cs typeface="+mn-cs"/>
                    </a:endParaRPr>
                  </a:p>
                </p:txBody>
              </p:sp>
              <p:sp>
                <p:nvSpPr>
                  <p:cNvPr id="426" name="Rectangle 425">
                    <a:extLst>
                      <a:ext uri="{FF2B5EF4-FFF2-40B4-BE49-F238E27FC236}">
                        <a16:creationId xmlns:a16="http://schemas.microsoft.com/office/drawing/2014/main" id="{465E3714-FC91-EB0A-DD76-571F30A601CE}"/>
                      </a:ext>
                    </a:extLst>
                  </p:cNvPr>
                  <p:cNvSpPr/>
                  <p:nvPr/>
                </p:nvSpPr>
                <p:spPr>
                  <a:xfrm>
                    <a:off x="4777740" y="2263140"/>
                    <a:ext cx="457200" cy="274320"/>
                  </a:xfrm>
                  <a:prstGeom prst="rect">
                    <a:avLst/>
                  </a:prstGeom>
                  <a:grpFill/>
                  <a:ln w="12700" cap="flat" cmpd="sng" algn="ctr">
                    <a:noFill/>
                    <a:prstDash val="solid"/>
                    <a:miter lim="800000"/>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prstClr val="white"/>
                      </a:solidFill>
                      <a:effectLst/>
                      <a:uLnTx/>
                      <a:uFillTx/>
                      <a:latin typeface="Arial"/>
                      <a:ea typeface="+mn-ea"/>
                      <a:cs typeface="+mn-cs"/>
                    </a:endParaRPr>
                  </a:p>
                </p:txBody>
              </p:sp>
            </p:grpSp>
            <p:grpSp>
              <p:nvGrpSpPr>
                <p:cNvPr id="414" name="Group 413">
                  <a:extLst>
                    <a:ext uri="{FF2B5EF4-FFF2-40B4-BE49-F238E27FC236}">
                      <a16:creationId xmlns:a16="http://schemas.microsoft.com/office/drawing/2014/main" id="{474904CB-800C-F815-6157-E1F9E6230CBD}"/>
                    </a:ext>
                  </a:extLst>
                </p:cNvPr>
                <p:cNvGrpSpPr/>
                <p:nvPr/>
              </p:nvGrpSpPr>
              <p:grpSpPr>
                <a:xfrm flipH="1">
                  <a:off x="3450717" y="1427819"/>
                  <a:ext cx="1432371" cy="635473"/>
                  <a:chOff x="3971925" y="886968"/>
                  <a:chExt cx="4967204" cy="2203705"/>
                </a:xfrm>
              </p:grpSpPr>
              <p:cxnSp>
                <p:nvCxnSpPr>
                  <p:cNvPr id="415" name="Straight Connector 414">
                    <a:extLst>
                      <a:ext uri="{FF2B5EF4-FFF2-40B4-BE49-F238E27FC236}">
                        <a16:creationId xmlns:a16="http://schemas.microsoft.com/office/drawing/2014/main" id="{31144FCA-9364-8052-BA3D-F9501AEFB5CD}"/>
                      </a:ext>
                    </a:extLst>
                  </p:cNvPr>
                  <p:cNvCxnSpPr/>
                  <p:nvPr/>
                </p:nvCxnSpPr>
                <p:spPr>
                  <a:xfrm>
                    <a:off x="3971925" y="1440180"/>
                    <a:ext cx="2743200" cy="0"/>
                  </a:xfrm>
                  <a:prstGeom prst="line">
                    <a:avLst/>
                  </a:prstGeom>
                  <a:noFill/>
                  <a:ln w="15875" cap="flat" cmpd="sng" algn="ctr">
                    <a:solidFill>
                      <a:sysClr val="windowText" lastClr="000000"/>
                    </a:solidFill>
                    <a:prstDash val="solid"/>
                    <a:miter lim="800000"/>
                  </a:ln>
                  <a:effectLst/>
                </p:spPr>
              </p:cxnSp>
              <p:cxnSp>
                <p:nvCxnSpPr>
                  <p:cNvPr id="416" name="Straight Connector 415">
                    <a:extLst>
                      <a:ext uri="{FF2B5EF4-FFF2-40B4-BE49-F238E27FC236}">
                        <a16:creationId xmlns:a16="http://schemas.microsoft.com/office/drawing/2014/main" id="{B2B4B446-AB0B-EE69-0C67-BCC98CCBAB72}"/>
                      </a:ext>
                    </a:extLst>
                  </p:cNvPr>
                  <p:cNvCxnSpPr/>
                  <p:nvPr/>
                </p:nvCxnSpPr>
                <p:spPr>
                  <a:xfrm>
                    <a:off x="3971925" y="1714500"/>
                    <a:ext cx="2743200" cy="0"/>
                  </a:xfrm>
                  <a:prstGeom prst="line">
                    <a:avLst/>
                  </a:prstGeom>
                  <a:noFill/>
                  <a:ln w="15875" cap="flat" cmpd="sng" algn="ctr">
                    <a:solidFill>
                      <a:sysClr val="windowText" lastClr="000000"/>
                    </a:solidFill>
                    <a:prstDash val="solid"/>
                    <a:miter lim="800000"/>
                  </a:ln>
                  <a:effectLst/>
                </p:spPr>
              </p:cxnSp>
              <p:cxnSp>
                <p:nvCxnSpPr>
                  <p:cNvPr id="417" name="Straight Connector 416">
                    <a:extLst>
                      <a:ext uri="{FF2B5EF4-FFF2-40B4-BE49-F238E27FC236}">
                        <a16:creationId xmlns:a16="http://schemas.microsoft.com/office/drawing/2014/main" id="{2824E7A0-EC69-E548-A97E-30EE68BEBF2E}"/>
                      </a:ext>
                    </a:extLst>
                  </p:cNvPr>
                  <p:cNvCxnSpPr/>
                  <p:nvPr/>
                </p:nvCxnSpPr>
                <p:spPr>
                  <a:xfrm>
                    <a:off x="3971925" y="1988820"/>
                    <a:ext cx="2743200" cy="0"/>
                  </a:xfrm>
                  <a:prstGeom prst="line">
                    <a:avLst/>
                  </a:prstGeom>
                  <a:noFill/>
                  <a:ln w="15875" cap="flat" cmpd="sng" algn="ctr">
                    <a:solidFill>
                      <a:sysClr val="windowText" lastClr="000000"/>
                    </a:solidFill>
                    <a:prstDash val="solid"/>
                    <a:miter lim="800000"/>
                  </a:ln>
                  <a:effectLst/>
                </p:spPr>
              </p:cxnSp>
              <p:cxnSp>
                <p:nvCxnSpPr>
                  <p:cNvPr id="418" name="Straight Connector 417">
                    <a:extLst>
                      <a:ext uri="{FF2B5EF4-FFF2-40B4-BE49-F238E27FC236}">
                        <a16:creationId xmlns:a16="http://schemas.microsoft.com/office/drawing/2014/main" id="{F4DE04CC-1987-6CBA-3D18-681762305890}"/>
                      </a:ext>
                    </a:extLst>
                  </p:cNvPr>
                  <p:cNvCxnSpPr/>
                  <p:nvPr/>
                </p:nvCxnSpPr>
                <p:spPr>
                  <a:xfrm>
                    <a:off x="3971925" y="2263140"/>
                    <a:ext cx="2743200" cy="0"/>
                  </a:xfrm>
                  <a:prstGeom prst="line">
                    <a:avLst/>
                  </a:prstGeom>
                  <a:noFill/>
                  <a:ln w="15875" cap="flat" cmpd="sng" algn="ctr">
                    <a:solidFill>
                      <a:sysClr val="windowText" lastClr="000000"/>
                    </a:solidFill>
                    <a:prstDash val="solid"/>
                    <a:miter lim="800000"/>
                  </a:ln>
                  <a:effectLst/>
                </p:spPr>
              </p:cxnSp>
              <p:cxnSp>
                <p:nvCxnSpPr>
                  <p:cNvPr id="419" name="Straight Connector 418">
                    <a:extLst>
                      <a:ext uri="{FF2B5EF4-FFF2-40B4-BE49-F238E27FC236}">
                        <a16:creationId xmlns:a16="http://schemas.microsoft.com/office/drawing/2014/main" id="{AFAA3270-4AC4-AD4E-7BCA-E17096AB6150}"/>
                      </a:ext>
                    </a:extLst>
                  </p:cNvPr>
                  <p:cNvCxnSpPr/>
                  <p:nvPr/>
                </p:nvCxnSpPr>
                <p:spPr>
                  <a:xfrm>
                    <a:off x="3971925" y="2537460"/>
                    <a:ext cx="2743200" cy="0"/>
                  </a:xfrm>
                  <a:prstGeom prst="line">
                    <a:avLst/>
                  </a:prstGeom>
                  <a:noFill/>
                  <a:ln w="15875" cap="flat" cmpd="sng" algn="ctr">
                    <a:solidFill>
                      <a:sysClr val="windowText" lastClr="000000"/>
                    </a:solidFill>
                    <a:prstDash val="solid"/>
                    <a:miter lim="800000"/>
                  </a:ln>
                  <a:effectLst/>
                </p:spPr>
              </p:cxnSp>
              <p:cxnSp>
                <p:nvCxnSpPr>
                  <p:cNvPr id="420" name="Straight Connector 419">
                    <a:extLst>
                      <a:ext uri="{FF2B5EF4-FFF2-40B4-BE49-F238E27FC236}">
                        <a16:creationId xmlns:a16="http://schemas.microsoft.com/office/drawing/2014/main" id="{1F925F60-95C1-06A4-C328-98F277B019E4}"/>
                      </a:ext>
                    </a:extLst>
                  </p:cNvPr>
                  <p:cNvCxnSpPr/>
                  <p:nvPr/>
                </p:nvCxnSpPr>
                <p:spPr>
                  <a:xfrm flipV="1">
                    <a:off x="6720317" y="886968"/>
                    <a:ext cx="2218812" cy="553213"/>
                  </a:xfrm>
                  <a:prstGeom prst="line">
                    <a:avLst/>
                  </a:prstGeom>
                  <a:noFill/>
                  <a:ln w="15875" cap="flat" cmpd="sng" algn="ctr">
                    <a:solidFill>
                      <a:sysClr val="windowText" lastClr="000000"/>
                    </a:solidFill>
                    <a:prstDash val="solid"/>
                    <a:miter lim="800000"/>
                  </a:ln>
                  <a:effectLst/>
                </p:spPr>
              </p:cxnSp>
              <p:cxnSp>
                <p:nvCxnSpPr>
                  <p:cNvPr id="421" name="Straight Connector 420">
                    <a:extLst>
                      <a:ext uri="{FF2B5EF4-FFF2-40B4-BE49-F238E27FC236}">
                        <a16:creationId xmlns:a16="http://schemas.microsoft.com/office/drawing/2014/main" id="{7E4DDB3B-39CE-A353-62F5-BDD6F1F1F862}"/>
                      </a:ext>
                    </a:extLst>
                  </p:cNvPr>
                  <p:cNvCxnSpPr/>
                  <p:nvPr/>
                </p:nvCxnSpPr>
                <p:spPr>
                  <a:xfrm>
                    <a:off x="6720317" y="2537460"/>
                    <a:ext cx="2218812" cy="553213"/>
                  </a:xfrm>
                  <a:prstGeom prst="line">
                    <a:avLst/>
                  </a:prstGeom>
                  <a:noFill/>
                  <a:ln w="15875" cap="flat" cmpd="sng" algn="ctr">
                    <a:solidFill>
                      <a:sysClr val="windowText" lastClr="000000"/>
                    </a:solidFill>
                    <a:prstDash val="solid"/>
                    <a:miter lim="800000"/>
                  </a:ln>
                  <a:effectLst/>
                </p:spPr>
              </p:cxnSp>
            </p:grpSp>
          </p:grpSp>
          <p:grpSp>
            <p:nvGrpSpPr>
              <p:cNvPr id="405" name="Group 404">
                <a:extLst>
                  <a:ext uri="{FF2B5EF4-FFF2-40B4-BE49-F238E27FC236}">
                    <a16:creationId xmlns:a16="http://schemas.microsoft.com/office/drawing/2014/main" id="{98DE7F8A-7D7C-8E90-D289-B8AD12F83813}"/>
                  </a:ext>
                </a:extLst>
              </p:cNvPr>
              <p:cNvGrpSpPr/>
              <p:nvPr/>
            </p:nvGrpSpPr>
            <p:grpSpPr>
              <a:xfrm>
                <a:off x="5111034" y="2168707"/>
                <a:ext cx="1707400" cy="405871"/>
                <a:chOff x="3854151" y="1908130"/>
                <a:chExt cx="1427052" cy="339229"/>
              </a:xfrm>
            </p:grpSpPr>
            <p:grpSp>
              <p:nvGrpSpPr>
                <p:cNvPr id="407" name="Group 406">
                  <a:extLst>
                    <a:ext uri="{FF2B5EF4-FFF2-40B4-BE49-F238E27FC236}">
                      <a16:creationId xmlns:a16="http://schemas.microsoft.com/office/drawing/2014/main" id="{D405EF12-E02D-A63E-EB9E-026870823B48}"/>
                    </a:ext>
                  </a:extLst>
                </p:cNvPr>
                <p:cNvGrpSpPr/>
                <p:nvPr/>
              </p:nvGrpSpPr>
              <p:grpSpPr>
                <a:xfrm>
                  <a:off x="3854151" y="1908130"/>
                  <a:ext cx="1427052" cy="0"/>
                  <a:chOff x="4103051" y="1812646"/>
                  <a:chExt cx="1427052" cy="0"/>
                </a:xfrm>
              </p:grpSpPr>
              <p:cxnSp>
                <p:nvCxnSpPr>
                  <p:cNvPr id="409" name="Straight Arrow Connector 408">
                    <a:extLst>
                      <a:ext uri="{FF2B5EF4-FFF2-40B4-BE49-F238E27FC236}">
                        <a16:creationId xmlns:a16="http://schemas.microsoft.com/office/drawing/2014/main" id="{BAAA67A2-FBCA-1932-D837-E06C57FEBE11}"/>
                      </a:ext>
                    </a:extLst>
                  </p:cNvPr>
                  <p:cNvCxnSpPr/>
                  <p:nvPr/>
                </p:nvCxnSpPr>
                <p:spPr>
                  <a:xfrm>
                    <a:off x="4103051" y="1812646"/>
                    <a:ext cx="652367" cy="0"/>
                  </a:xfrm>
                  <a:prstGeom prst="straightConnector1">
                    <a:avLst/>
                  </a:prstGeom>
                  <a:noFill/>
                  <a:ln w="6350" cap="flat" cmpd="sng" algn="ctr">
                    <a:solidFill>
                      <a:srgbClr val="009FDF"/>
                    </a:solidFill>
                    <a:prstDash val="solid"/>
                    <a:miter lim="800000"/>
                    <a:tailEnd type="triangle"/>
                  </a:ln>
                  <a:effectLst/>
                </p:spPr>
              </p:cxnSp>
              <p:cxnSp>
                <p:nvCxnSpPr>
                  <p:cNvPr id="410" name="Straight Arrow Connector 409">
                    <a:extLst>
                      <a:ext uri="{FF2B5EF4-FFF2-40B4-BE49-F238E27FC236}">
                        <a16:creationId xmlns:a16="http://schemas.microsoft.com/office/drawing/2014/main" id="{6EB8AFE3-5735-D0A1-5090-D4E5B5D0DD56}"/>
                      </a:ext>
                    </a:extLst>
                  </p:cNvPr>
                  <p:cNvCxnSpPr/>
                  <p:nvPr/>
                </p:nvCxnSpPr>
                <p:spPr>
                  <a:xfrm flipH="1">
                    <a:off x="4877736" y="1812646"/>
                    <a:ext cx="652367" cy="0"/>
                  </a:xfrm>
                  <a:prstGeom prst="straightConnector1">
                    <a:avLst/>
                  </a:prstGeom>
                  <a:noFill/>
                  <a:ln w="6350" cap="flat" cmpd="sng" algn="ctr">
                    <a:solidFill>
                      <a:srgbClr val="009FDF"/>
                    </a:solidFill>
                    <a:prstDash val="solid"/>
                    <a:miter lim="800000"/>
                    <a:tailEnd type="triangle"/>
                  </a:ln>
                  <a:effectLst/>
                </p:spPr>
              </p:cxnSp>
            </p:grpSp>
            <p:cxnSp>
              <p:nvCxnSpPr>
                <p:cNvPr id="408" name="Straight Arrow Connector 407">
                  <a:extLst>
                    <a:ext uri="{FF2B5EF4-FFF2-40B4-BE49-F238E27FC236}">
                      <a16:creationId xmlns:a16="http://schemas.microsoft.com/office/drawing/2014/main" id="{B7683BAB-C602-F8A2-4BFF-F0A2C6A0DA88}"/>
                    </a:ext>
                  </a:extLst>
                </p:cNvPr>
                <p:cNvCxnSpPr>
                  <a:cxnSpLocks/>
                </p:cNvCxnSpPr>
                <p:nvPr/>
              </p:nvCxnSpPr>
              <p:spPr>
                <a:xfrm flipV="1">
                  <a:off x="4567677" y="1971785"/>
                  <a:ext cx="0" cy="275574"/>
                </a:xfrm>
                <a:prstGeom prst="straightConnector1">
                  <a:avLst/>
                </a:prstGeom>
                <a:noFill/>
                <a:ln w="6350" cap="flat" cmpd="sng" algn="ctr">
                  <a:solidFill>
                    <a:srgbClr val="009FDF"/>
                  </a:solidFill>
                  <a:prstDash val="solid"/>
                  <a:miter lim="800000"/>
                  <a:tailEnd type="triangle"/>
                </a:ln>
                <a:effectLst/>
              </p:spPr>
            </p:cxnSp>
          </p:grpSp>
          <p:sp>
            <p:nvSpPr>
              <p:cNvPr id="406" name="TextBox 405">
                <a:extLst>
                  <a:ext uri="{FF2B5EF4-FFF2-40B4-BE49-F238E27FC236}">
                    <a16:creationId xmlns:a16="http://schemas.microsoft.com/office/drawing/2014/main" id="{D01E7DF8-D408-304B-D73E-664AD3D3D618}"/>
                  </a:ext>
                </a:extLst>
              </p:cNvPr>
              <p:cNvSpPr txBox="1"/>
              <p:nvPr/>
            </p:nvSpPr>
            <p:spPr>
              <a:xfrm>
                <a:off x="4925590" y="1200114"/>
                <a:ext cx="1969755" cy="37411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Arial"/>
                    <a:ea typeface="+mn-ea"/>
                    <a:cs typeface="+mn-cs"/>
                  </a:rPr>
                  <a:t>STEAM Device</a:t>
                </a:r>
              </a:p>
            </p:txBody>
          </p:sp>
        </p:grpSp>
        <p:grpSp>
          <p:nvGrpSpPr>
            <p:cNvPr id="290" name="Group 289">
              <a:extLst>
                <a:ext uri="{FF2B5EF4-FFF2-40B4-BE49-F238E27FC236}">
                  <a16:creationId xmlns:a16="http://schemas.microsoft.com/office/drawing/2014/main" id="{252E4568-FE4C-CCF3-70C5-21F371959153}"/>
                </a:ext>
              </a:extLst>
            </p:cNvPr>
            <p:cNvGrpSpPr/>
            <p:nvPr/>
          </p:nvGrpSpPr>
          <p:grpSpPr>
            <a:xfrm>
              <a:off x="7148606" y="3448747"/>
              <a:ext cx="383611" cy="210873"/>
              <a:chOff x="4424989" y="2401624"/>
              <a:chExt cx="632025" cy="347429"/>
            </a:xfrm>
          </p:grpSpPr>
          <p:grpSp>
            <p:nvGrpSpPr>
              <p:cNvPr id="292" name="Group 291">
                <a:extLst>
                  <a:ext uri="{FF2B5EF4-FFF2-40B4-BE49-F238E27FC236}">
                    <a16:creationId xmlns:a16="http://schemas.microsoft.com/office/drawing/2014/main" id="{48FD5817-E6F1-47E0-79BC-F224EA954E0C}"/>
                  </a:ext>
                </a:extLst>
              </p:cNvPr>
              <p:cNvGrpSpPr/>
              <p:nvPr/>
            </p:nvGrpSpPr>
            <p:grpSpPr>
              <a:xfrm>
                <a:off x="4424989" y="2440040"/>
                <a:ext cx="285376" cy="263619"/>
                <a:chOff x="6324596" y="1483774"/>
                <a:chExt cx="1489290" cy="1375747"/>
              </a:xfrm>
            </p:grpSpPr>
            <p:grpSp>
              <p:nvGrpSpPr>
                <p:cNvPr id="294" name="Group 293">
                  <a:extLst>
                    <a:ext uri="{FF2B5EF4-FFF2-40B4-BE49-F238E27FC236}">
                      <a16:creationId xmlns:a16="http://schemas.microsoft.com/office/drawing/2014/main" id="{B590280A-53BC-6CFF-1127-EF3CDDE61DFC}"/>
                    </a:ext>
                  </a:extLst>
                </p:cNvPr>
                <p:cNvGrpSpPr/>
                <p:nvPr/>
              </p:nvGrpSpPr>
              <p:grpSpPr>
                <a:xfrm>
                  <a:off x="6324596" y="2100264"/>
                  <a:ext cx="368299" cy="368299"/>
                  <a:chOff x="6324600" y="2100263"/>
                  <a:chExt cx="368300" cy="368300"/>
                </a:xfrm>
              </p:grpSpPr>
              <p:sp>
                <p:nvSpPr>
                  <p:cNvPr id="402" name="Oval 401">
                    <a:extLst>
                      <a:ext uri="{FF2B5EF4-FFF2-40B4-BE49-F238E27FC236}">
                        <a16:creationId xmlns:a16="http://schemas.microsoft.com/office/drawing/2014/main" id="{7803F9E7-4D05-C8DB-32B9-4DA17E811438}"/>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sp>
                <p:nvSpPr>
                  <p:cNvPr id="403" name="Oval 402">
                    <a:extLst>
                      <a:ext uri="{FF2B5EF4-FFF2-40B4-BE49-F238E27FC236}">
                        <a16:creationId xmlns:a16="http://schemas.microsoft.com/office/drawing/2014/main" id="{33299488-DF1E-E2A0-3BC0-0B8DA0FF8F4F}"/>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grpSp>
            <p:grpSp>
              <p:nvGrpSpPr>
                <p:cNvPr id="295" name="Group 294">
                  <a:extLst>
                    <a:ext uri="{FF2B5EF4-FFF2-40B4-BE49-F238E27FC236}">
                      <a16:creationId xmlns:a16="http://schemas.microsoft.com/office/drawing/2014/main" id="{4E3CFFFD-40C2-D959-83F8-8FF9D6729164}"/>
                    </a:ext>
                  </a:extLst>
                </p:cNvPr>
                <p:cNvGrpSpPr/>
                <p:nvPr/>
              </p:nvGrpSpPr>
              <p:grpSpPr>
                <a:xfrm>
                  <a:off x="6677208" y="2491222"/>
                  <a:ext cx="368299" cy="368299"/>
                  <a:chOff x="6324600" y="2100263"/>
                  <a:chExt cx="368300" cy="368300"/>
                </a:xfrm>
              </p:grpSpPr>
              <p:sp>
                <p:nvSpPr>
                  <p:cNvPr id="400" name="Oval 399">
                    <a:extLst>
                      <a:ext uri="{FF2B5EF4-FFF2-40B4-BE49-F238E27FC236}">
                        <a16:creationId xmlns:a16="http://schemas.microsoft.com/office/drawing/2014/main" id="{6543A62D-8207-508D-13FE-92449CF109E1}"/>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sp>
                <p:nvSpPr>
                  <p:cNvPr id="401" name="Oval 400">
                    <a:extLst>
                      <a:ext uri="{FF2B5EF4-FFF2-40B4-BE49-F238E27FC236}">
                        <a16:creationId xmlns:a16="http://schemas.microsoft.com/office/drawing/2014/main" id="{FB361F08-4723-56CB-387E-5BCDDF30F25D}"/>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grpSp>
            <p:grpSp>
              <p:nvGrpSpPr>
                <p:cNvPr id="296" name="Group 295">
                  <a:extLst>
                    <a:ext uri="{FF2B5EF4-FFF2-40B4-BE49-F238E27FC236}">
                      <a16:creationId xmlns:a16="http://schemas.microsoft.com/office/drawing/2014/main" id="{D124CF65-E1DA-D1AD-B705-770355410E62}"/>
                    </a:ext>
                  </a:extLst>
                </p:cNvPr>
                <p:cNvGrpSpPr/>
                <p:nvPr/>
              </p:nvGrpSpPr>
              <p:grpSpPr>
                <a:xfrm>
                  <a:off x="6851100" y="2100263"/>
                  <a:ext cx="368299" cy="368299"/>
                  <a:chOff x="6324600" y="2100263"/>
                  <a:chExt cx="368300" cy="368300"/>
                </a:xfrm>
              </p:grpSpPr>
              <p:sp>
                <p:nvSpPr>
                  <p:cNvPr id="398" name="Oval 397">
                    <a:extLst>
                      <a:ext uri="{FF2B5EF4-FFF2-40B4-BE49-F238E27FC236}">
                        <a16:creationId xmlns:a16="http://schemas.microsoft.com/office/drawing/2014/main" id="{B1518D72-81AD-78CD-0A87-F1308EDE9F60}"/>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sp>
                <p:nvSpPr>
                  <p:cNvPr id="399" name="Oval 398">
                    <a:extLst>
                      <a:ext uri="{FF2B5EF4-FFF2-40B4-BE49-F238E27FC236}">
                        <a16:creationId xmlns:a16="http://schemas.microsoft.com/office/drawing/2014/main" id="{31605E99-C60A-ABA1-40E6-5405A40B7FDE}"/>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grpSp>
            <p:grpSp>
              <p:nvGrpSpPr>
                <p:cNvPr id="297" name="Group 296">
                  <a:extLst>
                    <a:ext uri="{FF2B5EF4-FFF2-40B4-BE49-F238E27FC236}">
                      <a16:creationId xmlns:a16="http://schemas.microsoft.com/office/drawing/2014/main" id="{08BA875D-4995-2D09-8C3B-0A80F9D9D68D}"/>
                    </a:ext>
                  </a:extLst>
                </p:cNvPr>
                <p:cNvGrpSpPr/>
                <p:nvPr/>
              </p:nvGrpSpPr>
              <p:grpSpPr>
                <a:xfrm>
                  <a:off x="6652226" y="1908503"/>
                  <a:ext cx="368299" cy="368299"/>
                  <a:chOff x="6324600" y="2100263"/>
                  <a:chExt cx="368300" cy="368300"/>
                </a:xfrm>
              </p:grpSpPr>
              <p:sp>
                <p:nvSpPr>
                  <p:cNvPr id="396" name="Oval 395">
                    <a:extLst>
                      <a:ext uri="{FF2B5EF4-FFF2-40B4-BE49-F238E27FC236}">
                        <a16:creationId xmlns:a16="http://schemas.microsoft.com/office/drawing/2014/main" id="{995CFAB2-56AE-7CDC-BEE8-D6CEA775C309}"/>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sp>
                <p:nvSpPr>
                  <p:cNvPr id="397" name="Oval 396">
                    <a:extLst>
                      <a:ext uri="{FF2B5EF4-FFF2-40B4-BE49-F238E27FC236}">
                        <a16:creationId xmlns:a16="http://schemas.microsoft.com/office/drawing/2014/main" id="{0CB9C560-02B5-05A5-9FC6-06778C10F092}"/>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grpSp>
            <p:grpSp>
              <p:nvGrpSpPr>
                <p:cNvPr id="298" name="Group 297">
                  <a:extLst>
                    <a:ext uri="{FF2B5EF4-FFF2-40B4-BE49-F238E27FC236}">
                      <a16:creationId xmlns:a16="http://schemas.microsoft.com/office/drawing/2014/main" id="{3923B383-C11C-2FF7-0487-A60401030F73}"/>
                    </a:ext>
                  </a:extLst>
                </p:cNvPr>
                <p:cNvGrpSpPr/>
                <p:nvPr/>
              </p:nvGrpSpPr>
              <p:grpSpPr>
                <a:xfrm>
                  <a:off x="6772459" y="1492609"/>
                  <a:ext cx="368299" cy="368299"/>
                  <a:chOff x="6324600" y="2100263"/>
                  <a:chExt cx="368300" cy="368300"/>
                </a:xfrm>
              </p:grpSpPr>
              <p:sp>
                <p:nvSpPr>
                  <p:cNvPr id="394" name="Oval 393">
                    <a:extLst>
                      <a:ext uri="{FF2B5EF4-FFF2-40B4-BE49-F238E27FC236}">
                        <a16:creationId xmlns:a16="http://schemas.microsoft.com/office/drawing/2014/main" id="{134D1CF2-E501-ACAA-303A-3BF71B642129}"/>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sp>
                <p:nvSpPr>
                  <p:cNvPr id="395" name="Oval 394">
                    <a:extLst>
                      <a:ext uri="{FF2B5EF4-FFF2-40B4-BE49-F238E27FC236}">
                        <a16:creationId xmlns:a16="http://schemas.microsoft.com/office/drawing/2014/main" id="{D351B2A9-E014-A936-D32D-7CF9A6487927}"/>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grpSp>
            <p:grpSp>
              <p:nvGrpSpPr>
                <p:cNvPr id="299" name="Group 298">
                  <a:extLst>
                    <a:ext uri="{FF2B5EF4-FFF2-40B4-BE49-F238E27FC236}">
                      <a16:creationId xmlns:a16="http://schemas.microsoft.com/office/drawing/2014/main" id="{46C50E35-1742-469F-1E11-742D071B92C0}"/>
                    </a:ext>
                  </a:extLst>
                </p:cNvPr>
                <p:cNvGrpSpPr/>
                <p:nvPr/>
              </p:nvGrpSpPr>
              <p:grpSpPr>
                <a:xfrm>
                  <a:off x="6451181" y="1651826"/>
                  <a:ext cx="368299" cy="368299"/>
                  <a:chOff x="6324600" y="2100263"/>
                  <a:chExt cx="368300" cy="368300"/>
                </a:xfrm>
              </p:grpSpPr>
              <p:sp>
                <p:nvSpPr>
                  <p:cNvPr id="392" name="Oval 391">
                    <a:extLst>
                      <a:ext uri="{FF2B5EF4-FFF2-40B4-BE49-F238E27FC236}">
                        <a16:creationId xmlns:a16="http://schemas.microsoft.com/office/drawing/2014/main" id="{9F4D676F-3CB4-E0E7-0047-B85B72E62CB3}"/>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sp>
                <p:nvSpPr>
                  <p:cNvPr id="393" name="Oval 392">
                    <a:extLst>
                      <a:ext uri="{FF2B5EF4-FFF2-40B4-BE49-F238E27FC236}">
                        <a16:creationId xmlns:a16="http://schemas.microsoft.com/office/drawing/2014/main" id="{0EBD7E92-9A45-F3F4-FCCC-94445EB6303E}"/>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grpSp>
            <p:grpSp>
              <p:nvGrpSpPr>
                <p:cNvPr id="300" name="Group 299">
                  <a:extLst>
                    <a:ext uri="{FF2B5EF4-FFF2-40B4-BE49-F238E27FC236}">
                      <a16:creationId xmlns:a16="http://schemas.microsoft.com/office/drawing/2014/main" id="{8623E57B-379F-E9E1-1D09-CC719EB93762}"/>
                    </a:ext>
                  </a:extLst>
                </p:cNvPr>
                <p:cNvGrpSpPr/>
                <p:nvPr/>
              </p:nvGrpSpPr>
              <p:grpSpPr>
                <a:xfrm>
                  <a:off x="7154076" y="2077604"/>
                  <a:ext cx="368299" cy="368299"/>
                  <a:chOff x="6324600" y="2100263"/>
                  <a:chExt cx="368300" cy="368300"/>
                </a:xfrm>
              </p:grpSpPr>
              <p:sp>
                <p:nvSpPr>
                  <p:cNvPr id="390" name="Oval 389">
                    <a:extLst>
                      <a:ext uri="{FF2B5EF4-FFF2-40B4-BE49-F238E27FC236}">
                        <a16:creationId xmlns:a16="http://schemas.microsoft.com/office/drawing/2014/main" id="{4DF6C581-7BD9-2EBA-742E-AB86B3ED4D60}"/>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sp>
                <p:nvSpPr>
                  <p:cNvPr id="391" name="Oval 390">
                    <a:extLst>
                      <a:ext uri="{FF2B5EF4-FFF2-40B4-BE49-F238E27FC236}">
                        <a16:creationId xmlns:a16="http://schemas.microsoft.com/office/drawing/2014/main" id="{3609628C-F3F3-E140-C39B-EA82BE4F275C}"/>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grpSp>
            <p:grpSp>
              <p:nvGrpSpPr>
                <p:cNvPr id="301" name="Group 300">
                  <a:extLst>
                    <a:ext uri="{FF2B5EF4-FFF2-40B4-BE49-F238E27FC236}">
                      <a16:creationId xmlns:a16="http://schemas.microsoft.com/office/drawing/2014/main" id="{A4935213-01D8-BDFE-277A-94086C6D0675}"/>
                    </a:ext>
                  </a:extLst>
                </p:cNvPr>
                <p:cNvGrpSpPr/>
                <p:nvPr/>
              </p:nvGrpSpPr>
              <p:grpSpPr>
                <a:xfrm>
                  <a:off x="7201097" y="2466292"/>
                  <a:ext cx="368299" cy="368299"/>
                  <a:chOff x="6324600" y="2100263"/>
                  <a:chExt cx="368300" cy="368300"/>
                </a:xfrm>
              </p:grpSpPr>
              <p:sp>
                <p:nvSpPr>
                  <p:cNvPr id="388" name="Oval 387">
                    <a:extLst>
                      <a:ext uri="{FF2B5EF4-FFF2-40B4-BE49-F238E27FC236}">
                        <a16:creationId xmlns:a16="http://schemas.microsoft.com/office/drawing/2014/main" id="{7E38DEE2-6434-05A2-1F23-FE7D27803FC9}"/>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sp>
                <p:nvSpPr>
                  <p:cNvPr id="389" name="Oval 388">
                    <a:extLst>
                      <a:ext uri="{FF2B5EF4-FFF2-40B4-BE49-F238E27FC236}">
                        <a16:creationId xmlns:a16="http://schemas.microsoft.com/office/drawing/2014/main" id="{DA53DEC3-D16C-716D-C370-742FC8103209}"/>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grpSp>
            <p:grpSp>
              <p:nvGrpSpPr>
                <p:cNvPr id="302" name="Group 301">
                  <a:extLst>
                    <a:ext uri="{FF2B5EF4-FFF2-40B4-BE49-F238E27FC236}">
                      <a16:creationId xmlns:a16="http://schemas.microsoft.com/office/drawing/2014/main" id="{698027D0-896D-4F3F-E2E7-220CA04F319E}"/>
                    </a:ext>
                  </a:extLst>
                </p:cNvPr>
                <p:cNvGrpSpPr/>
                <p:nvPr/>
              </p:nvGrpSpPr>
              <p:grpSpPr>
                <a:xfrm>
                  <a:off x="7201097" y="1748847"/>
                  <a:ext cx="368299" cy="368299"/>
                  <a:chOff x="6324600" y="2100263"/>
                  <a:chExt cx="368300" cy="368300"/>
                </a:xfrm>
              </p:grpSpPr>
              <p:sp>
                <p:nvSpPr>
                  <p:cNvPr id="385" name="Oval 384">
                    <a:extLst>
                      <a:ext uri="{FF2B5EF4-FFF2-40B4-BE49-F238E27FC236}">
                        <a16:creationId xmlns:a16="http://schemas.microsoft.com/office/drawing/2014/main" id="{DE6D3C62-CACA-CA85-63B0-D3CF700A10CB}"/>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sp>
                <p:nvSpPr>
                  <p:cNvPr id="387" name="Oval 386">
                    <a:extLst>
                      <a:ext uri="{FF2B5EF4-FFF2-40B4-BE49-F238E27FC236}">
                        <a16:creationId xmlns:a16="http://schemas.microsoft.com/office/drawing/2014/main" id="{D2200797-6561-FDED-F5B5-E4C158C29874}"/>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grpSp>
            <p:grpSp>
              <p:nvGrpSpPr>
                <p:cNvPr id="303" name="Group 302">
                  <a:extLst>
                    <a:ext uri="{FF2B5EF4-FFF2-40B4-BE49-F238E27FC236}">
                      <a16:creationId xmlns:a16="http://schemas.microsoft.com/office/drawing/2014/main" id="{CB454D71-49DE-2D40-760D-EDF4A7D585FE}"/>
                    </a:ext>
                  </a:extLst>
                </p:cNvPr>
                <p:cNvGrpSpPr/>
                <p:nvPr/>
              </p:nvGrpSpPr>
              <p:grpSpPr>
                <a:xfrm>
                  <a:off x="7385249" y="2172349"/>
                  <a:ext cx="368299" cy="368299"/>
                  <a:chOff x="6324600" y="2100263"/>
                  <a:chExt cx="368300" cy="368300"/>
                </a:xfrm>
              </p:grpSpPr>
              <p:sp>
                <p:nvSpPr>
                  <p:cNvPr id="319" name="Oval 318">
                    <a:extLst>
                      <a:ext uri="{FF2B5EF4-FFF2-40B4-BE49-F238E27FC236}">
                        <a16:creationId xmlns:a16="http://schemas.microsoft.com/office/drawing/2014/main" id="{FFD4F19C-B0FB-5AA9-5429-CA7845D812D8}"/>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sp>
                <p:nvSpPr>
                  <p:cNvPr id="384" name="Oval 383">
                    <a:extLst>
                      <a:ext uri="{FF2B5EF4-FFF2-40B4-BE49-F238E27FC236}">
                        <a16:creationId xmlns:a16="http://schemas.microsoft.com/office/drawing/2014/main" id="{1E5BD277-B0C0-3B11-79FE-F2AE59A7CE0E}"/>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grpSp>
            <p:grpSp>
              <p:nvGrpSpPr>
                <p:cNvPr id="304" name="Group 303">
                  <a:extLst>
                    <a:ext uri="{FF2B5EF4-FFF2-40B4-BE49-F238E27FC236}">
                      <a16:creationId xmlns:a16="http://schemas.microsoft.com/office/drawing/2014/main" id="{96F49C15-912B-B9B2-C4ED-AC85F749EEC7}"/>
                    </a:ext>
                  </a:extLst>
                </p:cNvPr>
                <p:cNvGrpSpPr/>
                <p:nvPr/>
              </p:nvGrpSpPr>
              <p:grpSpPr>
                <a:xfrm>
                  <a:off x="6926045" y="1682533"/>
                  <a:ext cx="368299" cy="368299"/>
                  <a:chOff x="6324600" y="2100263"/>
                  <a:chExt cx="368300" cy="368300"/>
                </a:xfrm>
              </p:grpSpPr>
              <p:sp>
                <p:nvSpPr>
                  <p:cNvPr id="317" name="Oval 316">
                    <a:extLst>
                      <a:ext uri="{FF2B5EF4-FFF2-40B4-BE49-F238E27FC236}">
                        <a16:creationId xmlns:a16="http://schemas.microsoft.com/office/drawing/2014/main" id="{DEEE817D-B0DD-EEE2-04D8-FEE271AAC9A1}"/>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sp>
                <p:nvSpPr>
                  <p:cNvPr id="318" name="Oval 317">
                    <a:extLst>
                      <a:ext uri="{FF2B5EF4-FFF2-40B4-BE49-F238E27FC236}">
                        <a16:creationId xmlns:a16="http://schemas.microsoft.com/office/drawing/2014/main" id="{6055A6BE-1200-AB99-D07A-5E8872102639}"/>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grpSp>
            <p:grpSp>
              <p:nvGrpSpPr>
                <p:cNvPr id="305" name="Group 304">
                  <a:extLst>
                    <a:ext uri="{FF2B5EF4-FFF2-40B4-BE49-F238E27FC236}">
                      <a16:creationId xmlns:a16="http://schemas.microsoft.com/office/drawing/2014/main" id="{57FE696E-6D41-FC01-89F8-D69AAEC798EA}"/>
                    </a:ext>
                  </a:extLst>
                </p:cNvPr>
                <p:cNvGrpSpPr/>
                <p:nvPr/>
              </p:nvGrpSpPr>
              <p:grpSpPr>
                <a:xfrm>
                  <a:off x="6988231" y="2295740"/>
                  <a:ext cx="368299" cy="368299"/>
                  <a:chOff x="6324600" y="2100263"/>
                  <a:chExt cx="368300" cy="368300"/>
                </a:xfrm>
              </p:grpSpPr>
              <p:sp>
                <p:nvSpPr>
                  <p:cNvPr id="315" name="Oval 314">
                    <a:extLst>
                      <a:ext uri="{FF2B5EF4-FFF2-40B4-BE49-F238E27FC236}">
                        <a16:creationId xmlns:a16="http://schemas.microsoft.com/office/drawing/2014/main" id="{4BC2204A-3FFB-1A5C-9C71-A2A54C25EDD3}"/>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sp>
                <p:nvSpPr>
                  <p:cNvPr id="316" name="Oval 315">
                    <a:extLst>
                      <a:ext uri="{FF2B5EF4-FFF2-40B4-BE49-F238E27FC236}">
                        <a16:creationId xmlns:a16="http://schemas.microsoft.com/office/drawing/2014/main" id="{6258E97F-421E-6DC4-BC57-475AF1101159}"/>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grpSp>
            <p:grpSp>
              <p:nvGrpSpPr>
                <p:cNvPr id="306" name="Group 305">
                  <a:extLst>
                    <a:ext uri="{FF2B5EF4-FFF2-40B4-BE49-F238E27FC236}">
                      <a16:creationId xmlns:a16="http://schemas.microsoft.com/office/drawing/2014/main" id="{3E15E327-B2F7-CF0F-05F4-3C0C5BCBE737}"/>
                    </a:ext>
                  </a:extLst>
                </p:cNvPr>
                <p:cNvGrpSpPr/>
                <p:nvPr/>
              </p:nvGrpSpPr>
              <p:grpSpPr>
                <a:xfrm>
                  <a:off x="6586230" y="2151788"/>
                  <a:ext cx="368299" cy="368299"/>
                  <a:chOff x="6324600" y="2100263"/>
                  <a:chExt cx="368300" cy="368300"/>
                </a:xfrm>
              </p:grpSpPr>
              <p:sp>
                <p:nvSpPr>
                  <p:cNvPr id="313" name="Oval 312">
                    <a:extLst>
                      <a:ext uri="{FF2B5EF4-FFF2-40B4-BE49-F238E27FC236}">
                        <a16:creationId xmlns:a16="http://schemas.microsoft.com/office/drawing/2014/main" id="{F1C9AA8E-16E6-DD14-6DE6-7E666DEBE14F}"/>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sp>
                <p:nvSpPr>
                  <p:cNvPr id="314" name="Oval 313">
                    <a:extLst>
                      <a:ext uri="{FF2B5EF4-FFF2-40B4-BE49-F238E27FC236}">
                        <a16:creationId xmlns:a16="http://schemas.microsoft.com/office/drawing/2014/main" id="{982D3448-2340-F57F-3642-6664E896273E}"/>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grpSp>
            <p:grpSp>
              <p:nvGrpSpPr>
                <p:cNvPr id="307" name="Group 306">
                  <a:extLst>
                    <a:ext uri="{FF2B5EF4-FFF2-40B4-BE49-F238E27FC236}">
                      <a16:creationId xmlns:a16="http://schemas.microsoft.com/office/drawing/2014/main" id="{593E8DE4-FF2B-DC2F-090C-074B7A686A8A}"/>
                    </a:ext>
                  </a:extLst>
                </p:cNvPr>
                <p:cNvGrpSpPr/>
                <p:nvPr/>
              </p:nvGrpSpPr>
              <p:grpSpPr>
                <a:xfrm>
                  <a:off x="7445587" y="1783489"/>
                  <a:ext cx="368299" cy="368299"/>
                  <a:chOff x="6324600" y="2100263"/>
                  <a:chExt cx="368300" cy="368300"/>
                </a:xfrm>
              </p:grpSpPr>
              <p:sp>
                <p:nvSpPr>
                  <p:cNvPr id="311" name="Oval 310">
                    <a:extLst>
                      <a:ext uri="{FF2B5EF4-FFF2-40B4-BE49-F238E27FC236}">
                        <a16:creationId xmlns:a16="http://schemas.microsoft.com/office/drawing/2014/main" id="{55257926-EFBF-B7DE-2CB4-A10E8404586C}"/>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sp>
                <p:nvSpPr>
                  <p:cNvPr id="312" name="Oval 311">
                    <a:extLst>
                      <a:ext uri="{FF2B5EF4-FFF2-40B4-BE49-F238E27FC236}">
                        <a16:creationId xmlns:a16="http://schemas.microsoft.com/office/drawing/2014/main" id="{9633A709-7193-3AC2-D577-2D4AB2A0C2AA}"/>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grpSp>
            <p:grpSp>
              <p:nvGrpSpPr>
                <p:cNvPr id="308" name="Group 307">
                  <a:extLst>
                    <a:ext uri="{FF2B5EF4-FFF2-40B4-BE49-F238E27FC236}">
                      <a16:creationId xmlns:a16="http://schemas.microsoft.com/office/drawing/2014/main" id="{CB724940-55CE-7CA6-6403-1E51E75A4BC5}"/>
                    </a:ext>
                  </a:extLst>
                </p:cNvPr>
                <p:cNvGrpSpPr/>
                <p:nvPr/>
              </p:nvGrpSpPr>
              <p:grpSpPr>
                <a:xfrm>
                  <a:off x="7106628" y="1483774"/>
                  <a:ext cx="368299" cy="368299"/>
                  <a:chOff x="6324600" y="2100263"/>
                  <a:chExt cx="368300" cy="368300"/>
                </a:xfrm>
              </p:grpSpPr>
              <p:sp>
                <p:nvSpPr>
                  <p:cNvPr id="309" name="Oval 308">
                    <a:extLst>
                      <a:ext uri="{FF2B5EF4-FFF2-40B4-BE49-F238E27FC236}">
                        <a16:creationId xmlns:a16="http://schemas.microsoft.com/office/drawing/2014/main" id="{3261DAB3-E306-D540-9126-FFCC675A129F}"/>
                      </a:ext>
                    </a:extLst>
                  </p:cNvPr>
                  <p:cNvSpPr/>
                  <p:nvPr/>
                </p:nvSpPr>
                <p:spPr>
                  <a:xfrm>
                    <a:off x="6324600" y="2100263"/>
                    <a:ext cx="368300" cy="368300"/>
                  </a:xfrm>
                  <a:prstGeom prst="ellipse">
                    <a:avLst/>
                  </a:prstGeom>
                  <a:solidFill>
                    <a:sysClr val="windowText" lastClr="0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sp>
                <p:nvSpPr>
                  <p:cNvPr id="310" name="Oval 309">
                    <a:extLst>
                      <a:ext uri="{FF2B5EF4-FFF2-40B4-BE49-F238E27FC236}">
                        <a16:creationId xmlns:a16="http://schemas.microsoft.com/office/drawing/2014/main" id="{C4C217E6-5990-24CE-2EF5-57DBBE2ACF16}"/>
                      </a:ext>
                    </a:extLst>
                  </p:cNvPr>
                  <p:cNvSpPr/>
                  <p:nvPr/>
                </p:nvSpPr>
                <p:spPr>
                  <a:xfrm>
                    <a:off x="6342903" y="2117146"/>
                    <a:ext cx="284673" cy="284673"/>
                  </a:xfrm>
                  <a:prstGeom prst="ellipse">
                    <a:avLst/>
                  </a:prstGeom>
                  <a:gradFill flip="none" rotWithShape="1">
                    <a:gsLst>
                      <a:gs pos="0">
                        <a:sysClr val="window" lastClr="FFFFFF"/>
                      </a:gs>
                      <a:gs pos="67000">
                        <a:sysClr val="windowText" lastClr="000000"/>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a:ea typeface="+mn-ea"/>
                      <a:cs typeface="+mn-cs"/>
                    </a:endParaRPr>
                  </a:p>
                </p:txBody>
              </p:sp>
            </p:grpSp>
          </p:grpSp>
          <p:sp>
            <p:nvSpPr>
              <p:cNvPr id="293" name="TextBox 292">
                <a:extLst>
                  <a:ext uri="{FF2B5EF4-FFF2-40B4-BE49-F238E27FC236}">
                    <a16:creationId xmlns:a16="http://schemas.microsoft.com/office/drawing/2014/main" id="{C295FC9D-5294-E1EB-66B6-1C871E480F28}"/>
                  </a:ext>
                </a:extLst>
              </p:cNvPr>
              <p:cNvSpPr txBox="1"/>
              <p:nvPr/>
            </p:nvSpPr>
            <p:spPr>
              <a:xfrm>
                <a:off x="4691129" y="2401624"/>
                <a:ext cx="365885" cy="3474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Arial"/>
                    <a:ea typeface="+mn-ea"/>
                    <a:cs typeface="+mn-cs"/>
                  </a:rPr>
                  <a:t>e</a:t>
                </a:r>
                <a:r>
                  <a:rPr kumimoji="0" lang="en-US" sz="1400" b="0" i="0" u="none" strike="noStrike" kern="0" cap="none" spc="0" normalizeH="0" baseline="30000" noProof="0" dirty="0">
                    <a:ln>
                      <a:noFill/>
                    </a:ln>
                    <a:solidFill>
                      <a:prstClr val="black"/>
                    </a:solidFill>
                    <a:effectLst/>
                    <a:uLnTx/>
                    <a:uFillTx/>
                    <a:latin typeface="Arial"/>
                    <a:ea typeface="+mn-ea"/>
                    <a:cs typeface="+mn-cs"/>
                  </a:rPr>
                  <a:t>-</a:t>
                </a:r>
              </a:p>
            </p:txBody>
          </p:sp>
        </p:grpSp>
      </p:grpSp>
      <p:grpSp>
        <p:nvGrpSpPr>
          <p:cNvPr id="439" name="Group 438">
            <a:extLst>
              <a:ext uri="{FF2B5EF4-FFF2-40B4-BE49-F238E27FC236}">
                <a16:creationId xmlns:a16="http://schemas.microsoft.com/office/drawing/2014/main" id="{8882BA4A-142C-D08A-33B8-B7698256F999}"/>
              </a:ext>
            </a:extLst>
          </p:cNvPr>
          <p:cNvGrpSpPr/>
          <p:nvPr/>
        </p:nvGrpSpPr>
        <p:grpSpPr>
          <a:xfrm>
            <a:off x="3221848" y="4561260"/>
            <a:ext cx="1390124" cy="1482576"/>
            <a:chOff x="8348030" y="3923949"/>
            <a:chExt cx="1920548" cy="2048277"/>
          </a:xfrm>
        </p:grpSpPr>
        <p:sp>
          <p:nvSpPr>
            <p:cNvPr id="440" name="TextBox 439">
              <a:extLst>
                <a:ext uri="{FF2B5EF4-FFF2-40B4-BE49-F238E27FC236}">
                  <a16:creationId xmlns:a16="http://schemas.microsoft.com/office/drawing/2014/main" id="{970AB65F-428D-0B21-6E88-D72F9023BCD1}"/>
                </a:ext>
              </a:extLst>
            </p:cNvPr>
            <p:cNvSpPr txBox="1"/>
            <p:nvPr/>
          </p:nvSpPr>
          <p:spPr>
            <a:xfrm>
              <a:off x="8348030" y="3923949"/>
              <a:ext cx="1920548" cy="42521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sng" strike="noStrike" kern="1200" cap="none" spc="0" normalizeH="0" baseline="0" noProof="0" dirty="0">
                  <a:ln>
                    <a:noFill/>
                  </a:ln>
                  <a:solidFill>
                    <a:prstClr val="black"/>
                  </a:solidFill>
                  <a:effectLst/>
                  <a:uLnTx/>
                  <a:uFillTx/>
                  <a:latin typeface="Arial" charset="0"/>
                  <a:ea typeface="ＭＳ Ｐゴシック" charset="0"/>
                  <a:cs typeface="+mn-cs"/>
                </a:rPr>
                <a:t>E-fields Cancel</a:t>
              </a:r>
            </a:p>
          </p:txBody>
        </p:sp>
        <p:grpSp>
          <p:nvGrpSpPr>
            <p:cNvPr id="441" name="Group 440">
              <a:extLst>
                <a:ext uri="{FF2B5EF4-FFF2-40B4-BE49-F238E27FC236}">
                  <a16:creationId xmlns:a16="http://schemas.microsoft.com/office/drawing/2014/main" id="{93BAEC5F-8CCA-C003-A388-CAAE56F65BB0}"/>
                </a:ext>
              </a:extLst>
            </p:cNvPr>
            <p:cNvGrpSpPr/>
            <p:nvPr/>
          </p:nvGrpSpPr>
          <p:grpSpPr>
            <a:xfrm>
              <a:off x="9152044" y="4486095"/>
              <a:ext cx="742303" cy="948562"/>
              <a:chOff x="9152044" y="4486095"/>
              <a:chExt cx="742303" cy="948562"/>
            </a:xfrm>
          </p:grpSpPr>
          <p:sp>
            <p:nvSpPr>
              <p:cNvPr id="514" name="Freeform 81">
                <a:extLst>
                  <a:ext uri="{FF2B5EF4-FFF2-40B4-BE49-F238E27FC236}">
                    <a16:creationId xmlns:a16="http://schemas.microsoft.com/office/drawing/2014/main" id="{8550E897-E61A-D90A-2209-883B8B6422E1}"/>
                  </a:ext>
                </a:extLst>
              </p:cNvPr>
              <p:cNvSpPr>
                <a:spLocks/>
              </p:cNvSpPr>
              <p:nvPr/>
            </p:nvSpPr>
            <p:spPr bwMode="auto">
              <a:xfrm rot="10800000" flipH="1" flipV="1">
                <a:off x="9152044" y="5191553"/>
                <a:ext cx="464918" cy="230228"/>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58" h="10000">
                    <a:moveTo>
                      <a:pt x="5211" y="10000"/>
                    </a:moveTo>
                    <a:lnTo>
                      <a:pt x="0" y="9943"/>
                    </a:lnTo>
                    <a:cubicBezTo>
                      <a:pt x="1247" y="8672"/>
                      <a:pt x="9087" y="-8"/>
                      <a:pt x="9955" y="1"/>
                    </a:cubicBezTo>
                    <a:cubicBezTo>
                      <a:pt x="10823" y="10"/>
                      <a:pt x="5983" y="8453"/>
                      <a:pt x="5211" y="10000"/>
                    </a:cubicBezTo>
                    <a:close/>
                  </a:path>
                </a:pathLst>
              </a:custGeom>
              <a:solidFill>
                <a:srgbClr val="F8949A">
                  <a:alpha val="80000"/>
                </a:srgbClr>
              </a:solidFill>
              <a:ln w="6350">
                <a:solidFill>
                  <a:srgbClr val="FF0000">
                    <a:alpha val="75000"/>
                  </a:srgbClr>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sp>
            <p:nvSpPr>
              <p:cNvPr id="515" name="Freeform 81">
                <a:extLst>
                  <a:ext uri="{FF2B5EF4-FFF2-40B4-BE49-F238E27FC236}">
                    <a16:creationId xmlns:a16="http://schemas.microsoft.com/office/drawing/2014/main" id="{544BC4FE-023D-ACBD-C160-9879D6736B93}"/>
                  </a:ext>
                </a:extLst>
              </p:cNvPr>
              <p:cNvSpPr>
                <a:spLocks/>
              </p:cNvSpPr>
              <p:nvPr/>
            </p:nvSpPr>
            <p:spPr bwMode="auto">
              <a:xfrm rot="10800000" flipH="1" flipV="1">
                <a:off x="9155157" y="4618577"/>
                <a:ext cx="236134" cy="804934"/>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516" name="Straight Connector 515">
                <a:extLst>
                  <a:ext uri="{FF2B5EF4-FFF2-40B4-BE49-F238E27FC236}">
                    <a16:creationId xmlns:a16="http://schemas.microsoft.com/office/drawing/2014/main" id="{DFEC1E3F-76B7-B784-BD4B-01CAAEF90339}"/>
                  </a:ext>
                </a:extLst>
              </p:cNvPr>
              <p:cNvCxnSpPr/>
              <p:nvPr/>
            </p:nvCxnSpPr>
            <p:spPr>
              <a:xfrm>
                <a:off x="9154336" y="5423511"/>
                <a:ext cx="716859" cy="0"/>
              </a:xfrm>
              <a:prstGeom prst="line">
                <a:avLst/>
              </a:prstGeom>
              <a:ln w="19050">
                <a:solidFill>
                  <a:srgbClr val="BF9BFD"/>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17" name="Straight Arrow Connector 516">
                <a:extLst>
                  <a:ext uri="{FF2B5EF4-FFF2-40B4-BE49-F238E27FC236}">
                    <a16:creationId xmlns:a16="http://schemas.microsoft.com/office/drawing/2014/main" id="{80E2254D-2DCE-1432-C201-12B8215B1027}"/>
                  </a:ext>
                </a:extLst>
              </p:cNvPr>
              <p:cNvCxnSpPr/>
              <p:nvPr/>
            </p:nvCxnSpPr>
            <p:spPr>
              <a:xfrm flipV="1">
                <a:off x="9295742" y="5154024"/>
                <a:ext cx="376134" cy="2633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8" name="Straight Arrow Connector 517">
                <a:extLst>
                  <a:ext uri="{FF2B5EF4-FFF2-40B4-BE49-F238E27FC236}">
                    <a16:creationId xmlns:a16="http://schemas.microsoft.com/office/drawing/2014/main" id="{DDA7DB28-6CC6-4E03-C27C-D41AF1C9134D}"/>
                  </a:ext>
                </a:extLst>
              </p:cNvPr>
              <p:cNvCxnSpPr/>
              <p:nvPr/>
            </p:nvCxnSpPr>
            <p:spPr>
              <a:xfrm flipV="1">
                <a:off x="9292025" y="4554415"/>
                <a:ext cx="0" cy="869096"/>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19" name="TextBox 518">
                    <a:extLst>
                      <a:ext uri="{FF2B5EF4-FFF2-40B4-BE49-F238E27FC236}">
                        <a16:creationId xmlns:a16="http://schemas.microsoft.com/office/drawing/2014/main" id="{6E898A75-ACDA-6B35-90B4-3FAFF6D260BD}"/>
                      </a:ext>
                    </a:extLst>
                  </p:cNvPr>
                  <p:cNvSpPr txBox="1"/>
                  <p:nvPr/>
                </p:nvSpPr>
                <p:spPr>
                  <a:xfrm>
                    <a:off x="9641877" y="5053115"/>
                    <a:ext cx="252470" cy="38154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6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6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𝐸</m:t>
                              </m:r>
                            </m:e>
                          </m:acc>
                        </m:oMath>
                      </m:oMathPara>
                    </a14:m>
                    <a:endParaRPr kumimoji="0" lang="en-US" sz="16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519" name="TextBox 518">
                    <a:extLst>
                      <a:ext uri="{FF2B5EF4-FFF2-40B4-BE49-F238E27FC236}">
                        <a16:creationId xmlns:a16="http://schemas.microsoft.com/office/drawing/2014/main" id="{6E898A75-ACDA-6B35-90B4-3FAFF6D260BD}"/>
                      </a:ext>
                    </a:extLst>
                  </p:cNvPr>
                  <p:cNvSpPr txBox="1">
                    <a:spLocks noRot="1" noChangeAspect="1" noMove="1" noResize="1" noEditPoints="1" noAdjustHandles="1" noChangeArrowheads="1" noChangeShapeType="1" noTextEdit="1"/>
                  </p:cNvSpPr>
                  <p:nvPr/>
                </p:nvSpPr>
                <p:spPr>
                  <a:xfrm>
                    <a:off x="9641877" y="5053115"/>
                    <a:ext cx="252470" cy="381542"/>
                  </a:xfrm>
                  <a:prstGeom prst="rect">
                    <a:avLst/>
                  </a:prstGeom>
                  <a:blipFill>
                    <a:blip r:embed="rId17"/>
                    <a:stretch>
                      <a:fillRect l="-26667" r="-26667"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0" name="TextBox 519">
                    <a:extLst>
                      <a:ext uri="{FF2B5EF4-FFF2-40B4-BE49-F238E27FC236}">
                        <a16:creationId xmlns:a16="http://schemas.microsoft.com/office/drawing/2014/main" id="{F6570505-E5A4-D951-B40B-8171542FE615}"/>
                      </a:ext>
                    </a:extLst>
                  </p:cNvPr>
                  <p:cNvSpPr txBox="1"/>
                  <p:nvPr/>
                </p:nvSpPr>
                <p:spPr>
                  <a:xfrm>
                    <a:off x="9353381" y="4486095"/>
                    <a:ext cx="257873" cy="38154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6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ctrlPr>
                            </m:accPr>
                            <m:e>
                              <m:r>
                                <a:rPr kumimoji="0" lang="en-US" sz="16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t>𝐵</m:t>
                              </m:r>
                            </m:e>
                          </m:acc>
                        </m:oMath>
                      </m:oMathPara>
                    </a14:m>
                    <a:endParaRPr kumimoji="0" lang="en-US" sz="1600" b="0" i="0" u="none" strike="noStrike" kern="1200" cap="none" spc="0" normalizeH="0" baseline="0" noProof="0" dirty="0">
                      <a:ln>
                        <a:noFill/>
                      </a:ln>
                      <a:solidFill>
                        <a:srgbClr val="00B0F0"/>
                      </a:solidFill>
                      <a:effectLst/>
                      <a:uLnTx/>
                      <a:uFillTx/>
                      <a:latin typeface="Calibri" panose="020F0502020204030204"/>
                      <a:ea typeface="+mn-ea"/>
                      <a:cs typeface="+mn-cs"/>
                    </a:endParaRPr>
                  </a:p>
                </p:txBody>
              </p:sp>
            </mc:Choice>
            <mc:Fallback xmlns="">
              <p:sp>
                <p:nvSpPr>
                  <p:cNvPr id="520" name="TextBox 519">
                    <a:extLst>
                      <a:ext uri="{FF2B5EF4-FFF2-40B4-BE49-F238E27FC236}">
                        <a16:creationId xmlns:a16="http://schemas.microsoft.com/office/drawing/2014/main" id="{F6570505-E5A4-D951-B40B-8171542FE615}"/>
                      </a:ext>
                    </a:extLst>
                  </p:cNvPr>
                  <p:cNvSpPr txBox="1">
                    <a:spLocks noRot="1" noChangeAspect="1" noMove="1" noResize="1" noEditPoints="1" noAdjustHandles="1" noChangeArrowheads="1" noChangeShapeType="1" noTextEdit="1"/>
                  </p:cNvSpPr>
                  <p:nvPr/>
                </p:nvSpPr>
                <p:spPr>
                  <a:xfrm>
                    <a:off x="9353381" y="4486095"/>
                    <a:ext cx="257873" cy="381541"/>
                  </a:xfrm>
                  <a:prstGeom prst="rect">
                    <a:avLst/>
                  </a:prstGeom>
                  <a:blipFill>
                    <a:blip r:embed="rId18"/>
                    <a:stretch>
                      <a:fillRect l="-26667" r="-26667" b="-4545"/>
                    </a:stretch>
                  </a:blipFill>
                </p:spPr>
                <p:txBody>
                  <a:bodyPr/>
                  <a:lstStyle/>
                  <a:p>
                    <a:r>
                      <a:rPr lang="en-US">
                        <a:noFill/>
                      </a:rPr>
                      <a:t> </a:t>
                    </a:r>
                  </a:p>
                </p:txBody>
              </p:sp>
            </mc:Fallback>
          </mc:AlternateContent>
        </p:grpSp>
        <p:grpSp>
          <p:nvGrpSpPr>
            <p:cNvPr id="442" name="Group 441">
              <a:extLst>
                <a:ext uri="{FF2B5EF4-FFF2-40B4-BE49-F238E27FC236}">
                  <a16:creationId xmlns:a16="http://schemas.microsoft.com/office/drawing/2014/main" id="{462E59BF-DFC5-823A-B799-1008B2689421}"/>
                </a:ext>
              </a:extLst>
            </p:cNvPr>
            <p:cNvGrpSpPr/>
            <p:nvPr/>
          </p:nvGrpSpPr>
          <p:grpSpPr>
            <a:xfrm>
              <a:off x="8534400" y="4549472"/>
              <a:ext cx="781236" cy="1422754"/>
              <a:chOff x="8364741" y="4594241"/>
              <a:chExt cx="798495" cy="1454185"/>
            </a:xfrm>
          </p:grpSpPr>
          <p:sp>
            <p:nvSpPr>
              <p:cNvPr id="443" name="Freeform 81">
                <a:extLst>
                  <a:ext uri="{FF2B5EF4-FFF2-40B4-BE49-F238E27FC236}">
                    <a16:creationId xmlns:a16="http://schemas.microsoft.com/office/drawing/2014/main" id="{86C9EF48-542F-91DA-12C8-DE5273CA14EB}"/>
                  </a:ext>
                </a:extLst>
              </p:cNvPr>
              <p:cNvSpPr>
                <a:spLocks/>
              </p:cNvSpPr>
              <p:nvPr/>
            </p:nvSpPr>
            <p:spPr bwMode="auto">
              <a:xfrm rot="10800000" flipH="1" flipV="1">
                <a:off x="8450697" y="5579770"/>
                <a:ext cx="712539" cy="428569"/>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 name="connsiteX0" fmla="*/ 15404 w 15432"/>
                  <a:gd name="connsiteY0" fmla="*/ 114 h 19234"/>
                  <a:gd name="connsiteX1" fmla="*/ 10193 w 15432"/>
                  <a:gd name="connsiteY1" fmla="*/ 57 h 19234"/>
                  <a:gd name="connsiteX2" fmla="*/ 44 w 15432"/>
                  <a:gd name="connsiteY2" fmla="*/ 19234 h 19234"/>
                  <a:gd name="connsiteX3" fmla="*/ 15404 w 15432"/>
                  <a:gd name="connsiteY3" fmla="*/ 114 h 19234"/>
                  <a:gd name="connsiteX0" fmla="*/ 15404 w 15404"/>
                  <a:gd name="connsiteY0" fmla="*/ 114 h 19234"/>
                  <a:gd name="connsiteX1" fmla="*/ 10193 w 15404"/>
                  <a:gd name="connsiteY1" fmla="*/ 57 h 19234"/>
                  <a:gd name="connsiteX2" fmla="*/ 44 w 15404"/>
                  <a:gd name="connsiteY2" fmla="*/ 19234 h 19234"/>
                  <a:gd name="connsiteX3" fmla="*/ 15404 w 15404"/>
                  <a:gd name="connsiteY3" fmla="*/ 114 h 19234"/>
                  <a:gd name="connsiteX0" fmla="*/ 15415 w 15415"/>
                  <a:gd name="connsiteY0" fmla="*/ 57 h 19177"/>
                  <a:gd name="connsiteX1" fmla="*/ 10204 w 15415"/>
                  <a:gd name="connsiteY1" fmla="*/ 0 h 19177"/>
                  <a:gd name="connsiteX2" fmla="*/ 55 w 15415"/>
                  <a:gd name="connsiteY2" fmla="*/ 19177 h 19177"/>
                  <a:gd name="connsiteX3" fmla="*/ 15415 w 15415"/>
                  <a:gd name="connsiteY3" fmla="*/ 57 h 19177"/>
                  <a:gd name="connsiteX0" fmla="*/ 15415 w 15415"/>
                  <a:gd name="connsiteY0" fmla="*/ 57 h 18615"/>
                  <a:gd name="connsiteX1" fmla="*/ 10204 w 15415"/>
                  <a:gd name="connsiteY1" fmla="*/ 0 h 18615"/>
                  <a:gd name="connsiteX2" fmla="*/ 55 w 15415"/>
                  <a:gd name="connsiteY2" fmla="*/ 18615 h 18615"/>
                  <a:gd name="connsiteX3" fmla="*/ 15415 w 15415"/>
                  <a:gd name="connsiteY3" fmla="*/ 57 h 18615"/>
                </a:gdLst>
                <a:ahLst/>
                <a:cxnLst>
                  <a:cxn ang="0">
                    <a:pos x="connsiteX0" y="connsiteY0"/>
                  </a:cxn>
                  <a:cxn ang="0">
                    <a:pos x="connsiteX1" y="connsiteY1"/>
                  </a:cxn>
                  <a:cxn ang="0">
                    <a:pos x="connsiteX2" y="connsiteY2"/>
                  </a:cxn>
                  <a:cxn ang="0">
                    <a:pos x="connsiteX3" y="connsiteY3"/>
                  </a:cxn>
                </a:cxnLst>
                <a:rect l="l" t="t" r="r" b="b"/>
                <a:pathLst>
                  <a:path w="15415" h="18615">
                    <a:moveTo>
                      <a:pt x="15415" y="57"/>
                    </a:moveTo>
                    <a:lnTo>
                      <a:pt x="10204" y="0"/>
                    </a:lnTo>
                    <a:cubicBezTo>
                      <a:pt x="8745" y="2569"/>
                      <a:pt x="-813" y="18606"/>
                      <a:pt x="55" y="18615"/>
                    </a:cubicBezTo>
                    <a:cubicBezTo>
                      <a:pt x="923" y="18624"/>
                      <a:pt x="13015" y="3193"/>
                      <a:pt x="15415" y="57"/>
                    </a:cubicBezTo>
                    <a:close/>
                  </a:path>
                </a:pathLst>
              </a:custGeom>
              <a:solidFill>
                <a:srgbClr val="F8949A">
                  <a:alpha val="80000"/>
                </a:srgbClr>
              </a:solidFill>
              <a:ln w="6350">
                <a:solidFill>
                  <a:srgbClr val="FF0000"/>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444" name="Straight Arrow Connector 443">
                <a:extLst>
                  <a:ext uri="{FF2B5EF4-FFF2-40B4-BE49-F238E27FC236}">
                    <a16:creationId xmlns:a16="http://schemas.microsoft.com/office/drawing/2014/main" id="{EBF58AC0-D806-9B86-CD0B-1E6FADC5B44B}"/>
                  </a:ext>
                </a:extLst>
              </p:cNvPr>
              <p:cNvCxnSpPr/>
              <p:nvPr/>
            </p:nvCxnSpPr>
            <p:spPr>
              <a:xfrm flipH="1">
                <a:off x="8393258" y="5579927"/>
                <a:ext cx="669088" cy="46849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5" name="Freeform 81">
                <a:extLst>
                  <a:ext uri="{FF2B5EF4-FFF2-40B4-BE49-F238E27FC236}">
                    <a16:creationId xmlns:a16="http://schemas.microsoft.com/office/drawing/2014/main" id="{2123E9D3-C584-EF87-3D07-1A8E3A5C7BAF}"/>
                  </a:ext>
                </a:extLst>
              </p:cNvPr>
              <p:cNvSpPr>
                <a:spLocks/>
              </p:cNvSpPr>
              <p:nvPr/>
            </p:nvSpPr>
            <p:spPr bwMode="auto">
              <a:xfrm rot="10800000" flipH="1" flipV="1">
                <a:off x="8925477" y="4667254"/>
                <a:ext cx="236134" cy="914244"/>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446" name="Straight Arrow Connector 445">
                <a:extLst>
                  <a:ext uri="{FF2B5EF4-FFF2-40B4-BE49-F238E27FC236}">
                    <a16:creationId xmlns:a16="http://schemas.microsoft.com/office/drawing/2014/main" id="{EA5180C4-F0EA-8DC0-3D65-4D87303693FE}"/>
                  </a:ext>
                </a:extLst>
              </p:cNvPr>
              <p:cNvCxnSpPr/>
              <p:nvPr/>
            </p:nvCxnSpPr>
            <p:spPr>
              <a:xfrm flipV="1">
                <a:off x="9062345" y="4594241"/>
                <a:ext cx="0" cy="987257"/>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3B3CF591-C481-98BF-46B2-05C78C7A418D}"/>
                  </a:ext>
                </a:extLst>
              </p:cNvPr>
              <p:cNvCxnSpPr/>
              <p:nvPr/>
            </p:nvCxnSpPr>
            <p:spPr>
              <a:xfrm>
                <a:off x="8550958" y="5581497"/>
                <a:ext cx="609274" cy="0"/>
              </a:xfrm>
              <a:prstGeom prst="line">
                <a:avLst/>
              </a:prstGeom>
              <a:ln w="19050">
                <a:solidFill>
                  <a:srgbClr val="BF9BFD"/>
                </a:solidFill>
                <a:headEnd type="stealth" w="lg" len="lg"/>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12" name="TextBox 511">
                    <a:extLst>
                      <a:ext uri="{FF2B5EF4-FFF2-40B4-BE49-F238E27FC236}">
                        <a16:creationId xmlns:a16="http://schemas.microsoft.com/office/drawing/2014/main" id="{B4F39FEE-80DB-A294-DB12-7E1E0D805829}"/>
                      </a:ext>
                    </a:extLst>
                  </p:cNvPr>
                  <p:cNvSpPr txBox="1"/>
                  <p:nvPr/>
                </p:nvSpPr>
                <p:spPr>
                  <a:xfrm>
                    <a:off x="8772240" y="4628639"/>
                    <a:ext cx="263571" cy="38997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6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ctrlPr>
                            </m:accPr>
                            <m:e>
                              <m:r>
                                <a:rPr kumimoji="0" lang="en-US" sz="16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t>𝐵</m:t>
                              </m:r>
                            </m:e>
                          </m:acc>
                        </m:oMath>
                      </m:oMathPara>
                    </a14:m>
                    <a:endParaRPr kumimoji="0" lang="en-US" sz="1600" b="0" i="0" u="none" strike="noStrike" kern="1200" cap="none" spc="0" normalizeH="0" baseline="0" noProof="0" dirty="0">
                      <a:ln>
                        <a:noFill/>
                      </a:ln>
                      <a:solidFill>
                        <a:srgbClr val="00B0F0"/>
                      </a:solidFill>
                      <a:effectLst/>
                      <a:uLnTx/>
                      <a:uFillTx/>
                      <a:latin typeface="Calibri" panose="020F0502020204030204"/>
                      <a:ea typeface="+mn-ea"/>
                      <a:cs typeface="+mn-cs"/>
                    </a:endParaRPr>
                  </a:p>
                </p:txBody>
              </p:sp>
            </mc:Choice>
            <mc:Fallback xmlns="">
              <p:sp>
                <p:nvSpPr>
                  <p:cNvPr id="512" name="TextBox 511">
                    <a:extLst>
                      <a:ext uri="{FF2B5EF4-FFF2-40B4-BE49-F238E27FC236}">
                        <a16:creationId xmlns:a16="http://schemas.microsoft.com/office/drawing/2014/main" id="{B4F39FEE-80DB-A294-DB12-7E1E0D805829}"/>
                      </a:ext>
                    </a:extLst>
                  </p:cNvPr>
                  <p:cNvSpPr txBox="1">
                    <a:spLocks noRot="1" noChangeAspect="1" noMove="1" noResize="1" noEditPoints="1" noAdjustHandles="1" noChangeArrowheads="1" noChangeShapeType="1" noTextEdit="1"/>
                  </p:cNvSpPr>
                  <p:nvPr/>
                </p:nvSpPr>
                <p:spPr>
                  <a:xfrm>
                    <a:off x="8772240" y="4628639"/>
                    <a:ext cx="263571" cy="389971"/>
                  </a:xfrm>
                  <a:prstGeom prst="rect">
                    <a:avLst/>
                  </a:prstGeom>
                  <a:blipFill>
                    <a:blip r:embed="rId19"/>
                    <a:stretch>
                      <a:fillRect l="-26667" r="-26667"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3" name="TextBox 512">
                    <a:extLst>
                      <a:ext uri="{FF2B5EF4-FFF2-40B4-BE49-F238E27FC236}">
                        <a16:creationId xmlns:a16="http://schemas.microsoft.com/office/drawing/2014/main" id="{BC3B4071-8EFD-8EBE-5217-358C44903E29}"/>
                      </a:ext>
                    </a:extLst>
                  </p:cNvPr>
                  <p:cNvSpPr txBox="1"/>
                  <p:nvPr/>
                </p:nvSpPr>
                <p:spPr>
                  <a:xfrm>
                    <a:off x="8364741" y="5631285"/>
                    <a:ext cx="258048" cy="38997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6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6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𝐸</m:t>
                              </m:r>
                            </m:e>
                          </m:acc>
                        </m:oMath>
                      </m:oMathPara>
                    </a14:m>
                    <a:endParaRPr kumimoji="0" lang="en-US" sz="16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513" name="TextBox 512">
                    <a:extLst>
                      <a:ext uri="{FF2B5EF4-FFF2-40B4-BE49-F238E27FC236}">
                        <a16:creationId xmlns:a16="http://schemas.microsoft.com/office/drawing/2014/main" id="{BC3B4071-8EFD-8EBE-5217-358C44903E29}"/>
                      </a:ext>
                    </a:extLst>
                  </p:cNvPr>
                  <p:cNvSpPr txBox="1">
                    <a:spLocks noRot="1" noChangeAspect="1" noMove="1" noResize="1" noEditPoints="1" noAdjustHandles="1" noChangeArrowheads="1" noChangeShapeType="1" noTextEdit="1"/>
                  </p:cNvSpPr>
                  <p:nvPr/>
                </p:nvSpPr>
                <p:spPr>
                  <a:xfrm>
                    <a:off x="8364741" y="5631285"/>
                    <a:ext cx="258048" cy="389971"/>
                  </a:xfrm>
                  <a:prstGeom prst="rect">
                    <a:avLst/>
                  </a:prstGeom>
                  <a:blipFill>
                    <a:blip r:embed="rId20"/>
                    <a:stretch>
                      <a:fillRect l="-26667" r="-20000" b="-4348"/>
                    </a:stretch>
                  </a:blipFill>
                </p:spPr>
                <p:txBody>
                  <a:bodyPr/>
                  <a:lstStyle/>
                  <a:p>
                    <a:r>
                      <a:rPr lang="en-US">
                        <a:noFill/>
                      </a:rPr>
                      <a:t> </a:t>
                    </a:r>
                  </a:p>
                </p:txBody>
              </p:sp>
            </mc:Fallback>
          </mc:AlternateContent>
        </p:grpSp>
      </p:grpSp>
      <p:grpSp>
        <p:nvGrpSpPr>
          <p:cNvPr id="521" name="Group 520">
            <a:extLst>
              <a:ext uri="{FF2B5EF4-FFF2-40B4-BE49-F238E27FC236}">
                <a16:creationId xmlns:a16="http://schemas.microsoft.com/office/drawing/2014/main" id="{AC1A1FB1-0BC5-1015-9EB2-5807C60B0E4F}"/>
              </a:ext>
            </a:extLst>
          </p:cNvPr>
          <p:cNvGrpSpPr/>
          <p:nvPr/>
        </p:nvGrpSpPr>
        <p:grpSpPr>
          <a:xfrm>
            <a:off x="459780" y="4561259"/>
            <a:ext cx="1390124" cy="1802596"/>
            <a:chOff x="10481235" y="3923949"/>
            <a:chExt cx="1920548" cy="2490406"/>
          </a:xfrm>
        </p:grpSpPr>
        <p:sp>
          <p:nvSpPr>
            <p:cNvPr id="522" name="TextBox 521">
              <a:extLst>
                <a:ext uri="{FF2B5EF4-FFF2-40B4-BE49-F238E27FC236}">
                  <a16:creationId xmlns:a16="http://schemas.microsoft.com/office/drawing/2014/main" id="{6CA80220-FD2D-387C-F839-5A90F64BC04C}"/>
                </a:ext>
              </a:extLst>
            </p:cNvPr>
            <p:cNvSpPr txBox="1"/>
            <p:nvPr/>
          </p:nvSpPr>
          <p:spPr>
            <a:xfrm>
              <a:off x="10481235" y="3923949"/>
              <a:ext cx="1920548" cy="42521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sng" strike="noStrike" kern="1200" cap="none" spc="0" normalizeH="0" baseline="0" noProof="0" dirty="0">
                  <a:ln>
                    <a:noFill/>
                  </a:ln>
                  <a:solidFill>
                    <a:prstClr val="black"/>
                  </a:solidFill>
                  <a:effectLst/>
                  <a:uLnTx/>
                  <a:uFillTx/>
                  <a:latin typeface="Arial" charset="0"/>
                  <a:ea typeface="ＭＳ Ｐゴシック" charset="0"/>
                  <a:cs typeface="+mn-cs"/>
                </a:rPr>
                <a:t>B-fields Cancel</a:t>
              </a:r>
              <a:endParaRPr kumimoji="0" lang="en-US" sz="1400" b="0" i="0" u="none" strike="noStrike" kern="1200" cap="none" spc="0" normalizeH="0" baseline="0" noProof="0" dirty="0">
                <a:ln>
                  <a:noFill/>
                </a:ln>
                <a:solidFill>
                  <a:prstClr val="black"/>
                </a:solidFill>
                <a:effectLst/>
                <a:uLnTx/>
                <a:uFillTx/>
                <a:latin typeface="Arial" charset="0"/>
                <a:ea typeface="ＭＳ Ｐゴシック" charset="0"/>
                <a:cs typeface="+mn-cs"/>
              </a:endParaRPr>
            </a:p>
          </p:txBody>
        </p:sp>
        <p:grpSp>
          <p:nvGrpSpPr>
            <p:cNvPr id="523" name="Group 522">
              <a:extLst>
                <a:ext uri="{FF2B5EF4-FFF2-40B4-BE49-F238E27FC236}">
                  <a16:creationId xmlns:a16="http://schemas.microsoft.com/office/drawing/2014/main" id="{5D9AB0E3-D321-326F-2C1C-E22D4099887E}"/>
                </a:ext>
              </a:extLst>
            </p:cNvPr>
            <p:cNvGrpSpPr/>
            <p:nvPr/>
          </p:nvGrpSpPr>
          <p:grpSpPr>
            <a:xfrm>
              <a:off x="10656624" y="4467284"/>
              <a:ext cx="1095948" cy="1947071"/>
              <a:chOff x="10306104" y="4467284"/>
              <a:chExt cx="1095948" cy="1947071"/>
            </a:xfrm>
          </p:grpSpPr>
          <p:grpSp>
            <p:nvGrpSpPr>
              <p:cNvPr id="524" name="Group 523">
                <a:extLst>
                  <a:ext uri="{FF2B5EF4-FFF2-40B4-BE49-F238E27FC236}">
                    <a16:creationId xmlns:a16="http://schemas.microsoft.com/office/drawing/2014/main" id="{896CD1BF-8BD7-2859-A107-3336EA3C8F4E}"/>
                  </a:ext>
                </a:extLst>
              </p:cNvPr>
              <p:cNvGrpSpPr/>
              <p:nvPr/>
            </p:nvGrpSpPr>
            <p:grpSpPr>
              <a:xfrm>
                <a:off x="10306104" y="5146256"/>
                <a:ext cx="906062" cy="1268099"/>
                <a:chOff x="6253171" y="4525866"/>
                <a:chExt cx="1007460" cy="1410011"/>
              </a:xfrm>
            </p:grpSpPr>
            <p:grpSp>
              <p:nvGrpSpPr>
                <p:cNvPr id="535" name="Group 534">
                  <a:extLst>
                    <a:ext uri="{FF2B5EF4-FFF2-40B4-BE49-F238E27FC236}">
                      <a16:creationId xmlns:a16="http://schemas.microsoft.com/office/drawing/2014/main" id="{CD68B110-CC76-4E2C-4C71-E5D62E202C6A}"/>
                    </a:ext>
                  </a:extLst>
                </p:cNvPr>
                <p:cNvGrpSpPr/>
                <p:nvPr/>
              </p:nvGrpSpPr>
              <p:grpSpPr>
                <a:xfrm flipV="1">
                  <a:off x="6669602" y="4838136"/>
                  <a:ext cx="262560" cy="1097741"/>
                  <a:chOff x="4111031" y="3170712"/>
                  <a:chExt cx="422469" cy="1766308"/>
                </a:xfrm>
              </p:grpSpPr>
              <p:sp>
                <p:nvSpPr>
                  <p:cNvPr id="539" name="Freeform 81">
                    <a:extLst>
                      <a:ext uri="{FF2B5EF4-FFF2-40B4-BE49-F238E27FC236}">
                        <a16:creationId xmlns:a16="http://schemas.microsoft.com/office/drawing/2014/main" id="{792E4287-6B49-A48D-33E9-8E65A8C88C21}"/>
                      </a:ext>
                    </a:extLst>
                  </p:cNvPr>
                  <p:cNvSpPr>
                    <a:spLocks/>
                  </p:cNvSpPr>
                  <p:nvPr/>
                </p:nvSpPr>
                <p:spPr bwMode="auto">
                  <a:xfrm rot="10800000" flipH="1" flipV="1">
                    <a:off x="4111031" y="3301340"/>
                    <a:ext cx="422469" cy="1635680"/>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540" name="Straight Arrow Connector 539">
                    <a:extLst>
                      <a:ext uri="{FF2B5EF4-FFF2-40B4-BE49-F238E27FC236}">
                        <a16:creationId xmlns:a16="http://schemas.microsoft.com/office/drawing/2014/main" id="{145AF83F-339D-EF63-8D6C-764B6A5DDBAC}"/>
                      </a:ext>
                    </a:extLst>
                  </p:cNvPr>
                  <p:cNvCxnSpPr/>
                  <p:nvPr/>
                </p:nvCxnSpPr>
                <p:spPr>
                  <a:xfrm flipV="1">
                    <a:off x="4355903" y="3170712"/>
                    <a:ext cx="0" cy="1766308"/>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536" name="Straight Connector 535">
                  <a:extLst>
                    <a:ext uri="{FF2B5EF4-FFF2-40B4-BE49-F238E27FC236}">
                      <a16:creationId xmlns:a16="http://schemas.microsoft.com/office/drawing/2014/main" id="{9EB3AAB5-CD88-BC50-5115-8284C39D52EB}"/>
                    </a:ext>
                  </a:extLst>
                </p:cNvPr>
                <p:cNvCxnSpPr/>
                <p:nvPr/>
              </p:nvCxnSpPr>
              <p:spPr>
                <a:xfrm>
                  <a:off x="6253171" y="4836199"/>
                  <a:ext cx="677458" cy="0"/>
                </a:xfrm>
                <a:prstGeom prst="line">
                  <a:avLst/>
                </a:prstGeom>
                <a:ln w="19050">
                  <a:solidFill>
                    <a:srgbClr val="BF9BFD"/>
                  </a:solidFill>
                  <a:headEnd type="stealth" w="lg" len="lg"/>
                  <a:tailEnd type="none"/>
                </a:ln>
              </p:spPr>
              <p:style>
                <a:lnRef idx="1">
                  <a:schemeClr val="accent1"/>
                </a:lnRef>
                <a:fillRef idx="0">
                  <a:schemeClr val="accent1"/>
                </a:fillRef>
                <a:effectRef idx="0">
                  <a:schemeClr val="accent1"/>
                </a:effectRef>
                <a:fontRef idx="minor">
                  <a:schemeClr val="tx1"/>
                </a:fontRef>
              </p:style>
            </p:cxnSp>
            <p:sp>
              <p:nvSpPr>
                <p:cNvPr id="537" name="Freeform 81">
                  <a:extLst>
                    <a:ext uri="{FF2B5EF4-FFF2-40B4-BE49-F238E27FC236}">
                      <a16:creationId xmlns:a16="http://schemas.microsoft.com/office/drawing/2014/main" id="{52FB705D-7F75-5789-C45E-B413FB12AEF8}"/>
                    </a:ext>
                  </a:extLst>
                </p:cNvPr>
                <p:cNvSpPr>
                  <a:spLocks/>
                </p:cNvSpPr>
                <p:nvPr/>
              </p:nvSpPr>
              <p:spPr bwMode="auto">
                <a:xfrm rot="10800000" flipH="1" flipV="1">
                  <a:off x="6661460" y="4572815"/>
                  <a:ext cx="539048" cy="265592"/>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 name="connsiteX0" fmla="*/ 5211 w 10488"/>
                    <a:gd name="connsiteY0" fmla="*/ 10375 h 10375"/>
                    <a:gd name="connsiteX1" fmla="*/ 0 w 10488"/>
                    <a:gd name="connsiteY1" fmla="*/ 10318 h 10375"/>
                    <a:gd name="connsiteX2" fmla="*/ 10392 w 10488"/>
                    <a:gd name="connsiteY2" fmla="*/ 0 h 10375"/>
                    <a:gd name="connsiteX3" fmla="*/ 5211 w 10488"/>
                    <a:gd name="connsiteY3" fmla="*/ 10375 h 10375"/>
                  </a:gdLst>
                  <a:ahLst/>
                  <a:cxnLst>
                    <a:cxn ang="0">
                      <a:pos x="connsiteX0" y="connsiteY0"/>
                    </a:cxn>
                    <a:cxn ang="0">
                      <a:pos x="connsiteX1" y="connsiteY1"/>
                    </a:cxn>
                    <a:cxn ang="0">
                      <a:pos x="connsiteX2" y="connsiteY2"/>
                    </a:cxn>
                    <a:cxn ang="0">
                      <a:pos x="connsiteX3" y="connsiteY3"/>
                    </a:cxn>
                  </a:cxnLst>
                  <a:rect l="l" t="t" r="r" b="b"/>
                  <a:pathLst>
                    <a:path w="10488" h="10375">
                      <a:moveTo>
                        <a:pt x="5211" y="10375"/>
                      </a:moveTo>
                      <a:lnTo>
                        <a:pt x="0" y="10318"/>
                      </a:lnTo>
                      <a:cubicBezTo>
                        <a:pt x="1247" y="9047"/>
                        <a:pt x="9524" y="-9"/>
                        <a:pt x="10392" y="0"/>
                      </a:cubicBezTo>
                      <a:cubicBezTo>
                        <a:pt x="11260" y="9"/>
                        <a:pt x="5983" y="8828"/>
                        <a:pt x="5211" y="10375"/>
                      </a:cubicBezTo>
                      <a:close/>
                    </a:path>
                  </a:pathLst>
                </a:custGeom>
                <a:solidFill>
                  <a:srgbClr val="F8949A">
                    <a:alpha val="80000"/>
                  </a:srgbClr>
                </a:solidFill>
                <a:ln w="6350">
                  <a:solidFill>
                    <a:srgbClr val="FF0000"/>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538" name="Straight Arrow Connector 537">
                  <a:extLst>
                    <a:ext uri="{FF2B5EF4-FFF2-40B4-BE49-F238E27FC236}">
                      <a16:creationId xmlns:a16="http://schemas.microsoft.com/office/drawing/2014/main" id="{7DC161D0-4825-8904-8DE9-2EB2FF7FF143}"/>
                    </a:ext>
                  </a:extLst>
                </p:cNvPr>
                <p:cNvCxnSpPr/>
                <p:nvPr/>
              </p:nvCxnSpPr>
              <p:spPr>
                <a:xfrm flipV="1">
                  <a:off x="6821239" y="4525866"/>
                  <a:ext cx="439392" cy="30766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25" name="TextBox 524">
                    <a:extLst>
                      <a:ext uri="{FF2B5EF4-FFF2-40B4-BE49-F238E27FC236}">
                        <a16:creationId xmlns:a16="http://schemas.microsoft.com/office/drawing/2014/main" id="{E5FAA4DD-7E95-8C0D-C6D4-8CA2F47D84D6}"/>
                      </a:ext>
                    </a:extLst>
                  </p:cNvPr>
                  <p:cNvSpPr txBox="1"/>
                  <p:nvPr/>
                </p:nvSpPr>
                <p:spPr>
                  <a:xfrm>
                    <a:off x="10885070" y="4519596"/>
                    <a:ext cx="257873" cy="38154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6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ctrlPr>
                            </m:accPr>
                            <m:e>
                              <m:r>
                                <a:rPr kumimoji="0" lang="en-US" sz="16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t>𝐵</m:t>
                              </m:r>
                            </m:e>
                          </m:acc>
                        </m:oMath>
                      </m:oMathPara>
                    </a14:m>
                    <a:endParaRPr kumimoji="0" lang="en-US" sz="1600" b="0" i="0" u="none" strike="noStrike" kern="1200" cap="none" spc="0" normalizeH="0" baseline="0" noProof="0" dirty="0">
                      <a:ln>
                        <a:noFill/>
                      </a:ln>
                      <a:solidFill>
                        <a:srgbClr val="00B0F0"/>
                      </a:solidFill>
                      <a:effectLst/>
                      <a:uLnTx/>
                      <a:uFillTx/>
                      <a:latin typeface="Calibri" panose="020F0502020204030204"/>
                      <a:ea typeface="+mn-ea"/>
                      <a:cs typeface="+mn-cs"/>
                    </a:endParaRPr>
                  </a:p>
                </p:txBody>
              </p:sp>
            </mc:Choice>
            <mc:Fallback xmlns="">
              <p:sp>
                <p:nvSpPr>
                  <p:cNvPr id="525" name="TextBox 524">
                    <a:extLst>
                      <a:ext uri="{FF2B5EF4-FFF2-40B4-BE49-F238E27FC236}">
                        <a16:creationId xmlns:a16="http://schemas.microsoft.com/office/drawing/2014/main" id="{E5FAA4DD-7E95-8C0D-C6D4-8CA2F47D84D6}"/>
                      </a:ext>
                    </a:extLst>
                  </p:cNvPr>
                  <p:cNvSpPr txBox="1">
                    <a:spLocks noRot="1" noChangeAspect="1" noMove="1" noResize="1" noEditPoints="1" noAdjustHandles="1" noChangeArrowheads="1" noChangeShapeType="1" noTextEdit="1"/>
                  </p:cNvSpPr>
                  <p:nvPr/>
                </p:nvSpPr>
                <p:spPr>
                  <a:xfrm>
                    <a:off x="10885070" y="4519596"/>
                    <a:ext cx="257873" cy="381542"/>
                  </a:xfrm>
                  <a:prstGeom prst="rect">
                    <a:avLst/>
                  </a:prstGeom>
                  <a:blipFill>
                    <a:blip r:embed="rId21"/>
                    <a:stretch>
                      <a:fillRect l="-25000" r="-18750"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6" name="TextBox 525">
                    <a:extLst>
                      <a:ext uri="{FF2B5EF4-FFF2-40B4-BE49-F238E27FC236}">
                        <a16:creationId xmlns:a16="http://schemas.microsoft.com/office/drawing/2014/main" id="{54DAAA77-ACD0-C4A7-F398-A8D9AF32614E}"/>
                      </a:ext>
                    </a:extLst>
                  </p:cNvPr>
                  <p:cNvSpPr txBox="1"/>
                  <p:nvPr/>
                </p:nvSpPr>
                <p:spPr>
                  <a:xfrm>
                    <a:off x="10506287" y="5711552"/>
                    <a:ext cx="257873" cy="38154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6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ctrlPr>
                            </m:accPr>
                            <m:e>
                              <m:r>
                                <a:rPr kumimoji="0" lang="en-US" sz="16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t>𝐵</m:t>
                              </m:r>
                            </m:e>
                          </m:acc>
                        </m:oMath>
                      </m:oMathPara>
                    </a14:m>
                    <a:endParaRPr kumimoji="0" lang="en-US" sz="1600" b="0" i="0" u="none" strike="noStrike" kern="1200" cap="none" spc="0" normalizeH="0" baseline="0" noProof="0" dirty="0">
                      <a:ln>
                        <a:noFill/>
                      </a:ln>
                      <a:solidFill>
                        <a:srgbClr val="00B0F0"/>
                      </a:solidFill>
                      <a:effectLst/>
                      <a:uLnTx/>
                      <a:uFillTx/>
                      <a:latin typeface="Calibri" panose="020F0502020204030204"/>
                      <a:ea typeface="+mn-ea"/>
                      <a:cs typeface="+mn-cs"/>
                    </a:endParaRPr>
                  </a:p>
                </p:txBody>
              </p:sp>
            </mc:Choice>
            <mc:Fallback xmlns="">
              <p:sp>
                <p:nvSpPr>
                  <p:cNvPr id="526" name="TextBox 525">
                    <a:extLst>
                      <a:ext uri="{FF2B5EF4-FFF2-40B4-BE49-F238E27FC236}">
                        <a16:creationId xmlns:a16="http://schemas.microsoft.com/office/drawing/2014/main" id="{54DAAA77-ACD0-C4A7-F398-A8D9AF32614E}"/>
                      </a:ext>
                    </a:extLst>
                  </p:cNvPr>
                  <p:cNvSpPr txBox="1">
                    <a:spLocks noRot="1" noChangeAspect="1" noMove="1" noResize="1" noEditPoints="1" noAdjustHandles="1" noChangeArrowheads="1" noChangeShapeType="1" noTextEdit="1"/>
                  </p:cNvSpPr>
                  <p:nvPr/>
                </p:nvSpPr>
                <p:spPr>
                  <a:xfrm>
                    <a:off x="10506287" y="5711552"/>
                    <a:ext cx="257873" cy="381542"/>
                  </a:xfrm>
                  <a:prstGeom prst="rect">
                    <a:avLst/>
                  </a:prstGeom>
                  <a:blipFill>
                    <a:blip r:embed="rId22"/>
                    <a:stretch>
                      <a:fillRect l="-25000" r="-18750"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7" name="TextBox 526">
                    <a:extLst>
                      <a:ext uri="{FF2B5EF4-FFF2-40B4-BE49-F238E27FC236}">
                        <a16:creationId xmlns:a16="http://schemas.microsoft.com/office/drawing/2014/main" id="{A328FEAD-A250-3EEA-C8F1-902B1F820B42}"/>
                      </a:ext>
                    </a:extLst>
                  </p:cNvPr>
                  <p:cNvSpPr txBox="1"/>
                  <p:nvPr/>
                </p:nvSpPr>
                <p:spPr>
                  <a:xfrm>
                    <a:off x="11091785" y="4753948"/>
                    <a:ext cx="252470" cy="38154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6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6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𝐸</m:t>
                              </m:r>
                            </m:e>
                          </m:acc>
                        </m:oMath>
                      </m:oMathPara>
                    </a14:m>
                    <a:endParaRPr kumimoji="0" lang="en-US" sz="16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527" name="TextBox 526">
                    <a:extLst>
                      <a:ext uri="{FF2B5EF4-FFF2-40B4-BE49-F238E27FC236}">
                        <a16:creationId xmlns:a16="http://schemas.microsoft.com/office/drawing/2014/main" id="{A328FEAD-A250-3EEA-C8F1-902B1F820B42}"/>
                      </a:ext>
                    </a:extLst>
                  </p:cNvPr>
                  <p:cNvSpPr txBox="1">
                    <a:spLocks noRot="1" noChangeAspect="1" noMove="1" noResize="1" noEditPoints="1" noAdjustHandles="1" noChangeArrowheads="1" noChangeShapeType="1" noTextEdit="1"/>
                  </p:cNvSpPr>
                  <p:nvPr/>
                </p:nvSpPr>
                <p:spPr>
                  <a:xfrm>
                    <a:off x="11091785" y="4753948"/>
                    <a:ext cx="252470" cy="381542"/>
                  </a:xfrm>
                  <a:prstGeom prst="rect">
                    <a:avLst/>
                  </a:prstGeom>
                  <a:blipFill>
                    <a:blip r:embed="rId23"/>
                    <a:stretch>
                      <a:fillRect l="-33333" r="-20000"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8" name="TextBox 527">
                    <a:extLst>
                      <a:ext uri="{FF2B5EF4-FFF2-40B4-BE49-F238E27FC236}">
                        <a16:creationId xmlns:a16="http://schemas.microsoft.com/office/drawing/2014/main" id="{2A774331-E5D6-ABF1-BD31-D74BBE46F234}"/>
                      </a:ext>
                    </a:extLst>
                  </p:cNvPr>
                  <p:cNvSpPr txBox="1"/>
                  <p:nvPr/>
                </p:nvSpPr>
                <p:spPr>
                  <a:xfrm>
                    <a:off x="11052735" y="5255864"/>
                    <a:ext cx="252470" cy="38154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6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6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𝐸</m:t>
                              </m:r>
                            </m:e>
                          </m:acc>
                        </m:oMath>
                      </m:oMathPara>
                    </a14:m>
                    <a:endParaRPr kumimoji="0" lang="en-US" sz="16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528" name="TextBox 527">
                    <a:extLst>
                      <a:ext uri="{FF2B5EF4-FFF2-40B4-BE49-F238E27FC236}">
                        <a16:creationId xmlns:a16="http://schemas.microsoft.com/office/drawing/2014/main" id="{2A774331-E5D6-ABF1-BD31-D74BBE46F234}"/>
                      </a:ext>
                    </a:extLst>
                  </p:cNvPr>
                  <p:cNvSpPr txBox="1">
                    <a:spLocks noRot="1" noChangeAspect="1" noMove="1" noResize="1" noEditPoints="1" noAdjustHandles="1" noChangeArrowheads="1" noChangeShapeType="1" noTextEdit="1"/>
                  </p:cNvSpPr>
                  <p:nvPr/>
                </p:nvSpPr>
                <p:spPr>
                  <a:xfrm>
                    <a:off x="11052735" y="5255864"/>
                    <a:ext cx="252470" cy="381542"/>
                  </a:xfrm>
                  <a:prstGeom prst="rect">
                    <a:avLst/>
                  </a:prstGeom>
                  <a:blipFill>
                    <a:blip r:embed="rId24"/>
                    <a:stretch>
                      <a:fillRect l="-25000" r="-18750" b="-4348"/>
                    </a:stretch>
                  </a:blipFill>
                </p:spPr>
                <p:txBody>
                  <a:bodyPr/>
                  <a:lstStyle/>
                  <a:p>
                    <a:r>
                      <a:rPr lang="en-US">
                        <a:noFill/>
                      </a:rPr>
                      <a:t> </a:t>
                    </a:r>
                  </a:p>
                </p:txBody>
              </p:sp>
            </mc:Fallback>
          </mc:AlternateContent>
          <p:grpSp>
            <p:nvGrpSpPr>
              <p:cNvPr id="529" name="Group 528">
                <a:extLst>
                  <a:ext uri="{FF2B5EF4-FFF2-40B4-BE49-F238E27FC236}">
                    <a16:creationId xmlns:a16="http://schemas.microsoft.com/office/drawing/2014/main" id="{05DE2632-E98B-DAB2-D2E6-BEA15100CD7E}"/>
                  </a:ext>
                </a:extLst>
              </p:cNvPr>
              <p:cNvGrpSpPr/>
              <p:nvPr/>
            </p:nvGrpSpPr>
            <p:grpSpPr>
              <a:xfrm>
                <a:off x="10682903" y="4467284"/>
                <a:ext cx="719149" cy="869097"/>
                <a:chOff x="6921525" y="3694176"/>
                <a:chExt cx="799630" cy="966357"/>
              </a:xfrm>
            </p:grpSpPr>
            <p:sp>
              <p:nvSpPr>
                <p:cNvPr id="530" name="Freeform 81">
                  <a:extLst>
                    <a:ext uri="{FF2B5EF4-FFF2-40B4-BE49-F238E27FC236}">
                      <a16:creationId xmlns:a16="http://schemas.microsoft.com/office/drawing/2014/main" id="{E7275AF8-BC3F-9DDB-3E91-641150CDD019}"/>
                    </a:ext>
                  </a:extLst>
                </p:cNvPr>
                <p:cNvSpPr>
                  <a:spLocks/>
                </p:cNvSpPr>
                <p:nvPr/>
              </p:nvSpPr>
              <p:spPr bwMode="auto">
                <a:xfrm rot="10800000" flipH="1" flipV="1">
                  <a:off x="6921525" y="4402617"/>
                  <a:ext cx="516947" cy="255993"/>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58" h="10000">
                      <a:moveTo>
                        <a:pt x="5211" y="10000"/>
                      </a:moveTo>
                      <a:lnTo>
                        <a:pt x="0" y="9943"/>
                      </a:lnTo>
                      <a:cubicBezTo>
                        <a:pt x="1247" y="8672"/>
                        <a:pt x="9087" y="-8"/>
                        <a:pt x="9955" y="1"/>
                      </a:cubicBezTo>
                      <a:cubicBezTo>
                        <a:pt x="10823" y="10"/>
                        <a:pt x="5983" y="8453"/>
                        <a:pt x="5211" y="10000"/>
                      </a:cubicBezTo>
                      <a:close/>
                    </a:path>
                  </a:pathLst>
                </a:custGeom>
                <a:solidFill>
                  <a:srgbClr val="F8949A">
                    <a:alpha val="80000"/>
                  </a:srgbClr>
                </a:solidFill>
                <a:ln w="6350">
                  <a:solidFill>
                    <a:srgbClr val="FF0000"/>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sp>
              <p:nvSpPr>
                <p:cNvPr id="531" name="Freeform 81">
                  <a:extLst>
                    <a:ext uri="{FF2B5EF4-FFF2-40B4-BE49-F238E27FC236}">
                      <a16:creationId xmlns:a16="http://schemas.microsoft.com/office/drawing/2014/main" id="{9619E1C6-BD4F-F7A9-A24B-D187752A0A69}"/>
                    </a:ext>
                  </a:extLst>
                </p:cNvPr>
                <p:cNvSpPr>
                  <a:spLocks/>
                </p:cNvSpPr>
                <p:nvPr/>
              </p:nvSpPr>
              <p:spPr bwMode="auto">
                <a:xfrm rot="10800000" flipH="1" flipV="1">
                  <a:off x="6924985" y="3765518"/>
                  <a:ext cx="262560" cy="895015"/>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532" name="Straight Connector 531">
                  <a:extLst>
                    <a:ext uri="{FF2B5EF4-FFF2-40B4-BE49-F238E27FC236}">
                      <a16:creationId xmlns:a16="http://schemas.microsoft.com/office/drawing/2014/main" id="{B7F1AFBB-B91E-CEDC-163D-CC84B4F8514C}"/>
                    </a:ext>
                  </a:extLst>
                </p:cNvPr>
                <p:cNvCxnSpPr/>
                <p:nvPr/>
              </p:nvCxnSpPr>
              <p:spPr>
                <a:xfrm>
                  <a:off x="6924073" y="4660533"/>
                  <a:ext cx="797082" cy="0"/>
                </a:xfrm>
                <a:prstGeom prst="line">
                  <a:avLst/>
                </a:prstGeom>
                <a:ln w="19050">
                  <a:solidFill>
                    <a:srgbClr val="BF9BFD"/>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33" name="Straight Arrow Connector 532">
                  <a:extLst>
                    <a:ext uri="{FF2B5EF4-FFF2-40B4-BE49-F238E27FC236}">
                      <a16:creationId xmlns:a16="http://schemas.microsoft.com/office/drawing/2014/main" id="{4FDC61F3-1190-E992-C571-614DBA5E65AA}"/>
                    </a:ext>
                  </a:extLst>
                </p:cNvPr>
                <p:cNvCxnSpPr/>
                <p:nvPr/>
              </p:nvCxnSpPr>
              <p:spPr>
                <a:xfrm flipV="1">
                  <a:off x="7081304" y="4360887"/>
                  <a:ext cx="418228" cy="29284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4" name="Straight Arrow Connector 533">
                  <a:extLst>
                    <a:ext uri="{FF2B5EF4-FFF2-40B4-BE49-F238E27FC236}">
                      <a16:creationId xmlns:a16="http://schemas.microsoft.com/office/drawing/2014/main" id="{48C2A4C0-5FFF-65D6-2BE0-F6CC8669C042}"/>
                    </a:ext>
                  </a:extLst>
                </p:cNvPr>
                <p:cNvCxnSpPr/>
                <p:nvPr/>
              </p:nvCxnSpPr>
              <p:spPr>
                <a:xfrm flipV="1">
                  <a:off x="7077171" y="3694176"/>
                  <a:ext cx="0" cy="966357"/>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grpSp>
      </p:grpSp>
      <p:grpSp>
        <p:nvGrpSpPr>
          <p:cNvPr id="729" name="Group 728">
            <a:extLst>
              <a:ext uri="{FF2B5EF4-FFF2-40B4-BE49-F238E27FC236}">
                <a16:creationId xmlns:a16="http://schemas.microsoft.com/office/drawing/2014/main" id="{B8EE7864-3CAC-E0CA-2D6A-07C84736F87F}"/>
              </a:ext>
            </a:extLst>
          </p:cNvPr>
          <p:cNvGrpSpPr/>
          <p:nvPr/>
        </p:nvGrpSpPr>
        <p:grpSpPr>
          <a:xfrm>
            <a:off x="935342" y="5845573"/>
            <a:ext cx="3830622" cy="471264"/>
            <a:chOff x="935342" y="5845573"/>
            <a:chExt cx="3830622" cy="471264"/>
          </a:xfrm>
        </p:grpSpPr>
        <p:sp>
          <p:nvSpPr>
            <p:cNvPr id="706" name="TextBox 705">
              <a:extLst>
                <a:ext uri="{FF2B5EF4-FFF2-40B4-BE49-F238E27FC236}">
                  <a16:creationId xmlns:a16="http://schemas.microsoft.com/office/drawing/2014/main" id="{24DF8A66-DC2B-31D5-B43C-D70FA1930F9A}"/>
                </a:ext>
              </a:extLst>
            </p:cNvPr>
            <p:cNvSpPr txBox="1"/>
            <p:nvPr/>
          </p:nvSpPr>
          <p:spPr>
            <a:xfrm>
              <a:off x="935342" y="5845573"/>
              <a:ext cx="1392222" cy="461665"/>
            </a:xfrm>
            <a:prstGeom prst="rect">
              <a:avLst/>
            </a:prstGeom>
            <a:noFill/>
          </p:spPr>
          <p:txBody>
            <a:bodyPr wrap="square" rtlCol="0">
              <a:spAutoFit/>
            </a:bodyPr>
            <a:lstStyle/>
            <a:p>
              <a:pPr marL="285750" marR="0" lvl="0" indent="-177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prstClr val="black"/>
                  </a:solidFill>
                  <a:effectLst/>
                  <a:uLnTx/>
                  <a:uFillTx/>
                  <a:latin typeface="Arial" charset="0"/>
                  <a:ea typeface="ＭＳ Ｐゴシック" charset="0"/>
                  <a:cs typeface="+mn-cs"/>
                </a:rPr>
                <a:t>Acceleration</a:t>
              </a:r>
            </a:p>
            <a:p>
              <a:pPr marL="285750" marR="0" lvl="0" indent="-177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prstClr val="black"/>
                  </a:solidFill>
                  <a:effectLst/>
                  <a:uLnTx/>
                  <a:uFillTx/>
                  <a:latin typeface="Arial" charset="0"/>
                  <a:ea typeface="ＭＳ Ｐゴシック" charset="0"/>
                  <a:cs typeface="+mn-cs"/>
                </a:rPr>
                <a:t>Compression</a:t>
              </a:r>
              <a:endParaRPr kumimoji="0" lang="en-US" sz="1200" b="0" i="1"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sp>
          <p:nvSpPr>
            <p:cNvPr id="707" name="TextBox 706">
              <a:extLst>
                <a:ext uri="{FF2B5EF4-FFF2-40B4-BE49-F238E27FC236}">
                  <a16:creationId xmlns:a16="http://schemas.microsoft.com/office/drawing/2014/main" id="{816C5FEA-03C9-CCFD-98AF-D168A0129021}"/>
                </a:ext>
              </a:extLst>
            </p:cNvPr>
            <p:cNvSpPr txBox="1"/>
            <p:nvPr/>
          </p:nvSpPr>
          <p:spPr>
            <a:xfrm>
              <a:off x="3512924" y="5855172"/>
              <a:ext cx="1253040" cy="461665"/>
            </a:xfrm>
            <a:prstGeom prst="rect">
              <a:avLst/>
            </a:prstGeom>
            <a:noFill/>
          </p:spPr>
          <p:txBody>
            <a:bodyPr wrap="square" rtlCol="0">
              <a:spAutoFit/>
            </a:bodyPr>
            <a:lstStyle/>
            <a:p>
              <a:pPr marL="285750" marR="0" lvl="0" indent="-177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prstClr val="black"/>
                  </a:solidFill>
                  <a:effectLst/>
                  <a:uLnTx/>
                  <a:uFillTx/>
                  <a:latin typeface="Arial" charset="0"/>
                  <a:ea typeface="ＭＳ Ｐゴシック" charset="0"/>
                  <a:cs typeface="+mn-cs"/>
                </a:rPr>
                <a:t>Deflection</a:t>
              </a:r>
            </a:p>
            <a:p>
              <a:pPr marL="285750" marR="0" lvl="0" indent="-177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prstClr val="black"/>
                  </a:solidFill>
                  <a:effectLst/>
                  <a:uLnTx/>
                  <a:uFillTx/>
                  <a:latin typeface="Arial" charset="0"/>
                  <a:ea typeface="ＭＳ Ｐゴシック" charset="0"/>
                  <a:cs typeface="+mn-cs"/>
                </a:rPr>
                <a:t>Streaking</a:t>
              </a:r>
              <a:endParaRPr kumimoji="0" lang="en-US" sz="1200" b="0" i="1" u="none" strike="noStrike" kern="0" cap="none" spc="0" normalizeH="0" baseline="0" noProof="0" dirty="0">
                <a:ln>
                  <a:noFill/>
                </a:ln>
                <a:solidFill>
                  <a:prstClr val="black"/>
                </a:solidFill>
                <a:effectLst/>
                <a:uLnTx/>
                <a:uFillTx/>
                <a:latin typeface="Arial" charset="0"/>
                <a:ea typeface="ＭＳ Ｐゴシック" charset="0"/>
                <a:cs typeface="+mn-cs"/>
              </a:endParaRPr>
            </a:p>
          </p:txBody>
        </p:sp>
      </p:grpSp>
      <p:cxnSp>
        <p:nvCxnSpPr>
          <p:cNvPr id="709" name="Straight Connector 708">
            <a:extLst>
              <a:ext uri="{FF2B5EF4-FFF2-40B4-BE49-F238E27FC236}">
                <a16:creationId xmlns:a16="http://schemas.microsoft.com/office/drawing/2014/main" id="{3B85BF40-DC5A-511D-78D9-97F2BC929E6D}"/>
              </a:ext>
            </a:extLst>
          </p:cNvPr>
          <p:cNvCxnSpPr>
            <a:cxnSpLocks/>
            <a:endCxn id="705" idx="0"/>
          </p:cNvCxnSpPr>
          <p:nvPr/>
        </p:nvCxnSpPr>
        <p:spPr>
          <a:xfrm flipH="1">
            <a:off x="2636982" y="2207491"/>
            <a:ext cx="1602509" cy="84050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725" name="TextBox 724">
            <a:extLst>
              <a:ext uri="{FF2B5EF4-FFF2-40B4-BE49-F238E27FC236}">
                <a16:creationId xmlns:a16="http://schemas.microsoft.com/office/drawing/2014/main" id="{34C5BC64-F5CD-A7BC-FAC5-7B5710DE13A0}"/>
              </a:ext>
            </a:extLst>
          </p:cNvPr>
          <p:cNvSpPr txBox="1"/>
          <p:nvPr/>
        </p:nvSpPr>
        <p:spPr>
          <a:xfrm>
            <a:off x="1320799" y="2743201"/>
            <a:ext cx="120295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0C0"/>
                </a:solidFill>
                <a:effectLst/>
                <a:uLnTx/>
                <a:uFillTx/>
                <a:latin typeface="Arial"/>
                <a:ea typeface="+mn-ea"/>
                <a:cs typeface="+mn-cs"/>
              </a:rPr>
              <a:t>Transverse</a:t>
            </a:r>
          </a:p>
        </p:txBody>
      </p:sp>
      <p:sp>
        <p:nvSpPr>
          <p:cNvPr id="726" name="TextBox 725">
            <a:extLst>
              <a:ext uri="{FF2B5EF4-FFF2-40B4-BE49-F238E27FC236}">
                <a16:creationId xmlns:a16="http://schemas.microsoft.com/office/drawing/2014/main" id="{47992119-2E8E-FAE0-BC89-FF6356CCC5AD}"/>
              </a:ext>
            </a:extLst>
          </p:cNvPr>
          <p:cNvSpPr txBox="1"/>
          <p:nvPr/>
        </p:nvSpPr>
        <p:spPr>
          <a:xfrm>
            <a:off x="3140362" y="2743201"/>
            <a:ext cx="114326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0C0"/>
                </a:solidFill>
                <a:effectLst/>
                <a:uLnTx/>
                <a:uFillTx/>
                <a:latin typeface="Arial"/>
                <a:ea typeface="+mn-ea"/>
                <a:cs typeface="+mn-cs"/>
              </a:rPr>
              <a:t>Interaction</a:t>
            </a:r>
          </a:p>
        </p:txBody>
      </p:sp>
    </p:spTree>
    <p:extLst>
      <p:ext uri="{BB962C8B-B14F-4D97-AF65-F5344CB8AC3E}">
        <p14:creationId xmlns:p14="http://schemas.microsoft.com/office/powerpoint/2010/main" val="3393491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7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par>
                          <p:cTn id="9" fill="hold">
                            <p:stCondLst>
                              <p:cond delay="0"/>
                            </p:stCondLst>
                            <p:childTnLst>
                              <p:par>
                                <p:cTn id="10" presetID="63" presetClass="path" presetSubtype="0" repeatCount="indefinite" fill="hold" nodeType="afterEffect">
                                  <p:stCondLst>
                                    <p:cond delay="0"/>
                                  </p:stCondLst>
                                  <p:endCondLst>
                                    <p:cond evt="onNext" delay="0">
                                      <p:tgtEl>
                                        <p:sldTgt/>
                                      </p:tgtEl>
                                    </p:cond>
                                  </p:endCondLst>
                                  <p:childTnLst>
                                    <p:animMotion origin="layout" path="M 4.375E-6 -4.44444E-6 L 0.03945 -4.44444E-6 " pathEditMode="relative" rAng="0" ptsTypes="AA">
                                      <p:cBhvr>
                                        <p:cTn id="11" dur="2000" fill="hold"/>
                                        <p:tgtEl>
                                          <p:spTgt spid="476"/>
                                        </p:tgtEl>
                                        <p:attrNameLst>
                                          <p:attrName>ppt_x</p:attrName>
                                          <p:attrName>ppt_y</p:attrName>
                                        </p:attrNameLst>
                                      </p:cBhvr>
                                      <p:rCtr x="1966" y="0"/>
                                    </p:animMotion>
                                  </p:childTnLst>
                                </p:cTn>
                              </p:par>
                              <p:par>
                                <p:cTn id="12" presetID="35" presetClass="path" presetSubtype="0" repeatCount="indefinite" fill="hold" nodeType="withEffect">
                                  <p:stCondLst>
                                    <p:cond delay="0"/>
                                  </p:stCondLst>
                                  <p:endCondLst>
                                    <p:cond evt="onNext" delay="0">
                                      <p:tgtEl>
                                        <p:sldTgt/>
                                      </p:tgtEl>
                                    </p:cond>
                                  </p:endCondLst>
                                  <p:childTnLst>
                                    <p:animMotion origin="layout" path="M -3.54167E-6 -4.44444E-6 L -0.0427 -4.44444E-6 " pathEditMode="relative" rAng="0" ptsTypes="AA">
                                      <p:cBhvr>
                                        <p:cTn id="13" dur="2000" fill="hold"/>
                                        <p:tgtEl>
                                          <p:spTgt spid="2"/>
                                        </p:tgtEl>
                                        <p:attrNameLst>
                                          <p:attrName>ppt_x</p:attrName>
                                          <p:attrName>ppt_y</p:attrName>
                                        </p:attrNameLst>
                                      </p:cBhvr>
                                      <p:rCtr x="-2135" y="0"/>
                                    </p:animMotion>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39"/>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521"/>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72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728"/>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670"/>
                                        </p:tgtEl>
                                        <p:attrNameLst>
                                          <p:attrName>style.visibility</p:attrName>
                                        </p:attrNameLst>
                                      </p:cBhvr>
                                      <p:to>
                                        <p:strVal val="visible"/>
                                      </p:to>
                                    </p:set>
                                  </p:childTnLst>
                                </p:cTn>
                              </p:par>
                            </p:childTnLst>
                          </p:cTn>
                        </p:par>
                        <p:par>
                          <p:cTn id="28" fill="hold">
                            <p:stCondLst>
                              <p:cond delay="0"/>
                            </p:stCondLst>
                            <p:childTnLst>
                              <p:par>
                                <p:cTn id="29" presetID="63" presetClass="path" presetSubtype="0" repeatCount="0" fill="hold" nodeType="afterEffect">
                                  <p:stCondLst>
                                    <p:cond delay="0"/>
                                  </p:stCondLst>
                                  <p:childTnLst>
                                    <p:animMotion origin="layout" path="M 3.125E-6 -1.11111E-6 L 0.14297 -1.11111E-6 " pathEditMode="relative" rAng="0" ptsTypes="AA">
                                      <p:cBhvr>
                                        <p:cTn id="30" dur="2000" fill="hold"/>
                                        <p:tgtEl>
                                          <p:spTgt spid="670"/>
                                        </p:tgtEl>
                                        <p:attrNameLst>
                                          <p:attrName>ppt_x</p:attrName>
                                          <p:attrName>ppt_y</p:attrName>
                                        </p:attrNameLst>
                                      </p:cBhvr>
                                      <p:rCtr x="714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2E312-E824-124E-AE95-9683C5337ACE}"/>
              </a:ext>
            </a:extLst>
          </p:cNvPr>
          <p:cNvSpPr>
            <a:spLocks noGrp="1"/>
          </p:cNvSpPr>
          <p:nvPr>
            <p:ph type="title"/>
          </p:nvPr>
        </p:nvSpPr>
        <p:spPr/>
        <p:txBody>
          <a:bodyPr/>
          <a:lstStyle/>
          <a:p>
            <a:r>
              <a:rPr lang="en-US" dirty="0"/>
              <a:t>THz sources available with multiple x 100 𝜇J</a:t>
            </a:r>
          </a:p>
        </p:txBody>
      </p:sp>
      <p:pic>
        <p:nvPicPr>
          <p:cNvPr id="7" name="Picture 6">
            <a:extLst>
              <a:ext uri="{FF2B5EF4-FFF2-40B4-BE49-F238E27FC236}">
                <a16:creationId xmlns:a16="http://schemas.microsoft.com/office/drawing/2014/main" id="{C8005A48-548E-B34F-A6D0-C3E260853B22}"/>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338338" y="815010"/>
            <a:ext cx="2811715" cy="1789042"/>
          </a:xfrm>
          <a:prstGeom prst="rect">
            <a:avLst/>
          </a:prstGeom>
        </p:spPr>
      </p:pic>
      <p:pic>
        <p:nvPicPr>
          <p:cNvPr id="5" name="Picture 4">
            <a:extLst>
              <a:ext uri="{FF2B5EF4-FFF2-40B4-BE49-F238E27FC236}">
                <a16:creationId xmlns:a16="http://schemas.microsoft.com/office/drawing/2014/main" id="{E1774CBF-21B1-5841-BA60-EDDB89A064C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11523" y="1050665"/>
            <a:ext cx="2071438" cy="1553578"/>
          </a:xfrm>
          <a:prstGeom prst="rect">
            <a:avLst/>
          </a:prstGeom>
        </p:spPr>
      </p:pic>
      <p:grpSp>
        <p:nvGrpSpPr>
          <p:cNvPr id="11" name="Group 10">
            <a:extLst>
              <a:ext uri="{FF2B5EF4-FFF2-40B4-BE49-F238E27FC236}">
                <a16:creationId xmlns:a16="http://schemas.microsoft.com/office/drawing/2014/main" id="{C4091D31-410E-C242-9C4B-A31174752BB5}"/>
              </a:ext>
            </a:extLst>
          </p:cNvPr>
          <p:cNvGrpSpPr/>
          <p:nvPr/>
        </p:nvGrpSpPr>
        <p:grpSpPr>
          <a:xfrm>
            <a:off x="163232" y="4336549"/>
            <a:ext cx="2122964" cy="1618468"/>
            <a:chOff x="322257" y="4609431"/>
            <a:chExt cx="1874291" cy="1428889"/>
          </a:xfrm>
        </p:grpSpPr>
        <p:pic>
          <p:nvPicPr>
            <p:cNvPr id="8" name="Bild 4" descr="IMG_2794.png">
              <a:extLst>
                <a:ext uri="{FF2B5EF4-FFF2-40B4-BE49-F238E27FC236}">
                  <a16:creationId xmlns:a16="http://schemas.microsoft.com/office/drawing/2014/main" id="{D8E48241-85BF-1541-BED9-80E82BA2E494}"/>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50" b="-176"/>
            <a:stretch/>
          </p:blipFill>
          <p:spPr>
            <a:xfrm>
              <a:off x="359427" y="4616275"/>
              <a:ext cx="1837121" cy="1371600"/>
            </a:xfrm>
            <a:prstGeom prst="rect">
              <a:avLst/>
            </a:prstGeom>
          </p:spPr>
        </p:pic>
        <p:sp>
          <p:nvSpPr>
            <p:cNvPr id="9" name="TextBox 8">
              <a:extLst>
                <a:ext uri="{FF2B5EF4-FFF2-40B4-BE49-F238E27FC236}">
                  <a16:creationId xmlns:a16="http://schemas.microsoft.com/office/drawing/2014/main" id="{7E8BCACE-8DD0-4C42-9130-8EF95D8FB139}"/>
                </a:ext>
              </a:extLst>
            </p:cNvPr>
            <p:cNvSpPr txBox="1"/>
            <p:nvPr/>
          </p:nvSpPr>
          <p:spPr>
            <a:xfrm>
              <a:off x="322257" y="4609431"/>
              <a:ext cx="1210588" cy="307777"/>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Large PPLN </a:t>
              </a:r>
            </a:p>
          </p:txBody>
        </p:sp>
        <p:sp>
          <p:nvSpPr>
            <p:cNvPr id="10" name="TextBox 9">
              <a:extLst>
                <a:ext uri="{FF2B5EF4-FFF2-40B4-BE49-F238E27FC236}">
                  <a16:creationId xmlns:a16="http://schemas.microsoft.com/office/drawing/2014/main" id="{04E54201-EB31-514D-9AB4-2758AF351311}"/>
                </a:ext>
              </a:extLst>
            </p:cNvPr>
            <p:cNvSpPr txBox="1"/>
            <p:nvPr/>
          </p:nvSpPr>
          <p:spPr>
            <a:xfrm>
              <a:off x="322512" y="5438156"/>
              <a:ext cx="1413396" cy="60016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a:ea typeface="+mn-ea"/>
                  <a:cs typeface="+mn-cs"/>
                </a:rPr>
                <a:t>provided by T. </a:t>
              </a:r>
              <a:r>
                <a:rPr kumimoji="0" lang="en-US" sz="1100" b="0" i="0" u="none" strike="noStrike" kern="1200" cap="none" spc="0" normalizeH="0" baseline="0" noProof="0" dirty="0" err="1">
                  <a:ln>
                    <a:noFill/>
                  </a:ln>
                  <a:solidFill>
                    <a:prstClr val="black"/>
                  </a:solidFill>
                  <a:effectLst/>
                  <a:uLnTx/>
                  <a:uFillTx/>
                  <a:latin typeface="Arial"/>
                  <a:ea typeface="+mn-ea"/>
                  <a:cs typeface="+mn-cs"/>
                </a:rPr>
                <a:t>Taira</a:t>
              </a:r>
              <a:r>
                <a:rPr kumimoji="0" lang="en-US" sz="1100" b="0" i="0" u="none" strike="noStrike" kern="1200" cap="none" spc="0" normalizeH="0" baseline="0" noProof="0" dirty="0">
                  <a:ln>
                    <a:noFill/>
                  </a:ln>
                  <a:solidFill>
                    <a:prstClr val="black"/>
                  </a:solidFill>
                  <a:effectLst/>
                  <a:uLnTx/>
                  <a:uFillTx/>
                  <a:latin typeface="Arial"/>
                  <a:ea typeface="+mn-ea"/>
                  <a:cs typeface="+mn-cs"/>
                </a:rPr>
                <a:t> &amp; H. </a:t>
              </a:r>
              <a:r>
                <a:rPr kumimoji="0" lang="en-US" sz="1100" b="0" i="0" u="none" strike="noStrike" kern="1200" cap="none" spc="0" normalizeH="0" baseline="0" noProof="0" dirty="0" err="1">
                  <a:ln>
                    <a:noFill/>
                  </a:ln>
                  <a:solidFill>
                    <a:prstClr val="black"/>
                  </a:solidFill>
                  <a:effectLst/>
                  <a:uLnTx/>
                  <a:uFillTx/>
                  <a:latin typeface="Arial"/>
                  <a:ea typeface="+mn-ea"/>
                  <a:cs typeface="+mn-cs"/>
                </a:rPr>
                <a:t>Ishizuki</a:t>
              </a:r>
              <a:endParaRPr kumimoji="0" lang="en-US" sz="11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a:ea typeface="+mn-ea"/>
                  <a:cs typeface="+mn-cs"/>
                </a:rPr>
                <a:t>IMS Japan </a:t>
              </a:r>
            </a:p>
          </p:txBody>
        </p:sp>
      </p:grpSp>
      <p:grpSp>
        <p:nvGrpSpPr>
          <p:cNvPr id="14" name="Group 13">
            <a:extLst>
              <a:ext uri="{FF2B5EF4-FFF2-40B4-BE49-F238E27FC236}">
                <a16:creationId xmlns:a16="http://schemas.microsoft.com/office/drawing/2014/main" id="{6C91E172-F430-8947-A10E-EF65056C18BB}"/>
              </a:ext>
            </a:extLst>
          </p:cNvPr>
          <p:cNvGrpSpPr/>
          <p:nvPr/>
        </p:nvGrpSpPr>
        <p:grpSpPr>
          <a:xfrm>
            <a:off x="215209" y="2632867"/>
            <a:ext cx="2408722" cy="1618771"/>
            <a:chOff x="368146" y="3111934"/>
            <a:chExt cx="2126576" cy="1429156"/>
          </a:xfrm>
        </p:grpSpPr>
        <p:pic>
          <p:nvPicPr>
            <p:cNvPr id="6" name="Picture 5">
              <a:extLst>
                <a:ext uri="{FF2B5EF4-FFF2-40B4-BE49-F238E27FC236}">
                  <a16:creationId xmlns:a16="http://schemas.microsoft.com/office/drawing/2014/main" id="{473FD3CA-28CF-2C4C-8470-6385E11B4E09}"/>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68146" y="3169490"/>
              <a:ext cx="1828800" cy="1371600"/>
            </a:xfrm>
            <a:prstGeom prst="rect">
              <a:avLst/>
            </a:prstGeom>
          </p:spPr>
        </p:pic>
        <p:sp>
          <p:nvSpPr>
            <p:cNvPr id="13" name="TextBox 12">
              <a:extLst>
                <a:ext uri="{FF2B5EF4-FFF2-40B4-BE49-F238E27FC236}">
                  <a16:creationId xmlns:a16="http://schemas.microsoft.com/office/drawing/2014/main" id="{FD406D7D-D112-1F4F-B405-8EEABFAD6750}"/>
                </a:ext>
              </a:extLst>
            </p:cNvPr>
            <p:cNvSpPr txBox="1"/>
            <p:nvPr/>
          </p:nvSpPr>
          <p:spPr>
            <a:xfrm>
              <a:off x="1428814" y="3111934"/>
              <a:ext cx="1065908" cy="73866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9E1B">
                      <a:lumMod val="20000"/>
                      <a:lumOff val="80000"/>
                    </a:srgbClr>
                  </a:solidFill>
                  <a:effectLst/>
                  <a:uLnTx/>
                  <a:uFillTx/>
                  <a:latin typeface="Arial"/>
                  <a:ea typeface="+mn-ea"/>
                  <a:cs typeface="+mn-cs"/>
                </a:rPr>
                <a:t>Large LiNbO3 prisms</a:t>
              </a:r>
            </a:p>
          </p:txBody>
        </p:sp>
      </p:grpSp>
      <p:sp>
        <p:nvSpPr>
          <p:cNvPr id="15" name="TextBox 14">
            <a:extLst>
              <a:ext uri="{FF2B5EF4-FFF2-40B4-BE49-F238E27FC236}">
                <a16:creationId xmlns:a16="http://schemas.microsoft.com/office/drawing/2014/main" id="{A24550A0-9351-1E47-8D92-1F11D35E4066}"/>
              </a:ext>
            </a:extLst>
          </p:cNvPr>
          <p:cNvSpPr txBox="1"/>
          <p:nvPr/>
        </p:nvSpPr>
        <p:spPr>
          <a:xfrm>
            <a:off x="347111" y="726543"/>
            <a:ext cx="1639925" cy="348612"/>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THz Generation</a:t>
            </a:r>
          </a:p>
        </p:txBody>
      </p:sp>
      <p:grpSp>
        <p:nvGrpSpPr>
          <p:cNvPr id="4" name="Group 3">
            <a:extLst>
              <a:ext uri="{FF2B5EF4-FFF2-40B4-BE49-F238E27FC236}">
                <a16:creationId xmlns:a16="http://schemas.microsoft.com/office/drawing/2014/main" id="{1983A040-1FA7-D044-AF02-944C6734CBBB}"/>
              </a:ext>
            </a:extLst>
          </p:cNvPr>
          <p:cNvGrpSpPr/>
          <p:nvPr/>
        </p:nvGrpSpPr>
        <p:grpSpPr>
          <a:xfrm>
            <a:off x="2493804" y="2737686"/>
            <a:ext cx="9698196" cy="1953584"/>
            <a:chOff x="2493804" y="2737686"/>
            <a:chExt cx="9698196" cy="1953584"/>
          </a:xfrm>
        </p:grpSpPr>
        <p:grpSp>
          <p:nvGrpSpPr>
            <p:cNvPr id="17" name="Group 16">
              <a:extLst>
                <a:ext uri="{FF2B5EF4-FFF2-40B4-BE49-F238E27FC236}">
                  <a16:creationId xmlns:a16="http://schemas.microsoft.com/office/drawing/2014/main" id="{81119942-CA2C-C541-B713-15FBAD009A4D}"/>
                </a:ext>
              </a:extLst>
            </p:cNvPr>
            <p:cNvGrpSpPr/>
            <p:nvPr/>
          </p:nvGrpSpPr>
          <p:grpSpPr>
            <a:xfrm>
              <a:off x="5191719" y="2845632"/>
              <a:ext cx="3611752" cy="1845638"/>
              <a:chOff x="8242902" y="1122261"/>
              <a:chExt cx="3590381" cy="1834717"/>
            </a:xfrm>
          </p:grpSpPr>
          <p:pic>
            <p:nvPicPr>
              <p:cNvPr id="18" name="Picture 17">
                <a:extLst>
                  <a:ext uri="{FF2B5EF4-FFF2-40B4-BE49-F238E27FC236}">
                    <a16:creationId xmlns:a16="http://schemas.microsoft.com/office/drawing/2014/main" id="{BA43159F-BD15-E84E-B6A8-FBE5F899C2EC}"/>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8363706" y="1122261"/>
                <a:ext cx="3356921" cy="587968"/>
              </a:xfrm>
              <a:prstGeom prst="rect">
                <a:avLst/>
              </a:prstGeom>
            </p:spPr>
          </p:pic>
          <p:sp>
            <p:nvSpPr>
              <p:cNvPr id="19" name="TextBox 18">
                <a:extLst>
                  <a:ext uri="{FF2B5EF4-FFF2-40B4-BE49-F238E27FC236}">
                    <a16:creationId xmlns:a16="http://schemas.microsoft.com/office/drawing/2014/main" id="{F181CB47-FF0B-F646-A7C1-D881052EA13B}"/>
                  </a:ext>
                </a:extLst>
              </p:cNvPr>
              <p:cNvSpPr txBox="1"/>
              <p:nvPr/>
            </p:nvSpPr>
            <p:spPr>
              <a:xfrm>
                <a:off x="8360897" y="1659700"/>
                <a:ext cx="439544"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a:ea typeface="+mn-ea"/>
                    <a:cs typeface="+mn-cs"/>
                  </a:rPr>
                  <a:t>-300</a:t>
                </a:r>
              </a:p>
            </p:txBody>
          </p:sp>
          <p:sp>
            <p:nvSpPr>
              <p:cNvPr id="20" name="TextBox 19">
                <a:extLst>
                  <a:ext uri="{FF2B5EF4-FFF2-40B4-BE49-F238E27FC236}">
                    <a16:creationId xmlns:a16="http://schemas.microsoft.com/office/drawing/2014/main" id="{3CD3FD59-761E-E54B-A216-4ED26D96C54A}"/>
                  </a:ext>
                </a:extLst>
              </p:cNvPr>
              <p:cNvSpPr txBox="1"/>
              <p:nvPr/>
            </p:nvSpPr>
            <p:spPr>
              <a:xfrm>
                <a:off x="8915476" y="1659700"/>
                <a:ext cx="439544"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a:ea typeface="+mn-ea"/>
                    <a:cs typeface="+mn-cs"/>
                  </a:rPr>
                  <a:t>-200</a:t>
                </a:r>
              </a:p>
            </p:txBody>
          </p:sp>
          <p:sp>
            <p:nvSpPr>
              <p:cNvPr id="21" name="TextBox 20">
                <a:extLst>
                  <a:ext uri="{FF2B5EF4-FFF2-40B4-BE49-F238E27FC236}">
                    <a16:creationId xmlns:a16="http://schemas.microsoft.com/office/drawing/2014/main" id="{D59640CF-CEC9-B04B-86A5-76D682F40A4B}"/>
                  </a:ext>
                </a:extLst>
              </p:cNvPr>
              <p:cNvSpPr txBox="1"/>
              <p:nvPr/>
            </p:nvSpPr>
            <p:spPr>
              <a:xfrm>
                <a:off x="9460240" y="1659700"/>
                <a:ext cx="439544"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a:ea typeface="+mn-ea"/>
                    <a:cs typeface="+mn-cs"/>
                  </a:rPr>
                  <a:t>-100</a:t>
                </a:r>
              </a:p>
            </p:txBody>
          </p:sp>
          <p:sp>
            <p:nvSpPr>
              <p:cNvPr id="22" name="TextBox 21">
                <a:extLst>
                  <a:ext uri="{FF2B5EF4-FFF2-40B4-BE49-F238E27FC236}">
                    <a16:creationId xmlns:a16="http://schemas.microsoft.com/office/drawing/2014/main" id="{BBB97B50-A4E4-E644-89C8-F0020BE0AAAC}"/>
                  </a:ext>
                </a:extLst>
              </p:cNvPr>
              <p:cNvSpPr txBox="1"/>
              <p:nvPr/>
            </p:nvSpPr>
            <p:spPr>
              <a:xfrm>
                <a:off x="10121840" y="1659700"/>
                <a:ext cx="255199"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a:ea typeface="+mn-ea"/>
                    <a:cs typeface="+mn-cs"/>
                  </a:rPr>
                  <a:t>0</a:t>
                </a:r>
              </a:p>
            </p:txBody>
          </p:sp>
          <p:sp>
            <p:nvSpPr>
              <p:cNvPr id="23" name="TextBox 22">
                <a:extLst>
                  <a:ext uri="{FF2B5EF4-FFF2-40B4-BE49-F238E27FC236}">
                    <a16:creationId xmlns:a16="http://schemas.microsoft.com/office/drawing/2014/main" id="{2CCF3FEF-41BD-5C45-869C-73347B38AD34}"/>
                  </a:ext>
                </a:extLst>
              </p:cNvPr>
              <p:cNvSpPr txBox="1"/>
              <p:nvPr/>
            </p:nvSpPr>
            <p:spPr>
              <a:xfrm>
                <a:off x="10595946" y="1659700"/>
                <a:ext cx="396263"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a:ea typeface="+mn-ea"/>
                    <a:cs typeface="+mn-cs"/>
                  </a:rPr>
                  <a:t>100</a:t>
                </a:r>
              </a:p>
            </p:txBody>
          </p:sp>
          <p:sp>
            <p:nvSpPr>
              <p:cNvPr id="24" name="TextBox 23">
                <a:extLst>
                  <a:ext uri="{FF2B5EF4-FFF2-40B4-BE49-F238E27FC236}">
                    <a16:creationId xmlns:a16="http://schemas.microsoft.com/office/drawing/2014/main" id="{08B28961-D163-8242-B9A6-85731907FA31}"/>
                  </a:ext>
                </a:extLst>
              </p:cNvPr>
              <p:cNvSpPr txBox="1"/>
              <p:nvPr/>
            </p:nvSpPr>
            <p:spPr>
              <a:xfrm>
                <a:off x="11150526" y="1659700"/>
                <a:ext cx="396263"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200</a:t>
                </a:r>
              </a:p>
            </p:txBody>
          </p:sp>
          <p:sp>
            <p:nvSpPr>
              <p:cNvPr id="25" name="TextBox 24">
                <a:extLst>
                  <a:ext uri="{FF2B5EF4-FFF2-40B4-BE49-F238E27FC236}">
                    <a16:creationId xmlns:a16="http://schemas.microsoft.com/office/drawing/2014/main" id="{B2DB416F-ED97-CA47-89BA-A04EB80654ED}"/>
                  </a:ext>
                </a:extLst>
              </p:cNvPr>
              <p:cNvSpPr txBox="1"/>
              <p:nvPr/>
            </p:nvSpPr>
            <p:spPr>
              <a:xfrm>
                <a:off x="9793749" y="1778953"/>
                <a:ext cx="667170"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time [</a:t>
                </a:r>
                <a:r>
                  <a:rPr kumimoji="0" lang="en-US" sz="1000" b="0" i="0" u="none" strike="noStrike" kern="1200" cap="none" spc="0" normalizeH="0" baseline="0" noProof="0" dirty="0" err="1">
                    <a:ln>
                      <a:noFill/>
                    </a:ln>
                    <a:solidFill>
                      <a:prstClr val="black"/>
                    </a:solidFill>
                    <a:effectLst/>
                    <a:uLnTx/>
                    <a:uFillTx/>
                    <a:latin typeface="Arial"/>
                    <a:ea typeface="+mn-ea"/>
                    <a:cs typeface="+mn-cs"/>
                  </a:rPr>
                  <a:t>ps</a:t>
                </a:r>
                <a:r>
                  <a:rPr kumimoji="0" lang="en-US" sz="1000" b="0" i="0" u="none" strike="noStrike" kern="1200" cap="none" spc="0" normalizeH="0" baseline="0" noProof="0" dirty="0">
                    <a:ln>
                      <a:noFill/>
                    </a:ln>
                    <a:solidFill>
                      <a:prstClr val="black"/>
                    </a:solidFill>
                    <a:effectLst/>
                    <a:uLnTx/>
                    <a:uFillTx/>
                    <a:latin typeface="Arial"/>
                    <a:ea typeface="+mn-ea"/>
                    <a:cs typeface="+mn-cs"/>
                  </a:rPr>
                  <a:t>]</a:t>
                </a:r>
              </a:p>
            </p:txBody>
          </p:sp>
          <p:pic>
            <p:nvPicPr>
              <p:cNvPr id="26" name="Picture 25">
                <a:extLst>
                  <a:ext uri="{FF2B5EF4-FFF2-40B4-BE49-F238E27FC236}">
                    <a16:creationId xmlns:a16="http://schemas.microsoft.com/office/drawing/2014/main" id="{5751BEDB-EBFD-FF43-8883-8BE7A3C96151}"/>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8364637" y="1999399"/>
                <a:ext cx="3350425" cy="602903"/>
              </a:xfrm>
              <a:prstGeom prst="rect">
                <a:avLst/>
              </a:prstGeom>
            </p:spPr>
          </p:pic>
          <p:sp>
            <p:nvSpPr>
              <p:cNvPr id="27" name="TextBox 26">
                <a:extLst>
                  <a:ext uri="{FF2B5EF4-FFF2-40B4-BE49-F238E27FC236}">
                    <a16:creationId xmlns:a16="http://schemas.microsoft.com/office/drawing/2014/main" id="{BA98A710-849F-7B44-B032-4144EE6E9FD1}"/>
                  </a:ext>
                </a:extLst>
              </p:cNvPr>
              <p:cNvSpPr txBox="1"/>
              <p:nvPr/>
            </p:nvSpPr>
            <p:spPr>
              <a:xfrm>
                <a:off x="8242902" y="2576852"/>
                <a:ext cx="255199"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a:ea typeface="+mn-ea"/>
                    <a:cs typeface="+mn-cs"/>
                  </a:rPr>
                  <a:t>0</a:t>
                </a:r>
              </a:p>
            </p:txBody>
          </p:sp>
          <p:sp>
            <p:nvSpPr>
              <p:cNvPr id="28" name="TextBox 27">
                <a:extLst>
                  <a:ext uri="{FF2B5EF4-FFF2-40B4-BE49-F238E27FC236}">
                    <a16:creationId xmlns:a16="http://schemas.microsoft.com/office/drawing/2014/main" id="{417B372A-CC9F-9545-93CE-A2D25D0A98D6}"/>
                  </a:ext>
                </a:extLst>
              </p:cNvPr>
              <p:cNvSpPr txBox="1"/>
              <p:nvPr/>
            </p:nvSpPr>
            <p:spPr>
              <a:xfrm>
                <a:off x="8852182" y="2576852"/>
                <a:ext cx="360996"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a:ea typeface="+mn-ea"/>
                    <a:cs typeface="+mn-cs"/>
                  </a:rPr>
                  <a:t>0.2</a:t>
                </a:r>
              </a:p>
            </p:txBody>
          </p:sp>
          <p:sp>
            <p:nvSpPr>
              <p:cNvPr id="29" name="TextBox 28">
                <a:extLst>
                  <a:ext uri="{FF2B5EF4-FFF2-40B4-BE49-F238E27FC236}">
                    <a16:creationId xmlns:a16="http://schemas.microsoft.com/office/drawing/2014/main" id="{4E3D7099-0F66-6944-9F4D-D3C1AB681956}"/>
                  </a:ext>
                </a:extLst>
              </p:cNvPr>
              <p:cNvSpPr txBox="1"/>
              <p:nvPr/>
            </p:nvSpPr>
            <p:spPr>
              <a:xfrm>
                <a:off x="9525444" y="2576852"/>
                <a:ext cx="360996"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a:ea typeface="+mn-ea"/>
                    <a:cs typeface="+mn-cs"/>
                  </a:rPr>
                  <a:t>0.4</a:t>
                </a:r>
              </a:p>
            </p:txBody>
          </p:sp>
          <p:sp>
            <p:nvSpPr>
              <p:cNvPr id="30" name="TextBox 29">
                <a:extLst>
                  <a:ext uri="{FF2B5EF4-FFF2-40B4-BE49-F238E27FC236}">
                    <a16:creationId xmlns:a16="http://schemas.microsoft.com/office/drawing/2014/main" id="{25E1F344-D85B-774D-B35A-73E98754C48C}"/>
                  </a:ext>
                </a:extLst>
              </p:cNvPr>
              <p:cNvSpPr txBox="1"/>
              <p:nvPr/>
            </p:nvSpPr>
            <p:spPr>
              <a:xfrm>
                <a:off x="10196619" y="2576852"/>
                <a:ext cx="360996"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a:ea typeface="+mn-ea"/>
                    <a:cs typeface="+mn-cs"/>
                  </a:rPr>
                  <a:t>0.6</a:t>
                </a:r>
              </a:p>
            </p:txBody>
          </p:sp>
          <p:sp>
            <p:nvSpPr>
              <p:cNvPr id="31" name="TextBox 30">
                <a:extLst>
                  <a:ext uri="{FF2B5EF4-FFF2-40B4-BE49-F238E27FC236}">
                    <a16:creationId xmlns:a16="http://schemas.microsoft.com/office/drawing/2014/main" id="{C0C40A66-FDE4-2043-A5AC-D37991B59B57}"/>
                  </a:ext>
                </a:extLst>
              </p:cNvPr>
              <p:cNvSpPr txBox="1"/>
              <p:nvPr/>
            </p:nvSpPr>
            <p:spPr>
              <a:xfrm>
                <a:off x="10521813" y="2576852"/>
                <a:ext cx="360996"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a:ea typeface="+mn-ea"/>
                    <a:cs typeface="+mn-cs"/>
                  </a:rPr>
                  <a:t>0.7</a:t>
                </a:r>
              </a:p>
            </p:txBody>
          </p:sp>
          <p:sp>
            <p:nvSpPr>
              <p:cNvPr id="32" name="TextBox 31">
                <a:extLst>
                  <a:ext uri="{FF2B5EF4-FFF2-40B4-BE49-F238E27FC236}">
                    <a16:creationId xmlns:a16="http://schemas.microsoft.com/office/drawing/2014/main" id="{AED2BFBD-74A8-0D46-BC39-5A3D137A5868}"/>
                  </a:ext>
                </a:extLst>
              </p:cNvPr>
              <p:cNvSpPr txBox="1"/>
              <p:nvPr/>
            </p:nvSpPr>
            <p:spPr>
              <a:xfrm>
                <a:off x="10860046" y="2576852"/>
                <a:ext cx="360996"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a:ea typeface="+mn-ea"/>
                    <a:cs typeface="+mn-cs"/>
                  </a:rPr>
                  <a:t>0.8</a:t>
                </a:r>
              </a:p>
            </p:txBody>
          </p:sp>
          <p:sp>
            <p:nvSpPr>
              <p:cNvPr id="33" name="TextBox 32">
                <a:extLst>
                  <a:ext uri="{FF2B5EF4-FFF2-40B4-BE49-F238E27FC236}">
                    <a16:creationId xmlns:a16="http://schemas.microsoft.com/office/drawing/2014/main" id="{DF04BA29-3630-A441-8D3B-B2D814993AB4}"/>
                  </a:ext>
                </a:extLst>
              </p:cNvPr>
              <p:cNvSpPr txBox="1"/>
              <p:nvPr/>
            </p:nvSpPr>
            <p:spPr>
              <a:xfrm>
                <a:off x="9432501" y="2710757"/>
                <a:ext cx="1085554"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frequency [THz]</a:t>
                </a:r>
              </a:p>
            </p:txBody>
          </p:sp>
          <p:sp>
            <p:nvSpPr>
              <p:cNvPr id="34" name="TextBox 33">
                <a:extLst>
                  <a:ext uri="{FF2B5EF4-FFF2-40B4-BE49-F238E27FC236}">
                    <a16:creationId xmlns:a16="http://schemas.microsoft.com/office/drawing/2014/main" id="{18CFC9DB-6E9E-2C4D-8221-20D61593787F}"/>
                  </a:ext>
                </a:extLst>
              </p:cNvPr>
              <p:cNvSpPr txBox="1"/>
              <p:nvPr/>
            </p:nvSpPr>
            <p:spPr>
              <a:xfrm>
                <a:off x="8522948" y="2576852"/>
                <a:ext cx="360996"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a:ea typeface="+mn-ea"/>
                    <a:cs typeface="+mn-cs"/>
                  </a:rPr>
                  <a:t>0.1</a:t>
                </a:r>
              </a:p>
            </p:txBody>
          </p:sp>
          <p:sp>
            <p:nvSpPr>
              <p:cNvPr id="35" name="TextBox 34">
                <a:extLst>
                  <a:ext uri="{FF2B5EF4-FFF2-40B4-BE49-F238E27FC236}">
                    <a16:creationId xmlns:a16="http://schemas.microsoft.com/office/drawing/2014/main" id="{2D4F24BC-5C37-CE4F-97E7-4B58248433CD}"/>
                  </a:ext>
                </a:extLst>
              </p:cNvPr>
              <p:cNvSpPr txBox="1"/>
              <p:nvPr/>
            </p:nvSpPr>
            <p:spPr>
              <a:xfrm>
                <a:off x="9194831" y="2576852"/>
                <a:ext cx="360996"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0.3</a:t>
                </a:r>
              </a:p>
            </p:txBody>
          </p:sp>
          <p:sp>
            <p:nvSpPr>
              <p:cNvPr id="36" name="TextBox 35">
                <a:extLst>
                  <a:ext uri="{FF2B5EF4-FFF2-40B4-BE49-F238E27FC236}">
                    <a16:creationId xmlns:a16="http://schemas.microsoft.com/office/drawing/2014/main" id="{72F9B550-E624-DD41-B426-3C3A9866E6EC}"/>
                  </a:ext>
                </a:extLst>
              </p:cNvPr>
              <p:cNvSpPr txBox="1"/>
              <p:nvPr/>
            </p:nvSpPr>
            <p:spPr>
              <a:xfrm>
                <a:off x="9860676" y="2576852"/>
                <a:ext cx="360996"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a:ea typeface="+mn-ea"/>
                    <a:cs typeface="+mn-cs"/>
                  </a:rPr>
                  <a:t>0.5</a:t>
                </a:r>
              </a:p>
            </p:txBody>
          </p:sp>
          <p:sp>
            <p:nvSpPr>
              <p:cNvPr id="37" name="TextBox 36">
                <a:extLst>
                  <a:ext uri="{FF2B5EF4-FFF2-40B4-BE49-F238E27FC236}">
                    <a16:creationId xmlns:a16="http://schemas.microsoft.com/office/drawing/2014/main" id="{BB6BFBA0-4C16-A642-94F4-593D23A56E33}"/>
                  </a:ext>
                </a:extLst>
              </p:cNvPr>
              <p:cNvSpPr txBox="1"/>
              <p:nvPr/>
            </p:nvSpPr>
            <p:spPr>
              <a:xfrm>
                <a:off x="11195989" y="2576852"/>
                <a:ext cx="360996"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0.9</a:t>
                </a:r>
              </a:p>
            </p:txBody>
          </p:sp>
          <p:sp>
            <p:nvSpPr>
              <p:cNvPr id="38" name="TextBox 37">
                <a:extLst>
                  <a:ext uri="{FF2B5EF4-FFF2-40B4-BE49-F238E27FC236}">
                    <a16:creationId xmlns:a16="http://schemas.microsoft.com/office/drawing/2014/main" id="{A3CBFE01-8E7A-6B45-8C85-781AEF1A461C}"/>
                  </a:ext>
                </a:extLst>
              </p:cNvPr>
              <p:cNvSpPr txBox="1"/>
              <p:nvPr/>
            </p:nvSpPr>
            <p:spPr>
              <a:xfrm>
                <a:off x="11578084" y="2576852"/>
                <a:ext cx="255199" cy="24622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a:ea typeface="+mn-ea"/>
                    <a:cs typeface="+mn-cs"/>
                  </a:rPr>
                  <a:t>1</a:t>
                </a:r>
              </a:p>
            </p:txBody>
          </p:sp>
        </p:grpSp>
        <p:grpSp>
          <p:nvGrpSpPr>
            <p:cNvPr id="48" name="Group 47">
              <a:extLst>
                <a:ext uri="{FF2B5EF4-FFF2-40B4-BE49-F238E27FC236}">
                  <a16:creationId xmlns:a16="http://schemas.microsoft.com/office/drawing/2014/main" id="{FB0AA236-51C6-E248-A11B-3C1B23DFDF03}"/>
                </a:ext>
              </a:extLst>
            </p:cNvPr>
            <p:cNvGrpSpPr/>
            <p:nvPr/>
          </p:nvGrpSpPr>
          <p:grpSpPr>
            <a:xfrm>
              <a:off x="2493804" y="3094339"/>
              <a:ext cx="2641250" cy="821680"/>
              <a:chOff x="1599280" y="1587077"/>
              <a:chExt cx="3201747" cy="996048"/>
            </a:xfrm>
          </p:grpSpPr>
          <p:sp>
            <p:nvSpPr>
              <p:cNvPr id="49" name="Freeform 48">
                <a:extLst>
                  <a:ext uri="{FF2B5EF4-FFF2-40B4-BE49-F238E27FC236}">
                    <a16:creationId xmlns:a16="http://schemas.microsoft.com/office/drawing/2014/main" id="{09BB07CC-B1DF-E848-9ACF-5474F78D884E}"/>
                  </a:ext>
                </a:extLst>
              </p:cNvPr>
              <p:cNvSpPr>
                <a:spLocks/>
              </p:cNvSpPr>
              <p:nvPr/>
            </p:nvSpPr>
            <p:spPr bwMode="auto">
              <a:xfrm flipH="1">
                <a:off x="1599280" y="1734140"/>
                <a:ext cx="1288581" cy="84898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gra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50" name="Freeform 49">
                <a:extLst>
                  <a:ext uri="{FF2B5EF4-FFF2-40B4-BE49-F238E27FC236}">
                    <a16:creationId xmlns:a16="http://schemas.microsoft.com/office/drawing/2014/main" id="{EF89B2D8-A5C1-9F4C-845F-5817EF5DEFD2}"/>
                  </a:ext>
                </a:extLst>
              </p:cNvPr>
              <p:cNvSpPr>
                <a:spLocks/>
              </p:cNvSpPr>
              <p:nvPr/>
            </p:nvSpPr>
            <p:spPr bwMode="auto">
              <a:xfrm flipH="1">
                <a:off x="1952753" y="1734140"/>
                <a:ext cx="1288581" cy="84898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gra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cxnSp>
            <p:nvCxnSpPr>
              <p:cNvPr id="52" name="Straight Arrow Connector 51">
                <a:extLst>
                  <a:ext uri="{FF2B5EF4-FFF2-40B4-BE49-F238E27FC236}">
                    <a16:creationId xmlns:a16="http://schemas.microsoft.com/office/drawing/2014/main" id="{31581B96-01FB-8043-834F-3CAC586C9AAA}"/>
                  </a:ext>
                </a:extLst>
              </p:cNvPr>
              <p:cNvCxnSpPr>
                <a:cxnSpLocks/>
              </p:cNvCxnSpPr>
              <p:nvPr/>
            </p:nvCxnSpPr>
            <p:spPr>
              <a:xfrm>
                <a:off x="3053925" y="2231793"/>
                <a:ext cx="1630304" cy="0"/>
              </a:xfrm>
              <a:prstGeom prst="straightConnector1">
                <a:avLst/>
              </a:prstGeom>
              <a:ln>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53" name="Group 52">
                <a:extLst>
                  <a:ext uri="{FF2B5EF4-FFF2-40B4-BE49-F238E27FC236}">
                    <a16:creationId xmlns:a16="http://schemas.microsoft.com/office/drawing/2014/main" id="{C559135E-563B-B349-AEEA-937A7D3BB79D}"/>
                  </a:ext>
                </a:extLst>
              </p:cNvPr>
              <p:cNvGrpSpPr/>
              <p:nvPr/>
            </p:nvGrpSpPr>
            <p:grpSpPr>
              <a:xfrm>
                <a:off x="2825574" y="1587077"/>
                <a:ext cx="1975453" cy="930456"/>
                <a:chOff x="4747263" y="4267614"/>
                <a:chExt cx="1705047" cy="656290"/>
              </a:xfrm>
            </p:grpSpPr>
            <p:grpSp>
              <p:nvGrpSpPr>
                <p:cNvPr id="56" name="Group 55">
                  <a:extLst>
                    <a:ext uri="{FF2B5EF4-FFF2-40B4-BE49-F238E27FC236}">
                      <a16:creationId xmlns:a16="http://schemas.microsoft.com/office/drawing/2014/main" id="{6D4B720A-976F-144C-B318-A181729B9E1E}"/>
                    </a:ext>
                  </a:extLst>
                </p:cNvPr>
                <p:cNvGrpSpPr/>
                <p:nvPr/>
              </p:nvGrpSpPr>
              <p:grpSpPr>
                <a:xfrm>
                  <a:off x="5155063" y="4506078"/>
                  <a:ext cx="935951" cy="417826"/>
                  <a:chOff x="5155063" y="4506078"/>
                  <a:chExt cx="935951" cy="417826"/>
                </a:xfrm>
              </p:grpSpPr>
              <p:sp>
                <p:nvSpPr>
                  <p:cNvPr id="67" name="Rectangle 2477">
                    <a:extLst>
                      <a:ext uri="{FF2B5EF4-FFF2-40B4-BE49-F238E27FC236}">
                        <a16:creationId xmlns:a16="http://schemas.microsoft.com/office/drawing/2014/main" id="{09E68096-DF6C-5A41-90EF-B1B54E65BF85}"/>
                      </a:ext>
                    </a:extLst>
                  </p:cNvPr>
                  <p:cNvSpPr/>
                  <p:nvPr/>
                </p:nvSpPr>
                <p:spPr>
                  <a:xfrm>
                    <a:off x="5155063" y="4506078"/>
                    <a:ext cx="118359" cy="417825"/>
                  </a:xfrm>
                  <a:prstGeom prst="rect">
                    <a:avLst/>
                  </a:prstGeom>
                  <a:noFill/>
                  <a:ln w="12700" cap="flat" cmpd="sng" algn="ctr">
                    <a:solidFill>
                      <a:schemeClr val="tx1"/>
                    </a:solid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400" b="0" i="0" u="none" strike="noStrike" kern="1200" cap="none" spc="0" normalizeH="0" baseline="0" noProof="0" dirty="0">
                      <a:ln>
                        <a:noFill/>
                      </a:ln>
                      <a:solidFill>
                        <a:prstClr val="white"/>
                      </a:solidFill>
                      <a:effectLst/>
                      <a:uLnTx/>
                      <a:uFillTx/>
                      <a:latin typeface="Arial"/>
                      <a:ea typeface="+mn-ea"/>
                      <a:cs typeface="Arial"/>
                    </a:endParaRPr>
                  </a:p>
                </p:txBody>
              </p:sp>
              <p:sp>
                <p:nvSpPr>
                  <p:cNvPr id="68" name="Rectangle 132">
                    <a:extLst>
                      <a:ext uri="{FF2B5EF4-FFF2-40B4-BE49-F238E27FC236}">
                        <a16:creationId xmlns:a16="http://schemas.microsoft.com/office/drawing/2014/main" id="{683C87C3-7FBA-8E41-AD40-AE48A43F9196}"/>
                      </a:ext>
                    </a:extLst>
                  </p:cNvPr>
                  <p:cNvSpPr/>
                  <p:nvPr/>
                </p:nvSpPr>
                <p:spPr>
                  <a:xfrm>
                    <a:off x="5273422" y="4506079"/>
                    <a:ext cx="118359" cy="417825"/>
                  </a:xfrm>
                  <a:prstGeom prst="rect">
                    <a:avLst/>
                  </a:prstGeom>
                  <a:solidFill>
                    <a:sysClr val="window" lastClr="FFFFFF">
                      <a:lumMod val="65000"/>
                    </a:sysClr>
                  </a:solidFill>
                  <a:ln w="12700" cap="flat" cmpd="sng" algn="ctr">
                    <a:solidFill>
                      <a:schemeClr val="tx1"/>
                    </a:solid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400" b="0" i="0" u="none" strike="noStrike" kern="1200" cap="none" spc="0" normalizeH="0" baseline="0" noProof="0">
                      <a:ln>
                        <a:noFill/>
                      </a:ln>
                      <a:solidFill>
                        <a:prstClr val="white"/>
                      </a:solidFill>
                      <a:effectLst/>
                      <a:uLnTx/>
                      <a:uFillTx/>
                      <a:latin typeface="Arial"/>
                      <a:ea typeface="+mn-ea"/>
                      <a:cs typeface="Arial"/>
                    </a:endParaRPr>
                  </a:p>
                </p:txBody>
              </p:sp>
              <p:sp>
                <p:nvSpPr>
                  <p:cNvPr id="69" name="Rectangle 133">
                    <a:extLst>
                      <a:ext uri="{FF2B5EF4-FFF2-40B4-BE49-F238E27FC236}">
                        <a16:creationId xmlns:a16="http://schemas.microsoft.com/office/drawing/2014/main" id="{C0B5ED64-8D75-1E40-8E8C-2A74DD7A40AC}"/>
                      </a:ext>
                    </a:extLst>
                  </p:cNvPr>
                  <p:cNvSpPr/>
                  <p:nvPr/>
                </p:nvSpPr>
                <p:spPr>
                  <a:xfrm>
                    <a:off x="5391782" y="4506079"/>
                    <a:ext cx="118359" cy="417825"/>
                  </a:xfrm>
                  <a:prstGeom prst="rect">
                    <a:avLst/>
                  </a:prstGeom>
                  <a:noFill/>
                  <a:ln w="12700" cap="flat" cmpd="sng" algn="ctr">
                    <a:solidFill>
                      <a:schemeClr val="tx1"/>
                    </a:solid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400" b="0" i="0" u="none" strike="noStrike" kern="1200" cap="none" spc="0" normalizeH="0" baseline="0" noProof="0">
                      <a:ln>
                        <a:noFill/>
                      </a:ln>
                      <a:solidFill>
                        <a:prstClr val="white"/>
                      </a:solidFill>
                      <a:effectLst/>
                      <a:uLnTx/>
                      <a:uFillTx/>
                      <a:latin typeface="Arial"/>
                      <a:ea typeface="+mn-ea"/>
                      <a:cs typeface="Arial"/>
                    </a:endParaRPr>
                  </a:p>
                </p:txBody>
              </p:sp>
              <p:sp>
                <p:nvSpPr>
                  <p:cNvPr id="70" name="Rectangle 134">
                    <a:extLst>
                      <a:ext uri="{FF2B5EF4-FFF2-40B4-BE49-F238E27FC236}">
                        <a16:creationId xmlns:a16="http://schemas.microsoft.com/office/drawing/2014/main" id="{BE5AAEC4-BEBB-CF46-93AE-3ED2495789FB}"/>
                      </a:ext>
                    </a:extLst>
                  </p:cNvPr>
                  <p:cNvSpPr/>
                  <p:nvPr/>
                </p:nvSpPr>
                <p:spPr>
                  <a:xfrm>
                    <a:off x="5504317" y="4506079"/>
                    <a:ext cx="118359" cy="417825"/>
                  </a:xfrm>
                  <a:prstGeom prst="rect">
                    <a:avLst/>
                  </a:prstGeom>
                  <a:solidFill>
                    <a:sysClr val="window" lastClr="FFFFFF">
                      <a:lumMod val="65000"/>
                    </a:sysClr>
                  </a:solidFill>
                  <a:ln w="12700" cap="flat" cmpd="sng" algn="ctr">
                    <a:solidFill>
                      <a:schemeClr val="tx1"/>
                    </a:solid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400" b="0" i="0" u="none" strike="noStrike" kern="1200" cap="none" spc="0" normalizeH="0" baseline="0" noProof="0">
                      <a:ln>
                        <a:noFill/>
                      </a:ln>
                      <a:solidFill>
                        <a:prstClr val="white"/>
                      </a:solidFill>
                      <a:effectLst/>
                      <a:uLnTx/>
                      <a:uFillTx/>
                      <a:latin typeface="Arial"/>
                      <a:ea typeface="+mn-ea"/>
                      <a:cs typeface="Arial"/>
                    </a:endParaRPr>
                  </a:p>
                </p:txBody>
              </p:sp>
              <p:sp>
                <p:nvSpPr>
                  <p:cNvPr id="71" name="Rectangle 135">
                    <a:extLst>
                      <a:ext uri="{FF2B5EF4-FFF2-40B4-BE49-F238E27FC236}">
                        <a16:creationId xmlns:a16="http://schemas.microsoft.com/office/drawing/2014/main" id="{834DB28C-F0CB-E64F-8B69-069B74748968}"/>
                      </a:ext>
                    </a:extLst>
                  </p:cNvPr>
                  <p:cNvSpPr/>
                  <p:nvPr/>
                </p:nvSpPr>
                <p:spPr>
                  <a:xfrm>
                    <a:off x="5622561" y="4506079"/>
                    <a:ext cx="118359" cy="417825"/>
                  </a:xfrm>
                  <a:prstGeom prst="rect">
                    <a:avLst/>
                  </a:prstGeom>
                  <a:noFill/>
                  <a:ln w="12700" cap="flat" cmpd="sng" algn="ctr">
                    <a:solidFill>
                      <a:schemeClr val="tx1"/>
                    </a:solid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400" b="0" i="0" u="none" strike="noStrike" kern="1200" cap="none" spc="0" normalizeH="0" baseline="0" noProof="0">
                      <a:ln>
                        <a:noFill/>
                      </a:ln>
                      <a:solidFill>
                        <a:prstClr val="white"/>
                      </a:solidFill>
                      <a:effectLst/>
                      <a:uLnTx/>
                      <a:uFillTx/>
                      <a:latin typeface="Arial"/>
                      <a:ea typeface="+mn-ea"/>
                      <a:cs typeface="Arial"/>
                    </a:endParaRPr>
                  </a:p>
                </p:txBody>
              </p:sp>
              <p:sp>
                <p:nvSpPr>
                  <p:cNvPr id="72" name="Rectangle 136">
                    <a:extLst>
                      <a:ext uri="{FF2B5EF4-FFF2-40B4-BE49-F238E27FC236}">
                        <a16:creationId xmlns:a16="http://schemas.microsoft.com/office/drawing/2014/main" id="{53D3BCDD-E6DA-0C47-8A1D-8E2D41E42421}"/>
                      </a:ext>
                    </a:extLst>
                  </p:cNvPr>
                  <p:cNvSpPr/>
                  <p:nvPr/>
                </p:nvSpPr>
                <p:spPr>
                  <a:xfrm>
                    <a:off x="5740089" y="4506079"/>
                    <a:ext cx="118359" cy="417825"/>
                  </a:xfrm>
                  <a:prstGeom prst="rect">
                    <a:avLst/>
                  </a:prstGeom>
                  <a:solidFill>
                    <a:sysClr val="window" lastClr="FFFFFF">
                      <a:lumMod val="65000"/>
                    </a:sysClr>
                  </a:solidFill>
                  <a:ln w="12700" cap="flat" cmpd="sng" algn="ctr">
                    <a:solidFill>
                      <a:schemeClr val="tx1"/>
                    </a:solid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400" b="0" i="0" u="none" strike="noStrike" kern="1200" cap="none" spc="0" normalizeH="0" baseline="0" noProof="0">
                      <a:ln>
                        <a:noFill/>
                      </a:ln>
                      <a:solidFill>
                        <a:prstClr val="white"/>
                      </a:solidFill>
                      <a:effectLst/>
                      <a:uLnTx/>
                      <a:uFillTx/>
                      <a:latin typeface="Arial"/>
                      <a:ea typeface="+mn-ea"/>
                      <a:cs typeface="Arial"/>
                    </a:endParaRPr>
                  </a:p>
                </p:txBody>
              </p:sp>
              <p:sp>
                <p:nvSpPr>
                  <p:cNvPr id="73" name="Rectangle 137">
                    <a:extLst>
                      <a:ext uri="{FF2B5EF4-FFF2-40B4-BE49-F238E27FC236}">
                        <a16:creationId xmlns:a16="http://schemas.microsoft.com/office/drawing/2014/main" id="{A5825468-0FD0-AF41-B590-D0C2A8B9F850}"/>
                      </a:ext>
                    </a:extLst>
                  </p:cNvPr>
                  <p:cNvSpPr/>
                  <p:nvPr/>
                </p:nvSpPr>
                <p:spPr>
                  <a:xfrm>
                    <a:off x="5855070" y="4506079"/>
                    <a:ext cx="118359" cy="417825"/>
                  </a:xfrm>
                  <a:prstGeom prst="rect">
                    <a:avLst/>
                  </a:prstGeom>
                  <a:noFill/>
                  <a:ln w="12700" cap="flat" cmpd="sng" algn="ctr">
                    <a:solidFill>
                      <a:schemeClr val="tx1"/>
                    </a:solid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400" b="0" i="0" u="none" strike="noStrike" kern="1200" cap="none" spc="0" normalizeH="0" baseline="0" noProof="0">
                      <a:ln>
                        <a:noFill/>
                      </a:ln>
                      <a:solidFill>
                        <a:prstClr val="white"/>
                      </a:solidFill>
                      <a:effectLst/>
                      <a:uLnTx/>
                      <a:uFillTx/>
                      <a:latin typeface="Arial"/>
                      <a:ea typeface="+mn-ea"/>
                      <a:cs typeface="Arial"/>
                    </a:endParaRPr>
                  </a:p>
                </p:txBody>
              </p:sp>
              <p:sp>
                <p:nvSpPr>
                  <p:cNvPr id="74" name="Rectangle 138">
                    <a:extLst>
                      <a:ext uri="{FF2B5EF4-FFF2-40B4-BE49-F238E27FC236}">
                        <a16:creationId xmlns:a16="http://schemas.microsoft.com/office/drawing/2014/main" id="{456ABA95-A382-344A-B718-EA9256773EA2}"/>
                      </a:ext>
                    </a:extLst>
                  </p:cNvPr>
                  <p:cNvSpPr/>
                  <p:nvPr/>
                </p:nvSpPr>
                <p:spPr>
                  <a:xfrm>
                    <a:off x="5972655" y="4506079"/>
                    <a:ext cx="118359" cy="417825"/>
                  </a:xfrm>
                  <a:prstGeom prst="rect">
                    <a:avLst/>
                  </a:prstGeom>
                  <a:solidFill>
                    <a:sysClr val="window" lastClr="FFFFFF">
                      <a:lumMod val="65000"/>
                    </a:sysClr>
                  </a:solidFill>
                  <a:ln w="12700" cap="flat" cmpd="sng" algn="ctr">
                    <a:solidFill>
                      <a:schemeClr val="tx1"/>
                    </a:solid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400" b="0" i="0" u="none" strike="noStrike" kern="1200" cap="none" spc="0" normalizeH="0" baseline="0" noProof="0">
                      <a:ln>
                        <a:noFill/>
                      </a:ln>
                      <a:solidFill>
                        <a:prstClr val="white"/>
                      </a:solidFill>
                      <a:effectLst/>
                      <a:uLnTx/>
                      <a:uFillTx/>
                      <a:latin typeface="Arial"/>
                      <a:ea typeface="+mn-ea"/>
                      <a:cs typeface="Arial"/>
                    </a:endParaRPr>
                  </a:p>
                </p:txBody>
              </p:sp>
            </p:grpSp>
            <p:grpSp>
              <p:nvGrpSpPr>
                <p:cNvPr id="57" name="Group 56">
                  <a:extLst>
                    <a:ext uri="{FF2B5EF4-FFF2-40B4-BE49-F238E27FC236}">
                      <a16:creationId xmlns:a16="http://schemas.microsoft.com/office/drawing/2014/main" id="{2647CDCE-2693-5642-8AB1-109B5AF9C185}"/>
                    </a:ext>
                  </a:extLst>
                </p:cNvPr>
                <p:cNvGrpSpPr/>
                <p:nvPr/>
              </p:nvGrpSpPr>
              <p:grpSpPr>
                <a:xfrm>
                  <a:off x="5214243" y="4564097"/>
                  <a:ext cx="817592" cy="251031"/>
                  <a:chOff x="5214243" y="4564097"/>
                  <a:chExt cx="817592" cy="119859"/>
                </a:xfrm>
              </p:grpSpPr>
              <p:cxnSp>
                <p:nvCxnSpPr>
                  <p:cNvPr id="59" name="Straight Arrow Connector 2479">
                    <a:extLst>
                      <a:ext uri="{FF2B5EF4-FFF2-40B4-BE49-F238E27FC236}">
                        <a16:creationId xmlns:a16="http://schemas.microsoft.com/office/drawing/2014/main" id="{269629FF-4BF9-4244-8B44-A92B4EF6D84B}"/>
                      </a:ext>
                    </a:extLst>
                  </p:cNvPr>
                  <p:cNvCxnSpPr/>
                  <p:nvPr/>
                </p:nvCxnSpPr>
                <p:spPr>
                  <a:xfrm flipV="1">
                    <a:off x="5214243" y="4564097"/>
                    <a:ext cx="0" cy="116073"/>
                  </a:xfrm>
                  <a:prstGeom prst="straightConnector1">
                    <a:avLst/>
                  </a:prstGeom>
                  <a:noFill/>
                  <a:ln w="3175" cap="flat" cmpd="sng" algn="ctr">
                    <a:solidFill>
                      <a:sysClr val="windowText" lastClr="000000"/>
                    </a:solidFill>
                    <a:prstDash val="solid"/>
                    <a:miter lim="800000"/>
                    <a:tailEnd type="arrow"/>
                  </a:ln>
                  <a:effectLst/>
                </p:spPr>
              </p:cxnSp>
              <p:cxnSp>
                <p:nvCxnSpPr>
                  <p:cNvPr id="60" name="Straight Arrow Connector 141">
                    <a:extLst>
                      <a:ext uri="{FF2B5EF4-FFF2-40B4-BE49-F238E27FC236}">
                        <a16:creationId xmlns:a16="http://schemas.microsoft.com/office/drawing/2014/main" id="{2B220AA9-8752-7B45-8AFC-2A0475B218FA}"/>
                      </a:ext>
                    </a:extLst>
                  </p:cNvPr>
                  <p:cNvCxnSpPr/>
                  <p:nvPr/>
                </p:nvCxnSpPr>
                <p:spPr>
                  <a:xfrm flipV="1">
                    <a:off x="5450961" y="4564097"/>
                    <a:ext cx="0" cy="116073"/>
                  </a:xfrm>
                  <a:prstGeom prst="straightConnector1">
                    <a:avLst/>
                  </a:prstGeom>
                  <a:noFill/>
                  <a:ln w="3175" cap="flat" cmpd="sng" algn="ctr">
                    <a:solidFill>
                      <a:sysClr val="windowText" lastClr="000000"/>
                    </a:solidFill>
                    <a:prstDash val="solid"/>
                    <a:miter lim="800000"/>
                    <a:tailEnd type="arrow"/>
                  </a:ln>
                  <a:effectLst/>
                </p:spPr>
              </p:cxnSp>
              <p:cxnSp>
                <p:nvCxnSpPr>
                  <p:cNvPr id="61" name="Straight Arrow Connector 142">
                    <a:extLst>
                      <a:ext uri="{FF2B5EF4-FFF2-40B4-BE49-F238E27FC236}">
                        <a16:creationId xmlns:a16="http://schemas.microsoft.com/office/drawing/2014/main" id="{A36E25F4-BBF3-0F41-AA19-82A5B312167E}"/>
                      </a:ext>
                    </a:extLst>
                  </p:cNvPr>
                  <p:cNvCxnSpPr/>
                  <p:nvPr/>
                </p:nvCxnSpPr>
                <p:spPr>
                  <a:xfrm flipV="1">
                    <a:off x="5681741" y="4567883"/>
                    <a:ext cx="0" cy="116073"/>
                  </a:xfrm>
                  <a:prstGeom prst="straightConnector1">
                    <a:avLst/>
                  </a:prstGeom>
                  <a:noFill/>
                  <a:ln w="3175" cap="flat" cmpd="sng" algn="ctr">
                    <a:solidFill>
                      <a:sysClr val="windowText" lastClr="000000"/>
                    </a:solidFill>
                    <a:prstDash val="solid"/>
                    <a:miter lim="800000"/>
                    <a:tailEnd type="arrow"/>
                  </a:ln>
                  <a:effectLst/>
                </p:spPr>
              </p:cxnSp>
              <p:cxnSp>
                <p:nvCxnSpPr>
                  <p:cNvPr id="62" name="Straight Arrow Connector 143">
                    <a:extLst>
                      <a:ext uri="{FF2B5EF4-FFF2-40B4-BE49-F238E27FC236}">
                        <a16:creationId xmlns:a16="http://schemas.microsoft.com/office/drawing/2014/main" id="{8E66FEAB-4944-2346-9859-38D3C0EE6180}"/>
                      </a:ext>
                    </a:extLst>
                  </p:cNvPr>
                  <p:cNvCxnSpPr/>
                  <p:nvPr/>
                </p:nvCxnSpPr>
                <p:spPr>
                  <a:xfrm flipV="1">
                    <a:off x="5914618" y="4567883"/>
                    <a:ext cx="0" cy="116073"/>
                  </a:xfrm>
                  <a:prstGeom prst="straightConnector1">
                    <a:avLst/>
                  </a:prstGeom>
                  <a:noFill/>
                  <a:ln w="3175" cap="flat" cmpd="sng" algn="ctr">
                    <a:solidFill>
                      <a:sysClr val="windowText" lastClr="000000"/>
                    </a:solidFill>
                    <a:prstDash val="solid"/>
                    <a:miter lim="800000"/>
                    <a:tailEnd type="arrow"/>
                  </a:ln>
                  <a:effectLst/>
                </p:spPr>
              </p:cxnSp>
              <p:cxnSp>
                <p:nvCxnSpPr>
                  <p:cNvPr id="63" name="Straight Arrow Connector 144">
                    <a:extLst>
                      <a:ext uri="{FF2B5EF4-FFF2-40B4-BE49-F238E27FC236}">
                        <a16:creationId xmlns:a16="http://schemas.microsoft.com/office/drawing/2014/main" id="{2D92A39D-D04D-7945-B469-18099C047D24}"/>
                      </a:ext>
                    </a:extLst>
                  </p:cNvPr>
                  <p:cNvCxnSpPr/>
                  <p:nvPr/>
                </p:nvCxnSpPr>
                <p:spPr>
                  <a:xfrm>
                    <a:off x="5330951" y="4567883"/>
                    <a:ext cx="0" cy="116073"/>
                  </a:xfrm>
                  <a:prstGeom prst="straightConnector1">
                    <a:avLst/>
                  </a:prstGeom>
                  <a:noFill/>
                  <a:ln w="3175" cap="flat" cmpd="sng" algn="ctr">
                    <a:solidFill>
                      <a:sysClr val="windowText" lastClr="000000"/>
                    </a:solidFill>
                    <a:prstDash val="solid"/>
                    <a:miter lim="800000"/>
                    <a:tailEnd type="arrow"/>
                  </a:ln>
                  <a:effectLst/>
                </p:spPr>
              </p:cxnSp>
              <p:cxnSp>
                <p:nvCxnSpPr>
                  <p:cNvPr id="64" name="Straight Arrow Connector 146">
                    <a:extLst>
                      <a:ext uri="{FF2B5EF4-FFF2-40B4-BE49-F238E27FC236}">
                        <a16:creationId xmlns:a16="http://schemas.microsoft.com/office/drawing/2014/main" id="{E3F38DEF-4E9E-354D-9C3A-744F2A06034F}"/>
                      </a:ext>
                    </a:extLst>
                  </p:cNvPr>
                  <p:cNvCxnSpPr/>
                  <p:nvPr/>
                </p:nvCxnSpPr>
                <p:spPr>
                  <a:xfrm>
                    <a:off x="5563382" y="4567883"/>
                    <a:ext cx="0" cy="116073"/>
                  </a:xfrm>
                  <a:prstGeom prst="straightConnector1">
                    <a:avLst/>
                  </a:prstGeom>
                  <a:noFill/>
                  <a:ln w="3175" cap="flat" cmpd="sng" algn="ctr">
                    <a:solidFill>
                      <a:sysClr val="windowText" lastClr="000000"/>
                    </a:solidFill>
                    <a:prstDash val="solid"/>
                    <a:miter lim="800000"/>
                    <a:tailEnd type="arrow"/>
                  </a:ln>
                  <a:effectLst/>
                </p:spPr>
              </p:cxnSp>
              <p:cxnSp>
                <p:nvCxnSpPr>
                  <p:cNvPr id="65" name="Straight Arrow Connector 147">
                    <a:extLst>
                      <a:ext uri="{FF2B5EF4-FFF2-40B4-BE49-F238E27FC236}">
                        <a16:creationId xmlns:a16="http://schemas.microsoft.com/office/drawing/2014/main" id="{112518A2-5808-B548-8A4B-1B78AF0EC618}"/>
                      </a:ext>
                    </a:extLst>
                  </p:cNvPr>
                  <p:cNvCxnSpPr/>
                  <p:nvPr/>
                </p:nvCxnSpPr>
                <p:spPr>
                  <a:xfrm>
                    <a:off x="5799269" y="4567883"/>
                    <a:ext cx="0" cy="116073"/>
                  </a:xfrm>
                  <a:prstGeom prst="straightConnector1">
                    <a:avLst/>
                  </a:prstGeom>
                  <a:noFill/>
                  <a:ln w="3175" cap="flat" cmpd="sng" algn="ctr">
                    <a:solidFill>
                      <a:sysClr val="windowText" lastClr="000000"/>
                    </a:solidFill>
                    <a:prstDash val="solid"/>
                    <a:miter lim="800000"/>
                    <a:tailEnd type="arrow"/>
                  </a:ln>
                  <a:effectLst/>
                </p:spPr>
              </p:cxnSp>
              <p:cxnSp>
                <p:nvCxnSpPr>
                  <p:cNvPr id="66" name="Straight Arrow Connector 148">
                    <a:extLst>
                      <a:ext uri="{FF2B5EF4-FFF2-40B4-BE49-F238E27FC236}">
                        <a16:creationId xmlns:a16="http://schemas.microsoft.com/office/drawing/2014/main" id="{8859A57F-BCCB-364F-B9FC-F9BC08426075}"/>
                      </a:ext>
                    </a:extLst>
                  </p:cNvPr>
                  <p:cNvCxnSpPr/>
                  <p:nvPr/>
                </p:nvCxnSpPr>
                <p:spPr>
                  <a:xfrm>
                    <a:off x="6031835" y="4567883"/>
                    <a:ext cx="0" cy="116073"/>
                  </a:xfrm>
                  <a:prstGeom prst="straightConnector1">
                    <a:avLst/>
                  </a:prstGeom>
                  <a:noFill/>
                  <a:ln w="3175" cap="flat" cmpd="sng" algn="ctr">
                    <a:solidFill>
                      <a:sysClr val="windowText" lastClr="000000"/>
                    </a:solidFill>
                    <a:prstDash val="solid"/>
                    <a:miter lim="800000"/>
                    <a:tailEnd type="arrow"/>
                  </a:ln>
                  <a:effectLst/>
                </p:spPr>
              </p:cxnSp>
            </p:grpSp>
            <p:sp>
              <p:nvSpPr>
                <p:cNvPr id="58" name="TextBox 57">
                  <a:extLst>
                    <a:ext uri="{FF2B5EF4-FFF2-40B4-BE49-F238E27FC236}">
                      <a16:creationId xmlns:a16="http://schemas.microsoft.com/office/drawing/2014/main" id="{EAD18772-8993-DE4B-80B1-D85A86B7E1A7}"/>
                    </a:ext>
                  </a:extLst>
                </p:cNvPr>
                <p:cNvSpPr txBox="1"/>
                <p:nvPr/>
              </p:nvSpPr>
              <p:spPr>
                <a:xfrm>
                  <a:off x="4747263" y="4267614"/>
                  <a:ext cx="1705047" cy="2631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FF0000"/>
                      </a:solidFill>
                      <a:effectLst/>
                      <a:uLnTx/>
                      <a:uFillTx/>
                      <a:latin typeface="Arial"/>
                      <a:ea typeface=""/>
                      <a:cs typeface="Arial"/>
                    </a:rPr>
                    <a:t>PPLN</a:t>
                  </a:r>
                  <a:endParaRPr kumimoji="0" lang="en-US" sz="1400" b="0" i="0" u="none" strike="noStrike" kern="0" cap="none" spc="0" normalizeH="0" baseline="-25000" noProof="0" dirty="0">
                    <a:ln>
                      <a:noFill/>
                    </a:ln>
                    <a:solidFill>
                      <a:prstClr val="black"/>
                    </a:solidFill>
                    <a:effectLst/>
                    <a:uLnTx/>
                    <a:uFillTx/>
                    <a:latin typeface="Arial"/>
                    <a:ea typeface=""/>
                    <a:cs typeface="Arial"/>
                  </a:endParaRPr>
                </a:p>
              </p:txBody>
            </p:sp>
          </p:grpSp>
        </p:grpSp>
        <p:sp>
          <p:nvSpPr>
            <p:cNvPr id="75" name="TextBox 74">
              <a:extLst>
                <a:ext uri="{FF2B5EF4-FFF2-40B4-BE49-F238E27FC236}">
                  <a16:creationId xmlns:a16="http://schemas.microsoft.com/office/drawing/2014/main" id="{93E58214-5B91-154A-9CA7-6EBF60F25BA2}"/>
                </a:ext>
              </a:extLst>
            </p:cNvPr>
            <p:cNvSpPr txBox="1"/>
            <p:nvPr/>
          </p:nvSpPr>
          <p:spPr>
            <a:xfrm>
              <a:off x="2655643" y="2737686"/>
              <a:ext cx="1290738" cy="307777"/>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Chirp &amp; Delay</a:t>
              </a:r>
            </a:p>
          </p:txBody>
        </p:sp>
        <p:sp>
          <p:nvSpPr>
            <p:cNvPr id="77" name="TextBox 76">
              <a:extLst>
                <a:ext uri="{FF2B5EF4-FFF2-40B4-BE49-F238E27FC236}">
                  <a16:creationId xmlns:a16="http://schemas.microsoft.com/office/drawing/2014/main" id="{004A20E2-A0A6-ED4F-8B60-E9256F639AB4}"/>
                </a:ext>
              </a:extLst>
            </p:cNvPr>
            <p:cNvSpPr txBox="1"/>
            <p:nvPr/>
          </p:nvSpPr>
          <p:spPr>
            <a:xfrm>
              <a:off x="9241064" y="2746544"/>
              <a:ext cx="2950936" cy="120032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Record Narrowband THz Gen.</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70C0"/>
                  </a:solidFill>
                  <a:effectLst/>
                  <a:uLnTx/>
                  <a:uFillTx/>
                  <a:latin typeface="Arial"/>
                  <a:ea typeface="+mn-ea"/>
                  <a:cs typeface="+mn-cs"/>
                </a:rPr>
                <a:t>1J </a:t>
              </a:r>
              <a:r>
                <a:rPr kumimoji="0" lang="en-US" sz="1400" b="0" i="0" u="none" strike="noStrike" kern="1200" cap="none" spc="0" normalizeH="0" baseline="0" noProof="0" dirty="0" err="1">
                  <a:ln>
                    <a:noFill/>
                  </a:ln>
                  <a:solidFill>
                    <a:srgbClr val="0070C0"/>
                  </a:solidFill>
                  <a:effectLst/>
                  <a:uLnTx/>
                  <a:uFillTx/>
                  <a:latin typeface="Arial"/>
                  <a:ea typeface="+mn-ea"/>
                  <a:cs typeface="+mn-cs"/>
                </a:rPr>
                <a:t>Ti:S</a:t>
              </a:r>
              <a:r>
                <a:rPr kumimoji="0" lang="en-US" sz="1400" b="0" i="0" u="none" strike="noStrike" kern="1200" cap="none" spc="0" normalizeH="0" baseline="0" noProof="0" dirty="0">
                  <a:ln>
                    <a:noFill/>
                  </a:ln>
                  <a:solidFill>
                    <a:srgbClr val="0070C0"/>
                  </a:solidFill>
                  <a:effectLst/>
                  <a:uLnTx/>
                  <a:uFillTx/>
                  <a:latin typeface="Arial"/>
                  <a:ea typeface="+mn-ea"/>
                  <a:cs typeface="+mn-cs"/>
                </a:rPr>
                <a:t> → 600 𝜇J</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70C0"/>
                  </a:solidFill>
                  <a:effectLst/>
                  <a:uLnTx/>
                  <a:uFillTx/>
                  <a:latin typeface="Arial"/>
                  <a:ea typeface="+mn-ea"/>
                  <a:cs typeface="+mn-cs"/>
                </a:rPr>
                <a:t>360 GHz</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70C0"/>
                  </a:solidFill>
                  <a:effectLst/>
                  <a:uLnTx/>
                  <a:uFillTx/>
                  <a:latin typeface="Arial"/>
                  <a:ea typeface="+mn-ea"/>
                  <a:cs typeface="+mn-cs"/>
                </a:rPr>
                <a:t>&lt;1% bandwidth</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70C0"/>
                  </a:solidFill>
                  <a:effectLst/>
                  <a:uLnTx/>
                  <a:uFillTx/>
                  <a:latin typeface="Arial"/>
                  <a:ea typeface="+mn-ea"/>
                  <a:cs typeface="+mn-cs"/>
                </a:rPr>
                <a:t>0.24% conversion eff.</a:t>
              </a:r>
            </a:p>
          </p:txBody>
        </p:sp>
        <p:sp>
          <p:nvSpPr>
            <p:cNvPr id="78" name="TextBox 77">
              <a:extLst>
                <a:ext uri="{FF2B5EF4-FFF2-40B4-BE49-F238E27FC236}">
                  <a16:creationId xmlns:a16="http://schemas.microsoft.com/office/drawing/2014/main" id="{78DBFDAD-A19E-B542-A39D-A2BD0A452018}"/>
                </a:ext>
              </a:extLst>
            </p:cNvPr>
            <p:cNvSpPr txBox="1"/>
            <p:nvPr/>
          </p:nvSpPr>
          <p:spPr>
            <a:xfrm>
              <a:off x="9332843" y="3947035"/>
              <a:ext cx="2385392"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C00000"/>
                  </a:solidFill>
                  <a:effectLst/>
                  <a:uLnTx/>
                  <a:uFillTx/>
                  <a:latin typeface="Arial"/>
                  <a:ea typeface="+mn-ea"/>
                  <a:cs typeface="+mn-cs"/>
                </a:rPr>
                <a:t>S. Jolly et al., Nature </a:t>
              </a:r>
              <a:r>
                <a:rPr kumimoji="0" lang="en-US" sz="1200" b="0" i="1" u="none" strike="noStrike" kern="1200" cap="none" spc="0" normalizeH="0" baseline="0" noProof="0" dirty="0" err="1">
                  <a:ln>
                    <a:noFill/>
                  </a:ln>
                  <a:solidFill>
                    <a:srgbClr val="C00000"/>
                  </a:solidFill>
                  <a:effectLst/>
                  <a:uLnTx/>
                  <a:uFillTx/>
                  <a:latin typeface="Arial"/>
                  <a:ea typeface="+mn-ea"/>
                  <a:cs typeface="+mn-cs"/>
                </a:rPr>
                <a:t>Commun</a:t>
              </a:r>
              <a:r>
                <a:rPr kumimoji="0" lang="en-US" sz="1200" b="0" i="1" u="none" strike="noStrike" kern="1200" cap="none" spc="0" normalizeH="0" baseline="0" noProof="0" dirty="0">
                  <a:ln>
                    <a:noFill/>
                  </a:ln>
                  <a:solidFill>
                    <a:srgbClr val="C00000"/>
                  </a:solidFill>
                  <a:effectLst/>
                  <a:uLnTx/>
                  <a:uFillTx/>
                  <a:latin typeface="Arial"/>
                  <a:ea typeface="+mn-ea"/>
                  <a:cs typeface="+mn-cs"/>
                </a:rPr>
                <a:t>. </a:t>
              </a:r>
              <a:r>
                <a:rPr kumimoji="0" lang="en-US" sz="1200" b="1" i="1" u="none" strike="noStrike" kern="1200" cap="none" spc="0" normalizeH="0" baseline="0" noProof="0" dirty="0">
                  <a:ln>
                    <a:noFill/>
                  </a:ln>
                  <a:solidFill>
                    <a:srgbClr val="C00000"/>
                  </a:solidFill>
                  <a:effectLst/>
                  <a:uLnTx/>
                  <a:uFillTx/>
                  <a:latin typeface="Arial"/>
                  <a:ea typeface="+mn-ea"/>
                  <a:cs typeface="+mn-cs"/>
                </a:rPr>
                <a:t>10</a:t>
              </a:r>
              <a:r>
                <a:rPr kumimoji="0" lang="en-US" sz="1200" b="0" i="1" u="none" strike="noStrike" kern="1200" cap="none" spc="0" normalizeH="0" baseline="0" noProof="0" dirty="0">
                  <a:ln>
                    <a:noFill/>
                  </a:ln>
                  <a:solidFill>
                    <a:srgbClr val="C00000"/>
                  </a:solidFill>
                  <a:effectLst/>
                  <a:uLnTx/>
                  <a:uFillTx/>
                  <a:latin typeface="Arial"/>
                  <a:ea typeface="+mn-ea"/>
                  <a:cs typeface="+mn-cs"/>
                </a:rPr>
                <a:t>, 2591 (2019)</a:t>
              </a:r>
            </a:p>
          </p:txBody>
        </p:sp>
      </p:grpSp>
      <p:sp>
        <p:nvSpPr>
          <p:cNvPr id="81" name="TextBox 80">
            <a:extLst>
              <a:ext uri="{FF2B5EF4-FFF2-40B4-BE49-F238E27FC236}">
                <a16:creationId xmlns:a16="http://schemas.microsoft.com/office/drawing/2014/main" id="{5FB9A0BB-0D3F-8F42-824F-0635A5F2CD79}"/>
              </a:ext>
            </a:extLst>
          </p:cNvPr>
          <p:cNvSpPr txBox="1"/>
          <p:nvPr/>
        </p:nvSpPr>
        <p:spPr>
          <a:xfrm>
            <a:off x="9241064" y="718962"/>
            <a:ext cx="2901756" cy="120032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Single-cycle THz Gen.</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70C0"/>
                </a:solidFill>
                <a:effectLst/>
                <a:uLnTx/>
                <a:uFillTx/>
                <a:latin typeface="Arial"/>
                <a:ea typeface="+mn-ea"/>
                <a:cs typeface="+mn-cs"/>
              </a:rPr>
              <a:t>200 </a:t>
            </a:r>
            <a:r>
              <a:rPr kumimoji="0" lang="en-US" sz="1400" b="0" i="0" u="none" strike="noStrike" kern="1200" cap="none" spc="0" normalizeH="0" baseline="0" noProof="0" dirty="0" err="1">
                <a:ln>
                  <a:noFill/>
                </a:ln>
                <a:solidFill>
                  <a:srgbClr val="0070C0"/>
                </a:solidFill>
                <a:effectLst/>
                <a:uLnTx/>
                <a:uFillTx/>
                <a:latin typeface="Arial"/>
                <a:ea typeface="+mn-ea"/>
                <a:cs typeface="+mn-cs"/>
              </a:rPr>
              <a:t>mJ</a:t>
            </a:r>
            <a:r>
              <a:rPr kumimoji="0" lang="en-US" sz="1400" b="0" i="0" u="none" strike="noStrike" kern="1200" cap="none" spc="0" normalizeH="0" baseline="0" noProof="0" dirty="0">
                <a:ln>
                  <a:noFill/>
                </a:ln>
                <a:solidFill>
                  <a:srgbClr val="0070C0"/>
                </a:solidFill>
                <a:effectLst/>
                <a:uLnTx/>
                <a:uFillTx/>
                <a:latin typeface="Arial"/>
                <a:ea typeface="+mn-ea"/>
                <a:cs typeface="+mn-cs"/>
              </a:rPr>
              <a:t> Magma → 300 – 600 𝜇J</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70C0"/>
                </a:solidFill>
                <a:effectLst/>
                <a:uLnTx/>
                <a:uFillTx/>
                <a:latin typeface="Arial"/>
                <a:ea typeface="+mn-ea"/>
                <a:cs typeface="+mn-cs"/>
              </a:rPr>
              <a:t>300 GHz, 1-cycle</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70C0"/>
                </a:solidFill>
                <a:effectLst/>
                <a:uLnTx/>
                <a:uFillTx/>
                <a:latin typeface="Arial"/>
                <a:ea typeface="+mn-ea"/>
                <a:cs typeface="+mn-cs"/>
              </a:rPr>
              <a:t>&gt; 200 GHz bandwidth</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70C0"/>
                </a:solidFill>
                <a:effectLst/>
                <a:uLnTx/>
                <a:uFillTx/>
                <a:latin typeface="Arial"/>
                <a:ea typeface="+mn-ea"/>
                <a:cs typeface="+mn-cs"/>
              </a:rPr>
              <a:t>&gt; 0.3% conversion eff.</a:t>
            </a:r>
          </a:p>
        </p:txBody>
      </p:sp>
      <p:sp>
        <p:nvSpPr>
          <p:cNvPr id="82" name="TextBox 81">
            <a:extLst>
              <a:ext uri="{FF2B5EF4-FFF2-40B4-BE49-F238E27FC236}">
                <a16:creationId xmlns:a16="http://schemas.microsoft.com/office/drawing/2014/main" id="{8BE2BBA5-7952-8444-B9A8-527177FCD1A7}"/>
              </a:ext>
            </a:extLst>
          </p:cNvPr>
          <p:cNvSpPr txBox="1"/>
          <p:nvPr/>
        </p:nvSpPr>
        <p:spPr>
          <a:xfrm>
            <a:off x="9332843" y="1919453"/>
            <a:ext cx="2385392"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C00000"/>
                </a:solidFill>
                <a:effectLst/>
                <a:uLnTx/>
                <a:uFillTx/>
                <a:latin typeface="Arial"/>
                <a:ea typeface="+mn-ea"/>
                <a:cs typeface="+mn-cs"/>
              </a:rPr>
              <a:t>T. </a:t>
            </a:r>
            <a:r>
              <a:rPr kumimoji="0" lang="en-US" sz="1200" b="0" i="1" u="none" strike="noStrike" kern="1200" cap="none" spc="0" normalizeH="0" baseline="0" noProof="0" dirty="0" err="1">
                <a:ln>
                  <a:noFill/>
                </a:ln>
                <a:solidFill>
                  <a:srgbClr val="C00000"/>
                </a:solidFill>
                <a:effectLst/>
                <a:uLnTx/>
                <a:uFillTx/>
                <a:latin typeface="Arial"/>
                <a:ea typeface="+mn-ea"/>
                <a:cs typeface="+mn-cs"/>
              </a:rPr>
              <a:t>Kroh</a:t>
            </a:r>
            <a:r>
              <a:rPr kumimoji="0" lang="en-US" sz="1200" b="0" i="1" u="none" strike="noStrike" kern="1200" cap="none" spc="0" normalizeH="0" baseline="0" noProof="0" dirty="0">
                <a:ln>
                  <a:noFill/>
                </a:ln>
                <a:solidFill>
                  <a:srgbClr val="C00000"/>
                </a:solidFill>
                <a:effectLst/>
                <a:uLnTx/>
                <a:uFillTx/>
                <a:latin typeface="Arial"/>
                <a:ea typeface="+mn-ea"/>
                <a:cs typeface="+mn-cs"/>
              </a:rPr>
              <a:t> et al., in preparation</a:t>
            </a:r>
          </a:p>
        </p:txBody>
      </p:sp>
      <p:pic>
        <p:nvPicPr>
          <p:cNvPr id="83" name="Grafik 74" descr="Ein Bild, das Text, Karte enthält.&#10;&#10;Automatisch generierte Beschreibung">
            <a:extLst>
              <a:ext uri="{FF2B5EF4-FFF2-40B4-BE49-F238E27FC236}">
                <a16:creationId xmlns:a16="http://schemas.microsoft.com/office/drawing/2014/main" id="{CA566B1F-DC18-3344-B84D-46357783CD29}"/>
              </a:ext>
            </a:extLst>
          </p:cNvPr>
          <p:cNvPicPr>
            <a:picLocks noChangeAspect="1"/>
          </p:cNvPicPr>
          <p:nvPr/>
        </p:nvPicPr>
        <p:blipFill rotWithShape="1">
          <a:blip r:embed="rId8" cstate="hq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870182" y="1613786"/>
            <a:ext cx="945122" cy="661059"/>
          </a:xfrm>
          <a:prstGeom prst="rect">
            <a:avLst/>
          </a:prstGeom>
        </p:spPr>
      </p:pic>
      <p:sp>
        <p:nvSpPr>
          <p:cNvPr id="84" name="Freeform 81">
            <a:extLst>
              <a:ext uri="{FF2B5EF4-FFF2-40B4-BE49-F238E27FC236}">
                <a16:creationId xmlns:a16="http://schemas.microsoft.com/office/drawing/2014/main" id="{84425E2F-9EEE-0C4E-BF58-4B4EAC82EEA4}"/>
              </a:ext>
            </a:extLst>
          </p:cNvPr>
          <p:cNvSpPr>
            <a:spLocks/>
          </p:cNvSpPr>
          <p:nvPr/>
        </p:nvSpPr>
        <p:spPr bwMode="auto">
          <a:xfrm rot="10800000" flipV="1">
            <a:off x="5157719" y="2013698"/>
            <a:ext cx="883083" cy="377716"/>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44" h="1434">
                <a:moveTo>
                  <a:pt x="0" y="921"/>
                </a:moveTo>
                <a:cubicBezTo>
                  <a:pt x="177" y="928"/>
                  <a:pt x="355" y="935"/>
                  <a:pt x="486" y="914"/>
                </a:cubicBezTo>
                <a:cubicBezTo>
                  <a:pt x="617" y="893"/>
                  <a:pt x="720" y="797"/>
                  <a:pt x="789" y="792"/>
                </a:cubicBezTo>
                <a:cubicBezTo>
                  <a:pt x="858" y="787"/>
                  <a:pt x="863" y="819"/>
                  <a:pt x="902" y="883"/>
                </a:cubicBezTo>
                <a:cubicBezTo>
                  <a:pt x="941" y="947"/>
                  <a:pt x="990" y="1102"/>
                  <a:pt x="1024" y="1179"/>
                </a:cubicBezTo>
                <a:cubicBezTo>
                  <a:pt x="1058" y="1256"/>
                  <a:pt x="1084" y="1316"/>
                  <a:pt x="1107" y="1346"/>
                </a:cubicBezTo>
                <a:cubicBezTo>
                  <a:pt x="1130" y="1376"/>
                  <a:pt x="1140" y="1385"/>
                  <a:pt x="1160" y="1361"/>
                </a:cubicBezTo>
                <a:cubicBezTo>
                  <a:pt x="1180" y="1337"/>
                  <a:pt x="1203" y="1343"/>
                  <a:pt x="1228" y="1202"/>
                </a:cubicBezTo>
                <a:cubicBezTo>
                  <a:pt x="1253" y="1061"/>
                  <a:pt x="1294" y="683"/>
                  <a:pt x="1312" y="512"/>
                </a:cubicBezTo>
                <a:cubicBezTo>
                  <a:pt x="1330" y="341"/>
                  <a:pt x="1327" y="260"/>
                  <a:pt x="1334" y="178"/>
                </a:cubicBezTo>
                <a:cubicBezTo>
                  <a:pt x="1341" y="96"/>
                  <a:pt x="1348" y="38"/>
                  <a:pt x="1357" y="19"/>
                </a:cubicBezTo>
                <a:cubicBezTo>
                  <a:pt x="1366" y="0"/>
                  <a:pt x="1376" y="13"/>
                  <a:pt x="1387" y="65"/>
                </a:cubicBezTo>
                <a:cubicBezTo>
                  <a:pt x="1398" y="117"/>
                  <a:pt x="1411" y="210"/>
                  <a:pt x="1425" y="330"/>
                </a:cubicBezTo>
                <a:cubicBezTo>
                  <a:pt x="1439" y="450"/>
                  <a:pt x="1456" y="666"/>
                  <a:pt x="1471" y="785"/>
                </a:cubicBezTo>
                <a:cubicBezTo>
                  <a:pt x="1486" y="904"/>
                  <a:pt x="1496" y="944"/>
                  <a:pt x="1516" y="1042"/>
                </a:cubicBezTo>
                <a:cubicBezTo>
                  <a:pt x="1536" y="1140"/>
                  <a:pt x="1571" y="1318"/>
                  <a:pt x="1592" y="1376"/>
                </a:cubicBezTo>
                <a:cubicBezTo>
                  <a:pt x="1613" y="1434"/>
                  <a:pt x="1623" y="1423"/>
                  <a:pt x="1645" y="1391"/>
                </a:cubicBezTo>
                <a:cubicBezTo>
                  <a:pt x="1667" y="1359"/>
                  <a:pt x="1696" y="1255"/>
                  <a:pt x="1721" y="1186"/>
                </a:cubicBezTo>
                <a:cubicBezTo>
                  <a:pt x="1746" y="1117"/>
                  <a:pt x="1769" y="1032"/>
                  <a:pt x="1797" y="974"/>
                </a:cubicBezTo>
                <a:cubicBezTo>
                  <a:pt x="1825" y="916"/>
                  <a:pt x="1852" y="838"/>
                  <a:pt x="1888" y="838"/>
                </a:cubicBezTo>
                <a:cubicBezTo>
                  <a:pt x="1924" y="838"/>
                  <a:pt x="1980" y="954"/>
                  <a:pt x="2016" y="974"/>
                </a:cubicBezTo>
                <a:cubicBezTo>
                  <a:pt x="2052" y="994"/>
                  <a:pt x="2070" y="975"/>
                  <a:pt x="2107" y="959"/>
                </a:cubicBezTo>
                <a:cubicBezTo>
                  <a:pt x="2144" y="943"/>
                  <a:pt x="2170" y="885"/>
                  <a:pt x="2236" y="876"/>
                </a:cubicBezTo>
                <a:cubicBezTo>
                  <a:pt x="2302" y="867"/>
                  <a:pt x="2417" y="901"/>
                  <a:pt x="2502" y="906"/>
                </a:cubicBezTo>
                <a:cubicBezTo>
                  <a:pt x="2587" y="911"/>
                  <a:pt x="2665" y="908"/>
                  <a:pt x="2744" y="906"/>
                </a:cubicBezTo>
              </a:path>
            </a:pathLst>
          </a:custGeom>
          <a:ln>
            <a:solidFill>
              <a:srgbClr val="7030A0"/>
            </a:solidFill>
            <a:headEnd type="none"/>
            <a:tailEnd type="none"/>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B050"/>
              </a:solidFill>
              <a:effectLst/>
              <a:uLnTx/>
              <a:uFillTx/>
              <a:latin typeface="Calibri" panose="020F0502020204030204"/>
              <a:ea typeface=""/>
              <a:cs typeface=""/>
            </a:endParaRPr>
          </a:p>
        </p:txBody>
      </p:sp>
      <p:grpSp>
        <p:nvGrpSpPr>
          <p:cNvPr id="76" name="Group 75">
            <a:extLst>
              <a:ext uri="{FF2B5EF4-FFF2-40B4-BE49-F238E27FC236}">
                <a16:creationId xmlns:a16="http://schemas.microsoft.com/office/drawing/2014/main" id="{1053D4DB-8958-9147-8837-E5757257498D}"/>
              </a:ext>
            </a:extLst>
          </p:cNvPr>
          <p:cNvGrpSpPr/>
          <p:nvPr/>
        </p:nvGrpSpPr>
        <p:grpSpPr>
          <a:xfrm>
            <a:off x="2779298" y="1006380"/>
            <a:ext cx="3365088" cy="1256141"/>
            <a:chOff x="643953" y="1781211"/>
            <a:chExt cx="10277884" cy="3836595"/>
          </a:xfrm>
        </p:grpSpPr>
        <p:cxnSp>
          <p:nvCxnSpPr>
            <p:cNvPr id="85" name="Gerader Verbinder 4">
              <a:extLst>
                <a:ext uri="{FF2B5EF4-FFF2-40B4-BE49-F238E27FC236}">
                  <a16:creationId xmlns:a16="http://schemas.microsoft.com/office/drawing/2014/main" id="{63582658-5905-B84B-8479-4DE6E9AC49FB}"/>
                </a:ext>
              </a:extLst>
            </p:cNvPr>
            <p:cNvCxnSpPr>
              <a:cxnSpLocks/>
            </p:cNvCxnSpPr>
            <p:nvPr/>
          </p:nvCxnSpPr>
          <p:spPr>
            <a:xfrm flipH="1" flipV="1">
              <a:off x="7244435" y="4467861"/>
              <a:ext cx="1980984" cy="1314"/>
            </a:xfrm>
            <a:prstGeom prst="line">
              <a:avLst/>
            </a:prstGeom>
            <a:noFill/>
            <a:ln w="50800" cap="flat" cmpd="sng" algn="ctr">
              <a:solidFill>
                <a:srgbClr val="C00000"/>
              </a:solidFill>
              <a:prstDash val="solid"/>
              <a:miter lim="800000"/>
            </a:ln>
            <a:effectLst/>
          </p:spPr>
        </p:cxnSp>
        <p:cxnSp>
          <p:nvCxnSpPr>
            <p:cNvPr id="86" name="Gerader Verbinder 5">
              <a:extLst>
                <a:ext uri="{FF2B5EF4-FFF2-40B4-BE49-F238E27FC236}">
                  <a16:creationId xmlns:a16="http://schemas.microsoft.com/office/drawing/2014/main" id="{2AE34D8D-E615-764A-BDDC-E5A02F71B8E3}"/>
                </a:ext>
              </a:extLst>
            </p:cNvPr>
            <p:cNvCxnSpPr>
              <a:cxnSpLocks/>
            </p:cNvCxnSpPr>
            <p:nvPr/>
          </p:nvCxnSpPr>
          <p:spPr>
            <a:xfrm flipH="1">
              <a:off x="7244434" y="4223672"/>
              <a:ext cx="2489922" cy="0"/>
            </a:xfrm>
            <a:prstGeom prst="line">
              <a:avLst/>
            </a:prstGeom>
            <a:noFill/>
            <a:ln w="50800" cap="flat" cmpd="sng" algn="ctr">
              <a:solidFill>
                <a:srgbClr val="C00000"/>
              </a:solidFill>
              <a:prstDash val="solid"/>
              <a:miter lim="800000"/>
            </a:ln>
            <a:effectLst/>
          </p:spPr>
        </p:cxnSp>
        <p:cxnSp>
          <p:nvCxnSpPr>
            <p:cNvPr id="87" name="Gerader Verbinder 6">
              <a:extLst>
                <a:ext uri="{FF2B5EF4-FFF2-40B4-BE49-F238E27FC236}">
                  <a16:creationId xmlns:a16="http://schemas.microsoft.com/office/drawing/2014/main" id="{3D221A34-92FD-6B4F-8720-A5029285F865}"/>
                </a:ext>
              </a:extLst>
            </p:cNvPr>
            <p:cNvCxnSpPr>
              <a:cxnSpLocks/>
            </p:cNvCxnSpPr>
            <p:nvPr/>
          </p:nvCxnSpPr>
          <p:spPr>
            <a:xfrm>
              <a:off x="647167" y="2054040"/>
              <a:ext cx="2994638" cy="0"/>
            </a:xfrm>
            <a:prstGeom prst="line">
              <a:avLst/>
            </a:prstGeom>
            <a:noFill/>
            <a:ln w="50800" cap="flat" cmpd="sng" algn="ctr">
              <a:solidFill>
                <a:srgbClr val="C00000"/>
              </a:solidFill>
              <a:prstDash val="solid"/>
              <a:miter lim="800000"/>
            </a:ln>
            <a:effectLst/>
          </p:spPr>
        </p:cxnSp>
        <p:grpSp>
          <p:nvGrpSpPr>
            <p:cNvPr id="88" name="Gruppieren 7">
              <a:extLst>
                <a:ext uri="{FF2B5EF4-FFF2-40B4-BE49-F238E27FC236}">
                  <a16:creationId xmlns:a16="http://schemas.microsoft.com/office/drawing/2014/main" id="{97FD458F-0A7E-FE42-8EFD-B66D84CF7CCD}"/>
                </a:ext>
              </a:extLst>
            </p:cNvPr>
            <p:cNvGrpSpPr/>
            <p:nvPr/>
          </p:nvGrpSpPr>
          <p:grpSpPr>
            <a:xfrm rot="18068190">
              <a:off x="2049723" y="3213372"/>
              <a:ext cx="307361" cy="2480234"/>
              <a:chOff x="1483018" y="2188882"/>
              <a:chExt cx="307361" cy="2480234"/>
            </a:xfrm>
          </p:grpSpPr>
          <p:sp>
            <p:nvSpPr>
              <p:cNvPr id="125" name="Rechteck 8">
                <a:extLst>
                  <a:ext uri="{FF2B5EF4-FFF2-40B4-BE49-F238E27FC236}">
                    <a16:creationId xmlns:a16="http://schemas.microsoft.com/office/drawing/2014/main" id="{5FD3981E-5122-3241-9F55-96D60FBBD859}"/>
                  </a:ext>
                </a:extLst>
              </p:cNvPr>
              <p:cNvSpPr/>
              <p:nvPr/>
            </p:nvSpPr>
            <p:spPr>
              <a:xfrm rot="5400000">
                <a:off x="378970" y="3292931"/>
                <a:ext cx="2480233" cy="272138"/>
              </a:xfrm>
              <a:prstGeom prst="rect">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6" name="Rechteck 9">
                <a:extLst>
                  <a:ext uri="{FF2B5EF4-FFF2-40B4-BE49-F238E27FC236}">
                    <a16:creationId xmlns:a16="http://schemas.microsoft.com/office/drawing/2014/main" id="{654DDBCB-8889-B342-97DE-9CE34B38DFA5}"/>
                  </a:ext>
                </a:extLst>
              </p:cNvPr>
              <p:cNvSpPr/>
              <p:nvPr/>
            </p:nvSpPr>
            <p:spPr>
              <a:xfrm rot="5400000">
                <a:off x="532262" y="3410999"/>
                <a:ext cx="2480233" cy="36000"/>
              </a:xfrm>
              <a:prstGeom prst="rect">
                <a:avLst/>
              </a:prstGeom>
              <a:pattFill prst="dkHorz">
                <a:fgClr>
                  <a:srgbClr val="FFC000"/>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89" name="Rechteck 10">
              <a:extLst>
                <a:ext uri="{FF2B5EF4-FFF2-40B4-BE49-F238E27FC236}">
                  <a16:creationId xmlns:a16="http://schemas.microsoft.com/office/drawing/2014/main" id="{749122EB-E1B9-174B-B292-67BF6F4EF060}"/>
                </a:ext>
              </a:extLst>
            </p:cNvPr>
            <p:cNvSpPr/>
            <p:nvPr/>
          </p:nvSpPr>
          <p:spPr>
            <a:xfrm rot="3707255">
              <a:off x="3115123" y="2519624"/>
              <a:ext cx="1551396" cy="74569"/>
            </a:xfrm>
            <a:prstGeom prst="rect">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90" name="Gerader Verbinder 14">
              <a:extLst>
                <a:ext uri="{FF2B5EF4-FFF2-40B4-BE49-F238E27FC236}">
                  <a16:creationId xmlns:a16="http://schemas.microsoft.com/office/drawing/2014/main" id="{C9909D62-516C-C54F-9393-F6C2AE4353F3}"/>
                </a:ext>
              </a:extLst>
            </p:cNvPr>
            <p:cNvCxnSpPr>
              <a:cxnSpLocks/>
            </p:cNvCxnSpPr>
            <p:nvPr/>
          </p:nvCxnSpPr>
          <p:spPr>
            <a:xfrm flipH="1" flipV="1">
              <a:off x="647167" y="3070222"/>
              <a:ext cx="3474149" cy="1442"/>
            </a:xfrm>
            <a:prstGeom prst="line">
              <a:avLst/>
            </a:prstGeom>
            <a:noFill/>
            <a:ln w="50800" cap="flat" cmpd="sng" algn="ctr">
              <a:solidFill>
                <a:srgbClr val="C00000"/>
              </a:solidFill>
              <a:prstDash val="solid"/>
              <a:miter lim="800000"/>
            </a:ln>
            <a:effectLst/>
          </p:spPr>
        </p:cxnSp>
        <p:cxnSp>
          <p:nvCxnSpPr>
            <p:cNvPr id="91" name="Gerader Verbinder 15">
              <a:extLst>
                <a:ext uri="{FF2B5EF4-FFF2-40B4-BE49-F238E27FC236}">
                  <a16:creationId xmlns:a16="http://schemas.microsoft.com/office/drawing/2014/main" id="{E59BE97E-0537-DF41-9104-98131F948A1D}"/>
                </a:ext>
              </a:extLst>
            </p:cNvPr>
            <p:cNvCxnSpPr>
              <a:cxnSpLocks/>
            </p:cNvCxnSpPr>
            <p:nvPr/>
          </p:nvCxnSpPr>
          <p:spPr>
            <a:xfrm flipV="1">
              <a:off x="1804532" y="2060121"/>
              <a:ext cx="1770333" cy="1965301"/>
            </a:xfrm>
            <a:prstGeom prst="line">
              <a:avLst/>
            </a:prstGeom>
            <a:noFill/>
            <a:ln w="50800" cap="flat" cmpd="sng" algn="ctr">
              <a:solidFill>
                <a:srgbClr val="C00000"/>
              </a:solidFill>
              <a:prstDash val="solid"/>
              <a:miter lim="800000"/>
            </a:ln>
            <a:effectLst/>
          </p:spPr>
        </p:cxnSp>
        <p:cxnSp>
          <p:nvCxnSpPr>
            <p:cNvPr id="92" name="Gerader Verbinder 16">
              <a:extLst>
                <a:ext uri="{FF2B5EF4-FFF2-40B4-BE49-F238E27FC236}">
                  <a16:creationId xmlns:a16="http://schemas.microsoft.com/office/drawing/2014/main" id="{DE428ECF-D314-B840-9944-15B1E192FD3E}"/>
                </a:ext>
              </a:extLst>
            </p:cNvPr>
            <p:cNvCxnSpPr>
              <a:cxnSpLocks/>
            </p:cNvCxnSpPr>
            <p:nvPr/>
          </p:nvCxnSpPr>
          <p:spPr>
            <a:xfrm flipH="1">
              <a:off x="2695738" y="3070222"/>
              <a:ext cx="1403440" cy="1525421"/>
            </a:xfrm>
            <a:prstGeom prst="line">
              <a:avLst/>
            </a:prstGeom>
            <a:noFill/>
            <a:ln w="50800" cap="flat" cmpd="sng" algn="ctr">
              <a:solidFill>
                <a:srgbClr val="C00000"/>
              </a:solidFill>
              <a:prstDash val="solid"/>
              <a:miter lim="800000"/>
            </a:ln>
            <a:effectLst/>
          </p:spPr>
        </p:cxnSp>
        <p:cxnSp>
          <p:nvCxnSpPr>
            <p:cNvPr id="93" name="Gerader Verbinder 17">
              <a:extLst>
                <a:ext uri="{FF2B5EF4-FFF2-40B4-BE49-F238E27FC236}">
                  <a16:creationId xmlns:a16="http://schemas.microsoft.com/office/drawing/2014/main" id="{00FA3A42-E2FC-AA47-9197-DC6BA1304285}"/>
                </a:ext>
              </a:extLst>
            </p:cNvPr>
            <p:cNvCxnSpPr>
              <a:cxnSpLocks/>
            </p:cNvCxnSpPr>
            <p:nvPr/>
          </p:nvCxnSpPr>
          <p:spPr>
            <a:xfrm flipH="1">
              <a:off x="2695738" y="4594363"/>
              <a:ext cx="2025275" cy="0"/>
            </a:xfrm>
            <a:prstGeom prst="line">
              <a:avLst/>
            </a:prstGeom>
            <a:noFill/>
            <a:ln w="50800" cap="flat" cmpd="sng" algn="ctr">
              <a:solidFill>
                <a:srgbClr val="C00000"/>
              </a:solidFill>
              <a:prstDash val="solid"/>
              <a:miter lim="800000"/>
            </a:ln>
            <a:effectLst/>
          </p:spPr>
        </p:cxnSp>
        <p:cxnSp>
          <p:nvCxnSpPr>
            <p:cNvPr id="94" name="Gerader Verbinder 18">
              <a:extLst>
                <a:ext uri="{FF2B5EF4-FFF2-40B4-BE49-F238E27FC236}">
                  <a16:creationId xmlns:a16="http://schemas.microsoft.com/office/drawing/2014/main" id="{71A3C9A1-D0AD-5748-A376-06CD999EED5D}"/>
                </a:ext>
              </a:extLst>
            </p:cNvPr>
            <p:cNvCxnSpPr>
              <a:cxnSpLocks/>
            </p:cNvCxnSpPr>
            <p:nvPr/>
          </p:nvCxnSpPr>
          <p:spPr>
            <a:xfrm flipH="1">
              <a:off x="1802867" y="4019340"/>
              <a:ext cx="2922539" cy="0"/>
            </a:xfrm>
            <a:prstGeom prst="line">
              <a:avLst/>
            </a:prstGeom>
            <a:noFill/>
            <a:ln w="50800" cap="flat" cmpd="sng" algn="ctr">
              <a:solidFill>
                <a:srgbClr val="C00000"/>
              </a:solidFill>
              <a:prstDash val="solid"/>
              <a:miter lim="800000"/>
            </a:ln>
            <a:effectLst/>
          </p:spPr>
        </p:cxnSp>
        <p:sp>
          <p:nvSpPr>
            <p:cNvPr id="95" name="Ellipse 19">
              <a:extLst>
                <a:ext uri="{FF2B5EF4-FFF2-40B4-BE49-F238E27FC236}">
                  <a16:creationId xmlns:a16="http://schemas.microsoft.com/office/drawing/2014/main" id="{96E851CF-BB93-7449-A965-B51335D226B1}"/>
                </a:ext>
              </a:extLst>
            </p:cNvPr>
            <p:cNvSpPr/>
            <p:nvPr/>
          </p:nvSpPr>
          <p:spPr>
            <a:xfrm rot="20108981">
              <a:off x="3792029" y="3847551"/>
              <a:ext cx="97852" cy="874154"/>
            </a:xfrm>
            <a:prstGeom prst="ellipse">
              <a:avLst/>
            </a:prstGeom>
            <a:solidFill>
              <a:srgbClr val="C00000">
                <a:alpha val="48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96" name="Gruppieren 20">
              <a:extLst>
                <a:ext uri="{FF2B5EF4-FFF2-40B4-BE49-F238E27FC236}">
                  <a16:creationId xmlns:a16="http://schemas.microsoft.com/office/drawing/2014/main" id="{14F0847B-1891-AF4A-B7A5-B908336BC917}"/>
                </a:ext>
              </a:extLst>
            </p:cNvPr>
            <p:cNvGrpSpPr/>
            <p:nvPr/>
          </p:nvGrpSpPr>
          <p:grpSpPr>
            <a:xfrm>
              <a:off x="8576395" y="3155324"/>
              <a:ext cx="1789187" cy="1608112"/>
              <a:chOff x="9557129" y="2635421"/>
              <a:chExt cx="1789187" cy="1608112"/>
            </a:xfrm>
          </p:grpSpPr>
          <p:grpSp>
            <p:nvGrpSpPr>
              <p:cNvPr id="121" name="Gruppieren 21">
                <a:extLst>
                  <a:ext uri="{FF2B5EF4-FFF2-40B4-BE49-F238E27FC236}">
                    <a16:creationId xmlns:a16="http://schemas.microsoft.com/office/drawing/2014/main" id="{A3F0C768-8A71-404A-B5F4-E1E5932FC15F}"/>
                  </a:ext>
                </a:extLst>
              </p:cNvPr>
              <p:cNvGrpSpPr/>
              <p:nvPr/>
            </p:nvGrpSpPr>
            <p:grpSpPr>
              <a:xfrm>
                <a:off x="9557129" y="2635421"/>
                <a:ext cx="1789187" cy="1608112"/>
                <a:chOff x="8240291" y="2007262"/>
                <a:chExt cx="1789187" cy="1608112"/>
              </a:xfrm>
            </p:grpSpPr>
            <p:sp>
              <p:nvSpPr>
                <p:cNvPr id="123" name="Rechteck 23">
                  <a:extLst>
                    <a:ext uri="{FF2B5EF4-FFF2-40B4-BE49-F238E27FC236}">
                      <a16:creationId xmlns:a16="http://schemas.microsoft.com/office/drawing/2014/main" id="{03C18FF2-265E-3C45-81A3-817D2D623153}"/>
                    </a:ext>
                  </a:extLst>
                </p:cNvPr>
                <p:cNvSpPr/>
                <p:nvPr/>
              </p:nvSpPr>
              <p:spPr>
                <a:xfrm rot="8903334">
                  <a:off x="8240291" y="3166317"/>
                  <a:ext cx="1789187" cy="87899"/>
                </a:xfrm>
                <a:prstGeom prst="rect">
                  <a:avLst/>
                </a:prstGeom>
                <a:pattFill prst="pct50">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4" name="Gleichschenkliges Dreieck 24">
                  <a:extLst>
                    <a:ext uri="{FF2B5EF4-FFF2-40B4-BE49-F238E27FC236}">
                      <a16:creationId xmlns:a16="http://schemas.microsoft.com/office/drawing/2014/main" id="{366759A5-6BEF-CE40-8BC7-9A21D091B877}"/>
                    </a:ext>
                  </a:extLst>
                </p:cNvPr>
                <p:cNvSpPr/>
                <p:nvPr/>
              </p:nvSpPr>
              <p:spPr>
                <a:xfrm rot="5400000">
                  <a:off x="8289803" y="2104801"/>
                  <a:ext cx="1608112" cy="1413034"/>
                </a:xfrm>
                <a:prstGeom prst="triangle">
                  <a:avLst>
                    <a:gd name="adj" fmla="val 45915"/>
                  </a:avLst>
                </a:prstGeom>
                <a:solidFill>
                  <a:srgbClr val="4472C4">
                    <a:lumMod val="75000"/>
                    <a:alpha val="24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
            <p:nvSpPr>
              <p:cNvPr id="122" name="Ellipse 22">
                <a:extLst>
                  <a:ext uri="{FF2B5EF4-FFF2-40B4-BE49-F238E27FC236}">
                    <a16:creationId xmlns:a16="http://schemas.microsoft.com/office/drawing/2014/main" id="{F2A02A68-1AA1-E14F-8338-F34BD15A00B5}"/>
                  </a:ext>
                </a:extLst>
              </p:cNvPr>
              <p:cNvSpPr/>
              <p:nvPr/>
            </p:nvSpPr>
            <p:spPr>
              <a:xfrm rot="3474559">
                <a:off x="10228452" y="3418159"/>
                <a:ext cx="85214" cy="814957"/>
              </a:xfrm>
              <a:prstGeom prst="ellipse">
                <a:avLst/>
              </a:prstGeom>
              <a:solidFill>
                <a:srgbClr val="C00000">
                  <a:alpha val="48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97" name="Gruppieren 25">
              <a:extLst>
                <a:ext uri="{FF2B5EF4-FFF2-40B4-BE49-F238E27FC236}">
                  <a16:creationId xmlns:a16="http://schemas.microsoft.com/office/drawing/2014/main" id="{3140CE64-60BA-A04C-93A8-82E1D15762DA}"/>
                </a:ext>
              </a:extLst>
            </p:cNvPr>
            <p:cNvGrpSpPr/>
            <p:nvPr/>
          </p:nvGrpSpPr>
          <p:grpSpPr>
            <a:xfrm>
              <a:off x="4484873" y="3776578"/>
              <a:ext cx="334018" cy="1105588"/>
              <a:chOff x="6231617" y="569016"/>
              <a:chExt cx="334018" cy="1498388"/>
            </a:xfrm>
            <a:solidFill>
              <a:srgbClr val="4472C4">
                <a:lumMod val="60000"/>
                <a:lumOff val="40000"/>
                <a:alpha val="51000"/>
              </a:srgbClr>
            </a:solidFill>
          </p:grpSpPr>
          <p:sp>
            <p:nvSpPr>
              <p:cNvPr id="119" name="Rechteck 26">
                <a:extLst>
                  <a:ext uri="{FF2B5EF4-FFF2-40B4-BE49-F238E27FC236}">
                    <a16:creationId xmlns:a16="http://schemas.microsoft.com/office/drawing/2014/main" id="{2A760CE9-B33A-A44E-B1CB-6340AE23B091}"/>
                  </a:ext>
                </a:extLst>
              </p:cNvPr>
              <p:cNvSpPr/>
              <p:nvPr/>
            </p:nvSpPr>
            <p:spPr>
              <a:xfrm>
                <a:off x="6401801" y="569017"/>
                <a:ext cx="70349" cy="1498387"/>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0" name="Sehne 27">
                <a:extLst>
                  <a:ext uri="{FF2B5EF4-FFF2-40B4-BE49-F238E27FC236}">
                    <a16:creationId xmlns:a16="http://schemas.microsoft.com/office/drawing/2014/main" id="{D77CE768-3AA4-7147-B16F-D7B6781A31A2}"/>
                  </a:ext>
                </a:extLst>
              </p:cNvPr>
              <p:cNvSpPr/>
              <p:nvPr/>
            </p:nvSpPr>
            <p:spPr>
              <a:xfrm>
                <a:off x="6231617" y="569016"/>
                <a:ext cx="334018" cy="1498388"/>
              </a:xfrm>
              <a:prstGeom prst="chord">
                <a:avLst>
                  <a:gd name="adj1" fmla="val 5383906"/>
                  <a:gd name="adj2" fmla="val 16216030"/>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98" name="Gruppieren 28">
              <a:extLst>
                <a:ext uri="{FF2B5EF4-FFF2-40B4-BE49-F238E27FC236}">
                  <a16:creationId xmlns:a16="http://schemas.microsoft.com/office/drawing/2014/main" id="{3F9A4A7D-BF3D-EA48-A33C-0BE5868D28D2}"/>
                </a:ext>
              </a:extLst>
            </p:cNvPr>
            <p:cNvGrpSpPr/>
            <p:nvPr/>
          </p:nvGrpSpPr>
          <p:grpSpPr>
            <a:xfrm rot="10800000">
              <a:off x="7150950" y="3776578"/>
              <a:ext cx="334018" cy="1105588"/>
              <a:chOff x="6231617" y="569016"/>
              <a:chExt cx="334018" cy="1498388"/>
            </a:xfrm>
            <a:solidFill>
              <a:srgbClr val="4472C4">
                <a:lumMod val="60000"/>
                <a:lumOff val="40000"/>
                <a:alpha val="51000"/>
              </a:srgbClr>
            </a:solidFill>
          </p:grpSpPr>
          <p:sp>
            <p:nvSpPr>
              <p:cNvPr id="117" name="Rechteck 29">
                <a:extLst>
                  <a:ext uri="{FF2B5EF4-FFF2-40B4-BE49-F238E27FC236}">
                    <a16:creationId xmlns:a16="http://schemas.microsoft.com/office/drawing/2014/main" id="{A8B70441-7E28-9241-8DC4-21293DC59927}"/>
                  </a:ext>
                </a:extLst>
              </p:cNvPr>
              <p:cNvSpPr/>
              <p:nvPr/>
            </p:nvSpPr>
            <p:spPr>
              <a:xfrm>
                <a:off x="6401801" y="569017"/>
                <a:ext cx="70349" cy="1498387"/>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8" name="Sehne 30">
                <a:extLst>
                  <a:ext uri="{FF2B5EF4-FFF2-40B4-BE49-F238E27FC236}">
                    <a16:creationId xmlns:a16="http://schemas.microsoft.com/office/drawing/2014/main" id="{0E1D8199-BCCD-E149-9A45-1805F2EA75D8}"/>
                  </a:ext>
                </a:extLst>
              </p:cNvPr>
              <p:cNvSpPr/>
              <p:nvPr/>
            </p:nvSpPr>
            <p:spPr>
              <a:xfrm>
                <a:off x="6231617" y="569016"/>
                <a:ext cx="334018" cy="1498388"/>
              </a:xfrm>
              <a:prstGeom prst="chord">
                <a:avLst>
                  <a:gd name="adj1" fmla="val 5383906"/>
                  <a:gd name="adj2" fmla="val 16216030"/>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cxnSp>
          <p:nvCxnSpPr>
            <p:cNvPr id="99" name="Gerader Verbinder 31">
              <a:extLst>
                <a:ext uri="{FF2B5EF4-FFF2-40B4-BE49-F238E27FC236}">
                  <a16:creationId xmlns:a16="http://schemas.microsoft.com/office/drawing/2014/main" id="{7B15D6A1-652F-BB4D-9684-839B9DF6FD60}"/>
                </a:ext>
              </a:extLst>
            </p:cNvPr>
            <p:cNvCxnSpPr>
              <a:cxnSpLocks/>
            </p:cNvCxnSpPr>
            <p:nvPr/>
          </p:nvCxnSpPr>
          <p:spPr>
            <a:xfrm flipH="1" flipV="1">
              <a:off x="4720340" y="4019340"/>
              <a:ext cx="2544788" cy="447803"/>
            </a:xfrm>
            <a:prstGeom prst="line">
              <a:avLst/>
            </a:prstGeom>
            <a:noFill/>
            <a:ln w="50800" cap="flat" cmpd="sng" algn="ctr">
              <a:solidFill>
                <a:srgbClr val="C00000"/>
              </a:solidFill>
              <a:prstDash val="solid"/>
              <a:miter lim="800000"/>
            </a:ln>
            <a:effectLst/>
          </p:spPr>
        </p:cxnSp>
        <p:cxnSp>
          <p:nvCxnSpPr>
            <p:cNvPr id="100" name="Gerader Verbinder 32">
              <a:extLst>
                <a:ext uri="{FF2B5EF4-FFF2-40B4-BE49-F238E27FC236}">
                  <a16:creationId xmlns:a16="http://schemas.microsoft.com/office/drawing/2014/main" id="{D692DD98-E7C4-B54F-919A-7EBB5BD0454C}"/>
                </a:ext>
              </a:extLst>
            </p:cNvPr>
            <p:cNvCxnSpPr>
              <a:cxnSpLocks/>
            </p:cNvCxnSpPr>
            <p:nvPr/>
          </p:nvCxnSpPr>
          <p:spPr>
            <a:xfrm flipH="1">
              <a:off x="4715063" y="4224381"/>
              <a:ext cx="2529371" cy="363902"/>
            </a:xfrm>
            <a:prstGeom prst="line">
              <a:avLst/>
            </a:prstGeom>
            <a:noFill/>
            <a:ln w="50800" cap="flat" cmpd="sng" algn="ctr">
              <a:solidFill>
                <a:srgbClr val="C00000"/>
              </a:solidFill>
              <a:prstDash val="solid"/>
              <a:miter lim="800000"/>
            </a:ln>
            <a:effectLst/>
          </p:spPr>
        </p:cxnSp>
        <p:cxnSp>
          <p:nvCxnSpPr>
            <p:cNvPr id="101" name="Gerader Verbinder 33">
              <a:extLst>
                <a:ext uri="{FF2B5EF4-FFF2-40B4-BE49-F238E27FC236}">
                  <a16:creationId xmlns:a16="http://schemas.microsoft.com/office/drawing/2014/main" id="{D0EE4BCD-BA7C-CB44-A39E-A3E55DED2DC5}"/>
                </a:ext>
              </a:extLst>
            </p:cNvPr>
            <p:cNvCxnSpPr>
              <a:cxnSpLocks/>
            </p:cNvCxnSpPr>
            <p:nvPr/>
          </p:nvCxnSpPr>
          <p:spPr>
            <a:xfrm>
              <a:off x="643953" y="2576277"/>
              <a:ext cx="3210799" cy="1279"/>
            </a:xfrm>
            <a:prstGeom prst="line">
              <a:avLst/>
            </a:prstGeom>
            <a:noFill/>
            <a:ln w="12700" cap="flat" cmpd="sng" algn="ctr">
              <a:solidFill>
                <a:sysClr val="windowText" lastClr="000000"/>
              </a:solidFill>
              <a:prstDash val="dash"/>
              <a:miter lim="800000"/>
            </a:ln>
            <a:effectLst/>
          </p:spPr>
        </p:cxnSp>
        <p:cxnSp>
          <p:nvCxnSpPr>
            <p:cNvPr id="102" name="Gerader Verbinder 34">
              <a:extLst>
                <a:ext uri="{FF2B5EF4-FFF2-40B4-BE49-F238E27FC236}">
                  <a16:creationId xmlns:a16="http://schemas.microsoft.com/office/drawing/2014/main" id="{B137EA3B-942F-0C42-AD07-E193E97D9C8C}"/>
                </a:ext>
              </a:extLst>
            </p:cNvPr>
            <p:cNvCxnSpPr>
              <a:cxnSpLocks/>
              <a:stCxn id="126" idx="0"/>
              <a:endCxn id="89" idx="2"/>
            </p:cNvCxnSpPr>
            <p:nvPr/>
          </p:nvCxnSpPr>
          <p:spPr>
            <a:xfrm flipV="1">
              <a:off x="2282868" y="2574534"/>
              <a:ext cx="1575098" cy="1747414"/>
            </a:xfrm>
            <a:prstGeom prst="line">
              <a:avLst/>
            </a:prstGeom>
            <a:noFill/>
            <a:ln w="12700" cap="flat" cmpd="sng" algn="ctr">
              <a:solidFill>
                <a:sysClr val="windowText" lastClr="000000"/>
              </a:solidFill>
              <a:prstDash val="dash"/>
              <a:miter lim="800000"/>
            </a:ln>
            <a:effectLst/>
          </p:spPr>
        </p:cxnSp>
        <p:cxnSp>
          <p:nvCxnSpPr>
            <p:cNvPr id="103" name="Gerader Verbinder 35">
              <a:extLst>
                <a:ext uri="{FF2B5EF4-FFF2-40B4-BE49-F238E27FC236}">
                  <a16:creationId xmlns:a16="http://schemas.microsoft.com/office/drawing/2014/main" id="{B77C342B-2B65-BA40-A9BD-8804979DBCD9}"/>
                </a:ext>
              </a:extLst>
            </p:cNvPr>
            <p:cNvCxnSpPr>
              <a:cxnSpLocks/>
              <a:endCxn id="119" idx="3"/>
            </p:cNvCxnSpPr>
            <p:nvPr/>
          </p:nvCxnSpPr>
          <p:spPr>
            <a:xfrm flipV="1">
              <a:off x="2294568" y="4329373"/>
              <a:ext cx="2430838" cy="2"/>
            </a:xfrm>
            <a:prstGeom prst="line">
              <a:avLst/>
            </a:prstGeom>
            <a:noFill/>
            <a:ln w="12700" cap="flat" cmpd="sng" algn="ctr">
              <a:solidFill>
                <a:sysClr val="windowText" lastClr="000000"/>
              </a:solidFill>
              <a:prstDash val="dash"/>
              <a:miter lim="800000"/>
            </a:ln>
            <a:effectLst/>
          </p:spPr>
        </p:cxnSp>
        <p:cxnSp>
          <p:nvCxnSpPr>
            <p:cNvPr id="104" name="Gerader Verbinder 36">
              <a:extLst>
                <a:ext uri="{FF2B5EF4-FFF2-40B4-BE49-F238E27FC236}">
                  <a16:creationId xmlns:a16="http://schemas.microsoft.com/office/drawing/2014/main" id="{BCA81248-613B-284B-A7DE-B091D6F19E0C}"/>
                </a:ext>
              </a:extLst>
            </p:cNvPr>
            <p:cNvCxnSpPr>
              <a:cxnSpLocks/>
            </p:cNvCxnSpPr>
            <p:nvPr/>
          </p:nvCxnSpPr>
          <p:spPr>
            <a:xfrm>
              <a:off x="4699314" y="4329924"/>
              <a:ext cx="2565814" cy="13985"/>
            </a:xfrm>
            <a:prstGeom prst="line">
              <a:avLst/>
            </a:prstGeom>
            <a:noFill/>
            <a:ln w="12700" cap="flat" cmpd="sng" algn="ctr">
              <a:solidFill>
                <a:sysClr val="windowText" lastClr="000000"/>
              </a:solidFill>
              <a:prstDash val="dash"/>
              <a:miter lim="800000"/>
            </a:ln>
            <a:effectLst/>
          </p:spPr>
        </p:cxnSp>
        <p:cxnSp>
          <p:nvCxnSpPr>
            <p:cNvPr id="105" name="Gerader Verbinder 37">
              <a:extLst>
                <a:ext uri="{FF2B5EF4-FFF2-40B4-BE49-F238E27FC236}">
                  <a16:creationId xmlns:a16="http://schemas.microsoft.com/office/drawing/2014/main" id="{95299FE1-AC66-D045-BB6D-F7093BF573D3}"/>
                </a:ext>
              </a:extLst>
            </p:cNvPr>
            <p:cNvCxnSpPr>
              <a:cxnSpLocks/>
            </p:cNvCxnSpPr>
            <p:nvPr/>
          </p:nvCxnSpPr>
          <p:spPr>
            <a:xfrm>
              <a:off x="7276153" y="4342533"/>
              <a:ext cx="2124000" cy="17701"/>
            </a:xfrm>
            <a:prstGeom prst="line">
              <a:avLst/>
            </a:prstGeom>
            <a:noFill/>
            <a:ln w="12700" cap="flat" cmpd="sng" algn="ctr">
              <a:solidFill>
                <a:sysClr val="windowText" lastClr="000000"/>
              </a:solidFill>
              <a:prstDash val="dash"/>
              <a:miter lim="800000"/>
            </a:ln>
            <a:effectLst/>
          </p:spPr>
        </p:cxnSp>
        <p:sp>
          <p:nvSpPr>
            <p:cNvPr id="106" name="Textfeld 38">
              <a:extLst>
                <a:ext uri="{FF2B5EF4-FFF2-40B4-BE49-F238E27FC236}">
                  <a16:creationId xmlns:a16="http://schemas.microsoft.com/office/drawing/2014/main" id="{840EFD21-DD37-F849-80E8-1D5FB45E62F7}"/>
                </a:ext>
              </a:extLst>
            </p:cNvPr>
            <p:cNvSpPr txBox="1"/>
            <p:nvPr/>
          </p:nvSpPr>
          <p:spPr>
            <a:xfrm>
              <a:off x="8440521" y="2326054"/>
              <a:ext cx="2075987" cy="8460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rPr>
                <a:t>LiNbO</a:t>
              </a:r>
              <a:r>
                <a:rPr kumimoji="0" lang="de-DE" sz="12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107" name="Ellipse 39">
              <a:extLst>
                <a:ext uri="{FF2B5EF4-FFF2-40B4-BE49-F238E27FC236}">
                  <a16:creationId xmlns:a16="http://schemas.microsoft.com/office/drawing/2014/main" id="{F951B0A7-544E-3D4C-9DFC-8EADDB2902F9}"/>
                </a:ext>
              </a:extLst>
            </p:cNvPr>
            <p:cNvSpPr/>
            <p:nvPr/>
          </p:nvSpPr>
          <p:spPr>
            <a:xfrm rot="4178567">
              <a:off x="8090670" y="3836983"/>
              <a:ext cx="107043" cy="1023580"/>
            </a:xfrm>
            <a:prstGeom prst="ellipse">
              <a:avLst/>
            </a:prstGeom>
            <a:solidFill>
              <a:srgbClr val="C00000">
                <a:alpha val="48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8" name="Rechteck 53">
              <a:extLst>
                <a:ext uri="{FF2B5EF4-FFF2-40B4-BE49-F238E27FC236}">
                  <a16:creationId xmlns:a16="http://schemas.microsoft.com/office/drawing/2014/main" id="{3DE63943-E700-9046-B9A0-2865C167EE05}"/>
                </a:ext>
              </a:extLst>
            </p:cNvPr>
            <p:cNvSpPr/>
            <p:nvPr/>
          </p:nvSpPr>
          <p:spPr>
            <a:xfrm>
              <a:off x="4293401" y="3769154"/>
              <a:ext cx="70349" cy="1105587"/>
            </a:xfrm>
            <a:prstGeom prst="rect">
              <a:avLst/>
            </a:prstGeom>
            <a:solidFill>
              <a:srgbClr val="4472C4">
                <a:lumMod val="60000"/>
                <a:lumOff val="40000"/>
                <a:alpha val="51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9" name="Textfeld 67">
              <a:extLst>
                <a:ext uri="{FF2B5EF4-FFF2-40B4-BE49-F238E27FC236}">
                  <a16:creationId xmlns:a16="http://schemas.microsoft.com/office/drawing/2014/main" id="{CAF97629-4CAA-5E4B-8CCC-BFC460BAADAE}"/>
                </a:ext>
              </a:extLst>
            </p:cNvPr>
            <p:cNvSpPr txBox="1"/>
            <p:nvPr/>
          </p:nvSpPr>
          <p:spPr>
            <a:xfrm>
              <a:off x="3945181" y="4771776"/>
              <a:ext cx="1383083" cy="8460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black"/>
                  </a:solidFill>
                  <a:effectLst/>
                  <a:uLnTx/>
                  <a:uFillTx/>
                  <a:latin typeface="Calibri" panose="020F0502020204030204"/>
                  <a:ea typeface="+mn-ea"/>
                  <a:cs typeface="+mn-cs"/>
                </a:rPr>
                <a:t>λ</a:t>
              </a:r>
              <a:r>
                <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rPr>
                <a:t>/2</a:t>
              </a:r>
              <a:endParaRPr kumimoji="0" lang="de-DE" sz="12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10" name="Rechteck 83">
              <a:extLst>
                <a:ext uri="{FF2B5EF4-FFF2-40B4-BE49-F238E27FC236}">
                  <a16:creationId xmlns:a16="http://schemas.microsoft.com/office/drawing/2014/main" id="{6E8CBC74-A9C8-3B4A-852C-4830F13E8385}"/>
                </a:ext>
              </a:extLst>
            </p:cNvPr>
            <p:cNvSpPr/>
            <p:nvPr/>
          </p:nvSpPr>
          <p:spPr>
            <a:xfrm>
              <a:off x="890819" y="1878233"/>
              <a:ext cx="57234" cy="1343236"/>
            </a:xfrm>
            <a:prstGeom prst="rect">
              <a:avLst/>
            </a:prstGeom>
            <a:solidFill>
              <a:srgbClr val="4472C4">
                <a:lumMod val="60000"/>
                <a:lumOff val="40000"/>
                <a:alpha val="51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1" name="Pfeil: nach unten 98">
              <a:extLst>
                <a:ext uri="{FF2B5EF4-FFF2-40B4-BE49-F238E27FC236}">
                  <a16:creationId xmlns:a16="http://schemas.microsoft.com/office/drawing/2014/main" id="{A9BA3FDA-1FCC-994C-A82D-85991903ED64}"/>
                </a:ext>
              </a:extLst>
            </p:cNvPr>
            <p:cNvSpPr/>
            <p:nvPr/>
          </p:nvSpPr>
          <p:spPr>
            <a:xfrm rot="19320720">
              <a:off x="9394241" y="4435253"/>
              <a:ext cx="408397" cy="695952"/>
            </a:xfrm>
            <a:prstGeom prst="downArrow">
              <a:avLst/>
            </a:prstGeom>
            <a:solidFill>
              <a:srgbClr val="7030A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2" name="Textfeld 99">
              <a:extLst>
                <a:ext uri="{FF2B5EF4-FFF2-40B4-BE49-F238E27FC236}">
                  <a16:creationId xmlns:a16="http://schemas.microsoft.com/office/drawing/2014/main" id="{533A1F0C-8767-6541-9B01-2950D90F7ABC}"/>
                </a:ext>
              </a:extLst>
            </p:cNvPr>
            <p:cNvSpPr txBox="1"/>
            <p:nvPr/>
          </p:nvSpPr>
          <p:spPr>
            <a:xfrm>
              <a:off x="9623504" y="4375921"/>
              <a:ext cx="1298333" cy="8460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7030A0"/>
                  </a:solidFill>
                  <a:effectLst/>
                  <a:uLnTx/>
                  <a:uFillTx/>
                  <a:latin typeface="Calibri" panose="020F0502020204030204"/>
                  <a:ea typeface="+mn-ea"/>
                  <a:cs typeface="+mn-cs"/>
                </a:rPr>
                <a:t>THz</a:t>
              </a:r>
            </a:p>
          </p:txBody>
        </p:sp>
        <p:sp>
          <p:nvSpPr>
            <p:cNvPr id="113" name="Pfeil: nach unten 100">
              <a:extLst>
                <a:ext uri="{FF2B5EF4-FFF2-40B4-BE49-F238E27FC236}">
                  <a16:creationId xmlns:a16="http://schemas.microsoft.com/office/drawing/2014/main" id="{AD3F7C4A-891D-7243-8873-064BC6794C3A}"/>
                </a:ext>
              </a:extLst>
            </p:cNvPr>
            <p:cNvSpPr/>
            <p:nvPr/>
          </p:nvSpPr>
          <p:spPr>
            <a:xfrm rot="16200000">
              <a:off x="2336616" y="2234979"/>
              <a:ext cx="408397" cy="695952"/>
            </a:xfrm>
            <a:prstGeom prst="downArrow">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4" name="Textfeld 101">
              <a:extLst>
                <a:ext uri="{FF2B5EF4-FFF2-40B4-BE49-F238E27FC236}">
                  <a16:creationId xmlns:a16="http://schemas.microsoft.com/office/drawing/2014/main" id="{94ACA8C1-2747-4442-9C3C-576F587317B4}"/>
                </a:ext>
              </a:extLst>
            </p:cNvPr>
            <p:cNvSpPr txBox="1"/>
            <p:nvPr/>
          </p:nvSpPr>
          <p:spPr>
            <a:xfrm>
              <a:off x="1287860" y="1925392"/>
              <a:ext cx="1297707" cy="8460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C00000"/>
                  </a:solidFill>
                  <a:effectLst/>
                  <a:uLnTx/>
                  <a:uFillTx/>
                  <a:latin typeface="Calibri" panose="020F0502020204030204"/>
                  <a:ea typeface="+mn-ea"/>
                  <a:cs typeface="+mn-cs"/>
                </a:rPr>
                <a:t>IR</a:t>
              </a:r>
            </a:p>
          </p:txBody>
        </p:sp>
        <p:sp>
          <p:nvSpPr>
            <p:cNvPr id="116" name="Textfeld 67">
              <a:extLst>
                <a:ext uri="{FF2B5EF4-FFF2-40B4-BE49-F238E27FC236}">
                  <a16:creationId xmlns:a16="http://schemas.microsoft.com/office/drawing/2014/main" id="{5D192482-29E9-2F4C-A706-1C7A0AC8DD5F}"/>
                </a:ext>
              </a:extLst>
            </p:cNvPr>
            <p:cNvSpPr txBox="1"/>
            <p:nvPr/>
          </p:nvSpPr>
          <p:spPr>
            <a:xfrm rot="1874838">
              <a:off x="858011" y="4441545"/>
              <a:ext cx="2675411" cy="8460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grating</a:t>
              </a:r>
              <a:endParaRPr kumimoji="0" lang="de-DE" sz="12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sp>
        <p:nvSpPr>
          <p:cNvPr id="127" name="TextBox 126">
            <a:extLst>
              <a:ext uri="{FF2B5EF4-FFF2-40B4-BE49-F238E27FC236}">
                <a16:creationId xmlns:a16="http://schemas.microsoft.com/office/drawing/2014/main" id="{2FF41D93-1700-E846-B80C-16DE3D0B6482}"/>
              </a:ext>
            </a:extLst>
          </p:cNvPr>
          <p:cNvSpPr txBox="1"/>
          <p:nvPr/>
        </p:nvSpPr>
        <p:spPr>
          <a:xfrm>
            <a:off x="3336777" y="768927"/>
            <a:ext cx="2093843" cy="307777"/>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tilted pulse front method</a:t>
            </a:r>
          </a:p>
        </p:txBody>
      </p:sp>
      <p:grpSp>
        <p:nvGrpSpPr>
          <p:cNvPr id="12" name="Group 11">
            <a:extLst>
              <a:ext uri="{FF2B5EF4-FFF2-40B4-BE49-F238E27FC236}">
                <a16:creationId xmlns:a16="http://schemas.microsoft.com/office/drawing/2014/main" id="{1988A319-6A60-314F-BB6F-4BA63D4622BF}"/>
              </a:ext>
            </a:extLst>
          </p:cNvPr>
          <p:cNvGrpSpPr/>
          <p:nvPr/>
        </p:nvGrpSpPr>
        <p:grpSpPr>
          <a:xfrm>
            <a:off x="2756892" y="4837599"/>
            <a:ext cx="9295134" cy="1688136"/>
            <a:chOff x="2756892" y="4837599"/>
            <a:chExt cx="9295134" cy="1688136"/>
          </a:xfrm>
        </p:grpSpPr>
        <p:sp>
          <p:nvSpPr>
            <p:cNvPr id="79" name="TextBox 78">
              <a:extLst>
                <a:ext uri="{FF2B5EF4-FFF2-40B4-BE49-F238E27FC236}">
                  <a16:creationId xmlns:a16="http://schemas.microsoft.com/office/drawing/2014/main" id="{41CBCAA4-19F7-A04E-9081-73B7AEB38964}"/>
                </a:ext>
              </a:extLst>
            </p:cNvPr>
            <p:cNvSpPr txBox="1"/>
            <p:nvPr/>
          </p:nvSpPr>
          <p:spPr>
            <a:xfrm>
              <a:off x="9241064" y="4923213"/>
              <a:ext cx="2810962" cy="120032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Record Narrowband THz Eff.</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70C0"/>
                  </a:solidFill>
                  <a:effectLst/>
                  <a:uLnTx/>
                  <a:uFillTx/>
                  <a:latin typeface="Arial"/>
                  <a:ea typeface="+mn-ea"/>
                  <a:cs typeface="+mn-cs"/>
                </a:rPr>
                <a:t>10 </a:t>
              </a:r>
              <a:r>
                <a:rPr kumimoji="0" lang="en-US" sz="1400" b="0" i="0" u="none" strike="noStrike" kern="1200" cap="none" spc="0" normalizeH="0" baseline="0" noProof="0" dirty="0" err="1">
                  <a:ln>
                    <a:noFill/>
                  </a:ln>
                  <a:solidFill>
                    <a:srgbClr val="0070C0"/>
                  </a:solidFill>
                  <a:effectLst/>
                  <a:uLnTx/>
                  <a:uFillTx/>
                  <a:latin typeface="Arial"/>
                  <a:ea typeface="+mn-ea"/>
                  <a:cs typeface="+mn-cs"/>
                </a:rPr>
                <a:t>mJ</a:t>
              </a:r>
              <a:r>
                <a:rPr kumimoji="0" lang="en-US" sz="1400" b="0" i="0" u="none" strike="noStrike" kern="1200" cap="none" spc="0" normalizeH="0" baseline="0" noProof="0" dirty="0">
                  <a:ln>
                    <a:noFill/>
                  </a:ln>
                  <a:solidFill>
                    <a:srgbClr val="0070C0"/>
                  </a:solidFill>
                  <a:effectLst/>
                  <a:uLnTx/>
                  <a:uFillTx/>
                  <a:latin typeface="Arial"/>
                  <a:ea typeface="+mn-ea"/>
                  <a:cs typeface="+mn-cs"/>
                </a:rPr>
                <a:t> </a:t>
              </a:r>
              <a:r>
                <a:rPr kumimoji="0" lang="en-US" sz="1400" b="0" i="0" u="none" strike="noStrike" kern="1200" cap="none" spc="0" normalizeH="0" baseline="0" noProof="0" dirty="0" err="1">
                  <a:ln>
                    <a:noFill/>
                  </a:ln>
                  <a:solidFill>
                    <a:srgbClr val="0070C0"/>
                  </a:solidFill>
                  <a:effectLst/>
                  <a:uLnTx/>
                  <a:uFillTx/>
                  <a:latin typeface="Arial"/>
                  <a:ea typeface="+mn-ea"/>
                  <a:cs typeface="+mn-cs"/>
                </a:rPr>
                <a:t>Yb:YAG</a:t>
              </a:r>
              <a:r>
                <a:rPr kumimoji="0" lang="en-US" sz="1400" b="0" i="0" u="none" strike="noStrike" kern="1200" cap="none" spc="0" normalizeH="0" baseline="0" noProof="0" dirty="0">
                  <a:ln>
                    <a:noFill/>
                  </a:ln>
                  <a:solidFill>
                    <a:srgbClr val="0070C0"/>
                  </a:solidFill>
                  <a:effectLst/>
                  <a:uLnTx/>
                  <a:uFillTx/>
                  <a:latin typeface="Arial"/>
                  <a:ea typeface="+mn-ea"/>
                  <a:cs typeface="+mn-cs"/>
                </a:rPr>
                <a:t> → 45 𝜇J</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70C0"/>
                  </a:solidFill>
                  <a:effectLst/>
                  <a:uLnTx/>
                  <a:uFillTx/>
                  <a:latin typeface="Arial"/>
                  <a:ea typeface="+mn-ea"/>
                  <a:cs typeface="+mn-cs"/>
                </a:rPr>
                <a:t>540 GHz</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70C0"/>
                  </a:solidFill>
                  <a:effectLst/>
                  <a:uLnTx/>
                  <a:uFillTx/>
                  <a:latin typeface="Arial"/>
                  <a:ea typeface="+mn-ea"/>
                  <a:cs typeface="+mn-cs"/>
                </a:rPr>
                <a:t>&lt;1% bandwidth</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70C0"/>
                  </a:solidFill>
                  <a:effectLst/>
                  <a:uLnTx/>
                  <a:uFillTx/>
                  <a:latin typeface="Arial"/>
                  <a:ea typeface="+mn-ea"/>
                  <a:cs typeface="+mn-cs"/>
                </a:rPr>
                <a:t>0.9% conversion eff.</a:t>
              </a:r>
            </a:p>
          </p:txBody>
        </p:sp>
        <p:sp>
          <p:nvSpPr>
            <p:cNvPr id="80" name="TextBox 79">
              <a:extLst>
                <a:ext uri="{FF2B5EF4-FFF2-40B4-BE49-F238E27FC236}">
                  <a16:creationId xmlns:a16="http://schemas.microsoft.com/office/drawing/2014/main" id="{EC952253-4A5F-8A4A-85D2-59D692FDB6EB}"/>
                </a:ext>
              </a:extLst>
            </p:cNvPr>
            <p:cNvSpPr txBox="1"/>
            <p:nvPr/>
          </p:nvSpPr>
          <p:spPr>
            <a:xfrm>
              <a:off x="9332843" y="6064070"/>
              <a:ext cx="2385392"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C00000"/>
                  </a:solidFill>
                  <a:effectLst/>
                  <a:uLnTx/>
                  <a:uFillTx/>
                  <a:latin typeface="Arial"/>
                  <a:ea typeface="+mn-ea"/>
                  <a:cs typeface="+mn-cs"/>
                </a:rPr>
                <a:t>H. T. </a:t>
              </a:r>
              <a:r>
                <a:rPr kumimoji="0" lang="en-US" sz="1200" b="0" i="1" u="none" strike="noStrike" kern="1200" cap="none" spc="0" normalizeH="0" baseline="0" noProof="0" dirty="0" err="1">
                  <a:ln>
                    <a:noFill/>
                  </a:ln>
                  <a:solidFill>
                    <a:srgbClr val="C00000"/>
                  </a:solidFill>
                  <a:effectLst/>
                  <a:uLnTx/>
                  <a:uFillTx/>
                  <a:latin typeface="Arial"/>
                  <a:ea typeface="+mn-ea"/>
                  <a:cs typeface="+mn-cs"/>
                </a:rPr>
                <a:t>Olgun</a:t>
              </a:r>
              <a:r>
                <a:rPr kumimoji="0" lang="en-US" sz="1200" b="0" i="1" u="none" strike="noStrike" kern="1200" cap="none" spc="0" normalizeH="0" baseline="0" noProof="0" dirty="0">
                  <a:ln>
                    <a:noFill/>
                  </a:ln>
                  <a:solidFill>
                    <a:srgbClr val="C00000"/>
                  </a:solidFill>
                  <a:effectLst/>
                  <a:uLnTx/>
                  <a:uFillTx/>
                  <a:latin typeface="Arial"/>
                  <a:ea typeface="+mn-ea"/>
                  <a:cs typeface="+mn-cs"/>
                </a:rPr>
                <a:t> et al., Opt. Lett. accepted for publication</a:t>
              </a:r>
            </a:p>
          </p:txBody>
        </p:sp>
        <p:grpSp>
          <p:nvGrpSpPr>
            <p:cNvPr id="115" name="Group 114">
              <a:extLst>
                <a:ext uri="{FF2B5EF4-FFF2-40B4-BE49-F238E27FC236}">
                  <a16:creationId xmlns:a16="http://schemas.microsoft.com/office/drawing/2014/main" id="{0614F9F7-AD87-0B45-88E5-4288E5F300D6}"/>
                </a:ext>
              </a:extLst>
            </p:cNvPr>
            <p:cNvGrpSpPr/>
            <p:nvPr/>
          </p:nvGrpSpPr>
          <p:grpSpPr>
            <a:xfrm>
              <a:off x="2756892" y="5171255"/>
              <a:ext cx="2319392" cy="1136746"/>
              <a:chOff x="171850" y="1684472"/>
              <a:chExt cx="3060759" cy="1500094"/>
            </a:xfrm>
          </p:grpSpPr>
          <p:grpSp>
            <p:nvGrpSpPr>
              <p:cNvPr id="130" name="Group 129">
                <a:extLst>
                  <a:ext uri="{FF2B5EF4-FFF2-40B4-BE49-F238E27FC236}">
                    <a16:creationId xmlns:a16="http://schemas.microsoft.com/office/drawing/2014/main" id="{96B68849-B788-4A4F-9D33-37B58329530F}"/>
                  </a:ext>
                </a:extLst>
              </p:cNvPr>
              <p:cNvGrpSpPr/>
              <p:nvPr/>
            </p:nvGrpSpPr>
            <p:grpSpPr>
              <a:xfrm>
                <a:off x="171850" y="1684472"/>
                <a:ext cx="2827454" cy="1500094"/>
                <a:chOff x="5076927" y="1970203"/>
                <a:chExt cx="5495748" cy="3375869"/>
              </a:xfrm>
            </p:grpSpPr>
            <p:pic>
              <p:nvPicPr>
                <p:cNvPr id="137" name="Picture 136">
                  <a:extLst>
                    <a:ext uri="{FF2B5EF4-FFF2-40B4-BE49-F238E27FC236}">
                      <a16:creationId xmlns:a16="http://schemas.microsoft.com/office/drawing/2014/main" id="{83BED3C6-4A67-0E48-B275-91F15E850938}"/>
                    </a:ext>
                  </a:extLst>
                </p:cNvPr>
                <p:cNvPicPr>
                  <a:picLocks noChangeAspect="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627802" y="1970203"/>
                  <a:ext cx="4147794" cy="2177592"/>
                </a:xfrm>
                <a:prstGeom prst="rect">
                  <a:avLst/>
                </a:prstGeom>
                <a:noFill/>
                <a:ln w="19050">
                  <a:solidFill>
                    <a:schemeClr val="tx1"/>
                  </a:solidFill>
                </a:ln>
              </p:spPr>
            </p:pic>
            <p:sp>
              <p:nvSpPr>
                <p:cNvPr id="138" name="TextBox 137">
                  <a:extLst>
                    <a:ext uri="{FF2B5EF4-FFF2-40B4-BE49-F238E27FC236}">
                      <a16:creationId xmlns:a16="http://schemas.microsoft.com/office/drawing/2014/main" id="{41A601EC-503E-F04B-A25D-52692521E65C}"/>
                    </a:ext>
                  </a:extLst>
                </p:cNvPr>
                <p:cNvSpPr txBox="1"/>
                <p:nvPr/>
              </p:nvSpPr>
              <p:spPr>
                <a:xfrm>
                  <a:off x="5076927" y="4093354"/>
                  <a:ext cx="1263113" cy="82262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1025</a:t>
                  </a:r>
                </a:p>
              </p:txBody>
            </p:sp>
            <p:sp>
              <p:nvSpPr>
                <p:cNvPr id="139" name="TextBox 138">
                  <a:extLst>
                    <a:ext uri="{FF2B5EF4-FFF2-40B4-BE49-F238E27FC236}">
                      <a16:creationId xmlns:a16="http://schemas.microsoft.com/office/drawing/2014/main" id="{844E537D-8833-C847-8294-C6281C5C0574}"/>
                    </a:ext>
                  </a:extLst>
                </p:cNvPr>
                <p:cNvSpPr txBox="1"/>
                <p:nvPr/>
              </p:nvSpPr>
              <p:spPr>
                <a:xfrm>
                  <a:off x="6490947" y="4093354"/>
                  <a:ext cx="1263113" cy="82262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1030</a:t>
                  </a:r>
                </a:p>
              </p:txBody>
            </p:sp>
            <p:sp>
              <p:nvSpPr>
                <p:cNvPr id="140" name="TextBox 139">
                  <a:extLst>
                    <a:ext uri="{FF2B5EF4-FFF2-40B4-BE49-F238E27FC236}">
                      <a16:creationId xmlns:a16="http://schemas.microsoft.com/office/drawing/2014/main" id="{EA82990B-F9BC-B841-AE62-9C71726846C4}"/>
                    </a:ext>
                  </a:extLst>
                </p:cNvPr>
                <p:cNvSpPr txBox="1"/>
                <p:nvPr/>
              </p:nvSpPr>
              <p:spPr>
                <a:xfrm>
                  <a:off x="7904969" y="4093354"/>
                  <a:ext cx="1263113" cy="82262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1035</a:t>
                  </a:r>
                </a:p>
              </p:txBody>
            </p:sp>
            <p:sp>
              <p:nvSpPr>
                <p:cNvPr id="141" name="TextBox 140">
                  <a:extLst>
                    <a:ext uri="{FF2B5EF4-FFF2-40B4-BE49-F238E27FC236}">
                      <a16:creationId xmlns:a16="http://schemas.microsoft.com/office/drawing/2014/main" id="{FCFCE0D7-750E-8340-BD7C-61A816C507A4}"/>
                    </a:ext>
                  </a:extLst>
                </p:cNvPr>
                <p:cNvSpPr txBox="1"/>
                <p:nvPr/>
              </p:nvSpPr>
              <p:spPr>
                <a:xfrm>
                  <a:off x="9309562" y="4093354"/>
                  <a:ext cx="1263113" cy="82262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1040</a:t>
                  </a:r>
                </a:p>
              </p:txBody>
            </p:sp>
            <p:sp>
              <p:nvSpPr>
                <p:cNvPr id="142" name="TextBox 141">
                  <a:extLst>
                    <a:ext uri="{FF2B5EF4-FFF2-40B4-BE49-F238E27FC236}">
                      <a16:creationId xmlns:a16="http://schemas.microsoft.com/office/drawing/2014/main" id="{2D1C7F83-7BEE-544F-BEF9-0D7870ED3EA4}"/>
                    </a:ext>
                  </a:extLst>
                </p:cNvPr>
                <p:cNvSpPr txBox="1"/>
                <p:nvPr/>
              </p:nvSpPr>
              <p:spPr>
                <a:xfrm>
                  <a:off x="5627136" y="4523450"/>
                  <a:ext cx="3225705" cy="82262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Wavelength (nm)</a:t>
                  </a:r>
                </a:p>
              </p:txBody>
            </p:sp>
          </p:grpSp>
          <p:sp>
            <p:nvSpPr>
              <p:cNvPr id="129" name="Right Brace 128">
                <a:extLst>
                  <a:ext uri="{FF2B5EF4-FFF2-40B4-BE49-F238E27FC236}">
                    <a16:creationId xmlns:a16="http://schemas.microsoft.com/office/drawing/2014/main" id="{0027665D-660E-B34D-AB0F-491D62203B4D}"/>
                  </a:ext>
                </a:extLst>
              </p:cNvPr>
              <p:cNvSpPr/>
              <p:nvPr/>
            </p:nvSpPr>
            <p:spPr>
              <a:xfrm>
                <a:off x="2871533" y="1688090"/>
                <a:ext cx="361076" cy="1363899"/>
              </a:xfrm>
              <a:prstGeom prst="rightBrace">
                <a:avLst>
                  <a:gd name="adj1" fmla="val 47494"/>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143" name="TextBox 142">
              <a:extLst>
                <a:ext uri="{FF2B5EF4-FFF2-40B4-BE49-F238E27FC236}">
                  <a16:creationId xmlns:a16="http://schemas.microsoft.com/office/drawing/2014/main" id="{03A470B0-38BE-424E-977E-67A1AD1338E8}"/>
                </a:ext>
              </a:extLst>
            </p:cNvPr>
            <p:cNvSpPr txBox="1"/>
            <p:nvPr/>
          </p:nvSpPr>
          <p:spPr>
            <a:xfrm>
              <a:off x="2834771" y="4837599"/>
              <a:ext cx="1845377" cy="307777"/>
            </a:xfrm>
            <a:prstGeom prst="rect">
              <a:avLst/>
            </a:prstGeom>
            <a:noFill/>
          </p:spPr>
          <p:txBody>
            <a:bodyPr wrap="none" rtlCol="0">
              <a:spAutoFit/>
            </a:bodyPr>
            <a:lstStyle>
              <a:defPPr>
                <a:defRPr lang="en-US"/>
              </a:defPPr>
              <a:lvl1pPr marR="0" lvl="0" indent="0" defTabSz="1219170"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Arial"/>
                </a:defRPr>
              </a:lvl1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Custom 2-Line Laser</a:t>
              </a:r>
            </a:p>
          </p:txBody>
        </p:sp>
        <p:grpSp>
          <p:nvGrpSpPr>
            <p:cNvPr id="144" name="Group 143">
              <a:extLst>
                <a:ext uri="{FF2B5EF4-FFF2-40B4-BE49-F238E27FC236}">
                  <a16:creationId xmlns:a16="http://schemas.microsoft.com/office/drawing/2014/main" id="{9FA54C21-D1AB-614A-B848-D887EF94ABBF}"/>
                </a:ext>
              </a:extLst>
            </p:cNvPr>
            <p:cNvGrpSpPr/>
            <p:nvPr/>
          </p:nvGrpSpPr>
          <p:grpSpPr>
            <a:xfrm>
              <a:off x="4924140" y="5159085"/>
              <a:ext cx="1629631" cy="767571"/>
              <a:chOff x="2825574" y="1587077"/>
              <a:chExt cx="1975453" cy="930456"/>
            </a:xfrm>
          </p:grpSpPr>
          <p:cxnSp>
            <p:nvCxnSpPr>
              <p:cNvPr id="147" name="Straight Arrow Connector 146">
                <a:extLst>
                  <a:ext uri="{FF2B5EF4-FFF2-40B4-BE49-F238E27FC236}">
                    <a16:creationId xmlns:a16="http://schemas.microsoft.com/office/drawing/2014/main" id="{A08FC792-4F0A-084E-B0AB-BD5886E2992F}"/>
                  </a:ext>
                </a:extLst>
              </p:cNvPr>
              <p:cNvCxnSpPr>
                <a:cxnSpLocks/>
              </p:cNvCxnSpPr>
              <p:nvPr/>
            </p:nvCxnSpPr>
            <p:spPr>
              <a:xfrm>
                <a:off x="3053925" y="2231793"/>
                <a:ext cx="1630304" cy="0"/>
              </a:xfrm>
              <a:prstGeom prst="straightConnector1">
                <a:avLst/>
              </a:prstGeom>
              <a:ln>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148" name="Group 147">
                <a:extLst>
                  <a:ext uri="{FF2B5EF4-FFF2-40B4-BE49-F238E27FC236}">
                    <a16:creationId xmlns:a16="http://schemas.microsoft.com/office/drawing/2014/main" id="{A6C0A098-F164-B644-9826-5F14F7F111BC}"/>
                  </a:ext>
                </a:extLst>
              </p:cNvPr>
              <p:cNvGrpSpPr/>
              <p:nvPr/>
            </p:nvGrpSpPr>
            <p:grpSpPr>
              <a:xfrm>
                <a:off x="2825574" y="1587077"/>
                <a:ext cx="1975453" cy="930456"/>
                <a:chOff x="4747263" y="4267614"/>
                <a:chExt cx="1705047" cy="656290"/>
              </a:xfrm>
            </p:grpSpPr>
            <p:grpSp>
              <p:nvGrpSpPr>
                <p:cNvPr id="149" name="Group 148">
                  <a:extLst>
                    <a:ext uri="{FF2B5EF4-FFF2-40B4-BE49-F238E27FC236}">
                      <a16:creationId xmlns:a16="http://schemas.microsoft.com/office/drawing/2014/main" id="{EDE4A948-87E1-F548-BF02-A6B9BFAEF7C8}"/>
                    </a:ext>
                  </a:extLst>
                </p:cNvPr>
                <p:cNvGrpSpPr/>
                <p:nvPr/>
              </p:nvGrpSpPr>
              <p:grpSpPr>
                <a:xfrm>
                  <a:off x="5155063" y="4506078"/>
                  <a:ext cx="935951" cy="417826"/>
                  <a:chOff x="5155063" y="4506078"/>
                  <a:chExt cx="935951" cy="417826"/>
                </a:xfrm>
              </p:grpSpPr>
              <p:sp>
                <p:nvSpPr>
                  <p:cNvPr id="160" name="Rectangle 2477">
                    <a:extLst>
                      <a:ext uri="{FF2B5EF4-FFF2-40B4-BE49-F238E27FC236}">
                        <a16:creationId xmlns:a16="http://schemas.microsoft.com/office/drawing/2014/main" id="{84F30E9C-3ED8-1C43-B7FA-E07BF2D369A2}"/>
                      </a:ext>
                    </a:extLst>
                  </p:cNvPr>
                  <p:cNvSpPr/>
                  <p:nvPr/>
                </p:nvSpPr>
                <p:spPr>
                  <a:xfrm>
                    <a:off x="5155063" y="4506078"/>
                    <a:ext cx="118359" cy="417825"/>
                  </a:xfrm>
                  <a:prstGeom prst="rect">
                    <a:avLst/>
                  </a:prstGeom>
                  <a:noFill/>
                  <a:ln w="12700" cap="flat" cmpd="sng" algn="ctr">
                    <a:solidFill>
                      <a:schemeClr val="tx1"/>
                    </a:solid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400" b="0" i="0" u="none" strike="noStrike" kern="1200" cap="none" spc="0" normalizeH="0" baseline="0" noProof="0" dirty="0">
                      <a:ln>
                        <a:noFill/>
                      </a:ln>
                      <a:solidFill>
                        <a:prstClr val="white"/>
                      </a:solidFill>
                      <a:effectLst/>
                      <a:uLnTx/>
                      <a:uFillTx/>
                      <a:latin typeface="Arial"/>
                      <a:ea typeface="+mn-ea"/>
                      <a:cs typeface="Arial"/>
                    </a:endParaRPr>
                  </a:p>
                </p:txBody>
              </p:sp>
              <p:sp>
                <p:nvSpPr>
                  <p:cNvPr id="161" name="Rectangle 132">
                    <a:extLst>
                      <a:ext uri="{FF2B5EF4-FFF2-40B4-BE49-F238E27FC236}">
                        <a16:creationId xmlns:a16="http://schemas.microsoft.com/office/drawing/2014/main" id="{904852F2-0A08-0F4F-B368-B556AD24A95F}"/>
                      </a:ext>
                    </a:extLst>
                  </p:cNvPr>
                  <p:cNvSpPr/>
                  <p:nvPr/>
                </p:nvSpPr>
                <p:spPr>
                  <a:xfrm>
                    <a:off x="5273422" y="4506079"/>
                    <a:ext cx="118359" cy="417825"/>
                  </a:xfrm>
                  <a:prstGeom prst="rect">
                    <a:avLst/>
                  </a:prstGeom>
                  <a:solidFill>
                    <a:sysClr val="window" lastClr="FFFFFF">
                      <a:lumMod val="65000"/>
                    </a:sysClr>
                  </a:solidFill>
                  <a:ln w="12700" cap="flat" cmpd="sng" algn="ctr">
                    <a:solidFill>
                      <a:schemeClr val="tx1"/>
                    </a:solid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400" b="0" i="0" u="none" strike="noStrike" kern="1200" cap="none" spc="0" normalizeH="0" baseline="0" noProof="0">
                      <a:ln>
                        <a:noFill/>
                      </a:ln>
                      <a:solidFill>
                        <a:prstClr val="white"/>
                      </a:solidFill>
                      <a:effectLst/>
                      <a:uLnTx/>
                      <a:uFillTx/>
                      <a:latin typeface="Arial"/>
                      <a:ea typeface="+mn-ea"/>
                      <a:cs typeface="Arial"/>
                    </a:endParaRPr>
                  </a:p>
                </p:txBody>
              </p:sp>
              <p:sp>
                <p:nvSpPr>
                  <p:cNvPr id="162" name="Rectangle 133">
                    <a:extLst>
                      <a:ext uri="{FF2B5EF4-FFF2-40B4-BE49-F238E27FC236}">
                        <a16:creationId xmlns:a16="http://schemas.microsoft.com/office/drawing/2014/main" id="{63C76C62-70FB-724B-BC66-2A98B7BCD6E8}"/>
                      </a:ext>
                    </a:extLst>
                  </p:cNvPr>
                  <p:cNvSpPr/>
                  <p:nvPr/>
                </p:nvSpPr>
                <p:spPr>
                  <a:xfrm>
                    <a:off x="5391782" y="4506079"/>
                    <a:ext cx="118359" cy="417825"/>
                  </a:xfrm>
                  <a:prstGeom prst="rect">
                    <a:avLst/>
                  </a:prstGeom>
                  <a:noFill/>
                  <a:ln w="12700" cap="flat" cmpd="sng" algn="ctr">
                    <a:solidFill>
                      <a:schemeClr val="tx1"/>
                    </a:solid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400" b="0" i="0" u="none" strike="noStrike" kern="1200" cap="none" spc="0" normalizeH="0" baseline="0" noProof="0">
                      <a:ln>
                        <a:noFill/>
                      </a:ln>
                      <a:solidFill>
                        <a:prstClr val="white"/>
                      </a:solidFill>
                      <a:effectLst/>
                      <a:uLnTx/>
                      <a:uFillTx/>
                      <a:latin typeface="Arial"/>
                      <a:ea typeface="+mn-ea"/>
                      <a:cs typeface="Arial"/>
                    </a:endParaRPr>
                  </a:p>
                </p:txBody>
              </p:sp>
              <p:sp>
                <p:nvSpPr>
                  <p:cNvPr id="163" name="Rectangle 134">
                    <a:extLst>
                      <a:ext uri="{FF2B5EF4-FFF2-40B4-BE49-F238E27FC236}">
                        <a16:creationId xmlns:a16="http://schemas.microsoft.com/office/drawing/2014/main" id="{A36D4BE2-B696-044F-896B-0A89B7E2BE5C}"/>
                      </a:ext>
                    </a:extLst>
                  </p:cNvPr>
                  <p:cNvSpPr/>
                  <p:nvPr/>
                </p:nvSpPr>
                <p:spPr>
                  <a:xfrm>
                    <a:off x="5504317" y="4506079"/>
                    <a:ext cx="118359" cy="417825"/>
                  </a:xfrm>
                  <a:prstGeom prst="rect">
                    <a:avLst/>
                  </a:prstGeom>
                  <a:solidFill>
                    <a:sysClr val="window" lastClr="FFFFFF">
                      <a:lumMod val="65000"/>
                    </a:sysClr>
                  </a:solidFill>
                  <a:ln w="12700" cap="flat" cmpd="sng" algn="ctr">
                    <a:solidFill>
                      <a:schemeClr val="tx1"/>
                    </a:solid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400" b="0" i="0" u="none" strike="noStrike" kern="1200" cap="none" spc="0" normalizeH="0" baseline="0" noProof="0">
                      <a:ln>
                        <a:noFill/>
                      </a:ln>
                      <a:solidFill>
                        <a:prstClr val="white"/>
                      </a:solidFill>
                      <a:effectLst/>
                      <a:uLnTx/>
                      <a:uFillTx/>
                      <a:latin typeface="Arial"/>
                      <a:ea typeface="+mn-ea"/>
                      <a:cs typeface="Arial"/>
                    </a:endParaRPr>
                  </a:p>
                </p:txBody>
              </p:sp>
              <p:sp>
                <p:nvSpPr>
                  <p:cNvPr id="164" name="Rectangle 135">
                    <a:extLst>
                      <a:ext uri="{FF2B5EF4-FFF2-40B4-BE49-F238E27FC236}">
                        <a16:creationId xmlns:a16="http://schemas.microsoft.com/office/drawing/2014/main" id="{9A0B0BED-1051-6447-BF0C-902EFBE0AFF4}"/>
                      </a:ext>
                    </a:extLst>
                  </p:cNvPr>
                  <p:cNvSpPr/>
                  <p:nvPr/>
                </p:nvSpPr>
                <p:spPr>
                  <a:xfrm>
                    <a:off x="5622561" y="4506079"/>
                    <a:ext cx="118359" cy="417825"/>
                  </a:xfrm>
                  <a:prstGeom prst="rect">
                    <a:avLst/>
                  </a:prstGeom>
                  <a:noFill/>
                  <a:ln w="12700" cap="flat" cmpd="sng" algn="ctr">
                    <a:solidFill>
                      <a:schemeClr val="tx1"/>
                    </a:solid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400" b="0" i="0" u="none" strike="noStrike" kern="1200" cap="none" spc="0" normalizeH="0" baseline="0" noProof="0">
                      <a:ln>
                        <a:noFill/>
                      </a:ln>
                      <a:solidFill>
                        <a:prstClr val="white"/>
                      </a:solidFill>
                      <a:effectLst/>
                      <a:uLnTx/>
                      <a:uFillTx/>
                      <a:latin typeface="Arial"/>
                      <a:ea typeface="+mn-ea"/>
                      <a:cs typeface="Arial"/>
                    </a:endParaRPr>
                  </a:p>
                </p:txBody>
              </p:sp>
              <p:sp>
                <p:nvSpPr>
                  <p:cNvPr id="165" name="Rectangle 136">
                    <a:extLst>
                      <a:ext uri="{FF2B5EF4-FFF2-40B4-BE49-F238E27FC236}">
                        <a16:creationId xmlns:a16="http://schemas.microsoft.com/office/drawing/2014/main" id="{5D332934-5674-CC41-8458-6929A8EAAE01}"/>
                      </a:ext>
                    </a:extLst>
                  </p:cNvPr>
                  <p:cNvSpPr/>
                  <p:nvPr/>
                </p:nvSpPr>
                <p:spPr>
                  <a:xfrm>
                    <a:off x="5740089" y="4506079"/>
                    <a:ext cx="118359" cy="417825"/>
                  </a:xfrm>
                  <a:prstGeom prst="rect">
                    <a:avLst/>
                  </a:prstGeom>
                  <a:solidFill>
                    <a:sysClr val="window" lastClr="FFFFFF">
                      <a:lumMod val="65000"/>
                    </a:sysClr>
                  </a:solidFill>
                  <a:ln w="12700" cap="flat" cmpd="sng" algn="ctr">
                    <a:solidFill>
                      <a:schemeClr val="tx1"/>
                    </a:solid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400" b="0" i="0" u="none" strike="noStrike" kern="1200" cap="none" spc="0" normalizeH="0" baseline="0" noProof="0">
                      <a:ln>
                        <a:noFill/>
                      </a:ln>
                      <a:solidFill>
                        <a:prstClr val="white"/>
                      </a:solidFill>
                      <a:effectLst/>
                      <a:uLnTx/>
                      <a:uFillTx/>
                      <a:latin typeface="Arial"/>
                      <a:ea typeface="+mn-ea"/>
                      <a:cs typeface="Arial"/>
                    </a:endParaRPr>
                  </a:p>
                </p:txBody>
              </p:sp>
              <p:sp>
                <p:nvSpPr>
                  <p:cNvPr id="166" name="Rectangle 137">
                    <a:extLst>
                      <a:ext uri="{FF2B5EF4-FFF2-40B4-BE49-F238E27FC236}">
                        <a16:creationId xmlns:a16="http://schemas.microsoft.com/office/drawing/2014/main" id="{09B844F1-DA5D-6848-913B-8BAC769A68A5}"/>
                      </a:ext>
                    </a:extLst>
                  </p:cNvPr>
                  <p:cNvSpPr/>
                  <p:nvPr/>
                </p:nvSpPr>
                <p:spPr>
                  <a:xfrm>
                    <a:off x="5855070" y="4506079"/>
                    <a:ext cx="118359" cy="417825"/>
                  </a:xfrm>
                  <a:prstGeom prst="rect">
                    <a:avLst/>
                  </a:prstGeom>
                  <a:noFill/>
                  <a:ln w="12700" cap="flat" cmpd="sng" algn="ctr">
                    <a:solidFill>
                      <a:schemeClr val="tx1"/>
                    </a:solid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400" b="0" i="0" u="none" strike="noStrike" kern="1200" cap="none" spc="0" normalizeH="0" baseline="0" noProof="0">
                      <a:ln>
                        <a:noFill/>
                      </a:ln>
                      <a:solidFill>
                        <a:prstClr val="white"/>
                      </a:solidFill>
                      <a:effectLst/>
                      <a:uLnTx/>
                      <a:uFillTx/>
                      <a:latin typeface="Arial"/>
                      <a:ea typeface="+mn-ea"/>
                      <a:cs typeface="Arial"/>
                    </a:endParaRPr>
                  </a:p>
                </p:txBody>
              </p:sp>
              <p:sp>
                <p:nvSpPr>
                  <p:cNvPr id="167" name="Rectangle 138">
                    <a:extLst>
                      <a:ext uri="{FF2B5EF4-FFF2-40B4-BE49-F238E27FC236}">
                        <a16:creationId xmlns:a16="http://schemas.microsoft.com/office/drawing/2014/main" id="{0C8FDB23-5BC9-FC42-A8DD-61F31AD56637}"/>
                      </a:ext>
                    </a:extLst>
                  </p:cNvPr>
                  <p:cNvSpPr/>
                  <p:nvPr/>
                </p:nvSpPr>
                <p:spPr>
                  <a:xfrm>
                    <a:off x="5972655" y="4506079"/>
                    <a:ext cx="118359" cy="417825"/>
                  </a:xfrm>
                  <a:prstGeom prst="rect">
                    <a:avLst/>
                  </a:prstGeom>
                  <a:solidFill>
                    <a:sysClr val="window" lastClr="FFFFFF">
                      <a:lumMod val="65000"/>
                    </a:sysClr>
                  </a:solidFill>
                  <a:ln w="12700" cap="flat" cmpd="sng" algn="ctr">
                    <a:solidFill>
                      <a:schemeClr val="tx1"/>
                    </a:solid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400" b="0" i="0" u="none" strike="noStrike" kern="1200" cap="none" spc="0" normalizeH="0" baseline="0" noProof="0">
                      <a:ln>
                        <a:noFill/>
                      </a:ln>
                      <a:solidFill>
                        <a:prstClr val="white"/>
                      </a:solidFill>
                      <a:effectLst/>
                      <a:uLnTx/>
                      <a:uFillTx/>
                      <a:latin typeface="Arial"/>
                      <a:ea typeface="+mn-ea"/>
                      <a:cs typeface="Arial"/>
                    </a:endParaRPr>
                  </a:p>
                </p:txBody>
              </p:sp>
            </p:grpSp>
            <p:grpSp>
              <p:nvGrpSpPr>
                <p:cNvPr id="150" name="Group 149">
                  <a:extLst>
                    <a:ext uri="{FF2B5EF4-FFF2-40B4-BE49-F238E27FC236}">
                      <a16:creationId xmlns:a16="http://schemas.microsoft.com/office/drawing/2014/main" id="{9B2CF914-F1E4-8643-85BF-DBA6FEA62C1C}"/>
                    </a:ext>
                  </a:extLst>
                </p:cNvPr>
                <p:cNvGrpSpPr/>
                <p:nvPr/>
              </p:nvGrpSpPr>
              <p:grpSpPr>
                <a:xfrm>
                  <a:off x="5214243" y="4564097"/>
                  <a:ext cx="817592" cy="251031"/>
                  <a:chOff x="5214243" y="4564097"/>
                  <a:chExt cx="817592" cy="119859"/>
                </a:xfrm>
              </p:grpSpPr>
              <p:cxnSp>
                <p:nvCxnSpPr>
                  <p:cNvPr id="152" name="Straight Arrow Connector 2479">
                    <a:extLst>
                      <a:ext uri="{FF2B5EF4-FFF2-40B4-BE49-F238E27FC236}">
                        <a16:creationId xmlns:a16="http://schemas.microsoft.com/office/drawing/2014/main" id="{296118A4-8392-CC4F-9179-143E4EC8CF55}"/>
                      </a:ext>
                    </a:extLst>
                  </p:cNvPr>
                  <p:cNvCxnSpPr/>
                  <p:nvPr/>
                </p:nvCxnSpPr>
                <p:spPr>
                  <a:xfrm flipV="1">
                    <a:off x="5214243" y="4564097"/>
                    <a:ext cx="0" cy="116073"/>
                  </a:xfrm>
                  <a:prstGeom prst="straightConnector1">
                    <a:avLst/>
                  </a:prstGeom>
                  <a:noFill/>
                  <a:ln w="3175" cap="flat" cmpd="sng" algn="ctr">
                    <a:solidFill>
                      <a:sysClr val="windowText" lastClr="000000"/>
                    </a:solidFill>
                    <a:prstDash val="solid"/>
                    <a:miter lim="800000"/>
                    <a:tailEnd type="arrow"/>
                  </a:ln>
                  <a:effectLst/>
                </p:spPr>
              </p:cxnSp>
              <p:cxnSp>
                <p:nvCxnSpPr>
                  <p:cNvPr id="153" name="Straight Arrow Connector 141">
                    <a:extLst>
                      <a:ext uri="{FF2B5EF4-FFF2-40B4-BE49-F238E27FC236}">
                        <a16:creationId xmlns:a16="http://schemas.microsoft.com/office/drawing/2014/main" id="{6D9ED883-D165-7A40-B3A5-7AA8C4127A81}"/>
                      </a:ext>
                    </a:extLst>
                  </p:cNvPr>
                  <p:cNvCxnSpPr/>
                  <p:nvPr/>
                </p:nvCxnSpPr>
                <p:spPr>
                  <a:xfrm flipV="1">
                    <a:off x="5450961" y="4564097"/>
                    <a:ext cx="0" cy="116073"/>
                  </a:xfrm>
                  <a:prstGeom prst="straightConnector1">
                    <a:avLst/>
                  </a:prstGeom>
                  <a:noFill/>
                  <a:ln w="3175" cap="flat" cmpd="sng" algn="ctr">
                    <a:solidFill>
                      <a:sysClr val="windowText" lastClr="000000"/>
                    </a:solidFill>
                    <a:prstDash val="solid"/>
                    <a:miter lim="800000"/>
                    <a:tailEnd type="arrow"/>
                  </a:ln>
                  <a:effectLst/>
                </p:spPr>
              </p:cxnSp>
              <p:cxnSp>
                <p:nvCxnSpPr>
                  <p:cNvPr id="154" name="Straight Arrow Connector 142">
                    <a:extLst>
                      <a:ext uri="{FF2B5EF4-FFF2-40B4-BE49-F238E27FC236}">
                        <a16:creationId xmlns:a16="http://schemas.microsoft.com/office/drawing/2014/main" id="{F25D263F-F15F-FE4C-B13B-618122C9E573}"/>
                      </a:ext>
                    </a:extLst>
                  </p:cNvPr>
                  <p:cNvCxnSpPr/>
                  <p:nvPr/>
                </p:nvCxnSpPr>
                <p:spPr>
                  <a:xfrm flipV="1">
                    <a:off x="5681741" y="4567883"/>
                    <a:ext cx="0" cy="116073"/>
                  </a:xfrm>
                  <a:prstGeom prst="straightConnector1">
                    <a:avLst/>
                  </a:prstGeom>
                  <a:noFill/>
                  <a:ln w="3175" cap="flat" cmpd="sng" algn="ctr">
                    <a:solidFill>
                      <a:sysClr val="windowText" lastClr="000000"/>
                    </a:solidFill>
                    <a:prstDash val="solid"/>
                    <a:miter lim="800000"/>
                    <a:tailEnd type="arrow"/>
                  </a:ln>
                  <a:effectLst/>
                </p:spPr>
              </p:cxnSp>
              <p:cxnSp>
                <p:nvCxnSpPr>
                  <p:cNvPr id="155" name="Straight Arrow Connector 143">
                    <a:extLst>
                      <a:ext uri="{FF2B5EF4-FFF2-40B4-BE49-F238E27FC236}">
                        <a16:creationId xmlns:a16="http://schemas.microsoft.com/office/drawing/2014/main" id="{CF5C0D69-F6A1-5043-B34A-715E7D74898F}"/>
                      </a:ext>
                    </a:extLst>
                  </p:cNvPr>
                  <p:cNvCxnSpPr/>
                  <p:nvPr/>
                </p:nvCxnSpPr>
                <p:spPr>
                  <a:xfrm flipV="1">
                    <a:off x="5914618" y="4567883"/>
                    <a:ext cx="0" cy="116073"/>
                  </a:xfrm>
                  <a:prstGeom prst="straightConnector1">
                    <a:avLst/>
                  </a:prstGeom>
                  <a:noFill/>
                  <a:ln w="3175" cap="flat" cmpd="sng" algn="ctr">
                    <a:solidFill>
                      <a:sysClr val="windowText" lastClr="000000"/>
                    </a:solidFill>
                    <a:prstDash val="solid"/>
                    <a:miter lim="800000"/>
                    <a:tailEnd type="arrow"/>
                  </a:ln>
                  <a:effectLst/>
                </p:spPr>
              </p:cxnSp>
              <p:cxnSp>
                <p:nvCxnSpPr>
                  <p:cNvPr id="156" name="Straight Arrow Connector 144">
                    <a:extLst>
                      <a:ext uri="{FF2B5EF4-FFF2-40B4-BE49-F238E27FC236}">
                        <a16:creationId xmlns:a16="http://schemas.microsoft.com/office/drawing/2014/main" id="{0171BEB8-78B4-4F4A-ADDE-94A0306F17A7}"/>
                      </a:ext>
                    </a:extLst>
                  </p:cNvPr>
                  <p:cNvCxnSpPr/>
                  <p:nvPr/>
                </p:nvCxnSpPr>
                <p:spPr>
                  <a:xfrm>
                    <a:off x="5330951" y="4567883"/>
                    <a:ext cx="0" cy="116073"/>
                  </a:xfrm>
                  <a:prstGeom prst="straightConnector1">
                    <a:avLst/>
                  </a:prstGeom>
                  <a:noFill/>
                  <a:ln w="3175" cap="flat" cmpd="sng" algn="ctr">
                    <a:solidFill>
                      <a:sysClr val="windowText" lastClr="000000"/>
                    </a:solidFill>
                    <a:prstDash val="solid"/>
                    <a:miter lim="800000"/>
                    <a:tailEnd type="arrow"/>
                  </a:ln>
                  <a:effectLst/>
                </p:spPr>
              </p:cxnSp>
              <p:cxnSp>
                <p:nvCxnSpPr>
                  <p:cNvPr id="157" name="Straight Arrow Connector 146">
                    <a:extLst>
                      <a:ext uri="{FF2B5EF4-FFF2-40B4-BE49-F238E27FC236}">
                        <a16:creationId xmlns:a16="http://schemas.microsoft.com/office/drawing/2014/main" id="{CEEFCC90-B0B0-6D42-855E-1D122786E786}"/>
                      </a:ext>
                    </a:extLst>
                  </p:cNvPr>
                  <p:cNvCxnSpPr/>
                  <p:nvPr/>
                </p:nvCxnSpPr>
                <p:spPr>
                  <a:xfrm>
                    <a:off x="5563382" y="4567883"/>
                    <a:ext cx="0" cy="116073"/>
                  </a:xfrm>
                  <a:prstGeom prst="straightConnector1">
                    <a:avLst/>
                  </a:prstGeom>
                  <a:noFill/>
                  <a:ln w="3175" cap="flat" cmpd="sng" algn="ctr">
                    <a:solidFill>
                      <a:sysClr val="windowText" lastClr="000000"/>
                    </a:solidFill>
                    <a:prstDash val="solid"/>
                    <a:miter lim="800000"/>
                    <a:tailEnd type="arrow"/>
                  </a:ln>
                  <a:effectLst/>
                </p:spPr>
              </p:cxnSp>
              <p:cxnSp>
                <p:nvCxnSpPr>
                  <p:cNvPr id="158" name="Straight Arrow Connector 147">
                    <a:extLst>
                      <a:ext uri="{FF2B5EF4-FFF2-40B4-BE49-F238E27FC236}">
                        <a16:creationId xmlns:a16="http://schemas.microsoft.com/office/drawing/2014/main" id="{553DE343-32A5-634A-A32E-3588621398C9}"/>
                      </a:ext>
                    </a:extLst>
                  </p:cNvPr>
                  <p:cNvCxnSpPr/>
                  <p:nvPr/>
                </p:nvCxnSpPr>
                <p:spPr>
                  <a:xfrm>
                    <a:off x="5799269" y="4567883"/>
                    <a:ext cx="0" cy="116073"/>
                  </a:xfrm>
                  <a:prstGeom prst="straightConnector1">
                    <a:avLst/>
                  </a:prstGeom>
                  <a:noFill/>
                  <a:ln w="3175" cap="flat" cmpd="sng" algn="ctr">
                    <a:solidFill>
                      <a:sysClr val="windowText" lastClr="000000"/>
                    </a:solidFill>
                    <a:prstDash val="solid"/>
                    <a:miter lim="800000"/>
                    <a:tailEnd type="arrow"/>
                  </a:ln>
                  <a:effectLst/>
                </p:spPr>
              </p:cxnSp>
              <p:cxnSp>
                <p:nvCxnSpPr>
                  <p:cNvPr id="159" name="Straight Arrow Connector 148">
                    <a:extLst>
                      <a:ext uri="{FF2B5EF4-FFF2-40B4-BE49-F238E27FC236}">
                        <a16:creationId xmlns:a16="http://schemas.microsoft.com/office/drawing/2014/main" id="{686E14AD-221F-5047-AA5A-3DDC524321D7}"/>
                      </a:ext>
                    </a:extLst>
                  </p:cNvPr>
                  <p:cNvCxnSpPr/>
                  <p:nvPr/>
                </p:nvCxnSpPr>
                <p:spPr>
                  <a:xfrm>
                    <a:off x="6031835" y="4567883"/>
                    <a:ext cx="0" cy="116073"/>
                  </a:xfrm>
                  <a:prstGeom prst="straightConnector1">
                    <a:avLst/>
                  </a:prstGeom>
                  <a:noFill/>
                  <a:ln w="3175" cap="flat" cmpd="sng" algn="ctr">
                    <a:solidFill>
                      <a:sysClr val="windowText" lastClr="000000"/>
                    </a:solidFill>
                    <a:prstDash val="solid"/>
                    <a:miter lim="800000"/>
                    <a:tailEnd type="arrow"/>
                  </a:ln>
                  <a:effectLst/>
                </p:spPr>
              </p:cxnSp>
            </p:grpSp>
            <p:sp>
              <p:nvSpPr>
                <p:cNvPr id="151" name="TextBox 150">
                  <a:extLst>
                    <a:ext uri="{FF2B5EF4-FFF2-40B4-BE49-F238E27FC236}">
                      <a16:creationId xmlns:a16="http://schemas.microsoft.com/office/drawing/2014/main" id="{B456C06A-827D-E643-9E8B-2D018D9804F9}"/>
                    </a:ext>
                  </a:extLst>
                </p:cNvPr>
                <p:cNvSpPr txBox="1"/>
                <p:nvPr/>
              </p:nvSpPr>
              <p:spPr>
                <a:xfrm>
                  <a:off x="4747263" y="4267614"/>
                  <a:ext cx="1705047" cy="2631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FF0000"/>
                      </a:solidFill>
                      <a:effectLst/>
                      <a:uLnTx/>
                      <a:uFillTx/>
                      <a:latin typeface="Arial"/>
                      <a:ea typeface=""/>
                      <a:cs typeface="Arial"/>
                    </a:rPr>
                    <a:t>PPLN</a:t>
                  </a:r>
                  <a:endParaRPr kumimoji="0" lang="en-US" sz="1400" b="0" i="0" u="none" strike="noStrike" kern="0" cap="none" spc="0" normalizeH="0" baseline="-25000" noProof="0" dirty="0">
                    <a:ln>
                      <a:noFill/>
                    </a:ln>
                    <a:solidFill>
                      <a:prstClr val="black"/>
                    </a:solidFill>
                    <a:effectLst/>
                    <a:uLnTx/>
                    <a:uFillTx/>
                    <a:latin typeface="Arial"/>
                    <a:ea typeface=""/>
                    <a:cs typeface="Arial"/>
                  </a:endParaRPr>
                </a:p>
              </p:txBody>
            </p:sp>
          </p:grpSp>
        </p:grpSp>
        <p:pic>
          <p:nvPicPr>
            <p:cNvPr id="168" name="Graphic 167">
              <a:extLst>
                <a:ext uri="{FF2B5EF4-FFF2-40B4-BE49-F238E27FC236}">
                  <a16:creationId xmlns:a16="http://schemas.microsoft.com/office/drawing/2014/main" id="{DCF40753-1DD2-CA4D-BAD4-F3640279888C}"/>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6470054" y="4962728"/>
              <a:ext cx="2447609" cy="1545380"/>
            </a:xfrm>
            <a:prstGeom prst="rect">
              <a:avLst/>
            </a:prstGeom>
          </p:spPr>
        </p:pic>
      </p:grpSp>
    </p:spTree>
    <p:extLst>
      <p:ext uri="{BB962C8B-B14F-4D97-AF65-F5344CB8AC3E}">
        <p14:creationId xmlns:p14="http://schemas.microsoft.com/office/powerpoint/2010/main" val="2573973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93A4E-81C3-08B6-F09E-7EC0A1BC7D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F54A98-BB5B-1905-4B97-DA8426554F5D}"/>
              </a:ext>
            </a:extLst>
          </p:cNvPr>
          <p:cNvSpPr>
            <a:spLocks noGrp="1"/>
          </p:cNvSpPr>
          <p:nvPr>
            <p:ph type="title"/>
          </p:nvPr>
        </p:nvSpPr>
        <p:spPr/>
        <p:txBody>
          <a:bodyPr/>
          <a:lstStyle/>
          <a:p>
            <a:r>
              <a:rPr lang="en-US" sz="2800" dirty="0"/>
              <a:t>Quasi Phase-Matching Enables Efficient Multicycle THz Generation</a:t>
            </a:r>
          </a:p>
        </p:txBody>
      </p:sp>
      <p:sp>
        <p:nvSpPr>
          <p:cNvPr id="3" name="Footer Placeholder 2">
            <a:extLst>
              <a:ext uri="{FF2B5EF4-FFF2-40B4-BE49-F238E27FC236}">
                <a16:creationId xmlns:a16="http://schemas.microsoft.com/office/drawing/2014/main" id="{A9CBB08C-EEE3-D50A-31C9-AC740F310BC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Arial"/>
                <a:ea typeface="+mn-ea"/>
                <a:cs typeface="+mn-cs"/>
              </a:rPr>
              <a:t>N.H. Matlis | PhASE26 | Sept 21</a:t>
            </a:r>
            <a:endParaRPr kumimoji="0" lang="en-US" sz="10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36" name="Group 35">
            <a:extLst>
              <a:ext uri="{FF2B5EF4-FFF2-40B4-BE49-F238E27FC236}">
                <a16:creationId xmlns:a16="http://schemas.microsoft.com/office/drawing/2014/main" id="{4CEDAB78-2E27-F43B-A4C5-89CC90524E80}"/>
              </a:ext>
            </a:extLst>
          </p:cNvPr>
          <p:cNvGrpSpPr/>
          <p:nvPr/>
        </p:nvGrpSpPr>
        <p:grpSpPr>
          <a:xfrm>
            <a:off x="259773" y="727364"/>
            <a:ext cx="11650037" cy="1079883"/>
            <a:chOff x="259773" y="727364"/>
            <a:chExt cx="11650037" cy="1079883"/>
          </a:xfrm>
        </p:grpSpPr>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5227A1BF-870A-1B42-360E-A8999D5F22A6}"/>
                    </a:ext>
                  </a:extLst>
                </p:cNvPr>
                <p:cNvSpPr txBox="1"/>
                <p:nvPr/>
              </p:nvSpPr>
              <p:spPr>
                <a:xfrm>
                  <a:off x="1388616" y="1407137"/>
                  <a:ext cx="116179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el-GR" sz="2000" b="0" i="1" u="none" strike="noStrike" kern="1200" cap="none" spc="0" normalizeH="0" baseline="0" noProof="0">
                                <a:ln>
                                  <a:noFill/>
                                </a:ln>
                                <a:solidFill>
                                  <a:srgbClr val="C00000"/>
                                </a:solidFill>
                                <a:effectLst/>
                                <a:uLnTx/>
                                <a:uFillTx/>
                                <a:latin typeface="Cambria Math"/>
                                <a:ea typeface="+mn-ea"/>
                                <a:cs typeface="+mn-cs"/>
                              </a:rPr>
                            </m:ctrlPr>
                          </m:sSubPr>
                          <m:e>
                            <m:r>
                              <m:rPr>
                                <m:sty m:val="p"/>
                              </m:rPr>
                              <a:rPr kumimoji="0" lang="el-GR" sz="2000" b="0" i="1" u="none" strike="noStrike" kern="1200" cap="none" spc="0" normalizeH="0" baseline="0" noProof="0">
                                <a:ln>
                                  <a:noFill/>
                                </a:ln>
                                <a:solidFill>
                                  <a:srgbClr val="C00000"/>
                                </a:solidFill>
                                <a:effectLst/>
                                <a:uLnTx/>
                                <a:uFillTx/>
                                <a:latin typeface="Cambria Math"/>
                                <a:ea typeface="+mn-ea"/>
                                <a:cs typeface="+mn-cs"/>
                              </a:rPr>
                              <m:t>ω</m:t>
                            </m:r>
                          </m:e>
                          <m:sub>
                            <m:r>
                              <a:rPr kumimoji="0" lang="en-US" sz="2000" b="0"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1</m:t>
                            </m:r>
                          </m:sub>
                        </m:sSub>
                        <m:r>
                          <a:rPr kumimoji="0" lang="en-US" sz="2000" b="0"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 &amp; </m:t>
                        </m:r>
                        <m:sSub>
                          <m:sSubPr>
                            <m:ctrlPr>
                              <a:rPr kumimoji="0" lang="el-GR" sz="2000" b="0" i="1" u="none" strike="noStrike" kern="1200" cap="none" spc="0" normalizeH="0" baseline="0" noProof="0" smtClean="0">
                                <a:ln>
                                  <a:noFill/>
                                </a:ln>
                                <a:solidFill>
                                  <a:srgbClr val="C00000"/>
                                </a:solidFill>
                                <a:effectLst/>
                                <a:uLnTx/>
                                <a:uFillTx/>
                                <a:latin typeface="Cambria Math"/>
                                <a:ea typeface="+mn-ea"/>
                                <a:cs typeface="+mn-cs"/>
                              </a:rPr>
                            </m:ctrlPr>
                          </m:sSubPr>
                          <m:e>
                            <m:r>
                              <m:rPr>
                                <m:sty m:val="p"/>
                              </m:rPr>
                              <a:rPr kumimoji="0" lang="el-GR" sz="2000" b="0" i="1" u="none" strike="noStrike" kern="1200" cap="none" spc="0" normalizeH="0" baseline="0" noProof="0" smtClean="0">
                                <a:ln>
                                  <a:noFill/>
                                </a:ln>
                                <a:solidFill>
                                  <a:srgbClr val="C00000"/>
                                </a:solidFill>
                                <a:effectLst/>
                                <a:uLnTx/>
                                <a:uFillTx/>
                                <a:latin typeface="Cambria Math"/>
                                <a:ea typeface="+mn-ea"/>
                                <a:cs typeface="+mn-cs"/>
                              </a:rPr>
                              <m:t>ω</m:t>
                            </m:r>
                          </m:e>
                          <m:sub>
                            <m:r>
                              <a:rPr kumimoji="0" lang="en-US" sz="2000" b="0" i="1" u="none" strike="noStrike" kern="1200" cap="none" spc="0" normalizeH="0" baseline="0" noProof="0" smtClean="0">
                                <a:ln>
                                  <a:noFill/>
                                </a:ln>
                                <a:solidFill>
                                  <a:srgbClr val="C00000"/>
                                </a:solidFill>
                                <a:effectLst/>
                                <a:uLnTx/>
                                <a:uFillTx/>
                                <a:latin typeface="Cambria Math"/>
                                <a:ea typeface="+mn-ea"/>
                                <a:cs typeface="+mn-cs"/>
                              </a:rPr>
                              <m:t>2</m:t>
                            </m:r>
                          </m:sub>
                        </m:sSub>
                      </m:oMath>
                    </m:oMathPara>
                  </a14:m>
                  <a:endParaRPr kumimoji="0" lang="en-US" sz="2000" b="0" i="0" u="none" strike="noStrike" kern="1200" cap="none" spc="0" normalizeH="0" baseline="0" noProof="0" dirty="0">
                    <a:ln>
                      <a:noFill/>
                    </a:ln>
                    <a:solidFill>
                      <a:srgbClr val="C00000"/>
                    </a:solidFill>
                    <a:effectLst/>
                    <a:uLnTx/>
                    <a:uFillTx/>
                    <a:latin typeface="Arial"/>
                    <a:ea typeface="+mn-ea"/>
                    <a:cs typeface="+mn-cs"/>
                  </a:endParaRPr>
                </a:p>
              </p:txBody>
            </p:sp>
          </mc:Choice>
          <mc:Fallback xmlns="">
            <p:sp>
              <p:nvSpPr>
                <p:cNvPr id="41" name="TextBox 40"/>
                <p:cNvSpPr txBox="1">
                  <a:spLocks noRot="1" noChangeAspect="1" noMove="1" noResize="1" noEditPoints="1" noAdjustHandles="1" noChangeArrowheads="1" noChangeShapeType="1" noTextEdit="1"/>
                </p:cNvSpPr>
                <p:nvPr/>
              </p:nvSpPr>
              <p:spPr>
                <a:xfrm>
                  <a:off x="1388616" y="1407137"/>
                  <a:ext cx="1161792" cy="400110"/>
                </a:xfrm>
                <a:prstGeom prst="rect">
                  <a:avLst/>
                </a:prstGeom>
                <a:blipFill>
                  <a:blip r:embed="rId21"/>
                  <a:stretch>
                    <a:fillRect b="-18182"/>
                  </a:stretch>
                </a:blipFill>
              </p:spPr>
              <p:txBody>
                <a:bodyPr/>
                <a:lstStyle/>
                <a:p>
                  <a:r>
                    <a:rPr lang="en-US">
                      <a:noFill/>
                    </a:rPr>
                    <a:t> </a:t>
                  </a:r>
                </a:p>
              </p:txBody>
            </p:sp>
          </mc:Fallback>
        </mc:AlternateContent>
        <p:grpSp>
          <p:nvGrpSpPr>
            <p:cNvPr id="70" name="Group 69">
              <a:extLst>
                <a:ext uri="{FF2B5EF4-FFF2-40B4-BE49-F238E27FC236}">
                  <a16:creationId xmlns:a16="http://schemas.microsoft.com/office/drawing/2014/main" id="{739BC9F5-1205-9079-D3CA-2CF1960B9451}"/>
                </a:ext>
              </a:extLst>
            </p:cNvPr>
            <p:cNvGrpSpPr/>
            <p:nvPr/>
          </p:nvGrpSpPr>
          <p:grpSpPr>
            <a:xfrm>
              <a:off x="4171211" y="1213618"/>
              <a:ext cx="2683054" cy="428276"/>
              <a:chOff x="1524000" y="2209800"/>
              <a:chExt cx="7315200" cy="2362200"/>
            </a:xfrm>
          </p:grpSpPr>
          <p:sp>
            <p:nvSpPr>
              <p:cNvPr id="79" name="Rectangle 78">
                <a:extLst>
                  <a:ext uri="{FF2B5EF4-FFF2-40B4-BE49-F238E27FC236}">
                    <a16:creationId xmlns:a16="http://schemas.microsoft.com/office/drawing/2014/main" id="{01301A04-2465-4CA0-6A20-437CB061FAF9}"/>
                  </a:ext>
                </a:extLst>
              </p:cNvPr>
              <p:cNvSpPr/>
              <p:nvPr/>
            </p:nvSpPr>
            <p:spPr>
              <a:xfrm>
                <a:off x="1524000" y="2209800"/>
                <a:ext cx="914400" cy="2362200"/>
              </a:xfrm>
              <a:prstGeom prst="rect">
                <a:avLst/>
              </a:prstGeom>
              <a:solidFill>
                <a:schemeClr val="accent5">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80" name="Rectangle 79">
                <a:extLst>
                  <a:ext uri="{FF2B5EF4-FFF2-40B4-BE49-F238E27FC236}">
                    <a16:creationId xmlns:a16="http://schemas.microsoft.com/office/drawing/2014/main" id="{469E5687-F52E-8549-9EA5-0F06605E4D9A}"/>
                  </a:ext>
                </a:extLst>
              </p:cNvPr>
              <p:cNvSpPr/>
              <p:nvPr/>
            </p:nvSpPr>
            <p:spPr>
              <a:xfrm>
                <a:off x="3352800" y="2209800"/>
                <a:ext cx="914400" cy="2362200"/>
              </a:xfrm>
              <a:prstGeom prst="rect">
                <a:avLst/>
              </a:prstGeom>
              <a:solidFill>
                <a:schemeClr val="accent5">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81" name="Rectangle 80">
                <a:extLst>
                  <a:ext uri="{FF2B5EF4-FFF2-40B4-BE49-F238E27FC236}">
                    <a16:creationId xmlns:a16="http://schemas.microsoft.com/office/drawing/2014/main" id="{33BA0ECA-3606-F863-C78C-D2ED00E5F4F0}"/>
                  </a:ext>
                </a:extLst>
              </p:cNvPr>
              <p:cNvSpPr/>
              <p:nvPr/>
            </p:nvSpPr>
            <p:spPr>
              <a:xfrm>
                <a:off x="5181600" y="2209800"/>
                <a:ext cx="914400" cy="2362200"/>
              </a:xfrm>
              <a:prstGeom prst="rect">
                <a:avLst/>
              </a:prstGeom>
              <a:solidFill>
                <a:schemeClr val="accent5">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sng" strike="noStrike" kern="1200" cap="none" spc="0" normalizeH="0" baseline="0" noProof="0" dirty="0" err="1">
                  <a:ln>
                    <a:noFill/>
                  </a:ln>
                  <a:solidFill>
                    <a:prstClr val="black"/>
                  </a:solidFill>
                  <a:effectLst/>
                  <a:uLnTx/>
                  <a:uFillTx/>
                  <a:latin typeface="Arial"/>
                  <a:ea typeface="+mn-ea"/>
                  <a:cs typeface="+mn-cs"/>
                </a:endParaRPr>
              </a:p>
            </p:txBody>
          </p:sp>
          <p:sp>
            <p:nvSpPr>
              <p:cNvPr id="82" name="Rectangle 81">
                <a:extLst>
                  <a:ext uri="{FF2B5EF4-FFF2-40B4-BE49-F238E27FC236}">
                    <a16:creationId xmlns:a16="http://schemas.microsoft.com/office/drawing/2014/main" id="{5728CF8B-785B-FBB0-7190-7ACA1AA770A4}"/>
                  </a:ext>
                </a:extLst>
              </p:cNvPr>
              <p:cNvSpPr/>
              <p:nvPr/>
            </p:nvSpPr>
            <p:spPr>
              <a:xfrm>
                <a:off x="7010400" y="2209800"/>
                <a:ext cx="914400" cy="2362200"/>
              </a:xfrm>
              <a:prstGeom prst="rect">
                <a:avLst/>
              </a:prstGeom>
              <a:solidFill>
                <a:schemeClr val="accent5">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sng" strike="noStrike" kern="1200" cap="none" spc="0" normalizeH="0" baseline="0" noProof="0" dirty="0" err="1">
                  <a:ln>
                    <a:noFill/>
                  </a:ln>
                  <a:solidFill>
                    <a:prstClr val="black"/>
                  </a:solidFill>
                  <a:effectLst/>
                  <a:uLnTx/>
                  <a:uFillTx/>
                  <a:latin typeface="Arial"/>
                  <a:ea typeface="+mn-ea"/>
                  <a:cs typeface="+mn-cs"/>
                </a:endParaRPr>
              </a:p>
            </p:txBody>
          </p:sp>
          <p:sp>
            <p:nvSpPr>
              <p:cNvPr id="83" name="Rectangle 82">
                <a:extLst>
                  <a:ext uri="{FF2B5EF4-FFF2-40B4-BE49-F238E27FC236}">
                    <a16:creationId xmlns:a16="http://schemas.microsoft.com/office/drawing/2014/main" id="{66244CA0-06C6-8A2E-A93C-7A075FC62EEB}"/>
                  </a:ext>
                </a:extLst>
              </p:cNvPr>
              <p:cNvSpPr/>
              <p:nvPr/>
            </p:nvSpPr>
            <p:spPr>
              <a:xfrm>
                <a:off x="2438399" y="2209800"/>
                <a:ext cx="914399" cy="2362200"/>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84" name="Rectangle 83">
                <a:extLst>
                  <a:ext uri="{FF2B5EF4-FFF2-40B4-BE49-F238E27FC236}">
                    <a16:creationId xmlns:a16="http://schemas.microsoft.com/office/drawing/2014/main" id="{2E29CFE0-C4E4-FBEB-BBEB-F4A501A53FD4}"/>
                  </a:ext>
                </a:extLst>
              </p:cNvPr>
              <p:cNvSpPr/>
              <p:nvPr/>
            </p:nvSpPr>
            <p:spPr>
              <a:xfrm>
                <a:off x="4267200" y="2209800"/>
                <a:ext cx="914400" cy="2362200"/>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85" name="Rectangle 84">
                <a:extLst>
                  <a:ext uri="{FF2B5EF4-FFF2-40B4-BE49-F238E27FC236}">
                    <a16:creationId xmlns:a16="http://schemas.microsoft.com/office/drawing/2014/main" id="{840CEFE6-6CED-BB6C-F26B-34B0FFC929BF}"/>
                  </a:ext>
                </a:extLst>
              </p:cNvPr>
              <p:cNvSpPr/>
              <p:nvPr/>
            </p:nvSpPr>
            <p:spPr>
              <a:xfrm>
                <a:off x="6096000" y="2209800"/>
                <a:ext cx="914400" cy="2362200"/>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sng" strike="noStrike" kern="1200" cap="none" spc="0" normalizeH="0" baseline="0" noProof="0" dirty="0" err="1">
                  <a:ln>
                    <a:noFill/>
                  </a:ln>
                  <a:solidFill>
                    <a:prstClr val="black"/>
                  </a:solidFill>
                  <a:effectLst/>
                  <a:uLnTx/>
                  <a:uFillTx/>
                  <a:latin typeface="Arial"/>
                  <a:ea typeface="+mn-ea"/>
                  <a:cs typeface="+mn-cs"/>
                </a:endParaRPr>
              </a:p>
            </p:txBody>
          </p:sp>
          <p:sp>
            <p:nvSpPr>
              <p:cNvPr id="86" name="Rectangle 85">
                <a:extLst>
                  <a:ext uri="{FF2B5EF4-FFF2-40B4-BE49-F238E27FC236}">
                    <a16:creationId xmlns:a16="http://schemas.microsoft.com/office/drawing/2014/main" id="{1F81BDE8-C1AC-8ABD-C195-DAF033FC1C4C}"/>
                  </a:ext>
                </a:extLst>
              </p:cNvPr>
              <p:cNvSpPr/>
              <p:nvPr/>
            </p:nvSpPr>
            <p:spPr>
              <a:xfrm>
                <a:off x="7924800" y="2209800"/>
                <a:ext cx="914400" cy="2362200"/>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sng" strike="noStrike" kern="1200" cap="none" spc="0" normalizeH="0" baseline="0" noProof="0" dirty="0" err="1">
                  <a:ln>
                    <a:noFill/>
                  </a:ln>
                  <a:solidFill>
                    <a:prstClr val="black"/>
                  </a:solidFill>
                  <a:effectLst/>
                  <a:uLnTx/>
                  <a:uFillTx/>
                  <a:latin typeface="Arial"/>
                  <a:ea typeface="+mn-ea"/>
                  <a:cs typeface="+mn-cs"/>
                </a:endParaRPr>
              </a:p>
            </p:txBody>
          </p:sp>
        </p:grp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F3D5B521-D09F-0B87-4F2F-306BF1819AEE}"/>
                    </a:ext>
                  </a:extLst>
                </p:cNvPr>
                <p:cNvSpPr txBox="1"/>
                <p:nvPr/>
              </p:nvSpPr>
              <p:spPr>
                <a:xfrm>
                  <a:off x="6506288" y="1403600"/>
                  <a:ext cx="381964" cy="2616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a:ea typeface="+mn-ea"/>
                      <a:cs typeface="+mn-cs"/>
                    </a:rPr>
                    <a:t>-</a:t>
                  </a:r>
                  <a14:m>
                    <m:oMath xmlns:m="http://schemas.openxmlformats.org/officeDocument/2006/math">
                      <m:sSup>
                        <m:sSupPr>
                          <m:ctrlPr>
                            <a:rPr kumimoji="0" lang="el-GR" sz="1100" b="0" i="1" u="none" strike="noStrike" kern="1200" cap="none" spc="0" normalizeH="0" baseline="0" noProof="0" smtClean="0">
                              <a:ln>
                                <a:noFill/>
                              </a:ln>
                              <a:solidFill>
                                <a:prstClr val="black"/>
                              </a:solidFill>
                              <a:effectLst/>
                              <a:uLnTx/>
                              <a:uFillTx/>
                              <a:latin typeface="Cambria Math"/>
                              <a:ea typeface="+mn-ea"/>
                              <a:cs typeface="+mn-cs"/>
                            </a:rPr>
                          </m:ctrlPr>
                        </m:sSupPr>
                        <m:e>
                          <m:r>
                            <m:rPr>
                              <m:sty m:val="p"/>
                            </m:rPr>
                            <a:rPr kumimoji="0" lang="el-GR" sz="1100" b="0" i="1" u="none" strike="noStrike" kern="1200" cap="none" spc="0" normalizeH="0" baseline="0" noProof="0" smtClean="0">
                              <a:ln>
                                <a:noFill/>
                              </a:ln>
                              <a:solidFill>
                                <a:prstClr val="black"/>
                              </a:solidFill>
                              <a:effectLst/>
                              <a:uLnTx/>
                              <a:uFillTx/>
                              <a:latin typeface="Cambria Math"/>
                              <a:ea typeface="+mn-ea"/>
                              <a:cs typeface="+mn-cs"/>
                            </a:rPr>
                            <m:t>Χ</m:t>
                          </m:r>
                        </m:e>
                        <m:sup>
                          <m:r>
                            <a:rPr kumimoji="0" lang="en-US" sz="1100" b="0" i="1" u="none" strike="noStrike" kern="1200" cap="none" spc="0" normalizeH="0" baseline="0" noProof="0" smtClean="0">
                              <a:ln>
                                <a:noFill/>
                              </a:ln>
                              <a:solidFill>
                                <a:prstClr val="black"/>
                              </a:solidFill>
                              <a:effectLst/>
                              <a:uLnTx/>
                              <a:uFillTx/>
                              <a:latin typeface="Cambria Math"/>
                              <a:ea typeface="+mn-ea"/>
                              <a:cs typeface="+mn-cs"/>
                            </a:rPr>
                            <m:t>2</m:t>
                          </m:r>
                        </m:sup>
                      </m:sSup>
                    </m:oMath>
                  </a14:m>
                  <a:endParaRPr kumimoji="0" lang="en-US" sz="11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71" name="TextBox 70"/>
                <p:cNvSpPr txBox="1">
                  <a:spLocks noRot="1" noChangeAspect="1" noMove="1" noResize="1" noEditPoints="1" noAdjustHandles="1" noChangeArrowheads="1" noChangeShapeType="1" noTextEdit="1"/>
                </p:cNvSpPr>
                <p:nvPr/>
              </p:nvSpPr>
              <p:spPr>
                <a:xfrm>
                  <a:off x="6506288" y="1403600"/>
                  <a:ext cx="381964" cy="261610"/>
                </a:xfrm>
                <a:prstGeom prst="rect">
                  <a:avLst/>
                </a:prstGeom>
                <a:blipFill>
                  <a:blip r:embed="rId22"/>
                  <a:stretch>
                    <a:fillRect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3F4F25AB-9573-9978-91B7-404BA101AF05}"/>
                    </a:ext>
                  </a:extLst>
                </p:cNvPr>
                <p:cNvSpPr txBox="1"/>
                <p:nvPr/>
              </p:nvSpPr>
              <p:spPr>
                <a:xfrm>
                  <a:off x="5157473" y="1403600"/>
                  <a:ext cx="381964" cy="2616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a:ea typeface="+mn-ea"/>
                      <a:cs typeface="+mn-cs"/>
                    </a:rPr>
                    <a:t>-</a:t>
                  </a:r>
                  <a14:m>
                    <m:oMath xmlns:m="http://schemas.openxmlformats.org/officeDocument/2006/math">
                      <m:sSup>
                        <m:sSupPr>
                          <m:ctrlPr>
                            <a:rPr kumimoji="0" lang="el-GR" sz="1100" b="0" i="1" u="none" strike="noStrike" kern="1200" cap="none" spc="0" normalizeH="0" baseline="0" noProof="0" smtClean="0">
                              <a:ln>
                                <a:noFill/>
                              </a:ln>
                              <a:solidFill>
                                <a:prstClr val="black"/>
                              </a:solidFill>
                              <a:effectLst/>
                              <a:uLnTx/>
                              <a:uFillTx/>
                              <a:latin typeface="Cambria Math"/>
                              <a:ea typeface="+mn-ea"/>
                              <a:cs typeface="+mn-cs"/>
                            </a:rPr>
                          </m:ctrlPr>
                        </m:sSupPr>
                        <m:e>
                          <m:r>
                            <m:rPr>
                              <m:sty m:val="p"/>
                            </m:rPr>
                            <a:rPr kumimoji="0" lang="el-GR" sz="1100" b="0" i="1" u="none" strike="noStrike" kern="1200" cap="none" spc="0" normalizeH="0" baseline="0" noProof="0" smtClean="0">
                              <a:ln>
                                <a:noFill/>
                              </a:ln>
                              <a:solidFill>
                                <a:prstClr val="black"/>
                              </a:solidFill>
                              <a:effectLst/>
                              <a:uLnTx/>
                              <a:uFillTx/>
                              <a:latin typeface="Cambria Math"/>
                              <a:ea typeface="+mn-ea"/>
                              <a:cs typeface="+mn-cs"/>
                            </a:rPr>
                            <m:t>Χ</m:t>
                          </m:r>
                        </m:e>
                        <m:sup>
                          <m:r>
                            <a:rPr kumimoji="0" lang="en-US" sz="1100" b="0" i="1" u="none" strike="noStrike" kern="1200" cap="none" spc="0" normalizeH="0" baseline="0" noProof="0" smtClean="0">
                              <a:ln>
                                <a:noFill/>
                              </a:ln>
                              <a:solidFill>
                                <a:prstClr val="black"/>
                              </a:solidFill>
                              <a:effectLst/>
                              <a:uLnTx/>
                              <a:uFillTx/>
                              <a:latin typeface="Cambria Math"/>
                              <a:ea typeface="+mn-ea"/>
                              <a:cs typeface="+mn-cs"/>
                            </a:rPr>
                            <m:t>2</m:t>
                          </m:r>
                        </m:sup>
                      </m:sSup>
                    </m:oMath>
                  </a14:m>
                  <a:endParaRPr kumimoji="0" lang="en-US" sz="11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72" name="TextBox 71"/>
                <p:cNvSpPr txBox="1">
                  <a:spLocks noRot="1" noChangeAspect="1" noMove="1" noResize="1" noEditPoints="1" noAdjustHandles="1" noChangeArrowheads="1" noChangeShapeType="1" noTextEdit="1"/>
                </p:cNvSpPr>
                <p:nvPr/>
              </p:nvSpPr>
              <p:spPr>
                <a:xfrm>
                  <a:off x="5157473" y="1403600"/>
                  <a:ext cx="381964" cy="261610"/>
                </a:xfrm>
                <a:prstGeom prst="rect">
                  <a:avLst/>
                </a:prstGeom>
                <a:blipFill>
                  <a:blip r:embed="rId23"/>
                  <a:stretch>
                    <a:fillRect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12C1ECF4-A5CF-468D-999E-C3E624ADD8AB}"/>
                    </a:ext>
                  </a:extLst>
                </p:cNvPr>
                <p:cNvSpPr txBox="1"/>
                <p:nvPr/>
              </p:nvSpPr>
              <p:spPr>
                <a:xfrm>
                  <a:off x="4483066" y="1403600"/>
                  <a:ext cx="381964" cy="2616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a:ea typeface="+mn-ea"/>
                      <a:cs typeface="+mn-cs"/>
                    </a:rPr>
                    <a:t>-</a:t>
                  </a:r>
                  <a14:m>
                    <m:oMath xmlns:m="http://schemas.openxmlformats.org/officeDocument/2006/math">
                      <m:sSup>
                        <m:sSupPr>
                          <m:ctrlPr>
                            <a:rPr kumimoji="0" lang="el-GR" sz="1100" b="0" i="1" u="none" strike="noStrike" kern="1200" cap="none" spc="0" normalizeH="0" baseline="0" noProof="0" smtClean="0">
                              <a:ln>
                                <a:noFill/>
                              </a:ln>
                              <a:solidFill>
                                <a:prstClr val="black"/>
                              </a:solidFill>
                              <a:effectLst/>
                              <a:uLnTx/>
                              <a:uFillTx/>
                              <a:latin typeface="Cambria Math"/>
                              <a:ea typeface="+mn-ea"/>
                              <a:cs typeface="+mn-cs"/>
                            </a:rPr>
                          </m:ctrlPr>
                        </m:sSupPr>
                        <m:e>
                          <m:r>
                            <m:rPr>
                              <m:sty m:val="p"/>
                            </m:rPr>
                            <a:rPr kumimoji="0" lang="el-GR" sz="1100" b="0" i="1" u="none" strike="noStrike" kern="1200" cap="none" spc="0" normalizeH="0" baseline="0" noProof="0" smtClean="0">
                              <a:ln>
                                <a:noFill/>
                              </a:ln>
                              <a:solidFill>
                                <a:prstClr val="black"/>
                              </a:solidFill>
                              <a:effectLst/>
                              <a:uLnTx/>
                              <a:uFillTx/>
                              <a:latin typeface="Cambria Math"/>
                              <a:ea typeface="+mn-ea"/>
                              <a:cs typeface="+mn-cs"/>
                            </a:rPr>
                            <m:t>Χ</m:t>
                          </m:r>
                        </m:e>
                        <m:sup>
                          <m:r>
                            <a:rPr kumimoji="0" lang="en-US" sz="1100" b="0" i="1" u="none" strike="noStrike" kern="1200" cap="none" spc="0" normalizeH="0" baseline="0" noProof="0" smtClean="0">
                              <a:ln>
                                <a:noFill/>
                              </a:ln>
                              <a:solidFill>
                                <a:prstClr val="black"/>
                              </a:solidFill>
                              <a:effectLst/>
                              <a:uLnTx/>
                              <a:uFillTx/>
                              <a:latin typeface="Cambria Math"/>
                              <a:ea typeface="+mn-ea"/>
                              <a:cs typeface="+mn-cs"/>
                            </a:rPr>
                            <m:t>2</m:t>
                          </m:r>
                        </m:sup>
                      </m:sSup>
                    </m:oMath>
                  </a14:m>
                  <a:endParaRPr kumimoji="0" lang="en-US" sz="11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73" name="TextBox 72"/>
                <p:cNvSpPr txBox="1">
                  <a:spLocks noRot="1" noChangeAspect="1" noMove="1" noResize="1" noEditPoints="1" noAdjustHandles="1" noChangeArrowheads="1" noChangeShapeType="1" noTextEdit="1"/>
                </p:cNvSpPr>
                <p:nvPr/>
              </p:nvSpPr>
              <p:spPr>
                <a:xfrm>
                  <a:off x="4483066" y="1403600"/>
                  <a:ext cx="381964" cy="261610"/>
                </a:xfrm>
                <a:prstGeom prst="rect">
                  <a:avLst/>
                </a:prstGeom>
                <a:blipFill>
                  <a:blip r:embed="rId24"/>
                  <a:stretch>
                    <a:fillRect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C6E88AFA-F32E-D1A6-C0FE-7DB8509621D5}"/>
                    </a:ext>
                  </a:extLst>
                </p:cNvPr>
                <p:cNvSpPr txBox="1"/>
                <p:nvPr/>
              </p:nvSpPr>
              <p:spPr>
                <a:xfrm>
                  <a:off x="5831880" y="1403600"/>
                  <a:ext cx="381964" cy="2616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a:ea typeface="+mn-ea"/>
                      <a:cs typeface="+mn-cs"/>
                    </a:rPr>
                    <a:t>-</a:t>
                  </a:r>
                  <a14:m>
                    <m:oMath xmlns:m="http://schemas.openxmlformats.org/officeDocument/2006/math">
                      <m:sSup>
                        <m:sSupPr>
                          <m:ctrlPr>
                            <a:rPr kumimoji="0" lang="el-GR" sz="1100" b="0" i="1" u="none" strike="noStrike" kern="1200" cap="none" spc="0" normalizeH="0" baseline="0" noProof="0" smtClean="0">
                              <a:ln>
                                <a:noFill/>
                              </a:ln>
                              <a:solidFill>
                                <a:prstClr val="black"/>
                              </a:solidFill>
                              <a:effectLst/>
                              <a:uLnTx/>
                              <a:uFillTx/>
                              <a:latin typeface="Cambria Math"/>
                              <a:ea typeface="+mn-ea"/>
                              <a:cs typeface="+mn-cs"/>
                            </a:rPr>
                          </m:ctrlPr>
                        </m:sSupPr>
                        <m:e>
                          <m:r>
                            <m:rPr>
                              <m:sty m:val="p"/>
                            </m:rPr>
                            <a:rPr kumimoji="0" lang="el-GR" sz="1100" b="0" i="1" u="none" strike="noStrike" kern="1200" cap="none" spc="0" normalizeH="0" baseline="0" noProof="0" smtClean="0">
                              <a:ln>
                                <a:noFill/>
                              </a:ln>
                              <a:solidFill>
                                <a:prstClr val="black"/>
                              </a:solidFill>
                              <a:effectLst/>
                              <a:uLnTx/>
                              <a:uFillTx/>
                              <a:latin typeface="Cambria Math"/>
                              <a:ea typeface="+mn-ea"/>
                              <a:cs typeface="+mn-cs"/>
                            </a:rPr>
                            <m:t>Χ</m:t>
                          </m:r>
                        </m:e>
                        <m:sup>
                          <m:r>
                            <a:rPr kumimoji="0" lang="en-US" sz="1100" b="0" i="1" u="none" strike="noStrike" kern="1200" cap="none" spc="0" normalizeH="0" baseline="0" noProof="0" smtClean="0">
                              <a:ln>
                                <a:noFill/>
                              </a:ln>
                              <a:solidFill>
                                <a:prstClr val="black"/>
                              </a:solidFill>
                              <a:effectLst/>
                              <a:uLnTx/>
                              <a:uFillTx/>
                              <a:latin typeface="Cambria Math"/>
                              <a:ea typeface="+mn-ea"/>
                              <a:cs typeface="+mn-cs"/>
                            </a:rPr>
                            <m:t>2</m:t>
                          </m:r>
                        </m:sup>
                      </m:sSup>
                    </m:oMath>
                  </a14:m>
                  <a:endParaRPr kumimoji="0" lang="en-US" sz="11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74" name="TextBox 73"/>
                <p:cNvSpPr txBox="1">
                  <a:spLocks noRot="1" noChangeAspect="1" noMove="1" noResize="1" noEditPoints="1" noAdjustHandles="1" noChangeArrowheads="1" noChangeShapeType="1" noTextEdit="1"/>
                </p:cNvSpPr>
                <p:nvPr/>
              </p:nvSpPr>
              <p:spPr>
                <a:xfrm>
                  <a:off x="5831880" y="1403600"/>
                  <a:ext cx="381964" cy="261610"/>
                </a:xfrm>
                <a:prstGeom prst="rect">
                  <a:avLst/>
                </a:prstGeom>
                <a:blipFill>
                  <a:blip r:embed="rId23"/>
                  <a:stretch>
                    <a:fillRect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26F0B1B5-DEB9-DF11-1A9B-C8A258209C3F}"/>
                    </a:ext>
                  </a:extLst>
                </p:cNvPr>
                <p:cNvSpPr txBox="1"/>
                <p:nvPr/>
              </p:nvSpPr>
              <p:spPr>
                <a:xfrm>
                  <a:off x="6179336" y="1231725"/>
                  <a:ext cx="373949" cy="2616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kumimoji="0" lang="el-GR" sz="1100" b="0" i="1" u="none" strike="noStrike" kern="1200" cap="none" spc="0" normalizeH="0" baseline="0" noProof="0" smtClean="0">
                                <a:ln>
                                  <a:noFill/>
                                </a:ln>
                                <a:solidFill>
                                  <a:prstClr val="black"/>
                                </a:solidFill>
                                <a:effectLst/>
                                <a:uLnTx/>
                                <a:uFillTx/>
                                <a:latin typeface="Cambria Math"/>
                                <a:ea typeface="+mn-ea"/>
                                <a:cs typeface="+mn-cs"/>
                              </a:rPr>
                            </m:ctrlPr>
                          </m:sSupPr>
                          <m:e>
                            <m:r>
                              <m:rPr>
                                <m:sty m:val="p"/>
                              </m:rPr>
                              <a:rPr kumimoji="0" lang="el-GR" sz="1100" b="0" i="1" u="none" strike="noStrike" kern="1200" cap="none" spc="0" normalizeH="0" baseline="0" noProof="0" smtClean="0">
                                <a:ln>
                                  <a:noFill/>
                                </a:ln>
                                <a:solidFill>
                                  <a:prstClr val="black"/>
                                </a:solidFill>
                                <a:effectLst/>
                                <a:uLnTx/>
                                <a:uFillTx/>
                                <a:latin typeface="Cambria Math"/>
                                <a:ea typeface="+mn-ea"/>
                                <a:cs typeface="+mn-cs"/>
                              </a:rPr>
                              <m:t>Χ</m:t>
                            </m:r>
                          </m:e>
                          <m:sup>
                            <m:r>
                              <a:rPr kumimoji="0" lang="en-US" sz="1100" b="0" i="1" u="none" strike="noStrike" kern="1200" cap="none" spc="0" normalizeH="0" baseline="0" noProof="0" smtClean="0">
                                <a:ln>
                                  <a:noFill/>
                                </a:ln>
                                <a:solidFill>
                                  <a:prstClr val="black"/>
                                </a:solidFill>
                                <a:effectLst/>
                                <a:uLnTx/>
                                <a:uFillTx/>
                                <a:latin typeface="Cambria Math"/>
                                <a:ea typeface="+mn-ea"/>
                                <a:cs typeface="+mn-cs"/>
                              </a:rPr>
                              <m:t>2</m:t>
                            </m:r>
                          </m:sup>
                        </m:sSup>
                      </m:oMath>
                    </m:oMathPara>
                  </a14:m>
                  <a:endParaRPr kumimoji="0" lang="en-US" sz="11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75" name="TextBox 74"/>
                <p:cNvSpPr txBox="1">
                  <a:spLocks noRot="1" noChangeAspect="1" noMove="1" noResize="1" noEditPoints="1" noAdjustHandles="1" noChangeArrowheads="1" noChangeShapeType="1" noTextEdit="1"/>
                </p:cNvSpPr>
                <p:nvPr/>
              </p:nvSpPr>
              <p:spPr>
                <a:xfrm>
                  <a:off x="6179336" y="1231725"/>
                  <a:ext cx="373949" cy="261610"/>
                </a:xfrm>
                <a:prstGeom prst="rect">
                  <a:avLst/>
                </a:prstGeom>
                <a:blipFill>
                  <a:blip r:embed="rId2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1C656260-5558-BDA5-9484-7E5553511577}"/>
                    </a:ext>
                  </a:extLst>
                </p:cNvPr>
                <p:cNvSpPr txBox="1"/>
                <p:nvPr/>
              </p:nvSpPr>
              <p:spPr>
                <a:xfrm>
                  <a:off x="5512827" y="1231725"/>
                  <a:ext cx="373949" cy="2616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kumimoji="0" lang="el-GR" sz="1100" b="0" i="1" u="none" strike="noStrike" kern="1200" cap="none" spc="0" normalizeH="0" baseline="0" noProof="0" smtClean="0">
                                <a:ln>
                                  <a:noFill/>
                                </a:ln>
                                <a:solidFill>
                                  <a:prstClr val="black"/>
                                </a:solidFill>
                                <a:effectLst/>
                                <a:uLnTx/>
                                <a:uFillTx/>
                                <a:latin typeface="Cambria Math"/>
                                <a:ea typeface="+mn-ea"/>
                                <a:cs typeface="+mn-cs"/>
                              </a:rPr>
                            </m:ctrlPr>
                          </m:sSupPr>
                          <m:e>
                            <m:r>
                              <m:rPr>
                                <m:sty m:val="p"/>
                              </m:rPr>
                              <a:rPr kumimoji="0" lang="el-GR" sz="1100" b="0" i="1" u="none" strike="noStrike" kern="1200" cap="none" spc="0" normalizeH="0" baseline="0" noProof="0" smtClean="0">
                                <a:ln>
                                  <a:noFill/>
                                </a:ln>
                                <a:solidFill>
                                  <a:prstClr val="black"/>
                                </a:solidFill>
                                <a:effectLst/>
                                <a:uLnTx/>
                                <a:uFillTx/>
                                <a:latin typeface="Cambria Math"/>
                                <a:ea typeface="+mn-ea"/>
                                <a:cs typeface="+mn-cs"/>
                              </a:rPr>
                              <m:t>Χ</m:t>
                            </m:r>
                          </m:e>
                          <m:sup>
                            <m:r>
                              <a:rPr kumimoji="0" lang="en-US" sz="1100" b="0" i="1" u="none" strike="noStrike" kern="1200" cap="none" spc="0" normalizeH="0" baseline="0" noProof="0" smtClean="0">
                                <a:ln>
                                  <a:noFill/>
                                </a:ln>
                                <a:solidFill>
                                  <a:prstClr val="black"/>
                                </a:solidFill>
                                <a:effectLst/>
                                <a:uLnTx/>
                                <a:uFillTx/>
                                <a:latin typeface="Cambria Math"/>
                                <a:ea typeface="+mn-ea"/>
                                <a:cs typeface="+mn-cs"/>
                              </a:rPr>
                              <m:t>2</m:t>
                            </m:r>
                          </m:sup>
                        </m:sSup>
                      </m:oMath>
                    </m:oMathPara>
                  </a14:m>
                  <a:endParaRPr kumimoji="0" lang="en-US" sz="11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76" name="TextBox 75"/>
                <p:cNvSpPr txBox="1">
                  <a:spLocks noRot="1" noChangeAspect="1" noMove="1" noResize="1" noEditPoints="1" noAdjustHandles="1" noChangeArrowheads="1" noChangeShapeType="1" noTextEdit="1"/>
                </p:cNvSpPr>
                <p:nvPr/>
              </p:nvSpPr>
              <p:spPr>
                <a:xfrm>
                  <a:off x="5512827" y="1231725"/>
                  <a:ext cx="373949" cy="261610"/>
                </a:xfrm>
                <a:prstGeom prst="rect">
                  <a:avLst/>
                </a:prstGeom>
                <a:blipFill>
                  <a:blip r:embed="rId2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8D542BCD-F16D-5D89-2E45-05521C4FA4C6}"/>
                    </a:ext>
                  </a:extLst>
                </p:cNvPr>
                <p:cNvSpPr txBox="1"/>
                <p:nvPr/>
              </p:nvSpPr>
              <p:spPr>
                <a:xfrm>
                  <a:off x="4846317" y="1231725"/>
                  <a:ext cx="373949" cy="2616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kumimoji="0" lang="el-GR" sz="1100" b="0" i="1" u="none" strike="noStrike" kern="1200" cap="none" spc="0" normalizeH="0" baseline="0" noProof="0" smtClean="0">
                                <a:ln>
                                  <a:noFill/>
                                </a:ln>
                                <a:solidFill>
                                  <a:prstClr val="black"/>
                                </a:solidFill>
                                <a:effectLst/>
                                <a:uLnTx/>
                                <a:uFillTx/>
                                <a:latin typeface="Cambria Math"/>
                                <a:ea typeface="+mn-ea"/>
                                <a:cs typeface="+mn-cs"/>
                              </a:rPr>
                            </m:ctrlPr>
                          </m:sSupPr>
                          <m:e>
                            <m:r>
                              <m:rPr>
                                <m:sty m:val="p"/>
                              </m:rPr>
                              <a:rPr kumimoji="0" lang="el-GR" sz="1100" b="0" i="1" u="none" strike="noStrike" kern="1200" cap="none" spc="0" normalizeH="0" baseline="0" noProof="0" smtClean="0">
                                <a:ln>
                                  <a:noFill/>
                                </a:ln>
                                <a:solidFill>
                                  <a:prstClr val="black"/>
                                </a:solidFill>
                                <a:effectLst/>
                                <a:uLnTx/>
                                <a:uFillTx/>
                                <a:latin typeface="Cambria Math"/>
                                <a:ea typeface="+mn-ea"/>
                                <a:cs typeface="+mn-cs"/>
                              </a:rPr>
                              <m:t>Χ</m:t>
                            </m:r>
                          </m:e>
                          <m:sup>
                            <m:r>
                              <a:rPr kumimoji="0" lang="en-US" sz="1100" b="0" i="1" u="none" strike="noStrike" kern="1200" cap="none" spc="0" normalizeH="0" baseline="0" noProof="0" smtClean="0">
                                <a:ln>
                                  <a:noFill/>
                                </a:ln>
                                <a:solidFill>
                                  <a:prstClr val="black"/>
                                </a:solidFill>
                                <a:effectLst/>
                                <a:uLnTx/>
                                <a:uFillTx/>
                                <a:latin typeface="Cambria Math"/>
                                <a:ea typeface="+mn-ea"/>
                                <a:cs typeface="+mn-cs"/>
                              </a:rPr>
                              <m:t>2</m:t>
                            </m:r>
                          </m:sup>
                        </m:sSup>
                      </m:oMath>
                    </m:oMathPara>
                  </a14:m>
                  <a:endParaRPr kumimoji="0" lang="en-US" sz="11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77" name="TextBox 76"/>
                <p:cNvSpPr txBox="1">
                  <a:spLocks noRot="1" noChangeAspect="1" noMove="1" noResize="1" noEditPoints="1" noAdjustHandles="1" noChangeArrowheads="1" noChangeShapeType="1" noTextEdit="1"/>
                </p:cNvSpPr>
                <p:nvPr/>
              </p:nvSpPr>
              <p:spPr>
                <a:xfrm>
                  <a:off x="4846317" y="1231725"/>
                  <a:ext cx="373949" cy="261610"/>
                </a:xfrm>
                <a:prstGeom prst="rect">
                  <a:avLst/>
                </a:prstGeom>
                <a:blipFill>
                  <a:blip r:embed="rId2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F4A0FBA4-ACB0-FA07-2587-83006ED8F07E}"/>
                    </a:ext>
                  </a:extLst>
                </p:cNvPr>
                <p:cNvSpPr txBox="1"/>
                <p:nvPr/>
              </p:nvSpPr>
              <p:spPr>
                <a:xfrm>
                  <a:off x="4179807" y="1231725"/>
                  <a:ext cx="373949" cy="2616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kumimoji="0" lang="el-GR" sz="1100" b="0" i="1" u="none" strike="noStrike" kern="1200" cap="none" spc="0" normalizeH="0" baseline="0" noProof="0" smtClean="0">
                                <a:ln>
                                  <a:noFill/>
                                </a:ln>
                                <a:solidFill>
                                  <a:prstClr val="black"/>
                                </a:solidFill>
                                <a:effectLst/>
                                <a:uLnTx/>
                                <a:uFillTx/>
                                <a:latin typeface="Cambria Math"/>
                                <a:ea typeface="+mn-ea"/>
                                <a:cs typeface="+mn-cs"/>
                              </a:rPr>
                            </m:ctrlPr>
                          </m:sSupPr>
                          <m:e>
                            <m:r>
                              <m:rPr>
                                <m:sty m:val="p"/>
                              </m:rPr>
                              <a:rPr kumimoji="0" lang="el-GR" sz="1100" b="0" i="1" u="none" strike="noStrike" kern="1200" cap="none" spc="0" normalizeH="0" baseline="0" noProof="0" smtClean="0">
                                <a:ln>
                                  <a:noFill/>
                                </a:ln>
                                <a:solidFill>
                                  <a:prstClr val="black"/>
                                </a:solidFill>
                                <a:effectLst/>
                                <a:uLnTx/>
                                <a:uFillTx/>
                                <a:latin typeface="Cambria Math"/>
                                <a:ea typeface="+mn-ea"/>
                                <a:cs typeface="+mn-cs"/>
                              </a:rPr>
                              <m:t>Χ</m:t>
                            </m:r>
                          </m:e>
                          <m:sup>
                            <m:r>
                              <a:rPr kumimoji="0" lang="en-US" sz="1100" b="0" i="1" u="none" strike="noStrike" kern="1200" cap="none" spc="0" normalizeH="0" baseline="0" noProof="0" smtClean="0">
                                <a:ln>
                                  <a:noFill/>
                                </a:ln>
                                <a:solidFill>
                                  <a:prstClr val="black"/>
                                </a:solidFill>
                                <a:effectLst/>
                                <a:uLnTx/>
                                <a:uFillTx/>
                                <a:latin typeface="Cambria Math"/>
                                <a:ea typeface="+mn-ea"/>
                                <a:cs typeface="+mn-cs"/>
                              </a:rPr>
                              <m:t>2</m:t>
                            </m:r>
                          </m:sup>
                        </m:sSup>
                      </m:oMath>
                    </m:oMathPara>
                  </a14:m>
                  <a:endParaRPr kumimoji="0" lang="en-US" sz="11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78" name="TextBox 77"/>
                <p:cNvSpPr txBox="1">
                  <a:spLocks noRot="1" noChangeAspect="1" noMove="1" noResize="1" noEditPoints="1" noAdjustHandles="1" noChangeArrowheads="1" noChangeShapeType="1" noTextEdit="1"/>
                </p:cNvSpPr>
                <p:nvPr/>
              </p:nvSpPr>
              <p:spPr>
                <a:xfrm>
                  <a:off x="4179807" y="1231725"/>
                  <a:ext cx="373949" cy="261610"/>
                </a:xfrm>
                <a:prstGeom prst="rect">
                  <a:avLst/>
                </a:prstGeom>
                <a:blipFill>
                  <a:blip r:embed="rId27"/>
                  <a:stretch>
                    <a:fillRect/>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27866A51-24E7-DF79-C021-631F5046BD9F}"/>
                </a:ext>
              </a:extLst>
            </p:cNvPr>
            <p:cNvSpPr/>
            <p:nvPr/>
          </p:nvSpPr>
          <p:spPr>
            <a:xfrm>
              <a:off x="3811346" y="764380"/>
              <a:ext cx="389080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Periodically poled nonlinear medium</a:t>
              </a:r>
            </a:p>
          </p:txBody>
        </p:sp>
        <p:cxnSp>
          <p:nvCxnSpPr>
            <p:cNvPr id="68" name="Straight Arrow Connector 67">
              <a:extLst>
                <a:ext uri="{FF2B5EF4-FFF2-40B4-BE49-F238E27FC236}">
                  <a16:creationId xmlns:a16="http://schemas.microsoft.com/office/drawing/2014/main" id="{ED7FD108-7B25-6606-568E-15217E4C1BAF}"/>
                </a:ext>
              </a:extLst>
            </p:cNvPr>
            <p:cNvCxnSpPr>
              <a:cxnSpLocks/>
            </p:cNvCxnSpPr>
            <p:nvPr/>
          </p:nvCxnSpPr>
          <p:spPr>
            <a:xfrm>
              <a:off x="259773" y="1414709"/>
              <a:ext cx="3870697"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00ACF5FB-0E72-A963-4072-E3E718517EA6}"/>
                </a:ext>
              </a:extLst>
            </p:cNvPr>
            <p:cNvCxnSpPr>
              <a:cxnSpLocks/>
            </p:cNvCxnSpPr>
            <p:nvPr/>
          </p:nvCxnSpPr>
          <p:spPr>
            <a:xfrm>
              <a:off x="6887249" y="1414709"/>
              <a:ext cx="606583" cy="0"/>
            </a:xfrm>
            <a:prstGeom prst="straightConnector1">
              <a:avLst/>
            </a:prstGeom>
            <a:ln w="254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88" name="Freeform 87">
              <a:extLst>
                <a:ext uri="{FF2B5EF4-FFF2-40B4-BE49-F238E27FC236}">
                  <a16:creationId xmlns:a16="http://schemas.microsoft.com/office/drawing/2014/main" id="{CB6DE7A6-5AAA-370D-212B-793F0D703198}"/>
                </a:ext>
              </a:extLst>
            </p:cNvPr>
            <p:cNvSpPr/>
            <p:nvPr/>
          </p:nvSpPr>
          <p:spPr>
            <a:xfrm>
              <a:off x="7524268" y="1084751"/>
              <a:ext cx="2323465" cy="629572"/>
            </a:xfrm>
            <a:custGeom>
              <a:avLst/>
              <a:gdLst>
                <a:gd name="connsiteX0" fmla="*/ 0 w 6837528"/>
                <a:gd name="connsiteY0" fmla="*/ 1132765 h 2060830"/>
                <a:gd name="connsiteX1" fmla="*/ 232012 w 6837528"/>
                <a:gd name="connsiteY1" fmla="*/ 1023583 h 2060830"/>
                <a:gd name="connsiteX2" fmla="*/ 518615 w 6837528"/>
                <a:gd name="connsiteY2" fmla="*/ 1160061 h 2060830"/>
                <a:gd name="connsiteX3" fmla="*/ 791570 w 6837528"/>
                <a:gd name="connsiteY3" fmla="*/ 941696 h 2060830"/>
                <a:gd name="connsiteX4" fmla="*/ 1091821 w 6837528"/>
                <a:gd name="connsiteY4" fmla="*/ 1269243 h 2060830"/>
                <a:gd name="connsiteX5" fmla="*/ 1378424 w 6837528"/>
                <a:gd name="connsiteY5" fmla="*/ 777923 h 2060830"/>
                <a:gd name="connsiteX6" fmla="*/ 1624083 w 6837528"/>
                <a:gd name="connsiteY6" fmla="*/ 1473959 h 2060830"/>
                <a:gd name="connsiteX7" fmla="*/ 1910686 w 6837528"/>
                <a:gd name="connsiteY7" fmla="*/ 518616 h 2060830"/>
                <a:gd name="connsiteX8" fmla="*/ 2224585 w 6837528"/>
                <a:gd name="connsiteY8" fmla="*/ 1705971 h 2060830"/>
                <a:gd name="connsiteX9" fmla="*/ 2470245 w 6837528"/>
                <a:gd name="connsiteY9" fmla="*/ 245661 h 2060830"/>
                <a:gd name="connsiteX10" fmla="*/ 2784143 w 6837528"/>
                <a:gd name="connsiteY10" fmla="*/ 1992574 h 2060830"/>
                <a:gd name="connsiteX11" fmla="*/ 3029803 w 6837528"/>
                <a:gd name="connsiteY11" fmla="*/ 40944 h 2060830"/>
                <a:gd name="connsiteX12" fmla="*/ 3343701 w 6837528"/>
                <a:gd name="connsiteY12" fmla="*/ 2060813 h 2060830"/>
                <a:gd name="connsiteX13" fmla="*/ 3603009 w 6837528"/>
                <a:gd name="connsiteY13" fmla="*/ 1 h 2060830"/>
                <a:gd name="connsiteX14" fmla="*/ 3916907 w 6837528"/>
                <a:gd name="connsiteY14" fmla="*/ 2047165 h 2060830"/>
                <a:gd name="connsiteX15" fmla="*/ 4162567 w 6837528"/>
                <a:gd name="connsiteY15" fmla="*/ 109183 h 2060830"/>
                <a:gd name="connsiteX16" fmla="*/ 4476465 w 6837528"/>
                <a:gd name="connsiteY16" fmla="*/ 1787858 h 2060830"/>
                <a:gd name="connsiteX17" fmla="*/ 4722125 w 6837528"/>
                <a:gd name="connsiteY17" fmla="*/ 354843 h 2060830"/>
                <a:gd name="connsiteX18" fmla="*/ 5022376 w 6837528"/>
                <a:gd name="connsiteY18" fmla="*/ 1555846 h 2060830"/>
                <a:gd name="connsiteX19" fmla="*/ 5281683 w 6837528"/>
                <a:gd name="connsiteY19" fmla="*/ 586855 h 2060830"/>
                <a:gd name="connsiteX20" fmla="*/ 5568286 w 6837528"/>
                <a:gd name="connsiteY20" fmla="*/ 1323834 h 2060830"/>
                <a:gd name="connsiteX21" fmla="*/ 5841242 w 6837528"/>
                <a:gd name="connsiteY21" fmla="*/ 777923 h 2060830"/>
                <a:gd name="connsiteX22" fmla="*/ 6127845 w 6837528"/>
                <a:gd name="connsiteY22" fmla="*/ 1146413 h 2060830"/>
                <a:gd name="connsiteX23" fmla="*/ 6400800 w 6837528"/>
                <a:gd name="connsiteY23" fmla="*/ 900753 h 2060830"/>
                <a:gd name="connsiteX24" fmla="*/ 6673755 w 6837528"/>
                <a:gd name="connsiteY24" fmla="*/ 1064526 h 2060830"/>
                <a:gd name="connsiteX25" fmla="*/ 6837528 w 6837528"/>
                <a:gd name="connsiteY25" fmla="*/ 996287 h 2060830"/>
                <a:gd name="connsiteX0" fmla="*/ 0 w 6837528"/>
                <a:gd name="connsiteY0" fmla="*/ 1132765 h 2060830"/>
                <a:gd name="connsiteX1" fmla="*/ 257412 w 6837528"/>
                <a:gd name="connsiteY1" fmla="*/ 1020408 h 2060830"/>
                <a:gd name="connsiteX2" fmla="*/ 518615 w 6837528"/>
                <a:gd name="connsiteY2" fmla="*/ 1160061 h 2060830"/>
                <a:gd name="connsiteX3" fmla="*/ 791570 w 6837528"/>
                <a:gd name="connsiteY3" fmla="*/ 941696 h 2060830"/>
                <a:gd name="connsiteX4" fmla="*/ 1091821 w 6837528"/>
                <a:gd name="connsiteY4" fmla="*/ 1269243 h 2060830"/>
                <a:gd name="connsiteX5" fmla="*/ 1378424 w 6837528"/>
                <a:gd name="connsiteY5" fmla="*/ 777923 h 2060830"/>
                <a:gd name="connsiteX6" fmla="*/ 1624083 w 6837528"/>
                <a:gd name="connsiteY6" fmla="*/ 1473959 h 2060830"/>
                <a:gd name="connsiteX7" fmla="*/ 1910686 w 6837528"/>
                <a:gd name="connsiteY7" fmla="*/ 518616 h 2060830"/>
                <a:gd name="connsiteX8" fmla="*/ 2224585 w 6837528"/>
                <a:gd name="connsiteY8" fmla="*/ 1705971 h 2060830"/>
                <a:gd name="connsiteX9" fmla="*/ 2470245 w 6837528"/>
                <a:gd name="connsiteY9" fmla="*/ 245661 h 2060830"/>
                <a:gd name="connsiteX10" fmla="*/ 2784143 w 6837528"/>
                <a:gd name="connsiteY10" fmla="*/ 1992574 h 2060830"/>
                <a:gd name="connsiteX11" fmla="*/ 3029803 w 6837528"/>
                <a:gd name="connsiteY11" fmla="*/ 40944 h 2060830"/>
                <a:gd name="connsiteX12" fmla="*/ 3343701 w 6837528"/>
                <a:gd name="connsiteY12" fmla="*/ 2060813 h 2060830"/>
                <a:gd name="connsiteX13" fmla="*/ 3603009 w 6837528"/>
                <a:gd name="connsiteY13" fmla="*/ 1 h 2060830"/>
                <a:gd name="connsiteX14" fmla="*/ 3916907 w 6837528"/>
                <a:gd name="connsiteY14" fmla="*/ 2047165 h 2060830"/>
                <a:gd name="connsiteX15" fmla="*/ 4162567 w 6837528"/>
                <a:gd name="connsiteY15" fmla="*/ 109183 h 2060830"/>
                <a:gd name="connsiteX16" fmla="*/ 4476465 w 6837528"/>
                <a:gd name="connsiteY16" fmla="*/ 1787858 h 2060830"/>
                <a:gd name="connsiteX17" fmla="*/ 4722125 w 6837528"/>
                <a:gd name="connsiteY17" fmla="*/ 354843 h 2060830"/>
                <a:gd name="connsiteX18" fmla="*/ 5022376 w 6837528"/>
                <a:gd name="connsiteY18" fmla="*/ 1555846 h 2060830"/>
                <a:gd name="connsiteX19" fmla="*/ 5281683 w 6837528"/>
                <a:gd name="connsiteY19" fmla="*/ 586855 h 2060830"/>
                <a:gd name="connsiteX20" fmla="*/ 5568286 w 6837528"/>
                <a:gd name="connsiteY20" fmla="*/ 1323834 h 2060830"/>
                <a:gd name="connsiteX21" fmla="*/ 5841242 w 6837528"/>
                <a:gd name="connsiteY21" fmla="*/ 777923 h 2060830"/>
                <a:gd name="connsiteX22" fmla="*/ 6127845 w 6837528"/>
                <a:gd name="connsiteY22" fmla="*/ 1146413 h 2060830"/>
                <a:gd name="connsiteX23" fmla="*/ 6400800 w 6837528"/>
                <a:gd name="connsiteY23" fmla="*/ 900753 h 2060830"/>
                <a:gd name="connsiteX24" fmla="*/ 6673755 w 6837528"/>
                <a:gd name="connsiteY24" fmla="*/ 1064526 h 2060830"/>
                <a:gd name="connsiteX25" fmla="*/ 6837528 w 6837528"/>
                <a:gd name="connsiteY25" fmla="*/ 996287 h 2060830"/>
                <a:gd name="connsiteX0" fmla="*/ 0 w 6818478"/>
                <a:gd name="connsiteY0" fmla="*/ 1107365 h 2060830"/>
                <a:gd name="connsiteX1" fmla="*/ 238362 w 6818478"/>
                <a:gd name="connsiteY1" fmla="*/ 1020408 h 2060830"/>
                <a:gd name="connsiteX2" fmla="*/ 499565 w 6818478"/>
                <a:gd name="connsiteY2" fmla="*/ 1160061 h 2060830"/>
                <a:gd name="connsiteX3" fmla="*/ 772520 w 6818478"/>
                <a:gd name="connsiteY3" fmla="*/ 941696 h 2060830"/>
                <a:gd name="connsiteX4" fmla="*/ 1072771 w 6818478"/>
                <a:gd name="connsiteY4" fmla="*/ 1269243 h 2060830"/>
                <a:gd name="connsiteX5" fmla="*/ 1359374 w 6818478"/>
                <a:gd name="connsiteY5" fmla="*/ 777923 h 2060830"/>
                <a:gd name="connsiteX6" fmla="*/ 1605033 w 6818478"/>
                <a:gd name="connsiteY6" fmla="*/ 1473959 h 2060830"/>
                <a:gd name="connsiteX7" fmla="*/ 1891636 w 6818478"/>
                <a:gd name="connsiteY7" fmla="*/ 518616 h 2060830"/>
                <a:gd name="connsiteX8" fmla="*/ 2205535 w 6818478"/>
                <a:gd name="connsiteY8" fmla="*/ 170597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72520 w 6818478"/>
                <a:gd name="connsiteY3" fmla="*/ 941696 h 2060830"/>
                <a:gd name="connsiteX4" fmla="*/ 1072771 w 6818478"/>
                <a:gd name="connsiteY4" fmla="*/ 1269243 h 2060830"/>
                <a:gd name="connsiteX5" fmla="*/ 1359374 w 6818478"/>
                <a:gd name="connsiteY5" fmla="*/ 777923 h 2060830"/>
                <a:gd name="connsiteX6" fmla="*/ 1605033 w 6818478"/>
                <a:gd name="connsiteY6" fmla="*/ 1473959 h 2060830"/>
                <a:gd name="connsiteX7" fmla="*/ 1891636 w 6818478"/>
                <a:gd name="connsiteY7" fmla="*/ 518616 h 2060830"/>
                <a:gd name="connsiteX8" fmla="*/ 2205535 w 6818478"/>
                <a:gd name="connsiteY8" fmla="*/ 170597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72771 w 6818478"/>
                <a:gd name="connsiteY4" fmla="*/ 1269243 h 2060830"/>
                <a:gd name="connsiteX5" fmla="*/ 1359374 w 6818478"/>
                <a:gd name="connsiteY5" fmla="*/ 777923 h 2060830"/>
                <a:gd name="connsiteX6" fmla="*/ 1605033 w 6818478"/>
                <a:gd name="connsiteY6" fmla="*/ 1473959 h 2060830"/>
                <a:gd name="connsiteX7" fmla="*/ 1891636 w 6818478"/>
                <a:gd name="connsiteY7" fmla="*/ 518616 h 2060830"/>
                <a:gd name="connsiteX8" fmla="*/ 2205535 w 6818478"/>
                <a:gd name="connsiteY8" fmla="*/ 170597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05033 w 6818478"/>
                <a:gd name="connsiteY6" fmla="*/ 1473959 h 2060830"/>
                <a:gd name="connsiteX7" fmla="*/ 1891636 w 6818478"/>
                <a:gd name="connsiteY7" fmla="*/ 518616 h 2060830"/>
                <a:gd name="connsiteX8" fmla="*/ 2205535 w 6818478"/>
                <a:gd name="connsiteY8" fmla="*/ 170597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891636 w 6818478"/>
                <a:gd name="connsiteY7" fmla="*/ 518616 h 2060830"/>
                <a:gd name="connsiteX8" fmla="*/ 2205535 w 6818478"/>
                <a:gd name="connsiteY8" fmla="*/ 170597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05535 w 6818478"/>
                <a:gd name="connsiteY8" fmla="*/ 170597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63895 w 6818478"/>
                <a:gd name="connsiteY9" fmla="*/ 2583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63895 w 6818478"/>
                <a:gd name="connsiteY9" fmla="*/ 2583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63895 w 6818478"/>
                <a:gd name="connsiteY9" fmla="*/ 258361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63895 w 6818478"/>
                <a:gd name="connsiteY9" fmla="*/ 258361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48020 w 6818478"/>
                <a:gd name="connsiteY9" fmla="*/ 261536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48020 w 6818478"/>
                <a:gd name="connsiteY9" fmla="*/ 261536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48020 w 6818478"/>
                <a:gd name="connsiteY9" fmla="*/ 261536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48020 w 6818478"/>
                <a:gd name="connsiteY9" fmla="*/ 261536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48020 w 6818478"/>
                <a:gd name="connsiteY9" fmla="*/ 261536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43517 w 6818478"/>
                <a:gd name="connsiteY15" fmla="*/ 109213 h 2060860"/>
                <a:gd name="connsiteX16" fmla="*/ 4457415 w 6818478"/>
                <a:gd name="connsiteY16" fmla="*/ 1787888 h 2060860"/>
                <a:gd name="connsiteX17" fmla="*/ 4703075 w 6818478"/>
                <a:gd name="connsiteY17" fmla="*/ 354873 h 2060860"/>
                <a:gd name="connsiteX18" fmla="*/ 5003326 w 6818478"/>
                <a:gd name="connsiteY18" fmla="*/ 1555876 h 2060860"/>
                <a:gd name="connsiteX19" fmla="*/ 5262633 w 6818478"/>
                <a:gd name="connsiteY19" fmla="*/ 586885 h 2060860"/>
                <a:gd name="connsiteX20" fmla="*/ 5549236 w 6818478"/>
                <a:gd name="connsiteY20" fmla="*/ 1323864 h 2060860"/>
                <a:gd name="connsiteX21" fmla="*/ 5822192 w 6818478"/>
                <a:gd name="connsiteY21" fmla="*/ 77795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7415 w 6818478"/>
                <a:gd name="connsiteY16" fmla="*/ 1787888 h 2060860"/>
                <a:gd name="connsiteX17" fmla="*/ 4703075 w 6818478"/>
                <a:gd name="connsiteY17" fmla="*/ 354873 h 2060860"/>
                <a:gd name="connsiteX18" fmla="*/ 5003326 w 6818478"/>
                <a:gd name="connsiteY18" fmla="*/ 1555876 h 2060860"/>
                <a:gd name="connsiteX19" fmla="*/ 5262633 w 6818478"/>
                <a:gd name="connsiteY19" fmla="*/ 586885 h 2060860"/>
                <a:gd name="connsiteX20" fmla="*/ 5549236 w 6818478"/>
                <a:gd name="connsiteY20" fmla="*/ 1323864 h 2060860"/>
                <a:gd name="connsiteX21" fmla="*/ 5822192 w 6818478"/>
                <a:gd name="connsiteY21" fmla="*/ 77795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703075 w 6818478"/>
                <a:gd name="connsiteY17" fmla="*/ 354873 h 2060860"/>
                <a:gd name="connsiteX18" fmla="*/ 5003326 w 6818478"/>
                <a:gd name="connsiteY18" fmla="*/ 1555876 h 2060860"/>
                <a:gd name="connsiteX19" fmla="*/ 5262633 w 6818478"/>
                <a:gd name="connsiteY19" fmla="*/ 586885 h 2060860"/>
                <a:gd name="connsiteX20" fmla="*/ 5549236 w 6818478"/>
                <a:gd name="connsiteY20" fmla="*/ 1323864 h 2060860"/>
                <a:gd name="connsiteX21" fmla="*/ 5822192 w 6818478"/>
                <a:gd name="connsiteY21" fmla="*/ 77795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687200 w 6818478"/>
                <a:gd name="connsiteY17" fmla="*/ 323123 h 2060860"/>
                <a:gd name="connsiteX18" fmla="*/ 5003326 w 6818478"/>
                <a:gd name="connsiteY18" fmla="*/ 1555876 h 2060860"/>
                <a:gd name="connsiteX19" fmla="*/ 5262633 w 6818478"/>
                <a:gd name="connsiteY19" fmla="*/ 586885 h 2060860"/>
                <a:gd name="connsiteX20" fmla="*/ 5549236 w 6818478"/>
                <a:gd name="connsiteY20" fmla="*/ 1323864 h 2060860"/>
                <a:gd name="connsiteX21" fmla="*/ 5822192 w 6818478"/>
                <a:gd name="connsiteY21" fmla="*/ 77795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687200 w 6818478"/>
                <a:gd name="connsiteY17" fmla="*/ 323123 h 2060860"/>
                <a:gd name="connsiteX18" fmla="*/ 4990626 w 6818478"/>
                <a:gd name="connsiteY18" fmla="*/ 1520951 h 2060860"/>
                <a:gd name="connsiteX19" fmla="*/ 5262633 w 6818478"/>
                <a:gd name="connsiteY19" fmla="*/ 586885 h 2060860"/>
                <a:gd name="connsiteX20" fmla="*/ 5549236 w 6818478"/>
                <a:gd name="connsiteY20" fmla="*/ 1323864 h 2060860"/>
                <a:gd name="connsiteX21" fmla="*/ 5822192 w 6818478"/>
                <a:gd name="connsiteY21" fmla="*/ 77795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687200 w 6818478"/>
                <a:gd name="connsiteY17" fmla="*/ 323123 h 2060860"/>
                <a:gd name="connsiteX18" fmla="*/ 4990626 w 6818478"/>
                <a:gd name="connsiteY18" fmla="*/ 1520951 h 2060860"/>
                <a:gd name="connsiteX19" fmla="*/ 5262633 w 6818478"/>
                <a:gd name="connsiteY19" fmla="*/ 586885 h 2060860"/>
                <a:gd name="connsiteX20" fmla="*/ 5539711 w 6818478"/>
                <a:gd name="connsiteY20" fmla="*/ 1292114 h 2060860"/>
                <a:gd name="connsiteX21" fmla="*/ 5822192 w 6818478"/>
                <a:gd name="connsiteY21" fmla="*/ 77795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687200 w 6818478"/>
                <a:gd name="connsiteY17" fmla="*/ 323123 h 2060860"/>
                <a:gd name="connsiteX18" fmla="*/ 4990626 w 6818478"/>
                <a:gd name="connsiteY18" fmla="*/ 1520951 h 2060860"/>
                <a:gd name="connsiteX19" fmla="*/ 5262633 w 6818478"/>
                <a:gd name="connsiteY19" fmla="*/ 586885 h 2060860"/>
                <a:gd name="connsiteX20" fmla="*/ 5539711 w 6818478"/>
                <a:gd name="connsiteY20" fmla="*/ 1292114 h 2060860"/>
                <a:gd name="connsiteX21" fmla="*/ 5819017 w 6818478"/>
                <a:gd name="connsiteY21" fmla="*/ 79700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687200 w 6818478"/>
                <a:gd name="connsiteY17" fmla="*/ 323123 h 2060860"/>
                <a:gd name="connsiteX18" fmla="*/ 4990626 w 6818478"/>
                <a:gd name="connsiteY18" fmla="*/ 1520951 h 2060860"/>
                <a:gd name="connsiteX19" fmla="*/ 5262633 w 6818478"/>
                <a:gd name="connsiteY19" fmla="*/ 586885 h 2060860"/>
                <a:gd name="connsiteX20" fmla="*/ 5539711 w 6818478"/>
                <a:gd name="connsiteY20" fmla="*/ 1292114 h 2060860"/>
                <a:gd name="connsiteX21" fmla="*/ 5819017 w 6818478"/>
                <a:gd name="connsiteY21" fmla="*/ 797003 h 2060860"/>
                <a:gd name="connsiteX22" fmla="*/ 6102445 w 6818478"/>
                <a:gd name="connsiteY22" fmla="*/ 11337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687200 w 6818478"/>
                <a:gd name="connsiteY17" fmla="*/ 323123 h 2060860"/>
                <a:gd name="connsiteX18" fmla="*/ 4990626 w 6818478"/>
                <a:gd name="connsiteY18" fmla="*/ 1520951 h 2060860"/>
                <a:gd name="connsiteX19" fmla="*/ 5262633 w 6818478"/>
                <a:gd name="connsiteY19" fmla="*/ 586885 h 2060860"/>
                <a:gd name="connsiteX20" fmla="*/ 5539711 w 6818478"/>
                <a:gd name="connsiteY20" fmla="*/ 1292114 h 2060860"/>
                <a:gd name="connsiteX21" fmla="*/ 5819017 w 6818478"/>
                <a:gd name="connsiteY21" fmla="*/ 797003 h 2060860"/>
                <a:gd name="connsiteX22" fmla="*/ 6102445 w 6818478"/>
                <a:gd name="connsiteY22" fmla="*/ 1133743 h 2060860"/>
                <a:gd name="connsiteX23" fmla="*/ 6381750 w 6818478"/>
                <a:gd name="connsiteY23" fmla="*/ 900783 h 2060860"/>
                <a:gd name="connsiteX24" fmla="*/ 6645180 w 6818478"/>
                <a:gd name="connsiteY24" fmla="*/ 1048681 h 2060860"/>
                <a:gd name="connsiteX25" fmla="*/ 6818478 w 6818478"/>
                <a:gd name="connsiteY25" fmla="*/ 996317 h 20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818478" h="2060860">
                  <a:moveTo>
                    <a:pt x="0" y="1107395"/>
                  </a:moveTo>
                  <a:cubicBezTo>
                    <a:pt x="72788" y="1050529"/>
                    <a:pt x="150868" y="1011655"/>
                    <a:pt x="238362" y="1020438"/>
                  </a:cubicBezTo>
                  <a:cubicBezTo>
                    <a:pt x="325856" y="1029221"/>
                    <a:pt x="433293" y="1173739"/>
                    <a:pt x="524965" y="1160091"/>
                  </a:cubicBezTo>
                  <a:cubicBezTo>
                    <a:pt x="616637" y="1146443"/>
                    <a:pt x="694977" y="921412"/>
                    <a:pt x="788395" y="938551"/>
                  </a:cubicBezTo>
                  <a:cubicBezTo>
                    <a:pt x="881813" y="955690"/>
                    <a:pt x="990308" y="1289689"/>
                    <a:pt x="1085471" y="1262923"/>
                  </a:cubicBezTo>
                  <a:cubicBezTo>
                    <a:pt x="1180634" y="1236157"/>
                    <a:pt x="1239443" y="749125"/>
                    <a:pt x="1359374" y="777953"/>
                  </a:cubicBezTo>
                  <a:cubicBezTo>
                    <a:pt x="1479305" y="806781"/>
                    <a:pt x="1523202" y="1510328"/>
                    <a:pt x="1633608" y="1454939"/>
                  </a:cubicBezTo>
                  <a:cubicBezTo>
                    <a:pt x="1744014" y="1399550"/>
                    <a:pt x="1813248" y="503261"/>
                    <a:pt x="1907511" y="521821"/>
                  </a:cubicBezTo>
                  <a:cubicBezTo>
                    <a:pt x="2001774" y="540381"/>
                    <a:pt x="2105925" y="1717627"/>
                    <a:pt x="2218235" y="1699651"/>
                  </a:cubicBezTo>
                  <a:cubicBezTo>
                    <a:pt x="2330545" y="1681675"/>
                    <a:pt x="2340473" y="231791"/>
                    <a:pt x="2448020" y="261566"/>
                  </a:cubicBezTo>
                  <a:cubicBezTo>
                    <a:pt x="2555567" y="291341"/>
                    <a:pt x="2674479" y="1972219"/>
                    <a:pt x="2768268" y="1935454"/>
                  </a:cubicBezTo>
                  <a:cubicBezTo>
                    <a:pt x="2862057" y="1898689"/>
                    <a:pt x="2918023" y="20076"/>
                    <a:pt x="3010753" y="40974"/>
                  </a:cubicBezTo>
                  <a:cubicBezTo>
                    <a:pt x="3103483" y="61872"/>
                    <a:pt x="3229117" y="2067667"/>
                    <a:pt x="3324651" y="2060843"/>
                  </a:cubicBezTo>
                  <a:cubicBezTo>
                    <a:pt x="3420185" y="2054019"/>
                    <a:pt x="3491600" y="9185"/>
                    <a:pt x="3583959" y="31"/>
                  </a:cubicBezTo>
                  <a:cubicBezTo>
                    <a:pt x="3676318" y="-9123"/>
                    <a:pt x="3788722" y="1985606"/>
                    <a:pt x="3878807" y="2005920"/>
                  </a:cubicBezTo>
                  <a:cubicBezTo>
                    <a:pt x="3968892" y="2026234"/>
                    <a:pt x="4029091" y="152960"/>
                    <a:pt x="4124467" y="121913"/>
                  </a:cubicBezTo>
                  <a:cubicBezTo>
                    <a:pt x="4219843" y="90866"/>
                    <a:pt x="4357276" y="1786103"/>
                    <a:pt x="4451065" y="1819638"/>
                  </a:cubicBezTo>
                  <a:cubicBezTo>
                    <a:pt x="4544854" y="1853173"/>
                    <a:pt x="4597273" y="372904"/>
                    <a:pt x="4687200" y="323123"/>
                  </a:cubicBezTo>
                  <a:cubicBezTo>
                    <a:pt x="4777127" y="273342"/>
                    <a:pt x="4894720" y="1476991"/>
                    <a:pt x="4990626" y="1520951"/>
                  </a:cubicBezTo>
                  <a:cubicBezTo>
                    <a:pt x="5086532" y="1564911"/>
                    <a:pt x="5171119" y="625024"/>
                    <a:pt x="5262633" y="586885"/>
                  </a:cubicBezTo>
                  <a:cubicBezTo>
                    <a:pt x="5354147" y="548746"/>
                    <a:pt x="5446980" y="1257094"/>
                    <a:pt x="5539711" y="1292114"/>
                  </a:cubicBezTo>
                  <a:cubicBezTo>
                    <a:pt x="5632442" y="1327134"/>
                    <a:pt x="5725228" y="823398"/>
                    <a:pt x="5819017" y="797003"/>
                  </a:cubicBezTo>
                  <a:cubicBezTo>
                    <a:pt x="5912806" y="770608"/>
                    <a:pt x="6008656" y="1116446"/>
                    <a:pt x="6102445" y="1133743"/>
                  </a:cubicBezTo>
                  <a:cubicBezTo>
                    <a:pt x="6196234" y="1151040"/>
                    <a:pt x="6291294" y="914960"/>
                    <a:pt x="6381750" y="900783"/>
                  </a:cubicBezTo>
                  <a:cubicBezTo>
                    <a:pt x="6472206" y="886606"/>
                    <a:pt x="6572392" y="1032759"/>
                    <a:pt x="6645180" y="1048681"/>
                  </a:cubicBezTo>
                  <a:cubicBezTo>
                    <a:pt x="6717968" y="1064603"/>
                    <a:pt x="6818478" y="996317"/>
                    <a:pt x="6818478" y="996317"/>
                  </a:cubicBezTo>
                </a:path>
              </a:pathLst>
            </a:cu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30A0"/>
                </a:solidFill>
                <a:effectLst/>
                <a:uLnTx/>
                <a:uFillTx/>
                <a:latin typeface="Arial"/>
                <a:ea typeface="+mn-ea"/>
                <a:cs typeface="+mn-cs"/>
              </a:endParaRPr>
            </a:p>
          </p:txBody>
        </p:sp>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FF7A3605-DF2C-B163-9446-D11E9A8E992B}"/>
                    </a:ext>
                  </a:extLst>
                </p:cNvPr>
                <p:cNvSpPr txBox="1"/>
                <p:nvPr/>
              </p:nvSpPr>
              <p:spPr>
                <a:xfrm>
                  <a:off x="9472348" y="881921"/>
                  <a:ext cx="243746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el-GR" sz="2400" b="0" i="1" u="none" strike="noStrike" kern="1200" cap="none" spc="0" normalizeH="0" baseline="0" noProof="0" smtClean="0">
                                <a:ln>
                                  <a:noFill/>
                                </a:ln>
                                <a:solidFill>
                                  <a:srgbClr val="7030A0"/>
                                </a:solidFill>
                                <a:effectLst/>
                                <a:uLnTx/>
                                <a:uFillTx/>
                                <a:latin typeface="Cambria Math" panose="02040503050406030204" pitchFamily="18" charset="0"/>
                                <a:ea typeface="Cambria Math" panose="02040503050406030204" pitchFamily="18" charset="0"/>
                                <a:cs typeface="+mn-cs"/>
                              </a:rPr>
                            </m:ctrlPr>
                          </m:sSubPr>
                          <m:e>
                            <m:r>
                              <m:rPr>
                                <m:sty m:val="p"/>
                              </m:rPr>
                              <a:rPr kumimoji="0" lang="el-GR" sz="2400" b="0" i="1" u="none" strike="noStrike" kern="1200" cap="none" spc="0" normalizeH="0" baseline="0" noProof="0" smtClean="0">
                                <a:ln>
                                  <a:noFill/>
                                </a:ln>
                                <a:solidFill>
                                  <a:srgbClr val="7030A0"/>
                                </a:solidFill>
                                <a:effectLst/>
                                <a:uLnTx/>
                                <a:uFillTx/>
                                <a:latin typeface="Cambria Math" panose="02040503050406030204" pitchFamily="18" charset="0"/>
                                <a:ea typeface="Cambria Math" panose="02040503050406030204" pitchFamily="18" charset="0"/>
                                <a:cs typeface="+mn-cs"/>
                              </a:rPr>
                              <m:t>Ω</m:t>
                            </m:r>
                          </m:e>
                          <m:sub>
                            <m:r>
                              <a:rPr kumimoji="0" lang="en-US" sz="2400" b="0" i="1" u="none" strike="noStrike" kern="1200" cap="none" spc="0" normalizeH="0" baseline="0" noProof="0" smtClean="0">
                                <a:ln>
                                  <a:noFill/>
                                </a:ln>
                                <a:solidFill>
                                  <a:srgbClr val="7030A0"/>
                                </a:solidFill>
                                <a:effectLst/>
                                <a:uLnTx/>
                                <a:uFillTx/>
                                <a:latin typeface="Cambria Math" panose="02040503050406030204" pitchFamily="18" charset="0"/>
                                <a:ea typeface="Cambria Math" panose="02040503050406030204" pitchFamily="18" charset="0"/>
                                <a:cs typeface="+mn-cs"/>
                              </a:rPr>
                              <m:t>𝑇𝐻𝑧</m:t>
                            </m:r>
                          </m:sub>
                        </m:sSub>
                        <m:r>
                          <a:rPr kumimoji="0" lang="en-US" sz="2400" b="0" i="1" u="none" strike="noStrike" kern="1200" cap="none" spc="0" normalizeH="0" baseline="0" noProof="0" smtClean="0">
                            <a:ln>
                              <a:noFill/>
                            </a:ln>
                            <a:solidFill>
                              <a:srgbClr val="7030A0"/>
                            </a:solidFill>
                            <a:effectLst/>
                            <a:uLnTx/>
                            <a:uFillTx/>
                            <a:latin typeface="Cambria Math" panose="02040503050406030204" pitchFamily="18" charset="0"/>
                            <a:ea typeface="Cambria Math" panose="02040503050406030204" pitchFamily="18" charset="0"/>
                            <a:cs typeface="+mn-cs"/>
                          </a:rPr>
                          <m:t>=</m:t>
                        </m:r>
                        <m:sSub>
                          <m:sSubPr>
                            <m:ctrlPr>
                              <a:rPr kumimoji="0" lang="el-GR" sz="2400" b="0" i="1" u="none" strike="noStrike" kern="1200" cap="none" spc="0" normalizeH="0" baseline="0" noProof="0">
                                <a:ln>
                                  <a:noFill/>
                                </a:ln>
                                <a:solidFill>
                                  <a:srgbClr val="7030A0"/>
                                </a:solidFill>
                                <a:effectLst/>
                                <a:uLnTx/>
                                <a:uFillTx/>
                                <a:latin typeface="Cambria Math"/>
                                <a:ea typeface="+mn-ea"/>
                                <a:cs typeface="+mn-cs"/>
                              </a:rPr>
                            </m:ctrlPr>
                          </m:sSubPr>
                          <m:e>
                            <m:r>
                              <m:rPr>
                                <m:sty m:val="p"/>
                              </m:rPr>
                              <a:rPr kumimoji="0" lang="el-GR" sz="2400" b="0" i="1" u="none" strike="noStrike" kern="1200" cap="none" spc="0" normalizeH="0" baseline="0" noProof="0">
                                <a:ln>
                                  <a:noFill/>
                                </a:ln>
                                <a:solidFill>
                                  <a:srgbClr val="7030A0"/>
                                </a:solidFill>
                                <a:effectLst/>
                                <a:uLnTx/>
                                <a:uFillTx/>
                                <a:latin typeface="Cambria Math"/>
                                <a:ea typeface="+mn-ea"/>
                                <a:cs typeface="+mn-cs"/>
                              </a:rPr>
                              <m:t>ω</m:t>
                            </m:r>
                          </m:e>
                          <m:sub>
                            <m:r>
                              <a:rPr kumimoji="0" lang="en-US" sz="2400" b="0" i="1" u="none" strike="noStrike" kern="1200" cap="none" spc="0" normalizeH="0" baseline="0" noProof="0" smtClean="0">
                                <a:ln>
                                  <a:noFill/>
                                </a:ln>
                                <a:solidFill>
                                  <a:srgbClr val="7030A0"/>
                                </a:solidFill>
                                <a:effectLst/>
                                <a:uLnTx/>
                                <a:uFillTx/>
                                <a:latin typeface="Cambria Math" panose="02040503050406030204" pitchFamily="18" charset="0"/>
                                <a:ea typeface="+mn-ea"/>
                                <a:cs typeface="+mn-cs"/>
                              </a:rPr>
                              <m:t>1</m:t>
                            </m:r>
                          </m:sub>
                        </m:sSub>
                        <m:r>
                          <a:rPr kumimoji="0" lang="en-US" sz="2400" b="0" i="1" u="none" strike="noStrike" kern="1200" cap="none" spc="0" normalizeH="0" baseline="0" noProof="0" smtClean="0">
                            <a:ln>
                              <a:noFill/>
                            </a:ln>
                            <a:solidFill>
                              <a:srgbClr val="7030A0"/>
                            </a:solidFill>
                            <a:effectLst/>
                            <a:uLnTx/>
                            <a:uFillTx/>
                            <a:latin typeface="Cambria Math" panose="02040503050406030204" pitchFamily="18" charset="0"/>
                            <a:ea typeface="+mn-ea"/>
                            <a:cs typeface="+mn-cs"/>
                          </a:rPr>
                          <m:t>−</m:t>
                        </m:r>
                        <m:sSub>
                          <m:sSubPr>
                            <m:ctrlPr>
                              <a:rPr kumimoji="0" lang="el-GR" sz="2400" b="0" i="1" u="none" strike="noStrike" kern="1200" cap="none" spc="0" normalizeH="0" baseline="0" noProof="0" smtClean="0">
                                <a:ln>
                                  <a:noFill/>
                                </a:ln>
                                <a:solidFill>
                                  <a:srgbClr val="7030A0"/>
                                </a:solidFill>
                                <a:effectLst/>
                                <a:uLnTx/>
                                <a:uFillTx/>
                                <a:latin typeface="Cambria Math"/>
                                <a:ea typeface="+mn-ea"/>
                                <a:cs typeface="+mn-cs"/>
                              </a:rPr>
                            </m:ctrlPr>
                          </m:sSubPr>
                          <m:e>
                            <m:r>
                              <m:rPr>
                                <m:sty m:val="p"/>
                              </m:rPr>
                              <a:rPr kumimoji="0" lang="el-GR" sz="2400" b="0" i="1" u="none" strike="noStrike" kern="1200" cap="none" spc="0" normalizeH="0" baseline="0" noProof="0" smtClean="0">
                                <a:ln>
                                  <a:noFill/>
                                </a:ln>
                                <a:solidFill>
                                  <a:srgbClr val="7030A0"/>
                                </a:solidFill>
                                <a:effectLst/>
                                <a:uLnTx/>
                                <a:uFillTx/>
                                <a:latin typeface="Cambria Math"/>
                                <a:ea typeface="+mn-ea"/>
                                <a:cs typeface="+mn-cs"/>
                              </a:rPr>
                              <m:t>ω</m:t>
                            </m:r>
                          </m:e>
                          <m:sub>
                            <m:r>
                              <a:rPr kumimoji="0" lang="en-US" sz="2400" b="0" i="1" u="none" strike="noStrike" kern="1200" cap="none" spc="0" normalizeH="0" baseline="0" noProof="0" smtClean="0">
                                <a:ln>
                                  <a:noFill/>
                                </a:ln>
                                <a:solidFill>
                                  <a:srgbClr val="7030A0"/>
                                </a:solidFill>
                                <a:effectLst/>
                                <a:uLnTx/>
                                <a:uFillTx/>
                                <a:latin typeface="Cambria Math"/>
                                <a:ea typeface="+mn-ea"/>
                                <a:cs typeface="+mn-cs"/>
                              </a:rPr>
                              <m:t>2</m:t>
                            </m:r>
                          </m:sub>
                        </m:sSub>
                      </m:oMath>
                    </m:oMathPara>
                  </a14:m>
                  <a:endParaRPr kumimoji="0" lang="en-US" sz="2400" b="0" i="0" u="none" strike="noStrike" kern="1200" cap="none" spc="0" normalizeH="0" baseline="0" noProof="0" dirty="0">
                    <a:ln>
                      <a:noFill/>
                    </a:ln>
                    <a:solidFill>
                      <a:srgbClr val="7030A0"/>
                    </a:solidFill>
                    <a:effectLst/>
                    <a:uLnTx/>
                    <a:uFillTx/>
                    <a:latin typeface="Arial"/>
                    <a:ea typeface="+mn-ea"/>
                    <a:cs typeface="+mn-cs"/>
                  </a:endParaRPr>
                </a:p>
              </p:txBody>
            </p:sp>
          </mc:Choice>
          <mc:Fallback xmlns="">
            <p:sp>
              <p:nvSpPr>
                <p:cNvPr id="90" name="TextBox 89">
                  <a:extLst>
                    <a:ext uri="{FF2B5EF4-FFF2-40B4-BE49-F238E27FC236}">
                      <a16:creationId xmlns:a16="http://schemas.microsoft.com/office/drawing/2014/main" id="{F56F7D3F-FF84-BC47-B21C-2A091AE30CE1}"/>
                    </a:ext>
                  </a:extLst>
                </p:cNvPr>
                <p:cNvSpPr txBox="1">
                  <a:spLocks noRot="1" noChangeAspect="1" noMove="1" noResize="1" noEditPoints="1" noAdjustHandles="1" noChangeArrowheads="1" noChangeShapeType="1" noTextEdit="1"/>
                </p:cNvSpPr>
                <p:nvPr/>
              </p:nvSpPr>
              <p:spPr>
                <a:xfrm>
                  <a:off x="9472348" y="881921"/>
                  <a:ext cx="2437462" cy="461665"/>
                </a:xfrm>
                <a:prstGeom prst="rect">
                  <a:avLst/>
                </a:prstGeom>
                <a:blipFill>
                  <a:blip r:embed="rId29"/>
                  <a:stretch>
                    <a:fillRect b="-2703"/>
                  </a:stretch>
                </a:blipFill>
              </p:spPr>
              <p:txBody>
                <a:bodyPr/>
                <a:lstStyle/>
                <a:p>
                  <a:r>
                    <a:rPr lang="en-US">
                      <a:noFill/>
                    </a:rPr>
                    <a:t> </a:t>
                  </a:r>
                </a:p>
              </p:txBody>
            </p:sp>
          </mc:Fallback>
        </mc:AlternateContent>
        <p:grpSp>
          <p:nvGrpSpPr>
            <p:cNvPr id="6" name="Group 5">
              <a:extLst>
                <a:ext uri="{FF2B5EF4-FFF2-40B4-BE49-F238E27FC236}">
                  <a16:creationId xmlns:a16="http://schemas.microsoft.com/office/drawing/2014/main" id="{F28634CF-29B6-E925-BDC8-46D1A5E8A655}"/>
                </a:ext>
              </a:extLst>
            </p:cNvPr>
            <p:cNvGrpSpPr/>
            <p:nvPr/>
          </p:nvGrpSpPr>
          <p:grpSpPr>
            <a:xfrm>
              <a:off x="422105" y="727364"/>
              <a:ext cx="3277059" cy="682616"/>
              <a:chOff x="2708105" y="2133829"/>
              <a:chExt cx="5511641" cy="419151"/>
            </a:xfrm>
          </p:grpSpPr>
          <p:sp>
            <p:nvSpPr>
              <p:cNvPr id="9" name="Freeform 8">
                <a:extLst>
                  <a:ext uri="{FF2B5EF4-FFF2-40B4-BE49-F238E27FC236}">
                    <a16:creationId xmlns:a16="http://schemas.microsoft.com/office/drawing/2014/main" id="{C5E65BB5-ED39-1992-9CEE-0365A63AE421}"/>
                  </a:ext>
                </a:extLst>
              </p:cNvPr>
              <p:cNvSpPr>
                <a:spLocks/>
              </p:cNvSpPr>
              <p:nvPr/>
            </p:nvSpPr>
            <p:spPr bwMode="auto">
              <a:xfrm flipH="1">
                <a:off x="2712365" y="2133829"/>
                <a:ext cx="302770" cy="41232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10" name="Freeform 9">
                <a:extLst>
                  <a:ext uri="{FF2B5EF4-FFF2-40B4-BE49-F238E27FC236}">
                    <a16:creationId xmlns:a16="http://schemas.microsoft.com/office/drawing/2014/main" id="{856731B2-2966-AF28-F5AA-81F66685953F}"/>
                  </a:ext>
                </a:extLst>
              </p:cNvPr>
              <p:cNvSpPr>
                <a:spLocks/>
              </p:cNvSpPr>
              <p:nvPr/>
            </p:nvSpPr>
            <p:spPr bwMode="auto">
              <a:xfrm flipH="1">
                <a:off x="3362187" y="2133829"/>
                <a:ext cx="302770" cy="41232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11" name="Freeform 10">
                <a:extLst>
                  <a:ext uri="{FF2B5EF4-FFF2-40B4-BE49-F238E27FC236}">
                    <a16:creationId xmlns:a16="http://schemas.microsoft.com/office/drawing/2014/main" id="{DCA1CDFC-E34C-96B7-2C17-5EE53B882B00}"/>
                  </a:ext>
                </a:extLst>
              </p:cNvPr>
              <p:cNvSpPr>
                <a:spLocks/>
              </p:cNvSpPr>
              <p:nvPr/>
            </p:nvSpPr>
            <p:spPr bwMode="auto">
              <a:xfrm flipH="1">
                <a:off x="3037276" y="2133829"/>
                <a:ext cx="302770" cy="41232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12" name="Freeform 11">
                <a:extLst>
                  <a:ext uri="{FF2B5EF4-FFF2-40B4-BE49-F238E27FC236}">
                    <a16:creationId xmlns:a16="http://schemas.microsoft.com/office/drawing/2014/main" id="{7B29090A-D5A6-D0FE-DD17-6C39D6E03343}"/>
                  </a:ext>
                </a:extLst>
              </p:cNvPr>
              <p:cNvSpPr>
                <a:spLocks/>
              </p:cNvSpPr>
              <p:nvPr/>
            </p:nvSpPr>
            <p:spPr bwMode="auto">
              <a:xfrm flipH="1">
                <a:off x="3687098" y="2133829"/>
                <a:ext cx="302770" cy="41232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14" name="Freeform 13">
                <a:extLst>
                  <a:ext uri="{FF2B5EF4-FFF2-40B4-BE49-F238E27FC236}">
                    <a16:creationId xmlns:a16="http://schemas.microsoft.com/office/drawing/2014/main" id="{E37A84A8-65F1-02E9-936C-45C7E124A515}"/>
                  </a:ext>
                </a:extLst>
              </p:cNvPr>
              <p:cNvSpPr>
                <a:spLocks/>
              </p:cNvSpPr>
              <p:nvPr/>
            </p:nvSpPr>
            <p:spPr bwMode="auto">
              <a:xfrm flipH="1">
                <a:off x="4012009" y="2133829"/>
                <a:ext cx="302770" cy="41232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15" name="Freeform 14">
                <a:extLst>
                  <a:ext uri="{FF2B5EF4-FFF2-40B4-BE49-F238E27FC236}">
                    <a16:creationId xmlns:a16="http://schemas.microsoft.com/office/drawing/2014/main" id="{F76EF5F8-5603-752F-44C3-CBC730EBEC89}"/>
                  </a:ext>
                </a:extLst>
              </p:cNvPr>
              <p:cNvSpPr>
                <a:spLocks/>
              </p:cNvSpPr>
              <p:nvPr/>
            </p:nvSpPr>
            <p:spPr bwMode="auto">
              <a:xfrm flipH="1">
                <a:off x="4336920" y="2133829"/>
                <a:ext cx="302770" cy="41232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16" name="Freeform 15">
                <a:extLst>
                  <a:ext uri="{FF2B5EF4-FFF2-40B4-BE49-F238E27FC236}">
                    <a16:creationId xmlns:a16="http://schemas.microsoft.com/office/drawing/2014/main" id="{5F2FA7ED-5487-5F19-A615-B51A6145A9CF}"/>
                  </a:ext>
                </a:extLst>
              </p:cNvPr>
              <p:cNvSpPr>
                <a:spLocks/>
              </p:cNvSpPr>
              <p:nvPr/>
            </p:nvSpPr>
            <p:spPr bwMode="auto">
              <a:xfrm flipH="1">
                <a:off x="4661831" y="2133829"/>
                <a:ext cx="302770" cy="41232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21" name="Freeform 20">
                <a:extLst>
                  <a:ext uri="{FF2B5EF4-FFF2-40B4-BE49-F238E27FC236}">
                    <a16:creationId xmlns:a16="http://schemas.microsoft.com/office/drawing/2014/main" id="{55147777-E902-41EE-500D-B18D51D6037F}"/>
                  </a:ext>
                </a:extLst>
              </p:cNvPr>
              <p:cNvSpPr>
                <a:spLocks/>
              </p:cNvSpPr>
              <p:nvPr/>
            </p:nvSpPr>
            <p:spPr bwMode="auto">
              <a:xfrm flipH="1">
                <a:off x="4986742" y="2133829"/>
                <a:ext cx="302770" cy="41232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22" name="Freeform 21">
                <a:extLst>
                  <a:ext uri="{FF2B5EF4-FFF2-40B4-BE49-F238E27FC236}">
                    <a16:creationId xmlns:a16="http://schemas.microsoft.com/office/drawing/2014/main" id="{84878F05-D2A6-7CDF-C09D-99FA1D8EECF9}"/>
                  </a:ext>
                </a:extLst>
              </p:cNvPr>
              <p:cNvSpPr>
                <a:spLocks/>
              </p:cNvSpPr>
              <p:nvPr/>
            </p:nvSpPr>
            <p:spPr bwMode="auto">
              <a:xfrm flipH="1">
                <a:off x="5311653" y="2133829"/>
                <a:ext cx="302770" cy="41232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cxnSp>
            <p:nvCxnSpPr>
              <p:cNvPr id="23" name="Straight Connector 22">
                <a:extLst>
                  <a:ext uri="{FF2B5EF4-FFF2-40B4-BE49-F238E27FC236}">
                    <a16:creationId xmlns:a16="http://schemas.microsoft.com/office/drawing/2014/main" id="{6EC869D3-50B5-405C-F274-7D77A9BFAA5A}"/>
                  </a:ext>
                </a:extLst>
              </p:cNvPr>
              <p:cNvCxnSpPr>
                <a:cxnSpLocks/>
              </p:cNvCxnSpPr>
              <p:nvPr/>
            </p:nvCxnSpPr>
            <p:spPr>
              <a:xfrm>
                <a:off x="2708105" y="2552980"/>
                <a:ext cx="2913913"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Freeform 23">
                <a:extLst>
                  <a:ext uri="{FF2B5EF4-FFF2-40B4-BE49-F238E27FC236}">
                    <a16:creationId xmlns:a16="http://schemas.microsoft.com/office/drawing/2014/main" id="{D42F31EE-9CA6-FFE3-3369-2321549626EC}"/>
                  </a:ext>
                </a:extLst>
              </p:cNvPr>
              <p:cNvSpPr>
                <a:spLocks/>
              </p:cNvSpPr>
              <p:nvPr/>
            </p:nvSpPr>
            <p:spPr bwMode="auto">
              <a:xfrm flipH="1">
                <a:off x="5961475" y="2133829"/>
                <a:ext cx="302770" cy="41232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25" name="Freeform 24">
                <a:extLst>
                  <a:ext uri="{FF2B5EF4-FFF2-40B4-BE49-F238E27FC236}">
                    <a16:creationId xmlns:a16="http://schemas.microsoft.com/office/drawing/2014/main" id="{6715B14D-F13B-4623-64F0-E8BA9DFC084D}"/>
                  </a:ext>
                </a:extLst>
              </p:cNvPr>
              <p:cNvSpPr>
                <a:spLocks/>
              </p:cNvSpPr>
              <p:nvPr/>
            </p:nvSpPr>
            <p:spPr bwMode="auto">
              <a:xfrm flipH="1">
                <a:off x="5636564" y="2133829"/>
                <a:ext cx="302770" cy="41232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26" name="Freeform 25">
                <a:extLst>
                  <a:ext uri="{FF2B5EF4-FFF2-40B4-BE49-F238E27FC236}">
                    <a16:creationId xmlns:a16="http://schemas.microsoft.com/office/drawing/2014/main" id="{FC681171-6DBF-1A66-0BC5-185D3A77B930}"/>
                  </a:ext>
                </a:extLst>
              </p:cNvPr>
              <p:cNvSpPr>
                <a:spLocks/>
              </p:cNvSpPr>
              <p:nvPr/>
            </p:nvSpPr>
            <p:spPr bwMode="auto">
              <a:xfrm flipH="1">
                <a:off x="6286386" y="2133829"/>
                <a:ext cx="302770" cy="41232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27" name="Freeform 26">
                <a:extLst>
                  <a:ext uri="{FF2B5EF4-FFF2-40B4-BE49-F238E27FC236}">
                    <a16:creationId xmlns:a16="http://schemas.microsoft.com/office/drawing/2014/main" id="{8A15447C-65A4-E022-2141-F5DCE411F24C}"/>
                  </a:ext>
                </a:extLst>
              </p:cNvPr>
              <p:cNvSpPr>
                <a:spLocks/>
              </p:cNvSpPr>
              <p:nvPr/>
            </p:nvSpPr>
            <p:spPr bwMode="auto">
              <a:xfrm flipH="1">
                <a:off x="6611297" y="2133829"/>
                <a:ext cx="302770" cy="41232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28" name="Freeform 27">
                <a:extLst>
                  <a:ext uri="{FF2B5EF4-FFF2-40B4-BE49-F238E27FC236}">
                    <a16:creationId xmlns:a16="http://schemas.microsoft.com/office/drawing/2014/main" id="{1EE85A55-89A7-D11B-1D36-0B206DAFE535}"/>
                  </a:ext>
                </a:extLst>
              </p:cNvPr>
              <p:cNvSpPr>
                <a:spLocks/>
              </p:cNvSpPr>
              <p:nvPr/>
            </p:nvSpPr>
            <p:spPr bwMode="auto">
              <a:xfrm flipH="1">
                <a:off x="6936208" y="2133829"/>
                <a:ext cx="302770" cy="41232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29" name="Freeform 28">
                <a:extLst>
                  <a:ext uri="{FF2B5EF4-FFF2-40B4-BE49-F238E27FC236}">
                    <a16:creationId xmlns:a16="http://schemas.microsoft.com/office/drawing/2014/main" id="{B249F811-A3BE-F6CB-4BC9-54B7ED4C6CAD}"/>
                  </a:ext>
                </a:extLst>
              </p:cNvPr>
              <p:cNvSpPr>
                <a:spLocks/>
              </p:cNvSpPr>
              <p:nvPr/>
            </p:nvSpPr>
            <p:spPr bwMode="auto">
              <a:xfrm flipH="1">
                <a:off x="7261119" y="2133829"/>
                <a:ext cx="302770" cy="41232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30" name="Freeform 29">
                <a:extLst>
                  <a:ext uri="{FF2B5EF4-FFF2-40B4-BE49-F238E27FC236}">
                    <a16:creationId xmlns:a16="http://schemas.microsoft.com/office/drawing/2014/main" id="{C33370D0-AE83-C019-F137-57E1F70282FC}"/>
                  </a:ext>
                </a:extLst>
              </p:cNvPr>
              <p:cNvSpPr>
                <a:spLocks/>
              </p:cNvSpPr>
              <p:nvPr/>
            </p:nvSpPr>
            <p:spPr bwMode="auto">
              <a:xfrm flipH="1">
                <a:off x="7586030" y="2133829"/>
                <a:ext cx="302770" cy="41232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31" name="Freeform 30">
                <a:extLst>
                  <a:ext uri="{FF2B5EF4-FFF2-40B4-BE49-F238E27FC236}">
                    <a16:creationId xmlns:a16="http://schemas.microsoft.com/office/drawing/2014/main" id="{75A6FBED-D2E2-5F4C-4274-0F7CAC8143FE}"/>
                  </a:ext>
                </a:extLst>
              </p:cNvPr>
              <p:cNvSpPr>
                <a:spLocks/>
              </p:cNvSpPr>
              <p:nvPr/>
            </p:nvSpPr>
            <p:spPr bwMode="auto">
              <a:xfrm flipH="1">
                <a:off x="7910942" y="2133829"/>
                <a:ext cx="302770" cy="41232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cxnSp>
            <p:nvCxnSpPr>
              <p:cNvPr id="34" name="Straight Connector 33">
                <a:extLst>
                  <a:ext uri="{FF2B5EF4-FFF2-40B4-BE49-F238E27FC236}">
                    <a16:creationId xmlns:a16="http://schemas.microsoft.com/office/drawing/2014/main" id="{D11E52DC-6B9A-598A-CA12-995B65DB6752}"/>
                  </a:ext>
                </a:extLst>
              </p:cNvPr>
              <p:cNvCxnSpPr>
                <a:cxnSpLocks/>
              </p:cNvCxnSpPr>
              <p:nvPr/>
            </p:nvCxnSpPr>
            <p:spPr>
              <a:xfrm>
                <a:off x="5305833" y="2552980"/>
                <a:ext cx="2913913"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20" name="Group 19">
            <a:extLst>
              <a:ext uri="{FF2B5EF4-FFF2-40B4-BE49-F238E27FC236}">
                <a16:creationId xmlns:a16="http://schemas.microsoft.com/office/drawing/2014/main" id="{3F685DA0-5036-9351-057B-475E319CD586}"/>
              </a:ext>
            </a:extLst>
          </p:cNvPr>
          <p:cNvGrpSpPr/>
          <p:nvPr/>
        </p:nvGrpSpPr>
        <p:grpSpPr>
          <a:xfrm>
            <a:off x="1304276" y="1880235"/>
            <a:ext cx="9641614" cy="1268228"/>
            <a:chOff x="493230" y="4736763"/>
            <a:chExt cx="9641614" cy="1268228"/>
          </a:xfrm>
        </p:grpSpPr>
        <p:sp>
          <p:nvSpPr>
            <p:cNvPr id="35" name="Left Brace 34">
              <a:extLst>
                <a:ext uri="{FF2B5EF4-FFF2-40B4-BE49-F238E27FC236}">
                  <a16:creationId xmlns:a16="http://schemas.microsoft.com/office/drawing/2014/main" id="{B86AD9E1-36C0-4E36-8A41-82C0718C2400}"/>
                </a:ext>
              </a:extLst>
            </p:cNvPr>
            <p:cNvSpPr/>
            <p:nvPr/>
          </p:nvSpPr>
          <p:spPr>
            <a:xfrm rot="16200000">
              <a:off x="7436221" y="3283394"/>
              <a:ext cx="271456" cy="4697683"/>
            </a:xfrm>
            <a:prstGeom prst="leftBrace">
              <a:avLst>
                <a:gd name="adj1" fmla="val 35000"/>
                <a:gd name="adj2" fmla="val 4883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7" name="TextBox 36">
              <a:extLst>
                <a:ext uri="{FF2B5EF4-FFF2-40B4-BE49-F238E27FC236}">
                  <a16:creationId xmlns:a16="http://schemas.microsoft.com/office/drawing/2014/main" id="{DA3953E8-9965-526C-85DF-55A9FC6F8C6A}"/>
                </a:ext>
              </a:extLst>
            </p:cNvPr>
            <p:cNvSpPr txBox="1"/>
            <p:nvPr/>
          </p:nvSpPr>
          <p:spPr>
            <a:xfrm>
              <a:off x="6729001" y="5697214"/>
              <a:ext cx="158729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Crystal properties</a:t>
              </a:r>
            </a:p>
          </p:txBody>
        </p:sp>
        <p:sp>
          <p:nvSpPr>
            <p:cNvPr id="38" name="TextBox 37">
              <a:extLst>
                <a:ext uri="{FF2B5EF4-FFF2-40B4-BE49-F238E27FC236}">
                  <a16:creationId xmlns:a16="http://schemas.microsoft.com/office/drawing/2014/main" id="{16333385-099D-E3AF-F98B-C97CE82AC696}"/>
                </a:ext>
              </a:extLst>
            </p:cNvPr>
            <p:cNvSpPr txBox="1"/>
            <p:nvPr/>
          </p:nvSpPr>
          <p:spPr>
            <a:xfrm>
              <a:off x="2668492" y="5697214"/>
              <a:ext cx="195438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Laser pulse properties</a:t>
              </a:r>
            </a:p>
          </p:txBody>
        </p:sp>
        <p:sp>
          <p:nvSpPr>
            <p:cNvPr id="39" name="Left Brace 38">
              <a:extLst>
                <a:ext uri="{FF2B5EF4-FFF2-40B4-BE49-F238E27FC236}">
                  <a16:creationId xmlns:a16="http://schemas.microsoft.com/office/drawing/2014/main" id="{89BF0ABD-5B74-2E4A-1DD1-577E5DF9D349}"/>
                </a:ext>
              </a:extLst>
            </p:cNvPr>
            <p:cNvSpPr/>
            <p:nvPr/>
          </p:nvSpPr>
          <p:spPr>
            <a:xfrm rot="16200000">
              <a:off x="3510857" y="4312514"/>
              <a:ext cx="271457" cy="2639441"/>
            </a:xfrm>
            <a:prstGeom prst="leftBrace">
              <a:avLst>
                <a:gd name="adj1" fmla="val 14627"/>
                <a:gd name="adj2" fmla="val 4883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mc:AlternateContent xmlns:mc="http://schemas.openxmlformats.org/markup-compatibility/2006" xmlns:a14="http://schemas.microsoft.com/office/drawing/2010/main">
          <mc:Choice Requires="a14">
            <p:sp>
              <p:nvSpPr>
                <p:cNvPr id="40" name="Rectangle 39">
                  <a:extLst>
                    <a:ext uri="{FF2B5EF4-FFF2-40B4-BE49-F238E27FC236}">
                      <a16:creationId xmlns:a16="http://schemas.microsoft.com/office/drawing/2014/main" id="{29446DAC-3A24-B2F1-92DD-EF5B9B4A2FD1}"/>
                    </a:ext>
                  </a:extLst>
                </p:cNvPr>
                <p:cNvSpPr/>
                <p:nvPr/>
              </p:nvSpPr>
              <p:spPr>
                <a:xfrm>
                  <a:off x="493230" y="4736763"/>
                  <a:ext cx="9641614" cy="832407"/>
                </a:xfrm>
                <a:prstGeom prst="rect">
                  <a:avLst/>
                </a:prstGeom>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p>
                          <m:sSup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d>
                              <m:dPr>
                                <m:begChr m:val="|"/>
                                <m:endChr m:val="|"/>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b>
                                  <m:sSubPr>
                                    <m:ctrlP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𝐼</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𝑇𝐻𝑧</m:t>
                                    </m:r>
                                  </m:sub>
                                </m:sSub>
                                <m:d>
                                  <m:dPr>
                                    <m:ctrlPr>
                                      <a:rPr kumimoji="0" lang="el-GR"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dPr>
                                  <m:e>
                                    <m:r>
                                      <m:rPr>
                                        <m:sty m:val="p"/>
                                      </m:rPr>
                                      <a:rPr kumimoji="0" lang="el-GR"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Ω</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 </m:t>
                                    </m:r>
                                    <m:r>
                                      <a:rPr kumimoji="0" lang="en-US" sz="1800" b="0" i="1" u="none" strike="noStrike" kern="1200" cap="none" spc="0" normalizeH="0" baseline="0" noProof="0">
                                        <a:ln>
                                          <a:noFill/>
                                        </a:ln>
                                        <a:solidFill>
                                          <a:prstClr val="black"/>
                                        </a:solidFill>
                                        <a:effectLst/>
                                        <a:uLnTx/>
                                        <a:uFillTx/>
                                        <a:latin typeface="Cambria Math"/>
                                        <a:ea typeface="+mn-ea"/>
                                        <a:cs typeface="+mn-cs"/>
                                      </a:rPr>
                                      <m:t>𝐿</m:t>
                                    </m:r>
                                  </m:e>
                                </m:d>
                              </m:e>
                            </m:d>
                          </m:e>
                          <m:sup>
                            <m:r>
                              <a:rPr kumimoji="0" lang="en-US" sz="1800" b="0" i="1" u="none" strike="noStrike" kern="1200" cap="none" spc="0" normalizeH="0" baseline="0" noProof="0">
                                <a:ln>
                                  <a:noFill/>
                                </a:ln>
                                <a:solidFill>
                                  <a:prstClr val="black"/>
                                </a:solidFill>
                                <a:effectLst/>
                                <a:uLnTx/>
                                <a:uFillTx/>
                                <a:latin typeface="Cambria Math"/>
                                <a:ea typeface="+mn-ea"/>
                                <a:cs typeface="+mn-cs"/>
                              </a:rPr>
                              <m:t>2</m:t>
                            </m:r>
                          </m:sup>
                        </m:s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ctrlPr>
                          </m:sSupPr>
                          <m:e>
                            <m:d>
                              <m:dPr>
                                <m:begChr m:val="|"/>
                                <m:endChr m:val="|"/>
                                <m:ctrlP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ctrlPr>
                              </m:dPr>
                              <m:e>
                                <m:nary>
                                  <m:naryPr>
                                    <m:ctrlP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ctrlPr>
                                  </m:naryPr>
                                  <m:sub>
                                    <m:r>
                                      <m:rPr>
                                        <m:brk m:alnAt="23"/>
                                      </m:rP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t>0</m:t>
                                    </m:r>
                                  </m:sub>
                                  <m:sup>
                                    <m: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t>∞</m:t>
                                    </m:r>
                                  </m:sup>
                                  <m:e>
                                    <m:sSub>
                                      <m:sSubPr>
                                        <m:ctrlP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ctrlPr>
                                      </m:sSubPr>
                                      <m:e>
                                        <m: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t>𝐸</m:t>
                                        </m:r>
                                      </m:e>
                                      <m:sub>
                                        <m: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t>𝑜𝑝</m:t>
                                        </m:r>
                                      </m:sub>
                                    </m:sSub>
                                    <m:d>
                                      <m:dPr>
                                        <m:ctrlP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ctrlPr>
                                      </m:dPr>
                                      <m:e>
                                        <m: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t>𝜔</m:t>
                                        </m:r>
                                        <m: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t>+</m:t>
                                        </m:r>
                                        <m:r>
                                          <m:rPr>
                                            <m:sty m:val="p"/>
                                          </m:rPr>
                                          <a:rPr kumimoji="0" lang="el-GR"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t>Ω</m:t>
                                        </m:r>
                                      </m:e>
                                    </m:d>
                                    <m:sSubSup>
                                      <m:sSubSupPr>
                                        <m:ctrlP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ctrlPr>
                                      </m:sSubSupPr>
                                      <m:e>
                                        <m: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t>𝐸</m:t>
                                        </m:r>
                                      </m:e>
                                      <m:sub>
                                        <m: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t>𝑜𝑝</m:t>
                                        </m:r>
                                      </m:sub>
                                      <m:sup>
                                        <m: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t>∗</m:t>
                                        </m:r>
                                      </m:sup>
                                    </m:sSubSup>
                                    <m:d>
                                      <m:dPr>
                                        <m:ctrlP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ctrlPr>
                                      </m:dPr>
                                      <m:e>
                                        <m: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t>𝜔</m:t>
                                        </m:r>
                                      </m:e>
                                    </m:d>
                                    <m: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t>𝑑</m:t>
                                    </m:r>
                                    <m: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t>𝜔</m:t>
                                    </m:r>
                                  </m:e>
                                </m:nary>
                              </m:e>
                            </m:d>
                          </m:e>
                          <m:sup>
                            <m:r>
                              <a:rPr kumimoji="0" lang="en-US" sz="1800" b="0" i="1" u="none" strike="noStrike" kern="1200" cap="none" spc="0" normalizeH="0" baseline="0" noProof="0">
                                <a:ln>
                                  <a:noFill/>
                                </a:ln>
                                <a:solidFill>
                                  <a:srgbClr val="C00000"/>
                                </a:solidFill>
                                <a:effectLst/>
                                <a:uLnTx/>
                                <a:uFillTx/>
                                <a:latin typeface="Cambria Math" panose="02040503050406030204" pitchFamily="18" charset="0"/>
                                <a:ea typeface="Cambria Math" panose="02040503050406030204" pitchFamily="18" charset="0"/>
                                <a:cs typeface="+mn-cs"/>
                              </a:rPr>
                              <m:t>2</m:t>
                            </m:r>
                          </m:sup>
                        </m:sSup>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f>
                          <m:fPr>
                            <m:ctrlPr>
                              <a:rPr kumimoji="0" lang="en-US" sz="1800" b="0" i="1" u="none" strike="noStrike" kern="1200" cap="none" spc="0" normalizeH="0" baseline="0" noProof="0">
                                <a:ln>
                                  <a:noFill/>
                                </a:ln>
                                <a:solidFill>
                                  <a:srgbClr val="00B050"/>
                                </a:solidFill>
                                <a:effectLst/>
                                <a:uLnTx/>
                                <a:uFillTx/>
                                <a:latin typeface="Cambria Math" panose="02040503050406030204" pitchFamily="18" charset="0"/>
                                <a:ea typeface="Cambria Math" panose="02040503050406030204" pitchFamily="18" charset="0"/>
                                <a:cs typeface="+mn-cs"/>
                              </a:rPr>
                            </m:ctrlPr>
                          </m:fPr>
                          <m:num>
                            <m:sSup>
                              <m:sSupPr>
                                <m:ctrlPr>
                                  <a:rPr kumimoji="0" lang="el-GR" sz="1800" b="0" i="1" u="none" strike="noStrike" kern="1200" cap="none" spc="0" normalizeH="0" baseline="0" noProof="0">
                                    <a:ln>
                                      <a:noFill/>
                                    </a:ln>
                                    <a:solidFill>
                                      <a:srgbClr val="00B050"/>
                                    </a:solidFill>
                                    <a:effectLst/>
                                    <a:uLnTx/>
                                    <a:uFillTx/>
                                    <a:latin typeface="Cambria Math" panose="02040503050406030204" pitchFamily="18" charset="0"/>
                                    <a:ea typeface="Cambria Math" panose="02040503050406030204" pitchFamily="18" charset="0"/>
                                    <a:cs typeface="+mn-cs"/>
                                  </a:rPr>
                                </m:ctrlPr>
                              </m:sSupPr>
                              <m:e>
                                <m:r>
                                  <m:rPr>
                                    <m:sty m:val="p"/>
                                  </m:rPr>
                                  <a:rPr kumimoji="0" lang="el-GR" sz="1800" b="0" i="1" u="none" strike="noStrike" kern="1200" cap="none" spc="0" normalizeH="0" baseline="0" noProof="0">
                                    <a:ln>
                                      <a:noFill/>
                                    </a:ln>
                                    <a:solidFill>
                                      <a:srgbClr val="00B050"/>
                                    </a:solidFill>
                                    <a:effectLst/>
                                    <a:uLnTx/>
                                    <a:uFillTx/>
                                    <a:latin typeface="Cambria Math" panose="02040503050406030204" pitchFamily="18" charset="0"/>
                                    <a:ea typeface="Cambria Math" panose="02040503050406030204" pitchFamily="18" charset="0"/>
                                    <a:cs typeface="+mn-cs"/>
                                  </a:rPr>
                                  <m:t>Ω</m:t>
                                </m:r>
                              </m:e>
                              <m:sup>
                                <m:r>
                                  <a:rPr kumimoji="0" lang="en-US" sz="1800" b="0" i="1" u="none" strike="noStrike" kern="1200" cap="none" spc="0" normalizeH="0" baseline="0" noProof="0">
                                    <a:ln>
                                      <a:noFill/>
                                    </a:ln>
                                    <a:solidFill>
                                      <a:srgbClr val="00B050"/>
                                    </a:solidFill>
                                    <a:effectLst/>
                                    <a:uLnTx/>
                                    <a:uFillTx/>
                                    <a:latin typeface="Cambria Math" panose="02040503050406030204" pitchFamily="18" charset="0"/>
                                    <a:ea typeface="Cambria Math" panose="02040503050406030204" pitchFamily="18" charset="0"/>
                                    <a:cs typeface="+mn-cs"/>
                                  </a:rPr>
                                  <m:t>2</m:t>
                                </m:r>
                              </m:sup>
                            </m:sSup>
                            <m:sSubSup>
                              <m:sSubSupPr>
                                <m:ctrlPr>
                                  <a:rPr kumimoji="0" lang="en-US" sz="1800" b="0" i="1" u="none" strike="noStrike" kern="1200" cap="none" spc="0" normalizeH="0" baseline="0" noProof="0">
                                    <a:ln>
                                      <a:noFill/>
                                    </a:ln>
                                    <a:solidFill>
                                      <a:srgbClr val="00B050"/>
                                    </a:solidFill>
                                    <a:effectLst/>
                                    <a:uLnTx/>
                                    <a:uFillTx/>
                                    <a:latin typeface="Cambria Math" panose="02040503050406030204" pitchFamily="18" charset="0"/>
                                    <a:ea typeface="Cambria Math" panose="02040503050406030204" pitchFamily="18" charset="0"/>
                                    <a:cs typeface="+mn-cs"/>
                                  </a:rPr>
                                </m:ctrlPr>
                              </m:sSubSupPr>
                              <m:e>
                                <m:sSup>
                                  <m:sSupPr>
                                    <m:ctrlPr>
                                      <a:rPr kumimoji="0" lang="el-GR" sz="1800" b="0" i="1" u="none" strike="noStrike" kern="1200" cap="none" spc="0" normalizeH="0" baseline="0" noProof="0">
                                        <a:ln>
                                          <a:noFill/>
                                        </a:ln>
                                        <a:solidFill>
                                          <a:srgbClr val="00B050"/>
                                        </a:solidFill>
                                        <a:effectLst/>
                                        <a:uLnTx/>
                                        <a:uFillTx/>
                                        <a:latin typeface="Cambria Math" panose="02040503050406030204" pitchFamily="18" charset="0"/>
                                        <a:ea typeface="Cambria Math" panose="02040503050406030204" pitchFamily="18" charset="0"/>
                                        <a:cs typeface="+mn-cs"/>
                                      </a:rPr>
                                    </m:ctrlPr>
                                  </m:sSupPr>
                                  <m:e>
                                    <m:r>
                                      <a:rPr kumimoji="0" lang="el-GR" sz="1800" b="0" i="1" u="none" strike="noStrike" kern="1200" cap="none" spc="0" normalizeH="0" baseline="0" noProof="0">
                                        <a:ln>
                                          <a:noFill/>
                                        </a:ln>
                                        <a:solidFill>
                                          <a:srgbClr val="00B050"/>
                                        </a:solidFill>
                                        <a:effectLst/>
                                        <a:uLnTx/>
                                        <a:uFillTx/>
                                        <a:latin typeface="Cambria Math" panose="02040503050406030204" pitchFamily="18" charset="0"/>
                                        <a:ea typeface="Cambria Math" panose="02040503050406030204" pitchFamily="18" charset="0"/>
                                        <a:cs typeface="+mn-cs"/>
                                      </a:rPr>
                                      <m:t>𝜒</m:t>
                                    </m:r>
                                  </m:e>
                                  <m:sup>
                                    <m:r>
                                      <a:rPr kumimoji="0" lang="en-US" sz="1800" b="0" i="1" u="none" strike="noStrike" kern="1200" cap="none" spc="0" normalizeH="0" baseline="0" noProof="0">
                                        <a:ln>
                                          <a:noFill/>
                                        </a:ln>
                                        <a:solidFill>
                                          <a:srgbClr val="00B050"/>
                                        </a:solidFill>
                                        <a:effectLst/>
                                        <a:uLnTx/>
                                        <a:uFillTx/>
                                        <a:latin typeface="Cambria Math" panose="02040503050406030204" pitchFamily="18" charset="0"/>
                                        <a:ea typeface="Cambria Math" panose="02040503050406030204" pitchFamily="18" charset="0"/>
                                        <a:cs typeface="+mn-cs"/>
                                      </a:rPr>
                                      <m:t>2</m:t>
                                    </m:r>
                                  </m:sup>
                                </m:sSup>
                              </m:e>
                              <m:sub>
                                <m:r>
                                  <a:rPr kumimoji="0" lang="en-US" sz="1800" b="0" i="1" u="none" strike="noStrike" kern="1200" cap="none" spc="0" normalizeH="0" baseline="0" noProof="0">
                                    <a:ln>
                                      <a:noFill/>
                                    </a:ln>
                                    <a:solidFill>
                                      <a:srgbClr val="00B050"/>
                                    </a:solidFill>
                                    <a:effectLst/>
                                    <a:uLnTx/>
                                    <a:uFillTx/>
                                    <a:latin typeface="Cambria Math" panose="02040503050406030204" pitchFamily="18" charset="0"/>
                                    <a:ea typeface="Cambria Math" panose="02040503050406030204" pitchFamily="18" charset="0"/>
                                    <a:cs typeface="+mn-cs"/>
                                  </a:rPr>
                                  <m:t>𝑒𝑓𝑓</m:t>
                                </m:r>
                              </m:sub>
                              <m:sup>
                                <m:d>
                                  <m:dPr>
                                    <m:ctrlPr>
                                      <a:rPr kumimoji="0" lang="en-US" sz="1800" b="0" i="1" u="none" strike="noStrike" kern="1200" cap="none" spc="0" normalizeH="0" baseline="0" noProof="0">
                                        <a:ln>
                                          <a:noFill/>
                                        </a:ln>
                                        <a:solidFill>
                                          <a:srgbClr val="00B050"/>
                                        </a:solidFill>
                                        <a:effectLst/>
                                        <a:uLnTx/>
                                        <a:uFillTx/>
                                        <a:latin typeface="Cambria Math" panose="02040503050406030204" pitchFamily="18" charset="0"/>
                                        <a:ea typeface="Cambria Math" panose="02040503050406030204" pitchFamily="18" charset="0"/>
                                        <a:cs typeface="+mn-cs"/>
                                      </a:rPr>
                                    </m:ctrlPr>
                                  </m:dPr>
                                  <m:e>
                                    <m:r>
                                      <a:rPr kumimoji="0" lang="en-US" sz="1800" b="0" i="1" u="none" strike="noStrike" kern="1200" cap="none" spc="0" normalizeH="0" baseline="0" noProof="0">
                                        <a:ln>
                                          <a:noFill/>
                                        </a:ln>
                                        <a:solidFill>
                                          <a:srgbClr val="00B050"/>
                                        </a:solidFill>
                                        <a:effectLst/>
                                        <a:uLnTx/>
                                        <a:uFillTx/>
                                        <a:latin typeface="Cambria Math" panose="02040503050406030204" pitchFamily="18" charset="0"/>
                                        <a:ea typeface="Cambria Math" panose="02040503050406030204" pitchFamily="18" charset="0"/>
                                        <a:cs typeface="+mn-cs"/>
                                      </a:rPr>
                                      <m:t>2</m:t>
                                    </m:r>
                                  </m:e>
                                </m:d>
                              </m:sup>
                            </m:sSubSup>
                          </m:num>
                          <m:den>
                            <m:sSup>
                              <m:sSupPr>
                                <m:ctrlPr>
                                  <a:rPr kumimoji="0" lang="en-US" sz="1800" b="0" i="1" u="none" strike="noStrike" kern="1200" cap="none" spc="0" normalizeH="0" baseline="0" noProof="0">
                                    <a:ln>
                                      <a:noFill/>
                                    </a:ln>
                                    <a:solidFill>
                                      <a:srgbClr val="00B050"/>
                                    </a:solidFill>
                                    <a:effectLst/>
                                    <a:uLnTx/>
                                    <a:uFillTx/>
                                    <a:latin typeface="Cambria Math"/>
                                    <a:ea typeface="+mn-ea"/>
                                    <a:cs typeface="+mn-cs"/>
                                  </a:rPr>
                                </m:ctrlPr>
                              </m:sSupPr>
                              <m:e>
                                <m:r>
                                  <a:rPr kumimoji="0" lang="en-US" sz="1800" b="0" i="1" u="none" strike="noStrike" kern="1200" cap="none" spc="0" normalizeH="0" baseline="0" noProof="0">
                                    <a:ln>
                                      <a:noFill/>
                                    </a:ln>
                                    <a:solidFill>
                                      <a:srgbClr val="00B050"/>
                                    </a:solidFill>
                                    <a:effectLst/>
                                    <a:uLnTx/>
                                    <a:uFillTx/>
                                    <a:latin typeface="Cambria Math"/>
                                    <a:ea typeface="+mn-ea"/>
                                    <a:cs typeface="+mn-cs"/>
                                  </a:rPr>
                                  <m:t>𝜎</m:t>
                                </m:r>
                              </m:e>
                              <m:sup>
                                <m:r>
                                  <a:rPr kumimoji="0" lang="en-US" sz="1800" b="0" i="1" u="none" strike="noStrike" kern="1200" cap="none" spc="0" normalizeH="0" baseline="0" noProof="0">
                                    <a:ln>
                                      <a:noFill/>
                                    </a:ln>
                                    <a:solidFill>
                                      <a:srgbClr val="00B050"/>
                                    </a:solidFill>
                                    <a:effectLst/>
                                    <a:uLnTx/>
                                    <a:uFillTx/>
                                    <a:latin typeface="Cambria Math"/>
                                    <a:ea typeface="+mn-ea"/>
                                    <a:cs typeface="+mn-cs"/>
                                  </a:rPr>
                                  <m:t>2</m:t>
                                </m:r>
                              </m:sup>
                            </m:sSup>
                            <m:r>
                              <a:rPr kumimoji="0" lang="en-US" sz="1800" b="0" i="1" u="none" strike="noStrike" kern="1200" cap="none" spc="0" normalizeH="0" baseline="0" noProof="0">
                                <a:ln>
                                  <a:noFill/>
                                </a:ln>
                                <a:solidFill>
                                  <a:srgbClr val="00B050"/>
                                </a:solidFill>
                                <a:effectLst/>
                                <a:uLnTx/>
                                <a:uFillTx/>
                                <a:latin typeface="Cambria Math"/>
                                <a:ea typeface="+mn-ea"/>
                                <a:cs typeface="+mn-cs"/>
                              </a:rPr>
                              <m:t>+</m:t>
                            </m:r>
                            <m:r>
                              <m:rPr>
                                <m:sty m:val="p"/>
                              </m:rPr>
                              <a:rPr kumimoji="0" lang="en-US" sz="1800" b="0" i="0" u="none" strike="noStrike" kern="1200" cap="none" spc="0" normalizeH="0" baseline="0" noProof="0">
                                <a:ln>
                                  <a:noFill/>
                                </a:ln>
                                <a:solidFill>
                                  <a:srgbClr val="00B050"/>
                                </a:solidFill>
                                <a:effectLst/>
                                <a:uLnTx/>
                                <a:uFillTx/>
                                <a:latin typeface="Cambria Math"/>
                                <a:ea typeface="+mn-ea"/>
                                <a:cs typeface="+mn-cs"/>
                              </a:rPr>
                              <m:t>Δ</m:t>
                            </m:r>
                            <m:sSup>
                              <m:sSupPr>
                                <m:ctrlPr>
                                  <a:rPr kumimoji="0" lang="en-US" sz="1800" b="0" i="1" u="none" strike="noStrike" kern="1200" cap="none" spc="0" normalizeH="0" baseline="0" noProof="0">
                                    <a:ln>
                                      <a:noFill/>
                                    </a:ln>
                                    <a:solidFill>
                                      <a:srgbClr val="00B050"/>
                                    </a:solidFill>
                                    <a:effectLst/>
                                    <a:uLnTx/>
                                    <a:uFillTx/>
                                    <a:latin typeface="Cambria Math"/>
                                    <a:ea typeface="+mn-ea"/>
                                    <a:cs typeface="+mn-cs"/>
                                  </a:rPr>
                                </m:ctrlPr>
                              </m:sSupPr>
                              <m:e>
                                <m:r>
                                  <a:rPr kumimoji="0" lang="en-US" sz="1800" b="0" i="1" u="none" strike="noStrike" kern="1200" cap="none" spc="0" normalizeH="0" baseline="0" noProof="0">
                                    <a:ln>
                                      <a:noFill/>
                                    </a:ln>
                                    <a:solidFill>
                                      <a:srgbClr val="00B050"/>
                                    </a:solidFill>
                                    <a:effectLst/>
                                    <a:uLnTx/>
                                    <a:uFillTx/>
                                    <a:latin typeface="Cambria Math"/>
                                    <a:ea typeface="+mn-ea"/>
                                    <a:cs typeface="+mn-cs"/>
                                  </a:rPr>
                                  <m:t>𝑘</m:t>
                                </m:r>
                              </m:e>
                              <m:sup>
                                <m:r>
                                  <a:rPr kumimoji="0" lang="en-US" sz="1800" b="0" i="1" u="none" strike="noStrike" kern="1200" cap="none" spc="0" normalizeH="0" baseline="0" noProof="0">
                                    <a:ln>
                                      <a:noFill/>
                                    </a:ln>
                                    <a:solidFill>
                                      <a:srgbClr val="00B050"/>
                                    </a:solidFill>
                                    <a:effectLst/>
                                    <a:uLnTx/>
                                    <a:uFillTx/>
                                    <a:latin typeface="Cambria Math"/>
                                    <a:ea typeface="+mn-ea"/>
                                    <a:cs typeface="+mn-cs"/>
                                  </a:rPr>
                                  <m:t>2</m:t>
                                </m:r>
                              </m:sup>
                            </m:sSup>
                          </m:den>
                        </m:f>
                        <m:d>
                          <m:dPr>
                            <m:begChr m:val="{"/>
                            <m:endChr m:val="}"/>
                            <m:ctrlPr>
                              <a:rPr kumimoji="0" lang="en-US" sz="1800" b="0" i="1"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ctrlPr>
                          </m:dPr>
                          <m:e>
                            <m:sSup>
                              <m:sSupPr>
                                <m:ctrlPr>
                                  <a:rPr kumimoji="0" lang="en-US" sz="1800" b="0" i="1" u="none" strike="noStrike" kern="1200" cap="none" spc="0" normalizeH="0" baseline="0" noProof="0">
                                    <a:ln>
                                      <a:noFill/>
                                    </a:ln>
                                    <a:solidFill>
                                      <a:srgbClr val="00B050"/>
                                    </a:solidFill>
                                    <a:effectLst/>
                                    <a:uLnTx/>
                                    <a:uFillTx/>
                                    <a:latin typeface="Cambria Math" panose="02040503050406030204" pitchFamily="18" charset="0"/>
                                    <a:ea typeface="+mn-ea"/>
                                    <a:cs typeface="+mn-cs"/>
                                  </a:rPr>
                                </m:ctrlPr>
                              </m:sSupPr>
                              <m:e>
                                <m:d>
                                  <m:dPr>
                                    <m:ctrlPr>
                                      <a:rPr kumimoji="0" lang="en-US" sz="1800" b="0" i="1" u="none" strike="noStrike" kern="1200" cap="none" spc="0" normalizeH="0" baseline="0" noProof="0">
                                        <a:ln>
                                          <a:noFill/>
                                        </a:ln>
                                        <a:solidFill>
                                          <a:srgbClr val="00B050"/>
                                        </a:solidFill>
                                        <a:effectLst/>
                                        <a:uLnTx/>
                                        <a:uFillTx/>
                                        <a:latin typeface="Cambria Math"/>
                                        <a:ea typeface="+mn-ea"/>
                                        <a:cs typeface="+mn-cs"/>
                                      </a:rPr>
                                    </m:ctrlPr>
                                  </m:dPr>
                                  <m:e>
                                    <m:r>
                                      <a:rPr kumimoji="0" lang="en-US" sz="1800" b="0" i="1" u="none" strike="noStrike" kern="1200" cap="none" spc="0" normalizeH="0" baseline="0" noProof="0">
                                        <a:ln>
                                          <a:noFill/>
                                        </a:ln>
                                        <a:solidFill>
                                          <a:srgbClr val="00B050"/>
                                        </a:solidFill>
                                        <a:effectLst/>
                                        <a:uLnTx/>
                                        <a:uFillTx/>
                                        <a:latin typeface="Cambria Math"/>
                                        <a:ea typeface="+mn-ea"/>
                                        <a:cs typeface="+mn-cs"/>
                                      </a:rPr>
                                      <m:t>1−</m:t>
                                    </m:r>
                                    <m:sSup>
                                      <m:sSupPr>
                                        <m:ctrlPr>
                                          <a:rPr kumimoji="0" lang="en-US" sz="1800" b="0" i="1" u="none" strike="noStrike" kern="1200" cap="none" spc="0" normalizeH="0" baseline="0" noProof="0">
                                            <a:ln>
                                              <a:noFill/>
                                            </a:ln>
                                            <a:solidFill>
                                              <a:srgbClr val="00B050"/>
                                            </a:solidFill>
                                            <a:effectLst/>
                                            <a:uLnTx/>
                                            <a:uFillTx/>
                                            <a:latin typeface="Cambria Math"/>
                                            <a:ea typeface="+mn-ea"/>
                                            <a:cs typeface="+mn-cs"/>
                                          </a:rPr>
                                        </m:ctrlPr>
                                      </m:sSupPr>
                                      <m:e>
                                        <m:r>
                                          <a:rPr kumimoji="0" lang="en-US" sz="1800" b="0" i="1" u="none" strike="noStrike" kern="1200" cap="none" spc="0" normalizeH="0" baseline="0" noProof="0">
                                            <a:ln>
                                              <a:noFill/>
                                            </a:ln>
                                            <a:solidFill>
                                              <a:srgbClr val="00B050"/>
                                            </a:solidFill>
                                            <a:effectLst/>
                                            <a:uLnTx/>
                                            <a:uFillTx/>
                                            <a:latin typeface="Cambria Math"/>
                                            <a:ea typeface="+mn-ea"/>
                                            <a:cs typeface="+mn-cs"/>
                                          </a:rPr>
                                          <m:t>𝑒</m:t>
                                        </m:r>
                                      </m:e>
                                      <m:sup>
                                        <m:r>
                                          <a:rPr kumimoji="0" lang="en-US" sz="1800" b="0" i="1" u="none" strike="noStrike" kern="1200" cap="none" spc="0" normalizeH="0" baseline="0" noProof="0">
                                            <a:ln>
                                              <a:noFill/>
                                            </a:ln>
                                            <a:solidFill>
                                              <a:srgbClr val="00B050"/>
                                            </a:solidFill>
                                            <a:effectLst/>
                                            <a:uLnTx/>
                                            <a:uFillTx/>
                                            <a:latin typeface="Cambria Math"/>
                                            <a:ea typeface="+mn-ea"/>
                                            <a:cs typeface="+mn-cs"/>
                                          </a:rPr>
                                          <m:t>−</m:t>
                                        </m:r>
                                        <m:r>
                                          <a:rPr kumimoji="0" lang="en-US" sz="1800" b="0" i="1" u="none" strike="noStrike" kern="1200" cap="none" spc="0" normalizeH="0" baseline="0" noProof="0">
                                            <a:ln>
                                              <a:noFill/>
                                            </a:ln>
                                            <a:solidFill>
                                              <a:srgbClr val="00B050"/>
                                            </a:solidFill>
                                            <a:effectLst/>
                                            <a:uLnTx/>
                                            <a:uFillTx/>
                                            <a:latin typeface="Cambria Math"/>
                                            <a:ea typeface="+mn-ea"/>
                                            <a:cs typeface="+mn-cs"/>
                                          </a:rPr>
                                          <m:t>𝜎</m:t>
                                        </m:r>
                                        <m:r>
                                          <a:rPr kumimoji="0" lang="en-US" sz="1800" b="0" i="1" u="none" strike="noStrike" kern="1200" cap="none" spc="0" normalizeH="0" baseline="0" noProof="0">
                                            <a:ln>
                                              <a:noFill/>
                                            </a:ln>
                                            <a:solidFill>
                                              <a:srgbClr val="00B050"/>
                                            </a:solidFill>
                                            <a:effectLst/>
                                            <a:uLnTx/>
                                            <a:uFillTx/>
                                            <a:latin typeface="Cambria Math"/>
                                            <a:ea typeface="+mn-ea"/>
                                            <a:cs typeface="+mn-cs"/>
                                          </a:rPr>
                                          <m:t>𝐿</m:t>
                                        </m:r>
                                      </m:sup>
                                    </m:sSup>
                                  </m:e>
                                </m:d>
                              </m:e>
                              <m:sup>
                                <m:r>
                                  <a:rPr kumimoji="0" lang="en-US" sz="1800" b="0" i="1" u="none" strike="noStrike" kern="1200" cap="none" spc="0" normalizeH="0" baseline="0" noProof="0" smtClean="0">
                                    <a:ln>
                                      <a:noFill/>
                                    </a:ln>
                                    <a:solidFill>
                                      <a:srgbClr val="00B050"/>
                                    </a:solidFill>
                                    <a:effectLst/>
                                    <a:uLnTx/>
                                    <a:uFillTx/>
                                    <a:latin typeface="Cambria Math"/>
                                    <a:ea typeface="+mn-ea"/>
                                    <a:cs typeface="+mn-cs"/>
                                  </a:rPr>
                                  <m:t>2</m:t>
                                </m:r>
                              </m:sup>
                            </m:sSup>
                            <m:r>
                              <a:rPr kumimoji="0" lang="en-US" sz="1800" b="0" i="1" u="none" strike="noStrike" kern="1200" cap="none" spc="0" normalizeH="0" baseline="0" noProof="0">
                                <a:ln>
                                  <a:noFill/>
                                </a:ln>
                                <a:solidFill>
                                  <a:srgbClr val="00B050"/>
                                </a:solidFill>
                                <a:effectLst/>
                                <a:uLnTx/>
                                <a:uFillTx/>
                                <a:latin typeface="Cambria Math"/>
                                <a:ea typeface="+mn-ea"/>
                                <a:cs typeface="+mn-cs"/>
                              </a:rPr>
                              <m:t>+</m:t>
                            </m:r>
                            <m:sSup>
                              <m:sSupPr>
                                <m:ctrlPr>
                                  <a:rPr kumimoji="0" lang="en-US" sz="1800" b="0" i="1" u="none" strike="noStrike" kern="1200" cap="none" spc="0" normalizeH="0" baseline="0" noProof="0">
                                    <a:ln>
                                      <a:noFill/>
                                    </a:ln>
                                    <a:solidFill>
                                      <a:srgbClr val="00B050"/>
                                    </a:solidFill>
                                    <a:effectLst/>
                                    <a:uLnTx/>
                                    <a:uFillTx/>
                                    <a:latin typeface="Cambria Math"/>
                                    <a:ea typeface="+mn-ea"/>
                                    <a:cs typeface="+mn-cs"/>
                                  </a:rPr>
                                </m:ctrlPr>
                              </m:sSupPr>
                              <m:e>
                                <m:r>
                                  <a:rPr kumimoji="0" lang="en-US" sz="1800" b="0" i="1" u="none" strike="noStrike" kern="1200" cap="none" spc="0" normalizeH="0" baseline="0" noProof="0">
                                    <a:ln>
                                      <a:noFill/>
                                    </a:ln>
                                    <a:solidFill>
                                      <a:srgbClr val="00B050"/>
                                    </a:solidFill>
                                    <a:effectLst/>
                                    <a:uLnTx/>
                                    <a:uFillTx/>
                                    <a:latin typeface="Cambria Math"/>
                                    <a:ea typeface="+mn-ea"/>
                                    <a:cs typeface="+mn-cs"/>
                                  </a:rPr>
                                  <m:t>𝑒</m:t>
                                </m:r>
                              </m:e>
                              <m:sup>
                                <m:r>
                                  <a:rPr kumimoji="0" lang="en-US" sz="1800" b="0" i="1" u="none" strike="noStrike" kern="1200" cap="none" spc="0" normalizeH="0" baseline="0" noProof="0">
                                    <a:ln>
                                      <a:noFill/>
                                    </a:ln>
                                    <a:solidFill>
                                      <a:srgbClr val="00B050"/>
                                    </a:solidFill>
                                    <a:effectLst/>
                                    <a:uLnTx/>
                                    <a:uFillTx/>
                                    <a:latin typeface="Cambria Math"/>
                                    <a:ea typeface="+mn-ea"/>
                                    <a:cs typeface="+mn-cs"/>
                                  </a:rPr>
                                  <m:t>−</m:t>
                                </m:r>
                                <m:r>
                                  <a:rPr kumimoji="0" lang="en-US" sz="1800" b="0" i="1" u="none" strike="noStrike" kern="1200" cap="none" spc="0" normalizeH="0" baseline="0" noProof="0">
                                    <a:ln>
                                      <a:noFill/>
                                    </a:ln>
                                    <a:solidFill>
                                      <a:srgbClr val="00B050"/>
                                    </a:solidFill>
                                    <a:effectLst/>
                                    <a:uLnTx/>
                                    <a:uFillTx/>
                                    <a:latin typeface="Cambria Math"/>
                                    <a:ea typeface="+mn-ea"/>
                                    <a:cs typeface="+mn-cs"/>
                                  </a:rPr>
                                  <m:t>𝜎</m:t>
                                </m:r>
                                <m:r>
                                  <a:rPr kumimoji="0" lang="en-US" sz="1800" b="0" i="1" u="none" strike="noStrike" kern="1200" cap="none" spc="0" normalizeH="0" baseline="0" noProof="0">
                                    <a:ln>
                                      <a:noFill/>
                                    </a:ln>
                                    <a:solidFill>
                                      <a:srgbClr val="00B050"/>
                                    </a:solidFill>
                                    <a:effectLst/>
                                    <a:uLnTx/>
                                    <a:uFillTx/>
                                    <a:latin typeface="Cambria Math"/>
                                    <a:ea typeface="+mn-ea"/>
                                    <a:cs typeface="+mn-cs"/>
                                  </a:rPr>
                                  <m:t>𝐿</m:t>
                                </m:r>
                              </m:sup>
                            </m:sSup>
                            <m:r>
                              <m:rPr>
                                <m:sty m:val="p"/>
                              </m:rPr>
                              <a:rPr kumimoji="0" lang="en-US" sz="1800" b="0" i="0" u="none" strike="noStrike" kern="1200" cap="none" spc="0" normalizeH="0" baseline="0" noProof="0" smtClean="0">
                                <a:ln>
                                  <a:noFill/>
                                </a:ln>
                                <a:solidFill>
                                  <a:srgbClr val="00B050"/>
                                </a:solidFill>
                                <a:effectLst/>
                                <a:uLnTx/>
                                <a:uFillTx/>
                                <a:latin typeface="Cambria Math"/>
                                <a:ea typeface="+mn-ea"/>
                                <a:cs typeface="+mn-cs"/>
                              </a:rPr>
                              <m:t>Δ</m:t>
                            </m:r>
                            <m:sSup>
                              <m:sSupPr>
                                <m:ctrlPr>
                                  <a:rPr kumimoji="0" lang="en-US" sz="1800" b="0" i="1" u="none" strike="noStrike" kern="1200" cap="none" spc="0" normalizeH="0" baseline="0" noProof="0" smtClean="0">
                                    <a:ln>
                                      <a:noFill/>
                                    </a:ln>
                                    <a:solidFill>
                                      <a:srgbClr val="00B050"/>
                                    </a:solidFill>
                                    <a:effectLst/>
                                    <a:uLnTx/>
                                    <a:uFillTx/>
                                    <a:latin typeface="Cambria Math"/>
                                    <a:ea typeface="+mn-ea"/>
                                    <a:cs typeface="+mn-cs"/>
                                  </a:rPr>
                                </m:ctrlPr>
                              </m:sSupPr>
                              <m:e>
                                <m:r>
                                  <a:rPr kumimoji="0" lang="en-US" sz="1800" b="0" i="1" u="none" strike="noStrike" kern="1200" cap="none" spc="0" normalizeH="0" baseline="0" noProof="0" smtClean="0">
                                    <a:ln>
                                      <a:noFill/>
                                    </a:ln>
                                    <a:solidFill>
                                      <a:srgbClr val="00B050"/>
                                    </a:solidFill>
                                    <a:effectLst/>
                                    <a:uLnTx/>
                                    <a:uFillTx/>
                                    <a:latin typeface="Cambria Math"/>
                                    <a:ea typeface="+mn-ea"/>
                                    <a:cs typeface="+mn-cs"/>
                                  </a:rPr>
                                  <m:t>𝑘</m:t>
                                </m:r>
                              </m:e>
                              <m:sup>
                                <m:r>
                                  <a:rPr kumimoji="0" lang="en-US" sz="1800" b="0" i="1" u="none" strike="noStrike" kern="1200" cap="none" spc="0" normalizeH="0" baseline="0" noProof="0" smtClean="0">
                                    <a:ln>
                                      <a:noFill/>
                                    </a:ln>
                                    <a:solidFill>
                                      <a:srgbClr val="00B050"/>
                                    </a:solidFill>
                                    <a:effectLst/>
                                    <a:uLnTx/>
                                    <a:uFillTx/>
                                    <a:latin typeface="Cambria Math"/>
                                    <a:ea typeface="+mn-ea"/>
                                    <a:cs typeface="+mn-cs"/>
                                  </a:rPr>
                                  <m:t>2</m:t>
                                </m:r>
                              </m:sup>
                            </m:sSup>
                            <m:sSup>
                              <m:sSupPr>
                                <m:ctrlPr>
                                  <a:rPr kumimoji="0" lang="en-US" sz="1800" b="0" i="1" u="none" strike="noStrike" kern="1200" cap="none" spc="0" normalizeH="0" baseline="0" noProof="0">
                                    <a:ln>
                                      <a:noFill/>
                                    </a:ln>
                                    <a:solidFill>
                                      <a:srgbClr val="00B050"/>
                                    </a:solidFill>
                                    <a:effectLst/>
                                    <a:uLnTx/>
                                    <a:uFillTx/>
                                    <a:latin typeface="Cambria Math"/>
                                    <a:ea typeface="+mn-ea"/>
                                    <a:cs typeface="+mn-cs"/>
                                  </a:rPr>
                                </m:ctrlPr>
                              </m:sSupPr>
                              <m:e>
                                <m:r>
                                  <a:rPr kumimoji="0" lang="en-US" sz="1800" b="0" i="1" u="none" strike="noStrike" kern="1200" cap="none" spc="0" normalizeH="0" baseline="0" noProof="0">
                                    <a:ln>
                                      <a:noFill/>
                                    </a:ln>
                                    <a:solidFill>
                                      <a:srgbClr val="00B050"/>
                                    </a:solidFill>
                                    <a:effectLst/>
                                    <a:uLnTx/>
                                    <a:uFillTx/>
                                    <a:latin typeface="Cambria Math"/>
                                    <a:ea typeface="+mn-ea"/>
                                    <a:cs typeface="+mn-cs"/>
                                  </a:rPr>
                                  <m:t>𝐿</m:t>
                                </m:r>
                              </m:e>
                              <m:sup>
                                <m:r>
                                  <a:rPr kumimoji="0" lang="en-US" sz="1800" b="0" i="1" u="none" strike="noStrike" kern="1200" cap="none" spc="0" normalizeH="0" baseline="0" noProof="0">
                                    <a:ln>
                                      <a:noFill/>
                                    </a:ln>
                                    <a:solidFill>
                                      <a:srgbClr val="00B050"/>
                                    </a:solidFill>
                                    <a:effectLst/>
                                    <a:uLnTx/>
                                    <a:uFillTx/>
                                    <a:latin typeface="Cambria Math"/>
                                    <a:ea typeface="+mn-ea"/>
                                    <a:cs typeface="+mn-cs"/>
                                  </a:rPr>
                                  <m:t>2</m:t>
                                </m:r>
                              </m:sup>
                            </m:sSup>
                            <m:func>
                              <m:funcPr>
                                <m:ctrlPr>
                                  <a:rPr kumimoji="0" lang="en-US" sz="1800" b="0" i="1" u="none" strike="noStrike" kern="1200" cap="none" spc="0" normalizeH="0" baseline="0" noProof="0">
                                    <a:ln>
                                      <a:noFill/>
                                    </a:ln>
                                    <a:solidFill>
                                      <a:srgbClr val="00B050"/>
                                    </a:solidFill>
                                    <a:effectLst/>
                                    <a:uLnTx/>
                                    <a:uFillTx/>
                                    <a:latin typeface="Cambria Math" panose="02040503050406030204" pitchFamily="18" charset="0"/>
                                    <a:ea typeface="+mn-ea"/>
                                    <a:cs typeface="+mn-cs"/>
                                  </a:rPr>
                                </m:ctrlPr>
                              </m:funcPr>
                              <m:fName>
                                <m:sSup>
                                  <m:sSupPr>
                                    <m:ctrlPr>
                                      <a:rPr kumimoji="0" lang="en-US" sz="1800" b="0" i="0" u="none" strike="noStrike" kern="1200" cap="none" spc="0" normalizeH="0" baseline="0" noProof="0">
                                        <a:ln>
                                          <a:noFill/>
                                        </a:ln>
                                        <a:solidFill>
                                          <a:srgbClr val="00B050"/>
                                        </a:solidFill>
                                        <a:effectLst/>
                                        <a:uLnTx/>
                                        <a:uFillTx/>
                                        <a:latin typeface="Cambria Math"/>
                                        <a:ea typeface="+mn-ea"/>
                                        <a:cs typeface="+mn-cs"/>
                                      </a:rPr>
                                    </m:ctrlPr>
                                  </m:sSupPr>
                                  <m:e>
                                    <m:r>
                                      <m:rPr>
                                        <m:sty m:val="p"/>
                                      </m:rPr>
                                      <a:rPr kumimoji="0" lang="en-US" sz="1800" b="0" i="0" u="none" strike="noStrike" kern="1200" cap="none" spc="0" normalizeH="0" baseline="0" noProof="0">
                                        <a:ln>
                                          <a:noFill/>
                                        </a:ln>
                                        <a:solidFill>
                                          <a:srgbClr val="00B050"/>
                                        </a:solidFill>
                                        <a:effectLst/>
                                        <a:uLnTx/>
                                        <a:uFillTx/>
                                        <a:latin typeface="Cambria Math"/>
                                        <a:ea typeface="+mn-ea"/>
                                        <a:cs typeface="+mn-cs"/>
                                      </a:rPr>
                                      <m:t>sinc</m:t>
                                    </m:r>
                                  </m:e>
                                  <m:sup>
                                    <m:r>
                                      <a:rPr kumimoji="0" lang="en-US" sz="1800" b="0" i="1" u="none" strike="noStrike" kern="1200" cap="none" spc="0" normalizeH="0" baseline="0" noProof="0">
                                        <a:ln>
                                          <a:noFill/>
                                        </a:ln>
                                        <a:solidFill>
                                          <a:srgbClr val="00B050"/>
                                        </a:solidFill>
                                        <a:effectLst/>
                                        <a:uLnTx/>
                                        <a:uFillTx/>
                                        <a:latin typeface="Cambria Math"/>
                                        <a:ea typeface="+mn-ea"/>
                                        <a:cs typeface="+mn-cs"/>
                                      </a:rPr>
                                      <m:t>2</m:t>
                                    </m:r>
                                  </m:sup>
                                </m:sSup>
                              </m:fName>
                              <m:e>
                                <m:f>
                                  <m:fPr>
                                    <m:ctrlPr>
                                      <a:rPr kumimoji="0" lang="en-US" sz="1800" b="0" i="0" u="none" strike="noStrike" kern="1200" cap="none" spc="0" normalizeH="0" baseline="0" noProof="0">
                                        <a:ln>
                                          <a:noFill/>
                                        </a:ln>
                                        <a:solidFill>
                                          <a:srgbClr val="00B050"/>
                                        </a:solidFill>
                                        <a:effectLst/>
                                        <a:uLnTx/>
                                        <a:uFillTx/>
                                        <a:latin typeface="Cambria Math"/>
                                        <a:ea typeface="+mn-ea"/>
                                        <a:cs typeface="+mn-cs"/>
                                      </a:rPr>
                                    </m:ctrlPr>
                                  </m:fPr>
                                  <m:num>
                                    <m:r>
                                      <m:rPr>
                                        <m:sty m:val="p"/>
                                      </m:rPr>
                                      <a:rPr kumimoji="0" lang="en-US" sz="1800" b="0" i="0" u="none" strike="noStrike" kern="1200" cap="none" spc="0" normalizeH="0" baseline="0" noProof="0">
                                        <a:ln>
                                          <a:noFill/>
                                        </a:ln>
                                        <a:solidFill>
                                          <a:srgbClr val="00B050"/>
                                        </a:solidFill>
                                        <a:effectLst/>
                                        <a:uLnTx/>
                                        <a:uFillTx/>
                                        <a:latin typeface="Cambria Math"/>
                                        <a:ea typeface="+mn-ea"/>
                                        <a:cs typeface="+mn-cs"/>
                                      </a:rPr>
                                      <m:t>Δ</m:t>
                                    </m:r>
                                    <m:r>
                                      <a:rPr kumimoji="0" lang="en-US" sz="1800" b="0" i="1" u="none" strike="noStrike" kern="1200" cap="none" spc="0" normalizeH="0" baseline="0" noProof="0">
                                        <a:ln>
                                          <a:noFill/>
                                        </a:ln>
                                        <a:solidFill>
                                          <a:srgbClr val="00B050"/>
                                        </a:solidFill>
                                        <a:effectLst/>
                                        <a:uLnTx/>
                                        <a:uFillTx/>
                                        <a:latin typeface="Cambria Math"/>
                                        <a:ea typeface="+mn-ea"/>
                                        <a:cs typeface="+mn-cs"/>
                                      </a:rPr>
                                      <m:t>𝑘𝐿</m:t>
                                    </m:r>
                                  </m:num>
                                  <m:den>
                                    <m:r>
                                      <a:rPr kumimoji="0" lang="en-US" sz="1800" b="0" i="1" u="none" strike="noStrike" kern="1200" cap="none" spc="0" normalizeH="0" baseline="0" noProof="0">
                                        <a:ln>
                                          <a:noFill/>
                                        </a:ln>
                                        <a:solidFill>
                                          <a:srgbClr val="00B050"/>
                                        </a:solidFill>
                                        <a:effectLst/>
                                        <a:uLnTx/>
                                        <a:uFillTx/>
                                        <a:latin typeface="Cambria Math"/>
                                        <a:ea typeface="+mn-ea"/>
                                        <a:cs typeface="+mn-cs"/>
                                      </a:rPr>
                                      <m:t>2</m:t>
                                    </m:r>
                                  </m:den>
                                </m:f>
                              </m:e>
                            </m:func>
                          </m:e>
                        </m:d>
                      </m:oMath>
                    </m:oMathPara>
                  </a14:m>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48" name="Rectangle 47">
                  <a:extLst>
                    <a:ext uri="{FF2B5EF4-FFF2-40B4-BE49-F238E27FC236}">
                      <a16:creationId xmlns:a16="http://schemas.microsoft.com/office/drawing/2014/main" id="{1FA42334-A746-E035-B5BE-C7117D9DCDBD}"/>
                    </a:ext>
                  </a:extLst>
                </p:cNvPr>
                <p:cNvSpPr>
                  <a:spLocks noRot="1" noChangeAspect="1" noMove="1" noResize="1" noEditPoints="1" noAdjustHandles="1" noChangeArrowheads="1" noChangeShapeType="1" noTextEdit="1"/>
                </p:cNvSpPr>
                <p:nvPr/>
              </p:nvSpPr>
              <p:spPr>
                <a:xfrm>
                  <a:off x="493230" y="4736763"/>
                  <a:ext cx="9641614" cy="832407"/>
                </a:xfrm>
                <a:prstGeom prst="rect">
                  <a:avLst/>
                </a:prstGeom>
                <a:blipFill>
                  <a:blip r:embed="rId3"/>
                  <a:stretch>
                    <a:fillRect t="-118182" b="-198485"/>
                  </a:stretch>
                </a:blipFill>
                <a:ln>
                  <a:noFill/>
                </a:ln>
              </p:spPr>
              <p:txBody>
                <a:bodyPr/>
                <a:lstStyle/>
                <a:p>
                  <a:r>
                    <a:rPr lang="en-US">
                      <a:noFill/>
                    </a:rPr>
                    <a:t> </a:t>
                  </a:r>
                </a:p>
              </p:txBody>
            </p:sp>
          </mc:Fallback>
        </mc:AlternateContent>
        <p:sp>
          <p:nvSpPr>
            <p:cNvPr id="43" name="Left Brace 42">
              <a:extLst>
                <a:ext uri="{FF2B5EF4-FFF2-40B4-BE49-F238E27FC236}">
                  <a16:creationId xmlns:a16="http://schemas.microsoft.com/office/drawing/2014/main" id="{1C501E2D-EF5B-9A0C-EC10-BEA185889906}"/>
                </a:ext>
              </a:extLst>
            </p:cNvPr>
            <p:cNvSpPr/>
            <p:nvPr/>
          </p:nvSpPr>
          <p:spPr>
            <a:xfrm rot="16200000">
              <a:off x="1192877" y="5038361"/>
              <a:ext cx="271456" cy="1187750"/>
            </a:xfrm>
            <a:prstGeom prst="leftBrace">
              <a:avLst>
                <a:gd name="adj1" fmla="val 35000"/>
                <a:gd name="adj2" fmla="val 4883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44" name="TextBox 43">
              <a:extLst>
                <a:ext uri="{FF2B5EF4-FFF2-40B4-BE49-F238E27FC236}">
                  <a16:creationId xmlns:a16="http://schemas.microsoft.com/office/drawing/2014/main" id="{EE50EBD5-C53B-DED5-DB2E-5654E67DEAC7}"/>
                </a:ext>
              </a:extLst>
            </p:cNvPr>
            <p:cNvSpPr txBox="1"/>
            <p:nvPr/>
          </p:nvSpPr>
          <p:spPr>
            <a:xfrm>
              <a:off x="714351" y="5697214"/>
              <a:ext cx="132921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THz Spectrum</a:t>
              </a:r>
            </a:p>
          </p:txBody>
        </p:sp>
      </p:grpSp>
      <p:sp>
        <p:nvSpPr>
          <p:cNvPr id="45" name="TextBox 44">
            <a:extLst>
              <a:ext uri="{FF2B5EF4-FFF2-40B4-BE49-F238E27FC236}">
                <a16:creationId xmlns:a16="http://schemas.microsoft.com/office/drawing/2014/main" id="{991838AF-035A-39A8-4D2C-3F7E71F0761E}"/>
              </a:ext>
            </a:extLst>
          </p:cNvPr>
          <p:cNvSpPr txBox="1"/>
          <p:nvPr/>
        </p:nvSpPr>
        <p:spPr>
          <a:xfrm>
            <a:off x="2817290" y="3488476"/>
            <a:ext cx="684373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a:ea typeface="+mn-ea"/>
                <a:cs typeface="+mn-cs"/>
              </a:rPr>
              <a:t>Recent results from our group in THz generation with QPM</a:t>
            </a:r>
          </a:p>
        </p:txBody>
      </p:sp>
      <p:graphicFrame>
        <p:nvGraphicFramePr>
          <p:cNvPr id="46" name="Table 45">
            <a:extLst>
              <a:ext uri="{FF2B5EF4-FFF2-40B4-BE49-F238E27FC236}">
                <a16:creationId xmlns:a16="http://schemas.microsoft.com/office/drawing/2014/main" id="{14568FBD-055C-78EF-2FCA-D66EC60EBD4A}"/>
              </a:ext>
            </a:extLst>
          </p:cNvPr>
          <p:cNvGraphicFramePr>
            <a:graphicFrameLocks noGrp="1"/>
          </p:cNvGraphicFramePr>
          <p:nvPr>
            <p:extLst>
              <p:ext uri="{D42A27DB-BD31-4B8C-83A1-F6EECF244321}">
                <p14:modId xmlns:p14="http://schemas.microsoft.com/office/powerpoint/2010/main" val="2743198556"/>
              </p:ext>
            </p:extLst>
          </p:nvPr>
        </p:nvGraphicFramePr>
        <p:xfrm>
          <a:off x="1573645" y="3869684"/>
          <a:ext cx="9067800" cy="2133600"/>
        </p:xfrm>
        <a:graphic>
          <a:graphicData uri="http://schemas.openxmlformats.org/drawingml/2006/table">
            <a:tbl>
              <a:tblPr firstRow="1" bandRow="1">
                <a:tableStyleId>{5C22544A-7EE6-4342-B048-85BDC9FD1C3A}</a:tableStyleId>
              </a:tblPr>
              <a:tblGrid>
                <a:gridCol w="1513367">
                  <a:extLst>
                    <a:ext uri="{9D8B030D-6E8A-4147-A177-3AD203B41FA5}">
                      <a16:colId xmlns:a16="http://schemas.microsoft.com/office/drawing/2014/main" val="594303679"/>
                    </a:ext>
                  </a:extLst>
                </a:gridCol>
                <a:gridCol w="1049758">
                  <a:extLst>
                    <a:ext uri="{9D8B030D-6E8A-4147-A177-3AD203B41FA5}">
                      <a16:colId xmlns:a16="http://schemas.microsoft.com/office/drawing/2014/main" val="1944794105"/>
                    </a:ext>
                  </a:extLst>
                </a:gridCol>
                <a:gridCol w="1045066">
                  <a:extLst>
                    <a:ext uri="{9D8B030D-6E8A-4147-A177-3AD203B41FA5}">
                      <a16:colId xmlns:a16="http://schemas.microsoft.com/office/drawing/2014/main" val="3588301277"/>
                    </a:ext>
                  </a:extLst>
                </a:gridCol>
                <a:gridCol w="1215280">
                  <a:extLst>
                    <a:ext uri="{9D8B030D-6E8A-4147-A177-3AD203B41FA5}">
                      <a16:colId xmlns:a16="http://schemas.microsoft.com/office/drawing/2014/main" val="3869652865"/>
                    </a:ext>
                  </a:extLst>
                </a:gridCol>
                <a:gridCol w="4244329">
                  <a:extLst>
                    <a:ext uri="{9D8B030D-6E8A-4147-A177-3AD203B41FA5}">
                      <a16:colId xmlns:a16="http://schemas.microsoft.com/office/drawing/2014/main" val="3385260417"/>
                    </a:ext>
                  </a:extLst>
                </a:gridCol>
              </a:tblGrid>
              <a:tr h="278271">
                <a:tc>
                  <a:txBody>
                    <a:bodyPr/>
                    <a:lstStyle/>
                    <a:p>
                      <a:r>
                        <a:rPr lang="en-US" sz="1400" dirty="0"/>
                        <a:t>Record Result</a:t>
                      </a:r>
                    </a:p>
                  </a:txBody>
                  <a:tcPr/>
                </a:tc>
                <a:tc>
                  <a:txBody>
                    <a:bodyPr/>
                    <a:lstStyle/>
                    <a:p>
                      <a:r>
                        <a:rPr lang="en-US" sz="1400" dirty="0"/>
                        <a:t>Energy</a:t>
                      </a:r>
                    </a:p>
                  </a:txBody>
                  <a:tcPr/>
                </a:tc>
                <a:tc>
                  <a:txBody>
                    <a:bodyPr/>
                    <a:lstStyle/>
                    <a:p>
                      <a:r>
                        <a:rPr lang="en-US" sz="1400" dirty="0"/>
                        <a:t>Material</a:t>
                      </a:r>
                    </a:p>
                  </a:txBody>
                  <a:tcPr/>
                </a:tc>
                <a:tc>
                  <a:txBody>
                    <a:bodyPr/>
                    <a:lstStyle/>
                    <a:p>
                      <a:r>
                        <a:rPr lang="en-US" sz="1400" dirty="0"/>
                        <a:t>Conv. Eff. </a:t>
                      </a:r>
                    </a:p>
                  </a:txBody>
                  <a:tcPr/>
                </a:tc>
                <a:tc>
                  <a:txBody>
                    <a:bodyPr/>
                    <a:lstStyle/>
                    <a:p>
                      <a:r>
                        <a:rPr lang="en-US" sz="1400" dirty="0"/>
                        <a:t>Article</a:t>
                      </a:r>
                    </a:p>
                  </a:txBody>
                  <a:tcPr/>
                </a:tc>
                <a:extLst>
                  <a:ext uri="{0D108BD9-81ED-4DB2-BD59-A6C34878D82A}">
                    <a16:rowId xmlns:a16="http://schemas.microsoft.com/office/drawing/2014/main" val="1097486297"/>
                  </a:ext>
                </a:extLst>
              </a:tr>
              <a:tr h="2782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222222"/>
                          </a:solidFill>
                          <a:effectLst/>
                          <a:uLnTx/>
                          <a:uFillTx/>
                          <a:latin typeface="+mn-lt"/>
                          <a:ea typeface="+mn-ea"/>
                          <a:cs typeface="+mn-cs"/>
                        </a:rPr>
                        <a:t>Energy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1" u="none" strike="noStrike" kern="1200" cap="none" spc="0" normalizeH="0" baseline="0" noProof="0" dirty="0">
                          <a:ln>
                            <a:noFill/>
                          </a:ln>
                          <a:solidFill>
                            <a:srgbClr val="FF0000"/>
                          </a:solidFill>
                          <a:effectLst/>
                          <a:uLnTx/>
                          <a:uFillTx/>
                          <a:latin typeface="+mn-lt"/>
                          <a:ea typeface="+mn-ea"/>
                          <a:cs typeface="+mn-cs"/>
                        </a:rPr>
                        <a:t>1 𝜇J</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222222"/>
                          </a:solidFill>
                          <a:effectLst/>
                          <a:uLnTx/>
                          <a:uFillTx/>
                          <a:latin typeface="+mn-lt"/>
                          <a:ea typeface="+mn-ea"/>
                          <a:cs typeface="+mn-cs"/>
                        </a:rPr>
                        <a:t>LiNbO3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222222"/>
                          </a:solidFill>
                          <a:effectLst/>
                          <a:uLnTx/>
                          <a:uFillTx/>
                          <a:latin typeface="+mn-lt"/>
                          <a:ea typeface="+mn-ea"/>
                          <a:cs typeface="+mn-cs"/>
                        </a:rPr>
                        <a:t>0.12%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err="1">
                          <a:ln>
                            <a:noFill/>
                          </a:ln>
                          <a:solidFill>
                            <a:srgbClr val="222222"/>
                          </a:solidFill>
                          <a:effectLst/>
                          <a:uLnTx/>
                          <a:uFillTx/>
                          <a:latin typeface="+mn-lt"/>
                          <a:ea typeface="+mn-ea"/>
                          <a:cs typeface="+mn-cs"/>
                        </a:rPr>
                        <a:t>Carbajo</a:t>
                      </a:r>
                      <a:r>
                        <a:rPr kumimoji="0" lang="fr-FR" sz="1400" b="0" i="1" u="none" strike="noStrike" kern="1200" cap="none" spc="0" normalizeH="0" baseline="0" noProof="0" dirty="0">
                          <a:ln>
                            <a:noFill/>
                          </a:ln>
                          <a:solidFill>
                            <a:srgbClr val="222222"/>
                          </a:solidFill>
                          <a:effectLst/>
                          <a:uLnTx/>
                          <a:uFillTx/>
                          <a:latin typeface="+mn-lt"/>
                          <a:ea typeface="+mn-ea"/>
                          <a:cs typeface="+mn-cs"/>
                        </a:rPr>
                        <a:t> et al., </a:t>
                      </a:r>
                      <a:r>
                        <a:rPr kumimoji="0" lang="fr-FR" sz="1400" b="0" i="1" u="none" strike="noStrike" kern="1200" cap="none" spc="0" normalizeH="0" baseline="0" noProof="0" dirty="0" err="1">
                          <a:ln>
                            <a:noFill/>
                          </a:ln>
                          <a:solidFill>
                            <a:srgbClr val="222222"/>
                          </a:solidFill>
                          <a:effectLst/>
                          <a:uLnTx/>
                          <a:uFillTx/>
                          <a:latin typeface="+mn-lt"/>
                          <a:ea typeface="+mn-ea"/>
                          <a:cs typeface="+mn-cs"/>
                        </a:rPr>
                        <a:t>Opt</a:t>
                      </a:r>
                      <a:r>
                        <a:rPr kumimoji="0" lang="fr-FR" sz="1400" b="0" i="1" u="none" strike="noStrike" kern="1200" cap="none" spc="0" normalizeH="0" baseline="0" noProof="0" dirty="0">
                          <a:ln>
                            <a:noFill/>
                          </a:ln>
                          <a:solidFill>
                            <a:srgbClr val="222222"/>
                          </a:solidFill>
                          <a:effectLst/>
                          <a:uLnTx/>
                          <a:uFillTx/>
                          <a:latin typeface="+mn-lt"/>
                          <a:ea typeface="+mn-ea"/>
                          <a:cs typeface="+mn-cs"/>
                        </a:rPr>
                        <a:t>. </a:t>
                      </a:r>
                      <a:r>
                        <a:rPr kumimoji="0" lang="fr-FR" sz="1400" b="0" i="1" u="none" strike="noStrike" kern="1200" cap="none" spc="0" normalizeH="0" baseline="0" noProof="0" dirty="0" err="1">
                          <a:ln>
                            <a:noFill/>
                          </a:ln>
                          <a:solidFill>
                            <a:srgbClr val="222222"/>
                          </a:solidFill>
                          <a:effectLst/>
                          <a:uLnTx/>
                          <a:uFillTx/>
                          <a:latin typeface="+mn-lt"/>
                          <a:ea typeface="+mn-ea"/>
                          <a:cs typeface="+mn-cs"/>
                        </a:rPr>
                        <a:t>Lett</a:t>
                      </a:r>
                      <a:r>
                        <a:rPr kumimoji="0" lang="fr-FR" sz="1400" b="0" i="1" u="none" strike="noStrike" kern="1200" cap="none" spc="0" normalizeH="0" baseline="0" noProof="0" dirty="0">
                          <a:ln>
                            <a:noFill/>
                          </a:ln>
                          <a:solidFill>
                            <a:srgbClr val="222222"/>
                          </a:solidFill>
                          <a:effectLst/>
                          <a:uLnTx/>
                          <a:uFillTx/>
                          <a:latin typeface="+mn-lt"/>
                          <a:ea typeface="+mn-ea"/>
                          <a:cs typeface="+mn-cs"/>
                        </a:rPr>
                        <a:t>. 40, 5762 (2015)</a:t>
                      </a:r>
                    </a:p>
                  </a:txBody>
                  <a:tcPr/>
                </a:tc>
                <a:extLst>
                  <a:ext uri="{0D108BD9-81ED-4DB2-BD59-A6C34878D82A}">
                    <a16:rowId xmlns:a16="http://schemas.microsoft.com/office/drawing/2014/main" val="1431353382"/>
                  </a:ext>
                </a:extLst>
              </a:tr>
              <a:tr h="2782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222222"/>
                          </a:solidFill>
                          <a:effectLst/>
                          <a:uLnTx/>
                          <a:uFillTx/>
                          <a:latin typeface="+mn-lt"/>
                          <a:ea typeface="+mn-ea"/>
                          <a:cs typeface="+mn-cs"/>
                        </a:rPr>
                        <a:t>Energy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1" u="none" strike="noStrike" kern="1200" cap="none" spc="0" normalizeH="0" baseline="0" noProof="0" dirty="0">
                          <a:ln>
                            <a:noFill/>
                          </a:ln>
                          <a:solidFill>
                            <a:srgbClr val="FF0000"/>
                          </a:solidFill>
                          <a:effectLst/>
                          <a:uLnTx/>
                          <a:uFillTx/>
                          <a:latin typeface="+mn-lt"/>
                          <a:ea typeface="+mn-ea"/>
                          <a:cs typeface="+mn-cs"/>
                        </a:rPr>
                        <a:t>40 𝜇J</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222222"/>
                          </a:solidFill>
                          <a:effectLst/>
                          <a:uLnTx/>
                          <a:uFillTx/>
                          <a:latin typeface="+mn-lt"/>
                          <a:ea typeface="+mn-ea"/>
                          <a:cs typeface="+mn-cs"/>
                        </a:rPr>
                        <a:t>LiNbO3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222222"/>
                          </a:solidFill>
                          <a:effectLst/>
                          <a:uLnTx/>
                          <a:uFillTx/>
                          <a:latin typeface="+mn-lt"/>
                          <a:ea typeface="+mn-ea"/>
                          <a:cs typeface="+mn-cs"/>
                        </a:rPr>
                        <a:t>0.13%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err="1">
                          <a:ln>
                            <a:noFill/>
                          </a:ln>
                          <a:solidFill>
                            <a:srgbClr val="222222"/>
                          </a:solidFill>
                          <a:effectLst/>
                          <a:uLnTx/>
                          <a:uFillTx/>
                          <a:latin typeface="+mn-lt"/>
                          <a:ea typeface="+mn-ea"/>
                          <a:cs typeface="+mn-cs"/>
                        </a:rPr>
                        <a:t>Ahr</a:t>
                      </a:r>
                      <a:r>
                        <a:rPr kumimoji="0" lang="fr-FR" sz="1400" b="0" i="1" u="none" strike="noStrike" kern="1200" cap="none" spc="0" normalizeH="0" baseline="0" noProof="0" dirty="0">
                          <a:ln>
                            <a:noFill/>
                          </a:ln>
                          <a:solidFill>
                            <a:srgbClr val="222222"/>
                          </a:solidFill>
                          <a:effectLst/>
                          <a:uLnTx/>
                          <a:uFillTx/>
                          <a:latin typeface="+mn-lt"/>
                          <a:ea typeface="+mn-ea"/>
                          <a:cs typeface="+mn-cs"/>
                        </a:rPr>
                        <a:t> et al., </a:t>
                      </a:r>
                      <a:r>
                        <a:rPr kumimoji="0" lang="fr-FR" sz="1400" b="0" i="1" u="none" strike="noStrike" kern="1200" cap="none" spc="0" normalizeH="0" baseline="0" noProof="0" dirty="0" err="1">
                          <a:ln>
                            <a:noFill/>
                          </a:ln>
                          <a:solidFill>
                            <a:srgbClr val="222222"/>
                          </a:solidFill>
                          <a:effectLst/>
                          <a:uLnTx/>
                          <a:uFillTx/>
                          <a:latin typeface="+mn-lt"/>
                          <a:ea typeface="+mn-ea"/>
                          <a:cs typeface="+mn-cs"/>
                        </a:rPr>
                        <a:t>Opt</a:t>
                      </a:r>
                      <a:r>
                        <a:rPr kumimoji="0" lang="fr-FR" sz="1400" b="0" i="1" u="none" strike="noStrike" kern="1200" cap="none" spc="0" normalizeH="0" baseline="0" noProof="0" dirty="0">
                          <a:ln>
                            <a:noFill/>
                          </a:ln>
                          <a:solidFill>
                            <a:srgbClr val="222222"/>
                          </a:solidFill>
                          <a:effectLst/>
                          <a:uLnTx/>
                          <a:uFillTx/>
                          <a:latin typeface="+mn-lt"/>
                          <a:ea typeface="+mn-ea"/>
                          <a:cs typeface="+mn-cs"/>
                        </a:rPr>
                        <a:t>. </a:t>
                      </a:r>
                      <a:r>
                        <a:rPr kumimoji="0" lang="fr-FR" sz="1400" b="0" i="1" u="none" strike="noStrike" kern="1200" cap="none" spc="0" normalizeH="0" baseline="0" noProof="0" dirty="0" err="1">
                          <a:ln>
                            <a:noFill/>
                          </a:ln>
                          <a:solidFill>
                            <a:srgbClr val="222222"/>
                          </a:solidFill>
                          <a:effectLst/>
                          <a:uLnTx/>
                          <a:uFillTx/>
                          <a:latin typeface="+mn-lt"/>
                          <a:ea typeface="+mn-ea"/>
                          <a:cs typeface="+mn-cs"/>
                        </a:rPr>
                        <a:t>Lett</a:t>
                      </a:r>
                      <a:r>
                        <a:rPr kumimoji="0" lang="fr-FR" sz="1400" b="0" i="1" u="none" strike="noStrike" kern="1200" cap="none" spc="0" normalizeH="0" baseline="0" noProof="0" dirty="0">
                          <a:ln>
                            <a:noFill/>
                          </a:ln>
                          <a:solidFill>
                            <a:srgbClr val="222222"/>
                          </a:solidFill>
                          <a:effectLst/>
                          <a:uLnTx/>
                          <a:uFillTx/>
                          <a:latin typeface="+mn-lt"/>
                          <a:ea typeface="+mn-ea"/>
                          <a:cs typeface="+mn-cs"/>
                        </a:rPr>
                        <a:t>. 42, 2118 (2017)</a:t>
                      </a:r>
                    </a:p>
                  </a:txBody>
                  <a:tcPr/>
                </a:tc>
                <a:extLst>
                  <a:ext uri="{0D108BD9-81ED-4DB2-BD59-A6C34878D82A}">
                    <a16:rowId xmlns:a16="http://schemas.microsoft.com/office/drawing/2014/main" val="3151559966"/>
                  </a:ext>
                </a:extLst>
              </a:tr>
              <a:tr h="2782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222222"/>
                          </a:solidFill>
                          <a:effectLst/>
                          <a:uLnTx/>
                          <a:uFillTx/>
                          <a:latin typeface="+mn-lt"/>
                          <a:ea typeface="+mn-ea"/>
                          <a:cs typeface="+mn-cs"/>
                        </a:rPr>
                        <a:t>Energy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1" u="none" strike="noStrike" kern="1200" cap="none" spc="0" normalizeH="0" baseline="0" noProof="0" dirty="0">
                          <a:ln>
                            <a:noFill/>
                          </a:ln>
                          <a:solidFill>
                            <a:srgbClr val="FF0000"/>
                          </a:solidFill>
                          <a:effectLst/>
                          <a:uLnTx/>
                          <a:uFillTx/>
                          <a:latin typeface="+mn-lt"/>
                          <a:ea typeface="+mn-ea"/>
                          <a:cs typeface="+mn-cs"/>
                        </a:rPr>
                        <a:t>600 𝜇J</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222222"/>
                          </a:solidFill>
                          <a:effectLst/>
                          <a:uLnTx/>
                          <a:uFillTx/>
                          <a:latin typeface="+mn-lt"/>
                          <a:ea typeface="+mn-ea"/>
                          <a:cs typeface="+mn-cs"/>
                        </a:rPr>
                        <a:t>LiNbO3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222222"/>
                          </a:solidFill>
                          <a:effectLst/>
                          <a:uLnTx/>
                          <a:uFillTx/>
                          <a:latin typeface="+mn-lt"/>
                          <a:ea typeface="+mn-ea"/>
                          <a:cs typeface="+mn-cs"/>
                        </a:rPr>
                        <a:t>0.24%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222222"/>
                          </a:solidFill>
                          <a:effectLst/>
                          <a:uLnTx/>
                          <a:uFillTx/>
                          <a:latin typeface="+mn-lt"/>
                          <a:ea typeface="+mn-ea"/>
                          <a:cs typeface="+mn-cs"/>
                        </a:rPr>
                        <a:t>Jolly et al., Nat. Commun. </a:t>
                      </a:r>
                      <a:r>
                        <a:rPr kumimoji="0" lang="fr-FR" sz="1400" b="1" i="1" u="none" strike="noStrike" kern="1200" cap="none" spc="0" normalizeH="0" baseline="0" noProof="0" dirty="0">
                          <a:ln>
                            <a:noFill/>
                          </a:ln>
                          <a:solidFill>
                            <a:srgbClr val="222222"/>
                          </a:solidFill>
                          <a:effectLst/>
                          <a:uLnTx/>
                          <a:uFillTx/>
                          <a:latin typeface="+mn-lt"/>
                          <a:ea typeface="+mn-ea"/>
                          <a:cs typeface="+mn-cs"/>
                        </a:rPr>
                        <a:t>10, </a:t>
                      </a:r>
                      <a:r>
                        <a:rPr kumimoji="0" lang="fr-FR" sz="1400" b="0" i="1" u="none" strike="noStrike" kern="1200" cap="none" spc="0" normalizeH="0" baseline="0" noProof="0" dirty="0">
                          <a:ln>
                            <a:noFill/>
                          </a:ln>
                          <a:solidFill>
                            <a:srgbClr val="222222"/>
                          </a:solidFill>
                          <a:effectLst/>
                          <a:uLnTx/>
                          <a:uFillTx/>
                          <a:latin typeface="+mn-lt"/>
                          <a:ea typeface="+mn-ea"/>
                          <a:cs typeface="+mn-cs"/>
                        </a:rPr>
                        <a:t>2591 (2019)</a:t>
                      </a:r>
                    </a:p>
                  </a:txBody>
                  <a:tcPr/>
                </a:tc>
                <a:extLst>
                  <a:ext uri="{0D108BD9-81ED-4DB2-BD59-A6C34878D82A}">
                    <a16:rowId xmlns:a16="http://schemas.microsoft.com/office/drawing/2014/main" val="3638749889"/>
                  </a:ext>
                </a:extLst>
              </a:tr>
              <a:tr h="2782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222222"/>
                          </a:solidFill>
                          <a:effectLst/>
                          <a:uLnTx/>
                          <a:uFillTx/>
                          <a:latin typeface="+mn-lt"/>
                          <a:ea typeface="+mn-ea"/>
                          <a:cs typeface="+mn-cs"/>
                        </a:rPr>
                        <a:t>Energy</a:t>
                      </a:r>
                      <a:endParaRPr kumimoji="0" lang="en-US" sz="1400" b="0" i="1"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FF0000"/>
                          </a:solidFill>
                          <a:effectLst/>
                          <a:uLnTx/>
                          <a:uFillTx/>
                          <a:latin typeface="+mn-lt"/>
                          <a:ea typeface="+mn-ea"/>
                          <a:cs typeface="+mn-cs"/>
                        </a:rPr>
                        <a:t>1,300 </a:t>
                      </a:r>
                      <a:r>
                        <a:rPr kumimoji="0" lang="fr-FR" sz="1400" b="1" i="1" u="none" strike="noStrike" kern="1200" cap="none" spc="0" normalizeH="0" baseline="0" noProof="0" dirty="0">
                          <a:ln>
                            <a:noFill/>
                          </a:ln>
                          <a:solidFill>
                            <a:srgbClr val="FF0000"/>
                          </a:solidFill>
                          <a:effectLst/>
                          <a:uLnTx/>
                          <a:uFillTx/>
                          <a:latin typeface="+mn-lt"/>
                          <a:ea typeface="+mn-ea"/>
                          <a:cs typeface="+mn-cs"/>
                        </a:rPr>
                        <a:t>𝜇J</a:t>
                      </a:r>
                      <a:endParaRPr kumimoji="0" lang="en-US" sz="1400" b="1" i="1" u="none" strike="noStrike" kern="1200" cap="none" spc="0" normalizeH="0" baseline="0" noProof="0" dirty="0">
                        <a:ln>
                          <a:noFill/>
                        </a:ln>
                        <a:solidFill>
                          <a:srgbClr val="FF0000"/>
                        </a:solidFill>
                        <a:effectLst/>
                        <a:uLnTx/>
                        <a:uFillTx/>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222222"/>
                          </a:solidFill>
                          <a:effectLst/>
                          <a:uLnTx/>
                          <a:uFillTx/>
                          <a:latin typeface="+mn-lt"/>
                          <a:ea typeface="+mn-ea"/>
                          <a:cs typeface="+mn-cs"/>
                        </a:rPr>
                        <a:t>LiNbO3</a:t>
                      </a:r>
                      <a:endParaRPr kumimoji="0" lang="en-US" sz="1400" b="0" i="1"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mn-lt"/>
                          <a:ea typeface="+mn-ea"/>
                          <a:cs typeface="+mn-cs"/>
                        </a:rPr>
                        <a:t>0.14%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err="1">
                          <a:ln>
                            <a:noFill/>
                          </a:ln>
                          <a:solidFill>
                            <a:srgbClr val="222222"/>
                          </a:solidFill>
                          <a:effectLst/>
                          <a:uLnTx/>
                          <a:uFillTx/>
                          <a:latin typeface="+mn-lt"/>
                          <a:ea typeface="+mn-ea"/>
                          <a:cs typeface="+mn-cs"/>
                        </a:rPr>
                        <a:t>Lemery</a:t>
                      </a:r>
                      <a:r>
                        <a:rPr kumimoji="0" lang="fr-FR" sz="1400" b="0" i="1" u="none" strike="noStrike" kern="1200" cap="none" spc="0" normalizeH="0" baseline="0" noProof="0" dirty="0">
                          <a:ln>
                            <a:noFill/>
                          </a:ln>
                          <a:solidFill>
                            <a:srgbClr val="222222"/>
                          </a:solidFill>
                          <a:effectLst/>
                          <a:uLnTx/>
                          <a:uFillTx/>
                          <a:latin typeface="+mn-lt"/>
                          <a:ea typeface="+mn-ea"/>
                          <a:cs typeface="+mn-cs"/>
                        </a:rPr>
                        <a:t>, Commun Phys </a:t>
                      </a:r>
                      <a:r>
                        <a:rPr kumimoji="0" lang="fr-FR" sz="1400" b="1" i="1" u="none" strike="noStrike" kern="1200" cap="none" spc="0" normalizeH="0" baseline="0" noProof="0" dirty="0">
                          <a:ln>
                            <a:noFill/>
                          </a:ln>
                          <a:solidFill>
                            <a:srgbClr val="222222"/>
                          </a:solidFill>
                          <a:effectLst/>
                          <a:uLnTx/>
                          <a:uFillTx/>
                          <a:latin typeface="+mn-lt"/>
                          <a:ea typeface="+mn-ea"/>
                          <a:cs typeface="+mn-cs"/>
                        </a:rPr>
                        <a:t>3, </a:t>
                      </a:r>
                      <a:r>
                        <a:rPr kumimoji="0" lang="fr-FR" sz="1400" b="0" i="1" u="none" strike="noStrike" kern="1200" cap="none" spc="0" normalizeH="0" baseline="0" noProof="0" dirty="0">
                          <a:ln>
                            <a:noFill/>
                          </a:ln>
                          <a:solidFill>
                            <a:srgbClr val="222222"/>
                          </a:solidFill>
                          <a:effectLst/>
                          <a:uLnTx/>
                          <a:uFillTx/>
                          <a:latin typeface="+mn-lt"/>
                          <a:ea typeface="+mn-ea"/>
                          <a:cs typeface="+mn-cs"/>
                        </a:rPr>
                        <a:t>150 (2020)</a:t>
                      </a:r>
                      <a:endParaRPr kumimoji="0" lang="en-US" sz="1400" b="0" i="1"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6190060"/>
                  </a:ext>
                </a:extLst>
              </a:tr>
              <a:tr h="2782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mn-lt"/>
                          <a:ea typeface="+mn-ea"/>
                          <a:cs typeface="+mn-cs"/>
                        </a:rPr>
                        <a:t>Material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mn-lt"/>
                          <a:ea typeface="+mn-ea"/>
                          <a:cs typeface="+mn-cs"/>
                        </a:rPr>
                        <a:t>0.7 </a:t>
                      </a:r>
                      <a:r>
                        <a:rPr kumimoji="0" lang="fr-FR" sz="1400" b="0" i="1" u="none" strike="noStrike" kern="1200" cap="none" spc="0" normalizeH="0" baseline="0" noProof="0" dirty="0">
                          <a:ln>
                            <a:noFill/>
                          </a:ln>
                          <a:solidFill>
                            <a:srgbClr val="222222"/>
                          </a:solidFill>
                          <a:effectLst/>
                          <a:uLnTx/>
                          <a:uFillTx/>
                          <a:latin typeface="+mn-lt"/>
                          <a:ea typeface="+mn-ea"/>
                          <a:cs typeface="+mn-cs"/>
                        </a:rPr>
                        <a:t>𝜇J</a:t>
                      </a:r>
                      <a:endParaRPr kumimoji="0" lang="en-US" sz="1400" b="0" i="1"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FF0000"/>
                          </a:solidFill>
                          <a:effectLst/>
                          <a:uLnTx/>
                          <a:uFillTx/>
                          <a:latin typeface="+mn-lt"/>
                          <a:ea typeface="+mn-ea"/>
                          <a:cs typeface="+mn-cs"/>
                        </a:rPr>
                        <a:t>KTP</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mn-lt"/>
                          <a:ea typeface="+mn-ea"/>
                          <a:cs typeface="+mn-cs"/>
                        </a:rPr>
                        <a:t>0.16%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mn-lt"/>
                          <a:ea typeface="+mn-ea"/>
                          <a:cs typeface="+mn-cs"/>
                        </a:rPr>
                        <a:t>W. Tian et al., Opt. Lett. </a:t>
                      </a:r>
                      <a:r>
                        <a:rPr kumimoji="0" lang="en-US" sz="1400" b="1" i="1" u="none" strike="noStrike" kern="1200" cap="none" spc="0" normalizeH="0" baseline="0" noProof="0" dirty="0">
                          <a:ln>
                            <a:noFill/>
                          </a:ln>
                          <a:solidFill>
                            <a:srgbClr val="000000"/>
                          </a:solidFill>
                          <a:effectLst/>
                          <a:uLnTx/>
                          <a:uFillTx/>
                          <a:latin typeface="+mn-lt"/>
                          <a:ea typeface="+mn-ea"/>
                          <a:cs typeface="+mn-cs"/>
                        </a:rPr>
                        <a:t> 46, </a:t>
                      </a:r>
                      <a:r>
                        <a:rPr kumimoji="0" lang="en-US" sz="1400" b="0" i="1" u="none" strike="noStrike" kern="1200" cap="none" spc="0" normalizeH="0" baseline="0" noProof="0" dirty="0">
                          <a:ln>
                            <a:noFill/>
                          </a:ln>
                          <a:solidFill>
                            <a:srgbClr val="000000"/>
                          </a:solidFill>
                          <a:effectLst/>
                          <a:uLnTx/>
                          <a:uFillTx/>
                          <a:latin typeface="+mn-lt"/>
                          <a:ea typeface="+mn-ea"/>
                          <a:cs typeface="+mn-cs"/>
                        </a:rPr>
                        <a:t> 741 (2021) </a:t>
                      </a:r>
                      <a:endParaRPr kumimoji="0" lang="en-US" sz="1400" b="0" i="1"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82074970"/>
                  </a:ext>
                </a:extLst>
              </a:tr>
              <a:tr h="2782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effectLst/>
                          <a:uLnTx/>
                          <a:uFillTx/>
                          <a:latin typeface="+mn-lt"/>
                        </a:rPr>
                        <a:t>Efficiency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222222"/>
                          </a:solidFill>
                          <a:effectLst/>
                          <a:uLnTx/>
                          <a:uFillTx/>
                          <a:latin typeface="+mn-lt"/>
                          <a:ea typeface="+mn-ea"/>
                          <a:cs typeface="+mn-cs"/>
                        </a:rPr>
                        <a:t>45 𝜇J</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222222"/>
                          </a:solidFill>
                          <a:effectLst/>
                          <a:uLnTx/>
                          <a:uFillTx/>
                          <a:latin typeface="+mn-lt"/>
                          <a:ea typeface="+mn-ea"/>
                          <a:cs typeface="+mn-cs"/>
                        </a:rPr>
                        <a:t>LiNbO3</a:t>
                      </a:r>
                      <a:endParaRPr kumimoji="0" lang="en-US" sz="1400" b="0" i="1" u="none" strike="noStrike" kern="1200" cap="none" spc="0" normalizeH="0" baseline="0" noProof="0" dirty="0">
                        <a:ln>
                          <a:noFill/>
                        </a:ln>
                        <a:effectLst/>
                        <a:uLnTx/>
                        <a:uFillTx/>
                        <a:latin typeface="+mn-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FF0000"/>
                          </a:solidFill>
                          <a:effectLst/>
                          <a:uLnTx/>
                          <a:uFillTx/>
                          <a:latin typeface="+mn-lt"/>
                        </a:rPr>
                        <a:t>0.89%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mn-lt"/>
                          <a:ea typeface="+mn-ea"/>
                          <a:cs typeface="+mn-cs"/>
                        </a:rPr>
                        <a:t>H. T. </a:t>
                      </a:r>
                      <a:r>
                        <a:rPr kumimoji="0" lang="en-US" sz="1400" b="0" i="1" u="none" strike="noStrike" kern="1200" cap="none" spc="0" normalizeH="0" baseline="0" noProof="0" dirty="0" err="1">
                          <a:ln>
                            <a:noFill/>
                          </a:ln>
                          <a:solidFill>
                            <a:prstClr val="black"/>
                          </a:solidFill>
                          <a:effectLst/>
                          <a:uLnTx/>
                          <a:uFillTx/>
                          <a:latin typeface="+mn-lt"/>
                          <a:ea typeface="+mn-ea"/>
                          <a:cs typeface="+mn-cs"/>
                        </a:rPr>
                        <a:t>Olgun</a:t>
                      </a:r>
                      <a:r>
                        <a:rPr kumimoji="0" lang="en-US" sz="1400" b="0" i="1" u="none" strike="noStrike" kern="1200" cap="none" spc="0" normalizeH="0" baseline="0" noProof="0" dirty="0">
                          <a:ln>
                            <a:noFill/>
                          </a:ln>
                          <a:solidFill>
                            <a:prstClr val="black"/>
                          </a:solidFill>
                          <a:effectLst/>
                          <a:uLnTx/>
                          <a:uFillTx/>
                          <a:latin typeface="+mn-lt"/>
                          <a:ea typeface="+mn-ea"/>
                          <a:cs typeface="+mn-cs"/>
                        </a:rPr>
                        <a:t> et al., Opt. Lett. </a:t>
                      </a:r>
                      <a:r>
                        <a:rPr lang="en-US" sz="1400" b="1" i="1" dirty="0"/>
                        <a:t>47</a:t>
                      </a:r>
                      <a:r>
                        <a:rPr lang="en-US" sz="1400" i="1" dirty="0"/>
                        <a:t>, 2374 (2022)</a:t>
                      </a:r>
                      <a:endParaRPr kumimoji="0" lang="en-US" sz="1400" b="0" i="1" u="none" strike="noStrike" kern="1200" cap="none" spc="0" normalizeH="0" baseline="0" noProof="0" dirty="0">
                        <a:ln>
                          <a:noFill/>
                        </a:ln>
                        <a:effectLst/>
                        <a:uLnTx/>
                        <a:uFillTx/>
                        <a:latin typeface="+mn-lt"/>
                      </a:endParaRPr>
                    </a:p>
                  </a:txBody>
                  <a:tcPr/>
                </a:tc>
                <a:extLst>
                  <a:ext uri="{0D108BD9-81ED-4DB2-BD59-A6C34878D82A}">
                    <a16:rowId xmlns:a16="http://schemas.microsoft.com/office/drawing/2014/main" val="2105866170"/>
                  </a:ext>
                </a:extLst>
              </a:tr>
            </a:tbl>
          </a:graphicData>
        </a:graphic>
      </p:graphicFrame>
    </p:spTree>
    <p:extLst>
      <p:ext uri="{BB962C8B-B14F-4D97-AF65-F5344CB8AC3E}">
        <p14:creationId xmlns:p14="http://schemas.microsoft.com/office/powerpoint/2010/main" val="1796136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85CC1-33CC-490A-B338-90F5E25FA3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001F0D-1AF3-D6D7-8041-CFDAF8FCEDA9}"/>
              </a:ext>
            </a:extLst>
          </p:cNvPr>
          <p:cNvSpPr>
            <a:spLocks noGrp="1"/>
          </p:cNvSpPr>
          <p:nvPr>
            <p:ph type="title"/>
          </p:nvPr>
        </p:nvSpPr>
        <p:spPr>
          <a:xfrm>
            <a:off x="209206" y="230342"/>
            <a:ext cx="11376024" cy="451098"/>
          </a:xfrm>
        </p:spPr>
        <p:txBody>
          <a:bodyPr/>
          <a:lstStyle/>
          <a:p>
            <a:r>
              <a:rPr lang="en-US" dirty="0"/>
              <a:t>Pulse-Divider Pump Enables Frequency Fine Tuning</a:t>
            </a:r>
          </a:p>
        </p:txBody>
      </p:sp>
      <p:pic>
        <p:nvPicPr>
          <p:cNvPr id="6" name="Picture 5">
            <a:extLst>
              <a:ext uri="{FF2B5EF4-FFF2-40B4-BE49-F238E27FC236}">
                <a16:creationId xmlns:a16="http://schemas.microsoft.com/office/drawing/2014/main" id="{48C1519A-241A-1366-5B6E-95EABB360242}"/>
              </a:ext>
            </a:extLst>
          </p:cNvPr>
          <p:cNvPicPr>
            <a:picLocks noChangeAspect="1"/>
          </p:cNvPicPr>
          <p:nvPr/>
        </p:nvPicPr>
        <p:blipFill rotWithShape="1">
          <a:blip r:embed="rId3"/>
          <a:srcRect l="-2" r="156"/>
          <a:stretch/>
        </p:blipFill>
        <p:spPr>
          <a:xfrm>
            <a:off x="609600" y="1607864"/>
            <a:ext cx="4973782" cy="1831019"/>
          </a:xfrm>
          <a:prstGeom prst="rect">
            <a:avLst/>
          </a:prstGeom>
          <a:ln w="19050">
            <a:solidFill>
              <a:srgbClr val="000000"/>
            </a:solidFill>
          </a:ln>
        </p:spPr>
      </p:pic>
      <p:grpSp>
        <p:nvGrpSpPr>
          <p:cNvPr id="204" name="Group 203">
            <a:extLst>
              <a:ext uri="{FF2B5EF4-FFF2-40B4-BE49-F238E27FC236}">
                <a16:creationId xmlns:a16="http://schemas.microsoft.com/office/drawing/2014/main" id="{740C1891-1C99-F6F9-AC21-81CB89E253D9}"/>
              </a:ext>
            </a:extLst>
          </p:cNvPr>
          <p:cNvGrpSpPr/>
          <p:nvPr/>
        </p:nvGrpSpPr>
        <p:grpSpPr>
          <a:xfrm>
            <a:off x="5666870" y="1801092"/>
            <a:ext cx="1579058" cy="975863"/>
            <a:chOff x="5486761" y="2119746"/>
            <a:chExt cx="1579058" cy="975863"/>
          </a:xfrm>
        </p:grpSpPr>
        <p:grpSp>
          <p:nvGrpSpPr>
            <p:cNvPr id="33" name="Group 32">
              <a:extLst>
                <a:ext uri="{FF2B5EF4-FFF2-40B4-BE49-F238E27FC236}">
                  <a16:creationId xmlns:a16="http://schemas.microsoft.com/office/drawing/2014/main" id="{83F80D43-97BC-9FB9-7B96-DA25C1966B42}"/>
                </a:ext>
              </a:extLst>
            </p:cNvPr>
            <p:cNvGrpSpPr/>
            <p:nvPr/>
          </p:nvGrpSpPr>
          <p:grpSpPr>
            <a:xfrm>
              <a:off x="5486761" y="2119746"/>
              <a:ext cx="1579058" cy="598403"/>
              <a:chOff x="6110215" y="969818"/>
              <a:chExt cx="3908064" cy="709240"/>
            </a:xfrm>
          </p:grpSpPr>
          <p:sp>
            <p:nvSpPr>
              <p:cNvPr id="103" name="Freeform 102">
                <a:extLst>
                  <a:ext uri="{FF2B5EF4-FFF2-40B4-BE49-F238E27FC236}">
                    <a16:creationId xmlns:a16="http://schemas.microsoft.com/office/drawing/2014/main" id="{28B1BD80-C7DB-880C-7C1F-D48FCE642F85}"/>
                  </a:ext>
                </a:extLst>
              </p:cNvPr>
              <p:cNvSpPr>
                <a:spLocks/>
              </p:cNvSpPr>
              <p:nvPr/>
            </p:nvSpPr>
            <p:spPr bwMode="auto">
              <a:xfrm flipH="1">
                <a:off x="6110215" y="969818"/>
                <a:ext cx="188972" cy="709240"/>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104" name="Freeform 103">
                <a:extLst>
                  <a:ext uri="{FF2B5EF4-FFF2-40B4-BE49-F238E27FC236}">
                    <a16:creationId xmlns:a16="http://schemas.microsoft.com/office/drawing/2014/main" id="{3F17C1C4-31F3-279E-0EF2-C78E6DBA00E8}"/>
                  </a:ext>
                </a:extLst>
              </p:cNvPr>
              <p:cNvSpPr>
                <a:spLocks/>
              </p:cNvSpPr>
              <p:nvPr/>
            </p:nvSpPr>
            <p:spPr bwMode="auto">
              <a:xfrm flipH="1">
                <a:off x="6358154" y="969818"/>
                <a:ext cx="188972" cy="709240"/>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105" name="Freeform 104">
                <a:extLst>
                  <a:ext uri="{FF2B5EF4-FFF2-40B4-BE49-F238E27FC236}">
                    <a16:creationId xmlns:a16="http://schemas.microsoft.com/office/drawing/2014/main" id="{9284E29A-6753-1B35-962C-D884C18BF058}"/>
                  </a:ext>
                </a:extLst>
              </p:cNvPr>
              <p:cNvSpPr>
                <a:spLocks/>
              </p:cNvSpPr>
              <p:nvPr/>
            </p:nvSpPr>
            <p:spPr bwMode="auto">
              <a:xfrm flipH="1">
                <a:off x="6606093" y="969818"/>
                <a:ext cx="188972" cy="709240"/>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106" name="Freeform 105">
                <a:extLst>
                  <a:ext uri="{FF2B5EF4-FFF2-40B4-BE49-F238E27FC236}">
                    <a16:creationId xmlns:a16="http://schemas.microsoft.com/office/drawing/2014/main" id="{FCDECA46-B76B-6DC4-4729-D6E9FED56748}"/>
                  </a:ext>
                </a:extLst>
              </p:cNvPr>
              <p:cNvSpPr>
                <a:spLocks/>
              </p:cNvSpPr>
              <p:nvPr/>
            </p:nvSpPr>
            <p:spPr bwMode="auto">
              <a:xfrm flipH="1">
                <a:off x="6854032" y="969818"/>
                <a:ext cx="188972" cy="709240"/>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7" name="Freeform 6">
                <a:extLst>
                  <a:ext uri="{FF2B5EF4-FFF2-40B4-BE49-F238E27FC236}">
                    <a16:creationId xmlns:a16="http://schemas.microsoft.com/office/drawing/2014/main" id="{0588C67F-2453-B23F-E5B9-44798222FB3A}"/>
                  </a:ext>
                </a:extLst>
              </p:cNvPr>
              <p:cNvSpPr>
                <a:spLocks/>
              </p:cNvSpPr>
              <p:nvPr/>
            </p:nvSpPr>
            <p:spPr bwMode="auto">
              <a:xfrm flipH="1">
                <a:off x="7101971" y="969818"/>
                <a:ext cx="188972" cy="709240"/>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9" name="Freeform 8">
                <a:extLst>
                  <a:ext uri="{FF2B5EF4-FFF2-40B4-BE49-F238E27FC236}">
                    <a16:creationId xmlns:a16="http://schemas.microsoft.com/office/drawing/2014/main" id="{0EBFFF10-2648-EF73-5850-83BF5F4C0DBA}"/>
                  </a:ext>
                </a:extLst>
              </p:cNvPr>
              <p:cNvSpPr>
                <a:spLocks/>
              </p:cNvSpPr>
              <p:nvPr/>
            </p:nvSpPr>
            <p:spPr bwMode="auto">
              <a:xfrm flipH="1">
                <a:off x="7349910" y="969818"/>
                <a:ext cx="188972" cy="709240"/>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10" name="Freeform 9">
                <a:extLst>
                  <a:ext uri="{FF2B5EF4-FFF2-40B4-BE49-F238E27FC236}">
                    <a16:creationId xmlns:a16="http://schemas.microsoft.com/office/drawing/2014/main" id="{2ECC842B-8393-D481-E76E-42B0614D4437}"/>
                  </a:ext>
                </a:extLst>
              </p:cNvPr>
              <p:cNvSpPr>
                <a:spLocks/>
              </p:cNvSpPr>
              <p:nvPr/>
            </p:nvSpPr>
            <p:spPr bwMode="auto">
              <a:xfrm flipH="1">
                <a:off x="7597849" y="969818"/>
                <a:ext cx="188972" cy="709240"/>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13" name="Freeform 12">
                <a:extLst>
                  <a:ext uri="{FF2B5EF4-FFF2-40B4-BE49-F238E27FC236}">
                    <a16:creationId xmlns:a16="http://schemas.microsoft.com/office/drawing/2014/main" id="{CF14A06C-289E-CDD8-9314-2163C53AE669}"/>
                  </a:ext>
                </a:extLst>
              </p:cNvPr>
              <p:cNvSpPr>
                <a:spLocks/>
              </p:cNvSpPr>
              <p:nvPr/>
            </p:nvSpPr>
            <p:spPr bwMode="auto">
              <a:xfrm flipH="1">
                <a:off x="7845788" y="969818"/>
                <a:ext cx="188972" cy="709240"/>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20" name="Freeform 19">
                <a:extLst>
                  <a:ext uri="{FF2B5EF4-FFF2-40B4-BE49-F238E27FC236}">
                    <a16:creationId xmlns:a16="http://schemas.microsoft.com/office/drawing/2014/main" id="{F0F2996A-ACE7-4F56-5627-8B0C1D5D4398}"/>
                  </a:ext>
                </a:extLst>
              </p:cNvPr>
              <p:cNvSpPr>
                <a:spLocks/>
              </p:cNvSpPr>
              <p:nvPr/>
            </p:nvSpPr>
            <p:spPr bwMode="auto">
              <a:xfrm flipH="1">
                <a:off x="8093727" y="969818"/>
                <a:ext cx="188972" cy="709240"/>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21" name="Freeform 20">
                <a:extLst>
                  <a:ext uri="{FF2B5EF4-FFF2-40B4-BE49-F238E27FC236}">
                    <a16:creationId xmlns:a16="http://schemas.microsoft.com/office/drawing/2014/main" id="{8B5B2B6A-4FE4-3489-C5B7-F9FAB392165F}"/>
                  </a:ext>
                </a:extLst>
              </p:cNvPr>
              <p:cNvSpPr>
                <a:spLocks/>
              </p:cNvSpPr>
              <p:nvPr/>
            </p:nvSpPr>
            <p:spPr bwMode="auto">
              <a:xfrm flipH="1">
                <a:off x="8341666" y="969818"/>
                <a:ext cx="188972" cy="709240"/>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25" name="Freeform 24">
                <a:extLst>
                  <a:ext uri="{FF2B5EF4-FFF2-40B4-BE49-F238E27FC236}">
                    <a16:creationId xmlns:a16="http://schemas.microsoft.com/office/drawing/2014/main" id="{82E10008-61F5-B566-DD46-816CF8E7D4B2}"/>
                  </a:ext>
                </a:extLst>
              </p:cNvPr>
              <p:cNvSpPr>
                <a:spLocks/>
              </p:cNvSpPr>
              <p:nvPr/>
            </p:nvSpPr>
            <p:spPr bwMode="auto">
              <a:xfrm flipH="1">
                <a:off x="8589605" y="969818"/>
                <a:ext cx="188972" cy="709240"/>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26" name="Freeform 25">
                <a:extLst>
                  <a:ext uri="{FF2B5EF4-FFF2-40B4-BE49-F238E27FC236}">
                    <a16:creationId xmlns:a16="http://schemas.microsoft.com/office/drawing/2014/main" id="{BEDE2F9E-AFB2-24D3-D93C-0308D6ABAA9D}"/>
                  </a:ext>
                </a:extLst>
              </p:cNvPr>
              <p:cNvSpPr>
                <a:spLocks/>
              </p:cNvSpPr>
              <p:nvPr/>
            </p:nvSpPr>
            <p:spPr bwMode="auto">
              <a:xfrm flipH="1">
                <a:off x="8837544" y="969818"/>
                <a:ext cx="188972" cy="709240"/>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28" name="Freeform 27">
                <a:extLst>
                  <a:ext uri="{FF2B5EF4-FFF2-40B4-BE49-F238E27FC236}">
                    <a16:creationId xmlns:a16="http://schemas.microsoft.com/office/drawing/2014/main" id="{27A076F9-48F3-84F8-47A6-6E0E913E2F12}"/>
                  </a:ext>
                </a:extLst>
              </p:cNvPr>
              <p:cNvSpPr>
                <a:spLocks/>
              </p:cNvSpPr>
              <p:nvPr/>
            </p:nvSpPr>
            <p:spPr bwMode="auto">
              <a:xfrm flipH="1">
                <a:off x="9085483" y="969818"/>
                <a:ext cx="188972" cy="709240"/>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29" name="Freeform 28">
                <a:extLst>
                  <a:ext uri="{FF2B5EF4-FFF2-40B4-BE49-F238E27FC236}">
                    <a16:creationId xmlns:a16="http://schemas.microsoft.com/office/drawing/2014/main" id="{53D43DF8-7FDA-8FF9-CA45-541700EC7171}"/>
                  </a:ext>
                </a:extLst>
              </p:cNvPr>
              <p:cNvSpPr>
                <a:spLocks/>
              </p:cNvSpPr>
              <p:nvPr/>
            </p:nvSpPr>
            <p:spPr bwMode="auto">
              <a:xfrm flipH="1">
                <a:off x="9333422" y="969818"/>
                <a:ext cx="188972" cy="709240"/>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31" name="Freeform 30">
                <a:extLst>
                  <a:ext uri="{FF2B5EF4-FFF2-40B4-BE49-F238E27FC236}">
                    <a16:creationId xmlns:a16="http://schemas.microsoft.com/office/drawing/2014/main" id="{A07EECF7-88AD-D81C-54E9-237D707313AC}"/>
                  </a:ext>
                </a:extLst>
              </p:cNvPr>
              <p:cNvSpPr>
                <a:spLocks/>
              </p:cNvSpPr>
              <p:nvPr/>
            </p:nvSpPr>
            <p:spPr bwMode="auto">
              <a:xfrm flipH="1">
                <a:off x="9581361" y="969818"/>
                <a:ext cx="188972" cy="709240"/>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sp>
            <p:nvSpPr>
              <p:cNvPr id="32" name="Freeform 31">
                <a:extLst>
                  <a:ext uri="{FF2B5EF4-FFF2-40B4-BE49-F238E27FC236}">
                    <a16:creationId xmlns:a16="http://schemas.microsoft.com/office/drawing/2014/main" id="{F088743D-60EB-F979-D56F-4A8C96079C61}"/>
                  </a:ext>
                </a:extLst>
              </p:cNvPr>
              <p:cNvSpPr>
                <a:spLocks/>
              </p:cNvSpPr>
              <p:nvPr/>
            </p:nvSpPr>
            <p:spPr bwMode="auto">
              <a:xfrm flipH="1">
                <a:off x="9829307" y="969818"/>
                <a:ext cx="188972" cy="709240"/>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
                  <a:cs typeface="Arial"/>
                </a:endParaRPr>
              </a:p>
            </p:txBody>
          </p:sp>
        </p:grpSp>
        <p:sp>
          <p:nvSpPr>
            <p:cNvPr id="51" name="TextBox 50">
              <a:extLst>
                <a:ext uri="{FF2B5EF4-FFF2-40B4-BE49-F238E27FC236}">
                  <a16:creationId xmlns:a16="http://schemas.microsoft.com/office/drawing/2014/main" id="{07D586C1-79DE-71B2-B1B7-93913D54A79F}"/>
                </a:ext>
              </a:extLst>
            </p:cNvPr>
            <p:cNvSpPr txBox="1"/>
            <p:nvPr/>
          </p:nvSpPr>
          <p:spPr>
            <a:xfrm>
              <a:off x="5611091" y="2757055"/>
              <a:ext cx="120885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Pulse Train</a:t>
              </a:r>
            </a:p>
          </p:txBody>
        </p:sp>
      </p:grpSp>
      <p:grpSp>
        <p:nvGrpSpPr>
          <p:cNvPr id="68" name="Group 67">
            <a:extLst>
              <a:ext uri="{FF2B5EF4-FFF2-40B4-BE49-F238E27FC236}">
                <a16:creationId xmlns:a16="http://schemas.microsoft.com/office/drawing/2014/main" id="{2EEB4DFC-5FD3-031C-D278-4A6087AF05B5}"/>
              </a:ext>
            </a:extLst>
          </p:cNvPr>
          <p:cNvGrpSpPr/>
          <p:nvPr/>
        </p:nvGrpSpPr>
        <p:grpSpPr>
          <a:xfrm>
            <a:off x="475839" y="4241154"/>
            <a:ext cx="3193562" cy="2137537"/>
            <a:chOff x="143330" y="4116463"/>
            <a:chExt cx="3193562" cy="2137537"/>
          </a:xfrm>
        </p:grpSpPr>
        <p:grpSp>
          <p:nvGrpSpPr>
            <p:cNvPr id="52" name="Group 51">
              <a:extLst>
                <a:ext uri="{FF2B5EF4-FFF2-40B4-BE49-F238E27FC236}">
                  <a16:creationId xmlns:a16="http://schemas.microsoft.com/office/drawing/2014/main" id="{350285A5-0FD9-7D51-8874-24DA85E87B91}"/>
                </a:ext>
              </a:extLst>
            </p:cNvPr>
            <p:cNvGrpSpPr/>
            <p:nvPr/>
          </p:nvGrpSpPr>
          <p:grpSpPr>
            <a:xfrm>
              <a:off x="143330" y="4389761"/>
              <a:ext cx="3193562" cy="1864239"/>
              <a:chOff x="2781396" y="4389761"/>
              <a:chExt cx="4196448" cy="1864239"/>
            </a:xfrm>
          </p:grpSpPr>
          <p:pic>
            <p:nvPicPr>
              <p:cNvPr id="53" name="Picture 52">
                <a:extLst>
                  <a:ext uri="{FF2B5EF4-FFF2-40B4-BE49-F238E27FC236}">
                    <a16:creationId xmlns:a16="http://schemas.microsoft.com/office/drawing/2014/main" id="{CA51E428-3006-FA2B-B407-BC73DB1E6513}"/>
                  </a:ext>
                </a:extLst>
              </p:cNvPr>
              <p:cNvPicPr>
                <a:picLocks noChangeAspect="1"/>
              </p:cNvPicPr>
              <p:nvPr/>
            </p:nvPicPr>
            <p:blipFill rotWithShape="1">
              <a:blip r:embed="rId4"/>
              <a:srcRect l="6417" t="15307" r="13028" b="16707"/>
              <a:stretch/>
            </p:blipFill>
            <p:spPr>
              <a:xfrm>
                <a:off x="3101975" y="4445000"/>
                <a:ext cx="3540126" cy="1454150"/>
              </a:xfrm>
              <a:prstGeom prst="rect">
                <a:avLst/>
              </a:prstGeom>
            </p:spPr>
          </p:pic>
          <p:grpSp>
            <p:nvGrpSpPr>
              <p:cNvPr id="54" name="Group 53">
                <a:extLst>
                  <a:ext uri="{FF2B5EF4-FFF2-40B4-BE49-F238E27FC236}">
                    <a16:creationId xmlns:a16="http://schemas.microsoft.com/office/drawing/2014/main" id="{3E4E3E76-9A2F-7429-D951-AFE3B52E9033}"/>
                  </a:ext>
                </a:extLst>
              </p:cNvPr>
              <p:cNvGrpSpPr/>
              <p:nvPr/>
            </p:nvGrpSpPr>
            <p:grpSpPr>
              <a:xfrm>
                <a:off x="2781396" y="4389761"/>
                <a:ext cx="4196448" cy="1864239"/>
                <a:chOff x="2150460" y="4389761"/>
                <a:chExt cx="4196448" cy="1864239"/>
              </a:xfrm>
            </p:grpSpPr>
            <p:sp>
              <p:nvSpPr>
                <p:cNvPr id="55" name="Rectangle 54">
                  <a:extLst>
                    <a:ext uri="{FF2B5EF4-FFF2-40B4-BE49-F238E27FC236}">
                      <a16:creationId xmlns:a16="http://schemas.microsoft.com/office/drawing/2014/main" id="{EDB63B41-4F5C-8403-D26E-42E8BED76551}"/>
                    </a:ext>
                  </a:extLst>
                </p:cNvPr>
                <p:cNvSpPr/>
                <p:nvPr/>
              </p:nvSpPr>
              <p:spPr>
                <a:xfrm>
                  <a:off x="2445618" y="4389761"/>
                  <a:ext cx="3667145" cy="151373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56" name="TextBox 55">
                  <a:extLst>
                    <a:ext uri="{FF2B5EF4-FFF2-40B4-BE49-F238E27FC236}">
                      <a16:creationId xmlns:a16="http://schemas.microsoft.com/office/drawing/2014/main" id="{6B7FD130-BA1D-A199-59EA-A9ED49079240}"/>
                    </a:ext>
                  </a:extLst>
                </p:cNvPr>
                <p:cNvSpPr txBox="1"/>
                <p:nvPr/>
              </p:nvSpPr>
              <p:spPr>
                <a:xfrm>
                  <a:off x="5851482" y="5882800"/>
                  <a:ext cx="495426"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800</a:t>
                  </a:r>
                </a:p>
              </p:txBody>
            </p:sp>
            <p:sp>
              <p:nvSpPr>
                <p:cNvPr id="57" name="TextBox 56">
                  <a:extLst>
                    <a:ext uri="{FF2B5EF4-FFF2-40B4-BE49-F238E27FC236}">
                      <a16:creationId xmlns:a16="http://schemas.microsoft.com/office/drawing/2014/main" id="{68F7DBEB-4C9F-3324-DC76-2BDC5C72E380}"/>
                    </a:ext>
                  </a:extLst>
                </p:cNvPr>
                <p:cNvSpPr txBox="1"/>
                <p:nvPr/>
              </p:nvSpPr>
              <p:spPr>
                <a:xfrm>
                  <a:off x="3840846" y="6023168"/>
                  <a:ext cx="883004"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Time (</a:t>
                  </a:r>
                  <a:r>
                    <a:rPr kumimoji="0" lang="en-US" sz="900" b="0" i="0" u="none" strike="noStrike" kern="1200" cap="none" spc="0" normalizeH="0" baseline="0" noProof="0" dirty="0" err="1">
                      <a:ln>
                        <a:noFill/>
                      </a:ln>
                      <a:solidFill>
                        <a:prstClr val="black"/>
                      </a:solidFill>
                      <a:effectLst/>
                      <a:uLnTx/>
                      <a:uFillTx/>
                      <a:latin typeface="Arial"/>
                      <a:ea typeface="+mn-ea"/>
                      <a:cs typeface="+mn-cs"/>
                    </a:rPr>
                    <a:t>ps</a:t>
                  </a:r>
                  <a:r>
                    <a:rPr kumimoji="0" lang="en-US" sz="900" b="0" i="0" u="none" strike="noStrike" kern="1200" cap="none" spc="0" normalizeH="0" baseline="0" noProof="0" dirty="0">
                      <a:ln>
                        <a:noFill/>
                      </a:ln>
                      <a:solidFill>
                        <a:prstClr val="black"/>
                      </a:solidFill>
                      <a:effectLst/>
                      <a:uLnTx/>
                      <a:uFillTx/>
                      <a:latin typeface="Arial"/>
                      <a:ea typeface="+mn-ea"/>
                      <a:cs typeface="+mn-cs"/>
                    </a:rPr>
                    <a:t>)</a:t>
                  </a:r>
                </a:p>
              </p:txBody>
            </p:sp>
            <p:sp>
              <p:nvSpPr>
                <p:cNvPr id="58" name="TextBox 57">
                  <a:extLst>
                    <a:ext uri="{FF2B5EF4-FFF2-40B4-BE49-F238E27FC236}">
                      <a16:creationId xmlns:a16="http://schemas.microsoft.com/office/drawing/2014/main" id="{7695C208-57F3-778F-8344-4423CEDA1F35}"/>
                    </a:ext>
                  </a:extLst>
                </p:cNvPr>
                <p:cNvSpPr txBox="1"/>
                <p:nvPr/>
              </p:nvSpPr>
              <p:spPr>
                <a:xfrm>
                  <a:off x="4956968" y="5882800"/>
                  <a:ext cx="495426"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600</a:t>
                  </a:r>
                </a:p>
              </p:txBody>
            </p:sp>
            <p:sp>
              <p:nvSpPr>
                <p:cNvPr id="59" name="TextBox 58">
                  <a:extLst>
                    <a:ext uri="{FF2B5EF4-FFF2-40B4-BE49-F238E27FC236}">
                      <a16:creationId xmlns:a16="http://schemas.microsoft.com/office/drawing/2014/main" id="{CA83BE35-6E6B-55C2-5499-70A25ED6E061}"/>
                    </a:ext>
                  </a:extLst>
                </p:cNvPr>
                <p:cNvSpPr txBox="1"/>
                <p:nvPr/>
              </p:nvSpPr>
              <p:spPr>
                <a:xfrm>
                  <a:off x="4040227" y="5882800"/>
                  <a:ext cx="495426"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400</a:t>
                  </a:r>
                </a:p>
              </p:txBody>
            </p:sp>
            <p:sp>
              <p:nvSpPr>
                <p:cNvPr id="60" name="TextBox 59">
                  <a:extLst>
                    <a:ext uri="{FF2B5EF4-FFF2-40B4-BE49-F238E27FC236}">
                      <a16:creationId xmlns:a16="http://schemas.microsoft.com/office/drawing/2014/main" id="{274286CA-BCE0-D0EA-9211-6C861B669509}"/>
                    </a:ext>
                  </a:extLst>
                </p:cNvPr>
                <p:cNvSpPr txBox="1"/>
                <p:nvPr/>
              </p:nvSpPr>
              <p:spPr>
                <a:xfrm>
                  <a:off x="3126663" y="5882800"/>
                  <a:ext cx="495426"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200</a:t>
                  </a:r>
                </a:p>
              </p:txBody>
            </p:sp>
            <p:sp>
              <p:nvSpPr>
                <p:cNvPr id="61" name="TextBox 60">
                  <a:extLst>
                    <a:ext uri="{FF2B5EF4-FFF2-40B4-BE49-F238E27FC236}">
                      <a16:creationId xmlns:a16="http://schemas.microsoft.com/office/drawing/2014/main" id="{AF1FA89B-CE39-AB0A-3E9A-D4F69A6528F4}"/>
                    </a:ext>
                  </a:extLst>
                </p:cNvPr>
                <p:cNvSpPr txBox="1"/>
                <p:nvPr/>
              </p:nvSpPr>
              <p:spPr>
                <a:xfrm rot="16200000">
                  <a:off x="1796718" y="5053114"/>
                  <a:ext cx="1018227" cy="3033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Intensity (norm.)</a:t>
                  </a:r>
                </a:p>
              </p:txBody>
            </p:sp>
            <p:sp>
              <p:nvSpPr>
                <p:cNvPr id="62" name="TextBox 61">
                  <a:extLst>
                    <a:ext uri="{FF2B5EF4-FFF2-40B4-BE49-F238E27FC236}">
                      <a16:creationId xmlns:a16="http://schemas.microsoft.com/office/drawing/2014/main" id="{245ECDC8-6CB4-4C50-6A68-1E73183A5435}"/>
                    </a:ext>
                  </a:extLst>
                </p:cNvPr>
                <p:cNvSpPr txBox="1"/>
                <p:nvPr/>
              </p:nvSpPr>
              <p:spPr>
                <a:xfrm>
                  <a:off x="2150460" y="5779168"/>
                  <a:ext cx="326914"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0</a:t>
                  </a:r>
                </a:p>
              </p:txBody>
            </p:sp>
            <p:sp>
              <p:nvSpPr>
                <p:cNvPr id="63" name="TextBox 62">
                  <a:extLst>
                    <a:ext uri="{FF2B5EF4-FFF2-40B4-BE49-F238E27FC236}">
                      <a16:creationId xmlns:a16="http://schemas.microsoft.com/office/drawing/2014/main" id="{5C7C3283-E56A-3999-44BE-040D6F806F9B}"/>
                    </a:ext>
                  </a:extLst>
                </p:cNvPr>
                <p:cNvSpPr txBox="1"/>
                <p:nvPr/>
              </p:nvSpPr>
              <p:spPr>
                <a:xfrm>
                  <a:off x="2150460" y="4543926"/>
                  <a:ext cx="326914"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1</a:t>
                  </a:r>
                </a:p>
              </p:txBody>
            </p:sp>
            <p:sp>
              <p:nvSpPr>
                <p:cNvPr id="64" name="Rectangle 63">
                  <a:extLst>
                    <a:ext uri="{FF2B5EF4-FFF2-40B4-BE49-F238E27FC236}">
                      <a16:creationId xmlns:a16="http://schemas.microsoft.com/office/drawing/2014/main" id="{1451FF4D-2035-9326-5613-D099BD4124F3}"/>
                    </a:ext>
                  </a:extLst>
                </p:cNvPr>
                <p:cNvSpPr/>
                <p:nvPr/>
              </p:nvSpPr>
              <p:spPr>
                <a:xfrm>
                  <a:off x="2514600" y="4581144"/>
                  <a:ext cx="941832" cy="16459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65" name="Rectangle 64">
                  <a:extLst>
                    <a:ext uri="{FF2B5EF4-FFF2-40B4-BE49-F238E27FC236}">
                      <a16:creationId xmlns:a16="http://schemas.microsoft.com/office/drawing/2014/main" id="{C8AF1C9E-C764-C39E-921A-CB96C36DBB88}"/>
                    </a:ext>
                  </a:extLst>
                </p:cNvPr>
                <p:cNvSpPr/>
                <p:nvPr/>
              </p:nvSpPr>
              <p:spPr>
                <a:xfrm>
                  <a:off x="3538728" y="4581144"/>
                  <a:ext cx="768096" cy="16459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66" name="TextBox 65">
                  <a:extLst>
                    <a:ext uri="{FF2B5EF4-FFF2-40B4-BE49-F238E27FC236}">
                      <a16:creationId xmlns:a16="http://schemas.microsoft.com/office/drawing/2014/main" id="{1F80571B-7FE4-CEAA-5058-DD31DA99B18B}"/>
                    </a:ext>
                  </a:extLst>
                </p:cNvPr>
                <p:cNvSpPr txBox="1"/>
                <p:nvPr/>
              </p:nvSpPr>
              <p:spPr>
                <a:xfrm>
                  <a:off x="2292723" y="5882800"/>
                  <a:ext cx="326914"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0</a:t>
                  </a:r>
                </a:p>
              </p:txBody>
            </p:sp>
          </p:grpSp>
        </p:grpSp>
        <p:sp>
          <p:nvSpPr>
            <p:cNvPr id="67" name="TextBox 66">
              <a:extLst>
                <a:ext uri="{FF2B5EF4-FFF2-40B4-BE49-F238E27FC236}">
                  <a16:creationId xmlns:a16="http://schemas.microsoft.com/office/drawing/2014/main" id="{AB6D7EB0-5ECB-A866-2DA9-BEA5C90A12C9}"/>
                </a:ext>
              </a:extLst>
            </p:cNvPr>
            <p:cNvSpPr txBox="1"/>
            <p:nvPr/>
          </p:nvSpPr>
          <p:spPr>
            <a:xfrm>
              <a:off x="449165" y="4116463"/>
              <a:ext cx="245451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pulse-train measurement</a:t>
              </a:r>
            </a:p>
          </p:txBody>
        </p:sp>
      </p:grpSp>
      <p:grpSp>
        <p:nvGrpSpPr>
          <p:cNvPr id="86" name="Group 85">
            <a:extLst>
              <a:ext uri="{FF2B5EF4-FFF2-40B4-BE49-F238E27FC236}">
                <a16:creationId xmlns:a16="http://schemas.microsoft.com/office/drawing/2014/main" id="{58AC0A6F-B7CB-F342-052A-F9AB151F2CF7}"/>
              </a:ext>
            </a:extLst>
          </p:cNvPr>
          <p:cNvGrpSpPr/>
          <p:nvPr/>
        </p:nvGrpSpPr>
        <p:grpSpPr>
          <a:xfrm>
            <a:off x="3798767" y="4061045"/>
            <a:ext cx="2173039" cy="2303792"/>
            <a:chOff x="3798767" y="4061045"/>
            <a:chExt cx="2173039" cy="2303792"/>
          </a:xfrm>
        </p:grpSpPr>
        <p:grpSp>
          <p:nvGrpSpPr>
            <p:cNvPr id="72" name="Group 71">
              <a:extLst>
                <a:ext uri="{FF2B5EF4-FFF2-40B4-BE49-F238E27FC236}">
                  <a16:creationId xmlns:a16="http://schemas.microsoft.com/office/drawing/2014/main" id="{83678464-37D2-E3DC-00AE-8298C894D0A6}"/>
                </a:ext>
              </a:extLst>
            </p:cNvPr>
            <p:cNvGrpSpPr/>
            <p:nvPr/>
          </p:nvGrpSpPr>
          <p:grpSpPr>
            <a:xfrm>
              <a:off x="3798767" y="4500598"/>
              <a:ext cx="2173039" cy="1864239"/>
              <a:chOff x="6850646" y="4389761"/>
              <a:chExt cx="2173039" cy="1864239"/>
            </a:xfrm>
          </p:grpSpPr>
          <p:pic>
            <p:nvPicPr>
              <p:cNvPr id="76" name="Picture 75">
                <a:extLst>
                  <a:ext uri="{FF2B5EF4-FFF2-40B4-BE49-F238E27FC236}">
                    <a16:creationId xmlns:a16="http://schemas.microsoft.com/office/drawing/2014/main" id="{467A1D70-6215-4821-476C-C5509EA3566E}"/>
                  </a:ext>
                </a:extLst>
              </p:cNvPr>
              <p:cNvPicPr>
                <a:picLocks noChangeAspect="1"/>
              </p:cNvPicPr>
              <p:nvPr/>
            </p:nvPicPr>
            <p:blipFill rotWithShape="1">
              <a:blip r:embed="rId5"/>
              <a:srcRect l="13263" t="7517" r="9793" b="11365"/>
              <a:stretch/>
            </p:blipFill>
            <p:spPr>
              <a:xfrm>
                <a:off x="7114674" y="4403558"/>
                <a:ext cx="1896979" cy="1499937"/>
              </a:xfrm>
              <a:prstGeom prst="rect">
                <a:avLst/>
              </a:prstGeom>
            </p:spPr>
          </p:pic>
          <p:sp>
            <p:nvSpPr>
              <p:cNvPr id="77" name="Rectangle 76">
                <a:extLst>
                  <a:ext uri="{FF2B5EF4-FFF2-40B4-BE49-F238E27FC236}">
                    <a16:creationId xmlns:a16="http://schemas.microsoft.com/office/drawing/2014/main" id="{2F8496AF-40AF-4B71-CB53-E0D5D07CBDF9}"/>
                  </a:ext>
                </a:extLst>
              </p:cNvPr>
              <p:cNvSpPr/>
              <p:nvPr/>
            </p:nvSpPr>
            <p:spPr>
              <a:xfrm>
                <a:off x="7105851" y="4389761"/>
                <a:ext cx="1917834" cy="151373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78" name="TextBox 77">
                <a:extLst>
                  <a:ext uri="{FF2B5EF4-FFF2-40B4-BE49-F238E27FC236}">
                    <a16:creationId xmlns:a16="http://schemas.microsoft.com/office/drawing/2014/main" id="{CB428F91-89DA-6371-9F90-2D1229D6065D}"/>
                  </a:ext>
                </a:extLst>
              </p:cNvPr>
              <p:cNvSpPr txBox="1"/>
              <p:nvPr/>
            </p:nvSpPr>
            <p:spPr>
              <a:xfrm>
                <a:off x="8586537" y="5882800"/>
                <a:ext cx="377026"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360</a:t>
                </a:r>
              </a:p>
            </p:txBody>
          </p:sp>
          <p:sp>
            <p:nvSpPr>
              <p:cNvPr id="79" name="TextBox 78">
                <a:extLst>
                  <a:ext uri="{FF2B5EF4-FFF2-40B4-BE49-F238E27FC236}">
                    <a16:creationId xmlns:a16="http://schemas.microsoft.com/office/drawing/2014/main" id="{A5D29BF1-AF59-EC65-0527-4A335188ADA8}"/>
                  </a:ext>
                </a:extLst>
              </p:cNvPr>
              <p:cNvSpPr txBox="1"/>
              <p:nvPr/>
            </p:nvSpPr>
            <p:spPr>
              <a:xfrm>
                <a:off x="7564173" y="6023168"/>
                <a:ext cx="106952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Frequency (GHz)</a:t>
                </a:r>
              </a:p>
            </p:txBody>
          </p:sp>
          <p:sp>
            <p:nvSpPr>
              <p:cNvPr id="80" name="TextBox 79">
                <a:extLst>
                  <a:ext uri="{FF2B5EF4-FFF2-40B4-BE49-F238E27FC236}">
                    <a16:creationId xmlns:a16="http://schemas.microsoft.com/office/drawing/2014/main" id="{3C63F5AE-9B2F-2602-AFD6-68B61AADA1D9}"/>
                  </a:ext>
                </a:extLst>
              </p:cNvPr>
              <p:cNvSpPr txBox="1"/>
              <p:nvPr/>
            </p:nvSpPr>
            <p:spPr>
              <a:xfrm>
                <a:off x="8107947" y="5882800"/>
                <a:ext cx="377026"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350</a:t>
                </a:r>
              </a:p>
            </p:txBody>
          </p:sp>
          <p:sp>
            <p:nvSpPr>
              <p:cNvPr id="81" name="TextBox 80">
                <a:extLst>
                  <a:ext uri="{FF2B5EF4-FFF2-40B4-BE49-F238E27FC236}">
                    <a16:creationId xmlns:a16="http://schemas.microsoft.com/office/drawing/2014/main" id="{C16EBDF8-6968-A192-4F7D-906A6924EE9D}"/>
                  </a:ext>
                </a:extLst>
              </p:cNvPr>
              <p:cNvSpPr txBox="1"/>
              <p:nvPr/>
            </p:nvSpPr>
            <p:spPr>
              <a:xfrm>
                <a:off x="7629358" y="5882800"/>
                <a:ext cx="377026"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340</a:t>
                </a:r>
              </a:p>
            </p:txBody>
          </p:sp>
          <p:sp>
            <p:nvSpPr>
              <p:cNvPr id="82" name="TextBox 81">
                <a:extLst>
                  <a:ext uri="{FF2B5EF4-FFF2-40B4-BE49-F238E27FC236}">
                    <a16:creationId xmlns:a16="http://schemas.microsoft.com/office/drawing/2014/main" id="{7E23271D-2189-5C8A-7BDA-EECCFD212236}"/>
                  </a:ext>
                </a:extLst>
              </p:cNvPr>
              <p:cNvSpPr txBox="1"/>
              <p:nvPr/>
            </p:nvSpPr>
            <p:spPr>
              <a:xfrm>
                <a:off x="7150769" y="5882800"/>
                <a:ext cx="377026"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330</a:t>
                </a:r>
              </a:p>
            </p:txBody>
          </p:sp>
          <p:sp>
            <p:nvSpPr>
              <p:cNvPr id="83" name="TextBox 82">
                <a:extLst>
                  <a:ext uri="{FF2B5EF4-FFF2-40B4-BE49-F238E27FC236}">
                    <a16:creationId xmlns:a16="http://schemas.microsoft.com/office/drawing/2014/main" id="{905592CC-D65C-F7D1-A0B5-3720607B1AE6}"/>
                  </a:ext>
                </a:extLst>
              </p:cNvPr>
              <p:cNvSpPr txBox="1"/>
              <p:nvPr/>
            </p:nvSpPr>
            <p:spPr>
              <a:xfrm rot="16200000">
                <a:off x="6456948" y="5089357"/>
                <a:ext cx="1018227"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Intensity (norm.)</a:t>
                </a:r>
              </a:p>
            </p:txBody>
          </p:sp>
          <p:sp>
            <p:nvSpPr>
              <p:cNvPr id="84" name="TextBox 83">
                <a:extLst>
                  <a:ext uri="{FF2B5EF4-FFF2-40B4-BE49-F238E27FC236}">
                    <a16:creationId xmlns:a16="http://schemas.microsoft.com/office/drawing/2014/main" id="{CAFCEF9B-E143-A57C-B0B4-491AA7CFA295}"/>
                  </a:ext>
                </a:extLst>
              </p:cNvPr>
              <p:cNvSpPr txBox="1"/>
              <p:nvPr/>
            </p:nvSpPr>
            <p:spPr>
              <a:xfrm>
                <a:off x="6930094" y="5779168"/>
                <a:ext cx="248786"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0</a:t>
                </a:r>
              </a:p>
            </p:txBody>
          </p:sp>
          <p:sp>
            <p:nvSpPr>
              <p:cNvPr id="85" name="TextBox 84">
                <a:extLst>
                  <a:ext uri="{FF2B5EF4-FFF2-40B4-BE49-F238E27FC236}">
                    <a16:creationId xmlns:a16="http://schemas.microsoft.com/office/drawing/2014/main" id="{D1AC4A27-0C87-7786-FE15-176451EEDBEE}"/>
                  </a:ext>
                </a:extLst>
              </p:cNvPr>
              <p:cNvSpPr txBox="1"/>
              <p:nvPr/>
            </p:nvSpPr>
            <p:spPr>
              <a:xfrm>
                <a:off x="6930094" y="4543926"/>
                <a:ext cx="248786"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a:ea typeface="+mn-ea"/>
                    <a:cs typeface="+mn-cs"/>
                  </a:rPr>
                  <a:t>1</a:t>
                </a:r>
              </a:p>
            </p:txBody>
          </p:sp>
        </p:grpSp>
        <p:sp>
          <p:nvSpPr>
            <p:cNvPr id="73" name="TextBox 72">
              <a:extLst>
                <a:ext uri="{FF2B5EF4-FFF2-40B4-BE49-F238E27FC236}">
                  <a16:creationId xmlns:a16="http://schemas.microsoft.com/office/drawing/2014/main" id="{E811B11D-8F04-5BB9-F17A-0721D45A4ED3}"/>
                </a:ext>
              </a:extLst>
            </p:cNvPr>
            <p:cNvSpPr txBox="1"/>
            <p:nvPr/>
          </p:nvSpPr>
          <p:spPr>
            <a:xfrm>
              <a:off x="4245033" y="4061045"/>
              <a:ext cx="140653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Tuning Curve</a:t>
              </a:r>
            </a:p>
          </p:txBody>
        </p:sp>
      </p:grpSp>
      <p:grpSp>
        <p:nvGrpSpPr>
          <p:cNvPr id="210" name="Group 209">
            <a:extLst>
              <a:ext uri="{FF2B5EF4-FFF2-40B4-BE49-F238E27FC236}">
                <a16:creationId xmlns:a16="http://schemas.microsoft.com/office/drawing/2014/main" id="{26636E1C-0B80-7633-2980-8FDDE60D3C3E}"/>
              </a:ext>
            </a:extLst>
          </p:cNvPr>
          <p:cNvGrpSpPr/>
          <p:nvPr/>
        </p:nvGrpSpPr>
        <p:grpSpPr>
          <a:xfrm>
            <a:off x="6400800" y="2241258"/>
            <a:ext cx="1891865" cy="4151733"/>
            <a:chOff x="6400800" y="2241258"/>
            <a:chExt cx="1891865" cy="4151733"/>
          </a:xfrm>
        </p:grpSpPr>
        <p:grpSp>
          <p:nvGrpSpPr>
            <p:cNvPr id="205" name="Group 204">
              <a:extLst>
                <a:ext uri="{FF2B5EF4-FFF2-40B4-BE49-F238E27FC236}">
                  <a16:creationId xmlns:a16="http://schemas.microsoft.com/office/drawing/2014/main" id="{8E8E53EC-53FF-AE00-B193-496C0F0F56BD}"/>
                </a:ext>
              </a:extLst>
            </p:cNvPr>
            <p:cNvGrpSpPr/>
            <p:nvPr/>
          </p:nvGrpSpPr>
          <p:grpSpPr>
            <a:xfrm>
              <a:off x="6568233" y="2241258"/>
              <a:ext cx="1673224" cy="3458657"/>
              <a:chOff x="6568233" y="2241258"/>
              <a:chExt cx="1673224" cy="3458657"/>
            </a:xfrm>
          </p:grpSpPr>
          <p:grpSp>
            <p:nvGrpSpPr>
              <p:cNvPr id="88" name="Group 87">
                <a:extLst>
                  <a:ext uri="{FF2B5EF4-FFF2-40B4-BE49-F238E27FC236}">
                    <a16:creationId xmlns:a16="http://schemas.microsoft.com/office/drawing/2014/main" id="{D30CCDD4-2209-D6BB-627D-CA56F5973B37}"/>
                  </a:ext>
                </a:extLst>
              </p:cNvPr>
              <p:cNvGrpSpPr/>
              <p:nvPr/>
            </p:nvGrpSpPr>
            <p:grpSpPr>
              <a:xfrm>
                <a:off x="6568233" y="2241258"/>
                <a:ext cx="1673224" cy="798584"/>
                <a:chOff x="3257689" y="1792371"/>
                <a:chExt cx="1673224" cy="798584"/>
              </a:xfrm>
            </p:grpSpPr>
            <p:grpSp>
              <p:nvGrpSpPr>
                <p:cNvPr id="191" name="Group 190">
                  <a:extLst>
                    <a:ext uri="{FF2B5EF4-FFF2-40B4-BE49-F238E27FC236}">
                      <a16:creationId xmlns:a16="http://schemas.microsoft.com/office/drawing/2014/main" id="{4DCAEC07-8025-A995-2CAB-EB182F185228}"/>
                    </a:ext>
                  </a:extLst>
                </p:cNvPr>
                <p:cNvGrpSpPr/>
                <p:nvPr/>
              </p:nvGrpSpPr>
              <p:grpSpPr>
                <a:xfrm>
                  <a:off x="3257689" y="1792371"/>
                  <a:ext cx="1168974" cy="798584"/>
                  <a:chOff x="3714517" y="683942"/>
                  <a:chExt cx="1168974" cy="798584"/>
                </a:xfrm>
              </p:grpSpPr>
              <p:sp>
                <p:nvSpPr>
                  <p:cNvPr id="193" name="Rectangle 192">
                    <a:extLst>
                      <a:ext uri="{FF2B5EF4-FFF2-40B4-BE49-F238E27FC236}">
                        <a16:creationId xmlns:a16="http://schemas.microsoft.com/office/drawing/2014/main" id="{E6B35DA3-4B6E-B9E7-A2FE-CCEC82CB4CD1}"/>
                      </a:ext>
                    </a:extLst>
                  </p:cNvPr>
                  <p:cNvSpPr>
                    <a:spLocks noChangeAspect="1"/>
                  </p:cNvSpPr>
                  <p:nvPr/>
                </p:nvSpPr>
                <p:spPr>
                  <a:xfrm>
                    <a:off x="4609171" y="683942"/>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12700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94" name="Rectangle 193">
                    <a:extLst>
                      <a:ext uri="{FF2B5EF4-FFF2-40B4-BE49-F238E27FC236}">
                        <a16:creationId xmlns:a16="http://schemas.microsoft.com/office/drawing/2014/main" id="{9A781DFA-CD45-BFC4-ED28-A3711F241800}"/>
                      </a:ext>
                    </a:extLst>
                  </p:cNvPr>
                  <p:cNvSpPr>
                    <a:spLocks noChangeAspect="1"/>
                  </p:cNvSpPr>
                  <p:nvPr/>
                </p:nvSpPr>
                <p:spPr>
                  <a:xfrm>
                    <a:off x="4519702" y="736368"/>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12700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95" name="Rectangle 194">
                    <a:extLst>
                      <a:ext uri="{FF2B5EF4-FFF2-40B4-BE49-F238E27FC236}">
                        <a16:creationId xmlns:a16="http://schemas.microsoft.com/office/drawing/2014/main" id="{F8A46ECC-1477-D1C9-E709-1EEBE2F0E826}"/>
                      </a:ext>
                    </a:extLst>
                  </p:cNvPr>
                  <p:cNvSpPr>
                    <a:spLocks noChangeAspect="1"/>
                  </p:cNvSpPr>
                  <p:nvPr/>
                </p:nvSpPr>
                <p:spPr>
                  <a:xfrm>
                    <a:off x="4430237" y="788794"/>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12700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96" name="Rectangle 195">
                    <a:extLst>
                      <a:ext uri="{FF2B5EF4-FFF2-40B4-BE49-F238E27FC236}">
                        <a16:creationId xmlns:a16="http://schemas.microsoft.com/office/drawing/2014/main" id="{7A6D98A0-AB44-9647-2667-9DE16FB86A0E}"/>
                      </a:ext>
                    </a:extLst>
                  </p:cNvPr>
                  <p:cNvSpPr>
                    <a:spLocks noChangeAspect="1"/>
                  </p:cNvSpPr>
                  <p:nvPr/>
                </p:nvSpPr>
                <p:spPr>
                  <a:xfrm>
                    <a:off x="4340772" y="841220"/>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12700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97" name="Rectangle 196">
                    <a:extLst>
                      <a:ext uri="{FF2B5EF4-FFF2-40B4-BE49-F238E27FC236}">
                        <a16:creationId xmlns:a16="http://schemas.microsoft.com/office/drawing/2014/main" id="{B2591874-BE5D-D310-0495-740D2E1C71D4}"/>
                      </a:ext>
                    </a:extLst>
                  </p:cNvPr>
                  <p:cNvSpPr>
                    <a:spLocks noChangeAspect="1"/>
                  </p:cNvSpPr>
                  <p:nvPr/>
                </p:nvSpPr>
                <p:spPr>
                  <a:xfrm>
                    <a:off x="4251307" y="893646"/>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12700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98" name="Rectangle 197">
                    <a:extLst>
                      <a:ext uri="{FF2B5EF4-FFF2-40B4-BE49-F238E27FC236}">
                        <a16:creationId xmlns:a16="http://schemas.microsoft.com/office/drawing/2014/main" id="{FFFF710A-0100-C22C-F650-0427538ED1FE}"/>
                      </a:ext>
                    </a:extLst>
                  </p:cNvPr>
                  <p:cNvSpPr>
                    <a:spLocks noChangeAspect="1"/>
                  </p:cNvSpPr>
                  <p:nvPr/>
                </p:nvSpPr>
                <p:spPr>
                  <a:xfrm>
                    <a:off x="4161842" y="946072"/>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12700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99" name="Rectangle 198">
                    <a:extLst>
                      <a:ext uri="{FF2B5EF4-FFF2-40B4-BE49-F238E27FC236}">
                        <a16:creationId xmlns:a16="http://schemas.microsoft.com/office/drawing/2014/main" id="{F670BCE2-7A0B-E766-1148-6EF65670C4A3}"/>
                      </a:ext>
                    </a:extLst>
                  </p:cNvPr>
                  <p:cNvSpPr>
                    <a:spLocks noChangeAspect="1"/>
                  </p:cNvSpPr>
                  <p:nvPr/>
                </p:nvSpPr>
                <p:spPr>
                  <a:xfrm>
                    <a:off x="4072377" y="998498"/>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12700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200" name="Rectangle 199">
                    <a:extLst>
                      <a:ext uri="{FF2B5EF4-FFF2-40B4-BE49-F238E27FC236}">
                        <a16:creationId xmlns:a16="http://schemas.microsoft.com/office/drawing/2014/main" id="{D8D6E81E-76BB-D213-6D82-24D7A64FE0AB}"/>
                      </a:ext>
                    </a:extLst>
                  </p:cNvPr>
                  <p:cNvSpPr>
                    <a:spLocks noChangeAspect="1"/>
                  </p:cNvSpPr>
                  <p:nvPr/>
                </p:nvSpPr>
                <p:spPr>
                  <a:xfrm>
                    <a:off x="3982912" y="1050924"/>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12700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201" name="Rectangle 200">
                    <a:extLst>
                      <a:ext uri="{FF2B5EF4-FFF2-40B4-BE49-F238E27FC236}">
                        <a16:creationId xmlns:a16="http://schemas.microsoft.com/office/drawing/2014/main" id="{ED9AB31A-7F00-7395-4331-F5C8D8345BC2}"/>
                      </a:ext>
                    </a:extLst>
                  </p:cNvPr>
                  <p:cNvSpPr>
                    <a:spLocks noChangeAspect="1"/>
                  </p:cNvSpPr>
                  <p:nvPr/>
                </p:nvSpPr>
                <p:spPr>
                  <a:xfrm>
                    <a:off x="3893447" y="1103350"/>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12700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202" name="Rectangle 201">
                    <a:extLst>
                      <a:ext uri="{FF2B5EF4-FFF2-40B4-BE49-F238E27FC236}">
                        <a16:creationId xmlns:a16="http://schemas.microsoft.com/office/drawing/2014/main" id="{6033EE8E-CA1F-AFF9-DDA7-B70848D1ACFB}"/>
                      </a:ext>
                    </a:extLst>
                  </p:cNvPr>
                  <p:cNvSpPr>
                    <a:spLocks noChangeAspect="1"/>
                  </p:cNvSpPr>
                  <p:nvPr/>
                </p:nvSpPr>
                <p:spPr>
                  <a:xfrm>
                    <a:off x="3803982" y="1155776"/>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12700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203" name="Rectangle 202">
                    <a:extLst>
                      <a:ext uri="{FF2B5EF4-FFF2-40B4-BE49-F238E27FC236}">
                        <a16:creationId xmlns:a16="http://schemas.microsoft.com/office/drawing/2014/main" id="{18219062-BF24-F733-C049-8F6554AC6786}"/>
                      </a:ext>
                    </a:extLst>
                  </p:cNvPr>
                  <p:cNvSpPr>
                    <a:spLocks noChangeAspect="1"/>
                  </p:cNvSpPr>
                  <p:nvPr/>
                </p:nvSpPr>
                <p:spPr>
                  <a:xfrm>
                    <a:off x="3714517" y="1208206"/>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12700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grpSp>
            <mc:AlternateContent xmlns:mc="http://schemas.openxmlformats.org/markup-compatibility/2006" xmlns:a14="http://schemas.microsoft.com/office/drawing/2010/main">
              <mc:Choice Requires="a14">
                <p:sp>
                  <p:nvSpPr>
                    <p:cNvPr id="192" name="TextBox 191">
                      <a:extLst>
                        <a:ext uri="{FF2B5EF4-FFF2-40B4-BE49-F238E27FC236}">
                          <a16:creationId xmlns:a16="http://schemas.microsoft.com/office/drawing/2014/main" id="{6269A9B2-ACD4-B06C-1387-21EE3F543105}"/>
                        </a:ext>
                      </a:extLst>
                    </p:cNvPr>
                    <p:cNvSpPr txBox="1"/>
                    <p:nvPr/>
                  </p:nvSpPr>
                  <p:spPr>
                    <a:xfrm rot="19800000">
                      <a:off x="3273664" y="2232158"/>
                      <a:ext cx="165724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400 </m:t>
                            </m:r>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𝜇</m:t>
                            </m:r>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𝑚</m:t>
                            </m:r>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 →0.275 </m:t>
                            </m:r>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𝑇𝐻𝑧</m:t>
                            </m:r>
                          </m:oMath>
                        </m:oMathPara>
                      </a14:m>
                      <a:endParaRPr kumimoji="0" lang="en-US" sz="1200" b="0" i="0" u="none" strike="noStrike" kern="0" cap="none" spc="0" normalizeH="0" baseline="0" noProof="0" dirty="0">
                        <a:ln>
                          <a:noFill/>
                        </a:ln>
                        <a:solidFill>
                          <a:prstClr val="black"/>
                        </a:solidFill>
                        <a:effectLst/>
                        <a:uLnTx/>
                        <a:uFillTx/>
                        <a:latin typeface="Calibri"/>
                        <a:ea typeface="+mn-ea"/>
                        <a:cs typeface="+mn-cs"/>
                      </a:endParaRPr>
                    </a:p>
                  </p:txBody>
                </p:sp>
              </mc:Choice>
              <mc:Fallback xmlns="">
                <p:sp>
                  <p:nvSpPr>
                    <p:cNvPr id="175" name="TextBox 174">
                      <a:extLst>
                        <a:ext uri="{FF2B5EF4-FFF2-40B4-BE49-F238E27FC236}">
                          <a16:creationId xmlns:a16="http://schemas.microsoft.com/office/drawing/2014/main" id="{17BE9F54-ADA8-0A3B-8FEE-9A633CF31277}"/>
                        </a:ext>
                      </a:extLst>
                    </p:cNvPr>
                    <p:cNvSpPr txBox="1">
                      <a:spLocks noRot="1" noChangeAspect="1" noMove="1" noResize="1" noEditPoints="1" noAdjustHandles="1" noChangeArrowheads="1" noChangeShapeType="1" noTextEdit="1"/>
                    </p:cNvSpPr>
                    <p:nvPr/>
                  </p:nvSpPr>
                  <p:spPr>
                    <a:xfrm rot="19800000">
                      <a:off x="3273664" y="2232158"/>
                      <a:ext cx="1657249" cy="276999"/>
                    </a:xfrm>
                    <a:prstGeom prst="rect">
                      <a:avLst/>
                    </a:prstGeom>
                    <a:blipFill>
                      <a:blip r:embed="rId7"/>
                      <a:stretch>
                        <a:fillRect/>
                      </a:stretch>
                    </a:blipFill>
                  </p:spPr>
                  <p:txBody>
                    <a:bodyPr/>
                    <a:lstStyle/>
                    <a:p>
                      <a:r>
                        <a:rPr lang="en-US">
                          <a:noFill/>
                        </a:rPr>
                        <a:t> </a:t>
                      </a:r>
                    </a:p>
                  </p:txBody>
                </p:sp>
              </mc:Fallback>
            </mc:AlternateContent>
          </p:grpSp>
          <p:grpSp>
            <p:nvGrpSpPr>
              <p:cNvPr id="89" name="Group 88">
                <a:extLst>
                  <a:ext uri="{FF2B5EF4-FFF2-40B4-BE49-F238E27FC236}">
                    <a16:creationId xmlns:a16="http://schemas.microsoft.com/office/drawing/2014/main" id="{F4E801C9-A0CE-6F1B-1F8E-4BD1A51D60F1}"/>
                  </a:ext>
                </a:extLst>
              </p:cNvPr>
              <p:cNvGrpSpPr/>
              <p:nvPr/>
            </p:nvGrpSpPr>
            <p:grpSpPr>
              <a:xfrm>
                <a:off x="6568233" y="3102260"/>
                <a:ext cx="1649234" cy="782709"/>
                <a:chOff x="4281379" y="1808246"/>
                <a:chExt cx="1649234" cy="782709"/>
              </a:xfrm>
            </p:grpSpPr>
            <p:grpSp>
              <p:nvGrpSpPr>
                <p:cNvPr id="173" name="Group 172">
                  <a:extLst>
                    <a:ext uri="{FF2B5EF4-FFF2-40B4-BE49-F238E27FC236}">
                      <a16:creationId xmlns:a16="http://schemas.microsoft.com/office/drawing/2014/main" id="{D82D39E9-3949-E6AC-9522-7577E6EB2002}"/>
                    </a:ext>
                  </a:extLst>
                </p:cNvPr>
                <p:cNvGrpSpPr/>
                <p:nvPr/>
              </p:nvGrpSpPr>
              <p:grpSpPr>
                <a:xfrm>
                  <a:off x="4315909" y="1808246"/>
                  <a:ext cx="1175324" cy="782709"/>
                  <a:chOff x="4813687" y="782367"/>
                  <a:chExt cx="1175324" cy="782709"/>
                </a:xfrm>
              </p:grpSpPr>
              <p:sp>
                <p:nvSpPr>
                  <p:cNvPr id="175" name="Rectangle 174">
                    <a:extLst>
                      <a:ext uri="{FF2B5EF4-FFF2-40B4-BE49-F238E27FC236}">
                        <a16:creationId xmlns:a16="http://schemas.microsoft.com/office/drawing/2014/main" id="{E2683316-64BA-B646-0A47-3B460FA4F0B7}"/>
                      </a:ext>
                    </a:extLst>
                  </p:cNvPr>
                  <p:cNvSpPr>
                    <a:spLocks noChangeAspect="1"/>
                  </p:cNvSpPr>
                  <p:nvPr/>
                </p:nvSpPr>
                <p:spPr>
                  <a:xfrm>
                    <a:off x="5714691" y="782367"/>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10414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76" name="Rectangle 175">
                    <a:extLst>
                      <a:ext uri="{FF2B5EF4-FFF2-40B4-BE49-F238E27FC236}">
                        <a16:creationId xmlns:a16="http://schemas.microsoft.com/office/drawing/2014/main" id="{28873A15-BE91-0FD9-8BB4-1387B9AB5983}"/>
                      </a:ext>
                    </a:extLst>
                  </p:cNvPr>
                  <p:cNvSpPr>
                    <a:spLocks noChangeAspect="1"/>
                  </p:cNvSpPr>
                  <p:nvPr/>
                </p:nvSpPr>
                <p:spPr>
                  <a:xfrm>
                    <a:off x="5639611" y="824733"/>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10414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77" name="Rectangle 176">
                    <a:extLst>
                      <a:ext uri="{FF2B5EF4-FFF2-40B4-BE49-F238E27FC236}">
                        <a16:creationId xmlns:a16="http://schemas.microsoft.com/office/drawing/2014/main" id="{7767860A-C7C7-505F-DF79-FAEA93807C6C}"/>
                      </a:ext>
                    </a:extLst>
                  </p:cNvPr>
                  <p:cNvSpPr>
                    <a:spLocks noChangeAspect="1"/>
                  </p:cNvSpPr>
                  <p:nvPr/>
                </p:nvSpPr>
                <p:spPr>
                  <a:xfrm>
                    <a:off x="5564527" y="867099"/>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10414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78" name="Rectangle 177">
                    <a:extLst>
                      <a:ext uri="{FF2B5EF4-FFF2-40B4-BE49-F238E27FC236}">
                        <a16:creationId xmlns:a16="http://schemas.microsoft.com/office/drawing/2014/main" id="{69F52747-AB54-D93A-C5FD-467A31A3CAA8}"/>
                      </a:ext>
                    </a:extLst>
                  </p:cNvPr>
                  <p:cNvSpPr>
                    <a:spLocks noChangeAspect="1"/>
                  </p:cNvSpPr>
                  <p:nvPr/>
                </p:nvSpPr>
                <p:spPr>
                  <a:xfrm>
                    <a:off x="5489443" y="909465"/>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10414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79" name="Rectangle 178">
                    <a:extLst>
                      <a:ext uri="{FF2B5EF4-FFF2-40B4-BE49-F238E27FC236}">
                        <a16:creationId xmlns:a16="http://schemas.microsoft.com/office/drawing/2014/main" id="{B8C3FEC1-6951-0AA0-EFDC-474FA247E65A}"/>
                      </a:ext>
                    </a:extLst>
                  </p:cNvPr>
                  <p:cNvSpPr>
                    <a:spLocks noChangeAspect="1"/>
                  </p:cNvSpPr>
                  <p:nvPr/>
                </p:nvSpPr>
                <p:spPr>
                  <a:xfrm>
                    <a:off x="5414359" y="951831"/>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10414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80" name="Rectangle 179">
                    <a:extLst>
                      <a:ext uri="{FF2B5EF4-FFF2-40B4-BE49-F238E27FC236}">
                        <a16:creationId xmlns:a16="http://schemas.microsoft.com/office/drawing/2014/main" id="{48DC792C-0465-1F9F-3229-3DEB7BF28218}"/>
                      </a:ext>
                    </a:extLst>
                  </p:cNvPr>
                  <p:cNvSpPr>
                    <a:spLocks noChangeAspect="1"/>
                  </p:cNvSpPr>
                  <p:nvPr/>
                </p:nvSpPr>
                <p:spPr>
                  <a:xfrm>
                    <a:off x="5339275" y="994197"/>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10414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81" name="Rectangle 180">
                    <a:extLst>
                      <a:ext uri="{FF2B5EF4-FFF2-40B4-BE49-F238E27FC236}">
                        <a16:creationId xmlns:a16="http://schemas.microsoft.com/office/drawing/2014/main" id="{8BEB9671-2604-628F-D045-FDFAA62DB4B1}"/>
                      </a:ext>
                    </a:extLst>
                  </p:cNvPr>
                  <p:cNvSpPr>
                    <a:spLocks noChangeAspect="1"/>
                  </p:cNvSpPr>
                  <p:nvPr/>
                </p:nvSpPr>
                <p:spPr>
                  <a:xfrm>
                    <a:off x="5264191" y="1036563"/>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10414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82" name="Rectangle 181">
                    <a:extLst>
                      <a:ext uri="{FF2B5EF4-FFF2-40B4-BE49-F238E27FC236}">
                        <a16:creationId xmlns:a16="http://schemas.microsoft.com/office/drawing/2014/main" id="{0D55A114-9D43-BDC6-38E2-C502FFFA1D56}"/>
                      </a:ext>
                    </a:extLst>
                  </p:cNvPr>
                  <p:cNvSpPr>
                    <a:spLocks noChangeAspect="1"/>
                  </p:cNvSpPr>
                  <p:nvPr/>
                </p:nvSpPr>
                <p:spPr>
                  <a:xfrm>
                    <a:off x="5189107" y="1078929"/>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10414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83" name="Rectangle 182">
                    <a:extLst>
                      <a:ext uri="{FF2B5EF4-FFF2-40B4-BE49-F238E27FC236}">
                        <a16:creationId xmlns:a16="http://schemas.microsoft.com/office/drawing/2014/main" id="{A0DE52E2-0182-040A-D308-89D99738DA9C}"/>
                      </a:ext>
                    </a:extLst>
                  </p:cNvPr>
                  <p:cNvSpPr>
                    <a:spLocks noChangeAspect="1"/>
                  </p:cNvSpPr>
                  <p:nvPr/>
                </p:nvSpPr>
                <p:spPr>
                  <a:xfrm>
                    <a:off x="5114023" y="1121295"/>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10414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84" name="Rectangle 183">
                    <a:extLst>
                      <a:ext uri="{FF2B5EF4-FFF2-40B4-BE49-F238E27FC236}">
                        <a16:creationId xmlns:a16="http://schemas.microsoft.com/office/drawing/2014/main" id="{212D1D02-ABD7-BC9E-66C8-EE301496C396}"/>
                      </a:ext>
                    </a:extLst>
                  </p:cNvPr>
                  <p:cNvSpPr>
                    <a:spLocks noChangeAspect="1"/>
                  </p:cNvSpPr>
                  <p:nvPr/>
                </p:nvSpPr>
                <p:spPr>
                  <a:xfrm>
                    <a:off x="5038939" y="1163661"/>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10414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85" name="Rectangle 184">
                    <a:extLst>
                      <a:ext uri="{FF2B5EF4-FFF2-40B4-BE49-F238E27FC236}">
                        <a16:creationId xmlns:a16="http://schemas.microsoft.com/office/drawing/2014/main" id="{EE27F0C4-6814-61B4-C623-F1151AACD614}"/>
                      </a:ext>
                    </a:extLst>
                  </p:cNvPr>
                  <p:cNvSpPr>
                    <a:spLocks noChangeAspect="1"/>
                  </p:cNvSpPr>
                  <p:nvPr/>
                </p:nvSpPr>
                <p:spPr>
                  <a:xfrm>
                    <a:off x="4963855" y="1206027"/>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10414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89" name="Rectangle 188">
                    <a:extLst>
                      <a:ext uri="{FF2B5EF4-FFF2-40B4-BE49-F238E27FC236}">
                        <a16:creationId xmlns:a16="http://schemas.microsoft.com/office/drawing/2014/main" id="{881997A1-7400-66FF-F2B7-32F5F92FC0DD}"/>
                      </a:ext>
                    </a:extLst>
                  </p:cNvPr>
                  <p:cNvSpPr>
                    <a:spLocks noChangeAspect="1"/>
                  </p:cNvSpPr>
                  <p:nvPr/>
                </p:nvSpPr>
                <p:spPr>
                  <a:xfrm>
                    <a:off x="4888771" y="1248393"/>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10414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90" name="Rectangle 189">
                    <a:extLst>
                      <a:ext uri="{FF2B5EF4-FFF2-40B4-BE49-F238E27FC236}">
                        <a16:creationId xmlns:a16="http://schemas.microsoft.com/office/drawing/2014/main" id="{6CA5C90B-136E-7172-4721-F633DED048BD}"/>
                      </a:ext>
                    </a:extLst>
                  </p:cNvPr>
                  <p:cNvSpPr>
                    <a:spLocks noChangeAspect="1"/>
                  </p:cNvSpPr>
                  <p:nvPr/>
                </p:nvSpPr>
                <p:spPr>
                  <a:xfrm>
                    <a:off x="4813687" y="1290756"/>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10414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grpSp>
            <mc:AlternateContent xmlns:mc="http://schemas.openxmlformats.org/markup-compatibility/2006" xmlns:a14="http://schemas.microsoft.com/office/drawing/2010/main">
              <mc:Choice Requires="a14">
                <p:sp>
                  <p:nvSpPr>
                    <p:cNvPr id="174" name="TextBox 173">
                      <a:extLst>
                        <a:ext uri="{FF2B5EF4-FFF2-40B4-BE49-F238E27FC236}">
                          <a16:creationId xmlns:a16="http://schemas.microsoft.com/office/drawing/2014/main" id="{22A60496-35D4-96D8-6FDC-A03F3DF01203}"/>
                        </a:ext>
                      </a:extLst>
                    </p:cNvPr>
                    <p:cNvSpPr txBox="1"/>
                    <p:nvPr/>
                  </p:nvSpPr>
                  <p:spPr>
                    <a:xfrm rot="19800000">
                      <a:off x="4281379" y="2267782"/>
                      <a:ext cx="164923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330 </m:t>
                            </m:r>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𝜇</m:t>
                            </m:r>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𝑚</m:t>
                            </m:r>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 360 </m:t>
                            </m:r>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𝑇𝐻𝑧</m:t>
                            </m:r>
                          </m:oMath>
                        </m:oMathPara>
                      </a14:m>
                      <a:endParaRPr kumimoji="0" lang="en-US" sz="1200" b="0" i="0" u="none" strike="noStrike" kern="0" cap="none" spc="0" normalizeH="0" baseline="0" noProof="0" dirty="0">
                        <a:ln>
                          <a:noFill/>
                        </a:ln>
                        <a:solidFill>
                          <a:prstClr val="black"/>
                        </a:solidFill>
                        <a:effectLst/>
                        <a:uLnTx/>
                        <a:uFillTx/>
                        <a:latin typeface="Calibri"/>
                        <a:ea typeface="+mn-ea"/>
                        <a:cs typeface="+mn-cs"/>
                      </a:endParaRPr>
                    </a:p>
                  </p:txBody>
                </p:sp>
              </mc:Choice>
              <mc:Fallback xmlns="">
                <p:sp>
                  <p:nvSpPr>
                    <p:cNvPr id="125" name="TextBox 124">
                      <a:extLst>
                        <a:ext uri="{FF2B5EF4-FFF2-40B4-BE49-F238E27FC236}">
                          <a16:creationId xmlns:a16="http://schemas.microsoft.com/office/drawing/2014/main" id="{571D971F-C762-7660-107D-15A07F280A90}"/>
                        </a:ext>
                      </a:extLst>
                    </p:cNvPr>
                    <p:cNvSpPr txBox="1">
                      <a:spLocks noRot="1" noChangeAspect="1" noMove="1" noResize="1" noEditPoints="1" noAdjustHandles="1" noChangeArrowheads="1" noChangeShapeType="1" noTextEdit="1"/>
                    </p:cNvSpPr>
                    <p:nvPr/>
                  </p:nvSpPr>
                  <p:spPr>
                    <a:xfrm rot="19800000">
                      <a:off x="4281379" y="2267782"/>
                      <a:ext cx="1649234" cy="276999"/>
                    </a:xfrm>
                    <a:prstGeom prst="rect">
                      <a:avLst/>
                    </a:prstGeom>
                    <a:blipFill>
                      <a:blip r:embed="rId8"/>
                      <a:stretch>
                        <a:fillRect/>
                      </a:stretch>
                    </a:blipFill>
                  </p:spPr>
                  <p:txBody>
                    <a:bodyPr/>
                    <a:lstStyle/>
                    <a:p>
                      <a:r>
                        <a:rPr lang="en-US">
                          <a:noFill/>
                        </a:rPr>
                        <a:t> </a:t>
                      </a:r>
                    </a:p>
                  </p:txBody>
                </p:sp>
              </mc:Fallback>
            </mc:AlternateContent>
          </p:grpSp>
          <p:grpSp>
            <p:nvGrpSpPr>
              <p:cNvPr id="90" name="Group 89">
                <a:extLst>
                  <a:ext uri="{FF2B5EF4-FFF2-40B4-BE49-F238E27FC236}">
                    <a16:creationId xmlns:a16="http://schemas.microsoft.com/office/drawing/2014/main" id="{51CB1BFC-5549-73E5-891E-CC9117D7A65F}"/>
                  </a:ext>
                </a:extLst>
              </p:cNvPr>
              <p:cNvGrpSpPr/>
              <p:nvPr/>
            </p:nvGrpSpPr>
            <p:grpSpPr>
              <a:xfrm>
                <a:off x="6568233" y="3975319"/>
                <a:ext cx="1623586" cy="810196"/>
                <a:chOff x="5369162" y="1780759"/>
                <a:chExt cx="1623586" cy="810196"/>
              </a:xfrm>
            </p:grpSpPr>
            <p:grpSp>
              <p:nvGrpSpPr>
                <p:cNvPr id="151" name="Group 150">
                  <a:extLst>
                    <a:ext uri="{FF2B5EF4-FFF2-40B4-BE49-F238E27FC236}">
                      <a16:creationId xmlns:a16="http://schemas.microsoft.com/office/drawing/2014/main" id="{718A6912-4EC9-C37B-6265-0AD19BB9FB9C}"/>
                    </a:ext>
                  </a:extLst>
                </p:cNvPr>
                <p:cNvGrpSpPr/>
                <p:nvPr/>
              </p:nvGrpSpPr>
              <p:grpSpPr>
                <a:xfrm>
                  <a:off x="5380479" y="1780759"/>
                  <a:ext cx="1198665" cy="810196"/>
                  <a:chOff x="6257196" y="782367"/>
                  <a:chExt cx="1198665" cy="810196"/>
                </a:xfrm>
              </p:grpSpPr>
              <p:sp>
                <p:nvSpPr>
                  <p:cNvPr id="153" name="Rectangle 152">
                    <a:extLst>
                      <a:ext uri="{FF2B5EF4-FFF2-40B4-BE49-F238E27FC236}">
                        <a16:creationId xmlns:a16="http://schemas.microsoft.com/office/drawing/2014/main" id="{04349E94-B634-4869-4CA6-E7DDDFAD19A3}"/>
                      </a:ext>
                    </a:extLst>
                  </p:cNvPr>
                  <p:cNvSpPr>
                    <a:spLocks noChangeAspect="1"/>
                  </p:cNvSpPr>
                  <p:nvPr/>
                </p:nvSpPr>
                <p:spPr>
                  <a:xfrm>
                    <a:off x="7181541" y="782367"/>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6731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54" name="Rectangle 153">
                    <a:extLst>
                      <a:ext uri="{FF2B5EF4-FFF2-40B4-BE49-F238E27FC236}">
                        <a16:creationId xmlns:a16="http://schemas.microsoft.com/office/drawing/2014/main" id="{6D026CC0-62A9-BE72-AD70-21A47AE9EBF9}"/>
                      </a:ext>
                    </a:extLst>
                  </p:cNvPr>
                  <p:cNvSpPr>
                    <a:spLocks noChangeAspect="1"/>
                  </p:cNvSpPr>
                  <p:nvPr/>
                </p:nvSpPr>
                <p:spPr>
                  <a:xfrm>
                    <a:off x="7132896" y="810571"/>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6731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55" name="Rectangle 154">
                    <a:extLst>
                      <a:ext uri="{FF2B5EF4-FFF2-40B4-BE49-F238E27FC236}">
                        <a16:creationId xmlns:a16="http://schemas.microsoft.com/office/drawing/2014/main" id="{E08DD2A0-CC2D-7A9C-8BDF-F7F7244886D6}"/>
                      </a:ext>
                    </a:extLst>
                  </p:cNvPr>
                  <p:cNvSpPr>
                    <a:spLocks noChangeAspect="1"/>
                  </p:cNvSpPr>
                  <p:nvPr/>
                </p:nvSpPr>
                <p:spPr>
                  <a:xfrm>
                    <a:off x="7084246" y="838775"/>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6731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56" name="Rectangle 155">
                    <a:extLst>
                      <a:ext uri="{FF2B5EF4-FFF2-40B4-BE49-F238E27FC236}">
                        <a16:creationId xmlns:a16="http://schemas.microsoft.com/office/drawing/2014/main" id="{EA4E7250-4ACB-B282-6E7A-9578C0BC4BD3}"/>
                      </a:ext>
                    </a:extLst>
                  </p:cNvPr>
                  <p:cNvSpPr>
                    <a:spLocks noChangeAspect="1"/>
                  </p:cNvSpPr>
                  <p:nvPr/>
                </p:nvSpPr>
                <p:spPr>
                  <a:xfrm>
                    <a:off x="7035596" y="866979"/>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6731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57" name="Rectangle 156">
                    <a:extLst>
                      <a:ext uri="{FF2B5EF4-FFF2-40B4-BE49-F238E27FC236}">
                        <a16:creationId xmlns:a16="http://schemas.microsoft.com/office/drawing/2014/main" id="{AF3307CD-F01B-EAD7-FFE5-8EEAEB743C14}"/>
                      </a:ext>
                    </a:extLst>
                  </p:cNvPr>
                  <p:cNvSpPr>
                    <a:spLocks noChangeAspect="1"/>
                  </p:cNvSpPr>
                  <p:nvPr/>
                </p:nvSpPr>
                <p:spPr>
                  <a:xfrm>
                    <a:off x="6986946" y="895183"/>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6731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58" name="Rectangle 157">
                    <a:extLst>
                      <a:ext uri="{FF2B5EF4-FFF2-40B4-BE49-F238E27FC236}">
                        <a16:creationId xmlns:a16="http://schemas.microsoft.com/office/drawing/2014/main" id="{6D65984D-7764-D808-2467-E7859190C3A4}"/>
                      </a:ext>
                    </a:extLst>
                  </p:cNvPr>
                  <p:cNvSpPr>
                    <a:spLocks noChangeAspect="1"/>
                  </p:cNvSpPr>
                  <p:nvPr/>
                </p:nvSpPr>
                <p:spPr>
                  <a:xfrm>
                    <a:off x="6938296" y="923387"/>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6731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59" name="Rectangle 158">
                    <a:extLst>
                      <a:ext uri="{FF2B5EF4-FFF2-40B4-BE49-F238E27FC236}">
                        <a16:creationId xmlns:a16="http://schemas.microsoft.com/office/drawing/2014/main" id="{21B629D0-DF2C-8986-D176-34A20A82D022}"/>
                      </a:ext>
                    </a:extLst>
                  </p:cNvPr>
                  <p:cNvSpPr>
                    <a:spLocks noChangeAspect="1"/>
                  </p:cNvSpPr>
                  <p:nvPr/>
                </p:nvSpPr>
                <p:spPr>
                  <a:xfrm>
                    <a:off x="6889646" y="951591"/>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6731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60" name="Rectangle 159">
                    <a:extLst>
                      <a:ext uri="{FF2B5EF4-FFF2-40B4-BE49-F238E27FC236}">
                        <a16:creationId xmlns:a16="http://schemas.microsoft.com/office/drawing/2014/main" id="{CA78BBBF-CA1B-A2E1-6438-93202AB860E9}"/>
                      </a:ext>
                    </a:extLst>
                  </p:cNvPr>
                  <p:cNvSpPr>
                    <a:spLocks noChangeAspect="1"/>
                  </p:cNvSpPr>
                  <p:nvPr/>
                </p:nvSpPr>
                <p:spPr>
                  <a:xfrm>
                    <a:off x="6840996" y="979795"/>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6731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61" name="Rectangle 160">
                    <a:extLst>
                      <a:ext uri="{FF2B5EF4-FFF2-40B4-BE49-F238E27FC236}">
                        <a16:creationId xmlns:a16="http://schemas.microsoft.com/office/drawing/2014/main" id="{53497E8A-103C-A20F-670F-394170182772}"/>
                      </a:ext>
                    </a:extLst>
                  </p:cNvPr>
                  <p:cNvSpPr>
                    <a:spLocks noChangeAspect="1"/>
                  </p:cNvSpPr>
                  <p:nvPr/>
                </p:nvSpPr>
                <p:spPr>
                  <a:xfrm>
                    <a:off x="6792346" y="1007999"/>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6731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62" name="Rectangle 161">
                    <a:extLst>
                      <a:ext uri="{FF2B5EF4-FFF2-40B4-BE49-F238E27FC236}">
                        <a16:creationId xmlns:a16="http://schemas.microsoft.com/office/drawing/2014/main" id="{9E00C22F-29AD-A0AD-6AAF-11AE1D1DD7DA}"/>
                      </a:ext>
                    </a:extLst>
                  </p:cNvPr>
                  <p:cNvSpPr>
                    <a:spLocks noChangeAspect="1"/>
                  </p:cNvSpPr>
                  <p:nvPr/>
                </p:nvSpPr>
                <p:spPr>
                  <a:xfrm>
                    <a:off x="6743696" y="1036203"/>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6731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63" name="Rectangle 162">
                    <a:extLst>
                      <a:ext uri="{FF2B5EF4-FFF2-40B4-BE49-F238E27FC236}">
                        <a16:creationId xmlns:a16="http://schemas.microsoft.com/office/drawing/2014/main" id="{7F0BB602-D87A-0C64-D99F-C93F85B46C31}"/>
                      </a:ext>
                    </a:extLst>
                  </p:cNvPr>
                  <p:cNvSpPr>
                    <a:spLocks noChangeAspect="1"/>
                  </p:cNvSpPr>
                  <p:nvPr/>
                </p:nvSpPr>
                <p:spPr>
                  <a:xfrm>
                    <a:off x="6695046" y="1064407"/>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6731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64" name="Rectangle 163">
                    <a:extLst>
                      <a:ext uri="{FF2B5EF4-FFF2-40B4-BE49-F238E27FC236}">
                        <a16:creationId xmlns:a16="http://schemas.microsoft.com/office/drawing/2014/main" id="{9BA5A7DF-00B7-AD17-A0B9-326C0D152C70}"/>
                      </a:ext>
                    </a:extLst>
                  </p:cNvPr>
                  <p:cNvSpPr>
                    <a:spLocks noChangeAspect="1"/>
                  </p:cNvSpPr>
                  <p:nvPr/>
                </p:nvSpPr>
                <p:spPr>
                  <a:xfrm>
                    <a:off x="6646396" y="1092611"/>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6731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65" name="Rectangle 164">
                    <a:extLst>
                      <a:ext uri="{FF2B5EF4-FFF2-40B4-BE49-F238E27FC236}">
                        <a16:creationId xmlns:a16="http://schemas.microsoft.com/office/drawing/2014/main" id="{50FE73C5-0542-0549-382E-5B15D9D4B9F3}"/>
                      </a:ext>
                    </a:extLst>
                  </p:cNvPr>
                  <p:cNvSpPr>
                    <a:spLocks noChangeAspect="1"/>
                  </p:cNvSpPr>
                  <p:nvPr/>
                </p:nvSpPr>
                <p:spPr>
                  <a:xfrm>
                    <a:off x="6597746" y="1120815"/>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6731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66" name="Rectangle 165">
                    <a:extLst>
                      <a:ext uri="{FF2B5EF4-FFF2-40B4-BE49-F238E27FC236}">
                        <a16:creationId xmlns:a16="http://schemas.microsoft.com/office/drawing/2014/main" id="{366A0357-0A6B-D1F5-6116-D183E9CBD725}"/>
                      </a:ext>
                    </a:extLst>
                  </p:cNvPr>
                  <p:cNvSpPr>
                    <a:spLocks noChangeAspect="1"/>
                  </p:cNvSpPr>
                  <p:nvPr/>
                </p:nvSpPr>
                <p:spPr>
                  <a:xfrm>
                    <a:off x="6549096" y="1149019"/>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6731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67" name="Rectangle 166">
                    <a:extLst>
                      <a:ext uri="{FF2B5EF4-FFF2-40B4-BE49-F238E27FC236}">
                        <a16:creationId xmlns:a16="http://schemas.microsoft.com/office/drawing/2014/main" id="{E1E95A45-5BEF-DB56-D0CB-8C4403871D64}"/>
                      </a:ext>
                    </a:extLst>
                  </p:cNvPr>
                  <p:cNvSpPr>
                    <a:spLocks noChangeAspect="1"/>
                  </p:cNvSpPr>
                  <p:nvPr/>
                </p:nvSpPr>
                <p:spPr>
                  <a:xfrm>
                    <a:off x="6500446" y="1177223"/>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6731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68" name="Rectangle 167">
                    <a:extLst>
                      <a:ext uri="{FF2B5EF4-FFF2-40B4-BE49-F238E27FC236}">
                        <a16:creationId xmlns:a16="http://schemas.microsoft.com/office/drawing/2014/main" id="{C9BD20B7-9586-D31D-5995-224850FA5125}"/>
                      </a:ext>
                    </a:extLst>
                  </p:cNvPr>
                  <p:cNvSpPr>
                    <a:spLocks noChangeAspect="1"/>
                  </p:cNvSpPr>
                  <p:nvPr/>
                </p:nvSpPr>
                <p:spPr>
                  <a:xfrm>
                    <a:off x="6451796" y="1205427"/>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6731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69" name="Rectangle 168">
                    <a:extLst>
                      <a:ext uri="{FF2B5EF4-FFF2-40B4-BE49-F238E27FC236}">
                        <a16:creationId xmlns:a16="http://schemas.microsoft.com/office/drawing/2014/main" id="{6341DF27-4BEB-ED6F-041F-1A718EAEB5A6}"/>
                      </a:ext>
                    </a:extLst>
                  </p:cNvPr>
                  <p:cNvSpPr>
                    <a:spLocks noChangeAspect="1"/>
                  </p:cNvSpPr>
                  <p:nvPr/>
                </p:nvSpPr>
                <p:spPr>
                  <a:xfrm>
                    <a:off x="6403146" y="1233631"/>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6731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70" name="Rectangle 169">
                    <a:extLst>
                      <a:ext uri="{FF2B5EF4-FFF2-40B4-BE49-F238E27FC236}">
                        <a16:creationId xmlns:a16="http://schemas.microsoft.com/office/drawing/2014/main" id="{74291D5F-ECFE-1F01-0645-157813D9DDF6}"/>
                      </a:ext>
                    </a:extLst>
                  </p:cNvPr>
                  <p:cNvSpPr>
                    <a:spLocks noChangeAspect="1"/>
                  </p:cNvSpPr>
                  <p:nvPr/>
                </p:nvSpPr>
                <p:spPr>
                  <a:xfrm>
                    <a:off x="6354496" y="1261835"/>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6731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71" name="Rectangle 170">
                    <a:extLst>
                      <a:ext uri="{FF2B5EF4-FFF2-40B4-BE49-F238E27FC236}">
                        <a16:creationId xmlns:a16="http://schemas.microsoft.com/office/drawing/2014/main" id="{A9DFC9B5-641C-8605-2996-592E2623B916}"/>
                      </a:ext>
                    </a:extLst>
                  </p:cNvPr>
                  <p:cNvSpPr>
                    <a:spLocks noChangeAspect="1"/>
                  </p:cNvSpPr>
                  <p:nvPr/>
                </p:nvSpPr>
                <p:spPr>
                  <a:xfrm>
                    <a:off x="6305846" y="1290039"/>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6731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72" name="Rectangle 171">
                    <a:extLst>
                      <a:ext uri="{FF2B5EF4-FFF2-40B4-BE49-F238E27FC236}">
                        <a16:creationId xmlns:a16="http://schemas.microsoft.com/office/drawing/2014/main" id="{44F4DF9C-81EB-98A8-9B02-5420FD56F659}"/>
                      </a:ext>
                    </a:extLst>
                  </p:cNvPr>
                  <p:cNvSpPr>
                    <a:spLocks noChangeAspect="1"/>
                  </p:cNvSpPr>
                  <p:nvPr/>
                </p:nvSpPr>
                <p:spPr>
                  <a:xfrm>
                    <a:off x="6257196" y="1318243"/>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6731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grpSp>
            <mc:AlternateContent xmlns:mc="http://schemas.openxmlformats.org/markup-compatibility/2006" xmlns:a14="http://schemas.microsoft.com/office/drawing/2010/main">
              <mc:Choice Requires="a14">
                <p:sp>
                  <p:nvSpPr>
                    <p:cNvPr id="152" name="TextBox 151">
                      <a:extLst>
                        <a:ext uri="{FF2B5EF4-FFF2-40B4-BE49-F238E27FC236}">
                          <a16:creationId xmlns:a16="http://schemas.microsoft.com/office/drawing/2014/main" id="{0136C1CB-A7F0-04A8-62A8-793228A2A3CC}"/>
                        </a:ext>
                      </a:extLst>
                    </p:cNvPr>
                    <p:cNvSpPr txBox="1"/>
                    <p:nvPr/>
                  </p:nvSpPr>
                  <p:spPr>
                    <a:xfrm rot="19800000">
                      <a:off x="5369162" y="2255908"/>
                      <a:ext cx="162358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212 </m:t>
                            </m:r>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𝜇</m:t>
                            </m:r>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𝑚</m:t>
                            </m:r>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→0.545 </m:t>
                            </m:r>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𝑇𝐻𝑧</m:t>
                            </m:r>
                          </m:oMath>
                        </m:oMathPara>
                      </a14:m>
                      <a:endParaRPr kumimoji="0" lang="en-US" sz="1200" b="0" i="0" u="none" strike="noStrike" kern="0" cap="none" spc="0" normalizeH="0" baseline="0" noProof="0" dirty="0">
                        <a:ln>
                          <a:noFill/>
                        </a:ln>
                        <a:solidFill>
                          <a:prstClr val="black"/>
                        </a:solidFill>
                        <a:effectLst/>
                        <a:uLnTx/>
                        <a:uFillTx/>
                        <a:latin typeface="Calibri"/>
                        <a:ea typeface="+mn-ea"/>
                        <a:cs typeface="+mn-cs"/>
                      </a:endParaRPr>
                    </a:p>
                  </p:txBody>
                </p:sp>
              </mc:Choice>
              <mc:Fallback xmlns="">
                <p:sp>
                  <p:nvSpPr>
                    <p:cNvPr id="97" name="TextBox 96">
                      <a:extLst>
                        <a:ext uri="{FF2B5EF4-FFF2-40B4-BE49-F238E27FC236}">
                          <a16:creationId xmlns:a16="http://schemas.microsoft.com/office/drawing/2014/main" id="{4BD41468-F77B-68D0-7B93-0464BEED67AF}"/>
                        </a:ext>
                      </a:extLst>
                    </p:cNvPr>
                    <p:cNvSpPr txBox="1">
                      <a:spLocks noRot="1" noChangeAspect="1" noMove="1" noResize="1" noEditPoints="1" noAdjustHandles="1" noChangeArrowheads="1" noChangeShapeType="1" noTextEdit="1"/>
                    </p:cNvSpPr>
                    <p:nvPr/>
                  </p:nvSpPr>
                  <p:spPr>
                    <a:xfrm rot="19800000">
                      <a:off x="5369162" y="2255908"/>
                      <a:ext cx="1623586" cy="276999"/>
                    </a:xfrm>
                    <a:prstGeom prst="rect">
                      <a:avLst/>
                    </a:prstGeom>
                    <a:blipFill>
                      <a:blip r:embed="rId9"/>
                      <a:stretch>
                        <a:fillRect/>
                      </a:stretch>
                    </a:blipFill>
                  </p:spPr>
                  <p:txBody>
                    <a:bodyPr/>
                    <a:lstStyle/>
                    <a:p>
                      <a:r>
                        <a:rPr lang="en-US">
                          <a:noFill/>
                        </a:rPr>
                        <a:t> </a:t>
                      </a:r>
                    </a:p>
                  </p:txBody>
                </p:sp>
              </mc:Fallback>
            </mc:AlternateContent>
          </p:grpSp>
          <p:grpSp>
            <p:nvGrpSpPr>
              <p:cNvPr id="91" name="Group 90">
                <a:extLst>
                  <a:ext uri="{FF2B5EF4-FFF2-40B4-BE49-F238E27FC236}">
                    <a16:creationId xmlns:a16="http://schemas.microsoft.com/office/drawing/2014/main" id="{6C818619-4F46-1873-8CDC-0EF2A8711B2B}"/>
                  </a:ext>
                </a:extLst>
              </p:cNvPr>
              <p:cNvGrpSpPr/>
              <p:nvPr/>
            </p:nvGrpSpPr>
            <p:grpSpPr>
              <a:xfrm>
                <a:off x="6568233" y="4873145"/>
                <a:ext cx="1657249" cy="826770"/>
                <a:chOff x="6449591" y="1764185"/>
                <a:chExt cx="1657249" cy="826770"/>
              </a:xfrm>
            </p:grpSpPr>
            <p:grpSp>
              <p:nvGrpSpPr>
                <p:cNvPr id="92" name="Group 91">
                  <a:extLst>
                    <a:ext uri="{FF2B5EF4-FFF2-40B4-BE49-F238E27FC236}">
                      <a16:creationId xmlns:a16="http://schemas.microsoft.com/office/drawing/2014/main" id="{A1D378F9-D819-F9CA-A534-CE762FA7F9E5}"/>
                    </a:ext>
                  </a:extLst>
                </p:cNvPr>
                <p:cNvGrpSpPr/>
                <p:nvPr/>
              </p:nvGrpSpPr>
              <p:grpSpPr>
                <a:xfrm>
                  <a:off x="6468389" y="1764185"/>
                  <a:ext cx="1245870" cy="826770"/>
                  <a:chOff x="7594291" y="782367"/>
                  <a:chExt cx="1245870" cy="826770"/>
                </a:xfrm>
              </p:grpSpPr>
              <p:sp>
                <p:nvSpPr>
                  <p:cNvPr id="94" name="Rectangle 93">
                    <a:extLst>
                      <a:ext uri="{FF2B5EF4-FFF2-40B4-BE49-F238E27FC236}">
                        <a16:creationId xmlns:a16="http://schemas.microsoft.com/office/drawing/2014/main" id="{E6D3F46E-1A2A-0329-EF5B-6E6D452EB604}"/>
                      </a:ext>
                    </a:extLst>
                  </p:cNvPr>
                  <p:cNvSpPr>
                    <a:spLocks noChangeAspect="1"/>
                  </p:cNvSpPr>
                  <p:nvPr/>
                </p:nvSpPr>
                <p:spPr>
                  <a:xfrm>
                    <a:off x="8565841" y="782367"/>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3937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95" name="Rectangle 94">
                    <a:extLst>
                      <a:ext uri="{FF2B5EF4-FFF2-40B4-BE49-F238E27FC236}">
                        <a16:creationId xmlns:a16="http://schemas.microsoft.com/office/drawing/2014/main" id="{DC7A0FF8-7F79-C31F-48A1-E7CA4E7C2136}"/>
                      </a:ext>
                    </a:extLst>
                  </p:cNvPr>
                  <p:cNvSpPr>
                    <a:spLocks noChangeAspect="1"/>
                  </p:cNvSpPr>
                  <p:nvPr/>
                </p:nvSpPr>
                <p:spPr>
                  <a:xfrm>
                    <a:off x="8537266" y="798616"/>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3937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08" name="Rectangle 107">
                    <a:extLst>
                      <a:ext uri="{FF2B5EF4-FFF2-40B4-BE49-F238E27FC236}">
                        <a16:creationId xmlns:a16="http://schemas.microsoft.com/office/drawing/2014/main" id="{A55D4598-923F-9E84-DF30-A69619C6ECCD}"/>
                      </a:ext>
                    </a:extLst>
                  </p:cNvPr>
                  <p:cNvSpPr>
                    <a:spLocks noChangeAspect="1"/>
                  </p:cNvSpPr>
                  <p:nvPr/>
                </p:nvSpPr>
                <p:spPr>
                  <a:xfrm>
                    <a:off x="8508691" y="814865"/>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3937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09" name="Rectangle 108">
                    <a:extLst>
                      <a:ext uri="{FF2B5EF4-FFF2-40B4-BE49-F238E27FC236}">
                        <a16:creationId xmlns:a16="http://schemas.microsoft.com/office/drawing/2014/main" id="{04F38838-35EF-A277-BC13-776BE1F1A58D}"/>
                      </a:ext>
                    </a:extLst>
                  </p:cNvPr>
                  <p:cNvSpPr>
                    <a:spLocks noChangeAspect="1"/>
                  </p:cNvSpPr>
                  <p:nvPr/>
                </p:nvSpPr>
                <p:spPr>
                  <a:xfrm>
                    <a:off x="8480116" y="831114"/>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3937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10" name="Rectangle 109">
                    <a:extLst>
                      <a:ext uri="{FF2B5EF4-FFF2-40B4-BE49-F238E27FC236}">
                        <a16:creationId xmlns:a16="http://schemas.microsoft.com/office/drawing/2014/main" id="{3398EDCB-FDB6-AB45-DC4E-FE0E2984EAFA}"/>
                      </a:ext>
                    </a:extLst>
                  </p:cNvPr>
                  <p:cNvSpPr>
                    <a:spLocks noChangeAspect="1"/>
                  </p:cNvSpPr>
                  <p:nvPr/>
                </p:nvSpPr>
                <p:spPr>
                  <a:xfrm>
                    <a:off x="8451541" y="847363"/>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3937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12" name="Rectangle 111">
                    <a:extLst>
                      <a:ext uri="{FF2B5EF4-FFF2-40B4-BE49-F238E27FC236}">
                        <a16:creationId xmlns:a16="http://schemas.microsoft.com/office/drawing/2014/main" id="{06C69F07-892C-4447-9C51-86A2DAF6964C}"/>
                      </a:ext>
                    </a:extLst>
                  </p:cNvPr>
                  <p:cNvSpPr>
                    <a:spLocks noChangeAspect="1"/>
                  </p:cNvSpPr>
                  <p:nvPr/>
                </p:nvSpPr>
                <p:spPr>
                  <a:xfrm>
                    <a:off x="8422966" y="863612"/>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3937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18" name="Rectangle 117">
                    <a:extLst>
                      <a:ext uri="{FF2B5EF4-FFF2-40B4-BE49-F238E27FC236}">
                        <a16:creationId xmlns:a16="http://schemas.microsoft.com/office/drawing/2014/main" id="{0289D4D1-FC5D-9F3A-8CB0-7C4D36704AD0}"/>
                      </a:ext>
                    </a:extLst>
                  </p:cNvPr>
                  <p:cNvSpPr>
                    <a:spLocks noChangeAspect="1"/>
                  </p:cNvSpPr>
                  <p:nvPr/>
                </p:nvSpPr>
                <p:spPr>
                  <a:xfrm>
                    <a:off x="8394391" y="879861"/>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3937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19" name="Rectangle 118">
                    <a:extLst>
                      <a:ext uri="{FF2B5EF4-FFF2-40B4-BE49-F238E27FC236}">
                        <a16:creationId xmlns:a16="http://schemas.microsoft.com/office/drawing/2014/main" id="{DD4452C6-3E3F-97CD-5CA2-266180642271}"/>
                      </a:ext>
                    </a:extLst>
                  </p:cNvPr>
                  <p:cNvSpPr>
                    <a:spLocks noChangeAspect="1"/>
                  </p:cNvSpPr>
                  <p:nvPr/>
                </p:nvSpPr>
                <p:spPr>
                  <a:xfrm>
                    <a:off x="8365816" y="896110"/>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3937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21" name="Rectangle 120">
                    <a:extLst>
                      <a:ext uri="{FF2B5EF4-FFF2-40B4-BE49-F238E27FC236}">
                        <a16:creationId xmlns:a16="http://schemas.microsoft.com/office/drawing/2014/main" id="{85D98B8F-657D-9616-15B7-45368489AF0B}"/>
                      </a:ext>
                    </a:extLst>
                  </p:cNvPr>
                  <p:cNvSpPr>
                    <a:spLocks noChangeAspect="1"/>
                  </p:cNvSpPr>
                  <p:nvPr/>
                </p:nvSpPr>
                <p:spPr>
                  <a:xfrm>
                    <a:off x="8337241" y="912359"/>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3937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22" name="Rectangle 121">
                    <a:extLst>
                      <a:ext uri="{FF2B5EF4-FFF2-40B4-BE49-F238E27FC236}">
                        <a16:creationId xmlns:a16="http://schemas.microsoft.com/office/drawing/2014/main" id="{3EF47F44-B824-EAB6-DD6E-4C258E121588}"/>
                      </a:ext>
                    </a:extLst>
                  </p:cNvPr>
                  <p:cNvSpPr>
                    <a:spLocks noChangeAspect="1"/>
                  </p:cNvSpPr>
                  <p:nvPr/>
                </p:nvSpPr>
                <p:spPr>
                  <a:xfrm>
                    <a:off x="8308666" y="928608"/>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3937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23" name="Rectangle 122">
                    <a:extLst>
                      <a:ext uri="{FF2B5EF4-FFF2-40B4-BE49-F238E27FC236}">
                        <a16:creationId xmlns:a16="http://schemas.microsoft.com/office/drawing/2014/main" id="{DB755991-EAE9-B27F-2BD9-1BD436B1215E}"/>
                      </a:ext>
                    </a:extLst>
                  </p:cNvPr>
                  <p:cNvSpPr>
                    <a:spLocks noChangeAspect="1"/>
                  </p:cNvSpPr>
                  <p:nvPr/>
                </p:nvSpPr>
                <p:spPr>
                  <a:xfrm>
                    <a:off x="8280091" y="944857"/>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3937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25" name="Rectangle 124">
                    <a:extLst>
                      <a:ext uri="{FF2B5EF4-FFF2-40B4-BE49-F238E27FC236}">
                        <a16:creationId xmlns:a16="http://schemas.microsoft.com/office/drawing/2014/main" id="{F309ECBC-74E6-DF57-355B-8B66527FA74C}"/>
                      </a:ext>
                    </a:extLst>
                  </p:cNvPr>
                  <p:cNvSpPr>
                    <a:spLocks noChangeAspect="1"/>
                  </p:cNvSpPr>
                  <p:nvPr/>
                </p:nvSpPr>
                <p:spPr>
                  <a:xfrm>
                    <a:off x="8251516" y="961106"/>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3937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26" name="Rectangle 125">
                    <a:extLst>
                      <a:ext uri="{FF2B5EF4-FFF2-40B4-BE49-F238E27FC236}">
                        <a16:creationId xmlns:a16="http://schemas.microsoft.com/office/drawing/2014/main" id="{971BBD1D-1B10-AFB4-E92F-EF02A436396A}"/>
                      </a:ext>
                    </a:extLst>
                  </p:cNvPr>
                  <p:cNvSpPr>
                    <a:spLocks noChangeAspect="1"/>
                  </p:cNvSpPr>
                  <p:nvPr/>
                </p:nvSpPr>
                <p:spPr>
                  <a:xfrm>
                    <a:off x="8222941" y="977355"/>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3937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27" name="Rectangle 126">
                    <a:extLst>
                      <a:ext uri="{FF2B5EF4-FFF2-40B4-BE49-F238E27FC236}">
                        <a16:creationId xmlns:a16="http://schemas.microsoft.com/office/drawing/2014/main" id="{07F5161B-B4D7-425F-712A-C8534BA65A8E}"/>
                      </a:ext>
                    </a:extLst>
                  </p:cNvPr>
                  <p:cNvSpPr>
                    <a:spLocks noChangeAspect="1"/>
                  </p:cNvSpPr>
                  <p:nvPr/>
                </p:nvSpPr>
                <p:spPr>
                  <a:xfrm>
                    <a:off x="8194366" y="993604"/>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3937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28" name="Rectangle 127">
                    <a:extLst>
                      <a:ext uri="{FF2B5EF4-FFF2-40B4-BE49-F238E27FC236}">
                        <a16:creationId xmlns:a16="http://schemas.microsoft.com/office/drawing/2014/main" id="{73C13415-693C-C820-A47E-5B43FC15B9C3}"/>
                      </a:ext>
                    </a:extLst>
                  </p:cNvPr>
                  <p:cNvSpPr>
                    <a:spLocks noChangeAspect="1"/>
                  </p:cNvSpPr>
                  <p:nvPr/>
                </p:nvSpPr>
                <p:spPr>
                  <a:xfrm>
                    <a:off x="8165791" y="1009853"/>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3937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30" name="Rectangle 129">
                    <a:extLst>
                      <a:ext uri="{FF2B5EF4-FFF2-40B4-BE49-F238E27FC236}">
                        <a16:creationId xmlns:a16="http://schemas.microsoft.com/office/drawing/2014/main" id="{E3F984A5-0EB7-C807-43A6-CE1126219038}"/>
                      </a:ext>
                    </a:extLst>
                  </p:cNvPr>
                  <p:cNvSpPr>
                    <a:spLocks noChangeAspect="1"/>
                  </p:cNvSpPr>
                  <p:nvPr/>
                </p:nvSpPr>
                <p:spPr>
                  <a:xfrm>
                    <a:off x="8137216" y="1026102"/>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3937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31" name="Rectangle 130">
                    <a:extLst>
                      <a:ext uri="{FF2B5EF4-FFF2-40B4-BE49-F238E27FC236}">
                        <a16:creationId xmlns:a16="http://schemas.microsoft.com/office/drawing/2014/main" id="{32F20D09-A278-F6DF-74CB-DEA1ABF1E0AB}"/>
                      </a:ext>
                    </a:extLst>
                  </p:cNvPr>
                  <p:cNvSpPr>
                    <a:spLocks noChangeAspect="1"/>
                  </p:cNvSpPr>
                  <p:nvPr/>
                </p:nvSpPr>
                <p:spPr>
                  <a:xfrm>
                    <a:off x="8108641" y="1042351"/>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3937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33" name="Rectangle 132">
                    <a:extLst>
                      <a:ext uri="{FF2B5EF4-FFF2-40B4-BE49-F238E27FC236}">
                        <a16:creationId xmlns:a16="http://schemas.microsoft.com/office/drawing/2014/main" id="{A4561667-A40A-AA95-68D4-890174F29582}"/>
                      </a:ext>
                    </a:extLst>
                  </p:cNvPr>
                  <p:cNvSpPr>
                    <a:spLocks noChangeAspect="1"/>
                  </p:cNvSpPr>
                  <p:nvPr/>
                </p:nvSpPr>
                <p:spPr>
                  <a:xfrm>
                    <a:off x="8080066" y="1058600"/>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3937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34" name="Rectangle 133">
                    <a:extLst>
                      <a:ext uri="{FF2B5EF4-FFF2-40B4-BE49-F238E27FC236}">
                        <a16:creationId xmlns:a16="http://schemas.microsoft.com/office/drawing/2014/main" id="{6C07AC20-4DAE-C9DD-4797-6F111F5873D4}"/>
                      </a:ext>
                    </a:extLst>
                  </p:cNvPr>
                  <p:cNvSpPr>
                    <a:spLocks noChangeAspect="1"/>
                  </p:cNvSpPr>
                  <p:nvPr/>
                </p:nvSpPr>
                <p:spPr>
                  <a:xfrm>
                    <a:off x="8051491" y="1074849"/>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3937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35" name="Rectangle 134">
                    <a:extLst>
                      <a:ext uri="{FF2B5EF4-FFF2-40B4-BE49-F238E27FC236}">
                        <a16:creationId xmlns:a16="http://schemas.microsoft.com/office/drawing/2014/main" id="{7652B9E9-F350-52F2-7FD4-59C0608C6941}"/>
                      </a:ext>
                    </a:extLst>
                  </p:cNvPr>
                  <p:cNvSpPr>
                    <a:spLocks noChangeAspect="1"/>
                  </p:cNvSpPr>
                  <p:nvPr/>
                </p:nvSpPr>
                <p:spPr>
                  <a:xfrm>
                    <a:off x="8022916" y="1091098"/>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3937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36" name="Rectangle 135">
                    <a:extLst>
                      <a:ext uri="{FF2B5EF4-FFF2-40B4-BE49-F238E27FC236}">
                        <a16:creationId xmlns:a16="http://schemas.microsoft.com/office/drawing/2014/main" id="{7A81C3C9-5808-3E12-57FA-BA510F80F462}"/>
                      </a:ext>
                    </a:extLst>
                  </p:cNvPr>
                  <p:cNvSpPr>
                    <a:spLocks noChangeAspect="1"/>
                  </p:cNvSpPr>
                  <p:nvPr/>
                </p:nvSpPr>
                <p:spPr>
                  <a:xfrm>
                    <a:off x="7994341" y="1107347"/>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3937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37" name="Rectangle 136">
                    <a:extLst>
                      <a:ext uri="{FF2B5EF4-FFF2-40B4-BE49-F238E27FC236}">
                        <a16:creationId xmlns:a16="http://schemas.microsoft.com/office/drawing/2014/main" id="{E4D63F22-24A2-E03E-0B34-D7727D6DDD36}"/>
                      </a:ext>
                    </a:extLst>
                  </p:cNvPr>
                  <p:cNvSpPr>
                    <a:spLocks noChangeAspect="1"/>
                  </p:cNvSpPr>
                  <p:nvPr/>
                </p:nvSpPr>
                <p:spPr>
                  <a:xfrm>
                    <a:off x="7965766" y="1123596"/>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3937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38" name="Rectangle 137">
                    <a:extLst>
                      <a:ext uri="{FF2B5EF4-FFF2-40B4-BE49-F238E27FC236}">
                        <a16:creationId xmlns:a16="http://schemas.microsoft.com/office/drawing/2014/main" id="{68BBC957-22CB-94A8-B663-6395FCF6C6CC}"/>
                      </a:ext>
                    </a:extLst>
                  </p:cNvPr>
                  <p:cNvSpPr>
                    <a:spLocks noChangeAspect="1"/>
                  </p:cNvSpPr>
                  <p:nvPr/>
                </p:nvSpPr>
                <p:spPr>
                  <a:xfrm>
                    <a:off x="7937191" y="1139845"/>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3937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39" name="Rectangle 138">
                    <a:extLst>
                      <a:ext uri="{FF2B5EF4-FFF2-40B4-BE49-F238E27FC236}">
                        <a16:creationId xmlns:a16="http://schemas.microsoft.com/office/drawing/2014/main" id="{24EAF107-ADCA-205D-9934-B62ACDA924F4}"/>
                      </a:ext>
                    </a:extLst>
                  </p:cNvPr>
                  <p:cNvSpPr>
                    <a:spLocks noChangeAspect="1"/>
                  </p:cNvSpPr>
                  <p:nvPr/>
                </p:nvSpPr>
                <p:spPr>
                  <a:xfrm>
                    <a:off x="7908616" y="1156094"/>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3937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40" name="Rectangle 139">
                    <a:extLst>
                      <a:ext uri="{FF2B5EF4-FFF2-40B4-BE49-F238E27FC236}">
                        <a16:creationId xmlns:a16="http://schemas.microsoft.com/office/drawing/2014/main" id="{CB5F8D81-BC55-7609-3137-B9635CFE0B2D}"/>
                      </a:ext>
                    </a:extLst>
                  </p:cNvPr>
                  <p:cNvSpPr>
                    <a:spLocks noChangeAspect="1"/>
                  </p:cNvSpPr>
                  <p:nvPr/>
                </p:nvSpPr>
                <p:spPr>
                  <a:xfrm>
                    <a:off x="7880041" y="1172343"/>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3937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41" name="Rectangle 140">
                    <a:extLst>
                      <a:ext uri="{FF2B5EF4-FFF2-40B4-BE49-F238E27FC236}">
                        <a16:creationId xmlns:a16="http://schemas.microsoft.com/office/drawing/2014/main" id="{179AA3D3-FD4F-B111-786E-A1CFAAF0AE1E}"/>
                      </a:ext>
                    </a:extLst>
                  </p:cNvPr>
                  <p:cNvSpPr>
                    <a:spLocks noChangeAspect="1"/>
                  </p:cNvSpPr>
                  <p:nvPr/>
                </p:nvSpPr>
                <p:spPr>
                  <a:xfrm>
                    <a:off x="7851466" y="1188592"/>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3937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42" name="Rectangle 141">
                    <a:extLst>
                      <a:ext uri="{FF2B5EF4-FFF2-40B4-BE49-F238E27FC236}">
                        <a16:creationId xmlns:a16="http://schemas.microsoft.com/office/drawing/2014/main" id="{1D37F7B6-CD00-1608-6844-ED08C654C2C5}"/>
                      </a:ext>
                    </a:extLst>
                  </p:cNvPr>
                  <p:cNvSpPr>
                    <a:spLocks noChangeAspect="1"/>
                  </p:cNvSpPr>
                  <p:nvPr/>
                </p:nvSpPr>
                <p:spPr>
                  <a:xfrm>
                    <a:off x="7822891" y="1204841"/>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3937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43" name="Rectangle 142">
                    <a:extLst>
                      <a:ext uri="{FF2B5EF4-FFF2-40B4-BE49-F238E27FC236}">
                        <a16:creationId xmlns:a16="http://schemas.microsoft.com/office/drawing/2014/main" id="{30933051-8DEF-83BD-EA0E-342604FEE971}"/>
                      </a:ext>
                    </a:extLst>
                  </p:cNvPr>
                  <p:cNvSpPr>
                    <a:spLocks noChangeAspect="1"/>
                  </p:cNvSpPr>
                  <p:nvPr/>
                </p:nvSpPr>
                <p:spPr>
                  <a:xfrm>
                    <a:off x="7794316" y="1221090"/>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3937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44" name="Rectangle 143">
                    <a:extLst>
                      <a:ext uri="{FF2B5EF4-FFF2-40B4-BE49-F238E27FC236}">
                        <a16:creationId xmlns:a16="http://schemas.microsoft.com/office/drawing/2014/main" id="{78D76C39-FF9F-2EDF-A998-8B89D86BAE12}"/>
                      </a:ext>
                    </a:extLst>
                  </p:cNvPr>
                  <p:cNvSpPr>
                    <a:spLocks noChangeAspect="1"/>
                  </p:cNvSpPr>
                  <p:nvPr/>
                </p:nvSpPr>
                <p:spPr>
                  <a:xfrm>
                    <a:off x="7765741" y="1237339"/>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3937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45" name="Rectangle 144">
                    <a:extLst>
                      <a:ext uri="{FF2B5EF4-FFF2-40B4-BE49-F238E27FC236}">
                        <a16:creationId xmlns:a16="http://schemas.microsoft.com/office/drawing/2014/main" id="{CA6325EB-F556-9886-7E57-D657C573ACCF}"/>
                      </a:ext>
                    </a:extLst>
                  </p:cNvPr>
                  <p:cNvSpPr>
                    <a:spLocks noChangeAspect="1"/>
                  </p:cNvSpPr>
                  <p:nvPr/>
                </p:nvSpPr>
                <p:spPr>
                  <a:xfrm>
                    <a:off x="7737166" y="1253588"/>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3937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46" name="Rectangle 145">
                    <a:extLst>
                      <a:ext uri="{FF2B5EF4-FFF2-40B4-BE49-F238E27FC236}">
                        <a16:creationId xmlns:a16="http://schemas.microsoft.com/office/drawing/2014/main" id="{695EECB4-2D4F-B775-6BE8-95A46E4677F9}"/>
                      </a:ext>
                    </a:extLst>
                  </p:cNvPr>
                  <p:cNvSpPr>
                    <a:spLocks noChangeAspect="1"/>
                  </p:cNvSpPr>
                  <p:nvPr/>
                </p:nvSpPr>
                <p:spPr>
                  <a:xfrm>
                    <a:off x="7708591" y="1269837"/>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3937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47" name="Rectangle 146">
                    <a:extLst>
                      <a:ext uri="{FF2B5EF4-FFF2-40B4-BE49-F238E27FC236}">
                        <a16:creationId xmlns:a16="http://schemas.microsoft.com/office/drawing/2014/main" id="{6134D1F9-3321-C3F5-643F-BB6B77884D23}"/>
                      </a:ext>
                    </a:extLst>
                  </p:cNvPr>
                  <p:cNvSpPr>
                    <a:spLocks noChangeAspect="1"/>
                  </p:cNvSpPr>
                  <p:nvPr/>
                </p:nvSpPr>
                <p:spPr>
                  <a:xfrm>
                    <a:off x="7680016" y="1286086"/>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3937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48" name="Rectangle 147">
                    <a:extLst>
                      <a:ext uri="{FF2B5EF4-FFF2-40B4-BE49-F238E27FC236}">
                        <a16:creationId xmlns:a16="http://schemas.microsoft.com/office/drawing/2014/main" id="{417F888D-6C33-B948-5036-6715E2B81D3A}"/>
                      </a:ext>
                    </a:extLst>
                  </p:cNvPr>
                  <p:cNvSpPr>
                    <a:spLocks noChangeAspect="1"/>
                  </p:cNvSpPr>
                  <p:nvPr/>
                </p:nvSpPr>
                <p:spPr>
                  <a:xfrm>
                    <a:off x="7651441" y="1302335"/>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3937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49" name="Rectangle 148">
                    <a:extLst>
                      <a:ext uri="{FF2B5EF4-FFF2-40B4-BE49-F238E27FC236}">
                        <a16:creationId xmlns:a16="http://schemas.microsoft.com/office/drawing/2014/main" id="{721FAAED-FDB1-DDC4-F4DB-9A796F704B54}"/>
                      </a:ext>
                    </a:extLst>
                  </p:cNvPr>
                  <p:cNvSpPr>
                    <a:spLocks noChangeAspect="1"/>
                  </p:cNvSpPr>
                  <p:nvPr/>
                </p:nvSpPr>
                <p:spPr>
                  <a:xfrm>
                    <a:off x="7622866" y="1318584"/>
                    <a:ext cx="274320" cy="274320"/>
                  </a:xfrm>
                  <a:prstGeom prst="rect">
                    <a:avLst/>
                  </a:prstGeom>
                  <a:solidFill>
                    <a:srgbClr val="EEECE1">
                      <a:lumMod val="90000"/>
                    </a:srgbClr>
                  </a:solidFill>
                  <a:ln w="25400" cap="flat" cmpd="sng" algn="ctr">
                    <a:noFill/>
                    <a:prstDash val="solid"/>
                  </a:ln>
                  <a:effectLst/>
                  <a:scene3d>
                    <a:camera prst="isometricLeftDown"/>
                    <a:lightRig rig="brightRoom" dir="t"/>
                  </a:scene3d>
                  <a:sp3d extrusionH="39370" contourW="3810" prstMaterial="plastic">
                    <a:extrusionClr>
                      <a:srgbClr val="EEECE1">
                        <a:lumMod val="2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150" name="Rectangle 149">
                    <a:extLst>
                      <a:ext uri="{FF2B5EF4-FFF2-40B4-BE49-F238E27FC236}">
                        <a16:creationId xmlns:a16="http://schemas.microsoft.com/office/drawing/2014/main" id="{EE84FCB6-51A2-238B-48C1-C232B911D2F2}"/>
                      </a:ext>
                    </a:extLst>
                  </p:cNvPr>
                  <p:cNvSpPr>
                    <a:spLocks noChangeAspect="1"/>
                  </p:cNvSpPr>
                  <p:nvPr/>
                </p:nvSpPr>
                <p:spPr>
                  <a:xfrm>
                    <a:off x="7594291" y="1334817"/>
                    <a:ext cx="274320" cy="274320"/>
                  </a:xfrm>
                  <a:prstGeom prst="rect">
                    <a:avLst/>
                  </a:prstGeom>
                  <a:solidFill>
                    <a:srgbClr val="EEECE1">
                      <a:lumMod val="90000"/>
                    </a:srgbClr>
                  </a:solidFill>
                  <a:ln w="25400" cap="flat" cmpd="sng" algn="ctr">
                    <a:noFill/>
                    <a:prstDash val="solid"/>
                  </a:ln>
                  <a:effectLst/>
                  <a:scene3d>
                    <a:camera prst="isometricLeftDown"/>
                    <a:lightRig rig="glow" dir="t"/>
                  </a:scene3d>
                  <a:sp3d extrusionH="39370" contourW="3810" prstMaterial="matte">
                    <a:extrusionClr>
                      <a:srgbClr val="EEECE1">
                        <a:lumMod val="75000"/>
                      </a:srgbClr>
                    </a:extrusionClr>
                    <a:contourClr>
                      <a:sysClr val="windowText" lastClr="000000"/>
                    </a:contourClr>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grp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FA731E31-172E-E7C0-B5BD-97DCABE3EE85}"/>
                        </a:ext>
                      </a:extLst>
                    </p:cNvPr>
                    <p:cNvSpPr txBox="1"/>
                    <p:nvPr/>
                  </p:nvSpPr>
                  <p:spPr>
                    <a:xfrm rot="19800000">
                      <a:off x="6449591" y="2267783"/>
                      <a:ext cx="165724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125 </m:t>
                            </m:r>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𝜇</m:t>
                            </m:r>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𝑚</m:t>
                            </m:r>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mn-ea"/>
                                <a:cs typeface="+mn-cs"/>
                              </a:rPr>
                              <m:t> →0.870 </m:t>
                            </m:r>
                            <m:r>
                              <a:rPr kumimoji="0" lang="en-US" sz="12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𝑇𝐻𝑧</m:t>
                            </m:r>
                          </m:oMath>
                        </m:oMathPara>
                      </a14:m>
                      <a:endParaRPr kumimoji="0" lang="en-US" sz="1200" b="0" i="0" u="none" strike="noStrike" kern="0" cap="none" spc="0" normalizeH="0" baseline="0" noProof="0" dirty="0">
                        <a:ln>
                          <a:noFill/>
                        </a:ln>
                        <a:solidFill>
                          <a:prstClr val="black"/>
                        </a:solidFill>
                        <a:effectLst/>
                        <a:uLnTx/>
                        <a:uFillTx/>
                        <a:latin typeface="Calibri"/>
                        <a:ea typeface="+mn-ea"/>
                        <a:cs typeface="+mn-cs"/>
                      </a:endParaRPr>
                    </a:p>
                  </p:txBody>
                </p:sp>
              </mc:Choice>
              <mc:Fallback xmlns="">
                <p:sp>
                  <p:nvSpPr>
                    <p:cNvPr id="19" name="TextBox 18">
                      <a:extLst>
                        <a:ext uri="{FF2B5EF4-FFF2-40B4-BE49-F238E27FC236}">
                          <a16:creationId xmlns:a16="http://schemas.microsoft.com/office/drawing/2014/main" id="{A5FA098A-521A-B2A1-6BCC-245E9B2EF196}"/>
                        </a:ext>
                      </a:extLst>
                    </p:cNvPr>
                    <p:cNvSpPr txBox="1">
                      <a:spLocks noRot="1" noChangeAspect="1" noMove="1" noResize="1" noEditPoints="1" noAdjustHandles="1" noChangeArrowheads="1" noChangeShapeType="1" noTextEdit="1"/>
                    </p:cNvSpPr>
                    <p:nvPr/>
                  </p:nvSpPr>
                  <p:spPr>
                    <a:xfrm rot="19800000">
                      <a:off x="6449591" y="2267783"/>
                      <a:ext cx="1657249" cy="276999"/>
                    </a:xfrm>
                    <a:prstGeom prst="rect">
                      <a:avLst/>
                    </a:prstGeom>
                    <a:blipFill>
                      <a:blip r:embed="rId10"/>
                      <a:stretch>
                        <a:fillRect/>
                      </a:stretch>
                    </a:blipFill>
                  </p:spPr>
                  <p:txBody>
                    <a:bodyPr/>
                    <a:lstStyle/>
                    <a:p>
                      <a:r>
                        <a:rPr lang="en-US">
                          <a:noFill/>
                        </a:rPr>
                        <a:t> </a:t>
                      </a:r>
                    </a:p>
                  </p:txBody>
                </p:sp>
              </mc:Fallback>
            </mc:AlternateContent>
          </p:grpSp>
        </p:grpSp>
        <p:sp>
          <p:nvSpPr>
            <p:cNvPr id="207" name="TextBox 206">
              <a:extLst>
                <a:ext uri="{FF2B5EF4-FFF2-40B4-BE49-F238E27FC236}">
                  <a16:creationId xmlns:a16="http://schemas.microsoft.com/office/drawing/2014/main" id="{9FB61782-5524-EA4B-68E1-BF4AD7B64F8B}"/>
                </a:ext>
              </a:extLst>
            </p:cNvPr>
            <p:cNvSpPr txBox="1"/>
            <p:nvPr/>
          </p:nvSpPr>
          <p:spPr>
            <a:xfrm>
              <a:off x="6400800" y="6054437"/>
              <a:ext cx="18918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Scan PPLN Period</a:t>
              </a:r>
            </a:p>
          </p:txBody>
        </p:sp>
      </p:grpSp>
      <p:grpSp>
        <p:nvGrpSpPr>
          <p:cNvPr id="209" name="Group 208">
            <a:extLst>
              <a:ext uri="{FF2B5EF4-FFF2-40B4-BE49-F238E27FC236}">
                <a16:creationId xmlns:a16="http://schemas.microsoft.com/office/drawing/2014/main" id="{794EF1B5-402C-4E5B-FA8D-5A24519595D8}"/>
              </a:ext>
            </a:extLst>
          </p:cNvPr>
          <p:cNvGrpSpPr/>
          <p:nvPr/>
        </p:nvGrpSpPr>
        <p:grpSpPr>
          <a:xfrm>
            <a:off x="8764386" y="1496292"/>
            <a:ext cx="2762596" cy="4985431"/>
            <a:chOff x="8764386" y="1496292"/>
            <a:chExt cx="2762596" cy="4985431"/>
          </a:xfrm>
        </p:grpSpPr>
        <p:pic>
          <p:nvPicPr>
            <p:cNvPr id="206" name="Picture 205">
              <a:extLst>
                <a:ext uri="{FF2B5EF4-FFF2-40B4-BE49-F238E27FC236}">
                  <a16:creationId xmlns:a16="http://schemas.microsoft.com/office/drawing/2014/main" id="{A93E7C4B-BF6E-B29D-F364-6AF9335CCB7E}"/>
                </a:ext>
              </a:extLst>
            </p:cNvPr>
            <p:cNvPicPr>
              <a:picLocks noChangeAspect="1"/>
            </p:cNvPicPr>
            <p:nvPr/>
          </p:nvPicPr>
          <p:blipFill>
            <a:blip r:embed="rId11"/>
            <a:srcRect l="9079" r="8272" b="10680"/>
            <a:stretch>
              <a:fillRect/>
            </a:stretch>
          </p:blipFill>
          <p:spPr>
            <a:xfrm>
              <a:off x="8764386" y="1817023"/>
              <a:ext cx="2762596" cy="4664700"/>
            </a:xfrm>
            <a:prstGeom prst="rect">
              <a:avLst/>
            </a:prstGeom>
          </p:spPr>
        </p:pic>
        <p:sp>
          <p:nvSpPr>
            <p:cNvPr id="208" name="TextBox 207">
              <a:extLst>
                <a:ext uri="{FF2B5EF4-FFF2-40B4-BE49-F238E27FC236}">
                  <a16:creationId xmlns:a16="http://schemas.microsoft.com/office/drawing/2014/main" id="{17E59698-175F-2F1D-03AC-2862754F5E66}"/>
                </a:ext>
              </a:extLst>
            </p:cNvPr>
            <p:cNvSpPr txBox="1"/>
            <p:nvPr/>
          </p:nvSpPr>
          <p:spPr>
            <a:xfrm>
              <a:off x="9047018" y="1496292"/>
              <a:ext cx="18573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Scan Temperature</a:t>
              </a:r>
            </a:p>
          </p:txBody>
        </p:sp>
      </p:grpSp>
    </p:spTree>
    <p:extLst>
      <p:ext uri="{BB962C8B-B14F-4D97-AF65-F5344CB8AC3E}">
        <p14:creationId xmlns:p14="http://schemas.microsoft.com/office/powerpoint/2010/main" val="153600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20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811C453-8508-8341-BA4A-8B84DC4919AE}"/>
              </a:ext>
            </a:extLst>
          </p:cNvPr>
          <p:cNvSpPr>
            <a:spLocks noGrp="1"/>
          </p:cNvSpPr>
          <p:nvPr>
            <p:ph type="title"/>
          </p:nvPr>
        </p:nvSpPr>
        <p:spPr/>
        <p:txBody>
          <a:bodyPr/>
          <a:lstStyle/>
          <a:p>
            <a:r>
              <a:rPr lang="en-US" dirty="0"/>
              <a:t>Development of Large-Aperture Crystals</a:t>
            </a:r>
          </a:p>
        </p:txBody>
      </p:sp>
      <p:grpSp>
        <p:nvGrpSpPr>
          <p:cNvPr id="6" name="Group 5">
            <a:extLst>
              <a:ext uri="{FF2B5EF4-FFF2-40B4-BE49-F238E27FC236}">
                <a16:creationId xmlns:a16="http://schemas.microsoft.com/office/drawing/2014/main" id="{6F3A0148-4BEC-5A37-6E0A-64901DAA61DA}"/>
              </a:ext>
            </a:extLst>
          </p:cNvPr>
          <p:cNvGrpSpPr/>
          <p:nvPr/>
        </p:nvGrpSpPr>
        <p:grpSpPr>
          <a:xfrm>
            <a:off x="248195" y="1150070"/>
            <a:ext cx="6245482" cy="5275738"/>
            <a:chOff x="248194" y="853321"/>
            <a:chExt cx="6596777" cy="5572487"/>
          </a:xfrm>
        </p:grpSpPr>
        <p:grpSp>
          <p:nvGrpSpPr>
            <p:cNvPr id="16" name="Group 15">
              <a:extLst>
                <a:ext uri="{FF2B5EF4-FFF2-40B4-BE49-F238E27FC236}">
                  <a16:creationId xmlns:a16="http://schemas.microsoft.com/office/drawing/2014/main" id="{8B67D4E3-612B-ED46-8787-0C945BA868A0}"/>
                </a:ext>
              </a:extLst>
            </p:cNvPr>
            <p:cNvGrpSpPr/>
            <p:nvPr/>
          </p:nvGrpSpPr>
          <p:grpSpPr>
            <a:xfrm>
              <a:off x="1334044" y="853321"/>
              <a:ext cx="3017520" cy="1932334"/>
              <a:chOff x="4077244" y="1846098"/>
              <a:chExt cx="3017520" cy="1932334"/>
            </a:xfrm>
          </p:grpSpPr>
          <p:sp>
            <p:nvSpPr>
              <p:cNvPr id="3" name="Rectangle 2">
                <a:extLst>
                  <a:ext uri="{FF2B5EF4-FFF2-40B4-BE49-F238E27FC236}">
                    <a16:creationId xmlns:a16="http://schemas.microsoft.com/office/drawing/2014/main" id="{E85E13D7-DCEC-2D4D-BBD5-68FF6FD991D0}"/>
                  </a:ext>
                </a:extLst>
              </p:cNvPr>
              <p:cNvSpPr/>
              <p:nvPr/>
            </p:nvSpPr>
            <p:spPr>
              <a:xfrm>
                <a:off x="4077244" y="2485209"/>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D5B00F4E-7CBD-374D-8441-EDDB29402052}"/>
                  </a:ext>
                </a:extLst>
              </p:cNvPr>
              <p:cNvSpPr/>
              <p:nvPr/>
            </p:nvSpPr>
            <p:spPr>
              <a:xfrm>
                <a:off x="4268833" y="2457258"/>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A4354A99-0FE2-A042-8309-E8559999043B}"/>
                  </a:ext>
                </a:extLst>
              </p:cNvPr>
              <p:cNvSpPr/>
              <p:nvPr/>
            </p:nvSpPr>
            <p:spPr>
              <a:xfrm>
                <a:off x="4460422" y="2425314"/>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FAF67B0E-F8DE-2C4B-B515-84C5F7423C76}"/>
                  </a:ext>
                </a:extLst>
              </p:cNvPr>
              <p:cNvSpPr/>
              <p:nvPr/>
            </p:nvSpPr>
            <p:spPr>
              <a:xfrm>
                <a:off x="4652011" y="2393370"/>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56" name="Rectangle 55">
                <a:extLst>
                  <a:ext uri="{FF2B5EF4-FFF2-40B4-BE49-F238E27FC236}">
                    <a16:creationId xmlns:a16="http://schemas.microsoft.com/office/drawing/2014/main" id="{743EB725-AA14-3B4F-B451-FDFCF49CEF7C}"/>
                  </a:ext>
                </a:extLst>
              </p:cNvPr>
              <p:cNvSpPr/>
              <p:nvPr/>
            </p:nvSpPr>
            <p:spPr>
              <a:xfrm>
                <a:off x="4843600" y="2365418"/>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57" name="Rectangle 56">
                <a:extLst>
                  <a:ext uri="{FF2B5EF4-FFF2-40B4-BE49-F238E27FC236}">
                    <a16:creationId xmlns:a16="http://schemas.microsoft.com/office/drawing/2014/main" id="{3AEC1EF9-3B75-354A-9E63-C605DB109577}"/>
                  </a:ext>
                </a:extLst>
              </p:cNvPr>
              <p:cNvSpPr/>
              <p:nvPr/>
            </p:nvSpPr>
            <p:spPr>
              <a:xfrm>
                <a:off x="5035189" y="2333474"/>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58" name="Rectangle 57">
                <a:extLst>
                  <a:ext uri="{FF2B5EF4-FFF2-40B4-BE49-F238E27FC236}">
                    <a16:creationId xmlns:a16="http://schemas.microsoft.com/office/drawing/2014/main" id="{6702476E-3E88-BE44-B136-5847E4659381}"/>
                  </a:ext>
                </a:extLst>
              </p:cNvPr>
              <p:cNvSpPr/>
              <p:nvPr/>
            </p:nvSpPr>
            <p:spPr>
              <a:xfrm>
                <a:off x="5226778" y="2301530"/>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59" name="Rectangle 58">
                <a:extLst>
                  <a:ext uri="{FF2B5EF4-FFF2-40B4-BE49-F238E27FC236}">
                    <a16:creationId xmlns:a16="http://schemas.microsoft.com/office/drawing/2014/main" id="{B83C8B26-A986-904D-9CCA-3982B444AEE3}"/>
                  </a:ext>
                </a:extLst>
              </p:cNvPr>
              <p:cNvSpPr/>
              <p:nvPr/>
            </p:nvSpPr>
            <p:spPr>
              <a:xfrm>
                <a:off x="5418367" y="2269586"/>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60" name="Rectangle 59">
                <a:extLst>
                  <a:ext uri="{FF2B5EF4-FFF2-40B4-BE49-F238E27FC236}">
                    <a16:creationId xmlns:a16="http://schemas.microsoft.com/office/drawing/2014/main" id="{343F5A9E-B89F-B44A-AABA-84E4FC110C4D}"/>
                  </a:ext>
                </a:extLst>
              </p:cNvPr>
              <p:cNvSpPr/>
              <p:nvPr/>
            </p:nvSpPr>
            <p:spPr>
              <a:xfrm>
                <a:off x="5609956" y="2241635"/>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61" name="Rectangle 60">
                <a:extLst>
                  <a:ext uri="{FF2B5EF4-FFF2-40B4-BE49-F238E27FC236}">
                    <a16:creationId xmlns:a16="http://schemas.microsoft.com/office/drawing/2014/main" id="{A805CF3D-9A21-D245-92DE-A0D5140A3194}"/>
                  </a:ext>
                </a:extLst>
              </p:cNvPr>
              <p:cNvSpPr/>
              <p:nvPr/>
            </p:nvSpPr>
            <p:spPr>
              <a:xfrm>
                <a:off x="5801541" y="2205698"/>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cxnSp>
            <p:nvCxnSpPr>
              <p:cNvPr id="62" name="Straight Arrow Connector 2479">
                <a:extLst>
                  <a:ext uri="{FF2B5EF4-FFF2-40B4-BE49-F238E27FC236}">
                    <a16:creationId xmlns:a16="http://schemas.microsoft.com/office/drawing/2014/main" id="{54776EF4-19AE-5843-9637-1E91BC0DBDC1}"/>
                  </a:ext>
                </a:extLst>
              </p:cNvPr>
              <p:cNvCxnSpPr>
                <a:cxnSpLocks/>
              </p:cNvCxnSpPr>
              <p:nvPr/>
            </p:nvCxnSpPr>
            <p:spPr>
              <a:xfrm flipV="1">
                <a:off x="4751515" y="2145574"/>
                <a:ext cx="0" cy="352698"/>
              </a:xfrm>
              <a:prstGeom prst="straightConnector1">
                <a:avLst/>
              </a:prstGeom>
              <a:noFill/>
              <a:ln w="3175" cap="flat" cmpd="sng" algn="ctr">
                <a:solidFill>
                  <a:sysClr val="windowText" lastClr="000000"/>
                </a:solidFill>
                <a:prstDash val="solid"/>
                <a:miter lim="800000"/>
                <a:tailEnd type="triangle"/>
              </a:ln>
              <a:effectLst/>
            </p:spPr>
          </p:cxnSp>
          <p:cxnSp>
            <p:nvCxnSpPr>
              <p:cNvPr id="63" name="Straight Arrow Connector 2479">
                <a:extLst>
                  <a:ext uri="{FF2B5EF4-FFF2-40B4-BE49-F238E27FC236}">
                    <a16:creationId xmlns:a16="http://schemas.microsoft.com/office/drawing/2014/main" id="{EEFF6207-5243-6E4B-B8B2-D6F810710375}"/>
                  </a:ext>
                </a:extLst>
              </p:cNvPr>
              <p:cNvCxnSpPr>
                <a:cxnSpLocks/>
              </p:cNvCxnSpPr>
              <p:nvPr/>
            </p:nvCxnSpPr>
            <p:spPr>
              <a:xfrm>
                <a:off x="4940201" y="2112298"/>
                <a:ext cx="0" cy="352698"/>
              </a:xfrm>
              <a:prstGeom prst="straightConnector1">
                <a:avLst/>
              </a:prstGeom>
              <a:noFill/>
              <a:ln w="3175" cap="flat" cmpd="sng" algn="ctr">
                <a:solidFill>
                  <a:sysClr val="windowText" lastClr="000000"/>
                </a:solidFill>
                <a:prstDash val="solid"/>
                <a:miter lim="800000"/>
                <a:tailEnd type="triangle"/>
              </a:ln>
              <a:effectLst/>
            </p:spPr>
          </p:cxnSp>
          <p:cxnSp>
            <p:nvCxnSpPr>
              <p:cNvPr id="64" name="Straight Arrow Connector 2479">
                <a:extLst>
                  <a:ext uri="{FF2B5EF4-FFF2-40B4-BE49-F238E27FC236}">
                    <a16:creationId xmlns:a16="http://schemas.microsoft.com/office/drawing/2014/main" id="{D8D7385F-F16B-EE44-BCC5-7DF8A48E21EA}"/>
                  </a:ext>
                </a:extLst>
              </p:cNvPr>
              <p:cNvCxnSpPr>
                <a:cxnSpLocks/>
              </p:cNvCxnSpPr>
              <p:nvPr/>
            </p:nvCxnSpPr>
            <p:spPr>
              <a:xfrm flipV="1">
                <a:off x="5128887" y="2079023"/>
                <a:ext cx="0" cy="352698"/>
              </a:xfrm>
              <a:prstGeom prst="straightConnector1">
                <a:avLst/>
              </a:prstGeom>
              <a:noFill/>
              <a:ln w="3175" cap="flat" cmpd="sng" algn="ctr">
                <a:solidFill>
                  <a:sysClr val="windowText" lastClr="000000"/>
                </a:solidFill>
                <a:prstDash val="solid"/>
                <a:miter lim="800000"/>
                <a:tailEnd type="triangle"/>
              </a:ln>
              <a:effectLst/>
            </p:spPr>
          </p:cxnSp>
          <p:cxnSp>
            <p:nvCxnSpPr>
              <p:cNvPr id="65" name="Straight Arrow Connector 2479">
                <a:extLst>
                  <a:ext uri="{FF2B5EF4-FFF2-40B4-BE49-F238E27FC236}">
                    <a16:creationId xmlns:a16="http://schemas.microsoft.com/office/drawing/2014/main" id="{43EB4AA5-C1A1-AB49-BB89-7FDA73BAED7E}"/>
                  </a:ext>
                </a:extLst>
              </p:cNvPr>
              <p:cNvCxnSpPr>
                <a:cxnSpLocks/>
              </p:cNvCxnSpPr>
              <p:nvPr/>
            </p:nvCxnSpPr>
            <p:spPr>
              <a:xfrm>
                <a:off x="5317573" y="2045748"/>
                <a:ext cx="0" cy="352698"/>
              </a:xfrm>
              <a:prstGeom prst="straightConnector1">
                <a:avLst/>
              </a:prstGeom>
              <a:noFill/>
              <a:ln w="3175" cap="flat" cmpd="sng" algn="ctr">
                <a:solidFill>
                  <a:sysClr val="windowText" lastClr="000000"/>
                </a:solidFill>
                <a:prstDash val="solid"/>
                <a:miter lim="800000"/>
                <a:tailEnd type="triangle"/>
              </a:ln>
              <a:effectLst/>
            </p:spPr>
          </p:cxnSp>
          <p:cxnSp>
            <p:nvCxnSpPr>
              <p:cNvPr id="66" name="Straight Arrow Connector 2479">
                <a:extLst>
                  <a:ext uri="{FF2B5EF4-FFF2-40B4-BE49-F238E27FC236}">
                    <a16:creationId xmlns:a16="http://schemas.microsoft.com/office/drawing/2014/main" id="{CFC22BA3-072A-8B48-BD62-35BF5DD2B087}"/>
                  </a:ext>
                </a:extLst>
              </p:cNvPr>
              <p:cNvCxnSpPr>
                <a:cxnSpLocks/>
              </p:cNvCxnSpPr>
              <p:nvPr/>
            </p:nvCxnSpPr>
            <p:spPr>
              <a:xfrm flipV="1">
                <a:off x="5506259" y="2012473"/>
                <a:ext cx="0" cy="352698"/>
              </a:xfrm>
              <a:prstGeom prst="straightConnector1">
                <a:avLst/>
              </a:prstGeom>
              <a:noFill/>
              <a:ln w="3175" cap="flat" cmpd="sng" algn="ctr">
                <a:solidFill>
                  <a:sysClr val="windowText" lastClr="000000"/>
                </a:solidFill>
                <a:prstDash val="solid"/>
                <a:miter lim="800000"/>
                <a:tailEnd type="triangle"/>
              </a:ln>
              <a:effectLst/>
            </p:spPr>
          </p:cxnSp>
          <p:cxnSp>
            <p:nvCxnSpPr>
              <p:cNvPr id="67" name="Straight Arrow Connector 2479">
                <a:extLst>
                  <a:ext uri="{FF2B5EF4-FFF2-40B4-BE49-F238E27FC236}">
                    <a16:creationId xmlns:a16="http://schemas.microsoft.com/office/drawing/2014/main" id="{F153B396-B075-F94E-BF99-7A9A33B1E1DB}"/>
                  </a:ext>
                </a:extLst>
              </p:cNvPr>
              <p:cNvCxnSpPr>
                <a:cxnSpLocks/>
              </p:cNvCxnSpPr>
              <p:nvPr/>
            </p:nvCxnSpPr>
            <p:spPr>
              <a:xfrm>
                <a:off x="5694945" y="1979198"/>
                <a:ext cx="0" cy="352698"/>
              </a:xfrm>
              <a:prstGeom prst="straightConnector1">
                <a:avLst/>
              </a:prstGeom>
              <a:noFill/>
              <a:ln w="3175" cap="flat" cmpd="sng" algn="ctr">
                <a:solidFill>
                  <a:sysClr val="windowText" lastClr="000000"/>
                </a:solidFill>
                <a:prstDash val="solid"/>
                <a:miter lim="800000"/>
                <a:tailEnd type="triangle"/>
              </a:ln>
              <a:effectLst/>
            </p:spPr>
          </p:cxnSp>
          <p:cxnSp>
            <p:nvCxnSpPr>
              <p:cNvPr id="68" name="Straight Arrow Connector 2479">
                <a:extLst>
                  <a:ext uri="{FF2B5EF4-FFF2-40B4-BE49-F238E27FC236}">
                    <a16:creationId xmlns:a16="http://schemas.microsoft.com/office/drawing/2014/main" id="{8DA102D5-CB36-B544-8E5A-4E523552878D}"/>
                  </a:ext>
                </a:extLst>
              </p:cNvPr>
              <p:cNvCxnSpPr>
                <a:cxnSpLocks/>
              </p:cNvCxnSpPr>
              <p:nvPr/>
            </p:nvCxnSpPr>
            <p:spPr>
              <a:xfrm flipV="1">
                <a:off x="5883631" y="1945923"/>
                <a:ext cx="0" cy="352698"/>
              </a:xfrm>
              <a:prstGeom prst="straightConnector1">
                <a:avLst/>
              </a:prstGeom>
              <a:noFill/>
              <a:ln w="3175" cap="flat" cmpd="sng" algn="ctr">
                <a:solidFill>
                  <a:sysClr val="windowText" lastClr="000000"/>
                </a:solidFill>
                <a:prstDash val="solid"/>
                <a:miter lim="800000"/>
                <a:tailEnd type="triangle"/>
              </a:ln>
              <a:effectLst/>
            </p:spPr>
          </p:cxnSp>
          <p:cxnSp>
            <p:nvCxnSpPr>
              <p:cNvPr id="69" name="Straight Arrow Connector 2479">
                <a:extLst>
                  <a:ext uri="{FF2B5EF4-FFF2-40B4-BE49-F238E27FC236}">
                    <a16:creationId xmlns:a16="http://schemas.microsoft.com/office/drawing/2014/main" id="{7EBA2EAC-0169-7347-BB15-75C37E039E40}"/>
                  </a:ext>
                </a:extLst>
              </p:cNvPr>
              <p:cNvCxnSpPr>
                <a:cxnSpLocks/>
              </p:cNvCxnSpPr>
              <p:nvPr/>
            </p:nvCxnSpPr>
            <p:spPr>
              <a:xfrm>
                <a:off x="6072317" y="1912648"/>
                <a:ext cx="0" cy="352698"/>
              </a:xfrm>
              <a:prstGeom prst="straightConnector1">
                <a:avLst/>
              </a:prstGeom>
              <a:noFill/>
              <a:ln w="3175" cap="flat" cmpd="sng" algn="ctr">
                <a:solidFill>
                  <a:sysClr val="windowText" lastClr="000000"/>
                </a:solidFill>
                <a:prstDash val="solid"/>
                <a:miter lim="800000"/>
                <a:tailEnd type="triangle"/>
              </a:ln>
              <a:effectLst/>
            </p:spPr>
          </p:cxnSp>
          <p:cxnSp>
            <p:nvCxnSpPr>
              <p:cNvPr id="70" name="Straight Arrow Connector 2479">
                <a:extLst>
                  <a:ext uri="{FF2B5EF4-FFF2-40B4-BE49-F238E27FC236}">
                    <a16:creationId xmlns:a16="http://schemas.microsoft.com/office/drawing/2014/main" id="{D548790C-87D1-7046-B78D-D694D171D131}"/>
                  </a:ext>
                </a:extLst>
              </p:cNvPr>
              <p:cNvCxnSpPr>
                <a:cxnSpLocks/>
              </p:cNvCxnSpPr>
              <p:nvPr/>
            </p:nvCxnSpPr>
            <p:spPr>
              <a:xfrm flipV="1">
                <a:off x="6261003" y="1879373"/>
                <a:ext cx="0" cy="352698"/>
              </a:xfrm>
              <a:prstGeom prst="straightConnector1">
                <a:avLst/>
              </a:prstGeom>
              <a:noFill/>
              <a:ln w="3175" cap="flat" cmpd="sng" algn="ctr">
                <a:solidFill>
                  <a:sysClr val="windowText" lastClr="000000"/>
                </a:solidFill>
                <a:prstDash val="solid"/>
                <a:miter lim="800000"/>
                <a:tailEnd type="triangle"/>
              </a:ln>
              <a:effectLst/>
            </p:spPr>
          </p:cxnSp>
          <p:cxnSp>
            <p:nvCxnSpPr>
              <p:cNvPr id="71" name="Straight Arrow Connector 2479">
                <a:extLst>
                  <a:ext uri="{FF2B5EF4-FFF2-40B4-BE49-F238E27FC236}">
                    <a16:creationId xmlns:a16="http://schemas.microsoft.com/office/drawing/2014/main" id="{D0595264-2313-4F4B-8455-97C5126A836C}"/>
                  </a:ext>
                </a:extLst>
              </p:cNvPr>
              <p:cNvCxnSpPr>
                <a:cxnSpLocks/>
              </p:cNvCxnSpPr>
              <p:nvPr/>
            </p:nvCxnSpPr>
            <p:spPr>
              <a:xfrm>
                <a:off x="6449687" y="1846098"/>
                <a:ext cx="0" cy="352698"/>
              </a:xfrm>
              <a:prstGeom prst="straightConnector1">
                <a:avLst/>
              </a:prstGeom>
              <a:noFill/>
              <a:ln w="3175" cap="flat" cmpd="sng" algn="ctr">
                <a:solidFill>
                  <a:sysClr val="windowText" lastClr="000000"/>
                </a:solidFill>
                <a:prstDash val="solid"/>
                <a:miter lim="800000"/>
                <a:tailEnd type="triangle"/>
              </a:ln>
              <a:effectLst/>
            </p:spPr>
          </p:cxnSp>
        </p:grpSp>
        <p:sp>
          <p:nvSpPr>
            <p:cNvPr id="28" name="TextBox 27">
              <a:extLst>
                <a:ext uri="{FF2B5EF4-FFF2-40B4-BE49-F238E27FC236}">
                  <a16:creationId xmlns:a16="http://schemas.microsoft.com/office/drawing/2014/main" id="{DA30E8CB-A983-9B40-8BA7-A02D9DE67936}"/>
                </a:ext>
              </a:extLst>
            </p:cNvPr>
            <p:cNvSpPr txBox="1"/>
            <p:nvPr/>
          </p:nvSpPr>
          <p:spPr>
            <a:xfrm>
              <a:off x="248194" y="1632858"/>
              <a:ext cx="1175322"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Manually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assembled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wafers</a:t>
              </a:r>
            </a:p>
          </p:txBody>
        </p:sp>
        <p:grpSp>
          <p:nvGrpSpPr>
            <p:cNvPr id="130" name="Group 129">
              <a:extLst>
                <a:ext uri="{FF2B5EF4-FFF2-40B4-BE49-F238E27FC236}">
                  <a16:creationId xmlns:a16="http://schemas.microsoft.com/office/drawing/2014/main" id="{C4D7DBBF-4757-3F44-AC8D-746CCA193F42}"/>
                </a:ext>
              </a:extLst>
            </p:cNvPr>
            <p:cNvGrpSpPr/>
            <p:nvPr/>
          </p:nvGrpSpPr>
          <p:grpSpPr>
            <a:xfrm>
              <a:off x="287384" y="2506144"/>
              <a:ext cx="6557587" cy="3919664"/>
              <a:chOff x="104504" y="2105153"/>
              <a:chExt cx="6557587" cy="3919664"/>
            </a:xfrm>
          </p:grpSpPr>
          <p:sp>
            <p:nvSpPr>
              <p:cNvPr id="126" name="Freeform 12">
                <a:extLst>
                  <a:ext uri="{FF2B5EF4-FFF2-40B4-BE49-F238E27FC236}">
                    <a16:creationId xmlns:a16="http://schemas.microsoft.com/office/drawing/2014/main" id="{8C0E30F7-63AC-1C44-A1A1-6811DAC0CA8B}"/>
                  </a:ext>
                </a:extLst>
              </p:cNvPr>
              <p:cNvSpPr>
                <a:spLocks/>
              </p:cNvSpPr>
              <p:nvPr/>
            </p:nvSpPr>
            <p:spPr bwMode="auto">
              <a:xfrm flipH="1">
                <a:off x="3205518" y="3517096"/>
                <a:ext cx="792809" cy="90108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a:outerShdw blurRad="50800" dist="38100" dir="8100000" algn="tr" rotWithShape="0">
                  <a:prstClr val="black">
                    <a:alpha val="40000"/>
                  </a:prstClr>
                </a:outerShdw>
              </a:effectLst>
              <a:scene3d>
                <a:camera prst="perspectiveContrastingRightFacing">
                  <a:rot lat="540000" lon="19200000" rev="0"/>
                </a:camera>
                <a:lightRig rig="threePt" dir="t"/>
              </a:scene3d>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grpSp>
            <p:nvGrpSpPr>
              <p:cNvPr id="26" name="Group 25">
                <a:extLst>
                  <a:ext uri="{FF2B5EF4-FFF2-40B4-BE49-F238E27FC236}">
                    <a16:creationId xmlns:a16="http://schemas.microsoft.com/office/drawing/2014/main" id="{45A6E89E-23B8-1841-AB2F-F8E88EB09BE4}"/>
                  </a:ext>
                </a:extLst>
              </p:cNvPr>
              <p:cNvGrpSpPr/>
              <p:nvPr/>
            </p:nvGrpSpPr>
            <p:grpSpPr>
              <a:xfrm>
                <a:off x="4557634" y="3087117"/>
                <a:ext cx="1990210" cy="1990211"/>
                <a:chOff x="5213259" y="3554275"/>
                <a:chExt cx="2205266" cy="2205266"/>
              </a:xfrm>
            </p:grpSpPr>
            <p:sp>
              <p:nvSpPr>
                <p:cNvPr id="72" name="Oval 71">
                  <a:extLst>
                    <a:ext uri="{FF2B5EF4-FFF2-40B4-BE49-F238E27FC236}">
                      <a16:creationId xmlns:a16="http://schemas.microsoft.com/office/drawing/2014/main" id="{68064831-608D-D548-A057-E6D814038D54}"/>
                    </a:ext>
                  </a:extLst>
                </p:cNvPr>
                <p:cNvSpPr>
                  <a:spLocks noChangeAspect="1"/>
                </p:cNvSpPr>
                <p:nvPr/>
              </p:nvSpPr>
              <p:spPr>
                <a:xfrm>
                  <a:off x="5213259" y="3554275"/>
                  <a:ext cx="2205266" cy="2205266"/>
                </a:xfrm>
                <a:prstGeom prst="ellipse">
                  <a:avLst/>
                </a:prstGeom>
                <a:solidFill>
                  <a:schemeClr val="bg1"/>
                </a:solidFill>
                <a:ln w="9525">
                  <a:solidFill>
                    <a:schemeClr val="tx2">
                      <a:lumMod val="75000"/>
                    </a:schemeClr>
                  </a:solidFill>
                </a:ln>
                <a:scene3d>
                  <a:camera prst="isometricOffAxis1Left"/>
                  <a:lightRig rig="sunset" dir="t"/>
                </a:scene3d>
                <a:sp3d extrusionH="419100" prstMaterial="dk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73" name="Donut 72">
                  <a:extLst>
                    <a:ext uri="{FF2B5EF4-FFF2-40B4-BE49-F238E27FC236}">
                      <a16:creationId xmlns:a16="http://schemas.microsoft.com/office/drawing/2014/main" id="{8003FCAD-F4FC-3047-919F-5BDE02B83093}"/>
                    </a:ext>
                  </a:extLst>
                </p:cNvPr>
                <p:cNvSpPr>
                  <a:spLocks noChangeAspect="1"/>
                </p:cNvSpPr>
                <p:nvPr/>
              </p:nvSpPr>
              <p:spPr>
                <a:xfrm>
                  <a:off x="5213259" y="3554275"/>
                  <a:ext cx="2205266" cy="2205266"/>
                </a:xfrm>
                <a:prstGeom prst="donut">
                  <a:avLst/>
                </a:prstGeom>
                <a:solidFill>
                  <a:schemeClr val="bg1">
                    <a:lumMod val="50000"/>
                  </a:schemeClr>
                </a:solidFill>
                <a:ln w="9525">
                  <a:solidFill>
                    <a:schemeClr val="tx1"/>
                  </a:solidFill>
                </a:ln>
                <a:scene3d>
                  <a:camera prst="isometricOffAxis1Left"/>
                  <a:lightRig rig="threePt" dir="t"/>
                </a:scene3d>
                <a:sp3d extrusionH="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sp>
            <p:nvSpPr>
              <p:cNvPr id="119" name="Freeform 118">
                <a:extLst>
                  <a:ext uri="{FF2B5EF4-FFF2-40B4-BE49-F238E27FC236}">
                    <a16:creationId xmlns:a16="http://schemas.microsoft.com/office/drawing/2014/main" id="{95930F80-4420-CC4C-9BF3-F4D93EEA0316}"/>
                  </a:ext>
                </a:extLst>
              </p:cNvPr>
              <p:cNvSpPr/>
              <p:nvPr/>
            </p:nvSpPr>
            <p:spPr>
              <a:xfrm>
                <a:off x="4511254" y="3859655"/>
                <a:ext cx="922895" cy="629572"/>
              </a:xfrm>
              <a:custGeom>
                <a:avLst/>
                <a:gdLst>
                  <a:gd name="connsiteX0" fmla="*/ 0 w 6837528"/>
                  <a:gd name="connsiteY0" fmla="*/ 1132765 h 2060830"/>
                  <a:gd name="connsiteX1" fmla="*/ 232012 w 6837528"/>
                  <a:gd name="connsiteY1" fmla="*/ 1023583 h 2060830"/>
                  <a:gd name="connsiteX2" fmla="*/ 518615 w 6837528"/>
                  <a:gd name="connsiteY2" fmla="*/ 1160061 h 2060830"/>
                  <a:gd name="connsiteX3" fmla="*/ 791570 w 6837528"/>
                  <a:gd name="connsiteY3" fmla="*/ 941696 h 2060830"/>
                  <a:gd name="connsiteX4" fmla="*/ 1091821 w 6837528"/>
                  <a:gd name="connsiteY4" fmla="*/ 1269243 h 2060830"/>
                  <a:gd name="connsiteX5" fmla="*/ 1378424 w 6837528"/>
                  <a:gd name="connsiteY5" fmla="*/ 777923 h 2060830"/>
                  <a:gd name="connsiteX6" fmla="*/ 1624083 w 6837528"/>
                  <a:gd name="connsiteY6" fmla="*/ 1473959 h 2060830"/>
                  <a:gd name="connsiteX7" fmla="*/ 1910686 w 6837528"/>
                  <a:gd name="connsiteY7" fmla="*/ 518616 h 2060830"/>
                  <a:gd name="connsiteX8" fmla="*/ 2224585 w 6837528"/>
                  <a:gd name="connsiteY8" fmla="*/ 1705971 h 2060830"/>
                  <a:gd name="connsiteX9" fmla="*/ 2470245 w 6837528"/>
                  <a:gd name="connsiteY9" fmla="*/ 245661 h 2060830"/>
                  <a:gd name="connsiteX10" fmla="*/ 2784143 w 6837528"/>
                  <a:gd name="connsiteY10" fmla="*/ 1992574 h 2060830"/>
                  <a:gd name="connsiteX11" fmla="*/ 3029803 w 6837528"/>
                  <a:gd name="connsiteY11" fmla="*/ 40944 h 2060830"/>
                  <a:gd name="connsiteX12" fmla="*/ 3343701 w 6837528"/>
                  <a:gd name="connsiteY12" fmla="*/ 2060813 h 2060830"/>
                  <a:gd name="connsiteX13" fmla="*/ 3603009 w 6837528"/>
                  <a:gd name="connsiteY13" fmla="*/ 1 h 2060830"/>
                  <a:gd name="connsiteX14" fmla="*/ 3916907 w 6837528"/>
                  <a:gd name="connsiteY14" fmla="*/ 2047165 h 2060830"/>
                  <a:gd name="connsiteX15" fmla="*/ 4162567 w 6837528"/>
                  <a:gd name="connsiteY15" fmla="*/ 109183 h 2060830"/>
                  <a:gd name="connsiteX16" fmla="*/ 4476465 w 6837528"/>
                  <a:gd name="connsiteY16" fmla="*/ 1787858 h 2060830"/>
                  <a:gd name="connsiteX17" fmla="*/ 4722125 w 6837528"/>
                  <a:gd name="connsiteY17" fmla="*/ 354843 h 2060830"/>
                  <a:gd name="connsiteX18" fmla="*/ 5022376 w 6837528"/>
                  <a:gd name="connsiteY18" fmla="*/ 1555846 h 2060830"/>
                  <a:gd name="connsiteX19" fmla="*/ 5281683 w 6837528"/>
                  <a:gd name="connsiteY19" fmla="*/ 586855 h 2060830"/>
                  <a:gd name="connsiteX20" fmla="*/ 5568286 w 6837528"/>
                  <a:gd name="connsiteY20" fmla="*/ 1323834 h 2060830"/>
                  <a:gd name="connsiteX21" fmla="*/ 5841242 w 6837528"/>
                  <a:gd name="connsiteY21" fmla="*/ 777923 h 2060830"/>
                  <a:gd name="connsiteX22" fmla="*/ 6127845 w 6837528"/>
                  <a:gd name="connsiteY22" fmla="*/ 1146413 h 2060830"/>
                  <a:gd name="connsiteX23" fmla="*/ 6400800 w 6837528"/>
                  <a:gd name="connsiteY23" fmla="*/ 900753 h 2060830"/>
                  <a:gd name="connsiteX24" fmla="*/ 6673755 w 6837528"/>
                  <a:gd name="connsiteY24" fmla="*/ 1064526 h 2060830"/>
                  <a:gd name="connsiteX25" fmla="*/ 6837528 w 6837528"/>
                  <a:gd name="connsiteY25" fmla="*/ 996287 h 2060830"/>
                  <a:gd name="connsiteX0" fmla="*/ 0 w 6837528"/>
                  <a:gd name="connsiteY0" fmla="*/ 1132765 h 2060830"/>
                  <a:gd name="connsiteX1" fmla="*/ 257412 w 6837528"/>
                  <a:gd name="connsiteY1" fmla="*/ 1020408 h 2060830"/>
                  <a:gd name="connsiteX2" fmla="*/ 518615 w 6837528"/>
                  <a:gd name="connsiteY2" fmla="*/ 1160061 h 2060830"/>
                  <a:gd name="connsiteX3" fmla="*/ 791570 w 6837528"/>
                  <a:gd name="connsiteY3" fmla="*/ 941696 h 2060830"/>
                  <a:gd name="connsiteX4" fmla="*/ 1091821 w 6837528"/>
                  <a:gd name="connsiteY4" fmla="*/ 1269243 h 2060830"/>
                  <a:gd name="connsiteX5" fmla="*/ 1378424 w 6837528"/>
                  <a:gd name="connsiteY5" fmla="*/ 777923 h 2060830"/>
                  <a:gd name="connsiteX6" fmla="*/ 1624083 w 6837528"/>
                  <a:gd name="connsiteY6" fmla="*/ 1473959 h 2060830"/>
                  <a:gd name="connsiteX7" fmla="*/ 1910686 w 6837528"/>
                  <a:gd name="connsiteY7" fmla="*/ 518616 h 2060830"/>
                  <a:gd name="connsiteX8" fmla="*/ 2224585 w 6837528"/>
                  <a:gd name="connsiteY8" fmla="*/ 1705971 h 2060830"/>
                  <a:gd name="connsiteX9" fmla="*/ 2470245 w 6837528"/>
                  <a:gd name="connsiteY9" fmla="*/ 245661 h 2060830"/>
                  <a:gd name="connsiteX10" fmla="*/ 2784143 w 6837528"/>
                  <a:gd name="connsiteY10" fmla="*/ 1992574 h 2060830"/>
                  <a:gd name="connsiteX11" fmla="*/ 3029803 w 6837528"/>
                  <a:gd name="connsiteY11" fmla="*/ 40944 h 2060830"/>
                  <a:gd name="connsiteX12" fmla="*/ 3343701 w 6837528"/>
                  <a:gd name="connsiteY12" fmla="*/ 2060813 h 2060830"/>
                  <a:gd name="connsiteX13" fmla="*/ 3603009 w 6837528"/>
                  <a:gd name="connsiteY13" fmla="*/ 1 h 2060830"/>
                  <a:gd name="connsiteX14" fmla="*/ 3916907 w 6837528"/>
                  <a:gd name="connsiteY14" fmla="*/ 2047165 h 2060830"/>
                  <a:gd name="connsiteX15" fmla="*/ 4162567 w 6837528"/>
                  <a:gd name="connsiteY15" fmla="*/ 109183 h 2060830"/>
                  <a:gd name="connsiteX16" fmla="*/ 4476465 w 6837528"/>
                  <a:gd name="connsiteY16" fmla="*/ 1787858 h 2060830"/>
                  <a:gd name="connsiteX17" fmla="*/ 4722125 w 6837528"/>
                  <a:gd name="connsiteY17" fmla="*/ 354843 h 2060830"/>
                  <a:gd name="connsiteX18" fmla="*/ 5022376 w 6837528"/>
                  <a:gd name="connsiteY18" fmla="*/ 1555846 h 2060830"/>
                  <a:gd name="connsiteX19" fmla="*/ 5281683 w 6837528"/>
                  <a:gd name="connsiteY19" fmla="*/ 586855 h 2060830"/>
                  <a:gd name="connsiteX20" fmla="*/ 5568286 w 6837528"/>
                  <a:gd name="connsiteY20" fmla="*/ 1323834 h 2060830"/>
                  <a:gd name="connsiteX21" fmla="*/ 5841242 w 6837528"/>
                  <a:gd name="connsiteY21" fmla="*/ 777923 h 2060830"/>
                  <a:gd name="connsiteX22" fmla="*/ 6127845 w 6837528"/>
                  <a:gd name="connsiteY22" fmla="*/ 1146413 h 2060830"/>
                  <a:gd name="connsiteX23" fmla="*/ 6400800 w 6837528"/>
                  <a:gd name="connsiteY23" fmla="*/ 900753 h 2060830"/>
                  <a:gd name="connsiteX24" fmla="*/ 6673755 w 6837528"/>
                  <a:gd name="connsiteY24" fmla="*/ 1064526 h 2060830"/>
                  <a:gd name="connsiteX25" fmla="*/ 6837528 w 6837528"/>
                  <a:gd name="connsiteY25" fmla="*/ 996287 h 2060830"/>
                  <a:gd name="connsiteX0" fmla="*/ 0 w 6818478"/>
                  <a:gd name="connsiteY0" fmla="*/ 1107365 h 2060830"/>
                  <a:gd name="connsiteX1" fmla="*/ 238362 w 6818478"/>
                  <a:gd name="connsiteY1" fmla="*/ 1020408 h 2060830"/>
                  <a:gd name="connsiteX2" fmla="*/ 499565 w 6818478"/>
                  <a:gd name="connsiteY2" fmla="*/ 1160061 h 2060830"/>
                  <a:gd name="connsiteX3" fmla="*/ 772520 w 6818478"/>
                  <a:gd name="connsiteY3" fmla="*/ 941696 h 2060830"/>
                  <a:gd name="connsiteX4" fmla="*/ 1072771 w 6818478"/>
                  <a:gd name="connsiteY4" fmla="*/ 1269243 h 2060830"/>
                  <a:gd name="connsiteX5" fmla="*/ 1359374 w 6818478"/>
                  <a:gd name="connsiteY5" fmla="*/ 777923 h 2060830"/>
                  <a:gd name="connsiteX6" fmla="*/ 1605033 w 6818478"/>
                  <a:gd name="connsiteY6" fmla="*/ 1473959 h 2060830"/>
                  <a:gd name="connsiteX7" fmla="*/ 1891636 w 6818478"/>
                  <a:gd name="connsiteY7" fmla="*/ 518616 h 2060830"/>
                  <a:gd name="connsiteX8" fmla="*/ 2205535 w 6818478"/>
                  <a:gd name="connsiteY8" fmla="*/ 170597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72520 w 6818478"/>
                  <a:gd name="connsiteY3" fmla="*/ 941696 h 2060830"/>
                  <a:gd name="connsiteX4" fmla="*/ 1072771 w 6818478"/>
                  <a:gd name="connsiteY4" fmla="*/ 1269243 h 2060830"/>
                  <a:gd name="connsiteX5" fmla="*/ 1359374 w 6818478"/>
                  <a:gd name="connsiteY5" fmla="*/ 777923 h 2060830"/>
                  <a:gd name="connsiteX6" fmla="*/ 1605033 w 6818478"/>
                  <a:gd name="connsiteY6" fmla="*/ 1473959 h 2060830"/>
                  <a:gd name="connsiteX7" fmla="*/ 1891636 w 6818478"/>
                  <a:gd name="connsiteY7" fmla="*/ 518616 h 2060830"/>
                  <a:gd name="connsiteX8" fmla="*/ 2205535 w 6818478"/>
                  <a:gd name="connsiteY8" fmla="*/ 170597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72771 w 6818478"/>
                  <a:gd name="connsiteY4" fmla="*/ 1269243 h 2060830"/>
                  <a:gd name="connsiteX5" fmla="*/ 1359374 w 6818478"/>
                  <a:gd name="connsiteY5" fmla="*/ 777923 h 2060830"/>
                  <a:gd name="connsiteX6" fmla="*/ 1605033 w 6818478"/>
                  <a:gd name="connsiteY6" fmla="*/ 1473959 h 2060830"/>
                  <a:gd name="connsiteX7" fmla="*/ 1891636 w 6818478"/>
                  <a:gd name="connsiteY7" fmla="*/ 518616 h 2060830"/>
                  <a:gd name="connsiteX8" fmla="*/ 2205535 w 6818478"/>
                  <a:gd name="connsiteY8" fmla="*/ 170597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05033 w 6818478"/>
                  <a:gd name="connsiteY6" fmla="*/ 1473959 h 2060830"/>
                  <a:gd name="connsiteX7" fmla="*/ 1891636 w 6818478"/>
                  <a:gd name="connsiteY7" fmla="*/ 518616 h 2060830"/>
                  <a:gd name="connsiteX8" fmla="*/ 2205535 w 6818478"/>
                  <a:gd name="connsiteY8" fmla="*/ 170597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891636 w 6818478"/>
                  <a:gd name="connsiteY7" fmla="*/ 518616 h 2060830"/>
                  <a:gd name="connsiteX8" fmla="*/ 2205535 w 6818478"/>
                  <a:gd name="connsiteY8" fmla="*/ 170597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05535 w 6818478"/>
                  <a:gd name="connsiteY8" fmla="*/ 170597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63895 w 6818478"/>
                  <a:gd name="connsiteY9" fmla="*/ 2583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63895 w 6818478"/>
                  <a:gd name="connsiteY9" fmla="*/ 2583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63895 w 6818478"/>
                  <a:gd name="connsiteY9" fmla="*/ 258361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63895 w 6818478"/>
                  <a:gd name="connsiteY9" fmla="*/ 258361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48020 w 6818478"/>
                  <a:gd name="connsiteY9" fmla="*/ 261536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48020 w 6818478"/>
                  <a:gd name="connsiteY9" fmla="*/ 261536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48020 w 6818478"/>
                  <a:gd name="connsiteY9" fmla="*/ 261536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48020 w 6818478"/>
                  <a:gd name="connsiteY9" fmla="*/ 261536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48020 w 6818478"/>
                  <a:gd name="connsiteY9" fmla="*/ 261536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43517 w 6818478"/>
                  <a:gd name="connsiteY15" fmla="*/ 109213 h 2060860"/>
                  <a:gd name="connsiteX16" fmla="*/ 4457415 w 6818478"/>
                  <a:gd name="connsiteY16" fmla="*/ 1787888 h 2060860"/>
                  <a:gd name="connsiteX17" fmla="*/ 4703075 w 6818478"/>
                  <a:gd name="connsiteY17" fmla="*/ 354873 h 2060860"/>
                  <a:gd name="connsiteX18" fmla="*/ 5003326 w 6818478"/>
                  <a:gd name="connsiteY18" fmla="*/ 1555876 h 2060860"/>
                  <a:gd name="connsiteX19" fmla="*/ 5262633 w 6818478"/>
                  <a:gd name="connsiteY19" fmla="*/ 586885 h 2060860"/>
                  <a:gd name="connsiteX20" fmla="*/ 5549236 w 6818478"/>
                  <a:gd name="connsiteY20" fmla="*/ 1323864 h 2060860"/>
                  <a:gd name="connsiteX21" fmla="*/ 5822192 w 6818478"/>
                  <a:gd name="connsiteY21" fmla="*/ 77795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7415 w 6818478"/>
                  <a:gd name="connsiteY16" fmla="*/ 1787888 h 2060860"/>
                  <a:gd name="connsiteX17" fmla="*/ 4703075 w 6818478"/>
                  <a:gd name="connsiteY17" fmla="*/ 354873 h 2060860"/>
                  <a:gd name="connsiteX18" fmla="*/ 5003326 w 6818478"/>
                  <a:gd name="connsiteY18" fmla="*/ 1555876 h 2060860"/>
                  <a:gd name="connsiteX19" fmla="*/ 5262633 w 6818478"/>
                  <a:gd name="connsiteY19" fmla="*/ 586885 h 2060860"/>
                  <a:gd name="connsiteX20" fmla="*/ 5549236 w 6818478"/>
                  <a:gd name="connsiteY20" fmla="*/ 1323864 h 2060860"/>
                  <a:gd name="connsiteX21" fmla="*/ 5822192 w 6818478"/>
                  <a:gd name="connsiteY21" fmla="*/ 77795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703075 w 6818478"/>
                  <a:gd name="connsiteY17" fmla="*/ 354873 h 2060860"/>
                  <a:gd name="connsiteX18" fmla="*/ 5003326 w 6818478"/>
                  <a:gd name="connsiteY18" fmla="*/ 1555876 h 2060860"/>
                  <a:gd name="connsiteX19" fmla="*/ 5262633 w 6818478"/>
                  <a:gd name="connsiteY19" fmla="*/ 586885 h 2060860"/>
                  <a:gd name="connsiteX20" fmla="*/ 5549236 w 6818478"/>
                  <a:gd name="connsiteY20" fmla="*/ 1323864 h 2060860"/>
                  <a:gd name="connsiteX21" fmla="*/ 5822192 w 6818478"/>
                  <a:gd name="connsiteY21" fmla="*/ 77795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687200 w 6818478"/>
                  <a:gd name="connsiteY17" fmla="*/ 323123 h 2060860"/>
                  <a:gd name="connsiteX18" fmla="*/ 5003326 w 6818478"/>
                  <a:gd name="connsiteY18" fmla="*/ 1555876 h 2060860"/>
                  <a:gd name="connsiteX19" fmla="*/ 5262633 w 6818478"/>
                  <a:gd name="connsiteY19" fmla="*/ 586885 h 2060860"/>
                  <a:gd name="connsiteX20" fmla="*/ 5549236 w 6818478"/>
                  <a:gd name="connsiteY20" fmla="*/ 1323864 h 2060860"/>
                  <a:gd name="connsiteX21" fmla="*/ 5822192 w 6818478"/>
                  <a:gd name="connsiteY21" fmla="*/ 77795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687200 w 6818478"/>
                  <a:gd name="connsiteY17" fmla="*/ 323123 h 2060860"/>
                  <a:gd name="connsiteX18" fmla="*/ 4990626 w 6818478"/>
                  <a:gd name="connsiteY18" fmla="*/ 1520951 h 2060860"/>
                  <a:gd name="connsiteX19" fmla="*/ 5262633 w 6818478"/>
                  <a:gd name="connsiteY19" fmla="*/ 586885 h 2060860"/>
                  <a:gd name="connsiteX20" fmla="*/ 5549236 w 6818478"/>
                  <a:gd name="connsiteY20" fmla="*/ 1323864 h 2060860"/>
                  <a:gd name="connsiteX21" fmla="*/ 5822192 w 6818478"/>
                  <a:gd name="connsiteY21" fmla="*/ 77795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687200 w 6818478"/>
                  <a:gd name="connsiteY17" fmla="*/ 323123 h 2060860"/>
                  <a:gd name="connsiteX18" fmla="*/ 4990626 w 6818478"/>
                  <a:gd name="connsiteY18" fmla="*/ 1520951 h 2060860"/>
                  <a:gd name="connsiteX19" fmla="*/ 5262633 w 6818478"/>
                  <a:gd name="connsiteY19" fmla="*/ 586885 h 2060860"/>
                  <a:gd name="connsiteX20" fmla="*/ 5539711 w 6818478"/>
                  <a:gd name="connsiteY20" fmla="*/ 1292114 h 2060860"/>
                  <a:gd name="connsiteX21" fmla="*/ 5822192 w 6818478"/>
                  <a:gd name="connsiteY21" fmla="*/ 77795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687200 w 6818478"/>
                  <a:gd name="connsiteY17" fmla="*/ 323123 h 2060860"/>
                  <a:gd name="connsiteX18" fmla="*/ 4990626 w 6818478"/>
                  <a:gd name="connsiteY18" fmla="*/ 1520951 h 2060860"/>
                  <a:gd name="connsiteX19" fmla="*/ 5262633 w 6818478"/>
                  <a:gd name="connsiteY19" fmla="*/ 586885 h 2060860"/>
                  <a:gd name="connsiteX20" fmla="*/ 5539711 w 6818478"/>
                  <a:gd name="connsiteY20" fmla="*/ 1292114 h 2060860"/>
                  <a:gd name="connsiteX21" fmla="*/ 5819017 w 6818478"/>
                  <a:gd name="connsiteY21" fmla="*/ 79700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687200 w 6818478"/>
                  <a:gd name="connsiteY17" fmla="*/ 323123 h 2060860"/>
                  <a:gd name="connsiteX18" fmla="*/ 4990626 w 6818478"/>
                  <a:gd name="connsiteY18" fmla="*/ 1520951 h 2060860"/>
                  <a:gd name="connsiteX19" fmla="*/ 5262633 w 6818478"/>
                  <a:gd name="connsiteY19" fmla="*/ 586885 h 2060860"/>
                  <a:gd name="connsiteX20" fmla="*/ 5539711 w 6818478"/>
                  <a:gd name="connsiteY20" fmla="*/ 1292114 h 2060860"/>
                  <a:gd name="connsiteX21" fmla="*/ 5819017 w 6818478"/>
                  <a:gd name="connsiteY21" fmla="*/ 797003 h 2060860"/>
                  <a:gd name="connsiteX22" fmla="*/ 6102445 w 6818478"/>
                  <a:gd name="connsiteY22" fmla="*/ 11337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687200 w 6818478"/>
                  <a:gd name="connsiteY17" fmla="*/ 323123 h 2060860"/>
                  <a:gd name="connsiteX18" fmla="*/ 4990626 w 6818478"/>
                  <a:gd name="connsiteY18" fmla="*/ 1520951 h 2060860"/>
                  <a:gd name="connsiteX19" fmla="*/ 5262633 w 6818478"/>
                  <a:gd name="connsiteY19" fmla="*/ 586885 h 2060860"/>
                  <a:gd name="connsiteX20" fmla="*/ 5539711 w 6818478"/>
                  <a:gd name="connsiteY20" fmla="*/ 1292114 h 2060860"/>
                  <a:gd name="connsiteX21" fmla="*/ 5819017 w 6818478"/>
                  <a:gd name="connsiteY21" fmla="*/ 797003 h 2060860"/>
                  <a:gd name="connsiteX22" fmla="*/ 6102445 w 6818478"/>
                  <a:gd name="connsiteY22" fmla="*/ 1133743 h 2060860"/>
                  <a:gd name="connsiteX23" fmla="*/ 6381750 w 6818478"/>
                  <a:gd name="connsiteY23" fmla="*/ 900783 h 2060860"/>
                  <a:gd name="connsiteX24" fmla="*/ 6645180 w 6818478"/>
                  <a:gd name="connsiteY24" fmla="*/ 1048681 h 2060860"/>
                  <a:gd name="connsiteX25" fmla="*/ 6818478 w 6818478"/>
                  <a:gd name="connsiteY25" fmla="*/ 996317 h 20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818478" h="2060860">
                    <a:moveTo>
                      <a:pt x="0" y="1107395"/>
                    </a:moveTo>
                    <a:cubicBezTo>
                      <a:pt x="72788" y="1050529"/>
                      <a:pt x="150868" y="1011655"/>
                      <a:pt x="238362" y="1020438"/>
                    </a:cubicBezTo>
                    <a:cubicBezTo>
                      <a:pt x="325856" y="1029221"/>
                      <a:pt x="433293" y="1173739"/>
                      <a:pt x="524965" y="1160091"/>
                    </a:cubicBezTo>
                    <a:cubicBezTo>
                      <a:pt x="616637" y="1146443"/>
                      <a:pt x="694977" y="921412"/>
                      <a:pt x="788395" y="938551"/>
                    </a:cubicBezTo>
                    <a:cubicBezTo>
                      <a:pt x="881813" y="955690"/>
                      <a:pt x="990308" y="1289689"/>
                      <a:pt x="1085471" y="1262923"/>
                    </a:cubicBezTo>
                    <a:cubicBezTo>
                      <a:pt x="1180634" y="1236157"/>
                      <a:pt x="1239443" y="749125"/>
                      <a:pt x="1359374" y="777953"/>
                    </a:cubicBezTo>
                    <a:cubicBezTo>
                      <a:pt x="1479305" y="806781"/>
                      <a:pt x="1523202" y="1510328"/>
                      <a:pt x="1633608" y="1454939"/>
                    </a:cubicBezTo>
                    <a:cubicBezTo>
                      <a:pt x="1744014" y="1399550"/>
                      <a:pt x="1813248" y="503261"/>
                      <a:pt x="1907511" y="521821"/>
                    </a:cubicBezTo>
                    <a:cubicBezTo>
                      <a:pt x="2001774" y="540381"/>
                      <a:pt x="2105925" y="1717627"/>
                      <a:pt x="2218235" y="1699651"/>
                    </a:cubicBezTo>
                    <a:cubicBezTo>
                      <a:pt x="2330545" y="1681675"/>
                      <a:pt x="2340473" y="231791"/>
                      <a:pt x="2448020" y="261566"/>
                    </a:cubicBezTo>
                    <a:cubicBezTo>
                      <a:pt x="2555567" y="291341"/>
                      <a:pt x="2674479" y="1972219"/>
                      <a:pt x="2768268" y="1935454"/>
                    </a:cubicBezTo>
                    <a:cubicBezTo>
                      <a:pt x="2862057" y="1898689"/>
                      <a:pt x="2918023" y="20076"/>
                      <a:pt x="3010753" y="40974"/>
                    </a:cubicBezTo>
                    <a:cubicBezTo>
                      <a:pt x="3103483" y="61872"/>
                      <a:pt x="3229117" y="2067667"/>
                      <a:pt x="3324651" y="2060843"/>
                    </a:cubicBezTo>
                    <a:cubicBezTo>
                      <a:pt x="3420185" y="2054019"/>
                      <a:pt x="3491600" y="9185"/>
                      <a:pt x="3583959" y="31"/>
                    </a:cubicBezTo>
                    <a:cubicBezTo>
                      <a:pt x="3676318" y="-9123"/>
                      <a:pt x="3788722" y="1985606"/>
                      <a:pt x="3878807" y="2005920"/>
                    </a:cubicBezTo>
                    <a:cubicBezTo>
                      <a:pt x="3968892" y="2026234"/>
                      <a:pt x="4029091" y="152960"/>
                      <a:pt x="4124467" y="121913"/>
                    </a:cubicBezTo>
                    <a:cubicBezTo>
                      <a:pt x="4219843" y="90866"/>
                      <a:pt x="4357276" y="1786103"/>
                      <a:pt x="4451065" y="1819638"/>
                    </a:cubicBezTo>
                    <a:cubicBezTo>
                      <a:pt x="4544854" y="1853173"/>
                      <a:pt x="4597273" y="372904"/>
                      <a:pt x="4687200" y="323123"/>
                    </a:cubicBezTo>
                    <a:cubicBezTo>
                      <a:pt x="4777127" y="273342"/>
                      <a:pt x="4894720" y="1476991"/>
                      <a:pt x="4990626" y="1520951"/>
                    </a:cubicBezTo>
                    <a:cubicBezTo>
                      <a:pt x="5086532" y="1564911"/>
                      <a:pt x="5171119" y="625024"/>
                      <a:pt x="5262633" y="586885"/>
                    </a:cubicBezTo>
                    <a:cubicBezTo>
                      <a:pt x="5354147" y="548746"/>
                      <a:pt x="5446980" y="1257094"/>
                      <a:pt x="5539711" y="1292114"/>
                    </a:cubicBezTo>
                    <a:cubicBezTo>
                      <a:pt x="5632442" y="1327134"/>
                      <a:pt x="5725228" y="823398"/>
                      <a:pt x="5819017" y="797003"/>
                    </a:cubicBezTo>
                    <a:cubicBezTo>
                      <a:pt x="5912806" y="770608"/>
                      <a:pt x="6008656" y="1116446"/>
                      <a:pt x="6102445" y="1133743"/>
                    </a:cubicBezTo>
                    <a:cubicBezTo>
                      <a:pt x="6196234" y="1151040"/>
                      <a:pt x="6291294" y="914960"/>
                      <a:pt x="6381750" y="900783"/>
                    </a:cubicBezTo>
                    <a:cubicBezTo>
                      <a:pt x="6472206" y="886606"/>
                      <a:pt x="6572392" y="1032759"/>
                      <a:pt x="6645180" y="1048681"/>
                    </a:cubicBezTo>
                    <a:cubicBezTo>
                      <a:pt x="6717968" y="1064603"/>
                      <a:pt x="6818478" y="996317"/>
                      <a:pt x="6818478" y="996317"/>
                    </a:cubicBezTo>
                  </a:path>
                </a:pathLst>
              </a:custGeom>
              <a:noFill/>
              <a:ln w="25400">
                <a:solidFill>
                  <a:srgbClr val="7030A0"/>
                </a:solidFill>
              </a:ln>
              <a:scene3d>
                <a:camera prst="isometricOffAxis2Right">
                  <a:rot lat="540000" lon="19200000"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030A0"/>
                  </a:solidFill>
                  <a:effectLst/>
                  <a:uLnTx/>
                  <a:uFillTx/>
                  <a:latin typeface="Arial"/>
                  <a:ea typeface="+mn-ea"/>
                  <a:cs typeface="+mn-cs"/>
                </a:endParaRPr>
              </a:p>
            </p:txBody>
          </p:sp>
          <p:grpSp>
            <p:nvGrpSpPr>
              <p:cNvPr id="21" name="Group 20">
                <a:extLst>
                  <a:ext uri="{FF2B5EF4-FFF2-40B4-BE49-F238E27FC236}">
                    <a16:creationId xmlns:a16="http://schemas.microsoft.com/office/drawing/2014/main" id="{C369836C-A83A-664D-9A98-DB7D9B02F8DD}"/>
                  </a:ext>
                </a:extLst>
              </p:cNvPr>
              <p:cNvGrpSpPr/>
              <p:nvPr/>
            </p:nvGrpSpPr>
            <p:grpSpPr>
              <a:xfrm>
                <a:off x="1973532" y="3957041"/>
                <a:ext cx="1528392" cy="1218686"/>
                <a:chOff x="2899954" y="4416879"/>
                <a:chExt cx="1693545" cy="1350373"/>
              </a:xfrm>
            </p:grpSpPr>
            <p:sp>
              <p:nvSpPr>
                <p:cNvPr id="96" name="Rectangle 95">
                  <a:extLst>
                    <a:ext uri="{FF2B5EF4-FFF2-40B4-BE49-F238E27FC236}">
                      <a16:creationId xmlns:a16="http://schemas.microsoft.com/office/drawing/2014/main" id="{2CEB528D-CCE2-0C44-AA0F-F243705B024F}"/>
                    </a:ext>
                  </a:extLst>
                </p:cNvPr>
                <p:cNvSpPr/>
                <p:nvPr/>
              </p:nvSpPr>
              <p:spPr>
                <a:xfrm>
                  <a:off x="2899954" y="4474029"/>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97" name="Rectangle 96">
                  <a:extLst>
                    <a:ext uri="{FF2B5EF4-FFF2-40B4-BE49-F238E27FC236}">
                      <a16:creationId xmlns:a16="http://schemas.microsoft.com/office/drawing/2014/main" id="{24CEE04C-8AE7-A240-BEFC-A37ADD74C507}"/>
                    </a:ext>
                  </a:extLst>
                </p:cNvPr>
                <p:cNvSpPr/>
                <p:nvPr/>
              </p:nvSpPr>
              <p:spPr>
                <a:xfrm>
                  <a:off x="2944434" y="4467679"/>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98" name="Rectangle 97">
                  <a:extLst>
                    <a:ext uri="{FF2B5EF4-FFF2-40B4-BE49-F238E27FC236}">
                      <a16:creationId xmlns:a16="http://schemas.microsoft.com/office/drawing/2014/main" id="{7B2FAA61-85A2-ED46-8321-239EC9442C82}"/>
                    </a:ext>
                  </a:extLst>
                </p:cNvPr>
                <p:cNvSpPr/>
                <p:nvPr/>
              </p:nvSpPr>
              <p:spPr>
                <a:xfrm>
                  <a:off x="2988914" y="4461329"/>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99" name="Rectangle 98">
                  <a:extLst>
                    <a:ext uri="{FF2B5EF4-FFF2-40B4-BE49-F238E27FC236}">
                      <a16:creationId xmlns:a16="http://schemas.microsoft.com/office/drawing/2014/main" id="{1705B95E-46CD-5F4F-A43B-B5DAB936A0E7}"/>
                    </a:ext>
                  </a:extLst>
                </p:cNvPr>
                <p:cNvSpPr/>
                <p:nvPr/>
              </p:nvSpPr>
              <p:spPr>
                <a:xfrm>
                  <a:off x="3033394" y="4454979"/>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100" name="Rectangle 99">
                  <a:extLst>
                    <a:ext uri="{FF2B5EF4-FFF2-40B4-BE49-F238E27FC236}">
                      <a16:creationId xmlns:a16="http://schemas.microsoft.com/office/drawing/2014/main" id="{3397514A-D81B-B047-934F-1D004ECB629E}"/>
                    </a:ext>
                  </a:extLst>
                </p:cNvPr>
                <p:cNvSpPr/>
                <p:nvPr/>
              </p:nvSpPr>
              <p:spPr>
                <a:xfrm>
                  <a:off x="3077874" y="4448629"/>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101" name="Rectangle 100">
                  <a:extLst>
                    <a:ext uri="{FF2B5EF4-FFF2-40B4-BE49-F238E27FC236}">
                      <a16:creationId xmlns:a16="http://schemas.microsoft.com/office/drawing/2014/main" id="{F4960FEF-2C72-E345-B962-2DC3B796D853}"/>
                    </a:ext>
                  </a:extLst>
                </p:cNvPr>
                <p:cNvSpPr/>
                <p:nvPr/>
              </p:nvSpPr>
              <p:spPr>
                <a:xfrm>
                  <a:off x="3122354" y="4442279"/>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102" name="Rectangle 101">
                  <a:extLst>
                    <a:ext uri="{FF2B5EF4-FFF2-40B4-BE49-F238E27FC236}">
                      <a16:creationId xmlns:a16="http://schemas.microsoft.com/office/drawing/2014/main" id="{F021E011-4784-2049-8909-3AF2C6E8637B}"/>
                    </a:ext>
                  </a:extLst>
                </p:cNvPr>
                <p:cNvSpPr/>
                <p:nvPr/>
              </p:nvSpPr>
              <p:spPr>
                <a:xfrm>
                  <a:off x="3166834" y="4435929"/>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103" name="Rectangle 102">
                  <a:extLst>
                    <a:ext uri="{FF2B5EF4-FFF2-40B4-BE49-F238E27FC236}">
                      <a16:creationId xmlns:a16="http://schemas.microsoft.com/office/drawing/2014/main" id="{853565C8-714A-8F4B-B019-3529E1CB4330}"/>
                    </a:ext>
                  </a:extLst>
                </p:cNvPr>
                <p:cNvSpPr/>
                <p:nvPr/>
              </p:nvSpPr>
              <p:spPr>
                <a:xfrm>
                  <a:off x="3211314" y="4429579"/>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104" name="Rectangle 103">
                  <a:extLst>
                    <a:ext uri="{FF2B5EF4-FFF2-40B4-BE49-F238E27FC236}">
                      <a16:creationId xmlns:a16="http://schemas.microsoft.com/office/drawing/2014/main" id="{8713EA48-54CD-0F47-9B73-B44391A9F05A}"/>
                    </a:ext>
                  </a:extLst>
                </p:cNvPr>
                <p:cNvSpPr/>
                <p:nvPr/>
              </p:nvSpPr>
              <p:spPr>
                <a:xfrm>
                  <a:off x="3255794" y="4423229"/>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105" name="Rectangle 104">
                  <a:extLst>
                    <a:ext uri="{FF2B5EF4-FFF2-40B4-BE49-F238E27FC236}">
                      <a16:creationId xmlns:a16="http://schemas.microsoft.com/office/drawing/2014/main" id="{96254E8E-26F6-F944-BD9F-C2538E850736}"/>
                    </a:ext>
                  </a:extLst>
                </p:cNvPr>
                <p:cNvSpPr/>
                <p:nvPr/>
              </p:nvSpPr>
              <p:spPr>
                <a:xfrm>
                  <a:off x="3300276" y="4416879"/>
                  <a:ext cx="1293223" cy="1293223"/>
                </a:xfrm>
                <a:prstGeom prst="rect">
                  <a:avLst/>
                </a:prstGeom>
                <a:solidFill>
                  <a:schemeClr val="accent1">
                    <a:lumMod val="20000"/>
                    <a:lumOff val="80000"/>
                  </a:schemeClr>
                </a:solidFill>
                <a:ln w="9525">
                  <a:solidFill>
                    <a:schemeClr val="tx1"/>
                  </a:solidFill>
                </a:ln>
                <a:scene3d>
                  <a:camera prst="isometricOffAxis1Left"/>
                  <a:lightRig rig="freezing" dir="t"/>
                </a:scene3d>
                <a:sp3d extrusionH="44450"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sp>
            <p:nvSpPr>
              <p:cNvPr id="10" name="Freeform 12">
                <a:extLst>
                  <a:ext uri="{FF2B5EF4-FFF2-40B4-BE49-F238E27FC236}">
                    <a16:creationId xmlns:a16="http://schemas.microsoft.com/office/drawing/2014/main" id="{3C1329FC-CBFE-6842-9365-D0AA078C3021}"/>
                  </a:ext>
                </a:extLst>
              </p:cNvPr>
              <p:cNvSpPr>
                <a:spLocks/>
              </p:cNvSpPr>
              <p:nvPr/>
            </p:nvSpPr>
            <p:spPr bwMode="auto">
              <a:xfrm flipH="1">
                <a:off x="606010" y="3895918"/>
                <a:ext cx="792809" cy="90108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a:outerShdw blurRad="50800" dist="38100" dir="8100000" algn="tr" rotWithShape="0">
                  <a:prstClr val="black">
                    <a:alpha val="40000"/>
                  </a:prstClr>
                </a:outerShdw>
              </a:effectLst>
              <a:scene3d>
                <a:camera prst="perspectiveContrastingRightFacing">
                  <a:rot lat="540000" lon="19200000" rev="0"/>
                </a:camera>
                <a:lightRig rig="threePt" dir="t"/>
              </a:scene3d>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cxnSp>
            <p:nvCxnSpPr>
              <p:cNvPr id="31" name="Straight Arrow Connector 30">
                <a:extLst>
                  <a:ext uri="{FF2B5EF4-FFF2-40B4-BE49-F238E27FC236}">
                    <a16:creationId xmlns:a16="http://schemas.microsoft.com/office/drawing/2014/main" id="{04DAC17E-CD0C-0C48-B380-259BA9F34825}"/>
                  </a:ext>
                </a:extLst>
              </p:cNvPr>
              <p:cNvCxnSpPr>
                <a:cxnSpLocks/>
              </p:cNvCxnSpPr>
              <p:nvPr/>
            </p:nvCxnSpPr>
            <p:spPr>
              <a:xfrm flipV="1">
                <a:off x="617800" y="4747862"/>
                <a:ext cx="896907" cy="1461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84" name="Group 83">
                <a:extLst>
                  <a:ext uri="{FF2B5EF4-FFF2-40B4-BE49-F238E27FC236}">
                    <a16:creationId xmlns:a16="http://schemas.microsoft.com/office/drawing/2014/main" id="{D0B0DC1A-CEC4-1A42-8E80-54C80022D3AF}"/>
                  </a:ext>
                </a:extLst>
              </p:cNvPr>
              <p:cNvGrpSpPr/>
              <p:nvPr/>
            </p:nvGrpSpPr>
            <p:grpSpPr>
              <a:xfrm>
                <a:off x="1127647" y="4175835"/>
                <a:ext cx="1912858" cy="937098"/>
                <a:chOff x="2341807" y="4605047"/>
                <a:chExt cx="2119554" cy="1038357"/>
              </a:xfrm>
            </p:grpSpPr>
            <p:sp>
              <p:nvSpPr>
                <p:cNvPr id="81" name="Oval 80">
                  <a:extLst>
                    <a:ext uri="{FF2B5EF4-FFF2-40B4-BE49-F238E27FC236}">
                      <a16:creationId xmlns:a16="http://schemas.microsoft.com/office/drawing/2014/main" id="{52EB024F-51BB-D64D-A3CC-4A9B7B9455B4}"/>
                    </a:ext>
                  </a:extLst>
                </p:cNvPr>
                <p:cNvSpPr>
                  <a:spLocks noChangeAspect="1"/>
                </p:cNvSpPr>
                <p:nvPr/>
              </p:nvSpPr>
              <p:spPr>
                <a:xfrm>
                  <a:off x="3611361" y="4605047"/>
                  <a:ext cx="850000" cy="850000"/>
                </a:xfrm>
                <a:prstGeom prst="ellipse">
                  <a:avLst/>
                </a:prstGeom>
                <a:solidFill>
                  <a:srgbClr val="FF0000">
                    <a:alpha val="0"/>
                  </a:srgbClr>
                </a:solidFill>
                <a:ln w="9525">
                  <a:solidFill>
                    <a:srgbClr val="FF0000"/>
                  </a:solidFill>
                </a:ln>
                <a:scene3d>
                  <a:camera prst="isometricOffAxis1Left"/>
                  <a:lightRig rig="sunset" dir="t"/>
                </a:scene3d>
                <a:sp3d prstMaterial="clea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80" name="Oval 79">
                  <a:extLst>
                    <a:ext uri="{FF2B5EF4-FFF2-40B4-BE49-F238E27FC236}">
                      <a16:creationId xmlns:a16="http://schemas.microsoft.com/office/drawing/2014/main" id="{A1324122-AF7B-444D-B719-B3A224FEB2EA}"/>
                    </a:ext>
                  </a:extLst>
                </p:cNvPr>
                <p:cNvSpPr>
                  <a:spLocks noChangeAspect="1"/>
                </p:cNvSpPr>
                <p:nvPr/>
              </p:nvSpPr>
              <p:spPr>
                <a:xfrm>
                  <a:off x="2341807" y="4793404"/>
                  <a:ext cx="850000" cy="850000"/>
                </a:xfrm>
                <a:prstGeom prst="ellipse">
                  <a:avLst/>
                </a:prstGeom>
                <a:solidFill>
                  <a:srgbClr val="FF0000"/>
                </a:solidFill>
                <a:ln w="9525">
                  <a:solidFill>
                    <a:srgbClr val="FF0000"/>
                  </a:solidFill>
                </a:ln>
                <a:scene3d>
                  <a:camera prst="isometricOffAxis1Left"/>
                  <a:lightRig rig="sunset" dir="t"/>
                </a:scene3d>
                <a:sp3d extrusionH="1270000" prstMaterial="clea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sp>
            <p:nvSpPr>
              <p:cNvPr id="87" name="TextBox 86">
                <a:extLst>
                  <a:ext uri="{FF2B5EF4-FFF2-40B4-BE49-F238E27FC236}">
                    <a16:creationId xmlns:a16="http://schemas.microsoft.com/office/drawing/2014/main" id="{198F4745-BF2A-7848-845B-15B694EEDB21}"/>
                  </a:ext>
                </a:extLst>
              </p:cNvPr>
              <p:cNvSpPr txBox="1"/>
              <p:nvPr/>
            </p:nvSpPr>
            <p:spPr>
              <a:xfrm>
                <a:off x="2515246" y="5311491"/>
                <a:ext cx="1169554" cy="305539"/>
              </a:xfrm>
              <a:prstGeom prst="rect">
                <a:avLst/>
              </a:prstGeom>
              <a:noFill/>
              <a:ln w="9525">
                <a:noFill/>
                <a:round/>
                <a:headEnd/>
                <a:tailEnd/>
              </a:ln>
              <a:effectLst/>
              <a:scene3d>
                <a:camera prst="perspectiveContrastingRightFacing">
                  <a:rot lat="540000" lon="19200000" rev="0"/>
                </a:camera>
                <a:lightRig rig="threePt" dir="t"/>
              </a:scene3d>
            </p:spPr>
            <p:txBody>
              <a:bodyPr/>
              <a:lstStyle>
                <a:defPPr>
                  <a:defRPr lang="en-US"/>
                </a:defPPr>
                <a:lvl1pPr marR="0" lvl="0" indent="0" defTabSz="457200" fontAlgn="auto">
                  <a:lnSpc>
                    <a:spcPct val="100000"/>
                  </a:lnSpc>
                  <a:spcBef>
                    <a:spcPts val="0"/>
                  </a:spcBef>
                  <a:spcAft>
                    <a:spcPts val="0"/>
                  </a:spcAft>
                  <a:buClrTx/>
                  <a:buSzTx/>
                  <a:buFontTx/>
                  <a:buNone/>
                  <a:tabLst/>
                  <a:defRPr kumimoji="0" sz="1600" b="0" i="0" u="none" strike="noStrike" cap="none" spc="0" normalizeH="0" baseline="0">
                    <a:ln>
                      <a:noFill/>
                    </a:ln>
                    <a:solidFill>
                      <a:prstClr val="black"/>
                    </a:solidFill>
                    <a:effectLst/>
                    <a:uLnTx/>
                    <a:uFillTx/>
                    <a:latin typeface="Aria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Wafer Stack</a:t>
                </a:r>
              </a:p>
            </p:txBody>
          </p:sp>
          <p:sp>
            <p:nvSpPr>
              <p:cNvPr id="88" name="TextBox 87">
                <a:extLst>
                  <a:ext uri="{FF2B5EF4-FFF2-40B4-BE49-F238E27FC236}">
                    <a16:creationId xmlns:a16="http://schemas.microsoft.com/office/drawing/2014/main" id="{0EFD7B40-7238-EA41-AD0D-6BA18E1BD624}"/>
                  </a:ext>
                </a:extLst>
              </p:cNvPr>
              <p:cNvSpPr txBox="1"/>
              <p:nvPr/>
            </p:nvSpPr>
            <p:spPr>
              <a:xfrm>
                <a:off x="1714753" y="4454434"/>
                <a:ext cx="819441" cy="357663"/>
              </a:xfrm>
              <a:prstGeom prst="rect">
                <a:avLst/>
              </a:prstGeom>
              <a:noFill/>
              <a:ln w="9525">
                <a:noFill/>
                <a:round/>
                <a:headEnd/>
                <a:tailEnd/>
              </a:ln>
              <a:effectLst/>
              <a:scene3d>
                <a:camera prst="perspectiveContrastingRightFacing">
                  <a:rot lat="540000" lon="19200000" rev="0"/>
                </a:camera>
                <a:lightRig rig="threePt" dir="t"/>
              </a:scene3d>
            </p:spPr>
            <p:txBody>
              <a:bodyPr/>
              <a:lstStyle>
                <a:defPPr>
                  <a:defRPr lang="en-US"/>
                </a:defPPr>
                <a:lvl1pPr marR="0" lvl="0" indent="0" defTabSz="457200" fontAlgn="auto">
                  <a:lnSpc>
                    <a:spcPct val="100000"/>
                  </a:lnSpc>
                  <a:spcBef>
                    <a:spcPts val="0"/>
                  </a:spcBef>
                  <a:spcAft>
                    <a:spcPts val="0"/>
                  </a:spcAft>
                  <a:buClrTx/>
                  <a:buSzTx/>
                  <a:buFontTx/>
                  <a:buNone/>
                  <a:tabLst/>
                  <a:defRPr kumimoji="0" sz="1600" b="0" i="0" u="none" strike="noStrike" cap="none" spc="0" normalizeH="0" baseline="0">
                    <a:ln>
                      <a:noFill/>
                    </a:ln>
                    <a:solidFill>
                      <a:prstClr val="black"/>
                    </a:solidFill>
                    <a:effectLst/>
                    <a:uLnTx/>
                    <a:uFillTx/>
                    <a:latin typeface="Aria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Laser</a:t>
                </a:r>
              </a:p>
            </p:txBody>
          </p:sp>
          <p:sp>
            <p:nvSpPr>
              <p:cNvPr id="93" name="TextBox 92">
                <a:extLst>
                  <a:ext uri="{FF2B5EF4-FFF2-40B4-BE49-F238E27FC236}">
                    <a16:creationId xmlns:a16="http://schemas.microsoft.com/office/drawing/2014/main" id="{CF22C11E-96C4-4D4F-B052-EA3384253416}"/>
                  </a:ext>
                </a:extLst>
              </p:cNvPr>
              <p:cNvSpPr txBox="1"/>
              <p:nvPr/>
            </p:nvSpPr>
            <p:spPr>
              <a:xfrm>
                <a:off x="5445144" y="5012103"/>
                <a:ext cx="1216947" cy="305539"/>
              </a:xfrm>
              <a:prstGeom prst="rect">
                <a:avLst/>
              </a:prstGeom>
              <a:noFill/>
              <a:ln w="9525">
                <a:noFill/>
                <a:round/>
                <a:headEnd/>
                <a:tailEnd/>
              </a:ln>
              <a:effectLst/>
              <a:scene3d>
                <a:camera prst="perspectiveContrastingRightFacing">
                  <a:rot lat="540000" lon="19200000" rev="0"/>
                </a:camera>
                <a:lightRig rig="threePt" dir="t"/>
              </a:scene3d>
            </p:spPr>
            <p:txBody>
              <a:bodyPr/>
              <a:lstStyle>
                <a:defPPr>
                  <a:defRPr lang="en-US"/>
                </a:defPPr>
                <a:lvl1pPr marR="0" lvl="0" indent="0" defTabSz="457200" fontAlgn="auto">
                  <a:lnSpc>
                    <a:spcPct val="100000"/>
                  </a:lnSpc>
                  <a:spcBef>
                    <a:spcPts val="0"/>
                  </a:spcBef>
                  <a:spcAft>
                    <a:spcPts val="0"/>
                  </a:spcAft>
                  <a:buClrTx/>
                  <a:buSzTx/>
                  <a:buFontTx/>
                  <a:buNone/>
                  <a:tabLst/>
                  <a:defRPr kumimoji="0" sz="1600" b="0" i="0" u="none" strike="noStrike" cap="none" spc="0" normalizeH="0" baseline="0">
                    <a:ln>
                      <a:noFill/>
                    </a:ln>
                    <a:solidFill>
                      <a:prstClr val="black"/>
                    </a:solidFill>
                    <a:effectLst/>
                    <a:uLnTx/>
                    <a:uFillTx/>
                    <a:latin typeface="Aria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Power Meter</a:t>
                </a:r>
              </a:p>
            </p:txBody>
          </p:sp>
          <p:sp>
            <p:nvSpPr>
              <p:cNvPr id="94" name="TextBox 93">
                <a:extLst>
                  <a:ext uri="{FF2B5EF4-FFF2-40B4-BE49-F238E27FC236}">
                    <a16:creationId xmlns:a16="http://schemas.microsoft.com/office/drawing/2014/main" id="{0050F62F-ED1F-3A4A-856C-4B6777E66B0B}"/>
                  </a:ext>
                </a:extLst>
              </p:cNvPr>
              <p:cNvSpPr txBox="1"/>
              <p:nvPr/>
            </p:nvSpPr>
            <p:spPr>
              <a:xfrm>
                <a:off x="104504" y="4025027"/>
                <a:ext cx="947890" cy="886607"/>
              </a:xfrm>
              <a:prstGeom prst="rect">
                <a:avLst/>
              </a:prstGeom>
              <a:noFill/>
              <a:ln w="9525">
                <a:noFill/>
                <a:round/>
                <a:headEnd/>
                <a:tailEnd/>
              </a:ln>
              <a:effectLst/>
              <a:scene3d>
                <a:camera prst="perspectiveContrastingRightFacing">
                  <a:rot lat="540000" lon="19200000" rev="0"/>
                </a:camera>
                <a:lightRig rig="threePt" dir="t"/>
              </a:scene3d>
            </p:spPr>
            <p:txBody>
              <a:bodyPr/>
              <a:lstStyle>
                <a:defPPr>
                  <a:defRPr lang="en-US"/>
                </a:defPPr>
                <a:lvl1pPr marR="0" lvl="0" indent="0" defTabSz="457200" fontAlgn="auto">
                  <a:lnSpc>
                    <a:spcPct val="100000"/>
                  </a:lnSpc>
                  <a:spcBef>
                    <a:spcPts val="0"/>
                  </a:spcBef>
                  <a:spcAft>
                    <a:spcPts val="0"/>
                  </a:spcAft>
                  <a:buClrTx/>
                  <a:buSzTx/>
                  <a:buFontTx/>
                  <a:buNone/>
                  <a:tabLst/>
                  <a:defRPr kumimoji="0" sz="8000" b="0" i="0" u="none" strike="noStrike" cap="none" spc="0" normalizeH="0" baseline="0">
                    <a:ln>
                      <a:noFill/>
                    </a:ln>
                    <a:solidFill>
                      <a:prstClr val="black"/>
                    </a:solidFill>
                    <a:effectLst/>
                    <a:uLnTx/>
                    <a:uFillTx/>
                    <a:latin typeface="Aria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200 </a:t>
                </a:r>
                <a:r>
                  <a:rPr kumimoji="0" lang="en-US" sz="1600" b="0" i="0" u="none" strike="noStrike" kern="1200" cap="none" spc="0" normalizeH="0" baseline="0" noProof="0" dirty="0" err="1">
                    <a:ln>
                      <a:noFill/>
                    </a:ln>
                    <a:solidFill>
                      <a:prstClr val="black"/>
                    </a:solidFill>
                    <a:effectLst/>
                    <a:uLnTx/>
                    <a:uFillTx/>
                    <a:latin typeface="Arial"/>
                    <a:ea typeface="+mn-ea"/>
                    <a:cs typeface="+mn-cs"/>
                  </a:rPr>
                  <a:t>mJ</a:t>
                </a:r>
                <a:endParaRPr kumimoji="0" lang="en-US" sz="16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500 fs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50 Hz</a:t>
                </a:r>
              </a:p>
            </p:txBody>
          </p:sp>
          <p:cxnSp>
            <p:nvCxnSpPr>
              <p:cNvPr id="83" name="Straight Arrow Connector 82">
                <a:extLst>
                  <a:ext uri="{FF2B5EF4-FFF2-40B4-BE49-F238E27FC236}">
                    <a16:creationId xmlns:a16="http://schemas.microsoft.com/office/drawing/2014/main" id="{E156118F-B053-9E4B-B48B-2EB75C71C378}"/>
                  </a:ext>
                </a:extLst>
              </p:cNvPr>
              <p:cNvCxnSpPr>
                <a:cxnSpLocks/>
              </p:cNvCxnSpPr>
              <p:nvPr/>
            </p:nvCxnSpPr>
            <p:spPr>
              <a:xfrm flipV="1">
                <a:off x="4715691" y="4083698"/>
                <a:ext cx="875212" cy="142606"/>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143C06D4-B9F4-B943-BAE3-F1F7F5C84E56}"/>
                  </a:ext>
                </a:extLst>
              </p:cNvPr>
              <p:cNvSpPr/>
              <p:nvPr/>
            </p:nvSpPr>
            <p:spPr>
              <a:xfrm>
                <a:off x="3512996" y="3603333"/>
                <a:ext cx="1384572" cy="1384572"/>
              </a:xfrm>
              <a:prstGeom prst="rect">
                <a:avLst/>
              </a:prstGeom>
              <a:solidFill>
                <a:schemeClr val="bg1"/>
              </a:solidFill>
              <a:ln w="9525">
                <a:solidFill>
                  <a:schemeClr val="bg1"/>
                </a:solidFill>
              </a:ln>
              <a:scene3d>
                <a:camera prst="isometricOffAxis1Left"/>
                <a:lightRig rig="threePt" dir="t"/>
              </a:scene3d>
              <a:sp3d extrusionH="254000" contourW="6350" prstMaterial="plastic"/>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cxnSp>
            <p:nvCxnSpPr>
              <p:cNvPr id="86" name="Straight Arrow Connector 85">
                <a:extLst>
                  <a:ext uri="{FF2B5EF4-FFF2-40B4-BE49-F238E27FC236}">
                    <a16:creationId xmlns:a16="http://schemas.microsoft.com/office/drawing/2014/main" id="{574EB90B-C089-FE4F-97C3-933B013E6562}"/>
                  </a:ext>
                </a:extLst>
              </p:cNvPr>
              <p:cNvCxnSpPr>
                <a:cxnSpLocks/>
              </p:cNvCxnSpPr>
              <p:nvPr/>
            </p:nvCxnSpPr>
            <p:spPr>
              <a:xfrm flipV="1">
                <a:off x="3213463" y="4313569"/>
                <a:ext cx="966651" cy="157505"/>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89" name="TextBox 88">
                <a:extLst>
                  <a:ext uri="{FF2B5EF4-FFF2-40B4-BE49-F238E27FC236}">
                    <a16:creationId xmlns:a16="http://schemas.microsoft.com/office/drawing/2014/main" id="{21AD676F-3523-BF4E-9508-9CF9D9EDCF33}"/>
                  </a:ext>
                </a:extLst>
              </p:cNvPr>
              <p:cNvSpPr txBox="1"/>
              <p:nvPr/>
            </p:nvSpPr>
            <p:spPr>
              <a:xfrm>
                <a:off x="4238012" y="5121594"/>
                <a:ext cx="1169554" cy="305539"/>
              </a:xfrm>
              <a:prstGeom prst="rect">
                <a:avLst/>
              </a:prstGeom>
              <a:noFill/>
              <a:ln w="9525">
                <a:noFill/>
                <a:round/>
                <a:headEnd/>
                <a:tailEnd/>
              </a:ln>
              <a:effectLst/>
              <a:scene3d>
                <a:camera prst="perspectiveContrastingRightFacing">
                  <a:rot lat="540000" lon="19200000" rev="0"/>
                </a:camera>
                <a:lightRig rig="threePt" dir="t"/>
              </a:scene3d>
            </p:spPr>
            <p:txBody>
              <a:bodyPr/>
              <a:lstStyle>
                <a:defPPr>
                  <a:defRPr lang="en-US"/>
                </a:defPPr>
                <a:lvl1pPr marR="0" lvl="0" indent="0" defTabSz="457200" fontAlgn="auto">
                  <a:lnSpc>
                    <a:spcPct val="100000"/>
                  </a:lnSpc>
                  <a:spcBef>
                    <a:spcPts val="0"/>
                  </a:spcBef>
                  <a:spcAft>
                    <a:spcPts val="0"/>
                  </a:spcAft>
                  <a:buClrTx/>
                  <a:buSzTx/>
                  <a:buFontTx/>
                  <a:buNone/>
                  <a:tabLst/>
                  <a:defRPr kumimoji="0" sz="1600" b="0" i="0" u="none" strike="noStrike" cap="none" spc="0" normalizeH="0" baseline="0">
                    <a:ln>
                      <a:noFill/>
                    </a:ln>
                    <a:solidFill>
                      <a:prstClr val="black"/>
                    </a:solidFill>
                    <a:effectLst/>
                    <a:uLnTx/>
                    <a:uFillTx/>
                    <a:latin typeface="Aria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Teflon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Beam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Separator</a:t>
                </a:r>
              </a:p>
            </p:txBody>
          </p:sp>
          <p:cxnSp>
            <p:nvCxnSpPr>
              <p:cNvPr id="32" name="Straight Connector 31">
                <a:extLst>
                  <a:ext uri="{FF2B5EF4-FFF2-40B4-BE49-F238E27FC236}">
                    <a16:creationId xmlns:a16="http://schemas.microsoft.com/office/drawing/2014/main" id="{287AEE5F-45E8-1A46-9F74-08599542C196}"/>
                  </a:ext>
                </a:extLst>
              </p:cNvPr>
              <p:cNvCxnSpPr>
                <a:cxnSpLocks/>
                <a:stCxn id="3" idx="2"/>
              </p:cNvCxnSpPr>
              <p:nvPr/>
            </p:nvCxnSpPr>
            <p:spPr>
              <a:xfrm>
                <a:off x="1797776" y="2384664"/>
                <a:ext cx="765204" cy="1665214"/>
              </a:xfrm>
              <a:prstGeom prst="line">
                <a:avLst/>
              </a:prstGeom>
              <a:ln w="9525">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F449DCC2-75FE-FD4F-BEEA-DE85AF4BE3AF}"/>
                  </a:ext>
                </a:extLst>
              </p:cNvPr>
              <p:cNvCxnSpPr>
                <a:cxnSpLocks/>
                <a:stCxn id="61" idx="2"/>
                <a:endCxn id="105" idx="0"/>
              </p:cNvCxnSpPr>
              <p:nvPr/>
            </p:nvCxnSpPr>
            <p:spPr>
              <a:xfrm flipH="1">
                <a:off x="2918370" y="2105153"/>
                <a:ext cx="603703" cy="1851888"/>
              </a:xfrm>
              <a:prstGeom prst="line">
                <a:avLst/>
              </a:prstGeom>
              <a:ln w="9525">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120" name="Freeform 119">
                <a:extLst>
                  <a:ext uri="{FF2B5EF4-FFF2-40B4-BE49-F238E27FC236}">
                    <a16:creationId xmlns:a16="http://schemas.microsoft.com/office/drawing/2014/main" id="{25DE939A-D080-E647-87C7-5AAC5516C085}"/>
                  </a:ext>
                </a:extLst>
              </p:cNvPr>
              <p:cNvSpPr/>
              <p:nvPr/>
            </p:nvSpPr>
            <p:spPr>
              <a:xfrm>
                <a:off x="3165780" y="4081725"/>
                <a:ext cx="922895" cy="629572"/>
              </a:xfrm>
              <a:custGeom>
                <a:avLst/>
                <a:gdLst>
                  <a:gd name="connsiteX0" fmla="*/ 0 w 6837528"/>
                  <a:gd name="connsiteY0" fmla="*/ 1132765 h 2060830"/>
                  <a:gd name="connsiteX1" fmla="*/ 232012 w 6837528"/>
                  <a:gd name="connsiteY1" fmla="*/ 1023583 h 2060830"/>
                  <a:gd name="connsiteX2" fmla="*/ 518615 w 6837528"/>
                  <a:gd name="connsiteY2" fmla="*/ 1160061 h 2060830"/>
                  <a:gd name="connsiteX3" fmla="*/ 791570 w 6837528"/>
                  <a:gd name="connsiteY3" fmla="*/ 941696 h 2060830"/>
                  <a:gd name="connsiteX4" fmla="*/ 1091821 w 6837528"/>
                  <a:gd name="connsiteY4" fmla="*/ 1269243 h 2060830"/>
                  <a:gd name="connsiteX5" fmla="*/ 1378424 w 6837528"/>
                  <a:gd name="connsiteY5" fmla="*/ 777923 h 2060830"/>
                  <a:gd name="connsiteX6" fmla="*/ 1624083 w 6837528"/>
                  <a:gd name="connsiteY6" fmla="*/ 1473959 h 2060830"/>
                  <a:gd name="connsiteX7" fmla="*/ 1910686 w 6837528"/>
                  <a:gd name="connsiteY7" fmla="*/ 518616 h 2060830"/>
                  <a:gd name="connsiteX8" fmla="*/ 2224585 w 6837528"/>
                  <a:gd name="connsiteY8" fmla="*/ 1705971 h 2060830"/>
                  <a:gd name="connsiteX9" fmla="*/ 2470245 w 6837528"/>
                  <a:gd name="connsiteY9" fmla="*/ 245661 h 2060830"/>
                  <a:gd name="connsiteX10" fmla="*/ 2784143 w 6837528"/>
                  <a:gd name="connsiteY10" fmla="*/ 1992574 h 2060830"/>
                  <a:gd name="connsiteX11" fmla="*/ 3029803 w 6837528"/>
                  <a:gd name="connsiteY11" fmla="*/ 40944 h 2060830"/>
                  <a:gd name="connsiteX12" fmla="*/ 3343701 w 6837528"/>
                  <a:gd name="connsiteY12" fmla="*/ 2060813 h 2060830"/>
                  <a:gd name="connsiteX13" fmla="*/ 3603009 w 6837528"/>
                  <a:gd name="connsiteY13" fmla="*/ 1 h 2060830"/>
                  <a:gd name="connsiteX14" fmla="*/ 3916907 w 6837528"/>
                  <a:gd name="connsiteY14" fmla="*/ 2047165 h 2060830"/>
                  <a:gd name="connsiteX15" fmla="*/ 4162567 w 6837528"/>
                  <a:gd name="connsiteY15" fmla="*/ 109183 h 2060830"/>
                  <a:gd name="connsiteX16" fmla="*/ 4476465 w 6837528"/>
                  <a:gd name="connsiteY16" fmla="*/ 1787858 h 2060830"/>
                  <a:gd name="connsiteX17" fmla="*/ 4722125 w 6837528"/>
                  <a:gd name="connsiteY17" fmla="*/ 354843 h 2060830"/>
                  <a:gd name="connsiteX18" fmla="*/ 5022376 w 6837528"/>
                  <a:gd name="connsiteY18" fmla="*/ 1555846 h 2060830"/>
                  <a:gd name="connsiteX19" fmla="*/ 5281683 w 6837528"/>
                  <a:gd name="connsiteY19" fmla="*/ 586855 h 2060830"/>
                  <a:gd name="connsiteX20" fmla="*/ 5568286 w 6837528"/>
                  <a:gd name="connsiteY20" fmla="*/ 1323834 h 2060830"/>
                  <a:gd name="connsiteX21" fmla="*/ 5841242 w 6837528"/>
                  <a:gd name="connsiteY21" fmla="*/ 777923 h 2060830"/>
                  <a:gd name="connsiteX22" fmla="*/ 6127845 w 6837528"/>
                  <a:gd name="connsiteY22" fmla="*/ 1146413 h 2060830"/>
                  <a:gd name="connsiteX23" fmla="*/ 6400800 w 6837528"/>
                  <a:gd name="connsiteY23" fmla="*/ 900753 h 2060830"/>
                  <a:gd name="connsiteX24" fmla="*/ 6673755 w 6837528"/>
                  <a:gd name="connsiteY24" fmla="*/ 1064526 h 2060830"/>
                  <a:gd name="connsiteX25" fmla="*/ 6837528 w 6837528"/>
                  <a:gd name="connsiteY25" fmla="*/ 996287 h 2060830"/>
                  <a:gd name="connsiteX0" fmla="*/ 0 w 6837528"/>
                  <a:gd name="connsiteY0" fmla="*/ 1132765 h 2060830"/>
                  <a:gd name="connsiteX1" fmla="*/ 257412 w 6837528"/>
                  <a:gd name="connsiteY1" fmla="*/ 1020408 h 2060830"/>
                  <a:gd name="connsiteX2" fmla="*/ 518615 w 6837528"/>
                  <a:gd name="connsiteY2" fmla="*/ 1160061 h 2060830"/>
                  <a:gd name="connsiteX3" fmla="*/ 791570 w 6837528"/>
                  <a:gd name="connsiteY3" fmla="*/ 941696 h 2060830"/>
                  <a:gd name="connsiteX4" fmla="*/ 1091821 w 6837528"/>
                  <a:gd name="connsiteY4" fmla="*/ 1269243 h 2060830"/>
                  <a:gd name="connsiteX5" fmla="*/ 1378424 w 6837528"/>
                  <a:gd name="connsiteY5" fmla="*/ 777923 h 2060830"/>
                  <a:gd name="connsiteX6" fmla="*/ 1624083 w 6837528"/>
                  <a:gd name="connsiteY6" fmla="*/ 1473959 h 2060830"/>
                  <a:gd name="connsiteX7" fmla="*/ 1910686 w 6837528"/>
                  <a:gd name="connsiteY7" fmla="*/ 518616 h 2060830"/>
                  <a:gd name="connsiteX8" fmla="*/ 2224585 w 6837528"/>
                  <a:gd name="connsiteY8" fmla="*/ 1705971 h 2060830"/>
                  <a:gd name="connsiteX9" fmla="*/ 2470245 w 6837528"/>
                  <a:gd name="connsiteY9" fmla="*/ 245661 h 2060830"/>
                  <a:gd name="connsiteX10" fmla="*/ 2784143 w 6837528"/>
                  <a:gd name="connsiteY10" fmla="*/ 1992574 h 2060830"/>
                  <a:gd name="connsiteX11" fmla="*/ 3029803 w 6837528"/>
                  <a:gd name="connsiteY11" fmla="*/ 40944 h 2060830"/>
                  <a:gd name="connsiteX12" fmla="*/ 3343701 w 6837528"/>
                  <a:gd name="connsiteY12" fmla="*/ 2060813 h 2060830"/>
                  <a:gd name="connsiteX13" fmla="*/ 3603009 w 6837528"/>
                  <a:gd name="connsiteY13" fmla="*/ 1 h 2060830"/>
                  <a:gd name="connsiteX14" fmla="*/ 3916907 w 6837528"/>
                  <a:gd name="connsiteY14" fmla="*/ 2047165 h 2060830"/>
                  <a:gd name="connsiteX15" fmla="*/ 4162567 w 6837528"/>
                  <a:gd name="connsiteY15" fmla="*/ 109183 h 2060830"/>
                  <a:gd name="connsiteX16" fmla="*/ 4476465 w 6837528"/>
                  <a:gd name="connsiteY16" fmla="*/ 1787858 h 2060830"/>
                  <a:gd name="connsiteX17" fmla="*/ 4722125 w 6837528"/>
                  <a:gd name="connsiteY17" fmla="*/ 354843 h 2060830"/>
                  <a:gd name="connsiteX18" fmla="*/ 5022376 w 6837528"/>
                  <a:gd name="connsiteY18" fmla="*/ 1555846 h 2060830"/>
                  <a:gd name="connsiteX19" fmla="*/ 5281683 w 6837528"/>
                  <a:gd name="connsiteY19" fmla="*/ 586855 h 2060830"/>
                  <a:gd name="connsiteX20" fmla="*/ 5568286 w 6837528"/>
                  <a:gd name="connsiteY20" fmla="*/ 1323834 h 2060830"/>
                  <a:gd name="connsiteX21" fmla="*/ 5841242 w 6837528"/>
                  <a:gd name="connsiteY21" fmla="*/ 777923 h 2060830"/>
                  <a:gd name="connsiteX22" fmla="*/ 6127845 w 6837528"/>
                  <a:gd name="connsiteY22" fmla="*/ 1146413 h 2060830"/>
                  <a:gd name="connsiteX23" fmla="*/ 6400800 w 6837528"/>
                  <a:gd name="connsiteY23" fmla="*/ 900753 h 2060830"/>
                  <a:gd name="connsiteX24" fmla="*/ 6673755 w 6837528"/>
                  <a:gd name="connsiteY24" fmla="*/ 1064526 h 2060830"/>
                  <a:gd name="connsiteX25" fmla="*/ 6837528 w 6837528"/>
                  <a:gd name="connsiteY25" fmla="*/ 996287 h 2060830"/>
                  <a:gd name="connsiteX0" fmla="*/ 0 w 6818478"/>
                  <a:gd name="connsiteY0" fmla="*/ 1107365 h 2060830"/>
                  <a:gd name="connsiteX1" fmla="*/ 238362 w 6818478"/>
                  <a:gd name="connsiteY1" fmla="*/ 1020408 h 2060830"/>
                  <a:gd name="connsiteX2" fmla="*/ 499565 w 6818478"/>
                  <a:gd name="connsiteY2" fmla="*/ 1160061 h 2060830"/>
                  <a:gd name="connsiteX3" fmla="*/ 772520 w 6818478"/>
                  <a:gd name="connsiteY3" fmla="*/ 941696 h 2060830"/>
                  <a:gd name="connsiteX4" fmla="*/ 1072771 w 6818478"/>
                  <a:gd name="connsiteY4" fmla="*/ 1269243 h 2060830"/>
                  <a:gd name="connsiteX5" fmla="*/ 1359374 w 6818478"/>
                  <a:gd name="connsiteY5" fmla="*/ 777923 h 2060830"/>
                  <a:gd name="connsiteX6" fmla="*/ 1605033 w 6818478"/>
                  <a:gd name="connsiteY6" fmla="*/ 1473959 h 2060830"/>
                  <a:gd name="connsiteX7" fmla="*/ 1891636 w 6818478"/>
                  <a:gd name="connsiteY7" fmla="*/ 518616 h 2060830"/>
                  <a:gd name="connsiteX8" fmla="*/ 2205535 w 6818478"/>
                  <a:gd name="connsiteY8" fmla="*/ 170597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72520 w 6818478"/>
                  <a:gd name="connsiteY3" fmla="*/ 941696 h 2060830"/>
                  <a:gd name="connsiteX4" fmla="*/ 1072771 w 6818478"/>
                  <a:gd name="connsiteY4" fmla="*/ 1269243 h 2060830"/>
                  <a:gd name="connsiteX5" fmla="*/ 1359374 w 6818478"/>
                  <a:gd name="connsiteY5" fmla="*/ 777923 h 2060830"/>
                  <a:gd name="connsiteX6" fmla="*/ 1605033 w 6818478"/>
                  <a:gd name="connsiteY6" fmla="*/ 1473959 h 2060830"/>
                  <a:gd name="connsiteX7" fmla="*/ 1891636 w 6818478"/>
                  <a:gd name="connsiteY7" fmla="*/ 518616 h 2060830"/>
                  <a:gd name="connsiteX8" fmla="*/ 2205535 w 6818478"/>
                  <a:gd name="connsiteY8" fmla="*/ 170597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72771 w 6818478"/>
                  <a:gd name="connsiteY4" fmla="*/ 1269243 h 2060830"/>
                  <a:gd name="connsiteX5" fmla="*/ 1359374 w 6818478"/>
                  <a:gd name="connsiteY5" fmla="*/ 777923 h 2060830"/>
                  <a:gd name="connsiteX6" fmla="*/ 1605033 w 6818478"/>
                  <a:gd name="connsiteY6" fmla="*/ 1473959 h 2060830"/>
                  <a:gd name="connsiteX7" fmla="*/ 1891636 w 6818478"/>
                  <a:gd name="connsiteY7" fmla="*/ 518616 h 2060830"/>
                  <a:gd name="connsiteX8" fmla="*/ 2205535 w 6818478"/>
                  <a:gd name="connsiteY8" fmla="*/ 170597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05033 w 6818478"/>
                  <a:gd name="connsiteY6" fmla="*/ 1473959 h 2060830"/>
                  <a:gd name="connsiteX7" fmla="*/ 1891636 w 6818478"/>
                  <a:gd name="connsiteY7" fmla="*/ 518616 h 2060830"/>
                  <a:gd name="connsiteX8" fmla="*/ 2205535 w 6818478"/>
                  <a:gd name="connsiteY8" fmla="*/ 170597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891636 w 6818478"/>
                  <a:gd name="connsiteY7" fmla="*/ 518616 h 2060830"/>
                  <a:gd name="connsiteX8" fmla="*/ 2205535 w 6818478"/>
                  <a:gd name="connsiteY8" fmla="*/ 170597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05535 w 6818478"/>
                  <a:gd name="connsiteY8" fmla="*/ 170597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51195 w 6818478"/>
                  <a:gd name="connsiteY9" fmla="*/ 2456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63895 w 6818478"/>
                  <a:gd name="connsiteY9" fmla="*/ 2583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63895 w 6818478"/>
                  <a:gd name="connsiteY9" fmla="*/ 258361 h 2060830"/>
                  <a:gd name="connsiteX10" fmla="*/ 2765093 w 6818478"/>
                  <a:gd name="connsiteY10" fmla="*/ 199257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63895 w 6818478"/>
                  <a:gd name="connsiteY9" fmla="*/ 258361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63895 w 6818478"/>
                  <a:gd name="connsiteY9" fmla="*/ 258361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48020 w 6818478"/>
                  <a:gd name="connsiteY9" fmla="*/ 261536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48020 w 6818478"/>
                  <a:gd name="connsiteY9" fmla="*/ 261536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48020 w 6818478"/>
                  <a:gd name="connsiteY9" fmla="*/ 261536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48020 w 6818478"/>
                  <a:gd name="connsiteY9" fmla="*/ 261536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65 h 2060830"/>
                  <a:gd name="connsiteX1" fmla="*/ 238362 w 6818478"/>
                  <a:gd name="connsiteY1" fmla="*/ 1020408 h 2060830"/>
                  <a:gd name="connsiteX2" fmla="*/ 524965 w 6818478"/>
                  <a:gd name="connsiteY2" fmla="*/ 1160061 h 2060830"/>
                  <a:gd name="connsiteX3" fmla="*/ 788395 w 6818478"/>
                  <a:gd name="connsiteY3" fmla="*/ 938521 h 2060830"/>
                  <a:gd name="connsiteX4" fmla="*/ 1085471 w 6818478"/>
                  <a:gd name="connsiteY4" fmla="*/ 1262893 h 2060830"/>
                  <a:gd name="connsiteX5" fmla="*/ 1359374 w 6818478"/>
                  <a:gd name="connsiteY5" fmla="*/ 777923 h 2060830"/>
                  <a:gd name="connsiteX6" fmla="*/ 1633608 w 6818478"/>
                  <a:gd name="connsiteY6" fmla="*/ 1454909 h 2060830"/>
                  <a:gd name="connsiteX7" fmla="*/ 1907511 w 6818478"/>
                  <a:gd name="connsiteY7" fmla="*/ 521791 h 2060830"/>
                  <a:gd name="connsiteX8" fmla="*/ 2218235 w 6818478"/>
                  <a:gd name="connsiteY8" fmla="*/ 1699621 h 2060830"/>
                  <a:gd name="connsiteX9" fmla="*/ 2448020 w 6818478"/>
                  <a:gd name="connsiteY9" fmla="*/ 261536 h 2060830"/>
                  <a:gd name="connsiteX10" fmla="*/ 2768268 w 6818478"/>
                  <a:gd name="connsiteY10" fmla="*/ 1935424 h 2060830"/>
                  <a:gd name="connsiteX11" fmla="*/ 3010753 w 6818478"/>
                  <a:gd name="connsiteY11" fmla="*/ 40944 h 2060830"/>
                  <a:gd name="connsiteX12" fmla="*/ 3324651 w 6818478"/>
                  <a:gd name="connsiteY12" fmla="*/ 2060813 h 2060830"/>
                  <a:gd name="connsiteX13" fmla="*/ 3583959 w 6818478"/>
                  <a:gd name="connsiteY13" fmla="*/ 1 h 2060830"/>
                  <a:gd name="connsiteX14" fmla="*/ 3897857 w 6818478"/>
                  <a:gd name="connsiteY14" fmla="*/ 2047165 h 2060830"/>
                  <a:gd name="connsiteX15" fmla="*/ 4143517 w 6818478"/>
                  <a:gd name="connsiteY15" fmla="*/ 109183 h 2060830"/>
                  <a:gd name="connsiteX16" fmla="*/ 4457415 w 6818478"/>
                  <a:gd name="connsiteY16" fmla="*/ 1787858 h 2060830"/>
                  <a:gd name="connsiteX17" fmla="*/ 4703075 w 6818478"/>
                  <a:gd name="connsiteY17" fmla="*/ 354843 h 2060830"/>
                  <a:gd name="connsiteX18" fmla="*/ 5003326 w 6818478"/>
                  <a:gd name="connsiteY18" fmla="*/ 1555846 h 2060830"/>
                  <a:gd name="connsiteX19" fmla="*/ 5262633 w 6818478"/>
                  <a:gd name="connsiteY19" fmla="*/ 586855 h 2060830"/>
                  <a:gd name="connsiteX20" fmla="*/ 5549236 w 6818478"/>
                  <a:gd name="connsiteY20" fmla="*/ 1323834 h 2060830"/>
                  <a:gd name="connsiteX21" fmla="*/ 5822192 w 6818478"/>
                  <a:gd name="connsiteY21" fmla="*/ 777923 h 2060830"/>
                  <a:gd name="connsiteX22" fmla="*/ 6108795 w 6818478"/>
                  <a:gd name="connsiteY22" fmla="*/ 1146413 h 2060830"/>
                  <a:gd name="connsiteX23" fmla="*/ 6381750 w 6818478"/>
                  <a:gd name="connsiteY23" fmla="*/ 900753 h 2060830"/>
                  <a:gd name="connsiteX24" fmla="*/ 6654705 w 6818478"/>
                  <a:gd name="connsiteY24" fmla="*/ 1064526 h 2060830"/>
                  <a:gd name="connsiteX25" fmla="*/ 6818478 w 6818478"/>
                  <a:gd name="connsiteY25" fmla="*/ 996287 h 206083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43517 w 6818478"/>
                  <a:gd name="connsiteY15" fmla="*/ 109213 h 2060860"/>
                  <a:gd name="connsiteX16" fmla="*/ 4457415 w 6818478"/>
                  <a:gd name="connsiteY16" fmla="*/ 1787888 h 2060860"/>
                  <a:gd name="connsiteX17" fmla="*/ 4703075 w 6818478"/>
                  <a:gd name="connsiteY17" fmla="*/ 354873 h 2060860"/>
                  <a:gd name="connsiteX18" fmla="*/ 5003326 w 6818478"/>
                  <a:gd name="connsiteY18" fmla="*/ 1555876 h 2060860"/>
                  <a:gd name="connsiteX19" fmla="*/ 5262633 w 6818478"/>
                  <a:gd name="connsiteY19" fmla="*/ 586885 h 2060860"/>
                  <a:gd name="connsiteX20" fmla="*/ 5549236 w 6818478"/>
                  <a:gd name="connsiteY20" fmla="*/ 1323864 h 2060860"/>
                  <a:gd name="connsiteX21" fmla="*/ 5822192 w 6818478"/>
                  <a:gd name="connsiteY21" fmla="*/ 77795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7415 w 6818478"/>
                  <a:gd name="connsiteY16" fmla="*/ 1787888 h 2060860"/>
                  <a:gd name="connsiteX17" fmla="*/ 4703075 w 6818478"/>
                  <a:gd name="connsiteY17" fmla="*/ 354873 h 2060860"/>
                  <a:gd name="connsiteX18" fmla="*/ 5003326 w 6818478"/>
                  <a:gd name="connsiteY18" fmla="*/ 1555876 h 2060860"/>
                  <a:gd name="connsiteX19" fmla="*/ 5262633 w 6818478"/>
                  <a:gd name="connsiteY19" fmla="*/ 586885 h 2060860"/>
                  <a:gd name="connsiteX20" fmla="*/ 5549236 w 6818478"/>
                  <a:gd name="connsiteY20" fmla="*/ 1323864 h 2060860"/>
                  <a:gd name="connsiteX21" fmla="*/ 5822192 w 6818478"/>
                  <a:gd name="connsiteY21" fmla="*/ 77795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703075 w 6818478"/>
                  <a:gd name="connsiteY17" fmla="*/ 354873 h 2060860"/>
                  <a:gd name="connsiteX18" fmla="*/ 5003326 w 6818478"/>
                  <a:gd name="connsiteY18" fmla="*/ 1555876 h 2060860"/>
                  <a:gd name="connsiteX19" fmla="*/ 5262633 w 6818478"/>
                  <a:gd name="connsiteY19" fmla="*/ 586885 h 2060860"/>
                  <a:gd name="connsiteX20" fmla="*/ 5549236 w 6818478"/>
                  <a:gd name="connsiteY20" fmla="*/ 1323864 h 2060860"/>
                  <a:gd name="connsiteX21" fmla="*/ 5822192 w 6818478"/>
                  <a:gd name="connsiteY21" fmla="*/ 77795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687200 w 6818478"/>
                  <a:gd name="connsiteY17" fmla="*/ 323123 h 2060860"/>
                  <a:gd name="connsiteX18" fmla="*/ 5003326 w 6818478"/>
                  <a:gd name="connsiteY18" fmla="*/ 1555876 h 2060860"/>
                  <a:gd name="connsiteX19" fmla="*/ 5262633 w 6818478"/>
                  <a:gd name="connsiteY19" fmla="*/ 586885 h 2060860"/>
                  <a:gd name="connsiteX20" fmla="*/ 5549236 w 6818478"/>
                  <a:gd name="connsiteY20" fmla="*/ 1323864 h 2060860"/>
                  <a:gd name="connsiteX21" fmla="*/ 5822192 w 6818478"/>
                  <a:gd name="connsiteY21" fmla="*/ 77795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687200 w 6818478"/>
                  <a:gd name="connsiteY17" fmla="*/ 323123 h 2060860"/>
                  <a:gd name="connsiteX18" fmla="*/ 4990626 w 6818478"/>
                  <a:gd name="connsiteY18" fmla="*/ 1520951 h 2060860"/>
                  <a:gd name="connsiteX19" fmla="*/ 5262633 w 6818478"/>
                  <a:gd name="connsiteY19" fmla="*/ 586885 h 2060860"/>
                  <a:gd name="connsiteX20" fmla="*/ 5549236 w 6818478"/>
                  <a:gd name="connsiteY20" fmla="*/ 1323864 h 2060860"/>
                  <a:gd name="connsiteX21" fmla="*/ 5822192 w 6818478"/>
                  <a:gd name="connsiteY21" fmla="*/ 77795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687200 w 6818478"/>
                  <a:gd name="connsiteY17" fmla="*/ 323123 h 2060860"/>
                  <a:gd name="connsiteX18" fmla="*/ 4990626 w 6818478"/>
                  <a:gd name="connsiteY18" fmla="*/ 1520951 h 2060860"/>
                  <a:gd name="connsiteX19" fmla="*/ 5262633 w 6818478"/>
                  <a:gd name="connsiteY19" fmla="*/ 586885 h 2060860"/>
                  <a:gd name="connsiteX20" fmla="*/ 5539711 w 6818478"/>
                  <a:gd name="connsiteY20" fmla="*/ 1292114 h 2060860"/>
                  <a:gd name="connsiteX21" fmla="*/ 5822192 w 6818478"/>
                  <a:gd name="connsiteY21" fmla="*/ 77795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687200 w 6818478"/>
                  <a:gd name="connsiteY17" fmla="*/ 323123 h 2060860"/>
                  <a:gd name="connsiteX18" fmla="*/ 4990626 w 6818478"/>
                  <a:gd name="connsiteY18" fmla="*/ 1520951 h 2060860"/>
                  <a:gd name="connsiteX19" fmla="*/ 5262633 w 6818478"/>
                  <a:gd name="connsiteY19" fmla="*/ 586885 h 2060860"/>
                  <a:gd name="connsiteX20" fmla="*/ 5539711 w 6818478"/>
                  <a:gd name="connsiteY20" fmla="*/ 1292114 h 2060860"/>
                  <a:gd name="connsiteX21" fmla="*/ 5819017 w 6818478"/>
                  <a:gd name="connsiteY21" fmla="*/ 797003 h 2060860"/>
                  <a:gd name="connsiteX22" fmla="*/ 6108795 w 6818478"/>
                  <a:gd name="connsiteY22" fmla="*/ 11464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687200 w 6818478"/>
                  <a:gd name="connsiteY17" fmla="*/ 323123 h 2060860"/>
                  <a:gd name="connsiteX18" fmla="*/ 4990626 w 6818478"/>
                  <a:gd name="connsiteY18" fmla="*/ 1520951 h 2060860"/>
                  <a:gd name="connsiteX19" fmla="*/ 5262633 w 6818478"/>
                  <a:gd name="connsiteY19" fmla="*/ 586885 h 2060860"/>
                  <a:gd name="connsiteX20" fmla="*/ 5539711 w 6818478"/>
                  <a:gd name="connsiteY20" fmla="*/ 1292114 h 2060860"/>
                  <a:gd name="connsiteX21" fmla="*/ 5819017 w 6818478"/>
                  <a:gd name="connsiteY21" fmla="*/ 797003 h 2060860"/>
                  <a:gd name="connsiteX22" fmla="*/ 6102445 w 6818478"/>
                  <a:gd name="connsiteY22" fmla="*/ 1133743 h 2060860"/>
                  <a:gd name="connsiteX23" fmla="*/ 6381750 w 6818478"/>
                  <a:gd name="connsiteY23" fmla="*/ 900783 h 2060860"/>
                  <a:gd name="connsiteX24" fmla="*/ 6654705 w 6818478"/>
                  <a:gd name="connsiteY24" fmla="*/ 1064556 h 2060860"/>
                  <a:gd name="connsiteX25" fmla="*/ 6818478 w 6818478"/>
                  <a:gd name="connsiteY25" fmla="*/ 996317 h 2060860"/>
                  <a:gd name="connsiteX0" fmla="*/ 0 w 6818478"/>
                  <a:gd name="connsiteY0" fmla="*/ 1107395 h 2060860"/>
                  <a:gd name="connsiteX1" fmla="*/ 238362 w 6818478"/>
                  <a:gd name="connsiteY1" fmla="*/ 1020438 h 2060860"/>
                  <a:gd name="connsiteX2" fmla="*/ 524965 w 6818478"/>
                  <a:gd name="connsiteY2" fmla="*/ 1160091 h 2060860"/>
                  <a:gd name="connsiteX3" fmla="*/ 788395 w 6818478"/>
                  <a:gd name="connsiteY3" fmla="*/ 938551 h 2060860"/>
                  <a:gd name="connsiteX4" fmla="*/ 1085471 w 6818478"/>
                  <a:gd name="connsiteY4" fmla="*/ 1262923 h 2060860"/>
                  <a:gd name="connsiteX5" fmla="*/ 1359374 w 6818478"/>
                  <a:gd name="connsiteY5" fmla="*/ 777953 h 2060860"/>
                  <a:gd name="connsiteX6" fmla="*/ 1633608 w 6818478"/>
                  <a:gd name="connsiteY6" fmla="*/ 1454939 h 2060860"/>
                  <a:gd name="connsiteX7" fmla="*/ 1907511 w 6818478"/>
                  <a:gd name="connsiteY7" fmla="*/ 521821 h 2060860"/>
                  <a:gd name="connsiteX8" fmla="*/ 2218235 w 6818478"/>
                  <a:gd name="connsiteY8" fmla="*/ 1699651 h 2060860"/>
                  <a:gd name="connsiteX9" fmla="*/ 2448020 w 6818478"/>
                  <a:gd name="connsiteY9" fmla="*/ 261566 h 2060860"/>
                  <a:gd name="connsiteX10" fmla="*/ 2768268 w 6818478"/>
                  <a:gd name="connsiteY10" fmla="*/ 1935454 h 2060860"/>
                  <a:gd name="connsiteX11" fmla="*/ 3010753 w 6818478"/>
                  <a:gd name="connsiteY11" fmla="*/ 40974 h 2060860"/>
                  <a:gd name="connsiteX12" fmla="*/ 3324651 w 6818478"/>
                  <a:gd name="connsiteY12" fmla="*/ 2060843 h 2060860"/>
                  <a:gd name="connsiteX13" fmla="*/ 3583959 w 6818478"/>
                  <a:gd name="connsiteY13" fmla="*/ 31 h 2060860"/>
                  <a:gd name="connsiteX14" fmla="*/ 3878807 w 6818478"/>
                  <a:gd name="connsiteY14" fmla="*/ 2005920 h 2060860"/>
                  <a:gd name="connsiteX15" fmla="*/ 4124467 w 6818478"/>
                  <a:gd name="connsiteY15" fmla="*/ 121913 h 2060860"/>
                  <a:gd name="connsiteX16" fmla="*/ 4451065 w 6818478"/>
                  <a:gd name="connsiteY16" fmla="*/ 1819638 h 2060860"/>
                  <a:gd name="connsiteX17" fmla="*/ 4687200 w 6818478"/>
                  <a:gd name="connsiteY17" fmla="*/ 323123 h 2060860"/>
                  <a:gd name="connsiteX18" fmla="*/ 4990626 w 6818478"/>
                  <a:gd name="connsiteY18" fmla="*/ 1520951 h 2060860"/>
                  <a:gd name="connsiteX19" fmla="*/ 5262633 w 6818478"/>
                  <a:gd name="connsiteY19" fmla="*/ 586885 h 2060860"/>
                  <a:gd name="connsiteX20" fmla="*/ 5539711 w 6818478"/>
                  <a:gd name="connsiteY20" fmla="*/ 1292114 h 2060860"/>
                  <a:gd name="connsiteX21" fmla="*/ 5819017 w 6818478"/>
                  <a:gd name="connsiteY21" fmla="*/ 797003 h 2060860"/>
                  <a:gd name="connsiteX22" fmla="*/ 6102445 w 6818478"/>
                  <a:gd name="connsiteY22" fmla="*/ 1133743 h 2060860"/>
                  <a:gd name="connsiteX23" fmla="*/ 6381750 w 6818478"/>
                  <a:gd name="connsiteY23" fmla="*/ 900783 h 2060860"/>
                  <a:gd name="connsiteX24" fmla="*/ 6645180 w 6818478"/>
                  <a:gd name="connsiteY24" fmla="*/ 1048681 h 2060860"/>
                  <a:gd name="connsiteX25" fmla="*/ 6818478 w 6818478"/>
                  <a:gd name="connsiteY25" fmla="*/ 996317 h 206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818478" h="2060860">
                    <a:moveTo>
                      <a:pt x="0" y="1107395"/>
                    </a:moveTo>
                    <a:cubicBezTo>
                      <a:pt x="72788" y="1050529"/>
                      <a:pt x="150868" y="1011655"/>
                      <a:pt x="238362" y="1020438"/>
                    </a:cubicBezTo>
                    <a:cubicBezTo>
                      <a:pt x="325856" y="1029221"/>
                      <a:pt x="433293" y="1173739"/>
                      <a:pt x="524965" y="1160091"/>
                    </a:cubicBezTo>
                    <a:cubicBezTo>
                      <a:pt x="616637" y="1146443"/>
                      <a:pt x="694977" y="921412"/>
                      <a:pt x="788395" y="938551"/>
                    </a:cubicBezTo>
                    <a:cubicBezTo>
                      <a:pt x="881813" y="955690"/>
                      <a:pt x="990308" y="1289689"/>
                      <a:pt x="1085471" y="1262923"/>
                    </a:cubicBezTo>
                    <a:cubicBezTo>
                      <a:pt x="1180634" y="1236157"/>
                      <a:pt x="1239443" y="749125"/>
                      <a:pt x="1359374" y="777953"/>
                    </a:cubicBezTo>
                    <a:cubicBezTo>
                      <a:pt x="1479305" y="806781"/>
                      <a:pt x="1523202" y="1510328"/>
                      <a:pt x="1633608" y="1454939"/>
                    </a:cubicBezTo>
                    <a:cubicBezTo>
                      <a:pt x="1744014" y="1399550"/>
                      <a:pt x="1813248" y="503261"/>
                      <a:pt x="1907511" y="521821"/>
                    </a:cubicBezTo>
                    <a:cubicBezTo>
                      <a:pt x="2001774" y="540381"/>
                      <a:pt x="2105925" y="1717627"/>
                      <a:pt x="2218235" y="1699651"/>
                    </a:cubicBezTo>
                    <a:cubicBezTo>
                      <a:pt x="2330545" y="1681675"/>
                      <a:pt x="2340473" y="231791"/>
                      <a:pt x="2448020" y="261566"/>
                    </a:cubicBezTo>
                    <a:cubicBezTo>
                      <a:pt x="2555567" y="291341"/>
                      <a:pt x="2674479" y="1972219"/>
                      <a:pt x="2768268" y="1935454"/>
                    </a:cubicBezTo>
                    <a:cubicBezTo>
                      <a:pt x="2862057" y="1898689"/>
                      <a:pt x="2918023" y="20076"/>
                      <a:pt x="3010753" y="40974"/>
                    </a:cubicBezTo>
                    <a:cubicBezTo>
                      <a:pt x="3103483" y="61872"/>
                      <a:pt x="3229117" y="2067667"/>
                      <a:pt x="3324651" y="2060843"/>
                    </a:cubicBezTo>
                    <a:cubicBezTo>
                      <a:pt x="3420185" y="2054019"/>
                      <a:pt x="3491600" y="9185"/>
                      <a:pt x="3583959" y="31"/>
                    </a:cubicBezTo>
                    <a:cubicBezTo>
                      <a:pt x="3676318" y="-9123"/>
                      <a:pt x="3788722" y="1985606"/>
                      <a:pt x="3878807" y="2005920"/>
                    </a:cubicBezTo>
                    <a:cubicBezTo>
                      <a:pt x="3968892" y="2026234"/>
                      <a:pt x="4029091" y="152960"/>
                      <a:pt x="4124467" y="121913"/>
                    </a:cubicBezTo>
                    <a:cubicBezTo>
                      <a:pt x="4219843" y="90866"/>
                      <a:pt x="4357276" y="1786103"/>
                      <a:pt x="4451065" y="1819638"/>
                    </a:cubicBezTo>
                    <a:cubicBezTo>
                      <a:pt x="4544854" y="1853173"/>
                      <a:pt x="4597273" y="372904"/>
                      <a:pt x="4687200" y="323123"/>
                    </a:cubicBezTo>
                    <a:cubicBezTo>
                      <a:pt x="4777127" y="273342"/>
                      <a:pt x="4894720" y="1476991"/>
                      <a:pt x="4990626" y="1520951"/>
                    </a:cubicBezTo>
                    <a:cubicBezTo>
                      <a:pt x="5086532" y="1564911"/>
                      <a:pt x="5171119" y="625024"/>
                      <a:pt x="5262633" y="586885"/>
                    </a:cubicBezTo>
                    <a:cubicBezTo>
                      <a:pt x="5354147" y="548746"/>
                      <a:pt x="5446980" y="1257094"/>
                      <a:pt x="5539711" y="1292114"/>
                    </a:cubicBezTo>
                    <a:cubicBezTo>
                      <a:pt x="5632442" y="1327134"/>
                      <a:pt x="5725228" y="823398"/>
                      <a:pt x="5819017" y="797003"/>
                    </a:cubicBezTo>
                    <a:cubicBezTo>
                      <a:pt x="5912806" y="770608"/>
                      <a:pt x="6008656" y="1116446"/>
                      <a:pt x="6102445" y="1133743"/>
                    </a:cubicBezTo>
                    <a:cubicBezTo>
                      <a:pt x="6196234" y="1151040"/>
                      <a:pt x="6291294" y="914960"/>
                      <a:pt x="6381750" y="900783"/>
                    </a:cubicBezTo>
                    <a:cubicBezTo>
                      <a:pt x="6472206" y="886606"/>
                      <a:pt x="6572392" y="1032759"/>
                      <a:pt x="6645180" y="1048681"/>
                    </a:cubicBezTo>
                    <a:cubicBezTo>
                      <a:pt x="6717968" y="1064603"/>
                      <a:pt x="6818478" y="996317"/>
                      <a:pt x="6818478" y="996317"/>
                    </a:cubicBezTo>
                  </a:path>
                </a:pathLst>
              </a:custGeom>
              <a:noFill/>
              <a:ln w="25400">
                <a:solidFill>
                  <a:srgbClr val="7030A0"/>
                </a:solidFill>
              </a:ln>
              <a:scene3d>
                <a:camera prst="isometricOffAxis2Right">
                  <a:rot lat="540000" lon="19200000"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030A0"/>
                  </a:solidFill>
                  <a:effectLst/>
                  <a:uLnTx/>
                  <a:uFillTx/>
                  <a:latin typeface="Arial"/>
                  <a:ea typeface="+mn-ea"/>
                  <a:cs typeface="+mn-cs"/>
                </a:endParaRPr>
              </a:p>
            </p:txBody>
          </p:sp>
          <p:sp>
            <p:nvSpPr>
              <p:cNvPr id="129" name="TextBox 128">
                <a:extLst>
                  <a:ext uri="{FF2B5EF4-FFF2-40B4-BE49-F238E27FC236}">
                    <a16:creationId xmlns:a16="http://schemas.microsoft.com/office/drawing/2014/main" id="{D7E535F8-78C3-2741-9B01-68DCBDAF703B}"/>
                  </a:ext>
                </a:extLst>
              </p:cNvPr>
              <p:cNvSpPr txBox="1"/>
              <p:nvPr/>
            </p:nvSpPr>
            <p:spPr>
              <a:xfrm>
                <a:off x="4687498" y="4424273"/>
                <a:ext cx="840959" cy="644115"/>
              </a:xfrm>
              <a:prstGeom prst="rect">
                <a:avLst/>
              </a:prstGeom>
              <a:noFill/>
              <a:ln w="9525">
                <a:noFill/>
                <a:round/>
                <a:headEnd/>
                <a:tailEnd/>
              </a:ln>
              <a:effectLst/>
              <a:scene3d>
                <a:camera prst="perspectiveContrastingRightFacing">
                  <a:rot lat="540000" lon="19200000" rev="0"/>
                </a:camera>
                <a:lightRig rig="threePt" dir="t"/>
              </a:scene3d>
            </p:spPr>
            <p:txBody>
              <a:bodyPr/>
              <a:lstStyle>
                <a:defPPr>
                  <a:defRPr lang="en-US"/>
                </a:defPPr>
                <a:lvl1pPr marR="0" lvl="0" indent="0" defTabSz="457200" fontAlgn="auto">
                  <a:lnSpc>
                    <a:spcPct val="100000"/>
                  </a:lnSpc>
                  <a:spcBef>
                    <a:spcPts val="0"/>
                  </a:spcBef>
                  <a:spcAft>
                    <a:spcPts val="0"/>
                  </a:spcAft>
                  <a:buClrTx/>
                  <a:buSzTx/>
                  <a:buFontTx/>
                  <a:buNone/>
                  <a:tabLst/>
                  <a:defRPr kumimoji="0" sz="1600" b="0" i="0" u="none" strike="noStrike" cap="none" spc="0" normalizeH="0" baseline="0">
                    <a:ln>
                      <a:noFill/>
                    </a:ln>
                    <a:solidFill>
                      <a:prstClr val="black"/>
                    </a:solidFill>
                    <a:effectLst/>
                    <a:uLnTx/>
                    <a:uFillTx/>
                    <a:latin typeface="Aria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THz</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Wave</a:t>
                </a:r>
              </a:p>
            </p:txBody>
          </p:sp>
          <p:sp>
            <p:nvSpPr>
              <p:cNvPr id="153" name="TextBox 152">
                <a:extLst>
                  <a:ext uri="{FF2B5EF4-FFF2-40B4-BE49-F238E27FC236}">
                    <a16:creationId xmlns:a16="http://schemas.microsoft.com/office/drawing/2014/main" id="{64B47C5E-74FA-D34A-8834-99DB7E09639A}"/>
                  </a:ext>
                </a:extLst>
              </p:cNvPr>
              <p:cNvSpPr txBox="1"/>
              <p:nvPr/>
            </p:nvSpPr>
            <p:spPr>
              <a:xfrm>
                <a:off x="541825" y="5138210"/>
                <a:ext cx="1620929" cy="886607"/>
              </a:xfrm>
              <a:prstGeom prst="rect">
                <a:avLst/>
              </a:prstGeom>
              <a:noFill/>
              <a:ln w="9525">
                <a:noFill/>
                <a:round/>
                <a:headEnd/>
                <a:tailEnd/>
              </a:ln>
              <a:effectLst/>
            </p:spPr>
            <p:txBody>
              <a:bodyPr/>
              <a:lstStyle>
                <a:defPPr>
                  <a:defRPr lang="en-US"/>
                </a:defPPr>
                <a:lvl1pPr marR="0" lvl="0" indent="0" defTabSz="457200" fontAlgn="auto">
                  <a:lnSpc>
                    <a:spcPct val="100000"/>
                  </a:lnSpc>
                  <a:spcBef>
                    <a:spcPts val="0"/>
                  </a:spcBef>
                  <a:spcAft>
                    <a:spcPts val="0"/>
                  </a:spcAft>
                  <a:buClrTx/>
                  <a:buSzTx/>
                  <a:buFontTx/>
                  <a:buNone/>
                  <a:tabLst/>
                  <a:defRPr kumimoji="0" sz="8000" b="0" i="0" u="none" strike="noStrike" cap="none" spc="0" normalizeH="0" baseline="0">
                    <a:ln>
                      <a:noFill/>
                    </a:ln>
                    <a:solidFill>
                      <a:prstClr val="black"/>
                    </a:solidFill>
                    <a:effectLst/>
                    <a:uLnTx/>
                    <a:uFillTx/>
                    <a:latin typeface="Aria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Incident beam: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6.3 x 5.7 mm</a:t>
                </a:r>
                <a:r>
                  <a:rPr kumimoji="0" lang="en-US" sz="1600" b="0" i="0" u="none" strike="noStrike" kern="1200" cap="none" spc="0" normalizeH="0" baseline="30000" noProof="0" dirty="0">
                    <a:ln>
                      <a:noFill/>
                    </a:ln>
                    <a:solidFill>
                      <a:prstClr val="black"/>
                    </a:solidFill>
                    <a:effectLst/>
                    <a:uLnTx/>
                    <a:uFillTx/>
                    <a:latin typeface="Arial"/>
                    <a:ea typeface="+mn-ea"/>
                    <a:cs typeface="+mn-cs"/>
                  </a:rPr>
                  <a:t>2</a:t>
                </a:r>
                <a:r>
                  <a:rPr kumimoji="0" lang="en-US" sz="1600" b="0" i="0" u="none" strike="noStrike" kern="1200" cap="none" spc="0" normalizeH="0" baseline="0" noProof="0" dirty="0">
                    <a:ln>
                      <a:noFill/>
                    </a:ln>
                    <a:solidFill>
                      <a:prstClr val="black"/>
                    </a:solidFill>
                    <a:effectLst/>
                    <a:uLnTx/>
                    <a:uFillTx/>
                    <a:latin typeface="Arial"/>
                    <a:ea typeface="+mn-ea"/>
                    <a:cs typeface="+mn-cs"/>
                  </a:rPr>
                  <a:t> (1/e</a:t>
                </a:r>
                <a:r>
                  <a:rPr kumimoji="0" lang="en-US" sz="1600" b="0" i="0" u="none" strike="noStrike" kern="1200" cap="none" spc="0" normalizeH="0" baseline="30000" noProof="0" dirty="0">
                    <a:ln>
                      <a:noFill/>
                    </a:ln>
                    <a:solidFill>
                      <a:prstClr val="black"/>
                    </a:solidFill>
                    <a:effectLst/>
                    <a:uLnTx/>
                    <a:uFillTx/>
                    <a:latin typeface="Arial"/>
                    <a:ea typeface="+mn-ea"/>
                    <a:cs typeface="+mn-cs"/>
                  </a:rPr>
                  <a:t>2</a:t>
                </a:r>
                <a:r>
                  <a:rPr kumimoji="0" lang="en-US" sz="1600" b="0" i="0" u="none" strike="noStrike" kern="1200" cap="none" spc="0" normalizeH="0" baseline="0" noProof="0" dirty="0">
                    <a:ln>
                      <a:noFill/>
                    </a:ln>
                    <a:solidFill>
                      <a:prstClr val="black"/>
                    </a:solidFill>
                    <a:effectLst/>
                    <a:uLnTx/>
                    <a:uFillTx/>
                    <a:latin typeface="Arial"/>
                    <a:ea typeface="+mn-ea"/>
                    <a:cs typeface="+mn-cs"/>
                  </a:rPr>
                  <a:t> radius)</a:t>
                </a:r>
              </a:p>
            </p:txBody>
          </p:sp>
        </p:grpSp>
      </p:grpSp>
      <p:grpSp>
        <p:nvGrpSpPr>
          <p:cNvPr id="5" name="Group 4">
            <a:extLst>
              <a:ext uri="{FF2B5EF4-FFF2-40B4-BE49-F238E27FC236}">
                <a16:creationId xmlns:a16="http://schemas.microsoft.com/office/drawing/2014/main" id="{EC281351-3D37-788E-8574-6C1376E1B2BC}"/>
              </a:ext>
            </a:extLst>
          </p:cNvPr>
          <p:cNvGrpSpPr/>
          <p:nvPr/>
        </p:nvGrpSpPr>
        <p:grpSpPr>
          <a:xfrm>
            <a:off x="5294702" y="865259"/>
            <a:ext cx="5859016" cy="5384712"/>
            <a:chOff x="4438694" y="299651"/>
            <a:chExt cx="6933912" cy="6372591"/>
          </a:xfrm>
        </p:grpSpPr>
        <p:pic>
          <p:nvPicPr>
            <p:cNvPr id="95" name="Picture 94">
              <a:extLst>
                <a:ext uri="{FF2B5EF4-FFF2-40B4-BE49-F238E27FC236}">
                  <a16:creationId xmlns:a16="http://schemas.microsoft.com/office/drawing/2014/main" id="{3320D383-9916-BD4F-96EB-486B656414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38694" y="299651"/>
              <a:ext cx="3753292" cy="2743200"/>
            </a:xfrm>
            <a:prstGeom prst="rect">
              <a:avLst/>
            </a:prstGeom>
          </p:spPr>
        </p:pic>
        <p:pic>
          <p:nvPicPr>
            <p:cNvPr id="2" name="Picture 1">
              <a:extLst>
                <a:ext uri="{FF2B5EF4-FFF2-40B4-BE49-F238E27FC236}">
                  <a16:creationId xmlns:a16="http://schemas.microsoft.com/office/drawing/2014/main" id="{CE78994B-1D96-0022-6246-5EA359A67E8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656836" y="3498116"/>
              <a:ext cx="2715770" cy="3174126"/>
            </a:xfrm>
            <a:prstGeom prst="rect">
              <a:avLst/>
            </a:prstGeom>
          </p:spPr>
        </p:pic>
        <p:pic>
          <p:nvPicPr>
            <p:cNvPr id="4" name="Picture 3">
              <a:extLst>
                <a:ext uri="{FF2B5EF4-FFF2-40B4-BE49-F238E27FC236}">
                  <a16:creationId xmlns:a16="http://schemas.microsoft.com/office/drawing/2014/main" id="{CC160EC5-4032-080D-BB22-77CAF60E22A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655283" y="299651"/>
              <a:ext cx="2717321" cy="2743200"/>
            </a:xfrm>
            <a:prstGeom prst="rect">
              <a:avLst/>
            </a:prstGeom>
          </p:spPr>
        </p:pic>
      </p:grpSp>
      <p:pic>
        <p:nvPicPr>
          <p:cNvPr id="8" name="Picture 7">
            <a:extLst>
              <a:ext uri="{FF2B5EF4-FFF2-40B4-BE49-F238E27FC236}">
                <a16:creationId xmlns:a16="http://schemas.microsoft.com/office/drawing/2014/main" id="{B4005987-5AF3-36EE-E1CA-0F5A2C021F3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553991" y="3533561"/>
            <a:ext cx="2134617" cy="1970759"/>
          </a:xfrm>
          <a:prstGeom prst="rect">
            <a:avLst/>
          </a:prstGeom>
        </p:spPr>
      </p:pic>
    </p:spTree>
    <p:extLst>
      <p:ext uri="{BB962C8B-B14F-4D97-AF65-F5344CB8AC3E}">
        <p14:creationId xmlns:p14="http://schemas.microsoft.com/office/powerpoint/2010/main" val="3182114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p:cNvSpPr>
            <a:spLocks noGrp="1"/>
          </p:cNvSpPr>
          <p:nvPr>
            <p:ph type="title"/>
          </p:nvPr>
        </p:nvSpPr>
        <p:spPr/>
        <p:txBody>
          <a:bodyPr>
            <a:normAutofit/>
          </a:bodyPr>
          <a:lstStyle/>
          <a:p>
            <a:r>
              <a:rPr lang="en-US" dirty="0">
                <a:solidFill>
                  <a:srgbClr val="C00000"/>
                </a:solidFill>
              </a:rPr>
              <a:t>STEAM</a:t>
            </a:r>
            <a:r>
              <a:rPr lang="en-US" dirty="0"/>
              <a:t> device yields practical beam acceleration &amp; manipulation</a:t>
            </a:r>
          </a:p>
        </p:txBody>
      </p:sp>
      <p:sp>
        <p:nvSpPr>
          <p:cNvPr id="6" name="Footer Placeholder 5">
            <a:extLst>
              <a:ext uri="{FF2B5EF4-FFF2-40B4-BE49-F238E27FC236}">
                <a16:creationId xmlns:a16="http://schemas.microsoft.com/office/drawing/2014/main" id="{2CD29B0C-10E5-8640-AA2C-6084F779AAA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a:ln>
                  <a:noFill/>
                </a:ln>
                <a:solidFill>
                  <a:prstClr val="black"/>
                </a:solidFill>
                <a:effectLst/>
                <a:uLnTx/>
                <a:uFillTx/>
                <a:latin typeface="Arial"/>
                <a:ea typeface="+mn-ea"/>
                <a:cs typeface="+mn-cs"/>
              </a:rPr>
              <a:t>N.H. Matlis | PhASE26 | Sept 21</a:t>
            </a:r>
            <a:endParaRPr kumimoji="0" lang="en-US" sz="900" b="0" i="1" u="none" strike="noStrike" kern="1200" cap="none" spc="0" normalizeH="0" baseline="0" noProof="0" dirty="0">
              <a:ln>
                <a:noFill/>
              </a:ln>
              <a:solidFill>
                <a:prstClr val="black"/>
              </a:solidFill>
              <a:effectLst/>
              <a:uLnTx/>
              <a:uFillTx/>
              <a:latin typeface="Arial"/>
              <a:ea typeface="+mn-ea"/>
              <a:cs typeface="+mn-cs"/>
            </a:endParaRPr>
          </a:p>
        </p:txBody>
      </p:sp>
      <p:pic>
        <p:nvPicPr>
          <p:cNvPr id="132" name="Picture 2">
            <a:extLst>
              <a:ext uri="{FF2B5EF4-FFF2-40B4-BE49-F238E27FC236}">
                <a16:creationId xmlns:a16="http://schemas.microsoft.com/office/drawing/2014/main" id="{B24E28F2-1102-5A47-82EF-AD7F3ACCFEC8}"/>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t="2391"/>
          <a:stretch/>
        </p:blipFill>
        <p:spPr bwMode="auto">
          <a:xfrm>
            <a:off x="2607266" y="1114097"/>
            <a:ext cx="6146625" cy="3923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9" name="TextBox 178">
            <a:extLst>
              <a:ext uri="{FF2B5EF4-FFF2-40B4-BE49-F238E27FC236}">
                <a16:creationId xmlns:a16="http://schemas.microsoft.com/office/drawing/2014/main" id="{0025FD9A-5646-9C41-AEAA-0E24166EF702}"/>
              </a:ext>
            </a:extLst>
          </p:cNvPr>
          <p:cNvSpPr txBox="1"/>
          <p:nvPr/>
        </p:nvSpPr>
        <p:spPr>
          <a:xfrm>
            <a:off x="350299" y="790447"/>
            <a:ext cx="1682325"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egmented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T</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Hz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E</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lectron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A</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ccelerator &amp;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M</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anipulator</a:t>
            </a:r>
          </a:p>
        </p:txBody>
      </p:sp>
      <p:sp>
        <p:nvSpPr>
          <p:cNvPr id="180" name="TextBox 179">
            <a:extLst>
              <a:ext uri="{FF2B5EF4-FFF2-40B4-BE49-F238E27FC236}">
                <a16:creationId xmlns:a16="http://schemas.microsoft.com/office/drawing/2014/main" id="{4F2CD003-7713-BA4C-94D6-D39454D2F580}"/>
              </a:ext>
            </a:extLst>
          </p:cNvPr>
          <p:cNvSpPr txBox="1"/>
          <p:nvPr/>
        </p:nvSpPr>
        <p:spPr>
          <a:xfrm>
            <a:off x="3297685" y="585035"/>
            <a:ext cx="387317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C00000"/>
                </a:solidFill>
                <a:effectLst/>
                <a:uLnTx/>
                <a:uFillTx/>
                <a:latin typeface="Arial"/>
                <a:ea typeface="+mn-ea"/>
                <a:cs typeface="+mn-cs"/>
              </a:rPr>
              <a:t>D. Zhang et al., Nature Photon. </a:t>
            </a:r>
            <a:r>
              <a:rPr kumimoji="0" lang="en-US" sz="1400" b="1" i="1" u="none" strike="noStrike" kern="1200" cap="none" spc="0" normalizeH="0" baseline="0" noProof="0" dirty="0">
                <a:ln>
                  <a:noFill/>
                </a:ln>
                <a:solidFill>
                  <a:srgbClr val="C00000"/>
                </a:solidFill>
                <a:effectLst/>
                <a:uLnTx/>
                <a:uFillTx/>
                <a:latin typeface="Arial"/>
                <a:ea typeface="+mn-ea"/>
                <a:cs typeface="+mn-cs"/>
              </a:rPr>
              <a:t>12</a:t>
            </a:r>
            <a:r>
              <a:rPr kumimoji="0" lang="en-US" sz="1400" b="0" i="1" u="none" strike="noStrike" kern="1200" cap="none" spc="0" normalizeH="0" baseline="0" noProof="0" dirty="0">
                <a:ln>
                  <a:noFill/>
                </a:ln>
                <a:solidFill>
                  <a:srgbClr val="C00000"/>
                </a:solidFill>
                <a:effectLst/>
                <a:uLnTx/>
                <a:uFillTx/>
                <a:latin typeface="Arial"/>
                <a:ea typeface="+mn-ea"/>
                <a:cs typeface="+mn-cs"/>
              </a:rPr>
              <a:t>, 336 (2018)</a:t>
            </a:r>
          </a:p>
        </p:txBody>
      </p:sp>
      <p:pic>
        <p:nvPicPr>
          <p:cNvPr id="4" name="Picture 3">
            <a:extLst>
              <a:ext uri="{FF2B5EF4-FFF2-40B4-BE49-F238E27FC236}">
                <a16:creationId xmlns:a16="http://schemas.microsoft.com/office/drawing/2014/main" id="{662DBF76-5265-794E-8419-3F2F90985D50}"/>
              </a:ext>
            </a:extLst>
          </p:cNvPr>
          <p:cNvPicPr>
            <a:picLocks noChangeAspect="1"/>
          </p:cNvPicPr>
          <p:nvPr/>
        </p:nvPicPr>
        <p:blipFill>
          <a:blip r:embed="rId4"/>
          <a:stretch>
            <a:fillRect/>
          </a:stretch>
        </p:blipFill>
        <p:spPr>
          <a:xfrm>
            <a:off x="417444" y="2502332"/>
            <a:ext cx="1710906" cy="2266950"/>
          </a:xfrm>
          <a:prstGeom prst="rect">
            <a:avLst/>
          </a:prstGeom>
        </p:spPr>
      </p:pic>
      <p:grpSp>
        <p:nvGrpSpPr>
          <p:cNvPr id="5" name="Group 4">
            <a:extLst>
              <a:ext uri="{FF2B5EF4-FFF2-40B4-BE49-F238E27FC236}">
                <a16:creationId xmlns:a16="http://schemas.microsoft.com/office/drawing/2014/main" id="{D3BC6094-10AD-D251-62D0-8369DF5BB1B0}"/>
              </a:ext>
            </a:extLst>
          </p:cNvPr>
          <p:cNvGrpSpPr/>
          <p:nvPr/>
        </p:nvGrpSpPr>
        <p:grpSpPr>
          <a:xfrm>
            <a:off x="3701360" y="715225"/>
            <a:ext cx="8240161" cy="5676522"/>
            <a:chOff x="3701360" y="715225"/>
            <a:chExt cx="8240161" cy="5676522"/>
          </a:xfrm>
        </p:grpSpPr>
        <p:grpSp>
          <p:nvGrpSpPr>
            <p:cNvPr id="45" name="Group 44">
              <a:extLst>
                <a:ext uri="{FF2B5EF4-FFF2-40B4-BE49-F238E27FC236}">
                  <a16:creationId xmlns:a16="http://schemas.microsoft.com/office/drawing/2014/main" id="{B2D8F2EF-44E4-864A-8D5C-2BFA65D8B0DA}"/>
                </a:ext>
              </a:extLst>
            </p:cNvPr>
            <p:cNvGrpSpPr/>
            <p:nvPr/>
          </p:nvGrpSpPr>
          <p:grpSpPr>
            <a:xfrm>
              <a:off x="3701360" y="4860205"/>
              <a:ext cx="2563638" cy="1531542"/>
              <a:chOff x="4154033" y="4869258"/>
              <a:chExt cx="2563638" cy="1531542"/>
            </a:xfrm>
          </p:grpSpPr>
          <p:sp>
            <p:nvSpPr>
              <p:cNvPr id="54" name="Rounded Rectangle 53">
                <a:extLst>
                  <a:ext uri="{FF2B5EF4-FFF2-40B4-BE49-F238E27FC236}">
                    <a16:creationId xmlns:a16="http://schemas.microsoft.com/office/drawing/2014/main" id="{1E9751A1-1050-8246-857A-A404B54C334D}"/>
                  </a:ext>
                </a:extLst>
              </p:cNvPr>
              <p:cNvSpPr/>
              <p:nvPr/>
            </p:nvSpPr>
            <p:spPr>
              <a:xfrm>
                <a:off x="4154033" y="4869258"/>
                <a:ext cx="2563638" cy="1531542"/>
              </a:xfrm>
              <a:prstGeom prst="roundRect">
                <a:avLst/>
              </a:prstGeom>
              <a:solidFill>
                <a:schemeClr val="bg1"/>
              </a:solidFill>
              <a:ln w="9525">
                <a:solidFill>
                  <a:schemeClr val="tx1"/>
                </a:soli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nvGrpSpPr>
              <p:cNvPr id="17" name="Group 16">
                <a:extLst>
                  <a:ext uri="{FF2B5EF4-FFF2-40B4-BE49-F238E27FC236}">
                    <a16:creationId xmlns:a16="http://schemas.microsoft.com/office/drawing/2014/main" id="{5123D643-CDFF-5648-81AB-4E9ADB552587}"/>
                  </a:ext>
                </a:extLst>
              </p:cNvPr>
              <p:cNvGrpSpPr/>
              <p:nvPr/>
            </p:nvGrpSpPr>
            <p:grpSpPr>
              <a:xfrm>
                <a:off x="4220978" y="5253944"/>
                <a:ext cx="2436959" cy="866276"/>
                <a:chOff x="809594" y="2750660"/>
                <a:chExt cx="3624717" cy="1288493"/>
              </a:xfrm>
            </p:grpSpPr>
            <p:pic>
              <p:nvPicPr>
                <p:cNvPr id="18" name="Picture 5">
                  <a:extLst>
                    <a:ext uri="{FF2B5EF4-FFF2-40B4-BE49-F238E27FC236}">
                      <a16:creationId xmlns:a16="http://schemas.microsoft.com/office/drawing/2014/main" id="{4C8F710D-7131-CD45-8155-CE9A73D24277}"/>
                    </a:ext>
                  </a:extLst>
                </p:cNvPr>
                <p:cNvPicPr>
                  <a:picLocks noChangeArrowheads="1"/>
                </p:cNvPicPr>
                <p:nvPr/>
              </p:nvPicPr>
              <p:blipFill rotWithShape="1">
                <a:blip r:embed="rId5" cstate="hqprint">
                  <a:extLst>
                    <a:ext uri="{28A0092B-C50C-407E-A947-70E740481C1C}">
                      <a14:useLocalDpi xmlns:a14="http://schemas.microsoft.com/office/drawing/2010/main"/>
                    </a:ext>
                  </a:extLst>
                </a:blip>
                <a:srcRect l="12819" t="27862" r="9312" b="29734"/>
                <a:stretch/>
              </p:blipFill>
              <p:spPr bwMode="auto">
                <a:xfrm>
                  <a:off x="874148" y="3418767"/>
                  <a:ext cx="3560163" cy="620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6">
                  <a:extLst>
                    <a:ext uri="{FF2B5EF4-FFF2-40B4-BE49-F238E27FC236}">
                      <a16:creationId xmlns:a16="http://schemas.microsoft.com/office/drawing/2014/main" id="{6FACC3EE-1B0D-2A4F-A31C-8C29576DF0FB}"/>
                    </a:ext>
                  </a:extLst>
                </p:cNvPr>
                <p:cNvPicPr>
                  <a:picLocks noChangeArrowheads="1"/>
                </p:cNvPicPr>
                <p:nvPr/>
              </p:nvPicPr>
              <p:blipFill rotWithShape="1">
                <a:blip r:embed="rId6" cstate="hqprint">
                  <a:extLst>
                    <a:ext uri="{28A0092B-C50C-407E-A947-70E740481C1C}">
                      <a14:useLocalDpi xmlns:a14="http://schemas.microsoft.com/office/drawing/2010/main"/>
                    </a:ext>
                  </a:extLst>
                </a:blip>
                <a:srcRect l="12859" t="29269" r="9436" b="29144"/>
                <a:stretch/>
              </p:blipFill>
              <p:spPr bwMode="auto">
                <a:xfrm>
                  <a:off x="874147" y="2750660"/>
                  <a:ext cx="3552668" cy="608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a:extLst>
                    <a:ext uri="{FF2B5EF4-FFF2-40B4-BE49-F238E27FC236}">
                      <a16:creationId xmlns:a16="http://schemas.microsoft.com/office/drawing/2014/main" id="{09C446C7-B487-F545-96A6-8EC51A0D9B27}"/>
                    </a:ext>
                  </a:extLst>
                </p:cNvPr>
                <p:cNvSpPr txBox="1"/>
                <p:nvPr/>
              </p:nvSpPr>
              <p:spPr>
                <a:xfrm>
                  <a:off x="809594" y="2836749"/>
                  <a:ext cx="1493047" cy="45778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Unstreaked</a:t>
                  </a:r>
                  <a:endParaRPr kumimoji="0" lang="en-US"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24" name="TextBox 23">
                  <a:extLst>
                    <a:ext uri="{FF2B5EF4-FFF2-40B4-BE49-F238E27FC236}">
                      <a16:creationId xmlns:a16="http://schemas.microsoft.com/office/drawing/2014/main" id="{35A54617-5A06-FA47-BB6C-D7C6C7D11AC4}"/>
                    </a:ext>
                  </a:extLst>
                </p:cNvPr>
                <p:cNvSpPr txBox="1"/>
                <p:nvPr/>
              </p:nvSpPr>
              <p:spPr>
                <a:xfrm>
                  <a:off x="1477757" y="3338219"/>
                  <a:ext cx="1855459" cy="45778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Streaked beam</a:t>
                  </a:r>
                </a:p>
              </p:txBody>
            </p:sp>
            <p:sp>
              <p:nvSpPr>
                <p:cNvPr id="26" name="TextBox 25">
                  <a:extLst>
                    <a:ext uri="{FF2B5EF4-FFF2-40B4-BE49-F238E27FC236}">
                      <a16:creationId xmlns:a16="http://schemas.microsoft.com/office/drawing/2014/main" id="{D6C87630-809F-4540-84BD-A0AF269F13F1}"/>
                    </a:ext>
                  </a:extLst>
                </p:cNvPr>
                <p:cNvSpPr txBox="1"/>
                <p:nvPr/>
              </p:nvSpPr>
              <p:spPr>
                <a:xfrm>
                  <a:off x="3183755" y="2836749"/>
                  <a:ext cx="854055" cy="45778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beam</a:t>
                  </a:r>
                  <a:endParaRPr kumimoji="0" lang="en-US"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32" name="TextBox 31">
                <a:extLst>
                  <a:ext uri="{FF2B5EF4-FFF2-40B4-BE49-F238E27FC236}">
                    <a16:creationId xmlns:a16="http://schemas.microsoft.com/office/drawing/2014/main" id="{55BBCCF2-FCF3-424F-8391-07A6D09F5692}"/>
                  </a:ext>
                </a:extLst>
              </p:cNvPr>
              <p:cNvSpPr txBox="1"/>
              <p:nvPr/>
            </p:nvSpPr>
            <p:spPr>
              <a:xfrm>
                <a:off x="4378295" y="4909438"/>
                <a:ext cx="1909497"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C00000"/>
                    </a:solidFill>
                    <a:effectLst/>
                    <a:uLnTx/>
                    <a:uFillTx/>
                    <a:latin typeface="Arial"/>
                    <a:ea typeface="+mn-ea"/>
                    <a:cs typeface="+mn-cs"/>
                  </a:rPr>
                  <a:t>streaking: </a:t>
                </a:r>
                <a:r>
                  <a:rPr kumimoji="0" lang="en-US" sz="1400" b="0" i="0" u="none" strike="noStrike" kern="1200" cap="none" spc="0" normalizeH="0" baseline="0" noProof="0" dirty="0">
                    <a:ln>
                      <a:noFill/>
                    </a:ln>
                    <a:solidFill>
                      <a:prstClr val="black"/>
                    </a:solidFill>
                    <a:effectLst/>
                    <a:uLnTx/>
                    <a:uFillTx/>
                    <a:latin typeface="Arial"/>
                    <a:ea typeface="+mn-ea"/>
                    <a:cs typeface="+mn-cs"/>
                  </a:rPr>
                  <a:t>140 µrad/fs</a:t>
                </a:r>
              </a:p>
            </p:txBody>
          </p:sp>
          <p:sp>
            <p:nvSpPr>
              <p:cNvPr id="33" name="TextBox 32">
                <a:extLst>
                  <a:ext uri="{FF2B5EF4-FFF2-40B4-BE49-F238E27FC236}">
                    <a16:creationId xmlns:a16="http://schemas.microsoft.com/office/drawing/2014/main" id="{7E072643-B9AB-154C-9395-5CCDA5840FA0}"/>
                  </a:ext>
                </a:extLst>
              </p:cNvPr>
              <p:cNvSpPr txBox="1"/>
              <p:nvPr/>
            </p:nvSpPr>
            <p:spPr>
              <a:xfrm>
                <a:off x="4615514" y="6109202"/>
                <a:ext cx="162576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Resolution: sub-10 fs</a:t>
                </a:r>
              </a:p>
            </p:txBody>
          </p:sp>
        </p:grpSp>
        <p:grpSp>
          <p:nvGrpSpPr>
            <p:cNvPr id="46" name="Group 45">
              <a:extLst>
                <a:ext uri="{FF2B5EF4-FFF2-40B4-BE49-F238E27FC236}">
                  <a16:creationId xmlns:a16="http://schemas.microsoft.com/office/drawing/2014/main" id="{50AFEEB2-61F4-6E4E-A795-B0E87E06CEE6}"/>
                </a:ext>
              </a:extLst>
            </p:cNvPr>
            <p:cNvGrpSpPr/>
            <p:nvPr/>
          </p:nvGrpSpPr>
          <p:grpSpPr>
            <a:xfrm>
              <a:off x="9522735" y="2815628"/>
              <a:ext cx="2418786" cy="2245259"/>
              <a:chOff x="7377065" y="4273236"/>
              <a:chExt cx="2418786" cy="2245259"/>
            </a:xfrm>
          </p:grpSpPr>
          <p:sp>
            <p:nvSpPr>
              <p:cNvPr id="53" name="Rounded Rectangle 52">
                <a:extLst>
                  <a:ext uri="{FF2B5EF4-FFF2-40B4-BE49-F238E27FC236}">
                    <a16:creationId xmlns:a16="http://schemas.microsoft.com/office/drawing/2014/main" id="{9FFA81DF-77DC-1446-8CC9-33F695888F49}"/>
                  </a:ext>
                </a:extLst>
              </p:cNvPr>
              <p:cNvSpPr/>
              <p:nvPr/>
            </p:nvSpPr>
            <p:spPr>
              <a:xfrm>
                <a:off x="7377065" y="4273236"/>
                <a:ext cx="2418786" cy="2245259"/>
              </a:xfrm>
              <a:prstGeom prst="roundRect">
                <a:avLst/>
              </a:prstGeom>
              <a:solidFill>
                <a:schemeClr val="bg1"/>
              </a:solidFill>
              <a:ln w="9525">
                <a:solidFill>
                  <a:schemeClr val="tx1"/>
                </a:soli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pic>
            <p:nvPicPr>
              <p:cNvPr id="34" name="Picture 2" descr="Fig. 4">
                <a:extLst>
                  <a:ext uri="{FF2B5EF4-FFF2-40B4-BE49-F238E27FC236}">
                    <a16:creationId xmlns:a16="http://schemas.microsoft.com/office/drawing/2014/main" id="{1C8D6328-71A8-9543-9380-42EB2B6E95E8}"/>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7505323" y="4553893"/>
                <a:ext cx="2054777" cy="191933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2C213523-5F0A-D34A-80F1-7ACB790A2F9B}"/>
                      </a:ext>
                    </a:extLst>
                  </p:cNvPr>
                  <p:cNvSpPr txBox="1"/>
                  <p:nvPr/>
                </p:nvSpPr>
                <p:spPr>
                  <a:xfrm>
                    <a:off x="7555446" y="4305551"/>
                    <a:ext cx="2083647"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C00000"/>
                        </a:solidFill>
                        <a:effectLst/>
                        <a:uLnTx/>
                        <a:uFillTx/>
                        <a:latin typeface="Arial"/>
                        <a:ea typeface="+mn-ea"/>
                        <a:cs typeface="+mn-cs"/>
                      </a:rPr>
                      <a:t>compression: </a:t>
                    </a:r>
                    <a14:m>
                      <m:oMath xmlns:m="http://schemas.openxmlformats.org/officeDocument/2006/math">
                        <m:r>
                          <a:rPr kumimoji="0" lang="en-US" sz="1400" b="0" i="1"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m:t>𝜏</m:t>
                        </m:r>
                        <m:r>
                          <a:rPr kumimoji="0" lang="en-US" sz="1400" b="0" i="1"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m:t>≈100 </m:t>
                        </m:r>
                        <m:r>
                          <m:rPr>
                            <m:nor/>
                          </m:rPr>
                          <a:rPr kumimoji="0" lang="en-US" sz="1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m:t>fs</m:t>
                        </m:r>
                      </m:oMath>
                    </a14:m>
                    <a:endParaRPr kumimoji="0" lang="en-US" sz="14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35" name="TextBox 34">
                    <a:extLst>
                      <a:ext uri="{FF2B5EF4-FFF2-40B4-BE49-F238E27FC236}">
                        <a16:creationId xmlns:a16="http://schemas.microsoft.com/office/drawing/2014/main" id="{2C213523-5F0A-D34A-80F1-7ACB790A2F9B}"/>
                      </a:ext>
                    </a:extLst>
                  </p:cNvPr>
                  <p:cNvSpPr txBox="1">
                    <a:spLocks noRot="1" noChangeAspect="1" noMove="1" noResize="1" noEditPoints="1" noAdjustHandles="1" noChangeArrowheads="1" noChangeShapeType="1" noTextEdit="1"/>
                  </p:cNvSpPr>
                  <p:nvPr/>
                </p:nvSpPr>
                <p:spPr>
                  <a:xfrm>
                    <a:off x="7555446" y="4305551"/>
                    <a:ext cx="2083647" cy="307777"/>
                  </a:xfrm>
                  <a:prstGeom prst="rect">
                    <a:avLst/>
                  </a:prstGeom>
                  <a:blipFill>
                    <a:blip r:embed="rId8"/>
                    <a:stretch>
                      <a:fillRect t="-4000" b="-20000"/>
                    </a:stretch>
                  </a:blipFill>
                </p:spPr>
                <p:txBody>
                  <a:bodyPr/>
                  <a:lstStyle/>
                  <a:p>
                    <a:r>
                      <a:rPr lang="en-US">
                        <a:noFill/>
                      </a:rPr>
                      <a:t> </a:t>
                    </a:r>
                  </a:p>
                </p:txBody>
              </p:sp>
            </mc:Fallback>
          </mc:AlternateContent>
        </p:grpSp>
        <p:grpSp>
          <p:nvGrpSpPr>
            <p:cNvPr id="47" name="Group 46">
              <a:extLst>
                <a:ext uri="{FF2B5EF4-FFF2-40B4-BE49-F238E27FC236}">
                  <a16:creationId xmlns:a16="http://schemas.microsoft.com/office/drawing/2014/main" id="{3C46EE06-52F5-8344-966E-62F205879046}"/>
                </a:ext>
              </a:extLst>
            </p:cNvPr>
            <p:cNvGrpSpPr/>
            <p:nvPr/>
          </p:nvGrpSpPr>
          <p:grpSpPr>
            <a:xfrm>
              <a:off x="6734269" y="4262866"/>
              <a:ext cx="2656522" cy="1820267"/>
              <a:chOff x="9359774" y="2669456"/>
              <a:chExt cx="2656522" cy="1820267"/>
            </a:xfrm>
          </p:grpSpPr>
          <p:sp>
            <p:nvSpPr>
              <p:cNvPr id="52" name="Rounded Rectangle 51">
                <a:extLst>
                  <a:ext uri="{FF2B5EF4-FFF2-40B4-BE49-F238E27FC236}">
                    <a16:creationId xmlns:a16="http://schemas.microsoft.com/office/drawing/2014/main" id="{BE7A6AF7-385C-1B4B-B022-9F287C8B4469}"/>
                  </a:ext>
                </a:extLst>
              </p:cNvPr>
              <p:cNvSpPr/>
              <p:nvPr/>
            </p:nvSpPr>
            <p:spPr>
              <a:xfrm>
                <a:off x="9359774" y="2678319"/>
                <a:ext cx="2589291" cy="1785040"/>
              </a:xfrm>
              <a:prstGeom prst="roundRect">
                <a:avLst/>
              </a:prstGeom>
              <a:solidFill>
                <a:schemeClr val="bg1"/>
              </a:solidFill>
              <a:ln w="9525">
                <a:solidFill>
                  <a:schemeClr val="tx1"/>
                </a:soli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grpSp>
            <p:nvGrpSpPr>
              <p:cNvPr id="38" name="Group 37">
                <a:extLst>
                  <a:ext uri="{FF2B5EF4-FFF2-40B4-BE49-F238E27FC236}">
                    <a16:creationId xmlns:a16="http://schemas.microsoft.com/office/drawing/2014/main" id="{6D245747-7A72-7647-B745-2F8EC7BF7001}"/>
                  </a:ext>
                </a:extLst>
              </p:cNvPr>
              <p:cNvGrpSpPr/>
              <p:nvPr/>
            </p:nvGrpSpPr>
            <p:grpSpPr>
              <a:xfrm>
                <a:off x="9383518" y="2961317"/>
                <a:ext cx="2632778" cy="1528406"/>
                <a:chOff x="5587096" y="742035"/>
                <a:chExt cx="3450338" cy="1936997"/>
              </a:xfrm>
            </p:grpSpPr>
            <p:pic>
              <p:nvPicPr>
                <p:cNvPr id="39" name="Picture 88">
                  <a:extLst>
                    <a:ext uri="{FF2B5EF4-FFF2-40B4-BE49-F238E27FC236}">
                      <a16:creationId xmlns:a16="http://schemas.microsoft.com/office/drawing/2014/main" id="{CE49A2D8-F6D3-4C45-B135-7571DDA3A07C}"/>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587096" y="742035"/>
                  <a:ext cx="3450338" cy="1936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13">
                  <a:extLst>
                    <a:ext uri="{FF2B5EF4-FFF2-40B4-BE49-F238E27FC236}">
                      <a16:creationId xmlns:a16="http://schemas.microsoft.com/office/drawing/2014/main" id="{BA20D0A4-E67B-5749-8EF4-0A995B2656E6}"/>
                    </a:ext>
                  </a:extLst>
                </p:cNvPr>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l="32795" t="23809" r="32954" b="28636"/>
                <a:stretch/>
              </p:blipFill>
              <p:spPr bwMode="auto">
                <a:xfrm>
                  <a:off x="6156325" y="1467127"/>
                  <a:ext cx="492125" cy="406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12">
                  <a:extLst>
                    <a:ext uri="{FF2B5EF4-FFF2-40B4-BE49-F238E27FC236}">
                      <a16:creationId xmlns:a16="http://schemas.microsoft.com/office/drawing/2014/main" id="{E020A225-B73B-A444-9671-4B090F0BE354}"/>
                    </a:ext>
                  </a:extLst>
                </p:cNvPr>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l="32190" t="24919" r="33558" b="27527"/>
                <a:stretch/>
              </p:blipFill>
              <p:spPr bwMode="auto">
                <a:xfrm>
                  <a:off x="6886573" y="1594127"/>
                  <a:ext cx="492127" cy="406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41">
                  <a:extLst>
                    <a:ext uri="{FF2B5EF4-FFF2-40B4-BE49-F238E27FC236}">
                      <a16:creationId xmlns:a16="http://schemas.microsoft.com/office/drawing/2014/main" id="{3CC33600-9BF6-B945-AA4A-0BB8F3C1C873}"/>
                    </a:ext>
                  </a:extLst>
                </p:cNvPr>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30968" t="24619" r="34780" b="27826"/>
                <a:stretch/>
              </p:blipFill>
              <p:spPr bwMode="auto">
                <a:xfrm>
                  <a:off x="7883525" y="851177"/>
                  <a:ext cx="492125" cy="406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892C1A0F-93AD-B845-BB7C-F8AB7A2BE98A}"/>
                      </a:ext>
                    </a:extLst>
                  </p:cNvPr>
                  <p:cNvSpPr txBox="1"/>
                  <p:nvPr/>
                </p:nvSpPr>
                <p:spPr>
                  <a:xfrm>
                    <a:off x="9638175" y="2669456"/>
                    <a:ext cx="2210157" cy="42845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C00000"/>
                        </a:solidFill>
                        <a:effectLst/>
                        <a:uLnTx/>
                        <a:uFillTx/>
                        <a:latin typeface="Arial"/>
                        <a:ea typeface="+mn-ea"/>
                        <a:cs typeface="+mn-cs"/>
                      </a:rPr>
                      <a:t>focusing: </a:t>
                    </a:r>
                    <a14:m>
                      <m:oMath xmlns:m="http://schemas.openxmlformats.org/officeDocument/2006/math">
                        <m:d>
                          <m:d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f>
                              <m:fPr>
                                <m:ctrlPr>
                                  <a:rPr kumimoji="0" lang="en-US" sz="1400" b="0" i="1" u="none" strike="noStrike" kern="1200" cap="none" spc="0" normalizeH="0" baseline="0" noProof="0">
                                    <a:ln>
                                      <a:noFill/>
                                    </a:ln>
                                    <a:solidFill>
                                      <a:prstClr val="black"/>
                                    </a:solidFill>
                                    <a:effectLst/>
                                    <a:uLnTx/>
                                    <a:uFillTx/>
                                    <a:latin typeface="Cambria Math"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charset="0"/>
                                        <a:ea typeface="+mn-ea"/>
                                        <a:cs typeface="+mn-cs"/>
                                      </a:rPr>
                                      <m:t>𝐵</m:t>
                                    </m:r>
                                  </m:e>
                                  <m:sub>
                                    <m:r>
                                      <a:rPr kumimoji="0" lang="en-US" sz="1400" b="0" i="1" u="none" strike="noStrike" kern="1200" cap="none" spc="0" normalizeH="0" baseline="0" noProof="0">
                                        <a:ln>
                                          <a:noFill/>
                                        </a:ln>
                                        <a:solidFill>
                                          <a:prstClr val="black"/>
                                        </a:solidFill>
                                        <a:effectLst/>
                                        <a:uLnTx/>
                                        <a:uFillTx/>
                                        <a:latin typeface="Cambria Math" charset="0"/>
                                        <a:ea typeface="+mn-ea"/>
                                        <a:cs typeface="+mn-cs"/>
                                      </a:rPr>
                                      <m:t>𝜙</m:t>
                                    </m:r>
                                  </m:sub>
                                </m:sSub>
                              </m:num>
                              <m:den>
                                <m:r>
                                  <a:rPr kumimoji="0" lang="en-US" sz="1400" b="0" i="1" u="none" strike="noStrike" kern="1200" cap="none" spc="0" normalizeH="0" baseline="0" noProof="0">
                                    <a:ln>
                                      <a:noFill/>
                                    </a:ln>
                                    <a:solidFill>
                                      <a:prstClr val="black"/>
                                    </a:solidFill>
                                    <a:effectLst/>
                                    <a:uLnTx/>
                                    <a:uFillTx/>
                                    <a:latin typeface="Cambria Math"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charset="0"/>
                                    <a:ea typeface="+mn-ea"/>
                                    <a:cs typeface="+mn-cs"/>
                                  </a:rPr>
                                  <m:t>𝑟</m:t>
                                </m:r>
                              </m:den>
                            </m:f>
                            <m:r>
                              <a:rPr kumimoji="0" lang="en-US" sz="1400" b="0" i="1" u="none" strike="noStrike" kern="1200" cap="none" spc="0" normalizeH="0" baseline="0" noProof="0">
                                <a:ln>
                                  <a:noFill/>
                                </a:ln>
                                <a:solidFill>
                                  <a:prstClr val="black"/>
                                </a:solidFill>
                                <a:effectLst/>
                                <a:uLnTx/>
                                <a:uFillTx/>
                                <a:latin typeface="Cambria Math" charset="0"/>
                                <a:ea typeface="+mn-ea"/>
                                <a:cs typeface="+mn-cs"/>
                              </a:rPr>
                              <m:t>=2 </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𝑘</m:t>
                            </m:r>
                            <m:r>
                              <m:rPr>
                                <m:nor/>
                              </m:rPr>
                              <a:rPr kumimoji="0" lang="en-US" sz="1400" b="0" i="0" u="none" strike="noStrike" kern="1200" cap="none" spc="0" normalizeH="0" baseline="0" noProof="0">
                                <a:ln>
                                  <a:noFill/>
                                </a:ln>
                                <a:solidFill>
                                  <a:prstClr val="black"/>
                                </a:solidFill>
                                <a:effectLst/>
                                <a:uLnTx/>
                                <a:uFillTx/>
                                <a:latin typeface="Cambria Math" charset="0"/>
                                <a:ea typeface="+mn-ea"/>
                                <a:cs typeface="+mn-cs"/>
                              </a:rPr>
                              <m:t>T/m</m:t>
                            </m:r>
                          </m:e>
                        </m:d>
                      </m:oMath>
                    </a14:m>
                    <a:endParaRPr kumimoji="0" lang="en-US" sz="1400" b="0" i="1" u="none" strike="noStrike" kern="1200" cap="none" spc="0" normalizeH="0" baseline="0" noProof="0" dirty="0">
                      <a:ln>
                        <a:noFill/>
                      </a:ln>
                      <a:solidFill>
                        <a:srgbClr val="C00000"/>
                      </a:solidFill>
                      <a:effectLst/>
                      <a:uLnTx/>
                      <a:uFillTx/>
                      <a:latin typeface="Arial"/>
                      <a:ea typeface="+mn-ea"/>
                      <a:cs typeface="+mn-cs"/>
                    </a:endParaRPr>
                  </a:p>
                </p:txBody>
              </p:sp>
            </mc:Choice>
            <mc:Fallback xmlns="">
              <p:sp>
                <p:nvSpPr>
                  <p:cNvPr id="44" name="TextBox 43">
                    <a:extLst>
                      <a:ext uri="{FF2B5EF4-FFF2-40B4-BE49-F238E27FC236}">
                        <a16:creationId xmlns:a16="http://schemas.microsoft.com/office/drawing/2014/main" id="{892C1A0F-93AD-B845-BB7C-F8AB7A2BE98A}"/>
                      </a:ext>
                    </a:extLst>
                  </p:cNvPr>
                  <p:cNvSpPr txBox="1">
                    <a:spLocks noRot="1" noChangeAspect="1" noMove="1" noResize="1" noEditPoints="1" noAdjustHandles="1" noChangeArrowheads="1" noChangeShapeType="1" noTextEdit="1"/>
                  </p:cNvSpPr>
                  <p:nvPr/>
                </p:nvSpPr>
                <p:spPr>
                  <a:xfrm>
                    <a:off x="9638175" y="2669456"/>
                    <a:ext cx="2210157" cy="428451"/>
                  </a:xfrm>
                  <a:prstGeom prst="rect">
                    <a:avLst/>
                  </a:prstGeom>
                  <a:blipFill>
                    <a:blip r:embed="rId13"/>
                    <a:stretch>
                      <a:fillRect l="-571" b="-2857"/>
                    </a:stretch>
                  </a:blipFill>
                </p:spPr>
                <p:txBody>
                  <a:bodyPr/>
                  <a:lstStyle/>
                  <a:p>
                    <a:r>
                      <a:rPr lang="en-US">
                        <a:noFill/>
                      </a:rPr>
                      <a:t> </a:t>
                    </a:r>
                  </a:p>
                </p:txBody>
              </p:sp>
            </mc:Fallback>
          </mc:AlternateContent>
        </p:grpSp>
        <p:grpSp>
          <p:nvGrpSpPr>
            <p:cNvPr id="2" name="Group 1">
              <a:extLst>
                <a:ext uri="{FF2B5EF4-FFF2-40B4-BE49-F238E27FC236}">
                  <a16:creationId xmlns:a16="http://schemas.microsoft.com/office/drawing/2014/main" id="{BE6F1CAF-1F4F-704B-8D4C-53BFA60D0BBB}"/>
                </a:ext>
              </a:extLst>
            </p:cNvPr>
            <p:cNvGrpSpPr/>
            <p:nvPr/>
          </p:nvGrpSpPr>
          <p:grpSpPr>
            <a:xfrm>
              <a:off x="8519311" y="715225"/>
              <a:ext cx="2589291" cy="1930502"/>
              <a:chOff x="8519311" y="715225"/>
              <a:chExt cx="2589291" cy="1930502"/>
            </a:xfrm>
          </p:grpSpPr>
          <p:sp>
            <p:nvSpPr>
              <p:cNvPr id="11" name="Rounded Rectangle 10">
                <a:extLst>
                  <a:ext uri="{FF2B5EF4-FFF2-40B4-BE49-F238E27FC236}">
                    <a16:creationId xmlns:a16="http://schemas.microsoft.com/office/drawing/2014/main" id="{9A1506A5-D8F3-2F4E-B5CB-AC7AAF67C770}"/>
                  </a:ext>
                </a:extLst>
              </p:cNvPr>
              <p:cNvSpPr/>
              <p:nvPr/>
            </p:nvSpPr>
            <p:spPr>
              <a:xfrm>
                <a:off x="8519311" y="715225"/>
                <a:ext cx="2589291" cy="1901227"/>
              </a:xfrm>
              <a:prstGeom prst="roundRect">
                <a:avLst/>
              </a:prstGeom>
              <a:solidFill>
                <a:schemeClr val="bg1"/>
              </a:solidFill>
              <a:ln w="9525">
                <a:solidFill>
                  <a:schemeClr val="tx1"/>
                </a:solidFill>
              </a:ln>
              <a:effectLst>
                <a:outerShdw blurRad="762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48" name="TextBox 47">
                <a:extLst>
                  <a:ext uri="{FF2B5EF4-FFF2-40B4-BE49-F238E27FC236}">
                    <a16:creationId xmlns:a16="http://schemas.microsoft.com/office/drawing/2014/main" id="{93EEBC8F-AE1A-4647-96E8-DB81F57DB169}"/>
                  </a:ext>
                </a:extLst>
              </p:cNvPr>
              <p:cNvSpPr txBox="1"/>
              <p:nvPr/>
            </p:nvSpPr>
            <p:spPr>
              <a:xfrm>
                <a:off x="9000085" y="734282"/>
                <a:ext cx="1806905"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C00000"/>
                    </a:solidFill>
                    <a:effectLst/>
                    <a:uLnTx/>
                    <a:uFillTx/>
                    <a:latin typeface="Arial"/>
                    <a:ea typeface="+mn-ea"/>
                    <a:cs typeface="+mn-cs"/>
                  </a:rPr>
                  <a:t>acceleration: </a:t>
                </a:r>
                <a:r>
                  <a:rPr kumimoji="0" lang="en-US" sz="1400" b="0" i="0" u="none" strike="noStrike" kern="1200" cap="none" spc="0" normalizeH="0" baseline="0" noProof="0" dirty="0">
                    <a:ln>
                      <a:noFill/>
                    </a:ln>
                    <a:solidFill>
                      <a:prstClr val="black"/>
                    </a:solidFill>
                    <a:effectLst/>
                    <a:uLnTx/>
                    <a:uFillTx/>
                    <a:latin typeface="Arial"/>
                    <a:ea typeface="+mn-ea"/>
                    <a:cs typeface="+mn-cs"/>
                  </a:rPr>
                  <a:t>65 keV</a:t>
                </a:r>
              </a:p>
            </p:txBody>
          </p:sp>
          <p:pic>
            <p:nvPicPr>
              <p:cNvPr id="49" name="Picture 5">
                <a:extLst>
                  <a:ext uri="{FF2B5EF4-FFF2-40B4-BE49-F238E27FC236}">
                    <a16:creationId xmlns:a16="http://schemas.microsoft.com/office/drawing/2014/main" id="{539265E8-F2E7-234A-825A-1487DF3A31D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527160" y="996430"/>
                <a:ext cx="2561254" cy="1649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55" name="TextBox 4">
            <a:extLst>
              <a:ext uri="{FF2B5EF4-FFF2-40B4-BE49-F238E27FC236}">
                <a16:creationId xmlns:a16="http://schemas.microsoft.com/office/drawing/2014/main" id="{84AFA8D5-07DB-1F44-89D6-5A22F315B799}"/>
              </a:ext>
            </a:extLst>
          </p:cNvPr>
          <p:cNvSpPr txBox="1">
            <a:spLocks noChangeArrowheads="1"/>
          </p:cNvSpPr>
          <p:nvPr/>
        </p:nvSpPr>
        <p:spPr bwMode="auto">
          <a:xfrm>
            <a:off x="3506780" y="793798"/>
            <a:ext cx="317426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0"/>
                <a:cs typeface="ＭＳ Ｐゴシック" charset="0"/>
              </a:defRPr>
            </a:lvl1pPr>
            <a:lvl2pPr marL="742950" indent="-285750">
              <a:defRPr sz="2400" b="1">
                <a:solidFill>
                  <a:schemeClr val="tx1"/>
                </a:solidFill>
                <a:latin typeface="Arial" charset="0"/>
                <a:ea typeface="ＭＳ Ｐゴシック" charset="0"/>
              </a:defRPr>
            </a:lvl2pPr>
            <a:lvl3pPr marL="1143000" indent="-228600">
              <a:defRPr sz="2400" b="1">
                <a:solidFill>
                  <a:schemeClr val="tx1"/>
                </a:solidFill>
                <a:latin typeface="Arial" charset="0"/>
                <a:ea typeface="ＭＳ Ｐゴシック" charset="0"/>
              </a:defRPr>
            </a:lvl3pPr>
            <a:lvl4pPr marL="1600200" indent="-228600">
              <a:defRPr sz="2400" b="1">
                <a:solidFill>
                  <a:schemeClr val="tx1"/>
                </a:solidFill>
                <a:latin typeface="Arial" charset="0"/>
                <a:ea typeface="ＭＳ Ｐゴシック" charset="0"/>
              </a:defRPr>
            </a:lvl4pPr>
            <a:lvl5pPr marL="2057400" indent="-22860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C00000"/>
                </a:solidFill>
                <a:effectLst/>
                <a:uLnTx/>
                <a:uFillTx/>
                <a:latin typeface="Arial" charset="0"/>
                <a:ea typeface="ＭＳ Ｐゴシック" charset="0"/>
              </a:rPr>
              <a:t>D. Zhang et al., Optica 6, 872 (2019)</a:t>
            </a:r>
          </a:p>
        </p:txBody>
      </p:sp>
    </p:spTree>
    <p:extLst>
      <p:ext uri="{BB962C8B-B14F-4D97-AF65-F5344CB8AC3E}">
        <p14:creationId xmlns:p14="http://schemas.microsoft.com/office/powerpoint/2010/main" val="112659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E3CFE-B106-E842-A6F1-1BC9EC897417}"/>
              </a:ext>
            </a:extLst>
          </p:cNvPr>
          <p:cNvSpPr>
            <a:spLocks noGrp="1"/>
          </p:cNvSpPr>
          <p:nvPr>
            <p:ph type="title"/>
          </p:nvPr>
        </p:nvSpPr>
        <p:spPr/>
        <p:txBody>
          <a:bodyPr/>
          <a:lstStyle/>
          <a:p>
            <a:r>
              <a:rPr lang="en-US" dirty="0"/>
              <a:t>THz-compression enhances UED temporal resolution</a:t>
            </a:r>
          </a:p>
        </p:txBody>
      </p:sp>
      <p:sp>
        <p:nvSpPr>
          <p:cNvPr id="3" name="Footer Placeholder 2">
            <a:extLst>
              <a:ext uri="{FF2B5EF4-FFF2-40B4-BE49-F238E27FC236}">
                <a16:creationId xmlns:a16="http://schemas.microsoft.com/office/drawing/2014/main" id="{562A02EA-E468-604C-B72B-537F1CF50E3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Arial"/>
                <a:ea typeface="+mn-ea"/>
                <a:cs typeface="+mn-cs"/>
              </a:rPr>
              <a:t>N.H. Matlis | PhASE26 | Sept 21</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sp>
        <p:nvSpPr>
          <p:cNvPr id="4" name="Rectangle 72">
            <a:extLst>
              <a:ext uri="{FF2B5EF4-FFF2-40B4-BE49-F238E27FC236}">
                <a16:creationId xmlns:a16="http://schemas.microsoft.com/office/drawing/2014/main" id="{E3459F9C-F618-9644-A44A-21BFBB232985}"/>
              </a:ext>
            </a:extLst>
          </p:cNvPr>
          <p:cNvSpPr>
            <a:spLocks noChangeArrowheads="1"/>
          </p:cNvSpPr>
          <p:nvPr/>
        </p:nvSpPr>
        <p:spPr bwMode="auto">
          <a:xfrm>
            <a:off x="4480847" y="665922"/>
            <a:ext cx="7211333" cy="400110"/>
          </a:xfrm>
          <a:prstGeom prst="rect">
            <a:avLst/>
          </a:prstGeom>
          <a:no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0" i="1" u="none" strike="noStrike" kern="1200" cap="none" spc="0" normalizeH="0" baseline="0" noProof="0" dirty="0">
                <a:ln>
                  <a:noFill/>
                </a:ln>
                <a:solidFill>
                  <a:srgbClr val="C00000"/>
                </a:solidFill>
                <a:effectLst/>
                <a:uLnTx/>
                <a:uFillTx/>
                <a:latin typeface="Calibri" panose="020F0502020204030204"/>
                <a:ea typeface="+mn-ea"/>
                <a:cs typeface="+mn-cs"/>
              </a:rPr>
              <a:t>D. Zhang et al.,  Ultrafast Science, </a:t>
            </a:r>
            <a:r>
              <a:rPr kumimoji="0" lang="de-DE" sz="2000" b="0" i="1" u="none" strike="noStrike" kern="1200" cap="none" spc="0" normalizeH="0" baseline="0" noProof="0" dirty="0" err="1">
                <a:ln>
                  <a:noFill/>
                </a:ln>
                <a:solidFill>
                  <a:srgbClr val="C00000"/>
                </a:solidFill>
                <a:effectLst/>
                <a:uLnTx/>
                <a:uFillTx/>
                <a:latin typeface="Calibri" panose="020F0502020204030204"/>
                <a:ea typeface="+mn-ea"/>
                <a:cs typeface="+mn-cs"/>
              </a:rPr>
              <a:t>Issue</a:t>
            </a:r>
            <a:r>
              <a:rPr kumimoji="0" lang="de-DE" sz="2000" b="0" i="1" u="none" strike="noStrike" kern="1200" cap="none" spc="0" normalizeH="0" baseline="0" noProof="0" dirty="0">
                <a:ln>
                  <a:noFill/>
                </a:ln>
                <a:solidFill>
                  <a:srgbClr val="C00000"/>
                </a:solidFill>
                <a:effectLst/>
                <a:uLnTx/>
                <a:uFillTx/>
                <a:latin typeface="Calibri" panose="020F0502020204030204"/>
                <a:ea typeface="+mn-ea"/>
                <a:cs typeface="+mn-cs"/>
              </a:rPr>
              <a:t> 1, 2021, </a:t>
            </a:r>
            <a:r>
              <a:rPr kumimoji="0" lang="de-DE" sz="2000" b="0" i="1" u="none" strike="noStrike" kern="1200" cap="none" spc="0" normalizeH="0" baseline="0" noProof="0" dirty="0" err="1">
                <a:ln>
                  <a:noFill/>
                </a:ln>
                <a:solidFill>
                  <a:srgbClr val="C00000"/>
                </a:solidFill>
                <a:effectLst/>
                <a:uLnTx/>
                <a:uFillTx/>
                <a:latin typeface="Calibri" panose="020F0502020204030204"/>
                <a:ea typeface="+mn-ea"/>
                <a:cs typeface="+mn-cs"/>
              </a:rPr>
              <a:t>see</a:t>
            </a:r>
            <a:r>
              <a:rPr kumimoji="0" lang="de-DE" sz="2000" b="0" i="1" u="none" strike="noStrike" kern="1200" cap="none" spc="0" normalizeH="0" baseline="0" noProof="0" dirty="0">
                <a:ln>
                  <a:noFill/>
                </a:ln>
                <a:solidFill>
                  <a:srgbClr val="C00000"/>
                </a:solidFill>
                <a:effectLst/>
                <a:uLnTx/>
                <a:uFillTx/>
                <a:latin typeface="Calibri" panose="020F0502020204030204"/>
                <a:ea typeface="+mn-ea"/>
                <a:cs typeface="+mn-cs"/>
              </a:rPr>
              <a:t> also DESY News</a:t>
            </a:r>
          </a:p>
        </p:txBody>
      </p:sp>
      <p:grpSp>
        <p:nvGrpSpPr>
          <p:cNvPr id="20" name="Group 19">
            <a:extLst>
              <a:ext uri="{FF2B5EF4-FFF2-40B4-BE49-F238E27FC236}">
                <a16:creationId xmlns:a16="http://schemas.microsoft.com/office/drawing/2014/main" id="{A67A39F2-DD39-3D41-B83A-BB71C1D5CC6E}"/>
              </a:ext>
            </a:extLst>
          </p:cNvPr>
          <p:cNvGrpSpPr/>
          <p:nvPr/>
        </p:nvGrpSpPr>
        <p:grpSpPr>
          <a:xfrm>
            <a:off x="422835" y="3963395"/>
            <a:ext cx="5866424" cy="2366682"/>
            <a:chOff x="4182035" y="4208930"/>
            <a:chExt cx="5866424" cy="2366682"/>
          </a:xfrm>
        </p:grpSpPr>
        <p:sp>
          <p:nvSpPr>
            <p:cNvPr id="5" name="Rounded Rectangle 4">
              <a:extLst>
                <a:ext uri="{FF2B5EF4-FFF2-40B4-BE49-F238E27FC236}">
                  <a16:creationId xmlns:a16="http://schemas.microsoft.com/office/drawing/2014/main" id="{7C2A33AC-055F-4D46-857F-1FA55699D341}"/>
                </a:ext>
              </a:extLst>
            </p:cNvPr>
            <p:cNvSpPr/>
            <p:nvPr/>
          </p:nvSpPr>
          <p:spPr>
            <a:xfrm>
              <a:off x="4182035" y="4208930"/>
              <a:ext cx="5862918" cy="2366682"/>
            </a:xfrm>
            <a:prstGeom prst="roundRect">
              <a:avLst/>
            </a:prstGeom>
            <a:solidFill>
              <a:schemeClr val="accent5">
                <a:lumMod val="20000"/>
                <a:lumOff val="80000"/>
              </a:schemeClr>
            </a:solidFill>
            <a:ln w="9525">
              <a:solidFill>
                <a:schemeClr val="tx1"/>
              </a:solidFill>
            </a:ln>
            <a:effectLst>
              <a:outerShdw blurRad="127000" dist="1270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23" name="Rectangle 22">
              <a:extLst>
                <a:ext uri="{FF2B5EF4-FFF2-40B4-BE49-F238E27FC236}">
                  <a16:creationId xmlns:a16="http://schemas.microsoft.com/office/drawing/2014/main" id="{D80D1BF3-5F44-684F-9E31-E166B7D842D5}"/>
                </a:ext>
              </a:extLst>
            </p:cNvPr>
            <p:cNvSpPr/>
            <p:nvPr/>
          </p:nvSpPr>
          <p:spPr>
            <a:xfrm>
              <a:off x="4860235" y="4562062"/>
              <a:ext cx="1808922" cy="150080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127" name="Rectangle 126">
              <a:extLst>
                <a:ext uri="{FF2B5EF4-FFF2-40B4-BE49-F238E27FC236}">
                  <a16:creationId xmlns:a16="http://schemas.microsoft.com/office/drawing/2014/main" id="{EC2A445B-5882-C640-9695-E0D5935CD456}"/>
                </a:ext>
              </a:extLst>
            </p:cNvPr>
            <p:cNvSpPr/>
            <p:nvPr/>
          </p:nvSpPr>
          <p:spPr>
            <a:xfrm>
              <a:off x="7891669" y="4562062"/>
              <a:ext cx="1868556" cy="150080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prstClr val="black"/>
                </a:solidFill>
                <a:effectLst/>
                <a:uLnTx/>
                <a:uFillTx/>
                <a:latin typeface="Arial"/>
                <a:ea typeface="+mn-ea"/>
                <a:cs typeface="+mn-cs"/>
              </a:endParaRPr>
            </a:p>
          </p:txBody>
        </p:sp>
        <p:pic>
          <p:nvPicPr>
            <p:cNvPr id="111" name="Picture 7">
              <a:extLst>
                <a:ext uri="{FF2B5EF4-FFF2-40B4-BE49-F238E27FC236}">
                  <a16:creationId xmlns:a16="http://schemas.microsoft.com/office/drawing/2014/main" id="{08AC08FC-026E-7140-B501-7FA833A244BA}"/>
                </a:ext>
              </a:extLst>
            </p:cNvPr>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280012" y="4411433"/>
              <a:ext cx="2768447" cy="2128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3" name="Group 112">
              <a:extLst>
                <a:ext uri="{FF2B5EF4-FFF2-40B4-BE49-F238E27FC236}">
                  <a16:creationId xmlns:a16="http://schemas.microsoft.com/office/drawing/2014/main" id="{633D5146-B35C-3344-8E26-FD9EECE625B0}"/>
                </a:ext>
              </a:extLst>
            </p:cNvPr>
            <p:cNvGrpSpPr/>
            <p:nvPr/>
          </p:nvGrpSpPr>
          <p:grpSpPr>
            <a:xfrm>
              <a:off x="4212423" y="4219123"/>
              <a:ext cx="5738401" cy="2324835"/>
              <a:chOff x="4883440" y="1259773"/>
              <a:chExt cx="8609588" cy="3407111"/>
            </a:xfrm>
          </p:grpSpPr>
          <p:pic>
            <p:nvPicPr>
              <p:cNvPr id="114" name="Picture 92">
                <a:extLst>
                  <a:ext uri="{FF2B5EF4-FFF2-40B4-BE49-F238E27FC236}">
                    <a16:creationId xmlns:a16="http://schemas.microsoft.com/office/drawing/2014/main" id="{2EFA5C51-0B74-AB46-B79C-11D494509CA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118047" y="1412776"/>
                <a:ext cx="4032280" cy="3083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6" name="TextBox 115">
                <a:extLst>
                  <a:ext uri="{FF2B5EF4-FFF2-40B4-BE49-F238E27FC236}">
                    <a16:creationId xmlns:a16="http://schemas.microsoft.com/office/drawing/2014/main" id="{5586B820-9A89-004A-A5B5-563C2D291A97}"/>
                  </a:ext>
                </a:extLst>
              </p:cNvPr>
              <p:cNvSpPr txBox="1"/>
              <p:nvPr/>
            </p:nvSpPr>
            <p:spPr>
              <a:xfrm>
                <a:off x="6089185" y="4215828"/>
                <a:ext cx="2574705" cy="4510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Time (minutes)</a:t>
                </a:r>
              </a:p>
            </p:txBody>
          </p:sp>
          <p:sp>
            <p:nvSpPr>
              <p:cNvPr id="117" name="TextBox 116">
                <a:extLst>
                  <a:ext uri="{FF2B5EF4-FFF2-40B4-BE49-F238E27FC236}">
                    <a16:creationId xmlns:a16="http://schemas.microsoft.com/office/drawing/2014/main" id="{C23F9D0E-B192-3D43-B6DD-54BEC42A55C9}"/>
                  </a:ext>
                </a:extLst>
              </p:cNvPr>
              <p:cNvSpPr txBox="1"/>
              <p:nvPr/>
            </p:nvSpPr>
            <p:spPr>
              <a:xfrm rot="16200000">
                <a:off x="4241331" y="2361086"/>
                <a:ext cx="1792166" cy="5079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Jitter (fs)</a:t>
                </a:r>
              </a:p>
            </p:txBody>
          </p:sp>
          <p:sp>
            <p:nvSpPr>
              <p:cNvPr id="118" name="TextBox 117">
                <a:extLst>
                  <a:ext uri="{FF2B5EF4-FFF2-40B4-BE49-F238E27FC236}">
                    <a16:creationId xmlns:a16="http://schemas.microsoft.com/office/drawing/2014/main" id="{9EDA7D48-F716-8B48-A47F-3A2DA2AE4872}"/>
                  </a:ext>
                </a:extLst>
              </p:cNvPr>
              <p:cNvSpPr txBox="1"/>
              <p:nvPr/>
            </p:nvSpPr>
            <p:spPr>
              <a:xfrm>
                <a:off x="6237534" y="3478984"/>
                <a:ext cx="1822029" cy="4322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Std=3.8 fs</a:t>
                </a:r>
              </a:p>
            </p:txBody>
          </p:sp>
          <p:sp>
            <p:nvSpPr>
              <p:cNvPr id="149" name="TextBox 148">
                <a:extLst>
                  <a:ext uri="{FF2B5EF4-FFF2-40B4-BE49-F238E27FC236}">
                    <a16:creationId xmlns:a16="http://schemas.microsoft.com/office/drawing/2014/main" id="{8CB7E0AE-B4E4-FA49-919D-453A87FD7945}"/>
                  </a:ext>
                </a:extLst>
              </p:cNvPr>
              <p:cNvSpPr txBox="1"/>
              <p:nvPr/>
            </p:nvSpPr>
            <p:spPr>
              <a:xfrm>
                <a:off x="6149713" y="1259773"/>
                <a:ext cx="1633721" cy="5412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Stability</a:t>
                </a:r>
              </a:p>
            </p:txBody>
          </p:sp>
          <p:sp>
            <p:nvSpPr>
              <p:cNvPr id="150" name="TextBox 149">
                <a:extLst>
                  <a:ext uri="{FF2B5EF4-FFF2-40B4-BE49-F238E27FC236}">
                    <a16:creationId xmlns:a16="http://schemas.microsoft.com/office/drawing/2014/main" id="{AF7DCBD1-501C-CF48-B99C-C4A91811BAF7}"/>
                  </a:ext>
                </a:extLst>
              </p:cNvPr>
              <p:cNvSpPr txBox="1"/>
              <p:nvPr/>
            </p:nvSpPr>
            <p:spPr>
              <a:xfrm>
                <a:off x="10204463" y="1259773"/>
                <a:ext cx="3288565" cy="5412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 lattice dynamics</a:t>
                </a:r>
              </a:p>
            </p:txBody>
          </p:sp>
        </p:grpSp>
      </p:grpSp>
      <p:grpSp>
        <p:nvGrpSpPr>
          <p:cNvPr id="115" name="Group 114">
            <a:extLst>
              <a:ext uri="{FF2B5EF4-FFF2-40B4-BE49-F238E27FC236}">
                <a16:creationId xmlns:a16="http://schemas.microsoft.com/office/drawing/2014/main" id="{44D8CA57-07A6-3247-8148-1FAE44D6885A}"/>
              </a:ext>
            </a:extLst>
          </p:cNvPr>
          <p:cNvGrpSpPr/>
          <p:nvPr/>
        </p:nvGrpSpPr>
        <p:grpSpPr>
          <a:xfrm>
            <a:off x="467950" y="675375"/>
            <a:ext cx="5397988" cy="3050350"/>
            <a:chOff x="467950" y="675375"/>
            <a:chExt cx="5397988" cy="3050350"/>
          </a:xfrm>
        </p:grpSpPr>
        <p:pic>
          <p:nvPicPr>
            <p:cNvPr id="6" name="Picture 2">
              <a:extLst>
                <a:ext uri="{FF2B5EF4-FFF2-40B4-BE49-F238E27FC236}">
                  <a16:creationId xmlns:a16="http://schemas.microsoft.com/office/drawing/2014/main" id="{EAF4CE3B-512A-FA4B-A715-B89A53898E43}"/>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775402" y="2352906"/>
              <a:ext cx="2090536" cy="947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Group 6">
              <a:extLst>
                <a:ext uri="{FF2B5EF4-FFF2-40B4-BE49-F238E27FC236}">
                  <a16:creationId xmlns:a16="http://schemas.microsoft.com/office/drawing/2014/main" id="{6282BF8A-B717-C349-A5A0-727BC676F1BB}"/>
                </a:ext>
              </a:extLst>
            </p:cNvPr>
            <p:cNvGrpSpPr/>
            <p:nvPr/>
          </p:nvGrpSpPr>
          <p:grpSpPr>
            <a:xfrm>
              <a:off x="2512983" y="2341462"/>
              <a:ext cx="658052" cy="1041154"/>
              <a:chOff x="2796556" y="4594578"/>
              <a:chExt cx="317728" cy="477145"/>
            </a:xfrm>
          </p:grpSpPr>
          <p:sp>
            <p:nvSpPr>
              <p:cNvPr id="108" name="Can 77">
                <a:extLst>
                  <a:ext uri="{FF2B5EF4-FFF2-40B4-BE49-F238E27FC236}">
                    <a16:creationId xmlns:a16="http://schemas.microsoft.com/office/drawing/2014/main" id="{2D0CD832-859D-B148-BBFC-3C9653A17561}"/>
                  </a:ext>
                </a:extLst>
              </p:cNvPr>
              <p:cNvSpPr/>
              <p:nvPr/>
            </p:nvSpPr>
            <p:spPr>
              <a:xfrm>
                <a:off x="2796556" y="4688067"/>
                <a:ext cx="317728" cy="383656"/>
              </a:xfrm>
              <a:custGeom>
                <a:avLst/>
                <a:gdLst>
                  <a:gd name="connsiteX0" fmla="*/ 0 w 318822"/>
                  <a:gd name="connsiteY0" fmla="*/ 39853 h 450602"/>
                  <a:gd name="connsiteX1" fmla="*/ 159411 w 318822"/>
                  <a:gd name="connsiteY1" fmla="*/ 79706 h 450602"/>
                  <a:gd name="connsiteX2" fmla="*/ 318822 w 318822"/>
                  <a:gd name="connsiteY2" fmla="*/ 39853 h 450602"/>
                  <a:gd name="connsiteX3" fmla="*/ 318822 w 318822"/>
                  <a:gd name="connsiteY3" fmla="*/ 410749 h 450602"/>
                  <a:gd name="connsiteX4" fmla="*/ 159411 w 318822"/>
                  <a:gd name="connsiteY4" fmla="*/ 450602 h 450602"/>
                  <a:gd name="connsiteX5" fmla="*/ 0 w 318822"/>
                  <a:gd name="connsiteY5" fmla="*/ 410749 h 450602"/>
                  <a:gd name="connsiteX6" fmla="*/ 0 w 318822"/>
                  <a:gd name="connsiteY6" fmla="*/ 39853 h 450602"/>
                  <a:gd name="connsiteX0" fmla="*/ 0 w 318822"/>
                  <a:gd name="connsiteY0" fmla="*/ 39853 h 450602"/>
                  <a:gd name="connsiteX1" fmla="*/ 159411 w 318822"/>
                  <a:gd name="connsiteY1" fmla="*/ 0 h 450602"/>
                  <a:gd name="connsiteX2" fmla="*/ 318822 w 318822"/>
                  <a:gd name="connsiteY2" fmla="*/ 39853 h 450602"/>
                  <a:gd name="connsiteX3" fmla="*/ 159411 w 318822"/>
                  <a:gd name="connsiteY3" fmla="*/ 79706 h 450602"/>
                  <a:gd name="connsiteX4" fmla="*/ 0 w 318822"/>
                  <a:gd name="connsiteY4" fmla="*/ 39853 h 450602"/>
                  <a:gd name="connsiteX0" fmla="*/ 318822 w 318822"/>
                  <a:gd name="connsiteY0" fmla="*/ 39853 h 450602"/>
                  <a:gd name="connsiteX1" fmla="*/ 159411 w 318822"/>
                  <a:gd name="connsiteY1" fmla="*/ 79706 h 450602"/>
                  <a:gd name="connsiteX2" fmla="*/ 0 w 318822"/>
                  <a:gd name="connsiteY2" fmla="*/ 39853 h 450602"/>
                  <a:gd name="connsiteX3" fmla="*/ 159411 w 318822"/>
                  <a:gd name="connsiteY3" fmla="*/ 0 h 450602"/>
                  <a:gd name="connsiteX4" fmla="*/ 318822 w 318822"/>
                  <a:gd name="connsiteY4" fmla="*/ 39853 h 450602"/>
                  <a:gd name="connsiteX5" fmla="*/ 318822 w 318822"/>
                  <a:gd name="connsiteY5" fmla="*/ 410749 h 450602"/>
                  <a:gd name="connsiteX6" fmla="*/ 159411 w 318822"/>
                  <a:gd name="connsiteY6" fmla="*/ 450602 h 450602"/>
                  <a:gd name="connsiteX7" fmla="*/ 0 w 318822"/>
                  <a:gd name="connsiteY7" fmla="*/ 410749 h 450602"/>
                  <a:gd name="connsiteX8" fmla="*/ 0 w 318822"/>
                  <a:gd name="connsiteY8" fmla="*/ 39853 h 450602"/>
                  <a:gd name="connsiteX0" fmla="*/ 0 w 318822"/>
                  <a:gd name="connsiteY0" fmla="*/ 48244 h 458993"/>
                  <a:gd name="connsiteX1" fmla="*/ 159411 w 318822"/>
                  <a:gd name="connsiteY1" fmla="*/ 88097 h 458993"/>
                  <a:gd name="connsiteX2" fmla="*/ 318822 w 318822"/>
                  <a:gd name="connsiteY2" fmla="*/ 48244 h 458993"/>
                  <a:gd name="connsiteX3" fmla="*/ 318822 w 318822"/>
                  <a:gd name="connsiteY3" fmla="*/ 419140 h 458993"/>
                  <a:gd name="connsiteX4" fmla="*/ 159411 w 318822"/>
                  <a:gd name="connsiteY4" fmla="*/ 458993 h 458993"/>
                  <a:gd name="connsiteX5" fmla="*/ 0 w 318822"/>
                  <a:gd name="connsiteY5" fmla="*/ 419140 h 458993"/>
                  <a:gd name="connsiteX6" fmla="*/ 0 w 318822"/>
                  <a:gd name="connsiteY6" fmla="*/ 48244 h 458993"/>
                  <a:gd name="connsiteX0" fmla="*/ 0 w 318822"/>
                  <a:gd name="connsiteY0" fmla="*/ 48244 h 458993"/>
                  <a:gd name="connsiteX1" fmla="*/ 159411 w 318822"/>
                  <a:gd name="connsiteY1" fmla="*/ 8391 h 458993"/>
                  <a:gd name="connsiteX2" fmla="*/ 318822 w 318822"/>
                  <a:gd name="connsiteY2" fmla="*/ 48244 h 458993"/>
                  <a:gd name="connsiteX3" fmla="*/ 159411 w 318822"/>
                  <a:gd name="connsiteY3" fmla="*/ 88097 h 458993"/>
                  <a:gd name="connsiteX4" fmla="*/ 0 w 318822"/>
                  <a:gd name="connsiteY4" fmla="*/ 48244 h 458993"/>
                  <a:gd name="connsiteX0" fmla="*/ 318822 w 318822"/>
                  <a:gd name="connsiteY0" fmla="*/ 48244 h 458993"/>
                  <a:gd name="connsiteX1" fmla="*/ 159411 w 318822"/>
                  <a:gd name="connsiteY1" fmla="*/ 88097 h 458993"/>
                  <a:gd name="connsiteX2" fmla="*/ 0 w 318822"/>
                  <a:gd name="connsiteY2" fmla="*/ 48244 h 458993"/>
                  <a:gd name="connsiteX3" fmla="*/ 159411 w 318822"/>
                  <a:gd name="connsiteY3" fmla="*/ 8391 h 458993"/>
                  <a:gd name="connsiteX4" fmla="*/ 318822 w 318822"/>
                  <a:gd name="connsiteY4" fmla="*/ 210169 h 458993"/>
                  <a:gd name="connsiteX5" fmla="*/ 318822 w 318822"/>
                  <a:gd name="connsiteY5" fmla="*/ 419140 h 458993"/>
                  <a:gd name="connsiteX6" fmla="*/ 159411 w 318822"/>
                  <a:gd name="connsiteY6" fmla="*/ 458993 h 458993"/>
                  <a:gd name="connsiteX7" fmla="*/ 0 w 318822"/>
                  <a:gd name="connsiteY7" fmla="*/ 419140 h 458993"/>
                  <a:gd name="connsiteX8" fmla="*/ 0 w 318822"/>
                  <a:gd name="connsiteY8" fmla="*/ 48244 h 458993"/>
                  <a:gd name="connsiteX0" fmla="*/ 1 w 318823"/>
                  <a:gd name="connsiteY0" fmla="*/ 49051 h 459800"/>
                  <a:gd name="connsiteX1" fmla="*/ 159412 w 318823"/>
                  <a:gd name="connsiteY1" fmla="*/ 88904 h 459800"/>
                  <a:gd name="connsiteX2" fmla="*/ 318823 w 318823"/>
                  <a:gd name="connsiteY2" fmla="*/ 49051 h 459800"/>
                  <a:gd name="connsiteX3" fmla="*/ 318823 w 318823"/>
                  <a:gd name="connsiteY3" fmla="*/ 419947 h 459800"/>
                  <a:gd name="connsiteX4" fmla="*/ 159412 w 318823"/>
                  <a:gd name="connsiteY4" fmla="*/ 459800 h 459800"/>
                  <a:gd name="connsiteX5" fmla="*/ 1 w 318823"/>
                  <a:gd name="connsiteY5" fmla="*/ 419947 h 459800"/>
                  <a:gd name="connsiteX6" fmla="*/ 1 w 318823"/>
                  <a:gd name="connsiteY6" fmla="*/ 49051 h 459800"/>
                  <a:gd name="connsiteX0" fmla="*/ 1 w 318823"/>
                  <a:gd name="connsiteY0" fmla="*/ 49051 h 459800"/>
                  <a:gd name="connsiteX1" fmla="*/ 159412 w 318823"/>
                  <a:gd name="connsiteY1" fmla="*/ 9198 h 459800"/>
                  <a:gd name="connsiteX2" fmla="*/ 318823 w 318823"/>
                  <a:gd name="connsiteY2" fmla="*/ 49051 h 459800"/>
                  <a:gd name="connsiteX3" fmla="*/ 159412 w 318823"/>
                  <a:gd name="connsiteY3" fmla="*/ 88904 h 459800"/>
                  <a:gd name="connsiteX4" fmla="*/ 1 w 318823"/>
                  <a:gd name="connsiteY4" fmla="*/ 49051 h 459800"/>
                  <a:gd name="connsiteX0" fmla="*/ 318823 w 318823"/>
                  <a:gd name="connsiteY0" fmla="*/ 49051 h 459800"/>
                  <a:gd name="connsiteX1" fmla="*/ 162587 w 318823"/>
                  <a:gd name="connsiteY1" fmla="*/ 180979 h 459800"/>
                  <a:gd name="connsiteX2" fmla="*/ 1 w 318823"/>
                  <a:gd name="connsiteY2" fmla="*/ 49051 h 459800"/>
                  <a:gd name="connsiteX3" fmla="*/ 159412 w 318823"/>
                  <a:gd name="connsiteY3" fmla="*/ 9198 h 459800"/>
                  <a:gd name="connsiteX4" fmla="*/ 318823 w 318823"/>
                  <a:gd name="connsiteY4" fmla="*/ 210976 h 459800"/>
                  <a:gd name="connsiteX5" fmla="*/ 318823 w 318823"/>
                  <a:gd name="connsiteY5" fmla="*/ 419947 h 459800"/>
                  <a:gd name="connsiteX6" fmla="*/ 159412 w 318823"/>
                  <a:gd name="connsiteY6" fmla="*/ 459800 h 459800"/>
                  <a:gd name="connsiteX7" fmla="*/ 1 w 318823"/>
                  <a:gd name="connsiteY7" fmla="*/ 419947 h 459800"/>
                  <a:gd name="connsiteX8" fmla="*/ 1 w 318823"/>
                  <a:gd name="connsiteY8" fmla="*/ 49051 h 459800"/>
                  <a:gd name="connsiteX0" fmla="*/ 1 w 318823"/>
                  <a:gd name="connsiteY0" fmla="*/ 49051 h 459800"/>
                  <a:gd name="connsiteX1" fmla="*/ 159412 w 318823"/>
                  <a:gd name="connsiteY1" fmla="*/ 88904 h 459800"/>
                  <a:gd name="connsiteX2" fmla="*/ 318823 w 318823"/>
                  <a:gd name="connsiteY2" fmla="*/ 49051 h 459800"/>
                  <a:gd name="connsiteX3" fmla="*/ 318823 w 318823"/>
                  <a:gd name="connsiteY3" fmla="*/ 419947 h 459800"/>
                  <a:gd name="connsiteX4" fmla="*/ 159412 w 318823"/>
                  <a:gd name="connsiteY4" fmla="*/ 459800 h 459800"/>
                  <a:gd name="connsiteX5" fmla="*/ 1 w 318823"/>
                  <a:gd name="connsiteY5" fmla="*/ 419947 h 459800"/>
                  <a:gd name="connsiteX6" fmla="*/ 1 w 318823"/>
                  <a:gd name="connsiteY6" fmla="*/ 49051 h 459800"/>
                  <a:gd name="connsiteX0" fmla="*/ 1 w 318823"/>
                  <a:gd name="connsiteY0" fmla="*/ 49051 h 459800"/>
                  <a:gd name="connsiteX1" fmla="*/ 159412 w 318823"/>
                  <a:gd name="connsiteY1" fmla="*/ 9198 h 459800"/>
                  <a:gd name="connsiteX2" fmla="*/ 318823 w 318823"/>
                  <a:gd name="connsiteY2" fmla="*/ 49051 h 459800"/>
                  <a:gd name="connsiteX3" fmla="*/ 159412 w 318823"/>
                  <a:gd name="connsiteY3" fmla="*/ 88904 h 459800"/>
                  <a:gd name="connsiteX4" fmla="*/ 1 w 318823"/>
                  <a:gd name="connsiteY4" fmla="*/ 49051 h 459800"/>
                  <a:gd name="connsiteX0" fmla="*/ 312473 w 318823"/>
                  <a:gd name="connsiteY0" fmla="*/ 191926 h 459800"/>
                  <a:gd name="connsiteX1" fmla="*/ 162587 w 318823"/>
                  <a:gd name="connsiteY1" fmla="*/ 180979 h 459800"/>
                  <a:gd name="connsiteX2" fmla="*/ 1 w 318823"/>
                  <a:gd name="connsiteY2" fmla="*/ 49051 h 459800"/>
                  <a:gd name="connsiteX3" fmla="*/ 159412 w 318823"/>
                  <a:gd name="connsiteY3" fmla="*/ 9198 h 459800"/>
                  <a:gd name="connsiteX4" fmla="*/ 318823 w 318823"/>
                  <a:gd name="connsiteY4" fmla="*/ 210976 h 459800"/>
                  <a:gd name="connsiteX5" fmla="*/ 318823 w 318823"/>
                  <a:gd name="connsiteY5" fmla="*/ 419947 h 459800"/>
                  <a:gd name="connsiteX6" fmla="*/ 159412 w 318823"/>
                  <a:gd name="connsiteY6" fmla="*/ 459800 h 459800"/>
                  <a:gd name="connsiteX7" fmla="*/ 1 w 318823"/>
                  <a:gd name="connsiteY7" fmla="*/ 419947 h 459800"/>
                  <a:gd name="connsiteX8" fmla="*/ 1 w 318823"/>
                  <a:gd name="connsiteY8" fmla="*/ 49051 h 459800"/>
                  <a:gd name="connsiteX0" fmla="*/ 16 w 318838"/>
                  <a:gd name="connsiteY0" fmla="*/ 39853 h 450602"/>
                  <a:gd name="connsiteX1" fmla="*/ 159427 w 318838"/>
                  <a:gd name="connsiteY1" fmla="*/ 79706 h 450602"/>
                  <a:gd name="connsiteX2" fmla="*/ 318838 w 318838"/>
                  <a:gd name="connsiteY2" fmla="*/ 39853 h 450602"/>
                  <a:gd name="connsiteX3" fmla="*/ 318838 w 318838"/>
                  <a:gd name="connsiteY3" fmla="*/ 410749 h 450602"/>
                  <a:gd name="connsiteX4" fmla="*/ 159427 w 318838"/>
                  <a:gd name="connsiteY4" fmla="*/ 450602 h 450602"/>
                  <a:gd name="connsiteX5" fmla="*/ 16 w 318838"/>
                  <a:gd name="connsiteY5" fmla="*/ 410749 h 450602"/>
                  <a:gd name="connsiteX6" fmla="*/ 16 w 318838"/>
                  <a:gd name="connsiteY6" fmla="*/ 39853 h 450602"/>
                  <a:gd name="connsiteX0" fmla="*/ 16 w 318838"/>
                  <a:gd name="connsiteY0" fmla="*/ 39853 h 450602"/>
                  <a:gd name="connsiteX1" fmla="*/ 159427 w 318838"/>
                  <a:gd name="connsiteY1" fmla="*/ 0 h 450602"/>
                  <a:gd name="connsiteX2" fmla="*/ 318838 w 318838"/>
                  <a:gd name="connsiteY2" fmla="*/ 39853 h 450602"/>
                  <a:gd name="connsiteX3" fmla="*/ 159427 w 318838"/>
                  <a:gd name="connsiteY3" fmla="*/ 79706 h 450602"/>
                  <a:gd name="connsiteX4" fmla="*/ 16 w 318838"/>
                  <a:gd name="connsiteY4" fmla="*/ 39853 h 450602"/>
                  <a:gd name="connsiteX0" fmla="*/ 312488 w 318838"/>
                  <a:gd name="connsiteY0" fmla="*/ 182728 h 450602"/>
                  <a:gd name="connsiteX1" fmla="*/ 162602 w 318838"/>
                  <a:gd name="connsiteY1" fmla="*/ 171781 h 450602"/>
                  <a:gd name="connsiteX2" fmla="*/ 16 w 318838"/>
                  <a:gd name="connsiteY2" fmla="*/ 39853 h 450602"/>
                  <a:gd name="connsiteX3" fmla="*/ 172127 w 318838"/>
                  <a:gd name="connsiteY3" fmla="*/ 171450 h 450602"/>
                  <a:gd name="connsiteX4" fmla="*/ 318838 w 318838"/>
                  <a:gd name="connsiteY4" fmla="*/ 201778 h 450602"/>
                  <a:gd name="connsiteX5" fmla="*/ 318838 w 318838"/>
                  <a:gd name="connsiteY5" fmla="*/ 410749 h 450602"/>
                  <a:gd name="connsiteX6" fmla="*/ 159427 w 318838"/>
                  <a:gd name="connsiteY6" fmla="*/ 450602 h 450602"/>
                  <a:gd name="connsiteX7" fmla="*/ 16 w 318838"/>
                  <a:gd name="connsiteY7" fmla="*/ 410749 h 450602"/>
                  <a:gd name="connsiteX8" fmla="*/ 16 w 318838"/>
                  <a:gd name="connsiteY8" fmla="*/ 39853 h 450602"/>
                  <a:gd name="connsiteX0" fmla="*/ 16 w 318838"/>
                  <a:gd name="connsiteY0" fmla="*/ 47400 h 458149"/>
                  <a:gd name="connsiteX1" fmla="*/ 159427 w 318838"/>
                  <a:gd name="connsiteY1" fmla="*/ 87253 h 458149"/>
                  <a:gd name="connsiteX2" fmla="*/ 318838 w 318838"/>
                  <a:gd name="connsiteY2" fmla="*/ 47400 h 458149"/>
                  <a:gd name="connsiteX3" fmla="*/ 318838 w 318838"/>
                  <a:gd name="connsiteY3" fmla="*/ 418296 h 458149"/>
                  <a:gd name="connsiteX4" fmla="*/ 159427 w 318838"/>
                  <a:gd name="connsiteY4" fmla="*/ 458149 h 458149"/>
                  <a:gd name="connsiteX5" fmla="*/ 16 w 318838"/>
                  <a:gd name="connsiteY5" fmla="*/ 418296 h 458149"/>
                  <a:gd name="connsiteX6" fmla="*/ 16 w 318838"/>
                  <a:gd name="connsiteY6" fmla="*/ 47400 h 458149"/>
                  <a:gd name="connsiteX0" fmla="*/ 16 w 318838"/>
                  <a:gd name="connsiteY0" fmla="*/ 47400 h 458149"/>
                  <a:gd name="connsiteX1" fmla="*/ 159427 w 318838"/>
                  <a:gd name="connsiteY1" fmla="*/ 7547 h 458149"/>
                  <a:gd name="connsiteX2" fmla="*/ 318838 w 318838"/>
                  <a:gd name="connsiteY2" fmla="*/ 196625 h 458149"/>
                  <a:gd name="connsiteX3" fmla="*/ 159427 w 318838"/>
                  <a:gd name="connsiteY3" fmla="*/ 87253 h 458149"/>
                  <a:gd name="connsiteX4" fmla="*/ 16 w 318838"/>
                  <a:gd name="connsiteY4" fmla="*/ 47400 h 458149"/>
                  <a:gd name="connsiteX0" fmla="*/ 312488 w 318838"/>
                  <a:gd name="connsiteY0" fmla="*/ 190275 h 458149"/>
                  <a:gd name="connsiteX1" fmla="*/ 162602 w 318838"/>
                  <a:gd name="connsiteY1" fmla="*/ 179328 h 458149"/>
                  <a:gd name="connsiteX2" fmla="*/ 16 w 318838"/>
                  <a:gd name="connsiteY2" fmla="*/ 47400 h 458149"/>
                  <a:gd name="connsiteX3" fmla="*/ 172127 w 318838"/>
                  <a:gd name="connsiteY3" fmla="*/ 178997 h 458149"/>
                  <a:gd name="connsiteX4" fmla="*/ 318838 w 318838"/>
                  <a:gd name="connsiteY4" fmla="*/ 209325 h 458149"/>
                  <a:gd name="connsiteX5" fmla="*/ 318838 w 318838"/>
                  <a:gd name="connsiteY5" fmla="*/ 418296 h 458149"/>
                  <a:gd name="connsiteX6" fmla="*/ 159427 w 318838"/>
                  <a:gd name="connsiteY6" fmla="*/ 458149 h 458149"/>
                  <a:gd name="connsiteX7" fmla="*/ 16 w 318838"/>
                  <a:gd name="connsiteY7" fmla="*/ 418296 h 458149"/>
                  <a:gd name="connsiteX8" fmla="*/ 16 w 318838"/>
                  <a:gd name="connsiteY8" fmla="*/ 47400 h 458149"/>
                  <a:gd name="connsiteX0" fmla="*/ 16 w 318838"/>
                  <a:gd name="connsiteY0" fmla="*/ 47400 h 458149"/>
                  <a:gd name="connsiteX1" fmla="*/ 159427 w 318838"/>
                  <a:gd name="connsiteY1" fmla="*/ 87253 h 458149"/>
                  <a:gd name="connsiteX2" fmla="*/ 318838 w 318838"/>
                  <a:gd name="connsiteY2" fmla="*/ 183131 h 458149"/>
                  <a:gd name="connsiteX3" fmla="*/ 318838 w 318838"/>
                  <a:gd name="connsiteY3" fmla="*/ 418296 h 458149"/>
                  <a:gd name="connsiteX4" fmla="*/ 159427 w 318838"/>
                  <a:gd name="connsiteY4" fmla="*/ 458149 h 458149"/>
                  <a:gd name="connsiteX5" fmla="*/ 16 w 318838"/>
                  <a:gd name="connsiteY5" fmla="*/ 418296 h 458149"/>
                  <a:gd name="connsiteX6" fmla="*/ 16 w 318838"/>
                  <a:gd name="connsiteY6" fmla="*/ 47400 h 458149"/>
                  <a:gd name="connsiteX0" fmla="*/ 16 w 318838"/>
                  <a:gd name="connsiteY0" fmla="*/ 47400 h 458149"/>
                  <a:gd name="connsiteX1" fmla="*/ 159427 w 318838"/>
                  <a:gd name="connsiteY1" fmla="*/ 7547 h 458149"/>
                  <a:gd name="connsiteX2" fmla="*/ 318838 w 318838"/>
                  <a:gd name="connsiteY2" fmla="*/ 196625 h 458149"/>
                  <a:gd name="connsiteX3" fmla="*/ 159427 w 318838"/>
                  <a:gd name="connsiteY3" fmla="*/ 87253 h 458149"/>
                  <a:gd name="connsiteX4" fmla="*/ 16 w 318838"/>
                  <a:gd name="connsiteY4" fmla="*/ 47400 h 458149"/>
                  <a:gd name="connsiteX0" fmla="*/ 312488 w 318838"/>
                  <a:gd name="connsiteY0" fmla="*/ 190275 h 458149"/>
                  <a:gd name="connsiteX1" fmla="*/ 162602 w 318838"/>
                  <a:gd name="connsiteY1" fmla="*/ 179328 h 458149"/>
                  <a:gd name="connsiteX2" fmla="*/ 16 w 318838"/>
                  <a:gd name="connsiteY2" fmla="*/ 47400 h 458149"/>
                  <a:gd name="connsiteX3" fmla="*/ 172127 w 318838"/>
                  <a:gd name="connsiteY3" fmla="*/ 178997 h 458149"/>
                  <a:gd name="connsiteX4" fmla="*/ 318838 w 318838"/>
                  <a:gd name="connsiteY4" fmla="*/ 209325 h 458149"/>
                  <a:gd name="connsiteX5" fmla="*/ 318838 w 318838"/>
                  <a:gd name="connsiteY5" fmla="*/ 418296 h 458149"/>
                  <a:gd name="connsiteX6" fmla="*/ 159427 w 318838"/>
                  <a:gd name="connsiteY6" fmla="*/ 458149 h 458149"/>
                  <a:gd name="connsiteX7" fmla="*/ 16 w 318838"/>
                  <a:gd name="connsiteY7" fmla="*/ 418296 h 458149"/>
                  <a:gd name="connsiteX8" fmla="*/ 16 w 318838"/>
                  <a:gd name="connsiteY8" fmla="*/ 47400 h 458149"/>
                  <a:gd name="connsiteX0" fmla="*/ 26 w 318848"/>
                  <a:gd name="connsiteY0" fmla="*/ 3694 h 414443"/>
                  <a:gd name="connsiteX1" fmla="*/ 159437 w 318848"/>
                  <a:gd name="connsiteY1" fmla="*/ 43547 h 414443"/>
                  <a:gd name="connsiteX2" fmla="*/ 318848 w 318848"/>
                  <a:gd name="connsiteY2" fmla="*/ 139425 h 414443"/>
                  <a:gd name="connsiteX3" fmla="*/ 318848 w 318848"/>
                  <a:gd name="connsiteY3" fmla="*/ 374590 h 414443"/>
                  <a:gd name="connsiteX4" fmla="*/ 159437 w 318848"/>
                  <a:gd name="connsiteY4" fmla="*/ 414443 h 414443"/>
                  <a:gd name="connsiteX5" fmla="*/ 26 w 318848"/>
                  <a:gd name="connsiteY5" fmla="*/ 374590 h 414443"/>
                  <a:gd name="connsiteX6" fmla="*/ 26 w 318848"/>
                  <a:gd name="connsiteY6" fmla="*/ 3694 h 414443"/>
                  <a:gd name="connsiteX0" fmla="*/ 26 w 318848"/>
                  <a:gd name="connsiteY0" fmla="*/ 3694 h 414443"/>
                  <a:gd name="connsiteX1" fmla="*/ 171344 w 318848"/>
                  <a:gd name="connsiteY1" fmla="*/ 128147 h 414443"/>
                  <a:gd name="connsiteX2" fmla="*/ 318848 w 318848"/>
                  <a:gd name="connsiteY2" fmla="*/ 152919 h 414443"/>
                  <a:gd name="connsiteX3" fmla="*/ 159437 w 318848"/>
                  <a:gd name="connsiteY3" fmla="*/ 43547 h 414443"/>
                  <a:gd name="connsiteX4" fmla="*/ 26 w 318848"/>
                  <a:gd name="connsiteY4" fmla="*/ 3694 h 414443"/>
                  <a:gd name="connsiteX0" fmla="*/ 312498 w 318848"/>
                  <a:gd name="connsiteY0" fmla="*/ 146569 h 414443"/>
                  <a:gd name="connsiteX1" fmla="*/ 162612 w 318848"/>
                  <a:gd name="connsiteY1" fmla="*/ 135622 h 414443"/>
                  <a:gd name="connsiteX2" fmla="*/ 26 w 318848"/>
                  <a:gd name="connsiteY2" fmla="*/ 3694 h 414443"/>
                  <a:gd name="connsiteX3" fmla="*/ 172137 w 318848"/>
                  <a:gd name="connsiteY3" fmla="*/ 135291 h 414443"/>
                  <a:gd name="connsiteX4" fmla="*/ 318848 w 318848"/>
                  <a:gd name="connsiteY4" fmla="*/ 165619 h 414443"/>
                  <a:gd name="connsiteX5" fmla="*/ 318848 w 318848"/>
                  <a:gd name="connsiteY5" fmla="*/ 374590 h 414443"/>
                  <a:gd name="connsiteX6" fmla="*/ 159437 w 318848"/>
                  <a:gd name="connsiteY6" fmla="*/ 414443 h 414443"/>
                  <a:gd name="connsiteX7" fmla="*/ 26 w 318848"/>
                  <a:gd name="connsiteY7" fmla="*/ 374590 h 414443"/>
                  <a:gd name="connsiteX8" fmla="*/ 26 w 318848"/>
                  <a:gd name="connsiteY8" fmla="*/ 3694 h 414443"/>
                  <a:gd name="connsiteX0" fmla="*/ 26 w 318848"/>
                  <a:gd name="connsiteY0" fmla="*/ 1 h 410750"/>
                  <a:gd name="connsiteX1" fmla="*/ 159437 w 318848"/>
                  <a:gd name="connsiteY1" fmla="*/ 39854 h 410750"/>
                  <a:gd name="connsiteX2" fmla="*/ 318848 w 318848"/>
                  <a:gd name="connsiteY2" fmla="*/ 135732 h 410750"/>
                  <a:gd name="connsiteX3" fmla="*/ 318848 w 318848"/>
                  <a:gd name="connsiteY3" fmla="*/ 370897 h 410750"/>
                  <a:gd name="connsiteX4" fmla="*/ 159437 w 318848"/>
                  <a:gd name="connsiteY4" fmla="*/ 410750 h 410750"/>
                  <a:gd name="connsiteX5" fmla="*/ 26 w 318848"/>
                  <a:gd name="connsiteY5" fmla="*/ 370897 h 410750"/>
                  <a:gd name="connsiteX6" fmla="*/ 26 w 318848"/>
                  <a:gd name="connsiteY6" fmla="*/ 1 h 410750"/>
                  <a:gd name="connsiteX0" fmla="*/ 26 w 318848"/>
                  <a:gd name="connsiteY0" fmla="*/ 1 h 410750"/>
                  <a:gd name="connsiteX1" fmla="*/ 171344 w 318848"/>
                  <a:gd name="connsiteY1" fmla="*/ 124454 h 410750"/>
                  <a:gd name="connsiteX2" fmla="*/ 318848 w 318848"/>
                  <a:gd name="connsiteY2" fmla="*/ 149226 h 410750"/>
                  <a:gd name="connsiteX3" fmla="*/ 159437 w 318848"/>
                  <a:gd name="connsiteY3" fmla="*/ 123198 h 410750"/>
                  <a:gd name="connsiteX4" fmla="*/ 26 w 318848"/>
                  <a:gd name="connsiteY4" fmla="*/ 1 h 410750"/>
                  <a:gd name="connsiteX0" fmla="*/ 312498 w 318848"/>
                  <a:gd name="connsiteY0" fmla="*/ 142876 h 410750"/>
                  <a:gd name="connsiteX1" fmla="*/ 162612 w 318848"/>
                  <a:gd name="connsiteY1" fmla="*/ 131929 h 410750"/>
                  <a:gd name="connsiteX2" fmla="*/ 26 w 318848"/>
                  <a:gd name="connsiteY2" fmla="*/ 1 h 410750"/>
                  <a:gd name="connsiteX3" fmla="*/ 172137 w 318848"/>
                  <a:gd name="connsiteY3" fmla="*/ 131598 h 410750"/>
                  <a:gd name="connsiteX4" fmla="*/ 318848 w 318848"/>
                  <a:gd name="connsiteY4" fmla="*/ 161926 h 410750"/>
                  <a:gd name="connsiteX5" fmla="*/ 318848 w 318848"/>
                  <a:gd name="connsiteY5" fmla="*/ 370897 h 410750"/>
                  <a:gd name="connsiteX6" fmla="*/ 159437 w 318848"/>
                  <a:gd name="connsiteY6" fmla="*/ 410750 h 410750"/>
                  <a:gd name="connsiteX7" fmla="*/ 26 w 318848"/>
                  <a:gd name="connsiteY7" fmla="*/ 370897 h 410750"/>
                  <a:gd name="connsiteX8" fmla="*/ 26 w 318848"/>
                  <a:gd name="connsiteY8" fmla="*/ 1 h 410750"/>
                  <a:gd name="connsiteX0" fmla="*/ 26 w 318848"/>
                  <a:gd name="connsiteY0" fmla="*/ 1 h 410750"/>
                  <a:gd name="connsiteX1" fmla="*/ 161818 w 318848"/>
                  <a:gd name="connsiteY1" fmla="*/ 123198 h 410750"/>
                  <a:gd name="connsiteX2" fmla="*/ 318848 w 318848"/>
                  <a:gd name="connsiteY2" fmla="*/ 135732 h 410750"/>
                  <a:gd name="connsiteX3" fmla="*/ 318848 w 318848"/>
                  <a:gd name="connsiteY3" fmla="*/ 370897 h 410750"/>
                  <a:gd name="connsiteX4" fmla="*/ 159437 w 318848"/>
                  <a:gd name="connsiteY4" fmla="*/ 410750 h 410750"/>
                  <a:gd name="connsiteX5" fmla="*/ 26 w 318848"/>
                  <a:gd name="connsiteY5" fmla="*/ 370897 h 410750"/>
                  <a:gd name="connsiteX6" fmla="*/ 26 w 318848"/>
                  <a:gd name="connsiteY6" fmla="*/ 1 h 410750"/>
                  <a:gd name="connsiteX0" fmla="*/ 26 w 318848"/>
                  <a:gd name="connsiteY0" fmla="*/ 1 h 410750"/>
                  <a:gd name="connsiteX1" fmla="*/ 171344 w 318848"/>
                  <a:gd name="connsiteY1" fmla="*/ 124454 h 410750"/>
                  <a:gd name="connsiteX2" fmla="*/ 318848 w 318848"/>
                  <a:gd name="connsiteY2" fmla="*/ 149226 h 410750"/>
                  <a:gd name="connsiteX3" fmla="*/ 159437 w 318848"/>
                  <a:gd name="connsiteY3" fmla="*/ 123198 h 410750"/>
                  <a:gd name="connsiteX4" fmla="*/ 26 w 318848"/>
                  <a:gd name="connsiteY4" fmla="*/ 1 h 410750"/>
                  <a:gd name="connsiteX0" fmla="*/ 312498 w 318848"/>
                  <a:gd name="connsiteY0" fmla="*/ 142876 h 410750"/>
                  <a:gd name="connsiteX1" fmla="*/ 162612 w 318848"/>
                  <a:gd name="connsiteY1" fmla="*/ 131929 h 410750"/>
                  <a:gd name="connsiteX2" fmla="*/ 26 w 318848"/>
                  <a:gd name="connsiteY2" fmla="*/ 1 h 410750"/>
                  <a:gd name="connsiteX3" fmla="*/ 172137 w 318848"/>
                  <a:gd name="connsiteY3" fmla="*/ 131598 h 410750"/>
                  <a:gd name="connsiteX4" fmla="*/ 318848 w 318848"/>
                  <a:gd name="connsiteY4" fmla="*/ 161926 h 410750"/>
                  <a:gd name="connsiteX5" fmla="*/ 318848 w 318848"/>
                  <a:gd name="connsiteY5" fmla="*/ 370897 h 410750"/>
                  <a:gd name="connsiteX6" fmla="*/ 159437 w 318848"/>
                  <a:gd name="connsiteY6" fmla="*/ 410750 h 410750"/>
                  <a:gd name="connsiteX7" fmla="*/ 26 w 318848"/>
                  <a:gd name="connsiteY7" fmla="*/ 370897 h 410750"/>
                  <a:gd name="connsiteX8" fmla="*/ 26 w 318848"/>
                  <a:gd name="connsiteY8" fmla="*/ 1 h 410750"/>
                  <a:gd name="connsiteX0" fmla="*/ 2381 w 321203"/>
                  <a:gd name="connsiteY0" fmla="*/ 102394 h 513143"/>
                  <a:gd name="connsiteX1" fmla="*/ 164173 w 321203"/>
                  <a:gd name="connsiteY1" fmla="*/ 225591 h 513143"/>
                  <a:gd name="connsiteX2" fmla="*/ 321203 w 321203"/>
                  <a:gd name="connsiteY2" fmla="*/ 238125 h 513143"/>
                  <a:gd name="connsiteX3" fmla="*/ 321203 w 321203"/>
                  <a:gd name="connsiteY3" fmla="*/ 473290 h 513143"/>
                  <a:gd name="connsiteX4" fmla="*/ 161792 w 321203"/>
                  <a:gd name="connsiteY4" fmla="*/ 513143 h 513143"/>
                  <a:gd name="connsiteX5" fmla="*/ 2381 w 321203"/>
                  <a:gd name="connsiteY5" fmla="*/ 473290 h 513143"/>
                  <a:gd name="connsiteX6" fmla="*/ 2381 w 321203"/>
                  <a:gd name="connsiteY6" fmla="*/ 102394 h 513143"/>
                  <a:gd name="connsiteX0" fmla="*/ 2381 w 321203"/>
                  <a:gd name="connsiteY0" fmla="*/ 102394 h 513143"/>
                  <a:gd name="connsiteX1" fmla="*/ 173699 w 321203"/>
                  <a:gd name="connsiteY1" fmla="*/ 226847 h 513143"/>
                  <a:gd name="connsiteX2" fmla="*/ 321203 w 321203"/>
                  <a:gd name="connsiteY2" fmla="*/ 251619 h 513143"/>
                  <a:gd name="connsiteX3" fmla="*/ 161792 w 321203"/>
                  <a:gd name="connsiteY3" fmla="*/ 225591 h 513143"/>
                  <a:gd name="connsiteX4" fmla="*/ 2381 w 321203"/>
                  <a:gd name="connsiteY4" fmla="*/ 102394 h 513143"/>
                  <a:gd name="connsiteX0" fmla="*/ 314853 w 321203"/>
                  <a:gd name="connsiteY0" fmla="*/ 245269 h 513143"/>
                  <a:gd name="connsiteX1" fmla="*/ 164967 w 321203"/>
                  <a:gd name="connsiteY1" fmla="*/ 234322 h 513143"/>
                  <a:gd name="connsiteX2" fmla="*/ 2381 w 321203"/>
                  <a:gd name="connsiteY2" fmla="*/ 102394 h 513143"/>
                  <a:gd name="connsiteX3" fmla="*/ 174492 w 321203"/>
                  <a:gd name="connsiteY3" fmla="*/ 233991 h 513143"/>
                  <a:gd name="connsiteX4" fmla="*/ 321203 w 321203"/>
                  <a:gd name="connsiteY4" fmla="*/ 264319 h 513143"/>
                  <a:gd name="connsiteX5" fmla="*/ 321203 w 321203"/>
                  <a:gd name="connsiteY5" fmla="*/ 473290 h 513143"/>
                  <a:gd name="connsiteX6" fmla="*/ 161792 w 321203"/>
                  <a:gd name="connsiteY6" fmla="*/ 513143 h 513143"/>
                  <a:gd name="connsiteX7" fmla="*/ 2381 w 321203"/>
                  <a:gd name="connsiteY7" fmla="*/ 473290 h 513143"/>
                  <a:gd name="connsiteX8" fmla="*/ 0 w 321203"/>
                  <a:gd name="connsiteY8" fmla="*/ 0 h 513143"/>
                  <a:gd name="connsiteX0" fmla="*/ 2381 w 321203"/>
                  <a:gd name="connsiteY0" fmla="*/ 102394 h 513143"/>
                  <a:gd name="connsiteX1" fmla="*/ 164173 w 321203"/>
                  <a:gd name="connsiteY1" fmla="*/ 225591 h 513143"/>
                  <a:gd name="connsiteX2" fmla="*/ 321203 w 321203"/>
                  <a:gd name="connsiteY2" fmla="*/ 238125 h 513143"/>
                  <a:gd name="connsiteX3" fmla="*/ 321203 w 321203"/>
                  <a:gd name="connsiteY3" fmla="*/ 473290 h 513143"/>
                  <a:gd name="connsiteX4" fmla="*/ 161792 w 321203"/>
                  <a:gd name="connsiteY4" fmla="*/ 513143 h 513143"/>
                  <a:gd name="connsiteX5" fmla="*/ 2381 w 321203"/>
                  <a:gd name="connsiteY5" fmla="*/ 473290 h 513143"/>
                  <a:gd name="connsiteX6" fmla="*/ 2381 w 321203"/>
                  <a:gd name="connsiteY6" fmla="*/ 102394 h 513143"/>
                  <a:gd name="connsiteX0" fmla="*/ 2381 w 321203"/>
                  <a:gd name="connsiteY0" fmla="*/ 102394 h 513143"/>
                  <a:gd name="connsiteX1" fmla="*/ 173699 w 321203"/>
                  <a:gd name="connsiteY1" fmla="*/ 226847 h 513143"/>
                  <a:gd name="connsiteX2" fmla="*/ 321203 w 321203"/>
                  <a:gd name="connsiteY2" fmla="*/ 251619 h 513143"/>
                  <a:gd name="connsiteX3" fmla="*/ 161792 w 321203"/>
                  <a:gd name="connsiteY3" fmla="*/ 225591 h 513143"/>
                  <a:gd name="connsiteX4" fmla="*/ 2381 w 321203"/>
                  <a:gd name="connsiteY4" fmla="*/ 102394 h 513143"/>
                  <a:gd name="connsiteX0" fmla="*/ 314853 w 321203"/>
                  <a:gd name="connsiteY0" fmla="*/ 245269 h 513143"/>
                  <a:gd name="connsiteX1" fmla="*/ 164967 w 321203"/>
                  <a:gd name="connsiteY1" fmla="*/ 234322 h 513143"/>
                  <a:gd name="connsiteX2" fmla="*/ 2381 w 321203"/>
                  <a:gd name="connsiteY2" fmla="*/ 102394 h 513143"/>
                  <a:gd name="connsiteX3" fmla="*/ 176873 w 321203"/>
                  <a:gd name="connsiteY3" fmla="*/ 148266 h 513143"/>
                  <a:gd name="connsiteX4" fmla="*/ 321203 w 321203"/>
                  <a:gd name="connsiteY4" fmla="*/ 264319 h 513143"/>
                  <a:gd name="connsiteX5" fmla="*/ 321203 w 321203"/>
                  <a:gd name="connsiteY5" fmla="*/ 473290 h 513143"/>
                  <a:gd name="connsiteX6" fmla="*/ 161792 w 321203"/>
                  <a:gd name="connsiteY6" fmla="*/ 513143 h 513143"/>
                  <a:gd name="connsiteX7" fmla="*/ 2381 w 321203"/>
                  <a:gd name="connsiteY7" fmla="*/ 473290 h 513143"/>
                  <a:gd name="connsiteX8" fmla="*/ 0 w 321203"/>
                  <a:gd name="connsiteY8" fmla="*/ 0 h 513143"/>
                  <a:gd name="connsiteX0" fmla="*/ 2381 w 321203"/>
                  <a:gd name="connsiteY0" fmla="*/ 102394 h 513143"/>
                  <a:gd name="connsiteX1" fmla="*/ 164173 w 321203"/>
                  <a:gd name="connsiteY1" fmla="*/ 225591 h 513143"/>
                  <a:gd name="connsiteX2" fmla="*/ 321203 w 321203"/>
                  <a:gd name="connsiteY2" fmla="*/ 238125 h 513143"/>
                  <a:gd name="connsiteX3" fmla="*/ 321203 w 321203"/>
                  <a:gd name="connsiteY3" fmla="*/ 473290 h 513143"/>
                  <a:gd name="connsiteX4" fmla="*/ 161792 w 321203"/>
                  <a:gd name="connsiteY4" fmla="*/ 513143 h 513143"/>
                  <a:gd name="connsiteX5" fmla="*/ 2381 w 321203"/>
                  <a:gd name="connsiteY5" fmla="*/ 473290 h 513143"/>
                  <a:gd name="connsiteX6" fmla="*/ 2381 w 321203"/>
                  <a:gd name="connsiteY6" fmla="*/ 102394 h 513143"/>
                  <a:gd name="connsiteX0" fmla="*/ 2381 w 321203"/>
                  <a:gd name="connsiteY0" fmla="*/ 102394 h 513143"/>
                  <a:gd name="connsiteX1" fmla="*/ 173699 w 321203"/>
                  <a:gd name="connsiteY1" fmla="*/ 226847 h 513143"/>
                  <a:gd name="connsiteX2" fmla="*/ 321203 w 321203"/>
                  <a:gd name="connsiteY2" fmla="*/ 251619 h 513143"/>
                  <a:gd name="connsiteX3" fmla="*/ 161792 w 321203"/>
                  <a:gd name="connsiteY3" fmla="*/ 225591 h 513143"/>
                  <a:gd name="connsiteX4" fmla="*/ 2381 w 321203"/>
                  <a:gd name="connsiteY4" fmla="*/ 102394 h 513143"/>
                  <a:gd name="connsiteX0" fmla="*/ 314853 w 321203"/>
                  <a:gd name="connsiteY0" fmla="*/ 245269 h 513143"/>
                  <a:gd name="connsiteX1" fmla="*/ 172111 w 321203"/>
                  <a:gd name="connsiteY1" fmla="*/ 155741 h 513143"/>
                  <a:gd name="connsiteX2" fmla="*/ 2381 w 321203"/>
                  <a:gd name="connsiteY2" fmla="*/ 102394 h 513143"/>
                  <a:gd name="connsiteX3" fmla="*/ 176873 w 321203"/>
                  <a:gd name="connsiteY3" fmla="*/ 148266 h 513143"/>
                  <a:gd name="connsiteX4" fmla="*/ 321203 w 321203"/>
                  <a:gd name="connsiteY4" fmla="*/ 264319 h 513143"/>
                  <a:gd name="connsiteX5" fmla="*/ 321203 w 321203"/>
                  <a:gd name="connsiteY5" fmla="*/ 473290 h 513143"/>
                  <a:gd name="connsiteX6" fmla="*/ 161792 w 321203"/>
                  <a:gd name="connsiteY6" fmla="*/ 513143 h 513143"/>
                  <a:gd name="connsiteX7" fmla="*/ 2381 w 321203"/>
                  <a:gd name="connsiteY7" fmla="*/ 473290 h 513143"/>
                  <a:gd name="connsiteX8" fmla="*/ 0 w 321203"/>
                  <a:gd name="connsiteY8" fmla="*/ 0 h 513143"/>
                  <a:gd name="connsiteX0" fmla="*/ 2381 w 321203"/>
                  <a:gd name="connsiteY0" fmla="*/ 102394 h 513143"/>
                  <a:gd name="connsiteX1" fmla="*/ 164173 w 321203"/>
                  <a:gd name="connsiteY1" fmla="*/ 225591 h 513143"/>
                  <a:gd name="connsiteX2" fmla="*/ 321203 w 321203"/>
                  <a:gd name="connsiteY2" fmla="*/ 238125 h 513143"/>
                  <a:gd name="connsiteX3" fmla="*/ 321203 w 321203"/>
                  <a:gd name="connsiteY3" fmla="*/ 473290 h 513143"/>
                  <a:gd name="connsiteX4" fmla="*/ 161792 w 321203"/>
                  <a:gd name="connsiteY4" fmla="*/ 513143 h 513143"/>
                  <a:gd name="connsiteX5" fmla="*/ 2381 w 321203"/>
                  <a:gd name="connsiteY5" fmla="*/ 473290 h 513143"/>
                  <a:gd name="connsiteX6" fmla="*/ 2381 w 321203"/>
                  <a:gd name="connsiteY6" fmla="*/ 102394 h 513143"/>
                  <a:gd name="connsiteX0" fmla="*/ 2381 w 321203"/>
                  <a:gd name="connsiteY0" fmla="*/ 102394 h 513143"/>
                  <a:gd name="connsiteX1" fmla="*/ 173699 w 321203"/>
                  <a:gd name="connsiteY1" fmla="*/ 226847 h 513143"/>
                  <a:gd name="connsiteX2" fmla="*/ 321203 w 321203"/>
                  <a:gd name="connsiteY2" fmla="*/ 251619 h 513143"/>
                  <a:gd name="connsiteX3" fmla="*/ 166555 w 321203"/>
                  <a:gd name="connsiteY3" fmla="*/ 156535 h 513143"/>
                  <a:gd name="connsiteX4" fmla="*/ 2381 w 321203"/>
                  <a:gd name="connsiteY4" fmla="*/ 102394 h 513143"/>
                  <a:gd name="connsiteX0" fmla="*/ 314853 w 321203"/>
                  <a:gd name="connsiteY0" fmla="*/ 245269 h 513143"/>
                  <a:gd name="connsiteX1" fmla="*/ 172111 w 321203"/>
                  <a:gd name="connsiteY1" fmla="*/ 155741 h 513143"/>
                  <a:gd name="connsiteX2" fmla="*/ 2381 w 321203"/>
                  <a:gd name="connsiteY2" fmla="*/ 102394 h 513143"/>
                  <a:gd name="connsiteX3" fmla="*/ 176873 w 321203"/>
                  <a:gd name="connsiteY3" fmla="*/ 148266 h 513143"/>
                  <a:gd name="connsiteX4" fmla="*/ 321203 w 321203"/>
                  <a:gd name="connsiteY4" fmla="*/ 264319 h 513143"/>
                  <a:gd name="connsiteX5" fmla="*/ 321203 w 321203"/>
                  <a:gd name="connsiteY5" fmla="*/ 473290 h 513143"/>
                  <a:gd name="connsiteX6" fmla="*/ 161792 w 321203"/>
                  <a:gd name="connsiteY6" fmla="*/ 513143 h 513143"/>
                  <a:gd name="connsiteX7" fmla="*/ 2381 w 321203"/>
                  <a:gd name="connsiteY7" fmla="*/ 473290 h 513143"/>
                  <a:gd name="connsiteX8" fmla="*/ 0 w 321203"/>
                  <a:gd name="connsiteY8" fmla="*/ 0 h 513143"/>
                  <a:gd name="connsiteX0" fmla="*/ 2381 w 321203"/>
                  <a:gd name="connsiteY0" fmla="*/ 102394 h 513143"/>
                  <a:gd name="connsiteX1" fmla="*/ 164173 w 321203"/>
                  <a:gd name="connsiteY1" fmla="*/ 225591 h 513143"/>
                  <a:gd name="connsiteX2" fmla="*/ 321203 w 321203"/>
                  <a:gd name="connsiteY2" fmla="*/ 238125 h 513143"/>
                  <a:gd name="connsiteX3" fmla="*/ 321203 w 321203"/>
                  <a:gd name="connsiteY3" fmla="*/ 473290 h 513143"/>
                  <a:gd name="connsiteX4" fmla="*/ 161792 w 321203"/>
                  <a:gd name="connsiteY4" fmla="*/ 513143 h 513143"/>
                  <a:gd name="connsiteX5" fmla="*/ 2381 w 321203"/>
                  <a:gd name="connsiteY5" fmla="*/ 473290 h 513143"/>
                  <a:gd name="connsiteX6" fmla="*/ 2381 w 321203"/>
                  <a:gd name="connsiteY6" fmla="*/ 102394 h 513143"/>
                  <a:gd name="connsiteX0" fmla="*/ 2381 w 321203"/>
                  <a:gd name="connsiteY0" fmla="*/ 102394 h 513143"/>
                  <a:gd name="connsiteX1" fmla="*/ 176080 w 321203"/>
                  <a:gd name="connsiteY1" fmla="*/ 155410 h 513143"/>
                  <a:gd name="connsiteX2" fmla="*/ 321203 w 321203"/>
                  <a:gd name="connsiteY2" fmla="*/ 251619 h 513143"/>
                  <a:gd name="connsiteX3" fmla="*/ 166555 w 321203"/>
                  <a:gd name="connsiteY3" fmla="*/ 156535 h 513143"/>
                  <a:gd name="connsiteX4" fmla="*/ 2381 w 321203"/>
                  <a:gd name="connsiteY4" fmla="*/ 102394 h 513143"/>
                  <a:gd name="connsiteX0" fmla="*/ 314853 w 321203"/>
                  <a:gd name="connsiteY0" fmla="*/ 245269 h 513143"/>
                  <a:gd name="connsiteX1" fmla="*/ 172111 w 321203"/>
                  <a:gd name="connsiteY1" fmla="*/ 155741 h 513143"/>
                  <a:gd name="connsiteX2" fmla="*/ 2381 w 321203"/>
                  <a:gd name="connsiteY2" fmla="*/ 102394 h 513143"/>
                  <a:gd name="connsiteX3" fmla="*/ 176873 w 321203"/>
                  <a:gd name="connsiteY3" fmla="*/ 148266 h 513143"/>
                  <a:gd name="connsiteX4" fmla="*/ 321203 w 321203"/>
                  <a:gd name="connsiteY4" fmla="*/ 264319 h 513143"/>
                  <a:gd name="connsiteX5" fmla="*/ 321203 w 321203"/>
                  <a:gd name="connsiteY5" fmla="*/ 473290 h 513143"/>
                  <a:gd name="connsiteX6" fmla="*/ 161792 w 321203"/>
                  <a:gd name="connsiteY6" fmla="*/ 513143 h 513143"/>
                  <a:gd name="connsiteX7" fmla="*/ 2381 w 321203"/>
                  <a:gd name="connsiteY7" fmla="*/ 473290 h 513143"/>
                  <a:gd name="connsiteX8" fmla="*/ 0 w 321203"/>
                  <a:gd name="connsiteY8" fmla="*/ 0 h 513143"/>
                  <a:gd name="connsiteX0" fmla="*/ 2381 w 321203"/>
                  <a:gd name="connsiteY0" fmla="*/ 102394 h 513143"/>
                  <a:gd name="connsiteX1" fmla="*/ 173698 w 321203"/>
                  <a:gd name="connsiteY1" fmla="*/ 147010 h 513143"/>
                  <a:gd name="connsiteX2" fmla="*/ 321203 w 321203"/>
                  <a:gd name="connsiteY2" fmla="*/ 238125 h 513143"/>
                  <a:gd name="connsiteX3" fmla="*/ 321203 w 321203"/>
                  <a:gd name="connsiteY3" fmla="*/ 473290 h 513143"/>
                  <a:gd name="connsiteX4" fmla="*/ 161792 w 321203"/>
                  <a:gd name="connsiteY4" fmla="*/ 513143 h 513143"/>
                  <a:gd name="connsiteX5" fmla="*/ 2381 w 321203"/>
                  <a:gd name="connsiteY5" fmla="*/ 473290 h 513143"/>
                  <a:gd name="connsiteX6" fmla="*/ 2381 w 321203"/>
                  <a:gd name="connsiteY6" fmla="*/ 102394 h 513143"/>
                  <a:gd name="connsiteX0" fmla="*/ 2381 w 321203"/>
                  <a:gd name="connsiteY0" fmla="*/ 102394 h 513143"/>
                  <a:gd name="connsiteX1" fmla="*/ 176080 w 321203"/>
                  <a:gd name="connsiteY1" fmla="*/ 155410 h 513143"/>
                  <a:gd name="connsiteX2" fmla="*/ 321203 w 321203"/>
                  <a:gd name="connsiteY2" fmla="*/ 251619 h 513143"/>
                  <a:gd name="connsiteX3" fmla="*/ 166555 w 321203"/>
                  <a:gd name="connsiteY3" fmla="*/ 156535 h 513143"/>
                  <a:gd name="connsiteX4" fmla="*/ 2381 w 321203"/>
                  <a:gd name="connsiteY4" fmla="*/ 102394 h 513143"/>
                  <a:gd name="connsiteX0" fmla="*/ 314853 w 321203"/>
                  <a:gd name="connsiteY0" fmla="*/ 245269 h 513143"/>
                  <a:gd name="connsiteX1" fmla="*/ 172111 w 321203"/>
                  <a:gd name="connsiteY1" fmla="*/ 155741 h 513143"/>
                  <a:gd name="connsiteX2" fmla="*/ 2381 w 321203"/>
                  <a:gd name="connsiteY2" fmla="*/ 102394 h 513143"/>
                  <a:gd name="connsiteX3" fmla="*/ 176873 w 321203"/>
                  <a:gd name="connsiteY3" fmla="*/ 148266 h 513143"/>
                  <a:gd name="connsiteX4" fmla="*/ 321203 w 321203"/>
                  <a:gd name="connsiteY4" fmla="*/ 264319 h 513143"/>
                  <a:gd name="connsiteX5" fmla="*/ 321203 w 321203"/>
                  <a:gd name="connsiteY5" fmla="*/ 473290 h 513143"/>
                  <a:gd name="connsiteX6" fmla="*/ 161792 w 321203"/>
                  <a:gd name="connsiteY6" fmla="*/ 513143 h 513143"/>
                  <a:gd name="connsiteX7" fmla="*/ 2381 w 321203"/>
                  <a:gd name="connsiteY7" fmla="*/ 473290 h 513143"/>
                  <a:gd name="connsiteX8" fmla="*/ 0 w 321203"/>
                  <a:gd name="connsiteY8" fmla="*/ 0 h 513143"/>
                  <a:gd name="connsiteX0" fmla="*/ 2384 w 321206"/>
                  <a:gd name="connsiteY0" fmla="*/ 102394 h 513143"/>
                  <a:gd name="connsiteX1" fmla="*/ 173701 w 321206"/>
                  <a:gd name="connsiteY1" fmla="*/ 147010 h 513143"/>
                  <a:gd name="connsiteX2" fmla="*/ 321206 w 321206"/>
                  <a:gd name="connsiteY2" fmla="*/ 238125 h 513143"/>
                  <a:gd name="connsiteX3" fmla="*/ 321206 w 321206"/>
                  <a:gd name="connsiteY3" fmla="*/ 473290 h 513143"/>
                  <a:gd name="connsiteX4" fmla="*/ 161795 w 321206"/>
                  <a:gd name="connsiteY4" fmla="*/ 513143 h 513143"/>
                  <a:gd name="connsiteX5" fmla="*/ 2384 w 321206"/>
                  <a:gd name="connsiteY5" fmla="*/ 473290 h 513143"/>
                  <a:gd name="connsiteX6" fmla="*/ 2384 w 321206"/>
                  <a:gd name="connsiteY6" fmla="*/ 102394 h 513143"/>
                  <a:gd name="connsiteX0" fmla="*/ 2384 w 321206"/>
                  <a:gd name="connsiteY0" fmla="*/ 102394 h 513143"/>
                  <a:gd name="connsiteX1" fmla="*/ 176083 w 321206"/>
                  <a:gd name="connsiteY1" fmla="*/ 155410 h 513143"/>
                  <a:gd name="connsiteX2" fmla="*/ 321206 w 321206"/>
                  <a:gd name="connsiteY2" fmla="*/ 251619 h 513143"/>
                  <a:gd name="connsiteX3" fmla="*/ 166558 w 321206"/>
                  <a:gd name="connsiteY3" fmla="*/ 156535 h 513143"/>
                  <a:gd name="connsiteX4" fmla="*/ 2384 w 321206"/>
                  <a:gd name="connsiteY4" fmla="*/ 102394 h 513143"/>
                  <a:gd name="connsiteX0" fmla="*/ 314856 w 321206"/>
                  <a:gd name="connsiteY0" fmla="*/ 245269 h 513143"/>
                  <a:gd name="connsiteX1" fmla="*/ 172114 w 321206"/>
                  <a:gd name="connsiteY1" fmla="*/ 155741 h 513143"/>
                  <a:gd name="connsiteX2" fmla="*/ 3 w 321206"/>
                  <a:gd name="connsiteY2" fmla="*/ 2381 h 513143"/>
                  <a:gd name="connsiteX3" fmla="*/ 176876 w 321206"/>
                  <a:gd name="connsiteY3" fmla="*/ 148266 h 513143"/>
                  <a:gd name="connsiteX4" fmla="*/ 321206 w 321206"/>
                  <a:gd name="connsiteY4" fmla="*/ 264319 h 513143"/>
                  <a:gd name="connsiteX5" fmla="*/ 321206 w 321206"/>
                  <a:gd name="connsiteY5" fmla="*/ 473290 h 513143"/>
                  <a:gd name="connsiteX6" fmla="*/ 161795 w 321206"/>
                  <a:gd name="connsiteY6" fmla="*/ 513143 h 513143"/>
                  <a:gd name="connsiteX7" fmla="*/ 2384 w 321206"/>
                  <a:gd name="connsiteY7" fmla="*/ 473290 h 513143"/>
                  <a:gd name="connsiteX8" fmla="*/ 3 w 321206"/>
                  <a:gd name="connsiteY8" fmla="*/ 0 h 513143"/>
                  <a:gd name="connsiteX0" fmla="*/ 4778 w 323600"/>
                  <a:gd name="connsiteY0" fmla="*/ 102394 h 513143"/>
                  <a:gd name="connsiteX1" fmla="*/ 176095 w 323600"/>
                  <a:gd name="connsiteY1" fmla="*/ 147010 h 513143"/>
                  <a:gd name="connsiteX2" fmla="*/ 323600 w 323600"/>
                  <a:gd name="connsiteY2" fmla="*/ 238125 h 513143"/>
                  <a:gd name="connsiteX3" fmla="*/ 323600 w 323600"/>
                  <a:gd name="connsiteY3" fmla="*/ 473290 h 513143"/>
                  <a:gd name="connsiteX4" fmla="*/ 164189 w 323600"/>
                  <a:gd name="connsiteY4" fmla="*/ 513143 h 513143"/>
                  <a:gd name="connsiteX5" fmla="*/ 4778 w 323600"/>
                  <a:gd name="connsiteY5" fmla="*/ 473290 h 513143"/>
                  <a:gd name="connsiteX6" fmla="*/ 4778 w 323600"/>
                  <a:gd name="connsiteY6" fmla="*/ 102394 h 513143"/>
                  <a:gd name="connsiteX0" fmla="*/ 16 w 323600"/>
                  <a:gd name="connsiteY0" fmla="*/ 0 h 513143"/>
                  <a:gd name="connsiteX1" fmla="*/ 178477 w 323600"/>
                  <a:gd name="connsiteY1" fmla="*/ 155410 h 513143"/>
                  <a:gd name="connsiteX2" fmla="*/ 323600 w 323600"/>
                  <a:gd name="connsiteY2" fmla="*/ 251619 h 513143"/>
                  <a:gd name="connsiteX3" fmla="*/ 168952 w 323600"/>
                  <a:gd name="connsiteY3" fmla="*/ 156535 h 513143"/>
                  <a:gd name="connsiteX4" fmla="*/ 16 w 323600"/>
                  <a:gd name="connsiteY4" fmla="*/ 0 h 513143"/>
                  <a:gd name="connsiteX0" fmla="*/ 317250 w 323600"/>
                  <a:gd name="connsiteY0" fmla="*/ 245269 h 513143"/>
                  <a:gd name="connsiteX1" fmla="*/ 174508 w 323600"/>
                  <a:gd name="connsiteY1" fmla="*/ 155741 h 513143"/>
                  <a:gd name="connsiteX2" fmla="*/ 2397 w 323600"/>
                  <a:gd name="connsiteY2" fmla="*/ 2381 h 513143"/>
                  <a:gd name="connsiteX3" fmla="*/ 179270 w 323600"/>
                  <a:gd name="connsiteY3" fmla="*/ 148266 h 513143"/>
                  <a:gd name="connsiteX4" fmla="*/ 323600 w 323600"/>
                  <a:gd name="connsiteY4" fmla="*/ 264319 h 513143"/>
                  <a:gd name="connsiteX5" fmla="*/ 323600 w 323600"/>
                  <a:gd name="connsiteY5" fmla="*/ 473290 h 513143"/>
                  <a:gd name="connsiteX6" fmla="*/ 164189 w 323600"/>
                  <a:gd name="connsiteY6" fmla="*/ 513143 h 513143"/>
                  <a:gd name="connsiteX7" fmla="*/ 4778 w 323600"/>
                  <a:gd name="connsiteY7" fmla="*/ 473290 h 513143"/>
                  <a:gd name="connsiteX8" fmla="*/ 2397 w 323600"/>
                  <a:gd name="connsiteY8" fmla="*/ 0 h 513143"/>
                  <a:gd name="connsiteX0" fmla="*/ 2396 w 323600"/>
                  <a:gd name="connsiteY0" fmla="*/ 0 h 522668"/>
                  <a:gd name="connsiteX1" fmla="*/ 176095 w 323600"/>
                  <a:gd name="connsiteY1" fmla="*/ 156535 h 522668"/>
                  <a:gd name="connsiteX2" fmla="*/ 323600 w 323600"/>
                  <a:gd name="connsiteY2" fmla="*/ 247650 h 522668"/>
                  <a:gd name="connsiteX3" fmla="*/ 323600 w 323600"/>
                  <a:gd name="connsiteY3" fmla="*/ 482815 h 522668"/>
                  <a:gd name="connsiteX4" fmla="*/ 164189 w 323600"/>
                  <a:gd name="connsiteY4" fmla="*/ 522668 h 522668"/>
                  <a:gd name="connsiteX5" fmla="*/ 4778 w 323600"/>
                  <a:gd name="connsiteY5" fmla="*/ 482815 h 522668"/>
                  <a:gd name="connsiteX6" fmla="*/ 2396 w 323600"/>
                  <a:gd name="connsiteY6" fmla="*/ 0 h 522668"/>
                  <a:gd name="connsiteX0" fmla="*/ 16 w 323600"/>
                  <a:gd name="connsiteY0" fmla="*/ 9525 h 522668"/>
                  <a:gd name="connsiteX1" fmla="*/ 178477 w 323600"/>
                  <a:gd name="connsiteY1" fmla="*/ 164935 h 522668"/>
                  <a:gd name="connsiteX2" fmla="*/ 323600 w 323600"/>
                  <a:gd name="connsiteY2" fmla="*/ 261144 h 522668"/>
                  <a:gd name="connsiteX3" fmla="*/ 168952 w 323600"/>
                  <a:gd name="connsiteY3" fmla="*/ 166060 h 522668"/>
                  <a:gd name="connsiteX4" fmla="*/ 16 w 323600"/>
                  <a:gd name="connsiteY4" fmla="*/ 9525 h 522668"/>
                  <a:gd name="connsiteX0" fmla="*/ 317250 w 323600"/>
                  <a:gd name="connsiteY0" fmla="*/ 254794 h 522668"/>
                  <a:gd name="connsiteX1" fmla="*/ 174508 w 323600"/>
                  <a:gd name="connsiteY1" fmla="*/ 165266 h 522668"/>
                  <a:gd name="connsiteX2" fmla="*/ 2397 w 323600"/>
                  <a:gd name="connsiteY2" fmla="*/ 11906 h 522668"/>
                  <a:gd name="connsiteX3" fmla="*/ 179270 w 323600"/>
                  <a:gd name="connsiteY3" fmla="*/ 157791 h 522668"/>
                  <a:gd name="connsiteX4" fmla="*/ 323600 w 323600"/>
                  <a:gd name="connsiteY4" fmla="*/ 273844 h 522668"/>
                  <a:gd name="connsiteX5" fmla="*/ 323600 w 323600"/>
                  <a:gd name="connsiteY5" fmla="*/ 482815 h 522668"/>
                  <a:gd name="connsiteX6" fmla="*/ 164189 w 323600"/>
                  <a:gd name="connsiteY6" fmla="*/ 522668 h 522668"/>
                  <a:gd name="connsiteX7" fmla="*/ 4778 w 323600"/>
                  <a:gd name="connsiteY7" fmla="*/ 482815 h 522668"/>
                  <a:gd name="connsiteX8" fmla="*/ 2397 w 323600"/>
                  <a:gd name="connsiteY8" fmla="*/ 9525 h 522668"/>
                  <a:gd name="connsiteX0" fmla="*/ 2396 w 323600"/>
                  <a:gd name="connsiteY0" fmla="*/ 0 h 522668"/>
                  <a:gd name="connsiteX1" fmla="*/ 176095 w 323600"/>
                  <a:gd name="connsiteY1" fmla="*/ 156535 h 522668"/>
                  <a:gd name="connsiteX2" fmla="*/ 323600 w 323600"/>
                  <a:gd name="connsiteY2" fmla="*/ 266857 h 522668"/>
                  <a:gd name="connsiteX3" fmla="*/ 323600 w 323600"/>
                  <a:gd name="connsiteY3" fmla="*/ 482815 h 522668"/>
                  <a:gd name="connsiteX4" fmla="*/ 164189 w 323600"/>
                  <a:gd name="connsiteY4" fmla="*/ 522668 h 522668"/>
                  <a:gd name="connsiteX5" fmla="*/ 4778 w 323600"/>
                  <a:gd name="connsiteY5" fmla="*/ 482815 h 522668"/>
                  <a:gd name="connsiteX6" fmla="*/ 2396 w 323600"/>
                  <a:gd name="connsiteY6" fmla="*/ 0 h 522668"/>
                  <a:gd name="connsiteX0" fmla="*/ 16 w 323600"/>
                  <a:gd name="connsiteY0" fmla="*/ 9525 h 522668"/>
                  <a:gd name="connsiteX1" fmla="*/ 178477 w 323600"/>
                  <a:gd name="connsiteY1" fmla="*/ 164935 h 522668"/>
                  <a:gd name="connsiteX2" fmla="*/ 323600 w 323600"/>
                  <a:gd name="connsiteY2" fmla="*/ 261144 h 522668"/>
                  <a:gd name="connsiteX3" fmla="*/ 168952 w 323600"/>
                  <a:gd name="connsiteY3" fmla="*/ 166060 h 522668"/>
                  <a:gd name="connsiteX4" fmla="*/ 16 w 323600"/>
                  <a:gd name="connsiteY4" fmla="*/ 9525 h 522668"/>
                  <a:gd name="connsiteX0" fmla="*/ 317250 w 323600"/>
                  <a:gd name="connsiteY0" fmla="*/ 254794 h 522668"/>
                  <a:gd name="connsiteX1" fmla="*/ 174508 w 323600"/>
                  <a:gd name="connsiteY1" fmla="*/ 165266 h 522668"/>
                  <a:gd name="connsiteX2" fmla="*/ 2397 w 323600"/>
                  <a:gd name="connsiteY2" fmla="*/ 11906 h 522668"/>
                  <a:gd name="connsiteX3" fmla="*/ 179270 w 323600"/>
                  <a:gd name="connsiteY3" fmla="*/ 157791 h 522668"/>
                  <a:gd name="connsiteX4" fmla="*/ 323600 w 323600"/>
                  <a:gd name="connsiteY4" fmla="*/ 273844 h 522668"/>
                  <a:gd name="connsiteX5" fmla="*/ 323600 w 323600"/>
                  <a:gd name="connsiteY5" fmla="*/ 482815 h 522668"/>
                  <a:gd name="connsiteX6" fmla="*/ 164189 w 323600"/>
                  <a:gd name="connsiteY6" fmla="*/ 522668 h 522668"/>
                  <a:gd name="connsiteX7" fmla="*/ 4778 w 323600"/>
                  <a:gd name="connsiteY7" fmla="*/ 482815 h 522668"/>
                  <a:gd name="connsiteX8" fmla="*/ 2397 w 323600"/>
                  <a:gd name="connsiteY8" fmla="*/ 9525 h 522668"/>
                  <a:gd name="connsiteX0" fmla="*/ 2396 w 323600"/>
                  <a:gd name="connsiteY0" fmla="*/ 0 h 522668"/>
                  <a:gd name="connsiteX1" fmla="*/ 176095 w 323600"/>
                  <a:gd name="connsiteY1" fmla="*/ 156535 h 522668"/>
                  <a:gd name="connsiteX2" fmla="*/ 323600 w 323600"/>
                  <a:gd name="connsiteY2" fmla="*/ 266857 h 522668"/>
                  <a:gd name="connsiteX3" fmla="*/ 323600 w 323600"/>
                  <a:gd name="connsiteY3" fmla="*/ 482815 h 522668"/>
                  <a:gd name="connsiteX4" fmla="*/ 164189 w 323600"/>
                  <a:gd name="connsiteY4" fmla="*/ 522668 h 522668"/>
                  <a:gd name="connsiteX5" fmla="*/ 4778 w 323600"/>
                  <a:gd name="connsiteY5" fmla="*/ 482815 h 522668"/>
                  <a:gd name="connsiteX6" fmla="*/ 2396 w 323600"/>
                  <a:gd name="connsiteY6" fmla="*/ 0 h 522668"/>
                  <a:gd name="connsiteX0" fmla="*/ 16 w 323600"/>
                  <a:gd name="connsiteY0" fmla="*/ 9525 h 522668"/>
                  <a:gd name="connsiteX1" fmla="*/ 178477 w 323600"/>
                  <a:gd name="connsiteY1" fmla="*/ 164935 h 522668"/>
                  <a:gd name="connsiteX2" fmla="*/ 323600 w 323600"/>
                  <a:gd name="connsiteY2" fmla="*/ 261144 h 522668"/>
                  <a:gd name="connsiteX3" fmla="*/ 168952 w 323600"/>
                  <a:gd name="connsiteY3" fmla="*/ 166060 h 522668"/>
                  <a:gd name="connsiteX4" fmla="*/ 16 w 323600"/>
                  <a:gd name="connsiteY4" fmla="*/ 9525 h 522668"/>
                  <a:gd name="connsiteX0" fmla="*/ 322115 w 323600"/>
                  <a:gd name="connsiteY0" fmla="*/ 268513 h 522668"/>
                  <a:gd name="connsiteX1" fmla="*/ 174508 w 323600"/>
                  <a:gd name="connsiteY1" fmla="*/ 165266 h 522668"/>
                  <a:gd name="connsiteX2" fmla="*/ 2397 w 323600"/>
                  <a:gd name="connsiteY2" fmla="*/ 11906 h 522668"/>
                  <a:gd name="connsiteX3" fmla="*/ 179270 w 323600"/>
                  <a:gd name="connsiteY3" fmla="*/ 157791 h 522668"/>
                  <a:gd name="connsiteX4" fmla="*/ 323600 w 323600"/>
                  <a:gd name="connsiteY4" fmla="*/ 273844 h 522668"/>
                  <a:gd name="connsiteX5" fmla="*/ 323600 w 323600"/>
                  <a:gd name="connsiteY5" fmla="*/ 482815 h 522668"/>
                  <a:gd name="connsiteX6" fmla="*/ 164189 w 323600"/>
                  <a:gd name="connsiteY6" fmla="*/ 522668 h 522668"/>
                  <a:gd name="connsiteX7" fmla="*/ 4778 w 323600"/>
                  <a:gd name="connsiteY7" fmla="*/ 482815 h 522668"/>
                  <a:gd name="connsiteX8" fmla="*/ 2397 w 323600"/>
                  <a:gd name="connsiteY8" fmla="*/ 9525 h 522668"/>
                  <a:gd name="connsiteX0" fmla="*/ 2396 w 323600"/>
                  <a:gd name="connsiteY0" fmla="*/ 0 h 522668"/>
                  <a:gd name="connsiteX1" fmla="*/ 176095 w 323600"/>
                  <a:gd name="connsiteY1" fmla="*/ 156535 h 522668"/>
                  <a:gd name="connsiteX2" fmla="*/ 323600 w 323600"/>
                  <a:gd name="connsiteY2" fmla="*/ 266857 h 522668"/>
                  <a:gd name="connsiteX3" fmla="*/ 323600 w 323600"/>
                  <a:gd name="connsiteY3" fmla="*/ 482815 h 522668"/>
                  <a:gd name="connsiteX4" fmla="*/ 164189 w 323600"/>
                  <a:gd name="connsiteY4" fmla="*/ 522668 h 522668"/>
                  <a:gd name="connsiteX5" fmla="*/ 4778 w 323600"/>
                  <a:gd name="connsiteY5" fmla="*/ 482815 h 522668"/>
                  <a:gd name="connsiteX6" fmla="*/ 2396 w 323600"/>
                  <a:gd name="connsiteY6" fmla="*/ 0 h 522668"/>
                  <a:gd name="connsiteX0" fmla="*/ 16 w 323600"/>
                  <a:gd name="connsiteY0" fmla="*/ 9525 h 522668"/>
                  <a:gd name="connsiteX1" fmla="*/ 178477 w 323600"/>
                  <a:gd name="connsiteY1" fmla="*/ 164935 h 522668"/>
                  <a:gd name="connsiteX2" fmla="*/ 323600 w 323600"/>
                  <a:gd name="connsiteY2" fmla="*/ 272119 h 522668"/>
                  <a:gd name="connsiteX3" fmla="*/ 168952 w 323600"/>
                  <a:gd name="connsiteY3" fmla="*/ 166060 h 522668"/>
                  <a:gd name="connsiteX4" fmla="*/ 16 w 323600"/>
                  <a:gd name="connsiteY4" fmla="*/ 9525 h 522668"/>
                  <a:gd name="connsiteX0" fmla="*/ 322115 w 323600"/>
                  <a:gd name="connsiteY0" fmla="*/ 268513 h 522668"/>
                  <a:gd name="connsiteX1" fmla="*/ 174508 w 323600"/>
                  <a:gd name="connsiteY1" fmla="*/ 165266 h 522668"/>
                  <a:gd name="connsiteX2" fmla="*/ 2397 w 323600"/>
                  <a:gd name="connsiteY2" fmla="*/ 11906 h 522668"/>
                  <a:gd name="connsiteX3" fmla="*/ 179270 w 323600"/>
                  <a:gd name="connsiteY3" fmla="*/ 157791 h 522668"/>
                  <a:gd name="connsiteX4" fmla="*/ 323600 w 323600"/>
                  <a:gd name="connsiteY4" fmla="*/ 273844 h 522668"/>
                  <a:gd name="connsiteX5" fmla="*/ 323600 w 323600"/>
                  <a:gd name="connsiteY5" fmla="*/ 482815 h 522668"/>
                  <a:gd name="connsiteX6" fmla="*/ 164189 w 323600"/>
                  <a:gd name="connsiteY6" fmla="*/ 522668 h 522668"/>
                  <a:gd name="connsiteX7" fmla="*/ 4778 w 323600"/>
                  <a:gd name="connsiteY7" fmla="*/ 482815 h 522668"/>
                  <a:gd name="connsiteX8" fmla="*/ 2397 w 323600"/>
                  <a:gd name="connsiteY8" fmla="*/ 9525 h 522668"/>
                  <a:gd name="connsiteX0" fmla="*/ 2396 w 323600"/>
                  <a:gd name="connsiteY0" fmla="*/ 0 h 522668"/>
                  <a:gd name="connsiteX1" fmla="*/ 176095 w 323600"/>
                  <a:gd name="connsiteY1" fmla="*/ 156535 h 522668"/>
                  <a:gd name="connsiteX2" fmla="*/ 323600 w 323600"/>
                  <a:gd name="connsiteY2" fmla="*/ 266857 h 522668"/>
                  <a:gd name="connsiteX3" fmla="*/ 323600 w 323600"/>
                  <a:gd name="connsiteY3" fmla="*/ 482815 h 522668"/>
                  <a:gd name="connsiteX4" fmla="*/ 164189 w 323600"/>
                  <a:gd name="connsiteY4" fmla="*/ 522668 h 522668"/>
                  <a:gd name="connsiteX5" fmla="*/ 4778 w 323600"/>
                  <a:gd name="connsiteY5" fmla="*/ 482815 h 522668"/>
                  <a:gd name="connsiteX6" fmla="*/ 2396 w 323600"/>
                  <a:gd name="connsiteY6" fmla="*/ 0 h 522668"/>
                  <a:gd name="connsiteX0" fmla="*/ 16 w 323600"/>
                  <a:gd name="connsiteY0" fmla="*/ 9525 h 522668"/>
                  <a:gd name="connsiteX1" fmla="*/ 178477 w 323600"/>
                  <a:gd name="connsiteY1" fmla="*/ 164935 h 522668"/>
                  <a:gd name="connsiteX2" fmla="*/ 323600 w 323600"/>
                  <a:gd name="connsiteY2" fmla="*/ 272119 h 522668"/>
                  <a:gd name="connsiteX3" fmla="*/ 168952 w 323600"/>
                  <a:gd name="connsiteY3" fmla="*/ 166060 h 522668"/>
                  <a:gd name="connsiteX4" fmla="*/ 16 w 323600"/>
                  <a:gd name="connsiteY4" fmla="*/ 9525 h 522668"/>
                  <a:gd name="connsiteX0" fmla="*/ 322115 w 323600"/>
                  <a:gd name="connsiteY0" fmla="*/ 268513 h 522668"/>
                  <a:gd name="connsiteX1" fmla="*/ 174508 w 323600"/>
                  <a:gd name="connsiteY1" fmla="*/ 165266 h 522668"/>
                  <a:gd name="connsiteX2" fmla="*/ 2397 w 323600"/>
                  <a:gd name="connsiteY2" fmla="*/ 11906 h 522668"/>
                  <a:gd name="connsiteX3" fmla="*/ 179270 w 323600"/>
                  <a:gd name="connsiteY3" fmla="*/ 157791 h 522668"/>
                  <a:gd name="connsiteX4" fmla="*/ 323600 w 323600"/>
                  <a:gd name="connsiteY4" fmla="*/ 298538 h 522668"/>
                  <a:gd name="connsiteX5" fmla="*/ 323600 w 323600"/>
                  <a:gd name="connsiteY5" fmla="*/ 482815 h 522668"/>
                  <a:gd name="connsiteX6" fmla="*/ 164189 w 323600"/>
                  <a:gd name="connsiteY6" fmla="*/ 522668 h 522668"/>
                  <a:gd name="connsiteX7" fmla="*/ 4778 w 323600"/>
                  <a:gd name="connsiteY7" fmla="*/ 482815 h 522668"/>
                  <a:gd name="connsiteX8" fmla="*/ 2397 w 323600"/>
                  <a:gd name="connsiteY8" fmla="*/ 9525 h 522668"/>
                  <a:gd name="connsiteX0" fmla="*/ 2396 w 324548"/>
                  <a:gd name="connsiteY0" fmla="*/ 0 h 522668"/>
                  <a:gd name="connsiteX1" fmla="*/ 176095 w 324548"/>
                  <a:gd name="connsiteY1" fmla="*/ 156535 h 522668"/>
                  <a:gd name="connsiteX2" fmla="*/ 323600 w 324548"/>
                  <a:gd name="connsiteY2" fmla="*/ 266857 h 522668"/>
                  <a:gd name="connsiteX3" fmla="*/ 323600 w 324548"/>
                  <a:gd name="connsiteY3" fmla="*/ 482815 h 522668"/>
                  <a:gd name="connsiteX4" fmla="*/ 164189 w 324548"/>
                  <a:gd name="connsiteY4" fmla="*/ 522668 h 522668"/>
                  <a:gd name="connsiteX5" fmla="*/ 4778 w 324548"/>
                  <a:gd name="connsiteY5" fmla="*/ 482815 h 522668"/>
                  <a:gd name="connsiteX6" fmla="*/ 2396 w 324548"/>
                  <a:gd name="connsiteY6" fmla="*/ 0 h 522668"/>
                  <a:gd name="connsiteX0" fmla="*/ 16 w 324548"/>
                  <a:gd name="connsiteY0" fmla="*/ 9525 h 522668"/>
                  <a:gd name="connsiteX1" fmla="*/ 178477 w 324548"/>
                  <a:gd name="connsiteY1" fmla="*/ 164935 h 522668"/>
                  <a:gd name="connsiteX2" fmla="*/ 323600 w 324548"/>
                  <a:gd name="connsiteY2" fmla="*/ 272119 h 522668"/>
                  <a:gd name="connsiteX3" fmla="*/ 168952 w 324548"/>
                  <a:gd name="connsiteY3" fmla="*/ 166060 h 522668"/>
                  <a:gd name="connsiteX4" fmla="*/ 16 w 324548"/>
                  <a:gd name="connsiteY4" fmla="*/ 9525 h 522668"/>
                  <a:gd name="connsiteX0" fmla="*/ 324548 w 324548"/>
                  <a:gd name="connsiteY0" fmla="*/ 293207 h 522668"/>
                  <a:gd name="connsiteX1" fmla="*/ 174508 w 324548"/>
                  <a:gd name="connsiteY1" fmla="*/ 165266 h 522668"/>
                  <a:gd name="connsiteX2" fmla="*/ 2397 w 324548"/>
                  <a:gd name="connsiteY2" fmla="*/ 11906 h 522668"/>
                  <a:gd name="connsiteX3" fmla="*/ 179270 w 324548"/>
                  <a:gd name="connsiteY3" fmla="*/ 157791 h 522668"/>
                  <a:gd name="connsiteX4" fmla="*/ 323600 w 324548"/>
                  <a:gd name="connsiteY4" fmla="*/ 298538 h 522668"/>
                  <a:gd name="connsiteX5" fmla="*/ 323600 w 324548"/>
                  <a:gd name="connsiteY5" fmla="*/ 482815 h 522668"/>
                  <a:gd name="connsiteX6" fmla="*/ 164189 w 324548"/>
                  <a:gd name="connsiteY6" fmla="*/ 522668 h 522668"/>
                  <a:gd name="connsiteX7" fmla="*/ 4778 w 324548"/>
                  <a:gd name="connsiteY7" fmla="*/ 482815 h 522668"/>
                  <a:gd name="connsiteX8" fmla="*/ 2397 w 324548"/>
                  <a:gd name="connsiteY8" fmla="*/ 9525 h 522668"/>
                  <a:gd name="connsiteX0" fmla="*/ 2396 w 324548"/>
                  <a:gd name="connsiteY0" fmla="*/ 0 h 522668"/>
                  <a:gd name="connsiteX1" fmla="*/ 176095 w 324548"/>
                  <a:gd name="connsiteY1" fmla="*/ 156535 h 522668"/>
                  <a:gd name="connsiteX2" fmla="*/ 323600 w 324548"/>
                  <a:gd name="connsiteY2" fmla="*/ 266857 h 522668"/>
                  <a:gd name="connsiteX3" fmla="*/ 323600 w 324548"/>
                  <a:gd name="connsiteY3" fmla="*/ 482815 h 522668"/>
                  <a:gd name="connsiteX4" fmla="*/ 164189 w 324548"/>
                  <a:gd name="connsiteY4" fmla="*/ 522668 h 522668"/>
                  <a:gd name="connsiteX5" fmla="*/ 4778 w 324548"/>
                  <a:gd name="connsiteY5" fmla="*/ 482815 h 522668"/>
                  <a:gd name="connsiteX6" fmla="*/ 2396 w 324548"/>
                  <a:gd name="connsiteY6" fmla="*/ 0 h 522668"/>
                  <a:gd name="connsiteX0" fmla="*/ 16 w 324548"/>
                  <a:gd name="connsiteY0" fmla="*/ 9525 h 522668"/>
                  <a:gd name="connsiteX1" fmla="*/ 178477 w 324548"/>
                  <a:gd name="connsiteY1" fmla="*/ 164935 h 522668"/>
                  <a:gd name="connsiteX2" fmla="*/ 323600 w 324548"/>
                  <a:gd name="connsiteY2" fmla="*/ 291326 h 522668"/>
                  <a:gd name="connsiteX3" fmla="*/ 168952 w 324548"/>
                  <a:gd name="connsiteY3" fmla="*/ 166060 h 522668"/>
                  <a:gd name="connsiteX4" fmla="*/ 16 w 324548"/>
                  <a:gd name="connsiteY4" fmla="*/ 9525 h 522668"/>
                  <a:gd name="connsiteX0" fmla="*/ 324548 w 324548"/>
                  <a:gd name="connsiteY0" fmla="*/ 293207 h 522668"/>
                  <a:gd name="connsiteX1" fmla="*/ 174508 w 324548"/>
                  <a:gd name="connsiteY1" fmla="*/ 165266 h 522668"/>
                  <a:gd name="connsiteX2" fmla="*/ 2397 w 324548"/>
                  <a:gd name="connsiteY2" fmla="*/ 11906 h 522668"/>
                  <a:gd name="connsiteX3" fmla="*/ 179270 w 324548"/>
                  <a:gd name="connsiteY3" fmla="*/ 157791 h 522668"/>
                  <a:gd name="connsiteX4" fmla="*/ 323600 w 324548"/>
                  <a:gd name="connsiteY4" fmla="*/ 298538 h 522668"/>
                  <a:gd name="connsiteX5" fmla="*/ 323600 w 324548"/>
                  <a:gd name="connsiteY5" fmla="*/ 482815 h 522668"/>
                  <a:gd name="connsiteX6" fmla="*/ 164189 w 324548"/>
                  <a:gd name="connsiteY6" fmla="*/ 522668 h 522668"/>
                  <a:gd name="connsiteX7" fmla="*/ 4778 w 324548"/>
                  <a:gd name="connsiteY7" fmla="*/ 482815 h 522668"/>
                  <a:gd name="connsiteX8" fmla="*/ 2397 w 324548"/>
                  <a:gd name="connsiteY8" fmla="*/ 9525 h 522668"/>
                  <a:gd name="connsiteX0" fmla="*/ 2396 w 324548"/>
                  <a:gd name="connsiteY0" fmla="*/ 0 h 522668"/>
                  <a:gd name="connsiteX1" fmla="*/ 176095 w 324548"/>
                  <a:gd name="connsiteY1" fmla="*/ 156535 h 522668"/>
                  <a:gd name="connsiteX2" fmla="*/ 323600 w 324548"/>
                  <a:gd name="connsiteY2" fmla="*/ 291551 h 522668"/>
                  <a:gd name="connsiteX3" fmla="*/ 323600 w 324548"/>
                  <a:gd name="connsiteY3" fmla="*/ 482815 h 522668"/>
                  <a:gd name="connsiteX4" fmla="*/ 164189 w 324548"/>
                  <a:gd name="connsiteY4" fmla="*/ 522668 h 522668"/>
                  <a:gd name="connsiteX5" fmla="*/ 4778 w 324548"/>
                  <a:gd name="connsiteY5" fmla="*/ 482815 h 522668"/>
                  <a:gd name="connsiteX6" fmla="*/ 2396 w 324548"/>
                  <a:gd name="connsiteY6" fmla="*/ 0 h 522668"/>
                  <a:gd name="connsiteX0" fmla="*/ 16 w 324548"/>
                  <a:gd name="connsiteY0" fmla="*/ 9525 h 522668"/>
                  <a:gd name="connsiteX1" fmla="*/ 178477 w 324548"/>
                  <a:gd name="connsiteY1" fmla="*/ 164935 h 522668"/>
                  <a:gd name="connsiteX2" fmla="*/ 323600 w 324548"/>
                  <a:gd name="connsiteY2" fmla="*/ 291326 h 522668"/>
                  <a:gd name="connsiteX3" fmla="*/ 168952 w 324548"/>
                  <a:gd name="connsiteY3" fmla="*/ 166060 h 522668"/>
                  <a:gd name="connsiteX4" fmla="*/ 16 w 324548"/>
                  <a:gd name="connsiteY4" fmla="*/ 9525 h 522668"/>
                  <a:gd name="connsiteX0" fmla="*/ 324548 w 324548"/>
                  <a:gd name="connsiteY0" fmla="*/ 293207 h 522668"/>
                  <a:gd name="connsiteX1" fmla="*/ 174508 w 324548"/>
                  <a:gd name="connsiteY1" fmla="*/ 165266 h 522668"/>
                  <a:gd name="connsiteX2" fmla="*/ 2397 w 324548"/>
                  <a:gd name="connsiteY2" fmla="*/ 11906 h 522668"/>
                  <a:gd name="connsiteX3" fmla="*/ 179270 w 324548"/>
                  <a:gd name="connsiteY3" fmla="*/ 157791 h 522668"/>
                  <a:gd name="connsiteX4" fmla="*/ 323600 w 324548"/>
                  <a:gd name="connsiteY4" fmla="*/ 298538 h 522668"/>
                  <a:gd name="connsiteX5" fmla="*/ 323600 w 324548"/>
                  <a:gd name="connsiteY5" fmla="*/ 482815 h 522668"/>
                  <a:gd name="connsiteX6" fmla="*/ 164189 w 324548"/>
                  <a:gd name="connsiteY6" fmla="*/ 522668 h 522668"/>
                  <a:gd name="connsiteX7" fmla="*/ 4778 w 324548"/>
                  <a:gd name="connsiteY7" fmla="*/ 482815 h 522668"/>
                  <a:gd name="connsiteX8" fmla="*/ 2397 w 324548"/>
                  <a:gd name="connsiteY8" fmla="*/ 9525 h 522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48" h="522668" stroke="0" extrusionOk="0">
                    <a:moveTo>
                      <a:pt x="2396" y="0"/>
                    </a:moveTo>
                    <a:cubicBezTo>
                      <a:pt x="2396" y="22010"/>
                      <a:pt x="122561" y="107943"/>
                      <a:pt x="176095" y="156535"/>
                    </a:cubicBezTo>
                    <a:cubicBezTo>
                      <a:pt x="229629" y="205127"/>
                      <a:pt x="323600" y="313561"/>
                      <a:pt x="323600" y="291551"/>
                    </a:cubicBezTo>
                    <a:lnTo>
                      <a:pt x="323600" y="482815"/>
                    </a:lnTo>
                    <a:cubicBezTo>
                      <a:pt x="323600" y="504825"/>
                      <a:pt x="252229" y="522668"/>
                      <a:pt x="164189" y="522668"/>
                    </a:cubicBezTo>
                    <a:cubicBezTo>
                      <a:pt x="76149" y="522668"/>
                      <a:pt x="4778" y="504825"/>
                      <a:pt x="4778" y="482815"/>
                    </a:cubicBezTo>
                    <a:lnTo>
                      <a:pt x="2396" y="0"/>
                    </a:lnTo>
                    <a:close/>
                  </a:path>
                  <a:path w="324548" h="522668" fill="lighten" stroke="0" extrusionOk="0">
                    <a:moveTo>
                      <a:pt x="16" y="9525"/>
                    </a:moveTo>
                    <a:cubicBezTo>
                      <a:pt x="1603" y="9338"/>
                      <a:pt x="124546" y="117968"/>
                      <a:pt x="178477" y="164935"/>
                    </a:cubicBezTo>
                    <a:cubicBezTo>
                      <a:pt x="232408" y="211902"/>
                      <a:pt x="323600" y="269316"/>
                      <a:pt x="323600" y="291326"/>
                    </a:cubicBezTo>
                    <a:cubicBezTo>
                      <a:pt x="323600" y="313336"/>
                      <a:pt x="222883" y="213027"/>
                      <a:pt x="168952" y="166060"/>
                    </a:cubicBezTo>
                    <a:cubicBezTo>
                      <a:pt x="115021" y="119093"/>
                      <a:pt x="-1571" y="9712"/>
                      <a:pt x="16" y="9525"/>
                    </a:cubicBezTo>
                    <a:close/>
                  </a:path>
                  <a:path w="324548" h="522668" fill="none" extrusionOk="0">
                    <a:moveTo>
                      <a:pt x="324548" y="293207"/>
                    </a:moveTo>
                    <a:cubicBezTo>
                      <a:pt x="324548" y="315217"/>
                      <a:pt x="228200" y="212149"/>
                      <a:pt x="174508" y="165266"/>
                    </a:cubicBezTo>
                    <a:cubicBezTo>
                      <a:pt x="120816" y="118383"/>
                      <a:pt x="1603" y="13152"/>
                      <a:pt x="2397" y="11906"/>
                    </a:cubicBezTo>
                    <a:cubicBezTo>
                      <a:pt x="3191" y="10660"/>
                      <a:pt x="125736" y="110019"/>
                      <a:pt x="179270" y="157791"/>
                    </a:cubicBezTo>
                    <a:cubicBezTo>
                      <a:pt x="232804" y="205563"/>
                      <a:pt x="323600" y="276528"/>
                      <a:pt x="323600" y="298538"/>
                    </a:cubicBezTo>
                    <a:lnTo>
                      <a:pt x="323600" y="482815"/>
                    </a:lnTo>
                    <a:cubicBezTo>
                      <a:pt x="323600" y="504825"/>
                      <a:pt x="252229" y="522668"/>
                      <a:pt x="164189" y="522668"/>
                    </a:cubicBezTo>
                    <a:cubicBezTo>
                      <a:pt x="76149" y="522668"/>
                      <a:pt x="4778" y="504825"/>
                      <a:pt x="4778" y="482815"/>
                    </a:cubicBezTo>
                    <a:cubicBezTo>
                      <a:pt x="3984" y="325052"/>
                      <a:pt x="3191" y="167288"/>
                      <a:pt x="2397" y="9525"/>
                    </a:cubicBezTo>
                  </a:path>
                </a:pathLst>
              </a:custGeom>
              <a:gradFill flip="none" rotWithShape="1">
                <a:gsLst>
                  <a:gs pos="0">
                    <a:schemeClr val="tx1">
                      <a:lumMod val="75000"/>
                      <a:lumOff val="25000"/>
                    </a:schemeClr>
                  </a:gs>
                  <a:gs pos="17999">
                    <a:schemeClr val="tx1">
                      <a:lumMod val="65000"/>
                      <a:lumOff val="35000"/>
                    </a:schemeClr>
                  </a:gs>
                  <a:gs pos="52000">
                    <a:schemeClr val="bg1"/>
                  </a:gs>
                  <a:gs pos="82001">
                    <a:schemeClr val="tx1">
                      <a:lumMod val="50000"/>
                      <a:lumOff val="50000"/>
                    </a:schemeClr>
                  </a:gs>
                  <a:gs pos="100000">
                    <a:schemeClr val="tx1">
                      <a:lumMod val="75000"/>
                      <a:lumOff val="25000"/>
                    </a:schemeClr>
                  </a:gs>
                </a:gsLst>
                <a:lin ang="0" scaled="1"/>
                <a:tileRect/>
              </a:gradFill>
              <a:ln w="6350"/>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9" name="Oval 108">
                <a:extLst>
                  <a:ext uri="{FF2B5EF4-FFF2-40B4-BE49-F238E27FC236}">
                    <a16:creationId xmlns:a16="http://schemas.microsoft.com/office/drawing/2014/main" id="{106EEE99-33B8-7946-B0F5-DC6D8D505429}"/>
                  </a:ext>
                </a:extLst>
              </p:cNvPr>
              <p:cNvSpPr/>
              <p:nvPr/>
            </p:nvSpPr>
            <p:spPr>
              <a:xfrm rot="19500000">
                <a:off x="2851307" y="4594578"/>
                <a:ext cx="216000" cy="468000"/>
              </a:xfrm>
              <a:prstGeom prst="ellipse">
                <a:avLst/>
              </a:prstGeom>
              <a:gradFill>
                <a:gsLst>
                  <a:gs pos="0">
                    <a:schemeClr val="tx1">
                      <a:lumMod val="75000"/>
                      <a:lumOff val="25000"/>
                    </a:schemeClr>
                  </a:gs>
                  <a:gs pos="18000">
                    <a:srgbClr val="CCCC00"/>
                  </a:gs>
                  <a:gs pos="48000">
                    <a:srgbClr val="CC9900"/>
                  </a:gs>
                  <a:gs pos="66000">
                    <a:srgbClr val="CC9900"/>
                  </a:gs>
                  <a:gs pos="100000">
                    <a:schemeClr val="tx1">
                      <a:lumMod val="75000"/>
                      <a:lumOff val="25000"/>
                    </a:schemeClr>
                  </a:gs>
                </a:gsLst>
                <a:lin ang="18000000" scaled="0"/>
              </a:gradFill>
              <a:ln w="3175">
                <a:gradFill>
                  <a:gsLst>
                    <a:gs pos="0">
                      <a:srgbClr val="CCCCFF"/>
                    </a:gs>
                    <a:gs pos="17999">
                      <a:srgbClr val="99CCFF"/>
                    </a:gs>
                    <a:gs pos="36000">
                      <a:srgbClr val="9966FF"/>
                    </a:gs>
                    <a:gs pos="61000">
                      <a:srgbClr val="CC99FF"/>
                    </a:gs>
                    <a:gs pos="82001">
                      <a:srgbClr val="99CCFF"/>
                    </a:gs>
                    <a:gs pos="100000">
                      <a:srgbClr val="CCCCFF"/>
                    </a:gs>
                  </a:gsLst>
                  <a:lin ang="5400000" scaled="0"/>
                </a:gradFill>
              </a:ln>
              <a:effectLst/>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0" name="Oval 109">
                <a:extLst>
                  <a:ext uri="{FF2B5EF4-FFF2-40B4-BE49-F238E27FC236}">
                    <a16:creationId xmlns:a16="http://schemas.microsoft.com/office/drawing/2014/main" id="{8367E70C-8841-D047-94A7-36C29396F757}"/>
                  </a:ext>
                </a:extLst>
              </p:cNvPr>
              <p:cNvSpPr>
                <a:spLocks noChangeAspect="1"/>
              </p:cNvSpPr>
              <p:nvPr/>
            </p:nvSpPr>
            <p:spPr>
              <a:xfrm rot="19500000">
                <a:off x="2953380" y="4810578"/>
                <a:ext cx="16616" cy="36000"/>
              </a:xfrm>
              <a:prstGeom prst="ellipse">
                <a:avLst/>
              </a:prstGeom>
              <a:ln/>
              <a:effectLst/>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8" name="Group 7">
              <a:extLst>
                <a:ext uri="{FF2B5EF4-FFF2-40B4-BE49-F238E27FC236}">
                  <a16:creationId xmlns:a16="http://schemas.microsoft.com/office/drawing/2014/main" id="{15DCE81E-485D-C741-8F64-31BF5CB8714E}"/>
                </a:ext>
              </a:extLst>
            </p:cNvPr>
            <p:cNvGrpSpPr/>
            <p:nvPr/>
          </p:nvGrpSpPr>
          <p:grpSpPr>
            <a:xfrm rot="5400000">
              <a:off x="2634824" y="1021137"/>
              <a:ext cx="418579" cy="302517"/>
              <a:chOff x="5348616" y="4506079"/>
              <a:chExt cx="742398" cy="417825"/>
            </a:xfrm>
          </p:grpSpPr>
          <p:grpSp>
            <p:nvGrpSpPr>
              <p:cNvPr id="93" name="Group 92">
                <a:extLst>
                  <a:ext uri="{FF2B5EF4-FFF2-40B4-BE49-F238E27FC236}">
                    <a16:creationId xmlns:a16="http://schemas.microsoft.com/office/drawing/2014/main" id="{442C647F-FFD7-5547-B006-C66F99DF59DC}"/>
                  </a:ext>
                </a:extLst>
              </p:cNvPr>
              <p:cNvGrpSpPr/>
              <p:nvPr/>
            </p:nvGrpSpPr>
            <p:grpSpPr>
              <a:xfrm>
                <a:off x="5348616" y="4506079"/>
                <a:ext cx="742398" cy="417825"/>
                <a:chOff x="5348616" y="4506079"/>
                <a:chExt cx="742398" cy="417825"/>
              </a:xfrm>
            </p:grpSpPr>
            <p:sp>
              <p:nvSpPr>
                <p:cNvPr id="101" name="Rectangle 2477">
                  <a:extLst>
                    <a:ext uri="{FF2B5EF4-FFF2-40B4-BE49-F238E27FC236}">
                      <a16:creationId xmlns:a16="http://schemas.microsoft.com/office/drawing/2014/main" id="{CED015E0-2CFF-4948-9506-09B3158ABAA5}"/>
                    </a:ext>
                  </a:extLst>
                </p:cNvPr>
                <p:cNvSpPr/>
                <p:nvPr/>
              </p:nvSpPr>
              <p:spPr>
                <a:xfrm>
                  <a:off x="5348616" y="4506079"/>
                  <a:ext cx="118360" cy="417823"/>
                </a:xfrm>
                <a:prstGeom prst="rect">
                  <a:avLst/>
                </a:prstGeom>
                <a:solidFill>
                  <a:srgbClr val="92D050"/>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600" b="0" i="0" u="none" strike="noStrike" kern="1200" cap="none" spc="0" normalizeH="0" baseline="0" noProof="0" dirty="0">
                    <a:ln>
                      <a:noFill/>
                    </a:ln>
                    <a:solidFill>
                      <a:prstClr val="white"/>
                    </a:solidFill>
                    <a:effectLst/>
                    <a:uLnTx/>
                    <a:uFillTx/>
                    <a:latin typeface="Arial" panose="020B0604020202020204" pitchFamily="34" charset="0"/>
                    <a:ea typeface=""/>
                    <a:cs typeface="Arial" panose="020B0604020202020204" pitchFamily="34" charset="0"/>
                  </a:endParaRPr>
                </a:p>
              </p:txBody>
            </p:sp>
            <p:sp>
              <p:nvSpPr>
                <p:cNvPr id="102" name="Rectangle 133">
                  <a:extLst>
                    <a:ext uri="{FF2B5EF4-FFF2-40B4-BE49-F238E27FC236}">
                      <a16:creationId xmlns:a16="http://schemas.microsoft.com/office/drawing/2014/main" id="{0CF37728-FB9F-FF4C-BB83-FD879EB52716}"/>
                    </a:ext>
                  </a:extLst>
                </p:cNvPr>
                <p:cNvSpPr/>
                <p:nvPr/>
              </p:nvSpPr>
              <p:spPr>
                <a:xfrm>
                  <a:off x="5391782" y="4506079"/>
                  <a:ext cx="118359" cy="417825"/>
                </a:xfrm>
                <a:prstGeom prst="rect">
                  <a:avLst/>
                </a:prstGeom>
                <a:solidFill>
                  <a:srgbClr val="92D050"/>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prstClr val="white"/>
                    </a:solidFill>
                    <a:effectLst/>
                    <a:uLnTx/>
                    <a:uFillTx/>
                    <a:latin typeface="Arial" panose="020B0604020202020204" pitchFamily="34" charset="0"/>
                    <a:ea typeface=""/>
                    <a:cs typeface="Arial" panose="020B0604020202020204" pitchFamily="34" charset="0"/>
                  </a:endParaRPr>
                </a:p>
              </p:txBody>
            </p:sp>
            <p:sp>
              <p:nvSpPr>
                <p:cNvPr id="103" name="Rectangle 134">
                  <a:extLst>
                    <a:ext uri="{FF2B5EF4-FFF2-40B4-BE49-F238E27FC236}">
                      <a16:creationId xmlns:a16="http://schemas.microsoft.com/office/drawing/2014/main" id="{F16DBFFF-B45B-5E45-868B-645243814809}"/>
                    </a:ext>
                  </a:extLst>
                </p:cNvPr>
                <p:cNvSpPr/>
                <p:nvPr/>
              </p:nvSpPr>
              <p:spPr>
                <a:xfrm>
                  <a:off x="5504317" y="4506079"/>
                  <a:ext cx="118359" cy="417825"/>
                </a:xfrm>
                <a:prstGeom prst="rect">
                  <a:avLst/>
                </a:prstGeom>
                <a:solidFill>
                  <a:sysClr val="window" lastClr="FFFFFF">
                    <a:lumMod val="65000"/>
                  </a:sysClr>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prstClr val="white"/>
                    </a:solidFill>
                    <a:effectLst/>
                    <a:uLnTx/>
                    <a:uFillTx/>
                    <a:latin typeface="Arial" panose="020B0604020202020204" pitchFamily="34" charset="0"/>
                    <a:ea typeface=""/>
                    <a:cs typeface="Arial" panose="020B0604020202020204" pitchFamily="34" charset="0"/>
                  </a:endParaRPr>
                </a:p>
              </p:txBody>
            </p:sp>
            <p:sp>
              <p:nvSpPr>
                <p:cNvPr id="104" name="Rectangle 135">
                  <a:extLst>
                    <a:ext uri="{FF2B5EF4-FFF2-40B4-BE49-F238E27FC236}">
                      <a16:creationId xmlns:a16="http://schemas.microsoft.com/office/drawing/2014/main" id="{1E0CEFF8-A24F-9C4B-8CB7-7DE6472CFF42}"/>
                    </a:ext>
                  </a:extLst>
                </p:cNvPr>
                <p:cNvSpPr/>
                <p:nvPr/>
              </p:nvSpPr>
              <p:spPr>
                <a:xfrm>
                  <a:off x="5622561" y="4506079"/>
                  <a:ext cx="118359" cy="417825"/>
                </a:xfrm>
                <a:prstGeom prst="rect">
                  <a:avLst/>
                </a:prstGeom>
                <a:solidFill>
                  <a:srgbClr val="92D050"/>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prstClr val="white"/>
                    </a:solidFill>
                    <a:effectLst/>
                    <a:uLnTx/>
                    <a:uFillTx/>
                    <a:latin typeface="Arial" panose="020B0604020202020204" pitchFamily="34" charset="0"/>
                    <a:ea typeface=""/>
                    <a:cs typeface="Arial" panose="020B0604020202020204" pitchFamily="34" charset="0"/>
                  </a:endParaRPr>
                </a:p>
              </p:txBody>
            </p:sp>
            <p:sp>
              <p:nvSpPr>
                <p:cNvPr id="105" name="Rectangle 136">
                  <a:extLst>
                    <a:ext uri="{FF2B5EF4-FFF2-40B4-BE49-F238E27FC236}">
                      <a16:creationId xmlns:a16="http://schemas.microsoft.com/office/drawing/2014/main" id="{CD5F0988-6E18-2945-8ADF-1DE5EADECACA}"/>
                    </a:ext>
                  </a:extLst>
                </p:cNvPr>
                <p:cNvSpPr/>
                <p:nvPr/>
              </p:nvSpPr>
              <p:spPr>
                <a:xfrm>
                  <a:off x="5740089" y="4506079"/>
                  <a:ext cx="118359" cy="417825"/>
                </a:xfrm>
                <a:prstGeom prst="rect">
                  <a:avLst/>
                </a:prstGeom>
                <a:solidFill>
                  <a:sysClr val="window" lastClr="FFFFFF">
                    <a:lumMod val="65000"/>
                  </a:sysClr>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prstClr val="white"/>
                    </a:solidFill>
                    <a:effectLst/>
                    <a:uLnTx/>
                    <a:uFillTx/>
                    <a:latin typeface="Arial" panose="020B0604020202020204" pitchFamily="34" charset="0"/>
                    <a:ea typeface=""/>
                    <a:cs typeface="Arial" panose="020B0604020202020204" pitchFamily="34" charset="0"/>
                  </a:endParaRPr>
                </a:p>
              </p:txBody>
            </p:sp>
            <p:sp>
              <p:nvSpPr>
                <p:cNvPr id="106" name="Rectangle 137">
                  <a:extLst>
                    <a:ext uri="{FF2B5EF4-FFF2-40B4-BE49-F238E27FC236}">
                      <a16:creationId xmlns:a16="http://schemas.microsoft.com/office/drawing/2014/main" id="{7E564620-08B4-F04F-B7D3-50954A3B1F42}"/>
                    </a:ext>
                  </a:extLst>
                </p:cNvPr>
                <p:cNvSpPr/>
                <p:nvPr/>
              </p:nvSpPr>
              <p:spPr>
                <a:xfrm>
                  <a:off x="5855070" y="4506079"/>
                  <a:ext cx="118359" cy="417825"/>
                </a:xfrm>
                <a:prstGeom prst="rect">
                  <a:avLst/>
                </a:prstGeom>
                <a:solidFill>
                  <a:srgbClr val="92D050"/>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prstClr val="white"/>
                    </a:solidFill>
                    <a:effectLst/>
                    <a:uLnTx/>
                    <a:uFillTx/>
                    <a:latin typeface="Arial" panose="020B0604020202020204" pitchFamily="34" charset="0"/>
                    <a:ea typeface=""/>
                    <a:cs typeface="Arial" panose="020B0604020202020204" pitchFamily="34" charset="0"/>
                  </a:endParaRPr>
                </a:p>
              </p:txBody>
            </p:sp>
            <p:sp>
              <p:nvSpPr>
                <p:cNvPr id="107" name="Rectangle 138">
                  <a:extLst>
                    <a:ext uri="{FF2B5EF4-FFF2-40B4-BE49-F238E27FC236}">
                      <a16:creationId xmlns:a16="http://schemas.microsoft.com/office/drawing/2014/main" id="{AB2EBE2D-76D1-9C49-91F5-E282E3835C1C}"/>
                    </a:ext>
                  </a:extLst>
                </p:cNvPr>
                <p:cNvSpPr/>
                <p:nvPr/>
              </p:nvSpPr>
              <p:spPr>
                <a:xfrm>
                  <a:off x="5972655" y="4506079"/>
                  <a:ext cx="118359" cy="417825"/>
                </a:xfrm>
                <a:prstGeom prst="rect">
                  <a:avLst/>
                </a:prstGeom>
                <a:solidFill>
                  <a:sysClr val="window" lastClr="FFFFFF">
                    <a:lumMod val="65000"/>
                  </a:sysClr>
                </a:solidFill>
                <a:ln w="12700" cap="flat" cmpd="sng" algn="ctr">
                  <a:noFill/>
                  <a:prstDash val="solid"/>
                  <a:miter lim="800000"/>
                </a:ln>
                <a:effectLst/>
              </p:spPr>
              <p:txBody>
                <a:bodyPr rtlCol="0" anchor="ctr"/>
                <a:lstStyle>
                  <a:defPPr>
                    <a:defRPr lang="de-DE"/>
                  </a:defPPr>
                  <a:lvl1pPr algn="l" defTabSz="4175125" rtl="0" fontAlgn="base">
                    <a:spcBef>
                      <a:spcPct val="0"/>
                    </a:spcBef>
                    <a:spcAft>
                      <a:spcPct val="0"/>
                    </a:spcAft>
                    <a:defRPr sz="8200" kern="1200">
                      <a:solidFill>
                        <a:schemeClr val="lt1"/>
                      </a:solidFill>
                      <a:latin typeface="+mn-lt"/>
                      <a:ea typeface="+mn-ea"/>
                      <a:cs typeface="+mn-cs"/>
                    </a:defRPr>
                  </a:lvl1pPr>
                  <a:lvl2pPr marL="2087563" indent="-1630363" algn="l" defTabSz="4175125" rtl="0" fontAlgn="base">
                    <a:spcBef>
                      <a:spcPct val="0"/>
                    </a:spcBef>
                    <a:spcAft>
                      <a:spcPct val="0"/>
                    </a:spcAft>
                    <a:defRPr sz="8200" kern="1200">
                      <a:solidFill>
                        <a:schemeClr val="lt1"/>
                      </a:solidFill>
                      <a:latin typeface="+mn-lt"/>
                      <a:ea typeface="+mn-ea"/>
                      <a:cs typeface="+mn-cs"/>
                    </a:defRPr>
                  </a:lvl2pPr>
                  <a:lvl3pPr marL="4175125" indent="-3260725" algn="l" defTabSz="4175125" rtl="0" fontAlgn="base">
                    <a:spcBef>
                      <a:spcPct val="0"/>
                    </a:spcBef>
                    <a:spcAft>
                      <a:spcPct val="0"/>
                    </a:spcAft>
                    <a:defRPr sz="8200" kern="1200">
                      <a:solidFill>
                        <a:schemeClr val="lt1"/>
                      </a:solidFill>
                      <a:latin typeface="+mn-lt"/>
                      <a:ea typeface="+mn-ea"/>
                      <a:cs typeface="+mn-cs"/>
                    </a:defRPr>
                  </a:lvl3pPr>
                  <a:lvl4pPr marL="6264275" indent="-4892675" algn="l" defTabSz="4175125" rtl="0" fontAlgn="base">
                    <a:spcBef>
                      <a:spcPct val="0"/>
                    </a:spcBef>
                    <a:spcAft>
                      <a:spcPct val="0"/>
                    </a:spcAft>
                    <a:defRPr sz="8200" kern="1200">
                      <a:solidFill>
                        <a:schemeClr val="lt1"/>
                      </a:solidFill>
                      <a:latin typeface="+mn-lt"/>
                      <a:ea typeface="+mn-ea"/>
                      <a:cs typeface="+mn-cs"/>
                    </a:defRPr>
                  </a:lvl4pPr>
                  <a:lvl5pPr marL="8351838" indent="-6523038" algn="l" defTabSz="4175125" rtl="0" fontAlgn="base">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marL="0" marR="0" lvl="0" indent="0" algn="ctr" defTabSz="4175125" rtl="0" eaLnBrk="1" fontAlgn="base" latinLnBrk="0" hangingPunct="1">
                    <a:lnSpc>
                      <a:spcPct val="100000"/>
                    </a:lnSpc>
                    <a:spcBef>
                      <a:spcPct val="0"/>
                    </a:spcBef>
                    <a:spcAft>
                      <a:spcPct val="0"/>
                    </a:spcAft>
                    <a:buClrTx/>
                    <a:buSzTx/>
                    <a:buFontTx/>
                    <a:buNone/>
                    <a:tabLst/>
                    <a:defRPr/>
                  </a:pPr>
                  <a:endParaRPr kumimoji="0" lang="de-DE" sz="1600" b="0" i="0" u="none" strike="noStrike" kern="1200" cap="none" spc="0" normalizeH="0" baseline="0" noProof="0">
                    <a:ln>
                      <a:noFill/>
                    </a:ln>
                    <a:solidFill>
                      <a:prstClr val="white"/>
                    </a:solidFill>
                    <a:effectLst/>
                    <a:uLnTx/>
                    <a:uFillTx/>
                    <a:latin typeface="Arial" panose="020B0604020202020204" pitchFamily="34" charset="0"/>
                    <a:ea typeface=""/>
                    <a:cs typeface="Arial" panose="020B0604020202020204" pitchFamily="34" charset="0"/>
                  </a:endParaRPr>
                </a:p>
              </p:txBody>
            </p:sp>
          </p:grpSp>
          <p:grpSp>
            <p:nvGrpSpPr>
              <p:cNvPr id="94" name="Group 93">
                <a:extLst>
                  <a:ext uri="{FF2B5EF4-FFF2-40B4-BE49-F238E27FC236}">
                    <a16:creationId xmlns:a16="http://schemas.microsoft.com/office/drawing/2014/main" id="{4F8E6E4D-3E62-D949-926B-BF5E52B016A6}"/>
                  </a:ext>
                </a:extLst>
              </p:cNvPr>
              <p:cNvGrpSpPr/>
              <p:nvPr/>
            </p:nvGrpSpPr>
            <p:grpSpPr>
              <a:xfrm>
                <a:off x="5450962" y="4564092"/>
                <a:ext cx="580872" cy="306375"/>
                <a:chOff x="5450962" y="4564097"/>
                <a:chExt cx="580872" cy="146284"/>
              </a:xfrm>
            </p:grpSpPr>
            <p:cxnSp>
              <p:nvCxnSpPr>
                <p:cNvPr id="95" name="Straight Arrow Connector 141">
                  <a:extLst>
                    <a:ext uri="{FF2B5EF4-FFF2-40B4-BE49-F238E27FC236}">
                      <a16:creationId xmlns:a16="http://schemas.microsoft.com/office/drawing/2014/main" id="{FB4EBDD0-8D40-2C49-9BC9-748A8A5CDE9D}"/>
                    </a:ext>
                  </a:extLst>
                </p:cNvPr>
                <p:cNvCxnSpPr/>
                <p:nvPr/>
              </p:nvCxnSpPr>
              <p:spPr>
                <a:xfrm flipV="1">
                  <a:off x="5450962" y="4564097"/>
                  <a:ext cx="0" cy="142498"/>
                </a:xfrm>
                <a:prstGeom prst="straightConnector1">
                  <a:avLst/>
                </a:prstGeom>
                <a:noFill/>
                <a:ln w="6350" cap="flat" cmpd="sng" algn="ctr">
                  <a:solidFill>
                    <a:sysClr val="windowText" lastClr="000000"/>
                  </a:solidFill>
                  <a:prstDash val="solid"/>
                  <a:miter lim="800000"/>
                  <a:tailEnd type="stealth" w="sm" len="sm"/>
                </a:ln>
                <a:effectLst/>
              </p:spPr>
            </p:cxnSp>
            <p:cxnSp>
              <p:nvCxnSpPr>
                <p:cNvPr id="96" name="Straight Arrow Connector 142">
                  <a:extLst>
                    <a:ext uri="{FF2B5EF4-FFF2-40B4-BE49-F238E27FC236}">
                      <a16:creationId xmlns:a16="http://schemas.microsoft.com/office/drawing/2014/main" id="{D473FCD1-B4D4-7240-80EB-8AC02F1F836A}"/>
                    </a:ext>
                  </a:extLst>
                </p:cNvPr>
                <p:cNvCxnSpPr/>
                <p:nvPr/>
              </p:nvCxnSpPr>
              <p:spPr>
                <a:xfrm flipV="1">
                  <a:off x="5681741" y="4567883"/>
                  <a:ext cx="0" cy="142498"/>
                </a:xfrm>
                <a:prstGeom prst="straightConnector1">
                  <a:avLst/>
                </a:prstGeom>
                <a:noFill/>
                <a:ln w="6350" cap="flat" cmpd="sng" algn="ctr">
                  <a:solidFill>
                    <a:sysClr val="windowText" lastClr="000000"/>
                  </a:solidFill>
                  <a:prstDash val="solid"/>
                  <a:miter lim="800000"/>
                  <a:tailEnd type="stealth" w="sm" len="sm"/>
                </a:ln>
                <a:effectLst/>
              </p:spPr>
            </p:cxnSp>
            <p:cxnSp>
              <p:nvCxnSpPr>
                <p:cNvPr id="97" name="Straight Arrow Connector 143">
                  <a:extLst>
                    <a:ext uri="{FF2B5EF4-FFF2-40B4-BE49-F238E27FC236}">
                      <a16:creationId xmlns:a16="http://schemas.microsoft.com/office/drawing/2014/main" id="{5FBE19EF-9D6C-ED4D-9B05-150775166221}"/>
                    </a:ext>
                  </a:extLst>
                </p:cNvPr>
                <p:cNvCxnSpPr/>
                <p:nvPr/>
              </p:nvCxnSpPr>
              <p:spPr>
                <a:xfrm flipV="1">
                  <a:off x="5914618" y="4567883"/>
                  <a:ext cx="0" cy="142498"/>
                </a:xfrm>
                <a:prstGeom prst="straightConnector1">
                  <a:avLst/>
                </a:prstGeom>
                <a:noFill/>
                <a:ln w="6350" cap="flat" cmpd="sng" algn="ctr">
                  <a:solidFill>
                    <a:sysClr val="windowText" lastClr="000000"/>
                  </a:solidFill>
                  <a:prstDash val="solid"/>
                  <a:miter lim="800000"/>
                  <a:tailEnd type="stealth" w="sm" len="sm"/>
                </a:ln>
                <a:effectLst/>
              </p:spPr>
            </p:cxnSp>
            <p:cxnSp>
              <p:nvCxnSpPr>
                <p:cNvPr id="98" name="Straight Arrow Connector 146">
                  <a:extLst>
                    <a:ext uri="{FF2B5EF4-FFF2-40B4-BE49-F238E27FC236}">
                      <a16:creationId xmlns:a16="http://schemas.microsoft.com/office/drawing/2014/main" id="{90E76F6F-D6DE-1043-81C6-E0D07A0E9A63}"/>
                    </a:ext>
                  </a:extLst>
                </p:cNvPr>
                <p:cNvCxnSpPr/>
                <p:nvPr/>
              </p:nvCxnSpPr>
              <p:spPr>
                <a:xfrm>
                  <a:off x="5563382" y="4567883"/>
                  <a:ext cx="0" cy="142498"/>
                </a:xfrm>
                <a:prstGeom prst="straightConnector1">
                  <a:avLst/>
                </a:prstGeom>
                <a:noFill/>
                <a:ln w="6350" cap="flat" cmpd="sng" algn="ctr">
                  <a:solidFill>
                    <a:sysClr val="windowText" lastClr="000000"/>
                  </a:solidFill>
                  <a:prstDash val="solid"/>
                  <a:miter lim="800000"/>
                  <a:tailEnd type="stealth" w="sm" len="sm"/>
                </a:ln>
                <a:effectLst/>
              </p:spPr>
            </p:cxnSp>
            <p:cxnSp>
              <p:nvCxnSpPr>
                <p:cNvPr id="99" name="Straight Arrow Connector 147">
                  <a:extLst>
                    <a:ext uri="{FF2B5EF4-FFF2-40B4-BE49-F238E27FC236}">
                      <a16:creationId xmlns:a16="http://schemas.microsoft.com/office/drawing/2014/main" id="{2177CC1A-FFBE-D247-BDDF-C7BF868C1459}"/>
                    </a:ext>
                  </a:extLst>
                </p:cNvPr>
                <p:cNvCxnSpPr/>
                <p:nvPr/>
              </p:nvCxnSpPr>
              <p:spPr>
                <a:xfrm>
                  <a:off x="5799269" y="4567883"/>
                  <a:ext cx="0" cy="142498"/>
                </a:xfrm>
                <a:prstGeom prst="straightConnector1">
                  <a:avLst/>
                </a:prstGeom>
                <a:noFill/>
                <a:ln w="6350" cap="flat" cmpd="sng" algn="ctr">
                  <a:solidFill>
                    <a:sysClr val="windowText" lastClr="000000"/>
                  </a:solidFill>
                  <a:prstDash val="solid"/>
                  <a:miter lim="800000"/>
                  <a:tailEnd type="stealth" w="sm" len="sm"/>
                </a:ln>
                <a:effectLst/>
              </p:spPr>
            </p:cxnSp>
            <p:cxnSp>
              <p:nvCxnSpPr>
                <p:cNvPr id="100" name="Straight Arrow Connector 148">
                  <a:extLst>
                    <a:ext uri="{FF2B5EF4-FFF2-40B4-BE49-F238E27FC236}">
                      <a16:creationId xmlns:a16="http://schemas.microsoft.com/office/drawing/2014/main" id="{3045AB0D-4335-CE49-BE10-666CF65F6FBC}"/>
                    </a:ext>
                  </a:extLst>
                </p:cNvPr>
                <p:cNvCxnSpPr/>
                <p:nvPr/>
              </p:nvCxnSpPr>
              <p:spPr>
                <a:xfrm>
                  <a:off x="6031834" y="4567883"/>
                  <a:ext cx="0" cy="142498"/>
                </a:xfrm>
                <a:prstGeom prst="straightConnector1">
                  <a:avLst/>
                </a:prstGeom>
                <a:noFill/>
                <a:ln w="6350" cap="flat" cmpd="sng" algn="ctr">
                  <a:solidFill>
                    <a:sysClr val="windowText" lastClr="000000"/>
                  </a:solidFill>
                  <a:prstDash val="solid"/>
                  <a:miter lim="800000"/>
                  <a:tailEnd type="stealth" w="sm" len="sm"/>
                </a:ln>
                <a:effectLst/>
              </p:spPr>
            </p:cxnSp>
          </p:grpSp>
        </p:grpSp>
        <p:sp>
          <p:nvSpPr>
            <p:cNvPr id="9" name="TextBox 8">
              <a:extLst>
                <a:ext uri="{FF2B5EF4-FFF2-40B4-BE49-F238E27FC236}">
                  <a16:creationId xmlns:a16="http://schemas.microsoft.com/office/drawing/2014/main" id="{1CB224A3-503A-2040-BD3B-A9670ACD4066}"/>
                </a:ext>
              </a:extLst>
            </p:cNvPr>
            <p:cNvSpPr txBox="1"/>
            <p:nvPr/>
          </p:nvSpPr>
          <p:spPr>
            <a:xfrm>
              <a:off x="467950" y="2577984"/>
              <a:ext cx="893907" cy="5084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53 keV e</a:t>
              </a:r>
              <a:r>
                <a:rPr kumimoji="0" lang="en-US" sz="16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beam</a:t>
              </a:r>
            </a:p>
          </p:txBody>
        </p:sp>
        <p:sp>
          <p:nvSpPr>
            <p:cNvPr id="10" name="TextBox 9">
              <a:extLst>
                <a:ext uri="{FF2B5EF4-FFF2-40B4-BE49-F238E27FC236}">
                  <a16:creationId xmlns:a16="http://schemas.microsoft.com/office/drawing/2014/main" id="{C680060A-6FAB-414E-9254-AA40747674C3}"/>
                </a:ext>
              </a:extLst>
            </p:cNvPr>
            <p:cNvSpPr txBox="1"/>
            <p:nvPr/>
          </p:nvSpPr>
          <p:spPr>
            <a:xfrm>
              <a:off x="2593707" y="3382096"/>
              <a:ext cx="536913" cy="2943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OAP</a:t>
              </a:r>
            </a:p>
          </p:txBody>
        </p:sp>
        <p:sp>
          <p:nvSpPr>
            <p:cNvPr id="11" name="TextBox 10">
              <a:extLst>
                <a:ext uri="{FF2B5EF4-FFF2-40B4-BE49-F238E27FC236}">
                  <a16:creationId xmlns:a16="http://schemas.microsoft.com/office/drawing/2014/main" id="{67C5A174-1FDB-0749-84E8-8CE9B383879C}"/>
                </a:ext>
              </a:extLst>
            </p:cNvPr>
            <p:cNvSpPr txBox="1"/>
            <p:nvPr/>
          </p:nvSpPr>
          <p:spPr>
            <a:xfrm>
              <a:off x="3005861" y="1483233"/>
              <a:ext cx="1315633" cy="2943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Multicycle THz</a:t>
              </a:r>
            </a:p>
          </p:txBody>
        </p:sp>
        <p:sp>
          <p:nvSpPr>
            <p:cNvPr id="12" name="TextBox 11">
              <a:extLst>
                <a:ext uri="{FF2B5EF4-FFF2-40B4-BE49-F238E27FC236}">
                  <a16:creationId xmlns:a16="http://schemas.microsoft.com/office/drawing/2014/main" id="{76C14FB4-6C26-C84C-BFA4-A8F08AA55163}"/>
                </a:ext>
              </a:extLst>
            </p:cNvPr>
            <p:cNvSpPr txBox="1"/>
            <p:nvPr/>
          </p:nvSpPr>
          <p:spPr>
            <a:xfrm>
              <a:off x="3008329" y="1036126"/>
              <a:ext cx="624727" cy="2943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PPLN</a:t>
              </a:r>
            </a:p>
          </p:txBody>
        </p:sp>
        <p:cxnSp>
          <p:nvCxnSpPr>
            <p:cNvPr id="13" name="Straight Arrow Connector 12">
              <a:extLst>
                <a:ext uri="{FF2B5EF4-FFF2-40B4-BE49-F238E27FC236}">
                  <a16:creationId xmlns:a16="http://schemas.microsoft.com/office/drawing/2014/main" id="{37705446-C469-5C48-9838-6EDEF277208D}"/>
                </a:ext>
              </a:extLst>
            </p:cNvPr>
            <p:cNvCxnSpPr>
              <a:cxnSpLocks/>
            </p:cNvCxnSpPr>
            <p:nvPr/>
          </p:nvCxnSpPr>
          <p:spPr>
            <a:xfrm>
              <a:off x="2852511" y="2293063"/>
              <a:ext cx="0" cy="453186"/>
            </a:xfrm>
            <a:prstGeom prst="straightConnector1">
              <a:avLst/>
            </a:prstGeom>
            <a:ln w="19050">
              <a:solidFill>
                <a:srgbClr val="FF0000"/>
              </a:solidFill>
              <a:tailEnd type="triangle"/>
            </a:ln>
            <a:scene3d>
              <a:camera prst="orthographicFront"/>
              <a:lightRig rig="threePt" dir="t"/>
            </a:scene3d>
            <a:sp3d>
              <a:bevelT w="0" h="869950"/>
            </a:sp3d>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CC60B143-730C-D044-9113-E1EC3B09D5AF}"/>
                </a:ext>
              </a:extLst>
            </p:cNvPr>
            <p:cNvGrpSpPr/>
            <p:nvPr/>
          </p:nvGrpSpPr>
          <p:grpSpPr>
            <a:xfrm>
              <a:off x="2505362" y="1726392"/>
              <a:ext cx="665538" cy="690656"/>
              <a:chOff x="1512887" y="3269028"/>
              <a:chExt cx="1427653" cy="1424310"/>
            </a:xfrm>
            <a:scene3d>
              <a:camera prst="perspectiveLeft">
                <a:rot lat="18299991" lon="1200003" rev="0"/>
              </a:camera>
              <a:lightRig rig="twoPt" dir="t"/>
            </a:scene3d>
          </p:grpSpPr>
          <p:sp>
            <p:nvSpPr>
              <p:cNvPr id="85" name="Pie 36">
                <a:extLst>
                  <a:ext uri="{FF2B5EF4-FFF2-40B4-BE49-F238E27FC236}">
                    <a16:creationId xmlns:a16="http://schemas.microsoft.com/office/drawing/2014/main" id="{A29D3988-E5DC-8542-BC1F-9ADFD1F89993}"/>
                  </a:ext>
                </a:extLst>
              </p:cNvPr>
              <p:cNvSpPr/>
              <p:nvPr/>
            </p:nvSpPr>
            <p:spPr>
              <a:xfrm>
                <a:off x="1524000" y="3270250"/>
                <a:ext cx="1371600" cy="1371600"/>
              </a:xfrm>
              <a:prstGeom prst="pie">
                <a:avLst>
                  <a:gd name="adj1" fmla="val 13583187"/>
                  <a:gd name="adj2" fmla="val 16200000"/>
                </a:avLst>
              </a:prstGeom>
              <a:sp3d prstMaterial="powder">
                <a:bevelT/>
              </a:sp3d>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6" name="Pie 37">
                <a:extLst>
                  <a:ext uri="{FF2B5EF4-FFF2-40B4-BE49-F238E27FC236}">
                    <a16:creationId xmlns:a16="http://schemas.microsoft.com/office/drawing/2014/main" id="{85DCA609-484B-F744-A334-CA0B6E8789E9}"/>
                  </a:ext>
                </a:extLst>
              </p:cNvPr>
              <p:cNvSpPr/>
              <p:nvPr/>
            </p:nvSpPr>
            <p:spPr>
              <a:xfrm rot="18840000">
                <a:off x="1512887" y="3281363"/>
                <a:ext cx="1371600" cy="1371600"/>
              </a:xfrm>
              <a:prstGeom prst="pie">
                <a:avLst>
                  <a:gd name="adj1" fmla="val 13583187"/>
                  <a:gd name="adj2" fmla="val 16200000"/>
                </a:avLst>
              </a:prstGeom>
              <a:sp3d prstMaterial="powder">
                <a:bevelT/>
              </a:sp3d>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7" name="Pie 38">
                <a:extLst>
                  <a:ext uri="{FF2B5EF4-FFF2-40B4-BE49-F238E27FC236}">
                    <a16:creationId xmlns:a16="http://schemas.microsoft.com/office/drawing/2014/main" id="{0B9167A6-1097-604E-940C-87C3C821A1C6}"/>
                  </a:ext>
                </a:extLst>
              </p:cNvPr>
              <p:cNvSpPr/>
              <p:nvPr/>
            </p:nvSpPr>
            <p:spPr>
              <a:xfrm rot="16140000">
                <a:off x="1512888" y="3295652"/>
                <a:ext cx="1371600" cy="1371600"/>
              </a:xfrm>
              <a:prstGeom prst="pie">
                <a:avLst>
                  <a:gd name="adj1" fmla="val 13583187"/>
                  <a:gd name="adj2" fmla="val 16200000"/>
                </a:avLst>
              </a:prstGeom>
              <a:sp3d prstMaterial="powder">
                <a:bevelT/>
              </a:sp3d>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 name="Pie 39">
                <a:extLst>
                  <a:ext uri="{FF2B5EF4-FFF2-40B4-BE49-F238E27FC236}">
                    <a16:creationId xmlns:a16="http://schemas.microsoft.com/office/drawing/2014/main" id="{80A5FF51-638C-F24E-BFC9-A1A76A42CE00}"/>
                  </a:ext>
                </a:extLst>
              </p:cNvPr>
              <p:cNvSpPr/>
              <p:nvPr/>
            </p:nvSpPr>
            <p:spPr>
              <a:xfrm rot="13440000">
                <a:off x="1523141" y="3318562"/>
                <a:ext cx="1371600" cy="1371600"/>
              </a:xfrm>
              <a:prstGeom prst="pie">
                <a:avLst>
                  <a:gd name="adj1" fmla="val 13583187"/>
                  <a:gd name="adj2" fmla="val 16200000"/>
                </a:avLst>
              </a:prstGeom>
              <a:sp3d prstMaterial="powder">
                <a:bevelT/>
              </a:sp3d>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9" name="Pie 40">
                <a:extLst>
                  <a:ext uri="{FF2B5EF4-FFF2-40B4-BE49-F238E27FC236}">
                    <a16:creationId xmlns:a16="http://schemas.microsoft.com/office/drawing/2014/main" id="{C2C782AD-831C-194C-A4AE-273A23CFF1BE}"/>
                  </a:ext>
                </a:extLst>
              </p:cNvPr>
              <p:cNvSpPr/>
              <p:nvPr/>
            </p:nvSpPr>
            <p:spPr>
              <a:xfrm rot="2588115">
                <a:off x="1557334" y="3269028"/>
                <a:ext cx="1371600" cy="1371600"/>
              </a:xfrm>
              <a:prstGeom prst="pie">
                <a:avLst>
                  <a:gd name="adj1" fmla="val 13583187"/>
                  <a:gd name="adj2" fmla="val 16200000"/>
                </a:avLst>
              </a:prstGeom>
              <a:sp3d prstMaterial="powder">
                <a:bevelT/>
              </a:sp3d>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0" name="Pie 41">
                <a:extLst>
                  <a:ext uri="{FF2B5EF4-FFF2-40B4-BE49-F238E27FC236}">
                    <a16:creationId xmlns:a16="http://schemas.microsoft.com/office/drawing/2014/main" id="{AEC78316-32E1-E245-B955-664B451CFAF9}"/>
                  </a:ext>
                </a:extLst>
              </p:cNvPr>
              <p:cNvSpPr/>
              <p:nvPr/>
            </p:nvSpPr>
            <p:spPr>
              <a:xfrm rot="5400000">
                <a:off x="1563685" y="3277437"/>
                <a:ext cx="1371600" cy="1371600"/>
              </a:xfrm>
              <a:prstGeom prst="pie">
                <a:avLst>
                  <a:gd name="adj1" fmla="val 13583187"/>
                  <a:gd name="adj2" fmla="val 16200000"/>
                </a:avLst>
              </a:prstGeom>
              <a:sp3d prstMaterial="powder">
                <a:bevelT/>
              </a:sp3d>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1" name="Pie 42">
                <a:extLst>
                  <a:ext uri="{FF2B5EF4-FFF2-40B4-BE49-F238E27FC236}">
                    <a16:creationId xmlns:a16="http://schemas.microsoft.com/office/drawing/2014/main" id="{0C6744D0-CCA7-6240-85BF-0D21379A750E}"/>
                  </a:ext>
                </a:extLst>
              </p:cNvPr>
              <p:cNvSpPr/>
              <p:nvPr/>
            </p:nvSpPr>
            <p:spPr>
              <a:xfrm rot="8122037">
                <a:off x="1568940" y="3296336"/>
                <a:ext cx="1371600" cy="1371600"/>
              </a:xfrm>
              <a:prstGeom prst="pie">
                <a:avLst>
                  <a:gd name="adj1" fmla="val 13583187"/>
                  <a:gd name="adj2" fmla="val 16200000"/>
                </a:avLst>
              </a:prstGeom>
              <a:sp3d prstMaterial="powder">
                <a:bevelT/>
              </a:sp3d>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2" name="Pie 43">
                <a:extLst>
                  <a:ext uri="{FF2B5EF4-FFF2-40B4-BE49-F238E27FC236}">
                    <a16:creationId xmlns:a16="http://schemas.microsoft.com/office/drawing/2014/main" id="{64EF2655-6ECD-594D-97CB-C69AC159DBAA}"/>
                  </a:ext>
                </a:extLst>
              </p:cNvPr>
              <p:cNvSpPr/>
              <p:nvPr/>
            </p:nvSpPr>
            <p:spPr>
              <a:xfrm rot="10800000">
                <a:off x="1557335" y="3321738"/>
                <a:ext cx="1371600" cy="1371600"/>
              </a:xfrm>
              <a:prstGeom prst="pie">
                <a:avLst>
                  <a:gd name="adj1" fmla="val 13583187"/>
                  <a:gd name="adj2" fmla="val 16200000"/>
                </a:avLst>
              </a:prstGeom>
              <a:sp3d prstMaterial="powder">
                <a:bevelT/>
              </a:sp3d>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cxnSp>
          <p:nvCxnSpPr>
            <p:cNvPr id="15" name="Straight Arrow Connector 14">
              <a:extLst>
                <a:ext uri="{FF2B5EF4-FFF2-40B4-BE49-F238E27FC236}">
                  <a16:creationId xmlns:a16="http://schemas.microsoft.com/office/drawing/2014/main" id="{8E8E6975-4631-C548-B2EB-CEB700C28496}"/>
                </a:ext>
              </a:extLst>
            </p:cNvPr>
            <p:cNvCxnSpPr>
              <a:cxnSpLocks/>
            </p:cNvCxnSpPr>
            <p:nvPr/>
          </p:nvCxnSpPr>
          <p:spPr>
            <a:xfrm>
              <a:off x="2847994" y="675375"/>
              <a:ext cx="0" cy="1273725"/>
            </a:xfrm>
            <a:prstGeom prst="straightConnector1">
              <a:avLst/>
            </a:prstGeom>
            <a:ln w="19050">
              <a:solidFill>
                <a:srgbClr val="FF0000"/>
              </a:solidFill>
              <a:tailEnd type="triangle"/>
            </a:ln>
            <a:scene3d>
              <a:camera prst="orthographicFront"/>
              <a:lightRig rig="threePt" dir="t"/>
            </a:scene3d>
            <a:sp3d>
              <a:bevelT w="0" h="869950"/>
            </a:sp3d>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25D9FB03-FB97-4441-81A5-96BF126E0E0F}"/>
                </a:ext>
              </a:extLst>
            </p:cNvPr>
            <p:cNvGrpSpPr/>
            <p:nvPr/>
          </p:nvGrpSpPr>
          <p:grpSpPr>
            <a:xfrm rot="5400000">
              <a:off x="2656174" y="1435704"/>
              <a:ext cx="411988" cy="397005"/>
              <a:chOff x="5466549" y="3789359"/>
              <a:chExt cx="631655" cy="385839"/>
            </a:xfrm>
          </p:grpSpPr>
          <p:sp>
            <p:nvSpPr>
              <p:cNvPr id="80" name="Freeform 46">
                <a:extLst>
                  <a:ext uri="{FF2B5EF4-FFF2-40B4-BE49-F238E27FC236}">
                    <a16:creationId xmlns:a16="http://schemas.microsoft.com/office/drawing/2014/main" id="{8CEE8107-24D5-6F49-BC18-47D4D61D25E2}"/>
                  </a:ext>
                </a:extLst>
              </p:cNvPr>
              <p:cNvSpPr/>
              <p:nvPr/>
            </p:nvSpPr>
            <p:spPr>
              <a:xfrm flipV="1">
                <a:off x="5466549" y="3789359"/>
                <a:ext cx="126274"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9102B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Arial" panose="020B0604020202020204" pitchFamily="34" charset="0"/>
                  <a:ea typeface=""/>
                  <a:cs typeface="Arial" panose="020B0604020202020204" pitchFamily="34" charset="0"/>
                </a:endParaRPr>
              </a:p>
            </p:txBody>
          </p:sp>
          <p:sp>
            <p:nvSpPr>
              <p:cNvPr id="81" name="Freeform 49">
                <a:extLst>
                  <a:ext uri="{FF2B5EF4-FFF2-40B4-BE49-F238E27FC236}">
                    <a16:creationId xmlns:a16="http://schemas.microsoft.com/office/drawing/2014/main" id="{0BF7742E-1C79-3D40-919D-9A1A90FAABF5}"/>
                  </a:ext>
                </a:extLst>
              </p:cNvPr>
              <p:cNvSpPr/>
              <p:nvPr/>
            </p:nvSpPr>
            <p:spPr>
              <a:xfrm flipV="1">
                <a:off x="597192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9102B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Arial" panose="020B0604020202020204" pitchFamily="34" charset="0"/>
                  <a:ea typeface=""/>
                  <a:cs typeface="Arial" panose="020B0604020202020204" pitchFamily="34" charset="0"/>
                </a:endParaRPr>
              </a:p>
            </p:txBody>
          </p:sp>
          <p:sp>
            <p:nvSpPr>
              <p:cNvPr id="82" name="Freeform 50">
                <a:extLst>
                  <a:ext uri="{FF2B5EF4-FFF2-40B4-BE49-F238E27FC236}">
                    <a16:creationId xmlns:a16="http://schemas.microsoft.com/office/drawing/2014/main" id="{9286F2CD-C925-9F49-95C5-2D4254102CF0}"/>
                  </a:ext>
                </a:extLst>
              </p:cNvPr>
              <p:cNvSpPr/>
              <p:nvPr/>
            </p:nvSpPr>
            <p:spPr>
              <a:xfrm flipV="1">
                <a:off x="584558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9102B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Arial" panose="020B0604020202020204" pitchFamily="34" charset="0"/>
                  <a:ea typeface=""/>
                  <a:cs typeface="Arial" panose="020B0604020202020204" pitchFamily="34" charset="0"/>
                </a:endParaRPr>
              </a:p>
            </p:txBody>
          </p:sp>
          <p:sp>
            <p:nvSpPr>
              <p:cNvPr id="83" name="Freeform 51">
                <a:extLst>
                  <a:ext uri="{FF2B5EF4-FFF2-40B4-BE49-F238E27FC236}">
                    <a16:creationId xmlns:a16="http://schemas.microsoft.com/office/drawing/2014/main" id="{5904AE59-B5C1-AE4B-853A-C0DA1D70F420}"/>
                  </a:ext>
                </a:extLst>
              </p:cNvPr>
              <p:cNvSpPr/>
              <p:nvPr/>
            </p:nvSpPr>
            <p:spPr>
              <a:xfrm flipV="1">
                <a:off x="571923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9102B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Arial" panose="020B0604020202020204" pitchFamily="34" charset="0"/>
                  <a:ea typeface=""/>
                  <a:cs typeface="Arial" panose="020B0604020202020204" pitchFamily="34" charset="0"/>
                </a:endParaRPr>
              </a:p>
            </p:txBody>
          </p:sp>
          <p:sp>
            <p:nvSpPr>
              <p:cNvPr id="84" name="Freeform 52">
                <a:extLst>
                  <a:ext uri="{FF2B5EF4-FFF2-40B4-BE49-F238E27FC236}">
                    <a16:creationId xmlns:a16="http://schemas.microsoft.com/office/drawing/2014/main" id="{0B9628D6-4E02-E44F-AD24-95A8913C2D1D}"/>
                  </a:ext>
                </a:extLst>
              </p:cNvPr>
              <p:cNvSpPr/>
              <p:nvPr/>
            </p:nvSpPr>
            <p:spPr>
              <a:xfrm flipV="1">
                <a:off x="559289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9102B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Arial" panose="020B0604020202020204" pitchFamily="34" charset="0"/>
                  <a:ea typeface=""/>
                  <a:cs typeface="Arial" panose="020B0604020202020204" pitchFamily="34" charset="0"/>
                </a:endParaRPr>
              </a:p>
            </p:txBody>
          </p:sp>
        </p:grpSp>
        <p:cxnSp>
          <p:nvCxnSpPr>
            <p:cNvPr id="17" name="Straight Connector 16">
              <a:extLst>
                <a:ext uri="{FF2B5EF4-FFF2-40B4-BE49-F238E27FC236}">
                  <a16:creationId xmlns:a16="http://schemas.microsoft.com/office/drawing/2014/main" id="{2F272379-D17D-C04A-ADA5-139273A73817}"/>
                </a:ext>
              </a:extLst>
            </p:cNvPr>
            <p:cNvCxnSpPr/>
            <p:nvPr/>
          </p:nvCxnSpPr>
          <p:spPr>
            <a:xfrm flipH="1">
              <a:off x="2542298" y="2141989"/>
              <a:ext cx="0" cy="418579"/>
            </a:xfrm>
            <a:prstGeom prst="line">
              <a:avLst/>
            </a:prstGeom>
            <a:ln w="6350">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8EF16EB-D938-404E-9349-86F5115D8353}"/>
                </a:ext>
              </a:extLst>
            </p:cNvPr>
            <p:cNvCxnSpPr/>
            <p:nvPr/>
          </p:nvCxnSpPr>
          <p:spPr>
            <a:xfrm flipH="1">
              <a:off x="3164030" y="2017295"/>
              <a:ext cx="0" cy="741577"/>
            </a:xfrm>
            <a:prstGeom prst="line">
              <a:avLst/>
            </a:prstGeom>
            <a:ln w="6350">
              <a:prstDash val="dash"/>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29B49E31-E7D4-B144-9579-612468440C21}"/>
                </a:ext>
              </a:extLst>
            </p:cNvPr>
            <p:cNvSpPr/>
            <p:nvPr/>
          </p:nvSpPr>
          <p:spPr>
            <a:xfrm>
              <a:off x="3201604" y="1799000"/>
              <a:ext cx="1265332" cy="50847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Segmented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waveplate</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21" name="Group 20">
              <a:extLst>
                <a:ext uri="{FF2B5EF4-FFF2-40B4-BE49-F238E27FC236}">
                  <a16:creationId xmlns:a16="http://schemas.microsoft.com/office/drawing/2014/main" id="{ADAE6E3D-4D49-1543-8A84-D0053B49B7A3}"/>
                </a:ext>
              </a:extLst>
            </p:cNvPr>
            <p:cNvGrpSpPr/>
            <p:nvPr/>
          </p:nvGrpSpPr>
          <p:grpSpPr>
            <a:xfrm>
              <a:off x="3386756" y="2682062"/>
              <a:ext cx="476406" cy="394239"/>
              <a:chOff x="4944487" y="5676023"/>
              <a:chExt cx="1390461" cy="725640"/>
            </a:xfrm>
          </p:grpSpPr>
          <p:grpSp>
            <p:nvGrpSpPr>
              <p:cNvPr id="72" name="Group 71">
                <a:extLst>
                  <a:ext uri="{FF2B5EF4-FFF2-40B4-BE49-F238E27FC236}">
                    <a16:creationId xmlns:a16="http://schemas.microsoft.com/office/drawing/2014/main" id="{FCA27E3E-56CD-354A-B79D-974E462015B1}"/>
                  </a:ext>
                </a:extLst>
              </p:cNvPr>
              <p:cNvGrpSpPr/>
              <p:nvPr/>
            </p:nvGrpSpPr>
            <p:grpSpPr>
              <a:xfrm>
                <a:off x="4944487" y="5676023"/>
                <a:ext cx="695528" cy="711700"/>
                <a:chOff x="1944469" y="1772816"/>
                <a:chExt cx="3175133" cy="2880310"/>
              </a:xfrm>
            </p:grpSpPr>
            <p:sp>
              <p:nvSpPr>
                <p:cNvPr id="77" name="Freeform 118">
                  <a:extLst>
                    <a:ext uri="{FF2B5EF4-FFF2-40B4-BE49-F238E27FC236}">
                      <a16:creationId xmlns:a16="http://schemas.microsoft.com/office/drawing/2014/main" id="{150E58D5-A982-5746-8AEB-28136AEF7BD2}"/>
                    </a:ext>
                  </a:extLst>
                </p:cNvPr>
                <p:cNvSpPr/>
                <p:nvPr/>
              </p:nvSpPr>
              <p:spPr>
                <a:xfrm rot="10800000" flipV="1">
                  <a:off x="4061615" y="1772816"/>
                  <a:ext cx="1057987" cy="2880310"/>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9102B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Arial" panose="020B0604020202020204" pitchFamily="34" charset="0"/>
                    <a:ea typeface=""/>
                    <a:cs typeface="Arial" panose="020B0604020202020204" pitchFamily="34" charset="0"/>
                  </a:endParaRPr>
                </a:p>
              </p:txBody>
            </p:sp>
            <p:sp>
              <p:nvSpPr>
                <p:cNvPr id="78" name="Freeform 119">
                  <a:extLst>
                    <a:ext uri="{FF2B5EF4-FFF2-40B4-BE49-F238E27FC236}">
                      <a16:creationId xmlns:a16="http://schemas.microsoft.com/office/drawing/2014/main" id="{4190B76E-4D40-C949-98B7-4E6252BFDB21}"/>
                    </a:ext>
                  </a:extLst>
                </p:cNvPr>
                <p:cNvSpPr/>
                <p:nvPr/>
              </p:nvSpPr>
              <p:spPr>
                <a:xfrm rot="10800000" flipV="1">
                  <a:off x="1944469" y="1772816"/>
                  <a:ext cx="1057987" cy="2880310"/>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9102B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Arial" panose="020B0604020202020204" pitchFamily="34" charset="0"/>
                    <a:ea typeface=""/>
                    <a:cs typeface="Arial" panose="020B0604020202020204" pitchFamily="34" charset="0"/>
                  </a:endParaRPr>
                </a:p>
              </p:txBody>
            </p:sp>
            <p:sp>
              <p:nvSpPr>
                <p:cNvPr id="79" name="Freeform 120">
                  <a:extLst>
                    <a:ext uri="{FF2B5EF4-FFF2-40B4-BE49-F238E27FC236}">
                      <a16:creationId xmlns:a16="http://schemas.microsoft.com/office/drawing/2014/main" id="{D5EAB056-412D-5741-AAF5-B8D697ED8D91}"/>
                    </a:ext>
                  </a:extLst>
                </p:cNvPr>
                <p:cNvSpPr/>
                <p:nvPr/>
              </p:nvSpPr>
              <p:spPr>
                <a:xfrm rot="10800000" flipV="1">
                  <a:off x="3003045" y="1772816"/>
                  <a:ext cx="1057987" cy="2880310"/>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9102B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Arial" panose="020B0604020202020204" pitchFamily="34" charset="0"/>
                    <a:ea typeface=""/>
                    <a:cs typeface="Arial" panose="020B0604020202020204" pitchFamily="34" charset="0"/>
                  </a:endParaRPr>
                </a:p>
              </p:txBody>
            </p:sp>
          </p:grpSp>
          <p:grpSp>
            <p:nvGrpSpPr>
              <p:cNvPr id="73" name="Group 72">
                <a:extLst>
                  <a:ext uri="{FF2B5EF4-FFF2-40B4-BE49-F238E27FC236}">
                    <a16:creationId xmlns:a16="http://schemas.microsoft.com/office/drawing/2014/main" id="{A308FA4A-A69E-7848-A3DC-111EEC1C2128}"/>
                  </a:ext>
                </a:extLst>
              </p:cNvPr>
              <p:cNvGrpSpPr/>
              <p:nvPr/>
            </p:nvGrpSpPr>
            <p:grpSpPr>
              <a:xfrm>
                <a:off x="5639420" y="5689963"/>
                <a:ext cx="695528" cy="711700"/>
                <a:chOff x="1944469" y="1772816"/>
                <a:chExt cx="3175133" cy="2880310"/>
              </a:xfrm>
            </p:grpSpPr>
            <p:sp>
              <p:nvSpPr>
                <p:cNvPr id="74" name="Freeform 115">
                  <a:extLst>
                    <a:ext uri="{FF2B5EF4-FFF2-40B4-BE49-F238E27FC236}">
                      <a16:creationId xmlns:a16="http://schemas.microsoft.com/office/drawing/2014/main" id="{89662EE0-4678-3B4A-817F-853F72E7BCF0}"/>
                    </a:ext>
                  </a:extLst>
                </p:cNvPr>
                <p:cNvSpPr/>
                <p:nvPr/>
              </p:nvSpPr>
              <p:spPr>
                <a:xfrm rot="10800000" flipV="1">
                  <a:off x="4061615" y="1772816"/>
                  <a:ext cx="1057987" cy="2880310"/>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9102B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Arial" panose="020B0604020202020204" pitchFamily="34" charset="0"/>
                    <a:ea typeface=""/>
                    <a:cs typeface="Arial" panose="020B0604020202020204" pitchFamily="34" charset="0"/>
                  </a:endParaRPr>
                </a:p>
              </p:txBody>
            </p:sp>
            <p:sp>
              <p:nvSpPr>
                <p:cNvPr id="75" name="Freeform 116">
                  <a:extLst>
                    <a:ext uri="{FF2B5EF4-FFF2-40B4-BE49-F238E27FC236}">
                      <a16:creationId xmlns:a16="http://schemas.microsoft.com/office/drawing/2014/main" id="{D8B420DD-2028-2844-BB18-11C512E1378C}"/>
                    </a:ext>
                  </a:extLst>
                </p:cNvPr>
                <p:cNvSpPr/>
                <p:nvPr/>
              </p:nvSpPr>
              <p:spPr>
                <a:xfrm rot="10800000" flipV="1">
                  <a:off x="1944469" y="1772816"/>
                  <a:ext cx="1057987" cy="2880310"/>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9102B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Arial" panose="020B0604020202020204" pitchFamily="34" charset="0"/>
                    <a:ea typeface=""/>
                    <a:cs typeface="Arial" panose="020B0604020202020204" pitchFamily="34" charset="0"/>
                  </a:endParaRPr>
                </a:p>
              </p:txBody>
            </p:sp>
            <p:sp>
              <p:nvSpPr>
                <p:cNvPr id="76" name="Freeform 117">
                  <a:extLst>
                    <a:ext uri="{FF2B5EF4-FFF2-40B4-BE49-F238E27FC236}">
                      <a16:creationId xmlns:a16="http://schemas.microsoft.com/office/drawing/2014/main" id="{A0E38498-61CC-0249-8D23-0D06E35322B2}"/>
                    </a:ext>
                  </a:extLst>
                </p:cNvPr>
                <p:cNvSpPr/>
                <p:nvPr/>
              </p:nvSpPr>
              <p:spPr>
                <a:xfrm rot="10800000" flipV="1">
                  <a:off x="3003045" y="1772816"/>
                  <a:ext cx="1057987" cy="2880310"/>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noFill/>
                <a:ln w="19050" cap="flat" cmpd="sng" algn="ctr">
                  <a:solidFill>
                    <a:srgbClr val="9102B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Arial" panose="020B0604020202020204" pitchFamily="34" charset="0"/>
                    <a:ea typeface=""/>
                    <a:cs typeface="Arial" panose="020B0604020202020204" pitchFamily="34" charset="0"/>
                  </a:endParaRPr>
                </a:p>
              </p:txBody>
            </p:sp>
          </p:grpSp>
        </p:grpSp>
        <p:sp>
          <p:nvSpPr>
            <p:cNvPr id="22" name="Freeform 65">
              <a:extLst>
                <a:ext uri="{FF2B5EF4-FFF2-40B4-BE49-F238E27FC236}">
                  <a16:creationId xmlns:a16="http://schemas.microsoft.com/office/drawing/2014/main" id="{7098B7A2-B989-7942-9A73-72F1FB0F0CA2}"/>
                </a:ext>
              </a:extLst>
            </p:cNvPr>
            <p:cNvSpPr>
              <a:spLocks noChangeAspect="1"/>
            </p:cNvSpPr>
            <p:nvPr/>
          </p:nvSpPr>
          <p:spPr>
            <a:xfrm flipH="1">
              <a:off x="2508437" y="2413178"/>
              <a:ext cx="1902242" cy="884571"/>
            </a:xfrm>
            <a:custGeom>
              <a:avLst/>
              <a:gdLst>
                <a:gd name="connsiteX0" fmla="*/ 0 w 1205345"/>
                <a:gd name="connsiteY0" fmla="*/ 172192 h 362197"/>
                <a:gd name="connsiteX1" fmla="*/ 1205345 w 1205345"/>
                <a:gd name="connsiteY1" fmla="*/ 0 h 362197"/>
                <a:gd name="connsiteX2" fmla="*/ 1193470 w 1205345"/>
                <a:gd name="connsiteY2" fmla="*/ 362197 h 362197"/>
                <a:gd name="connsiteX3" fmla="*/ 0 w 1205345"/>
                <a:gd name="connsiteY3" fmla="*/ 172192 h 362197"/>
                <a:gd name="connsiteX0" fmla="*/ 0 w 1352220"/>
                <a:gd name="connsiteY0" fmla="*/ 172192 h 358403"/>
                <a:gd name="connsiteX1" fmla="*/ 1205345 w 1352220"/>
                <a:gd name="connsiteY1" fmla="*/ 0 h 358403"/>
                <a:gd name="connsiteX2" fmla="*/ 1352220 w 1352220"/>
                <a:gd name="connsiteY2" fmla="*/ 358403 h 358403"/>
                <a:gd name="connsiteX3" fmla="*/ 0 w 1352220"/>
                <a:gd name="connsiteY3" fmla="*/ 172192 h 358403"/>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4604 h 350815"/>
                <a:gd name="connsiteX1" fmla="*/ 1097395 w 1352220"/>
                <a:gd name="connsiteY1" fmla="*/ 0 h 350815"/>
                <a:gd name="connsiteX2" fmla="*/ 1232366 w 1352220"/>
                <a:gd name="connsiteY2" fmla="*/ 188710 h 350815"/>
                <a:gd name="connsiteX3" fmla="*/ 1352220 w 1352220"/>
                <a:gd name="connsiteY3" fmla="*/ 350815 h 350815"/>
                <a:gd name="connsiteX4" fmla="*/ 0 w 1352220"/>
                <a:gd name="connsiteY4" fmla="*/ 164604 h 350815"/>
                <a:gd name="connsiteX0" fmla="*/ 0 w 1352220"/>
                <a:gd name="connsiteY0" fmla="*/ 164604 h 350815"/>
                <a:gd name="connsiteX1" fmla="*/ 1097395 w 1352220"/>
                <a:gd name="connsiteY1" fmla="*/ 0 h 350815"/>
                <a:gd name="connsiteX2" fmla="*/ 1295866 w 1352220"/>
                <a:gd name="connsiteY2" fmla="*/ 112833 h 350815"/>
                <a:gd name="connsiteX3" fmla="*/ 1352220 w 1352220"/>
                <a:gd name="connsiteY3" fmla="*/ 350815 h 350815"/>
                <a:gd name="connsiteX4" fmla="*/ 0 w 1352220"/>
                <a:gd name="connsiteY4" fmla="*/ 164604 h 350815"/>
                <a:gd name="connsiteX0" fmla="*/ 0 w 1443409"/>
                <a:gd name="connsiteY0" fmla="*/ 165401 h 351612"/>
                <a:gd name="connsiteX1" fmla="*/ 1097395 w 1443409"/>
                <a:gd name="connsiteY1" fmla="*/ 797 h 351612"/>
                <a:gd name="connsiteX2" fmla="*/ 1295866 w 1443409"/>
                <a:gd name="connsiteY2" fmla="*/ 113630 h 351612"/>
                <a:gd name="connsiteX3" fmla="*/ 1352220 w 1443409"/>
                <a:gd name="connsiteY3" fmla="*/ 351612 h 351612"/>
                <a:gd name="connsiteX4" fmla="*/ 0 w 1443409"/>
                <a:gd name="connsiteY4" fmla="*/ 165401 h 351612"/>
                <a:gd name="connsiteX0" fmla="*/ 0 w 1353387"/>
                <a:gd name="connsiteY0" fmla="*/ 165401 h 351612"/>
                <a:gd name="connsiteX1" fmla="*/ 1097395 w 1353387"/>
                <a:gd name="connsiteY1" fmla="*/ 797 h 351612"/>
                <a:gd name="connsiteX2" fmla="*/ 1295866 w 1353387"/>
                <a:gd name="connsiteY2" fmla="*/ 113630 h 351612"/>
                <a:gd name="connsiteX3" fmla="*/ 1352220 w 1353387"/>
                <a:gd name="connsiteY3" fmla="*/ 351612 h 351612"/>
                <a:gd name="connsiteX4" fmla="*/ 0 w 1353387"/>
                <a:gd name="connsiteY4" fmla="*/ 165401 h 351612"/>
                <a:gd name="connsiteX0" fmla="*/ 0 w 1421468"/>
                <a:gd name="connsiteY0" fmla="*/ 164604 h 350815"/>
                <a:gd name="connsiteX1" fmla="*/ 1097395 w 1421468"/>
                <a:gd name="connsiteY1" fmla="*/ 0 h 350815"/>
                <a:gd name="connsiteX2" fmla="*/ 1352220 w 1421468"/>
                <a:gd name="connsiteY2" fmla="*/ 350815 h 350815"/>
                <a:gd name="connsiteX3" fmla="*/ 0 w 1421468"/>
                <a:gd name="connsiteY3" fmla="*/ 164604 h 350815"/>
                <a:gd name="connsiteX0" fmla="*/ 0 w 1352220"/>
                <a:gd name="connsiteY0" fmla="*/ 164604 h 350815"/>
                <a:gd name="connsiteX1" fmla="*/ 1097395 w 1352220"/>
                <a:gd name="connsiteY1" fmla="*/ 0 h 350815"/>
                <a:gd name="connsiteX2" fmla="*/ 1352220 w 1352220"/>
                <a:gd name="connsiteY2" fmla="*/ 350815 h 350815"/>
                <a:gd name="connsiteX3" fmla="*/ 0 w 1352220"/>
                <a:gd name="connsiteY3" fmla="*/ 164604 h 350815"/>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52220"/>
                <a:gd name="connsiteY0" fmla="*/ 168398 h 354609"/>
                <a:gd name="connsiteX1" fmla="*/ 1122795 w 1352220"/>
                <a:gd name="connsiteY1" fmla="*/ 0 h 354609"/>
                <a:gd name="connsiteX2" fmla="*/ 1352220 w 1352220"/>
                <a:gd name="connsiteY2" fmla="*/ 354609 h 354609"/>
                <a:gd name="connsiteX3" fmla="*/ 0 w 1352220"/>
                <a:gd name="connsiteY3" fmla="*/ 168398 h 354609"/>
                <a:gd name="connsiteX0" fmla="*/ 0 w 1310945"/>
                <a:gd name="connsiteY0" fmla="*/ 168398 h 350815"/>
                <a:gd name="connsiteX1" fmla="*/ 1122795 w 1310945"/>
                <a:gd name="connsiteY1" fmla="*/ 0 h 350815"/>
                <a:gd name="connsiteX2" fmla="*/ 1310945 w 1310945"/>
                <a:gd name="connsiteY2" fmla="*/ 350815 h 350815"/>
                <a:gd name="connsiteX3" fmla="*/ 0 w 1310945"/>
                <a:gd name="connsiteY3" fmla="*/ 168398 h 350815"/>
                <a:gd name="connsiteX0" fmla="*/ 0 w 1347232"/>
                <a:gd name="connsiteY0" fmla="*/ 168398 h 350815"/>
                <a:gd name="connsiteX1" fmla="*/ 1122795 w 1347232"/>
                <a:gd name="connsiteY1" fmla="*/ 0 h 350815"/>
                <a:gd name="connsiteX2" fmla="*/ 1310945 w 1347232"/>
                <a:gd name="connsiteY2" fmla="*/ 350815 h 350815"/>
                <a:gd name="connsiteX3" fmla="*/ 0 w 1347232"/>
                <a:gd name="connsiteY3" fmla="*/ 168398 h 350815"/>
                <a:gd name="connsiteX0" fmla="*/ 0 w 1460587"/>
                <a:gd name="connsiteY0" fmla="*/ 202543 h 384960"/>
                <a:gd name="connsiteX1" fmla="*/ 1361783 w 1460587"/>
                <a:gd name="connsiteY1" fmla="*/ 0 h 384960"/>
                <a:gd name="connsiteX2" fmla="*/ 1310945 w 1460587"/>
                <a:gd name="connsiteY2" fmla="*/ 384960 h 384960"/>
                <a:gd name="connsiteX3" fmla="*/ 0 w 1460587"/>
                <a:gd name="connsiteY3" fmla="*/ 202543 h 384960"/>
                <a:gd name="connsiteX0" fmla="*/ 0 w 1414602"/>
                <a:gd name="connsiteY0" fmla="*/ 202543 h 481704"/>
                <a:gd name="connsiteX1" fmla="*/ 1361783 w 1414602"/>
                <a:gd name="connsiteY1" fmla="*/ 0 h 481704"/>
                <a:gd name="connsiteX2" fmla="*/ 1011200 w 1414602"/>
                <a:gd name="connsiteY2" fmla="*/ 481704 h 481704"/>
                <a:gd name="connsiteX3" fmla="*/ 0 w 1414602"/>
                <a:gd name="connsiteY3" fmla="*/ 202543 h 481704"/>
                <a:gd name="connsiteX0" fmla="*/ 0 w 1461036"/>
                <a:gd name="connsiteY0" fmla="*/ 202543 h 482956"/>
                <a:gd name="connsiteX1" fmla="*/ 1361783 w 1461036"/>
                <a:gd name="connsiteY1" fmla="*/ 0 h 482956"/>
                <a:gd name="connsiteX2" fmla="*/ 1332821 w 1461036"/>
                <a:gd name="connsiteY2" fmla="*/ 303111 h 482956"/>
                <a:gd name="connsiteX3" fmla="*/ 1011200 w 1461036"/>
                <a:gd name="connsiteY3" fmla="*/ 481704 h 482956"/>
                <a:gd name="connsiteX4" fmla="*/ 0 w 1461036"/>
                <a:gd name="connsiteY4" fmla="*/ 202543 h 482956"/>
                <a:gd name="connsiteX0" fmla="*/ 0 w 1461034"/>
                <a:gd name="connsiteY0" fmla="*/ 202543 h 482956"/>
                <a:gd name="connsiteX1" fmla="*/ 1361783 w 1461034"/>
                <a:gd name="connsiteY1" fmla="*/ 0 h 482956"/>
                <a:gd name="connsiteX2" fmla="*/ 1332821 w 1461034"/>
                <a:gd name="connsiteY2" fmla="*/ 303111 h 482956"/>
                <a:gd name="connsiteX3" fmla="*/ 1011200 w 1461034"/>
                <a:gd name="connsiteY3" fmla="*/ 481704 h 482956"/>
                <a:gd name="connsiteX4" fmla="*/ 0 w 1461034"/>
                <a:gd name="connsiteY4" fmla="*/ 202543 h 482956"/>
                <a:gd name="connsiteX0" fmla="*/ 0 w 1461036"/>
                <a:gd name="connsiteY0" fmla="*/ 202543 h 481704"/>
                <a:gd name="connsiteX1" fmla="*/ 1361783 w 1461036"/>
                <a:gd name="connsiteY1" fmla="*/ 0 h 481704"/>
                <a:gd name="connsiteX2" fmla="*/ 1332821 w 1461036"/>
                <a:gd name="connsiteY2" fmla="*/ 303111 h 481704"/>
                <a:gd name="connsiteX3" fmla="*/ 1011200 w 1461036"/>
                <a:gd name="connsiteY3" fmla="*/ 481704 h 481704"/>
                <a:gd name="connsiteX4" fmla="*/ 0 w 1461036"/>
                <a:gd name="connsiteY4" fmla="*/ 202543 h 481704"/>
                <a:gd name="connsiteX0" fmla="*/ 0 w 1446659"/>
                <a:gd name="connsiteY0" fmla="*/ 202543 h 481704"/>
                <a:gd name="connsiteX1" fmla="*/ 1361783 w 1446659"/>
                <a:gd name="connsiteY1" fmla="*/ 0 h 481704"/>
                <a:gd name="connsiteX2" fmla="*/ 1332821 w 1446659"/>
                <a:gd name="connsiteY2" fmla="*/ 303111 h 481704"/>
                <a:gd name="connsiteX3" fmla="*/ 1011200 w 1446659"/>
                <a:gd name="connsiteY3" fmla="*/ 481704 h 481704"/>
                <a:gd name="connsiteX4" fmla="*/ 0 w 1446659"/>
                <a:gd name="connsiteY4" fmla="*/ 202543 h 481704"/>
                <a:gd name="connsiteX0" fmla="*/ 0 w 1227926"/>
                <a:gd name="connsiteY0" fmla="*/ 225306 h 481704"/>
                <a:gd name="connsiteX1" fmla="*/ 1143050 w 1227926"/>
                <a:gd name="connsiteY1" fmla="*/ 0 h 481704"/>
                <a:gd name="connsiteX2" fmla="*/ 1114088 w 1227926"/>
                <a:gd name="connsiteY2" fmla="*/ 303111 h 481704"/>
                <a:gd name="connsiteX3" fmla="*/ 792467 w 1227926"/>
                <a:gd name="connsiteY3" fmla="*/ 481704 h 481704"/>
                <a:gd name="connsiteX4" fmla="*/ 0 w 1227926"/>
                <a:gd name="connsiteY4" fmla="*/ 225306 h 481704"/>
                <a:gd name="connsiteX0" fmla="*/ 0 w 1227926"/>
                <a:gd name="connsiteY0" fmla="*/ 225306 h 474116"/>
                <a:gd name="connsiteX1" fmla="*/ 1143050 w 1227926"/>
                <a:gd name="connsiteY1" fmla="*/ 0 h 474116"/>
                <a:gd name="connsiteX2" fmla="*/ 1114088 w 1227926"/>
                <a:gd name="connsiteY2" fmla="*/ 303111 h 474116"/>
                <a:gd name="connsiteX3" fmla="*/ 1015946 w 1227926"/>
                <a:gd name="connsiteY3" fmla="*/ 474116 h 474116"/>
                <a:gd name="connsiteX4" fmla="*/ 0 w 1227926"/>
                <a:gd name="connsiteY4" fmla="*/ 225306 h 474116"/>
                <a:gd name="connsiteX0" fmla="*/ 0 w 1228463"/>
                <a:gd name="connsiteY0" fmla="*/ 225306 h 474116"/>
                <a:gd name="connsiteX1" fmla="*/ 1143050 w 1228463"/>
                <a:gd name="connsiteY1" fmla="*/ 0 h 474116"/>
                <a:gd name="connsiteX2" fmla="*/ 1115971 w 1228463"/>
                <a:gd name="connsiteY2" fmla="*/ 351482 h 474116"/>
                <a:gd name="connsiteX3" fmla="*/ 1015946 w 1228463"/>
                <a:gd name="connsiteY3" fmla="*/ 474116 h 474116"/>
                <a:gd name="connsiteX4" fmla="*/ 0 w 1228463"/>
                <a:gd name="connsiteY4" fmla="*/ 225306 h 474116"/>
                <a:gd name="connsiteX0" fmla="*/ 0 w 1228463"/>
                <a:gd name="connsiteY0" fmla="*/ 225306 h 474116"/>
                <a:gd name="connsiteX1" fmla="*/ 1143050 w 1228463"/>
                <a:gd name="connsiteY1" fmla="*/ 0 h 474116"/>
                <a:gd name="connsiteX2" fmla="*/ 1115971 w 1228463"/>
                <a:gd name="connsiteY2" fmla="*/ 351482 h 474116"/>
                <a:gd name="connsiteX3" fmla="*/ 1015946 w 1228463"/>
                <a:gd name="connsiteY3" fmla="*/ 474116 h 474116"/>
                <a:gd name="connsiteX4" fmla="*/ 0 w 1228463"/>
                <a:gd name="connsiteY4" fmla="*/ 225306 h 474116"/>
                <a:gd name="connsiteX0" fmla="*/ 0 w 1239285"/>
                <a:gd name="connsiteY0" fmla="*/ 225306 h 474116"/>
                <a:gd name="connsiteX1" fmla="*/ 1143050 w 1239285"/>
                <a:gd name="connsiteY1" fmla="*/ 0 h 474116"/>
                <a:gd name="connsiteX2" fmla="*/ 1149869 w 1239285"/>
                <a:gd name="connsiteY2" fmla="*/ 348637 h 474116"/>
                <a:gd name="connsiteX3" fmla="*/ 1015946 w 1239285"/>
                <a:gd name="connsiteY3" fmla="*/ 474116 h 474116"/>
                <a:gd name="connsiteX4" fmla="*/ 0 w 1239285"/>
                <a:gd name="connsiteY4" fmla="*/ 225306 h 474116"/>
                <a:gd name="connsiteX0" fmla="*/ 0 w 1239285"/>
                <a:gd name="connsiteY0" fmla="*/ 225306 h 474116"/>
                <a:gd name="connsiteX1" fmla="*/ 1143050 w 1239285"/>
                <a:gd name="connsiteY1" fmla="*/ 0 h 474116"/>
                <a:gd name="connsiteX2" fmla="*/ 1149869 w 1239285"/>
                <a:gd name="connsiteY2" fmla="*/ 348637 h 474116"/>
                <a:gd name="connsiteX3" fmla="*/ 1015946 w 1239285"/>
                <a:gd name="connsiteY3" fmla="*/ 474116 h 474116"/>
                <a:gd name="connsiteX4" fmla="*/ 0 w 1239285"/>
                <a:gd name="connsiteY4" fmla="*/ 225306 h 474116"/>
                <a:gd name="connsiteX0" fmla="*/ 0 w 1239285"/>
                <a:gd name="connsiteY0" fmla="*/ 225306 h 474116"/>
                <a:gd name="connsiteX1" fmla="*/ 1143050 w 1239285"/>
                <a:gd name="connsiteY1" fmla="*/ 0 h 474116"/>
                <a:gd name="connsiteX2" fmla="*/ 1149869 w 1239285"/>
                <a:gd name="connsiteY2" fmla="*/ 348637 h 474116"/>
                <a:gd name="connsiteX3" fmla="*/ 1015946 w 1239285"/>
                <a:gd name="connsiteY3" fmla="*/ 474116 h 474116"/>
                <a:gd name="connsiteX4" fmla="*/ 0 w 1239285"/>
                <a:gd name="connsiteY4" fmla="*/ 225306 h 474116"/>
                <a:gd name="connsiteX0" fmla="*/ 0 w 1269153"/>
                <a:gd name="connsiteY0" fmla="*/ 222461 h 471271"/>
                <a:gd name="connsiteX1" fmla="*/ 1186364 w 1269153"/>
                <a:gd name="connsiteY1" fmla="*/ 0 h 471271"/>
                <a:gd name="connsiteX2" fmla="*/ 1149869 w 1269153"/>
                <a:gd name="connsiteY2" fmla="*/ 345792 h 471271"/>
                <a:gd name="connsiteX3" fmla="*/ 1015946 w 1269153"/>
                <a:gd name="connsiteY3" fmla="*/ 471271 h 471271"/>
                <a:gd name="connsiteX4" fmla="*/ 0 w 1269153"/>
                <a:gd name="connsiteY4" fmla="*/ 222461 h 471271"/>
                <a:gd name="connsiteX0" fmla="*/ 0 w 1227344"/>
                <a:gd name="connsiteY0" fmla="*/ 222461 h 471271"/>
                <a:gd name="connsiteX1" fmla="*/ 1186364 w 1227344"/>
                <a:gd name="connsiteY1" fmla="*/ 0 h 471271"/>
                <a:gd name="connsiteX2" fmla="*/ 1149869 w 1227344"/>
                <a:gd name="connsiteY2" fmla="*/ 345792 h 471271"/>
                <a:gd name="connsiteX3" fmla="*/ 1015946 w 1227344"/>
                <a:gd name="connsiteY3" fmla="*/ 471271 h 471271"/>
                <a:gd name="connsiteX4" fmla="*/ 0 w 1227344"/>
                <a:gd name="connsiteY4" fmla="*/ 222461 h 471271"/>
                <a:gd name="connsiteX0" fmla="*/ 0 w 1227344"/>
                <a:gd name="connsiteY0" fmla="*/ 222461 h 471271"/>
                <a:gd name="connsiteX1" fmla="*/ 52797 w 1227344"/>
                <a:gd name="connsiteY1" fmla="*/ 211485 h 471271"/>
                <a:gd name="connsiteX2" fmla="*/ 1186364 w 1227344"/>
                <a:gd name="connsiteY2" fmla="*/ 0 h 471271"/>
                <a:gd name="connsiteX3" fmla="*/ 1149869 w 1227344"/>
                <a:gd name="connsiteY3" fmla="*/ 345792 h 471271"/>
                <a:gd name="connsiteX4" fmla="*/ 1015946 w 1227344"/>
                <a:gd name="connsiteY4" fmla="*/ 471271 h 471271"/>
                <a:gd name="connsiteX5" fmla="*/ 0 w 1227344"/>
                <a:gd name="connsiteY5" fmla="*/ 222461 h 471271"/>
                <a:gd name="connsiteX0" fmla="*/ 0 w 1227344"/>
                <a:gd name="connsiteY0" fmla="*/ 222461 h 471271"/>
                <a:gd name="connsiteX1" fmla="*/ 113061 w 1227344"/>
                <a:gd name="connsiteY1" fmla="*/ 155014 h 471271"/>
                <a:gd name="connsiteX2" fmla="*/ 1186364 w 1227344"/>
                <a:gd name="connsiteY2" fmla="*/ 0 h 471271"/>
                <a:gd name="connsiteX3" fmla="*/ 1149869 w 1227344"/>
                <a:gd name="connsiteY3" fmla="*/ 345792 h 471271"/>
                <a:gd name="connsiteX4" fmla="*/ 1015946 w 1227344"/>
                <a:gd name="connsiteY4" fmla="*/ 471271 h 471271"/>
                <a:gd name="connsiteX5" fmla="*/ 0 w 1227344"/>
                <a:gd name="connsiteY5" fmla="*/ 222461 h 471271"/>
                <a:gd name="connsiteX0" fmla="*/ 0 w 1126904"/>
                <a:gd name="connsiteY0" fmla="*/ 273638 h 471271"/>
                <a:gd name="connsiteX1" fmla="*/ 12621 w 1126904"/>
                <a:gd name="connsiteY1" fmla="*/ 155014 h 471271"/>
                <a:gd name="connsiteX2" fmla="*/ 1085924 w 1126904"/>
                <a:gd name="connsiteY2" fmla="*/ 0 h 471271"/>
                <a:gd name="connsiteX3" fmla="*/ 1049429 w 1126904"/>
                <a:gd name="connsiteY3" fmla="*/ 345792 h 471271"/>
                <a:gd name="connsiteX4" fmla="*/ 915506 w 1126904"/>
                <a:gd name="connsiteY4" fmla="*/ 471271 h 471271"/>
                <a:gd name="connsiteX5" fmla="*/ 0 w 1126904"/>
                <a:gd name="connsiteY5" fmla="*/ 273638 h 471271"/>
                <a:gd name="connsiteX0" fmla="*/ 2445 w 1129349"/>
                <a:gd name="connsiteY0" fmla="*/ 273638 h 471271"/>
                <a:gd name="connsiteX1" fmla="*/ 0 w 1129349"/>
                <a:gd name="connsiteY1" fmla="*/ 156779 h 471271"/>
                <a:gd name="connsiteX2" fmla="*/ 1088369 w 1129349"/>
                <a:gd name="connsiteY2" fmla="*/ 0 h 471271"/>
                <a:gd name="connsiteX3" fmla="*/ 1051874 w 1129349"/>
                <a:gd name="connsiteY3" fmla="*/ 345792 h 471271"/>
                <a:gd name="connsiteX4" fmla="*/ 917951 w 1129349"/>
                <a:gd name="connsiteY4" fmla="*/ 471271 h 471271"/>
                <a:gd name="connsiteX5" fmla="*/ 2445 w 1129349"/>
                <a:gd name="connsiteY5" fmla="*/ 273638 h 471271"/>
                <a:gd name="connsiteX0" fmla="*/ 2445 w 1129349"/>
                <a:gd name="connsiteY0" fmla="*/ 273638 h 425388"/>
                <a:gd name="connsiteX1" fmla="*/ 0 w 1129349"/>
                <a:gd name="connsiteY1" fmla="*/ 156779 h 425388"/>
                <a:gd name="connsiteX2" fmla="*/ 1088369 w 1129349"/>
                <a:gd name="connsiteY2" fmla="*/ 0 h 425388"/>
                <a:gd name="connsiteX3" fmla="*/ 1051874 w 1129349"/>
                <a:gd name="connsiteY3" fmla="*/ 345792 h 425388"/>
                <a:gd name="connsiteX4" fmla="*/ 737159 w 1129349"/>
                <a:gd name="connsiteY4" fmla="*/ 425388 h 425388"/>
                <a:gd name="connsiteX5" fmla="*/ 2445 w 1129349"/>
                <a:gd name="connsiteY5" fmla="*/ 273638 h 425388"/>
                <a:gd name="connsiteX0" fmla="*/ 2445 w 1122157"/>
                <a:gd name="connsiteY0" fmla="*/ 273638 h 425388"/>
                <a:gd name="connsiteX1" fmla="*/ 0 w 1122157"/>
                <a:gd name="connsiteY1" fmla="*/ 156779 h 425388"/>
                <a:gd name="connsiteX2" fmla="*/ 1088369 w 1122157"/>
                <a:gd name="connsiteY2" fmla="*/ 0 h 425388"/>
                <a:gd name="connsiteX3" fmla="*/ 1021742 w 1122157"/>
                <a:gd name="connsiteY3" fmla="*/ 296379 h 425388"/>
                <a:gd name="connsiteX4" fmla="*/ 737159 w 1122157"/>
                <a:gd name="connsiteY4" fmla="*/ 425388 h 425388"/>
                <a:gd name="connsiteX5" fmla="*/ 2445 w 1122157"/>
                <a:gd name="connsiteY5" fmla="*/ 273638 h 425388"/>
                <a:gd name="connsiteX0" fmla="*/ 2445 w 1139576"/>
                <a:gd name="connsiteY0" fmla="*/ 273638 h 425388"/>
                <a:gd name="connsiteX1" fmla="*/ 0 w 1139576"/>
                <a:gd name="connsiteY1" fmla="*/ 156779 h 425388"/>
                <a:gd name="connsiteX2" fmla="*/ 1088369 w 1139576"/>
                <a:gd name="connsiteY2" fmla="*/ 0 h 425388"/>
                <a:gd name="connsiteX3" fmla="*/ 1082006 w 1139576"/>
                <a:gd name="connsiteY3" fmla="*/ 246966 h 425388"/>
                <a:gd name="connsiteX4" fmla="*/ 737159 w 1139576"/>
                <a:gd name="connsiteY4" fmla="*/ 425388 h 425388"/>
                <a:gd name="connsiteX5" fmla="*/ 2445 w 1139576"/>
                <a:gd name="connsiteY5" fmla="*/ 273638 h 425388"/>
                <a:gd name="connsiteX0" fmla="*/ 2445 w 1157533"/>
                <a:gd name="connsiteY0" fmla="*/ 273638 h 425388"/>
                <a:gd name="connsiteX1" fmla="*/ 0 w 1157533"/>
                <a:gd name="connsiteY1" fmla="*/ 156779 h 425388"/>
                <a:gd name="connsiteX2" fmla="*/ 1088369 w 1157533"/>
                <a:gd name="connsiteY2" fmla="*/ 0 h 425388"/>
                <a:gd name="connsiteX3" fmla="*/ 1082006 w 1157533"/>
                <a:gd name="connsiteY3" fmla="*/ 246966 h 425388"/>
                <a:gd name="connsiteX4" fmla="*/ 737159 w 1157533"/>
                <a:gd name="connsiteY4" fmla="*/ 425388 h 425388"/>
                <a:gd name="connsiteX5" fmla="*/ 2445 w 1157533"/>
                <a:gd name="connsiteY5" fmla="*/ 273638 h 425388"/>
                <a:gd name="connsiteX0" fmla="*/ 2445 w 1157533"/>
                <a:gd name="connsiteY0" fmla="*/ 273638 h 425388"/>
                <a:gd name="connsiteX1" fmla="*/ 0 w 1157533"/>
                <a:gd name="connsiteY1" fmla="*/ 156779 h 425388"/>
                <a:gd name="connsiteX2" fmla="*/ 1088369 w 1157533"/>
                <a:gd name="connsiteY2" fmla="*/ 0 h 425388"/>
                <a:gd name="connsiteX3" fmla="*/ 1082006 w 1157533"/>
                <a:gd name="connsiteY3" fmla="*/ 246966 h 425388"/>
                <a:gd name="connsiteX4" fmla="*/ 737159 w 1157533"/>
                <a:gd name="connsiteY4" fmla="*/ 425388 h 425388"/>
                <a:gd name="connsiteX5" fmla="*/ 2445 w 1157533"/>
                <a:gd name="connsiteY5" fmla="*/ 273638 h 425388"/>
                <a:gd name="connsiteX0" fmla="*/ 2445 w 1157533"/>
                <a:gd name="connsiteY0" fmla="*/ 273638 h 425388"/>
                <a:gd name="connsiteX1" fmla="*/ 1254 w 1157533"/>
                <a:gd name="connsiteY1" fmla="*/ 214132 h 425388"/>
                <a:gd name="connsiteX2" fmla="*/ 0 w 1157533"/>
                <a:gd name="connsiteY2" fmla="*/ 156779 h 425388"/>
                <a:gd name="connsiteX3" fmla="*/ 1088369 w 1157533"/>
                <a:gd name="connsiteY3" fmla="*/ 0 h 425388"/>
                <a:gd name="connsiteX4" fmla="*/ 1082006 w 1157533"/>
                <a:gd name="connsiteY4" fmla="*/ 246966 h 425388"/>
                <a:gd name="connsiteX5" fmla="*/ 737159 w 1157533"/>
                <a:gd name="connsiteY5" fmla="*/ 425388 h 425388"/>
                <a:gd name="connsiteX6" fmla="*/ 2445 w 1157533"/>
                <a:gd name="connsiteY6" fmla="*/ 273638 h 425388"/>
                <a:gd name="connsiteX0" fmla="*/ 42622 w 1197710"/>
                <a:gd name="connsiteY0" fmla="*/ 273638 h 425388"/>
                <a:gd name="connsiteX1" fmla="*/ 0 w 1197710"/>
                <a:gd name="connsiteY1" fmla="*/ 215455 h 425388"/>
                <a:gd name="connsiteX2" fmla="*/ 40177 w 1197710"/>
                <a:gd name="connsiteY2" fmla="*/ 156779 h 425388"/>
                <a:gd name="connsiteX3" fmla="*/ 1128546 w 1197710"/>
                <a:gd name="connsiteY3" fmla="*/ 0 h 425388"/>
                <a:gd name="connsiteX4" fmla="*/ 1122183 w 1197710"/>
                <a:gd name="connsiteY4" fmla="*/ 246966 h 425388"/>
                <a:gd name="connsiteX5" fmla="*/ 777336 w 1197710"/>
                <a:gd name="connsiteY5" fmla="*/ 425388 h 425388"/>
                <a:gd name="connsiteX6" fmla="*/ 42622 w 1197710"/>
                <a:gd name="connsiteY6" fmla="*/ 273638 h 425388"/>
                <a:gd name="connsiteX0" fmla="*/ 42622 w 1197710"/>
                <a:gd name="connsiteY0" fmla="*/ 273638 h 425388"/>
                <a:gd name="connsiteX1" fmla="*/ 0 w 1197710"/>
                <a:gd name="connsiteY1" fmla="*/ 215455 h 425388"/>
                <a:gd name="connsiteX2" fmla="*/ 40177 w 1197710"/>
                <a:gd name="connsiteY2" fmla="*/ 156779 h 425388"/>
                <a:gd name="connsiteX3" fmla="*/ 1128546 w 1197710"/>
                <a:gd name="connsiteY3" fmla="*/ 0 h 425388"/>
                <a:gd name="connsiteX4" fmla="*/ 1122183 w 1197710"/>
                <a:gd name="connsiteY4" fmla="*/ 246966 h 425388"/>
                <a:gd name="connsiteX5" fmla="*/ 777336 w 1197710"/>
                <a:gd name="connsiteY5" fmla="*/ 425388 h 425388"/>
                <a:gd name="connsiteX6" fmla="*/ 42622 w 1197710"/>
                <a:gd name="connsiteY6" fmla="*/ 273638 h 425388"/>
                <a:gd name="connsiteX0" fmla="*/ 42622 w 1197710"/>
                <a:gd name="connsiteY0" fmla="*/ 273638 h 425388"/>
                <a:gd name="connsiteX1" fmla="*/ 0 w 1197710"/>
                <a:gd name="connsiteY1" fmla="*/ 215455 h 425388"/>
                <a:gd name="connsiteX2" fmla="*/ 40177 w 1197710"/>
                <a:gd name="connsiteY2" fmla="*/ 156779 h 425388"/>
                <a:gd name="connsiteX3" fmla="*/ 1128546 w 1197710"/>
                <a:gd name="connsiteY3" fmla="*/ 0 h 425388"/>
                <a:gd name="connsiteX4" fmla="*/ 1122183 w 1197710"/>
                <a:gd name="connsiteY4" fmla="*/ 246966 h 425388"/>
                <a:gd name="connsiteX5" fmla="*/ 777336 w 1197710"/>
                <a:gd name="connsiteY5" fmla="*/ 425388 h 425388"/>
                <a:gd name="connsiteX6" fmla="*/ 42622 w 1197710"/>
                <a:gd name="connsiteY6" fmla="*/ 273638 h 425388"/>
                <a:gd name="connsiteX0" fmla="*/ 27556 w 1197710"/>
                <a:gd name="connsiteY0" fmla="*/ 268344 h 425388"/>
                <a:gd name="connsiteX1" fmla="*/ 0 w 1197710"/>
                <a:gd name="connsiteY1" fmla="*/ 215455 h 425388"/>
                <a:gd name="connsiteX2" fmla="*/ 40177 w 1197710"/>
                <a:gd name="connsiteY2" fmla="*/ 156779 h 425388"/>
                <a:gd name="connsiteX3" fmla="*/ 1128546 w 1197710"/>
                <a:gd name="connsiteY3" fmla="*/ 0 h 425388"/>
                <a:gd name="connsiteX4" fmla="*/ 1122183 w 1197710"/>
                <a:gd name="connsiteY4" fmla="*/ 246966 h 425388"/>
                <a:gd name="connsiteX5" fmla="*/ 777336 w 1197710"/>
                <a:gd name="connsiteY5" fmla="*/ 425388 h 425388"/>
                <a:gd name="connsiteX6" fmla="*/ 27556 w 1197710"/>
                <a:gd name="connsiteY6" fmla="*/ 268344 h 425388"/>
                <a:gd name="connsiteX0" fmla="*/ 27556 w 1197710"/>
                <a:gd name="connsiteY0" fmla="*/ 268344 h 425388"/>
                <a:gd name="connsiteX1" fmla="*/ 0 w 1197710"/>
                <a:gd name="connsiteY1" fmla="*/ 215455 h 425388"/>
                <a:gd name="connsiteX2" fmla="*/ 40177 w 1197710"/>
                <a:gd name="connsiteY2" fmla="*/ 156779 h 425388"/>
                <a:gd name="connsiteX3" fmla="*/ 1128546 w 1197710"/>
                <a:gd name="connsiteY3" fmla="*/ 0 h 425388"/>
                <a:gd name="connsiteX4" fmla="*/ 1122183 w 1197710"/>
                <a:gd name="connsiteY4" fmla="*/ 246966 h 425388"/>
                <a:gd name="connsiteX5" fmla="*/ 777336 w 1197710"/>
                <a:gd name="connsiteY5" fmla="*/ 425388 h 425388"/>
                <a:gd name="connsiteX6" fmla="*/ 27556 w 1197710"/>
                <a:gd name="connsiteY6" fmla="*/ 268344 h 425388"/>
                <a:gd name="connsiteX0" fmla="*/ 27556 w 1197710"/>
                <a:gd name="connsiteY0" fmla="*/ 268344 h 425388"/>
                <a:gd name="connsiteX1" fmla="*/ 0 w 1197710"/>
                <a:gd name="connsiteY1" fmla="*/ 215455 h 425388"/>
                <a:gd name="connsiteX2" fmla="*/ 40177 w 1197710"/>
                <a:gd name="connsiteY2" fmla="*/ 156779 h 425388"/>
                <a:gd name="connsiteX3" fmla="*/ 1128546 w 1197710"/>
                <a:gd name="connsiteY3" fmla="*/ 0 h 425388"/>
                <a:gd name="connsiteX4" fmla="*/ 1122183 w 1197710"/>
                <a:gd name="connsiteY4" fmla="*/ 246966 h 425388"/>
                <a:gd name="connsiteX5" fmla="*/ 777336 w 1197710"/>
                <a:gd name="connsiteY5" fmla="*/ 425388 h 425388"/>
                <a:gd name="connsiteX6" fmla="*/ 27556 w 1197710"/>
                <a:gd name="connsiteY6" fmla="*/ 268344 h 425388"/>
                <a:gd name="connsiteX0" fmla="*/ 27556 w 1197710"/>
                <a:gd name="connsiteY0" fmla="*/ 268344 h 425388"/>
                <a:gd name="connsiteX1" fmla="*/ 0 w 1197710"/>
                <a:gd name="connsiteY1" fmla="*/ 215455 h 425388"/>
                <a:gd name="connsiteX2" fmla="*/ 40177 w 1197710"/>
                <a:gd name="connsiteY2" fmla="*/ 156779 h 425388"/>
                <a:gd name="connsiteX3" fmla="*/ 1128546 w 1197710"/>
                <a:gd name="connsiteY3" fmla="*/ 0 h 425388"/>
                <a:gd name="connsiteX4" fmla="*/ 1122183 w 1197710"/>
                <a:gd name="connsiteY4" fmla="*/ 246966 h 425388"/>
                <a:gd name="connsiteX5" fmla="*/ 777336 w 1197710"/>
                <a:gd name="connsiteY5" fmla="*/ 425388 h 425388"/>
                <a:gd name="connsiteX6" fmla="*/ 27556 w 1197710"/>
                <a:gd name="connsiteY6" fmla="*/ 268344 h 425388"/>
                <a:gd name="connsiteX0" fmla="*/ 27556 w 1197710"/>
                <a:gd name="connsiteY0" fmla="*/ 268344 h 425388"/>
                <a:gd name="connsiteX1" fmla="*/ 0 w 1197710"/>
                <a:gd name="connsiteY1" fmla="*/ 215455 h 425388"/>
                <a:gd name="connsiteX2" fmla="*/ 40177 w 1197710"/>
                <a:gd name="connsiteY2" fmla="*/ 156779 h 425388"/>
                <a:gd name="connsiteX3" fmla="*/ 1128546 w 1197710"/>
                <a:gd name="connsiteY3" fmla="*/ 0 h 425388"/>
                <a:gd name="connsiteX4" fmla="*/ 1122183 w 1197710"/>
                <a:gd name="connsiteY4" fmla="*/ 246966 h 425388"/>
                <a:gd name="connsiteX5" fmla="*/ 777336 w 1197710"/>
                <a:gd name="connsiteY5" fmla="*/ 425388 h 425388"/>
                <a:gd name="connsiteX6" fmla="*/ 27556 w 1197710"/>
                <a:gd name="connsiteY6" fmla="*/ 268344 h 425388"/>
                <a:gd name="connsiteX0" fmla="*/ 27556 w 1197710"/>
                <a:gd name="connsiteY0" fmla="*/ 268344 h 425388"/>
                <a:gd name="connsiteX1" fmla="*/ 0 w 1197710"/>
                <a:gd name="connsiteY1" fmla="*/ 215455 h 425388"/>
                <a:gd name="connsiteX2" fmla="*/ 40177 w 1197710"/>
                <a:gd name="connsiteY2" fmla="*/ 156779 h 425388"/>
                <a:gd name="connsiteX3" fmla="*/ 1128546 w 1197710"/>
                <a:gd name="connsiteY3" fmla="*/ 0 h 425388"/>
                <a:gd name="connsiteX4" fmla="*/ 1122183 w 1197710"/>
                <a:gd name="connsiteY4" fmla="*/ 246966 h 425388"/>
                <a:gd name="connsiteX5" fmla="*/ 777336 w 1197710"/>
                <a:gd name="connsiteY5" fmla="*/ 425388 h 425388"/>
                <a:gd name="connsiteX6" fmla="*/ 27556 w 1197710"/>
                <a:gd name="connsiteY6" fmla="*/ 268344 h 425388"/>
                <a:gd name="connsiteX0" fmla="*/ 27556 w 1197710"/>
                <a:gd name="connsiteY0" fmla="*/ 268344 h 425388"/>
                <a:gd name="connsiteX1" fmla="*/ 0 w 1197710"/>
                <a:gd name="connsiteY1" fmla="*/ 215455 h 425388"/>
                <a:gd name="connsiteX2" fmla="*/ 40177 w 1197710"/>
                <a:gd name="connsiteY2" fmla="*/ 156779 h 425388"/>
                <a:gd name="connsiteX3" fmla="*/ 1128546 w 1197710"/>
                <a:gd name="connsiteY3" fmla="*/ 0 h 425388"/>
                <a:gd name="connsiteX4" fmla="*/ 1122183 w 1197710"/>
                <a:gd name="connsiteY4" fmla="*/ 246966 h 425388"/>
                <a:gd name="connsiteX5" fmla="*/ 777336 w 1197710"/>
                <a:gd name="connsiteY5" fmla="*/ 425388 h 425388"/>
                <a:gd name="connsiteX6" fmla="*/ 27556 w 1197710"/>
                <a:gd name="connsiteY6" fmla="*/ 268344 h 425388"/>
                <a:gd name="connsiteX0" fmla="*/ 27556 w 1197710"/>
                <a:gd name="connsiteY0" fmla="*/ 268344 h 425388"/>
                <a:gd name="connsiteX1" fmla="*/ 0 w 1197710"/>
                <a:gd name="connsiteY1" fmla="*/ 215455 h 425388"/>
                <a:gd name="connsiteX2" fmla="*/ 40177 w 1197710"/>
                <a:gd name="connsiteY2" fmla="*/ 156779 h 425388"/>
                <a:gd name="connsiteX3" fmla="*/ 1128546 w 1197710"/>
                <a:gd name="connsiteY3" fmla="*/ 0 h 425388"/>
                <a:gd name="connsiteX4" fmla="*/ 1122183 w 1197710"/>
                <a:gd name="connsiteY4" fmla="*/ 246966 h 425388"/>
                <a:gd name="connsiteX5" fmla="*/ 777336 w 1197710"/>
                <a:gd name="connsiteY5" fmla="*/ 425388 h 425388"/>
                <a:gd name="connsiteX6" fmla="*/ 27556 w 1197710"/>
                <a:gd name="connsiteY6" fmla="*/ 268344 h 425388"/>
                <a:gd name="connsiteX0" fmla="*/ 27556 w 1197710"/>
                <a:gd name="connsiteY0" fmla="*/ 268344 h 425388"/>
                <a:gd name="connsiteX1" fmla="*/ 0 w 1197710"/>
                <a:gd name="connsiteY1" fmla="*/ 215455 h 425388"/>
                <a:gd name="connsiteX2" fmla="*/ 40177 w 1197710"/>
                <a:gd name="connsiteY2" fmla="*/ 156779 h 425388"/>
                <a:gd name="connsiteX3" fmla="*/ 1128546 w 1197710"/>
                <a:gd name="connsiteY3" fmla="*/ 0 h 425388"/>
                <a:gd name="connsiteX4" fmla="*/ 1122183 w 1197710"/>
                <a:gd name="connsiteY4" fmla="*/ 246966 h 425388"/>
                <a:gd name="connsiteX5" fmla="*/ 777336 w 1197710"/>
                <a:gd name="connsiteY5" fmla="*/ 425388 h 425388"/>
                <a:gd name="connsiteX6" fmla="*/ 27556 w 1197710"/>
                <a:gd name="connsiteY6" fmla="*/ 268344 h 425388"/>
                <a:gd name="connsiteX0" fmla="*/ 27556 w 1197710"/>
                <a:gd name="connsiteY0" fmla="*/ 268344 h 425388"/>
                <a:gd name="connsiteX1" fmla="*/ 0 w 1197710"/>
                <a:gd name="connsiteY1" fmla="*/ 215455 h 425388"/>
                <a:gd name="connsiteX2" fmla="*/ 40177 w 1197710"/>
                <a:gd name="connsiteY2" fmla="*/ 156779 h 425388"/>
                <a:gd name="connsiteX3" fmla="*/ 1128546 w 1197710"/>
                <a:gd name="connsiteY3" fmla="*/ 0 h 425388"/>
                <a:gd name="connsiteX4" fmla="*/ 1122183 w 1197710"/>
                <a:gd name="connsiteY4" fmla="*/ 246966 h 425388"/>
                <a:gd name="connsiteX5" fmla="*/ 960595 w 1197710"/>
                <a:gd name="connsiteY5" fmla="*/ 425388 h 425388"/>
                <a:gd name="connsiteX6" fmla="*/ 27556 w 1197710"/>
                <a:gd name="connsiteY6" fmla="*/ 268344 h 425388"/>
                <a:gd name="connsiteX0" fmla="*/ 27556 w 1205585"/>
                <a:gd name="connsiteY0" fmla="*/ 268344 h 425388"/>
                <a:gd name="connsiteX1" fmla="*/ 0 w 1205585"/>
                <a:gd name="connsiteY1" fmla="*/ 215455 h 425388"/>
                <a:gd name="connsiteX2" fmla="*/ 40177 w 1205585"/>
                <a:gd name="connsiteY2" fmla="*/ 156779 h 425388"/>
                <a:gd name="connsiteX3" fmla="*/ 1128546 w 1205585"/>
                <a:gd name="connsiteY3" fmla="*/ 0 h 425388"/>
                <a:gd name="connsiteX4" fmla="*/ 1136500 w 1205585"/>
                <a:gd name="connsiteY4" fmla="*/ 275100 h 425388"/>
                <a:gd name="connsiteX5" fmla="*/ 960595 w 1205585"/>
                <a:gd name="connsiteY5" fmla="*/ 425388 h 425388"/>
                <a:gd name="connsiteX6" fmla="*/ 27556 w 1205585"/>
                <a:gd name="connsiteY6" fmla="*/ 268344 h 425388"/>
                <a:gd name="connsiteX0" fmla="*/ 27556 w 1199789"/>
                <a:gd name="connsiteY0" fmla="*/ 268344 h 425388"/>
                <a:gd name="connsiteX1" fmla="*/ 0 w 1199789"/>
                <a:gd name="connsiteY1" fmla="*/ 215455 h 425388"/>
                <a:gd name="connsiteX2" fmla="*/ 40177 w 1199789"/>
                <a:gd name="connsiteY2" fmla="*/ 156779 h 425388"/>
                <a:gd name="connsiteX3" fmla="*/ 1128546 w 1199789"/>
                <a:gd name="connsiteY3" fmla="*/ 0 h 425388"/>
                <a:gd name="connsiteX4" fmla="*/ 1136500 w 1199789"/>
                <a:gd name="connsiteY4" fmla="*/ 275100 h 425388"/>
                <a:gd name="connsiteX5" fmla="*/ 960595 w 1199789"/>
                <a:gd name="connsiteY5" fmla="*/ 425388 h 425388"/>
                <a:gd name="connsiteX6" fmla="*/ 27556 w 1199789"/>
                <a:gd name="connsiteY6" fmla="*/ 268344 h 425388"/>
                <a:gd name="connsiteX0" fmla="*/ 27556 w 1199789"/>
                <a:gd name="connsiteY0" fmla="*/ 268344 h 425388"/>
                <a:gd name="connsiteX1" fmla="*/ 0 w 1199789"/>
                <a:gd name="connsiteY1" fmla="*/ 215455 h 425388"/>
                <a:gd name="connsiteX2" fmla="*/ 40177 w 1199789"/>
                <a:gd name="connsiteY2" fmla="*/ 156779 h 425388"/>
                <a:gd name="connsiteX3" fmla="*/ 1128546 w 1199789"/>
                <a:gd name="connsiteY3" fmla="*/ 0 h 425388"/>
                <a:gd name="connsiteX4" fmla="*/ 1136500 w 1199789"/>
                <a:gd name="connsiteY4" fmla="*/ 275100 h 425388"/>
                <a:gd name="connsiteX5" fmla="*/ 960595 w 1199789"/>
                <a:gd name="connsiteY5" fmla="*/ 425388 h 425388"/>
                <a:gd name="connsiteX6" fmla="*/ 27556 w 1199789"/>
                <a:gd name="connsiteY6" fmla="*/ 268344 h 425388"/>
                <a:gd name="connsiteX0" fmla="*/ 27556 w 1199789"/>
                <a:gd name="connsiteY0" fmla="*/ 268344 h 425388"/>
                <a:gd name="connsiteX1" fmla="*/ 0 w 1199789"/>
                <a:gd name="connsiteY1" fmla="*/ 215455 h 425388"/>
                <a:gd name="connsiteX2" fmla="*/ 40177 w 1199789"/>
                <a:gd name="connsiteY2" fmla="*/ 156779 h 425388"/>
                <a:gd name="connsiteX3" fmla="*/ 1128546 w 1199789"/>
                <a:gd name="connsiteY3" fmla="*/ 0 h 425388"/>
                <a:gd name="connsiteX4" fmla="*/ 1136500 w 1199789"/>
                <a:gd name="connsiteY4" fmla="*/ 275100 h 425388"/>
                <a:gd name="connsiteX5" fmla="*/ 960595 w 1199789"/>
                <a:gd name="connsiteY5" fmla="*/ 425388 h 425388"/>
                <a:gd name="connsiteX6" fmla="*/ 27556 w 1199789"/>
                <a:gd name="connsiteY6" fmla="*/ 268344 h 425388"/>
                <a:gd name="connsiteX0" fmla="*/ 27556 w 1199789"/>
                <a:gd name="connsiteY0" fmla="*/ 268344 h 415156"/>
                <a:gd name="connsiteX1" fmla="*/ 0 w 1199789"/>
                <a:gd name="connsiteY1" fmla="*/ 215455 h 415156"/>
                <a:gd name="connsiteX2" fmla="*/ 40177 w 1199789"/>
                <a:gd name="connsiteY2" fmla="*/ 156779 h 415156"/>
                <a:gd name="connsiteX3" fmla="*/ 1128546 w 1199789"/>
                <a:gd name="connsiteY3" fmla="*/ 0 h 415156"/>
                <a:gd name="connsiteX4" fmla="*/ 1136500 w 1199789"/>
                <a:gd name="connsiteY4" fmla="*/ 275100 h 415156"/>
                <a:gd name="connsiteX5" fmla="*/ 863134 w 1199789"/>
                <a:gd name="connsiteY5" fmla="*/ 415156 h 415156"/>
                <a:gd name="connsiteX6" fmla="*/ 27556 w 1199789"/>
                <a:gd name="connsiteY6" fmla="*/ 268344 h 415156"/>
                <a:gd name="connsiteX0" fmla="*/ 27556 w 1198694"/>
                <a:gd name="connsiteY0" fmla="*/ 268344 h 415156"/>
                <a:gd name="connsiteX1" fmla="*/ 0 w 1198694"/>
                <a:gd name="connsiteY1" fmla="*/ 215455 h 415156"/>
                <a:gd name="connsiteX2" fmla="*/ 40177 w 1198694"/>
                <a:gd name="connsiteY2" fmla="*/ 156779 h 415156"/>
                <a:gd name="connsiteX3" fmla="*/ 1128546 w 1198694"/>
                <a:gd name="connsiteY3" fmla="*/ 0 h 415156"/>
                <a:gd name="connsiteX4" fmla="*/ 1134511 w 1198694"/>
                <a:gd name="connsiteY4" fmla="*/ 252931 h 415156"/>
                <a:gd name="connsiteX5" fmla="*/ 863134 w 1198694"/>
                <a:gd name="connsiteY5" fmla="*/ 415156 h 415156"/>
                <a:gd name="connsiteX6" fmla="*/ 27556 w 1198694"/>
                <a:gd name="connsiteY6" fmla="*/ 268344 h 415156"/>
                <a:gd name="connsiteX0" fmla="*/ 27556 w 1194480"/>
                <a:gd name="connsiteY0" fmla="*/ 268344 h 415156"/>
                <a:gd name="connsiteX1" fmla="*/ 0 w 1194480"/>
                <a:gd name="connsiteY1" fmla="*/ 215455 h 415156"/>
                <a:gd name="connsiteX2" fmla="*/ 40177 w 1194480"/>
                <a:gd name="connsiteY2" fmla="*/ 156779 h 415156"/>
                <a:gd name="connsiteX3" fmla="*/ 1128546 w 1194480"/>
                <a:gd name="connsiteY3" fmla="*/ 0 h 415156"/>
                <a:gd name="connsiteX4" fmla="*/ 1126555 w 1194480"/>
                <a:gd name="connsiteY4" fmla="*/ 249521 h 415156"/>
                <a:gd name="connsiteX5" fmla="*/ 863134 w 1194480"/>
                <a:gd name="connsiteY5" fmla="*/ 415156 h 415156"/>
                <a:gd name="connsiteX6" fmla="*/ 27556 w 1194480"/>
                <a:gd name="connsiteY6" fmla="*/ 268344 h 415156"/>
                <a:gd name="connsiteX0" fmla="*/ 27556 w 1202238"/>
                <a:gd name="connsiteY0" fmla="*/ 268344 h 415156"/>
                <a:gd name="connsiteX1" fmla="*/ 0 w 1202238"/>
                <a:gd name="connsiteY1" fmla="*/ 215455 h 415156"/>
                <a:gd name="connsiteX2" fmla="*/ 40177 w 1202238"/>
                <a:gd name="connsiteY2" fmla="*/ 156779 h 415156"/>
                <a:gd name="connsiteX3" fmla="*/ 1128546 w 1202238"/>
                <a:gd name="connsiteY3" fmla="*/ 0 h 415156"/>
                <a:gd name="connsiteX4" fmla="*/ 1126555 w 1202238"/>
                <a:gd name="connsiteY4" fmla="*/ 249521 h 415156"/>
                <a:gd name="connsiteX5" fmla="*/ 863134 w 1202238"/>
                <a:gd name="connsiteY5" fmla="*/ 415156 h 415156"/>
                <a:gd name="connsiteX6" fmla="*/ 27556 w 1202238"/>
                <a:gd name="connsiteY6" fmla="*/ 268344 h 415156"/>
                <a:gd name="connsiteX0" fmla="*/ 27556 w 1197544"/>
                <a:gd name="connsiteY0" fmla="*/ 268344 h 415156"/>
                <a:gd name="connsiteX1" fmla="*/ 0 w 1197544"/>
                <a:gd name="connsiteY1" fmla="*/ 215455 h 415156"/>
                <a:gd name="connsiteX2" fmla="*/ 40177 w 1197544"/>
                <a:gd name="connsiteY2" fmla="*/ 156779 h 415156"/>
                <a:gd name="connsiteX3" fmla="*/ 1128546 w 1197544"/>
                <a:gd name="connsiteY3" fmla="*/ 0 h 415156"/>
                <a:gd name="connsiteX4" fmla="*/ 1126555 w 1197544"/>
                <a:gd name="connsiteY4" fmla="*/ 249521 h 415156"/>
                <a:gd name="connsiteX5" fmla="*/ 863134 w 1197544"/>
                <a:gd name="connsiteY5" fmla="*/ 415156 h 415156"/>
                <a:gd name="connsiteX6" fmla="*/ 27556 w 1197544"/>
                <a:gd name="connsiteY6" fmla="*/ 268344 h 415156"/>
                <a:gd name="connsiteX0" fmla="*/ 27556 w 1197544"/>
                <a:gd name="connsiteY0" fmla="*/ 268344 h 415156"/>
                <a:gd name="connsiteX1" fmla="*/ 0 w 1197544"/>
                <a:gd name="connsiteY1" fmla="*/ 215455 h 415156"/>
                <a:gd name="connsiteX2" fmla="*/ 40177 w 1197544"/>
                <a:gd name="connsiteY2" fmla="*/ 156779 h 415156"/>
                <a:gd name="connsiteX3" fmla="*/ 1128546 w 1197544"/>
                <a:gd name="connsiteY3" fmla="*/ 0 h 415156"/>
                <a:gd name="connsiteX4" fmla="*/ 1126555 w 1197544"/>
                <a:gd name="connsiteY4" fmla="*/ 249521 h 415156"/>
                <a:gd name="connsiteX5" fmla="*/ 863134 w 1197544"/>
                <a:gd name="connsiteY5" fmla="*/ 415156 h 415156"/>
                <a:gd name="connsiteX6" fmla="*/ 27556 w 1197544"/>
                <a:gd name="connsiteY6" fmla="*/ 268344 h 415156"/>
                <a:gd name="connsiteX0" fmla="*/ 27556 w 1197544"/>
                <a:gd name="connsiteY0" fmla="*/ 268344 h 415156"/>
                <a:gd name="connsiteX1" fmla="*/ 0 w 1197544"/>
                <a:gd name="connsiteY1" fmla="*/ 215455 h 415156"/>
                <a:gd name="connsiteX2" fmla="*/ 40177 w 1197544"/>
                <a:gd name="connsiteY2" fmla="*/ 156779 h 415156"/>
                <a:gd name="connsiteX3" fmla="*/ 1128546 w 1197544"/>
                <a:gd name="connsiteY3" fmla="*/ 0 h 415156"/>
                <a:gd name="connsiteX4" fmla="*/ 1126555 w 1197544"/>
                <a:gd name="connsiteY4" fmla="*/ 249521 h 415156"/>
                <a:gd name="connsiteX5" fmla="*/ 863134 w 1197544"/>
                <a:gd name="connsiteY5" fmla="*/ 415156 h 415156"/>
                <a:gd name="connsiteX6" fmla="*/ 27556 w 1197544"/>
                <a:gd name="connsiteY6" fmla="*/ 268344 h 415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7544" h="415156">
                  <a:moveTo>
                    <a:pt x="27556" y="268344"/>
                  </a:moveTo>
                  <a:cubicBezTo>
                    <a:pt x="8955" y="255975"/>
                    <a:pt x="1111" y="241026"/>
                    <a:pt x="0" y="215455"/>
                  </a:cubicBezTo>
                  <a:cubicBezTo>
                    <a:pt x="2093" y="184546"/>
                    <a:pt x="7965" y="167093"/>
                    <a:pt x="40177" y="156779"/>
                  </a:cubicBezTo>
                  <a:lnTo>
                    <a:pt x="1128546" y="0"/>
                  </a:lnTo>
                  <a:cubicBezTo>
                    <a:pt x="1212638" y="25772"/>
                    <a:pt x="1228844" y="59929"/>
                    <a:pt x="1126555" y="249521"/>
                  </a:cubicBezTo>
                  <a:cubicBezTo>
                    <a:pt x="988635" y="397395"/>
                    <a:pt x="932233" y="401092"/>
                    <a:pt x="863134" y="415156"/>
                  </a:cubicBezTo>
                  <a:cubicBezTo>
                    <a:pt x="613207" y="362808"/>
                    <a:pt x="277483" y="320692"/>
                    <a:pt x="27556" y="268344"/>
                  </a:cubicBezTo>
                  <a:close/>
                </a:path>
              </a:pathLst>
            </a:custGeom>
            <a:solidFill>
              <a:srgbClr val="7030A0">
                <a:alpha val="32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Arial" panose="020B0604020202020204" pitchFamily="34" charset="0"/>
                <a:ea typeface=""/>
                <a:cs typeface="Arial" panose="020B0604020202020204" pitchFamily="34" charset="0"/>
              </a:endParaRPr>
            </a:p>
          </p:txBody>
        </p:sp>
        <p:grpSp>
          <p:nvGrpSpPr>
            <p:cNvPr id="29" name="Group 28">
              <a:extLst>
                <a:ext uri="{FF2B5EF4-FFF2-40B4-BE49-F238E27FC236}">
                  <a16:creationId xmlns:a16="http://schemas.microsoft.com/office/drawing/2014/main" id="{DC835FFB-6D68-9549-B766-8CD5A34F669E}"/>
                </a:ext>
              </a:extLst>
            </p:cNvPr>
            <p:cNvGrpSpPr/>
            <p:nvPr/>
          </p:nvGrpSpPr>
          <p:grpSpPr>
            <a:xfrm>
              <a:off x="1626356" y="2272938"/>
              <a:ext cx="681907" cy="1125616"/>
              <a:chOff x="335526" y="3071075"/>
              <a:chExt cx="413724" cy="413724"/>
            </a:xfrm>
            <a:scene3d>
              <a:camera prst="isometricOffAxis2Left">
                <a:rot lat="0" lon="3662324" rev="0"/>
              </a:camera>
              <a:lightRig rig="threePt" dir="t"/>
            </a:scene3d>
          </p:grpSpPr>
          <p:sp>
            <p:nvSpPr>
              <p:cNvPr id="64" name="Oval 63">
                <a:extLst>
                  <a:ext uri="{FF2B5EF4-FFF2-40B4-BE49-F238E27FC236}">
                    <a16:creationId xmlns:a16="http://schemas.microsoft.com/office/drawing/2014/main" id="{D51E2FD2-43D7-0F4C-888E-741F600DDDA0}"/>
                  </a:ext>
                </a:extLst>
              </p:cNvPr>
              <p:cNvSpPr/>
              <p:nvPr/>
            </p:nvSpPr>
            <p:spPr>
              <a:xfrm>
                <a:off x="335526" y="3071075"/>
                <a:ext cx="413724" cy="413724"/>
              </a:xfrm>
              <a:prstGeom prst="ellipse">
                <a:avLst/>
              </a:prstGeom>
              <a:solidFill>
                <a:schemeClr val="tx1">
                  <a:lumMod val="50000"/>
                  <a:lumOff val="50000"/>
                </a:schemeClr>
              </a:solidFill>
              <a:ln>
                <a:solidFill>
                  <a:schemeClr val="tx1">
                    <a:lumMod val="50000"/>
                    <a:lumOff val="50000"/>
                  </a:schemeClr>
                </a:solidFill>
              </a:ln>
              <a:sp3d prstMaterial="metal">
                <a:bevelT w="0" h="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5" name="Oval 64">
                <a:extLst>
                  <a:ext uri="{FF2B5EF4-FFF2-40B4-BE49-F238E27FC236}">
                    <a16:creationId xmlns:a16="http://schemas.microsoft.com/office/drawing/2014/main" id="{D0C7E790-7C9D-734C-8014-8BEB6299E18B}"/>
                  </a:ext>
                </a:extLst>
              </p:cNvPr>
              <p:cNvSpPr/>
              <p:nvPr/>
            </p:nvSpPr>
            <p:spPr>
              <a:xfrm>
                <a:off x="438975" y="3174524"/>
                <a:ext cx="206826" cy="206826"/>
              </a:xfrm>
              <a:prstGeom prst="ellipse">
                <a:avLst/>
              </a:prstGeom>
              <a:solidFill>
                <a:schemeClr val="bg1">
                  <a:lumMod val="75000"/>
                </a:schemeClr>
              </a:solidFill>
              <a:ln w="6350">
                <a:solidFill>
                  <a:schemeClr val="tx1"/>
                </a:solidFill>
              </a:ln>
              <a:sp3d>
                <a:bevelT w="0" h="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31" name="TextBox 30">
              <a:extLst>
                <a:ext uri="{FF2B5EF4-FFF2-40B4-BE49-F238E27FC236}">
                  <a16:creationId xmlns:a16="http://schemas.microsoft.com/office/drawing/2014/main" id="{EA08951E-FF12-254D-94F1-FDA6AE0A9148}"/>
                </a:ext>
              </a:extLst>
            </p:cNvPr>
            <p:cNvSpPr txBox="1"/>
            <p:nvPr/>
          </p:nvSpPr>
          <p:spPr>
            <a:xfrm>
              <a:off x="1613927" y="3431343"/>
              <a:ext cx="1049737" cy="2943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Solenoid</a:t>
              </a:r>
            </a:p>
          </p:txBody>
        </p:sp>
        <p:grpSp>
          <p:nvGrpSpPr>
            <p:cNvPr id="32" name="Group 31">
              <a:extLst>
                <a:ext uri="{FF2B5EF4-FFF2-40B4-BE49-F238E27FC236}">
                  <a16:creationId xmlns:a16="http://schemas.microsoft.com/office/drawing/2014/main" id="{2AE3F8E8-34B0-9049-B278-E9E56A7983C8}"/>
                </a:ext>
              </a:extLst>
            </p:cNvPr>
            <p:cNvGrpSpPr/>
            <p:nvPr/>
          </p:nvGrpSpPr>
          <p:grpSpPr>
            <a:xfrm>
              <a:off x="1471604" y="2745971"/>
              <a:ext cx="213440" cy="212180"/>
              <a:chOff x="689918" y="5311000"/>
              <a:chExt cx="193546" cy="185406"/>
            </a:xfrm>
          </p:grpSpPr>
          <p:grpSp>
            <p:nvGrpSpPr>
              <p:cNvPr id="54" name="Group 53">
                <a:extLst>
                  <a:ext uri="{FF2B5EF4-FFF2-40B4-BE49-F238E27FC236}">
                    <a16:creationId xmlns:a16="http://schemas.microsoft.com/office/drawing/2014/main" id="{6EA680DD-4112-DE41-B464-F972C2AF618D}"/>
                  </a:ext>
                </a:extLst>
              </p:cNvPr>
              <p:cNvGrpSpPr/>
              <p:nvPr/>
            </p:nvGrpSpPr>
            <p:grpSpPr>
              <a:xfrm>
                <a:off x="755576" y="5387186"/>
                <a:ext cx="127888" cy="109220"/>
                <a:chOff x="5557252" y="2410346"/>
                <a:chExt cx="127888" cy="109220"/>
              </a:xfrm>
            </p:grpSpPr>
            <p:sp>
              <p:nvSpPr>
                <p:cNvPr id="59" name="Flowchart: Connector 99">
                  <a:extLst>
                    <a:ext uri="{FF2B5EF4-FFF2-40B4-BE49-F238E27FC236}">
                      <a16:creationId xmlns:a16="http://schemas.microsoft.com/office/drawing/2014/main" id="{7A000A59-0E97-184E-91B8-F22BC8F2A265}"/>
                    </a:ext>
                  </a:extLst>
                </p:cNvPr>
                <p:cNvSpPr/>
                <p:nvPr/>
              </p:nvSpPr>
              <p:spPr>
                <a:xfrm>
                  <a:off x="5557252" y="2470036"/>
                  <a:ext cx="45720"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0" name="Flowchart: Connector 100">
                  <a:extLst>
                    <a:ext uri="{FF2B5EF4-FFF2-40B4-BE49-F238E27FC236}">
                      <a16:creationId xmlns:a16="http://schemas.microsoft.com/office/drawing/2014/main" id="{5DF2C03E-530F-C042-B4D5-4BCD21E04503}"/>
                    </a:ext>
                  </a:extLst>
                </p:cNvPr>
                <p:cNvSpPr/>
                <p:nvPr/>
              </p:nvSpPr>
              <p:spPr>
                <a:xfrm>
                  <a:off x="5639420" y="2410346"/>
                  <a:ext cx="45720"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1" name="Flowchart: Connector 101">
                  <a:extLst>
                    <a:ext uri="{FF2B5EF4-FFF2-40B4-BE49-F238E27FC236}">
                      <a16:creationId xmlns:a16="http://schemas.microsoft.com/office/drawing/2014/main" id="{FD14959E-1145-9149-BF8B-015AFDBFB7A7}"/>
                    </a:ext>
                  </a:extLst>
                </p:cNvPr>
                <p:cNvSpPr/>
                <p:nvPr/>
              </p:nvSpPr>
              <p:spPr>
                <a:xfrm>
                  <a:off x="5633070" y="2473846"/>
                  <a:ext cx="45720"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55" name="Flowchart: Connector 95">
                <a:extLst>
                  <a:ext uri="{FF2B5EF4-FFF2-40B4-BE49-F238E27FC236}">
                    <a16:creationId xmlns:a16="http://schemas.microsoft.com/office/drawing/2014/main" id="{1BC22185-B3B5-9B4B-B2E6-F7713E30E2A1}"/>
                  </a:ext>
                </a:extLst>
              </p:cNvPr>
              <p:cNvSpPr/>
              <p:nvPr/>
            </p:nvSpPr>
            <p:spPr>
              <a:xfrm>
                <a:off x="767450" y="5391005"/>
                <a:ext cx="45720"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6" name="Flowchart: Connector 96">
                <a:extLst>
                  <a:ext uri="{FF2B5EF4-FFF2-40B4-BE49-F238E27FC236}">
                    <a16:creationId xmlns:a16="http://schemas.microsoft.com/office/drawing/2014/main" id="{CEBC4F2F-427A-0F4D-B4DB-9933FCAD6E6C}"/>
                  </a:ext>
                </a:extLst>
              </p:cNvPr>
              <p:cNvSpPr/>
              <p:nvPr/>
            </p:nvSpPr>
            <p:spPr>
              <a:xfrm>
                <a:off x="702618" y="5345281"/>
                <a:ext cx="45720"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7" name="Flowchart: Connector 97">
                <a:extLst>
                  <a:ext uri="{FF2B5EF4-FFF2-40B4-BE49-F238E27FC236}">
                    <a16:creationId xmlns:a16="http://schemas.microsoft.com/office/drawing/2014/main" id="{D7918550-2A13-7542-9F0B-6F75AAC34907}"/>
                  </a:ext>
                </a:extLst>
              </p:cNvPr>
              <p:cNvSpPr/>
              <p:nvPr/>
            </p:nvSpPr>
            <p:spPr>
              <a:xfrm>
                <a:off x="689918" y="5413702"/>
                <a:ext cx="45720"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8" name="Flowchart: Connector 98">
                <a:extLst>
                  <a:ext uri="{FF2B5EF4-FFF2-40B4-BE49-F238E27FC236}">
                    <a16:creationId xmlns:a16="http://schemas.microsoft.com/office/drawing/2014/main" id="{F46B6FE0-4071-BC4B-9E97-EA09642981AD}"/>
                  </a:ext>
                </a:extLst>
              </p:cNvPr>
              <p:cNvSpPr/>
              <p:nvPr/>
            </p:nvSpPr>
            <p:spPr>
              <a:xfrm>
                <a:off x="792850" y="5311000"/>
                <a:ext cx="45720"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34" name="Group 33">
              <a:extLst>
                <a:ext uri="{FF2B5EF4-FFF2-40B4-BE49-F238E27FC236}">
                  <a16:creationId xmlns:a16="http://schemas.microsoft.com/office/drawing/2014/main" id="{D14C743B-39E5-5C44-8A53-2E6C350CE21F}"/>
                </a:ext>
              </a:extLst>
            </p:cNvPr>
            <p:cNvGrpSpPr/>
            <p:nvPr/>
          </p:nvGrpSpPr>
          <p:grpSpPr>
            <a:xfrm>
              <a:off x="3454495" y="2754460"/>
              <a:ext cx="329217" cy="181650"/>
              <a:chOff x="639710" y="5337677"/>
              <a:chExt cx="298531" cy="158729"/>
            </a:xfrm>
          </p:grpSpPr>
          <p:grpSp>
            <p:nvGrpSpPr>
              <p:cNvPr id="38" name="Group 37">
                <a:extLst>
                  <a:ext uri="{FF2B5EF4-FFF2-40B4-BE49-F238E27FC236}">
                    <a16:creationId xmlns:a16="http://schemas.microsoft.com/office/drawing/2014/main" id="{84966AC2-19D2-0E4D-984E-445249A76220}"/>
                  </a:ext>
                </a:extLst>
              </p:cNvPr>
              <p:cNvGrpSpPr/>
              <p:nvPr/>
            </p:nvGrpSpPr>
            <p:grpSpPr>
              <a:xfrm>
                <a:off x="714996" y="5387186"/>
                <a:ext cx="223245" cy="109220"/>
                <a:chOff x="5516672" y="2410346"/>
                <a:chExt cx="223245" cy="109220"/>
              </a:xfrm>
            </p:grpSpPr>
            <p:sp>
              <p:nvSpPr>
                <p:cNvPr id="43" name="Flowchart: Connector 117">
                  <a:extLst>
                    <a:ext uri="{FF2B5EF4-FFF2-40B4-BE49-F238E27FC236}">
                      <a16:creationId xmlns:a16="http://schemas.microsoft.com/office/drawing/2014/main" id="{0CD22DA0-5536-CD46-A498-2BC52B5C0CE8}"/>
                    </a:ext>
                  </a:extLst>
                </p:cNvPr>
                <p:cNvSpPr/>
                <p:nvPr/>
              </p:nvSpPr>
              <p:spPr>
                <a:xfrm>
                  <a:off x="5516672" y="2471639"/>
                  <a:ext cx="45720"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4" name="Flowchart: Connector 118">
                  <a:extLst>
                    <a:ext uri="{FF2B5EF4-FFF2-40B4-BE49-F238E27FC236}">
                      <a16:creationId xmlns:a16="http://schemas.microsoft.com/office/drawing/2014/main" id="{5C9E6DC0-CBFB-8F4C-843D-248D6C7EC789}"/>
                    </a:ext>
                  </a:extLst>
                </p:cNvPr>
                <p:cNvSpPr/>
                <p:nvPr/>
              </p:nvSpPr>
              <p:spPr>
                <a:xfrm>
                  <a:off x="5694197" y="2410346"/>
                  <a:ext cx="45720"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5" name="Flowchart: Connector 119">
                  <a:extLst>
                    <a:ext uri="{FF2B5EF4-FFF2-40B4-BE49-F238E27FC236}">
                      <a16:creationId xmlns:a16="http://schemas.microsoft.com/office/drawing/2014/main" id="{24EF6168-2F6C-894B-898C-08F71CBFAB62}"/>
                    </a:ext>
                  </a:extLst>
                </p:cNvPr>
                <p:cNvSpPr/>
                <p:nvPr/>
              </p:nvSpPr>
              <p:spPr>
                <a:xfrm>
                  <a:off x="5633070" y="2473846"/>
                  <a:ext cx="45720"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39" name="Flowchart: Connector 113">
                <a:extLst>
                  <a:ext uri="{FF2B5EF4-FFF2-40B4-BE49-F238E27FC236}">
                    <a16:creationId xmlns:a16="http://schemas.microsoft.com/office/drawing/2014/main" id="{00A40D3C-75DC-D54D-917E-36118451DFBB}"/>
                  </a:ext>
                </a:extLst>
              </p:cNvPr>
              <p:cNvSpPr/>
              <p:nvPr/>
            </p:nvSpPr>
            <p:spPr>
              <a:xfrm>
                <a:off x="767450" y="5391005"/>
                <a:ext cx="45720"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0" name="Flowchart: Connector 114">
                <a:extLst>
                  <a:ext uri="{FF2B5EF4-FFF2-40B4-BE49-F238E27FC236}">
                    <a16:creationId xmlns:a16="http://schemas.microsoft.com/office/drawing/2014/main" id="{E6F7623F-DD6A-2C4A-9B2E-C46333CE1E01}"/>
                  </a:ext>
                </a:extLst>
              </p:cNvPr>
              <p:cNvSpPr/>
              <p:nvPr/>
            </p:nvSpPr>
            <p:spPr>
              <a:xfrm>
                <a:off x="702618" y="5345281"/>
                <a:ext cx="45720"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1" name="Flowchart: Connector 115">
                <a:extLst>
                  <a:ext uri="{FF2B5EF4-FFF2-40B4-BE49-F238E27FC236}">
                    <a16:creationId xmlns:a16="http://schemas.microsoft.com/office/drawing/2014/main" id="{93A54AE7-684A-3C47-94A2-B1C405315313}"/>
                  </a:ext>
                </a:extLst>
              </p:cNvPr>
              <p:cNvSpPr/>
              <p:nvPr/>
            </p:nvSpPr>
            <p:spPr>
              <a:xfrm>
                <a:off x="639710" y="5399279"/>
                <a:ext cx="45720"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2" name="Flowchart: Connector 116">
                <a:extLst>
                  <a:ext uri="{FF2B5EF4-FFF2-40B4-BE49-F238E27FC236}">
                    <a16:creationId xmlns:a16="http://schemas.microsoft.com/office/drawing/2014/main" id="{11E894F5-B93F-8A4A-8FD6-2BF80E611C78}"/>
                  </a:ext>
                </a:extLst>
              </p:cNvPr>
              <p:cNvSpPr/>
              <p:nvPr/>
            </p:nvSpPr>
            <p:spPr>
              <a:xfrm>
                <a:off x="827689" y="5337677"/>
                <a:ext cx="45720"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119" name="Freeform 118">
              <a:extLst>
                <a:ext uri="{FF2B5EF4-FFF2-40B4-BE49-F238E27FC236}">
                  <a16:creationId xmlns:a16="http://schemas.microsoft.com/office/drawing/2014/main" id="{2012D428-E44C-774F-981B-445325B996DF}"/>
                </a:ext>
              </a:extLst>
            </p:cNvPr>
            <p:cNvSpPr>
              <a:spLocks/>
            </p:cNvSpPr>
            <p:nvPr/>
          </p:nvSpPr>
          <p:spPr bwMode="auto">
            <a:xfrm rot="5400000" flipH="1">
              <a:off x="2910867" y="733947"/>
              <a:ext cx="150836" cy="29440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E6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1" name="TextBox 150">
              <a:extLst>
                <a:ext uri="{FF2B5EF4-FFF2-40B4-BE49-F238E27FC236}">
                  <a16:creationId xmlns:a16="http://schemas.microsoft.com/office/drawing/2014/main" id="{C9CFDABB-53F2-D547-8D9D-B6A1EB6DAC27}"/>
                </a:ext>
              </a:extLst>
            </p:cNvPr>
            <p:cNvSpPr txBox="1"/>
            <p:nvPr/>
          </p:nvSpPr>
          <p:spPr>
            <a:xfrm>
              <a:off x="4595082" y="2192574"/>
              <a:ext cx="62465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DLW</a:t>
              </a:r>
            </a:p>
          </p:txBody>
        </p:sp>
      </p:grpSp>
      <p:grpSp>
        <p:nvGrpSpPr>
          <p:cNvPr id="112" name="Group 111">
            <a:extLst>
              <a:ext uri="{FF2B5EF4-FFF2-40B4-BE49-F238E27FC236}">
                <a16:creationId xmlns:a16="http://schemas.microsoft.com/office/drawing/2014/main" id="{6C8ECC7A-E0BF-5841-B174-10E58BB210FD}"/>
              </a:ext>
            </a:extLst>
          </p:cNvPr>
          <p:cNvGrpSpPr/>
          <p:nvPr/>
        </p:nvGrpSpPr>
        <p:grpSpPr>
          <a:xfrm>
            <a:off x="5009321" y="1562500"/>
            <a:ext cx="6691611" cy="2336049"/>
            <a:chOff x="5009321" y="1562500"/>
            <a:chExt cx="6691611" cy="2336049"/>
          </a:xfrm>
        </p:grpSpPr>
        <p:grpSp>
          <p:nvGrpSpPr>
            <p:cNvPr id="24" name="Group 23">
              <a:extLst>
                <a:ext uri="{FF2B5EF4-FFF2-40B4-BE49-F238E27FC236}">
                  <a16:creationId xmlns:a16="http://schemas.microsoft.com/office/drawing/2014/main" id="{3B0DEA60-2AC6-0246-A8A7-F72BB15A0725}"/>
                </a:ext>
              </a:extLst>
            </p:cNvPr>
            <p:cNvGrpSpPr/>
            <p:nvPr/>
          </p:nvGrpSpPr>
          <p:grpSpPr>
            <a:xfrm>
              <a:off x="6456963" y="2327916"/>
              <a:ext cx="79401" cy="1226726"/>
              <a:chOff x="5131405" y="2391862"/>
              <a:chExt cx="72000" cy="1071930"/>
            </a:xfrm>
          </p:grpSpPr>
          <p:cxnSp>
            <p:nvCxnSpPr>
              <p:cNvPr id="66" name="Straight Connector 65">
                <a:extLst>
                  <a:ext uri="{FF2B5EF4-FFF2-40B4-BE49-F238E27FC236}">
                    <a16:creationId xmlns:a16="http://schemas.microsoft.com/office/drawing/2014/main" id="{BB0E7A74-1973-B344-A726-AD4D4AF40C6C}"/>
                  </a:ext>
                </a:extLst>
              </p:cNvPr>
              <p:cNvCxnSpPr/>
              <p:nvPr/>
            </p:nvCxnSpPr>
            <p:spPr>
              <a:xfrm>
                <a:off x="5131405" y="2391862"/>
                <a:ext cx="0" cy="1071930"/>
              </a:xfrm>
              <a:prstGeom prst="line">
                <a:avLst/>
              </a:prstGeom>
              <a:ln w="19050"/>
            </p:spPr>
            <p:style>
              <a:lnRef idx="2">
                <a:schemeClr val="dk1"/>
              </a:lnRef>
              <a:fillRef idx="0">
                <a:schemeClr val="dk1"/>
              </a:fillRef>
              <a:effectRef idx="1">
                <a:schemeClr val="dk1"/>
              </a:effectRef>
              <a:fontRef idx="minor">
                <a:schemeClr val="tx1"/>
              </a:fontRef>
            </p:style>
          </p:cxnSp>
          <p:sp>
            <p:nvSpPr>
              <p:cNvPr id="67" name="Flowchart: Manual Operation 49">
                <a:extLst>
                  <a:ext uri="{FF2B5EF4-FFF2-40B4-BE49-F238E27FC236}">
                    <a16:creationId xmlns:a16="http://schemas.microsoft.com/office/drawing/2014/main" id="{5FE98F22-5FB3-EC4C-BDD2-2BB9D12BF9D9}"/>
                  </a:ext>
                </a:extLst>
              </p:cNvPr>
              <p:cNvSpPr/>
              <p:nvPr/>
            </p:nvSpPr>
            <p:spPr>
              <a:xfrm rot="16200000" flipH="1">
                <a:off x="5095405" y="2456888"/>
                <a:ext cx="144000" cy="72000"/>
              </a:xfrm>
              <a:prstGeom prst="flowChartManualOperation">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8" name="Flowchart: Manual Operation 50">
                <a:extLst>
                  <a:ext uri="{FF2B5EF4-FFF2-40B4-BE49-F238E27FC236}">
                    <a16:creationId xmlns:a16="http://schemas.microsoft.com/office/drawing/2014/main" id="{6ECA97A0-3044-CB4F-B03E-BA9C27327B88}"/>
                  </a:ext>
                </a:extLst>
              </p:cNvPr>
              <p:cNvSpPr/>
              <p:nvPr/>
            </p:nvSpPr>
            <p:spPr>
              <a:xfrm rot="16200000" flipH="1">
                <a:off x="5095405" y="2675660"/>
                <a:ext cx="144000" cy="72000"/>
              </a:xfrm>
              <a:prstGeom prst="flowChartManualOperation">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9" name="Flowchart: Manual Operation 51">
                <a:extLst>
                  <a:ext uri="{FF2B5EF4-FFF2-40B4-BE49-F238E27FC236}">
                    <a16:creationId xmlns:a16="http://schemas.microsoft.com/office/drawing/2014/main" id="{3CED4B42-FD86-BD46-A600-A2C558F1581F}"/>
                  </a:ext>
                </a:extLst>
              </p:cNvPr>
              <p:cNvSpPr/>
              <p:nvPr/>
            </p:nvSpPr>
            <p:spPr>
              <a:xfrm rot="16200000" flipH="1">
                <a:off x="5095405" y="2894432"/>
                <a:ext cx="144000" cy="72000"/>
              </a:xfrm>
              <a:prstGeom prst="flowChartManualOperation">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0" name="Flowchart: Manual Operation 52">
                <a:extLst>
                  <a:ext uri="{FF2B5EF4-FFF2-40B4-BE49-F238E27FC236}">
                    <a16:creationId xmlns:a16="http://schemas.microsoft.com/office/drawing/2014/main" id="{ADE8DFA2-5A97-1341-9C53-2C20F22BF807}"/>
                  </a:ext>
                </a:extLst>
              </p:cNvPr>
              <p:cNvSpPr/>
              <p:nvPr/>
            </p:nvSpPr>
            <p:spPr>
              <a:xfrm rot="16200000" flipH="1">
                <a:off x="5095405" y="3113204"/>
                <a:ext cx="144000" cy="72000"/>
              </a:xfrm>
              <a:prstGeom prst="flowChartManualOperation">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1" name="Flowchart: Manual Operation 53">
                <a:extLst>
                  <a:ext uri="{FF2B5EF4-FFF2-40B4-BE49-F238E27FC236}">
                    <a16:creationId xmlns:a16="http://schemas.microsoft.com/office/drawing/2014/main" id="{F1AE8583-A31E-9A4B-805F-09ED52D677BB}"/>
                  </a:ext>
                </a:extLst>
              </p:cNvPr>
              <p:cNvSpPr/>
              <p:nvPr/>
            </p:nvSpPr>
            <p:spPr>
              <a:xfrm rot="16200000" flipH="1">
                <a:off x="5095405" y="3331977"/>
                <a:ext cx="144000" cy="72000"/>
              </a:xfrm>
              <a:prstGeom prst="flowChartManualOperation">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25" name="Rectangle 24">
              <a:extLst>
                <a:ext uri="{FF2B5EF4-FFF2-40B4-BE49-F238E27FC236}">
                  <a16:creationId xmlns:a16="http://schemas.microsoft.com/office/drawing/2014/main" id="{9545BE7D-AD9C-2D41-81E4-49004044F93D}"/>
                </a:ext>
              </a:extLst>
            </p:cNvPr>
            <p:cNvSpPr/>
            <p:nvPr/>
          </p:nvSpPr>
          <p:spPr>
            <a:xfrm>
              <a:off x="5860440" y="3629839"/>
              <a:ext cx="1006898" cy="254429"/>
            </a:xfrm>
            <a:prstGeom prst="rect">
              <a:avLst/>
            </a:prstGeom>
          </p:spPr>
          <p:txBody>
            <a:bodyPr wrap="square">
              <a:spAutoFit/>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Sample</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 name="Rectangle 25">
              <a:extLst>
                <a:ext uri="{FF2B5EF4-FFF2-40B4-BE49-F238E27FC236}">
                  <a16:creationId xmlns:a16="http://schemas.microsoft.com/office/drawing/2014/main" id="{68533093-DFFA-B943-A7A1-3B43BC250438}"/>
                </a:ext>
              </a:extLst>
            </p:cNvPr>
            <p:cNvSpPr/>
            <p:nvPr/>
          </p:nvSpPr>
          <p:spPr>
            <a:xfrm>
              <a:off x="5676218" y="1726133"/>
              <a:ext cx="1112208" cy="408317"/>
            </a:xfrm>
            <a:prstGeom prst="rect">
              <a:avLst/>
            </a:prstGeom>
          </p:spPr>
          <p:txBody>
            <a:bodyPr wrap="square">
              <a:spAutoFit/>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Excitation pulse</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 name="Flowchart: Manual Operation 39">
              <a:extLst>
                <a:ext uri="{FF2B5EF4-FFF2-40B4-BE49-F238E27FC236}">
                  <a16:creationId xmlns:a16="http://schemas.microsoft.com/office/drawing/2014/main" id="{DCC3D261-BE0A-1644-A881-8A29F59F2D96}"/>
                </a:ext>
              </a:extLst>
            </p:cNvPr>
            <p:cNvSpPr/>
            <p:nvPr/>
          </p:nvSpPr>
          <p:spPr>
            <a:xfrm rot="5400000">
              <a:off x="7125251" y="2030253"/>
              <a:ext cx="1071285" cy="1758187"/>
            </a:xfrm>
            <a:prstGeom prst="flowChartManualOperation">
              <a:avLst/>
            </a:prstGeom>
            <a:solidFill>
              <a:srgbClr val="FF0000">
                <a:alpha val="9000"/>
              </a:srgbClr>
            </a:solidFill>
            <a:ln>
              <a:noFill/>
            </a:ln>
            <a:effectLst>
              <a:glow rad="228600">
                <a:schemeClr val="accent2">
                  <a:satMod val="175000"/>
                  <a:alpha val="40000"/>
                </a:schemeClr>
              </a:glow>
              <a:outerShdw blurRad="40000" dist="23000" dir="5400000" rotWithShape="0">
                <a:srgbClr val="000000">
                  <a:alpha val="35000"/>
                </a:srgbClr>
              </a:outerShdw>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28" name="Picture 2">
              <a:extLst>
                <a:ext uri="{FF2B5EF4-FFF2-40B4-BE49-F238E27FC236}">
                  <a16:creationId xmlns:a16="http://schemas.microsoft.com/office/drawing/2014/main" id="{33A3C43E-89BF-8D47-9899-0461DB236881}"/>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539988" y="2250601"/>
              <a:ext cx="1647938" cy="1647948"/>
            </a:xfrm>
            <a:prstGeom prst="rect">
              <a:avLst/>
            </a:prstGeom>
            <a:noFill/>
            <a:ln>
              <a:noFill/>
            </a:ln>
            <a:effectLst/>
            <a:scene3d>
              <a:camera prst="isometricLeftDown">
                <a:rot lat="1200000" lon="2400000" rev="0"/>
              </a:camera>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0" name="Group 29">
              <a:extLst>
                <a:ext uri="{FF2B5EF4-FFF2-40B4-BE49-F238E27FC236}">
                  <a16:creationId xmlns:a16="http://schemas.microsoft.com/office/drawing/2014/main" id="{FB5E033F-24A5-FF4C-B370-26E57B4535EF}"/>
                </a:ext>
              </a:extLst>
            </p:cNvPr>
            <p:cNvGrpSpPr/>
            <p:nvPr/>
          </p:nvGrpSpPr>
          <p:grpSpPr>
            <a:xfrm>
              <a:off x="6517350" y="2060576"/>
              <a:ext cx="555806" cy="1565551"/>
              <a:chOff x="5220072" y="2158256"/>
              <a:chExt cx="504000" cy="1368000"/>
            </a:xfrm>
          </p:grpSpPr>
          <p:sp>
            <p:nvSpPr>
              <p:cNvPr id="62" name="Oval 61">
                <a:extLst>
                  <a:ext uri="{FF2B5EF4-FFF2-40B4-BE49-F238E27FC236}">
                    <a16:creationId xmlns:a16="http://schemas.microsoft.com/office/drawing/2014/main" id="{CE262632-8CCD-7D44-9FDD-73EC880A81B3}"/>
                  </a:ext>
                </a:extLst>
              </p:cNvPr>
              <p:cNvSpPr/>
              <p:nvPr/>
            </p:nvSpPr>
            <p:spPr>
              <a:xfrm>
                <a:off x="5220072" y="2158256"/>
                <a:ext cx="504000" cy="1368000"/>
              </a:xfrm>
              <a:prstGeom prst="ellipse">
                <a:avLst/>
              </a:prstGeom>
              <a:solidFill>
                <a:schemeClr val="tx1">
                  <a:lumMod val="50000"/>
                  <a:lumOff val="50000"/>
                </a:schemeClr>
              </a:solidFill>
              <a:ln>
                <a:solidFill>
                  <a:schemeClr val="tx1">
                    <a:lumMod val="50000"/>
                    <a:lumOff val="50000"/>
                  </a:schemeClr>
                </a:solidFill>
              </a:ln>
              <a:scene3d>
                <a:camera prst="isometricOffAxis2Left">
                  <a:rot lat="0" lon="3662324" rev="0"/>
                </a:camera>
                <a:lightRig rig="threePt" dir="t"/>
              </a:scene3d>
              <a:sp3d prstMaterial="metal">
                <a:bevelT w="0" h="158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3" name="Oval 62">
                <a:extLst>
                  <a:ext uri="{FF2B5EF4-FFF2-40B4-BE49-F238E27FC236}">
                    <a16:creationId xmlns:a16="http://schemas.microsoft.com/office/drawing/2014/main" id="{94864754-431E-D949-A042-AE1186D308AA}"/>
                  </a:ext>
                </a:extLst>
              </p:cNvPr>
              <p:cNvSpPr/>
              <p:nvPr/>
            </p:nvSpPr>
            <p:spPr>
              <a:xfrm>
                <a:off x="5323830" y="2393548"/>
                <a:ext cx="288000" cy="898228"/>
              </a:xfrm>
              <a:prstGeom prst="ellipse">
                <a:avLst/>
              </a:prstGeom>
              <a:solidFill>
                <a:schemeClr val="bg1">
                  <a:lumMod val="75000"/>
                </a:schemeClr>
              </a:solidFill>
              <a:ln w="6350">
                <a:solidFill>
                  <a:schemeClr val="tx1"/>
                </a:solidFill>
              </a:ln>
              <a:scene3d>
                <a:camera prst="isometricOffAxis2Left">
                  <a:rot lat="0" lon="3662324"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33" name="Group 32">
              <a:extLst>
                <a:ext uri="{FF2B5EF4-FFF2-40B4-BE49-F238E27FC236}">
                  <a16:creationId xmlns:a16="http://schemas.microsoft.com/office/drawing/2014/main" id="{583DA07A-F787-934A-BFF6-34024A2EAB68}"/>
                </a:ext>
              </a:extLst>
            </p:cNvPr>
            <p:cNvGrpSpPr/>
            <p:nvPr/>
          </p:nvGrpSpPr>
          <p:grpSpPr>
            <a:xfrm>
              <a:off x="6244725" y="2792643"/>
              <a:ext cx="105882" cy="164813"/>
              <a:chOff x="719617" y="5317350"/>
              <a:chExt cx="137097" cy="179056"/>
            </a:xfrm>
          </p:grpSpPr>
          <p:grpSp>
            <p:nvGrpSpPr>
              <p:cNvPr id="46" name="Group 45">
                <a:extLst>
                  <a:ext uri="{FF2B5EF4-FFF2-40B4-BE49-F238E27FC236}">
                    <a16:creationId xmlns:a16="http://schemas.microsoft.com/office/drawing/2014/main" id="{E98578D3-848E-AE47-857C-0F609791B3DC}"/>
                  </a:ext>
                </a:extLst>
              </p:cNvPr>
              <p:cNvGrpSpPr/>
              <p:nvPr/>
            </p:nvGrpSpPr>
            <p:grpSpPr>
              <a:xfrm>
                <a:off x="755576" y="5390146"/>
                <a:ext cx="101138" cy="106260"/>
                <a:chOff x="5557252" y="2413306"/>
                <a:chExt cx="101138" cy="106260"/>
              </a:xfrm>
            </p:grpSpPr>
            <p:sp>
              <p:nvSpPr>
                <p:cNvPr id="51" name="Flowchart: Connector 108">
                  <a:extLst>
                    <a:ext uri="{FF2B5EF4-FFF2-40B4-BE49-F238E27FC236}">
                      <a16:creationId xmlns:a16="http://schemas.microsoft.com/office/drawing/2014/main" id="{6B8FA1D5-A462-D942-9345-7F6993755172}"/>
                    </a:ext>
                  </a:extLst>
                </p:cNvPr>
                <p:cNvSpPr/>
                <p:nvPr/>
              </p:nvSpPr>
              <p:spPr>
                <a:xfrm>
                  <a:off x="5557252" y="2470036"/>
                  <a:ext cx="45720"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2" name="Flowchart: Connector 109">
                  <a:extLst>
                    <a:ext uri="{FF2B5EF4-FFF2-40B4-BE49-F238E27FC236}">
                      <a16:creationId xmlns:a16="http://schemas.microsoft.com/office/drawing/2014/main" id="{82FBAC43-0965-0D4F-9B3F-E80EA7642D3A}"/>
                    </a:ext>
                  </a:extLst>
                </p:cNvPr>
                <p:cNvSpPr/>
                <p:nvPr/>
              </p:nvSpPr>
              <p:spPr>
                <a:xfrm>
                  <a:off x="5609271" y="2413306"/>
                  <a:ext cx="45719"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3" name="Flowchart: Connector 110">
                  <a:extLst>
                    <a:ext uri="{FF2B5EF4-FFF2-40B4-BE49-F238E27FC236}">
                      <a16:creationId xmlns:a16="http://schemas.microsoft.com/office/drawing/2014/main" id="{F1E07F69-A483-8B4C-9653-9EF403112326}"/>
                    </a:ext>
                  </a:extLst>
                </p:cNvPr>
                <p:cNvSpPr/>
                <p:nvPr/>
              </p:nvSpPr>
              <p:spPr>
                <a:xfrm>
                  <a:off x="5612671" y="2473846"/>
                  <a:ext cx="45719"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47" name="Flowchart: Connector 104">
                <a:extLst>
                  <a:ext uri="{FF2B5EF4-FFF2-40B4-BE49-F238E27FC236}">
                    <a16:creationId xmlns:a16="http://schemas.microsoft.com/office/drawing/2014/main" id="{263D9163-2D9B-7048-B7F0-DAE8D05E8EFB}"/>
                  </a:ext>
                </a:extLst>
              </p:cNvPr>
              <p:cNvSpPr/>
              <p:nvPr/>
            </p:nvSpPr>
            <p:spPr>
              <a:xfrm>
                <a:off x="767449" y="5373243"/>
                <a:ext cx="45721"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8" name="Flowchart: Connector 105">
                <a:extLst>
                  <a:ext uri="{FF2B5EF4-FFF2-40B4-BE49-F238E27FC236}">
                    <a16:creationId xmlns:a16="http://schemas.microsoft.com/office/drawing/2014/main" id="{914AE53B-F5F8-844B-B3CD-4E68CEE8474B}"/>
                  </a:ext>
                </a:extLst>
              </p:cNvPr>
              <p:cNvSpPr/>
              <p:nvPr/>
            </p:nvSpPr>
            <p:spPr>
              <a:xfrm>
                <a:off x="719617" y="5345281"/>
                <a:ext cx="45719"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9" name="Flowchart: Connector 106">
                <a:extLst>
                  <a:ext uri="{FF2B5EF4-FFF2-40B4-BE49-F238E27FC236}">
                    <a16:creationId xmlns:a16="http://schemas.microsoft.com/office/drawing/2014/main" id="{2073B683-1C3E-604F-B00D-C4FAEC20054B}"/>
                  </a:ext>
                </a:extLst>
              </p:cNvPr>
              <p:cNvSpPr/>
              <p:nvPr/>
            </p:nvSpPr>
            <p:spPr>
              <a:xfrm>
                <a:off x="729818" y="5404822"/>
                <a:ext cx="45719"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0" name="Flowchart: Connector 107">
                <a:extLst>
                  <a:ext uri="{FF2B5EF4-FFF2-40B4-BE49-F238E27FC236}">
                    <a16:creationId xmlns:a16="http://schemas.microsoft.com/office/drawing/2014/main" id="{57BEC837-FF8C-854D-821F-7ACDD16D69DB}"/>
                  </a:ext>
                </a:extLst>
              </p:cNvPr>
              <p:cNvSpPr/>
              <p:nvPr/>
            </p:nvSpPr>
            <p:spPr>
              <a:xfrm>
                <a:off x="767450" y="5317350"/>
                <a:ext cx="45720" cy="45720"/>
              </a:xfrm>
              <a:prstGeom prst="flowChartConnector">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126" name="Group 125">
              <a:extLst>
                <a:ext uri="{FF2B5EF4-FFF2-40B4-BE49-F238E27FC236}">
                  <a16:creationId xmlns:a16="http://schemas.microsoft.com/office/drawing/2014/main" id="{3F25AD94-D968-8343-B7E1-519BB4475B1A}"/>
                </a:ext>
              </a:extLst>
            </p:cNvPr>
            <p:cNvGrpSpPr/>
            <p:nvPr/>
          </p:nvGrpSpPr>
          <p:grpSpPr>
            <a:xfrm rot="18698955">
              <a:off x="5243420" y="1584512"/>
              <a:ext cx="1010892" cy="1136626"/>
              <a:chOff x="4715542" y="-78613"/>
              <a:chExt cx="1162576" cy="1307176"/>
            </a:xfrm>
          </p:grpSpPr>
          <p:cxnSp>
            <p:nvCxnSpPr>
              <p:cNvPr id="122" name="Straight Arrow Connector 121">
                <a:extLst>
                  <a:ext uri="{FF2B5EF4-FFF2-40B4-BE49-F238E27FC236}">
                    <a16:creationId xmlns:a16="http://schemas.microsoft.com/office/drawing/2014/main" id="{A7600BCE-622A-B84D-851A-723D88ACF836}"/>
                  </a:ext>
                </a:extLst>
              </p:cNvPr>
              <p:cNvCxnSpPr>
                <a:cxnSpLocks/>
              </p:cNvCxnSpPr>
              <p:nvPr/>
            </p:nvCxnSpPr>
            <p:spPr>
              <a:xfrm rot="2901045">
                <a:off x="4643242" y="-6313"/>
                <a:ext cx="1307176" cy="1162576"/>
              </a:xfrm>
              <a:prstGeom prst="straightConnector1">
                <a:avLst/>
              </a:prstGeom>
              <a:ln w="19050">
                <a:solidFill>
                  <a:srgbClr val="FF0000"/>
                </a:solidFill>
                <a:tailEnd type="triangle"/>
              </a:ln>
              <a:scene3d>
                <a:camera prst="orthographicFront"/>
                <a:lightRig rig="threePt" dir="t"/>
              </a:scene3d>
              <a:sp3d>
                <a:bevelT w="0" h="869950"/>
              </a:sp3d>
            </p:spPr>
            <p:style>
              <a:lnRef idx="1">
                <a:schemeClr val="accent1"/>
              </a:lnRef>
              <a:fillRef idx="0">
                <a:schemeClr val="accent1"/>
              </a:fillRef>
              <a:effectRef idx="0">
                <a:schemeClr val="accent1"/>
              </a:effectRef>
              <a:fontRef idx="minor">
                <a:schemeClr val="tx1"/>
              </a:fontRef>
            </p:style>
          </p:cxnSp>
          <p:sp>
            <p:nvSpPr>
              <p:cNvPr id="124" name="Freeform 123">
                <a:extLst>
                  <a:ext uri="{FF2B5EF4-FFF2-40B4-BE49-F238E27FC236}">
                    <a16:creationId xmlns:a16="http://schemas.microsoft.com/office/drawing/2014/main" id="{B2CE4531-5D56-0847-BC63-3B54A27CD155}"/>
                  </a:ext>
                </a:extLst>
              </p:cNvPr>
              <p:cNvSpPr>
                <a:spLocks/>
              </p:cNvSpPr>
              <p:nvPr/>
            </p:nvSpPr>
            <p:spPr bwMode="auto">
              <a:xfrm rot="5400000" flipH="1">
                <a:off x="5391805" y="-141393"/>
                <a:ext cx="173469" cy="33857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E6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28" name="Rectangle 127">
              <a:extLst>
                <a:ext uri="{FF2B5EF4-FFF2-40B4-BE49-F238E27FC236}">
                  <a16:creationId xmlns:a16="http://schemas.microsoft.com/office/drawing/2014/main" id="{86EDCF18-532B-F34B-9F4B-46626D74397B}"/>
                </a:ext>
              </a:extLst>
            </p:cNvPr>
            <p:cNvSpPr/>
            <p:nvPr/>
          </p:nvSpPr>
          <p:spPr>
            <a:xfrm>
              <a:off x="5009321" y="3308648"/>
              <a:ext cx="1394068" cy="408317"/>
            </a:xfrm>
            <a:prstGeom prst="rect">
              <a:avLst/>
            </a:prstGeom>
          </p:spPr>
          <p:txBody>
            <a:bodyPr wrap="square">
              <a:spAutoFit/>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Compressed beam</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131" name="Straight Arrow Connector 130">
              <a:extLst>
                <a:ext uri="{FF2B5EF4-FFF2-40B4-BE49-F238E27FC236}">
                  <a16:creationId xmlns:a16="http://schemas.microsoft.com/office/drawing/2014/main" id="{6EDE8033-3756-3042-BE6C-FBCA869E96E8}"/>
                </a:ext>
              </a:extLst>
            </p:cNvPr>
            <p:cNvCxnSpPr>
              <a:cxnSpLocks/>
              <a:stCxn id="128" idx="0"/>
            </p:cNvCxnSpPr>
            <p:nvPr/>
          </p:nvCxnSpPr>
          <p:spPr>
            <a:xfrm flipV="1">
              <a:off x="5706355" y="2951921"/>
              <a:ext cx="475784" cy="356727"/>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32" name="Rectangle 131">
              <a:extLst>
                <a:ext uri="{FF2B5EF4-FFF2-40B4-BE49-F238E27FC236}">
                  <a16:creationId xmlns:a16="http://schemas.microsoft.com/office/drawing/2014/main" id="{F10094EB-7DDB-AE4E-8CFA-25594E7A3AC9}"/>
                </a:ext>
              </a:extLst>
            </p:cNvPr>
            <p:cNvSpPr/>
            <p:nvPr/>
          </p:nvSpPr>
          <p:spPr>
            <a:xfrm>
              <a:off x="8808855" y="1562500"/>
              <a:ext cx="1156586"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Electron diffraction</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3" name="Rectangle 132">
              <a:extLst>
                <a:ext uri="{FF2B5EF4-FFF2-40B4-BE49-F238E27FC236}">
                  <a16:creationId xmlns:a16="http://schemas.microsoft.com/office/drawing/2014/main" id="{906E75B9-A503-0D4E-A49A-CF30B8BF2950}"/>
                </a:ext>
              </a:extLst>
            </p:cNvPr>
            <p:cNvSpPr/>
            <p:nvPr/>
          </p:nvSpPr>
          <p:spPr>
            <a:xfrm>
              <a:off x="10140113" y="2745841"/>
              <a:ext cx="1560819"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Debye-Waller dynamics in Si</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20" name="Group 119">
            <a:extLst>
              <a:ext uri="{FF2B5EF4-FFF2-40B4-BE49-F238E27FC236}">
                <a16:creationId xmlns:a16="http://schemas.microsoft.com/office/drawing/2014/main" id="{5EF6AF47-325B-FA4E-8569-52A99142098D}"/>
              </a:ext>
            </a:extLst>
          </p:cNvPr>
          <p:cNvGrpSpPr/>
          <p:nvPr/>
        </p:nvGrpSpPr>
        <p:grpSpPr>
          <a:xfrm>
            <a:off x="123393" y="811884"/>
            <a:ext cx="1996862" cy="1581193"/>
            <a:chOff x="123393" y="811884"/>
            <a:chExt cx="1996862" cy="1581193"/>
          </a:xfrm>
        </p:grpSpPr>
        <p:pic>
          <p:nvPicPr>
            <p:cNvPr id="138" name="Picture 137">
              <a:extLst>
                <a:ext uri="{FF2B5EF4-FFF2-40B4-BE49-F238E27FC236}">
                  <a16:creationId xmlns:a16="http://schemas.microsoft.com/office/drawing/2014/main" id="{7C1ECDE6-53BD-DC4B-8581-35CBDFC07B94}"/>
                </a:ext>
              </a:extLst>
            </p:cNvPr>
            <p:cNvPicPr>
              <a:picLocks noChangeAspect="1"/>
            </p:cNvPicPr>
            <p:nvPr/>
          </p:nvPicPr>
          <p:blipFill>
            <a:blip r:embed="rId6"/>
            <a:stretch>
              <a:fillRect/>
            </a:stretch>
          </p:blipFill>
          <p:spPr>
            <a:xfrm>
              <a:off x="205045" y="811884"/>
              <a:ext cx="1915210" cy="1295212"/>
            </a:xfrm>
            <a:prstGeom prst="rect">
              <a:avLst/>
            </a:prstGeom>
          </p:spPr>
        </p:pic>
        <p:sp>
          <p:nvSpPr>
            <p:cNvPr id="139" name="TextBox 138">
              <a:extLst>
                <a:ext uri="{FF2B5EF4-FFF2-40B4-BE49-F238E27FC236}">
                  <a16:creationId xmlns:a16="http://schemas.microsoft.com/office/drawing/2014/main" id="{AF3073F1-B9F4-3C45-ACFB-C972E3CBA9F4}"/>
                </a:ext>
              </a:extLst>
            </p:cNvPr>
            <p:cNvSpPr txBox="1"/>
            <p:nvPr/>
          </p:nvSpPr>
          <p:spPr>
            <a:xfrm>
              <a:off x="123393" y="2054523"/>
              <a:ext cx="106930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DC Gun</a:t>
              </a:r>
            </a:p>
          </p:txBody>
        </p:sp>
      </p:grpSp>
      <p:grpSp>
        <p:nvGrpSpPr>
          <p:cNvPr id="121" name="Group 120">
            <a:extLst>
              <a:ext uri="{FF2B5EF4-FFF2-40B4-BE49-F238E27FC236}">
                <a16:creationId xmlns:a16="http://schemas.microsoft.com/office/drawing/2014/main" id="{18BE3BC4-F6B2-EF4A-9070-19D72F5403AB}"/>
              </a:ext>
            </a:extLst>
          </p:cNvPr>
          <p:cNvGrpSpPr/>
          <p:nvPr/>
        </p:nvGrpSpPr>
        <p:grpSpPr>
          <a:xfrm>
            <a:off x="6638870" y="4276675"/>
            <a:ext cx="2963816" cy="1715146"/>
            <a:chOff x="7213634" y="4087263"/>
            <a:chExt cx="2963816" cy="1715146"/>
          </a:xfrm>
        </p:grpSpPr>
        <p:sp>
          <p:nvSpPr>
            <p:cNvPr id="152" name="TextBox 151">
              <a:extLst>
                <a:ext uri="{FF2B5EF4-FFF2-40B4-BE49-F238E27FC236}">
                  <a16:creationId xmlns:a16="http://schemas.microsoft.com/office/drawing/2014/main" id="{22D4753B-CE58-EB40-B2C5-AE4ADFF39062}"/>
                </a:ext>
              </a:extLst>
            </p:cNvPr>
            <p:cNvSpPr txBox="1"/>
            <p:nvPr/>
          </p:nvSpPr>
          <p:spPr>
            <a:xfrm>
              <a:off x="7283610" y="5540799"/>
              <a:ext cx="2451312"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C00000"/>
                  </a:solidFill>
                  <a:effectLst/>
                  <a:uLnTx/>
                  <a:uFillTx/>
                  <a:latin typeface="Calibri" panose="020F0502020204030204"/>
                  <a:ea typeface="+mn-ea"/>
                  <a:cs typeface="+mn-cs"/>
                </a:rPr>
                <a:t>Othman et al., arXiv:2104.05691 (2021)</a:t>
              </a:r>
            </a:p>
          </p:txBody>
        </p:sp>
        <p:pic>
          <p:nvPicPr>
            <p:cNvPr id="154" name="Picture 153">
              <a:extLst>
                <a:ext uri="{FF2B5EF4-FFF2-40B4-BE49-F238E27FC236}">
                  <a16:creationId xmlns:a16="http://schemas.microsoft.com/office/drawing/2014/main" id="{A78BDC81-3E45-8C4F-A26B-97AD1ECE5238}"/>
                </a:ext>
              </a:extLst>
            </p:cNvPr>
            <p:cNvPicPr>
              <a:picLocks noChangeAspect="1"/>
            </p:cNvPicPr>
            <p:nvPr/>
          </p:nvPicPr>
          <p:blipFill rotWithShape="1">
            <a:blip r:embed="rId7"/>
            <a:srcRect t="9213"/>
            <a:stretch/>
          </p:blipFill>
          <p:spPr>
            <a:xfrm>
              <a:off x="7213634" y="4389119"/>
              <a:ext cx="2963816" cy="1211905"/>
            </a:xfrm>
            <a:prstGeom prst="rect">
              <a:avLst/>
            </a:prstGeom>
          </p:spPr>
        </p:pic>
        <p:sp>
          <p:nvSpPr>
            <p:cNvPr id="156" name="TextBox 155">
              <a:extLst>
                <a:ext uri="{FF2B5EF4-FFF2-40B4-BE49-F238E27FC236}">
                  <a16:creationId xmlns:a16="http://schemas.microsoft.com/office/drawing/2014/main" id="{9A25349F-18A9-4D4F-85D6-B5AF9C6ED328}"/>
                </a:ext>
              </a:extLst>
            </p:cNvPr>
            <p:cNvSpPr txBox="1"/>
            <p:nvPr/>
          </p:nvSpPr>
          <p:spPr>
            <a:xfrm>
              <a:off x="7254811" y="4087263"/>
              <a:ext cx="242931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electron-phonon coupling in Bi</a:t>
              </a:r>
            </a:p>
          </p:txBody>
        </p:sp>
      </p:grpSp>
      <p:grpSp>
        <p:nvGrpSpPr>
          <p:cNvPr id="123" name="Group 122">
            <a:extLst>
              <a:ext uri="{FF2B5EF4-FFF2-40B4-BE49-F238E27FC236}">
                <a16:creationId xmlns:a16="http://schemas.microsoft.com/office/drawing/2014/main" id="{66F05C25-3CA4-E449-B39B-4633B1FBD2FC}"/>
              </a:ext>
            </a:extLst>
          </p:cNvPr>
          <p:cNvGrpSpPr/>
          <p:nvPr/>
        </p:nvGrpSpPr>
        <p:grpSpPr>
          <a:xfrm>
            <a:off x="9714613" y="4241424"/>
            <a:ext cx="2340705" cy="1798213"/>
            <a:chOff x="9766864" y="4045481"/>
            <a:chExt cx="2340705" cy="1798213"/>
          </a:xfrm>
        </p:grpSpPr>
        <p:sp>
          <p:nvSpPr>
            <p:cNvPr id="153" name="TextBox 152">
              <a:extLst>
                <a:ext uri="{FF2B5EF4-FFF2-40B4-BE49-F238E27FC236}">
                  <a16:creationId xmlns:a16="http://schemas.microsoft.com/office/drawing/2014/main" id="{A204CED7-990C-7640-9053-C978040F9F6D}"/>
                </a:ext>
              </a:extLst>
            </p:cNvPr>
            <p:cNvSpPr txBox="1"/>
            <p:nvPr/>
          </p:nvSpPr>
          <p:spPr>
            <a:xfrm>
              <a:off x="9766864" y="5582084"/>
              <a:ext cx="234070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err="1">
                  <a:ln>
                    <a:noFill/>
                  </a:ln>
                  <a:solidFill>
                    <a:srgbClr val="C00000"/>
                  </a:solidFill>
                  <a:effectLst/>
                  <a:uLnTx/>
                  <a:uFillTx/>
                  <a:latin typeface="Calibri" panose="020F0502020204030204"/>
                  <a:ea typeface="+mn-ea"/>
                  <a:cs typeface="+mn-cs"/>
                </a:rPr>
                <a:t>Tauchert</a:t>
              </a:r>
              <a:r>
                <a:rPr kumimoji="0" lang="en-US" sz="1100" b="0" i="1" u="none" strike="noStrike" kern="1200" cap="none" spc="0" normalizeH="0" baseline="0" noProof="0" dirty="0">
                  <a:ln>
                    <a:noFill/>
                  </a:ln>
                  <a:solidFill>
                    <a:srgbClr val="C00000"/>
                  </a:solidFill>
                  <a:effectLst/>
                  <a:uLnTx/>
                  <a:uFillTx/>
                  <a:latin typeface="Calibri" panose="020F0502020204030204"/>
                  <a:ea typeface="+mn-ea"/>
                  <a:cs typeface="+mn-cs"/>
                </a:rPr>
                <a:t> et al., Nature </a:t>
              </a:r>
              <a:r>
                <a:rPr kumimoji="0" lang="en-US" sz="1100" b="1" i="1" u="none" strike="noStrike" kern="1200" cap="none" spc="0" normalizeH="0" baseline="0" noProof="0" dirty="0">
                  <a:ln>
                    <a:noFill/>
                  </a:ln>
                  <a:solidFill>
                    <a:srgbClr val="C00000"/>
                  </a:solidFill>
                  <a:effectLst/>
                  <a:uLnTx/>
                  <a:uFillTx/>
                  <a:latin typeface="Calibri" panose="020F0502020204030204"/>
                  <a:ea typeface="+mn-ea"/>
                  <a:cs typeface="+mn-cs"/>
                </a:rPr>
                <a:t>602</a:t>
              </a:r>
              <a:r>
                <a:rPr kumimoji="0" lang="en-US" sz="1100" b="0" i="1" u="none" strike="noStrike" kern="1200" cap="none" spc="0" normalizeH="0" baseline="0" noProof="0" dirty="0">
                  <a:ln>
                    <a:noFill/>
                  </a:ln>
                  <a:solidFill>
                    <a:srgbClr val="C00000"/>
                  </a:solidFill>
                  <a:effectLst/>
                  <a:uLnTx/>
                  <a:uFillTx/>
                  <a:latin typeface="Calibri" panose="020F0502020204030204"/>
                  <a:ea typeface="+mn-ea"/>
                  <a:cs typeface="+mn-cs"/>
                </a:rPr>
                <a:t>, 73 (2022)</a:t>
              </a:r>
            </a:p>
          </p:txBody>
        </p:sp>
        <p:sp>
          <p:nvSpPr>
            <p:cNvPr id="158" name="TextBox 157">
              <a:extLst>
                <a:ext uri="{FF2B5EF4-FFF2-40B4-BE49-F238E27FC236}">
                  <a16:creationId xmlns:a16="http://schemas.microsoft.com/office/drawing/2014/main" id="{EE92D440-C4A4-0A42-A70A-195BD7DE22B0}"/>
                </a:ext>
              </a:extLst>
            </p:cNvPr>
            <p:cNvSpPr txBox="1"/>
            <p:nvPr/>
          </p:nvSpPr>
          <p:spPr>
            <a:xfrm>
              <a:off x="9797065" y="4045481"/>
              <a:ext cx="210589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ultrafast demagnetization in Ni</a:t>
              </a:r>
            </a:p>
          </p:txBody>
        </p:sp>
        <p:pic>
          <p:nvPicPr>
            <p:cNvPr id="155" name="Picture 2" descr="Fig. 1">
              <a:extLst>
                <a:ext uri="{FF2B5EF4-FFF2-40B4-BE49-F238E27FC236}">
                  <a16:creationId xmlns:a16="http://schemas.microsoft.com/office/drawing/2014/main" id="{251F0445-BCD9-3047-8A01-568B1D5B276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42741" r="16575"/>
            <a:stretch/>
          </p:blipFill>
          <p:spPr bwMode="auto">
            <a:xfrm>
              <a:off x="10254342" y="4308385"/>
              <a:ext cx="1538699" cy="129611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05571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2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48B0975-113E-20BD-A5ED-BF0726965A95}"/>
              </a:ext>
            </a:extLst>
          </p:cNvPr>
          <p:cNvSpPr>
            <a:spLocks noGrp="1"/>
          </p:cNvSpPr>
          <p:nvPr>
            <p:ph type="title"/>
          </p:nvPr>
        </p:nvSpPr>
        <p:spPr/>
        <p:txBody>
          <a:bodyPr/>
          <a:lstStyle/>
          <a:p>
            <a:r>
              <a:rPr lang="en-US" dirty="0"/>
              <a:t>High gradient terahertz-driven ultrafast photogun</a:t>
            </a:r>
          </a:p>
        </p:txBody>
      </p:sp>
      <p:sp>
        <p:nvSpPr>
          <p:cNvPr id="14" name="Footer Placeholder 13">
            <a:extLst>
              <a:ext uri="{FF2B5EF4-FFF2-40B4-BE49-F238E27FC236}">
                <a16:creationId xmlns:a16="http://schemas.microsoft.com/office/drawing/2014/main" id="{FC5F42A1-3DDA-311A-58C7-F66D8D44EB17}"/>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Arial"/>
                <a:ea typeface="+mn-ea"/>
                <a:cs typeface="+mn-cs"/>
              </a:rPr>
              <a:t>N.H. Matlis | PhASE26 | Sept 21</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pic>
        <p:nvPicPr>
          <p:cNvPr id="7" name="Picture 6">
            <a:extLst>
              <a:ext uri="{FF2B5EF4-FFF2-40B4-BE49-F238E27FC236}">
                <a16:creationId xmlns:a16="http://schemas.microsoft.com/office/drawing/2014/main" id="{3874D5AA-37F7-7A76-3354-BB4BBFBEFB05}"/>
              </a:ext>
            </a:extLst>
          </p:cNvPr>
          <p:cNvPicPr>
            <a:picLocks noChangeAspect="1"/>
          </p:cNvPicPr>
          <p:nvPr/>
        </p:nvPicPr>
        <p:blipFill>
          <a:blip r:embed="rId2"/>
          <a:stretch>
            <a:fillRect/>
          </a:stretch>
        </p:blipFill>
        <p:spPr>
          <a:xfrm>
            <a:off x="4038601" y="809918"/>
            <a:ext cx="4443460" cy="2982764"/>
          </a:xfrm>
          <a:prstGeom prst="rect">
            <a:avLst/>
          </a:prstGeom>
        </p:spPr>
      </p:pic>
      <p:pic>
        <p:nvPicPr>
          <p:cNvPr id="9" name="Picture 8">
            <a:extLst>
              <a:ext uri="{FF2B5EF4-FFF2-40B4-BE49-F238E27FC236}">
                <a16:creationId xmlns:a16="http://schemas.microsoft.com/office/drawing/2014/main" id="{7EDF7F39-FC51-9928-0D91-E4B1C8F8CA2A}"/>
              </a:ext>
            </a:extLst>
          </p:cNvPr>
          <p:cNvPicPr>
            <a:picLocks noChangeAspect="1"/>
          </p:cNvPicPr>
          <p:nvPr/>
        </p:nvPicPr>
        <p:blipFill>
          <a:blip r:embed="rId3"/>
          <a:stretch>
            <a:fillRect/>
          </a:stretch>
        </p:blipFill>
        <p:spPr>
          <a:xfrm>
            <a:off x="340593" y="1801091"/>
            <a:ext cx="2788830" cy="2355273"/>
          </a:xfrm>
          <a:prstGeom prst="rect">
            <a:avLst/>
          </a:prstGeom>
        </p:spPr>
      </p:pic>
      <p:sp>
        <p:nvSpPr>
          <p:cNvPr id="13" name="TextBox 12">
            <a:extLst>
              <a:ext uri="{FF2B5EF4-FFF2-40B4-BE49-F238E27FC236}">
                <a16:creationId xmlns:a16="http://schemas.microsoft.com/office/drawing/2014/main" id="{2C3E543C-DDD6-B85F-05BA-9DA684FBB056}"/>
              </a:ext>
            </a:extLst>
          </p:cNvPr>
          <p:cNvSpPr txBox="1"/>
          <p:nvPr/>
        </p:nvSpPr>
        <p:spPr>
          <a:xfrm>
            <a:off x="228599" y="633845"/>
            <a:ext cx="388907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C00000"/>
                </a:solidFill>
                <a:effectLst/>
                <a:uLnTx/>
                <a:uFillTx/>
                <a:latin typeface="Arial"/>
                <a:ea typeface="+mn-ea"/>
                <a:cs typeface="+mn-cs"/>
              </a:rPr>
              <a:t>J. Ying et al., Nature Photonics s41566 (2024) </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4E00475-6A9A-F28F-E100-78BF03F3533A}"/>
                  </a:ext>
                </a:extLst>
              </p:cNvPr>
              <p:cNvSpPr txBox="1"/>
              <p:nvPr/>
            </p:nvSpPr>
            <p:spPr>
              <a:xfrm>
                <a:off x="457201" y="4301835"/>
                <a:ext cx="2281715" cy="188558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THz Gun Performance: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d>
                      <m:dPr>
                        <m:begChr m:val="|"/>
                        <m:endChr m:val="|"/>
                        <m:ctrlP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sSub>
                          <m:sSubPr>
                            <m:ctrlP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en-US" sz="1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accPr>
                              <m:e>
                                <m:r>
                                  <a:rPr kumimoji="0" lang="en-US" sz="16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𝐸</m:t>
                                </m:r>
                              </m:e>
                            </m:acc>
                          </m:e>
                          <m:sub>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𝑇𝐻𝑧</m:t>
                            </m:r>
                          </m:sub>
                        </m:sSub>
                      </m:e>
                    </m:d>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≈3 </m:t>
                    </m:r>
                    <m:r>
                      <m:rPr>
                        <m:sty m:val="p"/>
                      </m:rPr>
                      <a:rPr kumimoji="0" lang="en-US" sz="16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GV</m:t>
                    </m:r>
                    <m:r>
                      <a:rPr kumimoji="0" lang="en-US" sz="16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m:rPr>
                        <m:sty m:val="p"/>
                      </m:rPr>
                      <a:rPr kumimoji="0" lang="en-US" sz="16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m:t>
                    </m:r>
                  </m:oMath>
                </a14:m>
                <a:endParaRPr kumimoji="0" lang="en-US" sz="16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sSub>
                      <m:sSubPr>
                        <m:ctrlP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𝐸</m:t>
                        </m:r>
                      </m:e>
                      <m:sub>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𝑔𝑢𝑛</m:t>
                        </m:r>
                      </m:sub>
                    </m:sSub>
                    <m:r>
                      <a:rPr kumimoji="0" lang="en-US" sz="16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16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14 </m:t>
                    </m:r>
                    <m:r>
                      <m:rPr>
                        <m:sty m:val="p"/>
                      </m:rPr>
                      <a:rPr kumimoji="0" lang="en-US" sz="16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keV</m:t>
                    </m:r>
                  </m:oMath>
                </a14:m>
                <a:endParaRPr kumimoji="0" lang="en-US" sz="16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16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𝐸</m:t>
                    </m:r>
                    <m:r>
                      <a:rPr kumimoji="0" lang="en-US" sz="16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16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𝐸</m:t>
                    </m:r>
                    <m:r>
                      <a:rPr kumimoji="0" lang="en-US" sz="16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≈1%</m:t>
                    </m:r>
                  </m:oMath>
                </a14:m>
                <a:endParaRPr kumimoji="0" lang="en-US" sz="16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𝑡</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≈167 </m:t>
                    </m:r>
                    <m:r>
                      <m:rPr>
                        <m:sty m:val="p"/>
                      </m:rPr>
                      <a:rPr kumimoji="0" lang="en-US" sz="16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fs</m:t>
                    </m:r>
                  </m:oMath>
                </a14:m>
                <a:endParaRPr kumimoji="0" lang="en-US" sz="16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𝑄</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≈10 </m:t>
                    </m:r>
                    <m:r>
                      <m:rPr>
                        <m:sty m:val="p"/>
                      </m:rPr>
                      <a:rPr kumimoji="0" lang="en-US" sz="16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fC</m:t>
                    </m:r>
                  </m:oMath>
                </a14:m>
                <a:endParaRPr kumimoji="0" lang="en-US" sz="1600" b="0" i="0" u="none" strike="noStrike" kern="1200" cap="none" spc="0" normalizeH="0" baseline="0" noProof="0" dirty="0">
                  <a:ln>
                    <a:noFill/>
                  </a:ln>
                  <a:solidFill>
                    <a:prstClr val="black"/>
                  </a:solidFill>
                  <a:effectLst/>
                  <a:uLnTx/>
                  <a:uFillTx/>
                  <a:latin typeface="Arial"/>
                  <a:ea typeface="Cambria Math" panose="02040503050406030204" pitchFamily="18"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𝜖</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≈0.015 </m:t>
                    </m:r>
                    <m:r>
                      <m:rPr>
                        <m:sty m:val="p"/>
                      </m:rPr>
                      <a:rPr kumimoji="0" lang="en-US" sz="16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mm</m:t>
                    </m:r>
                    <m:r>
                      <a:rPr kumimoji="0" lang="en-US" sz="16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r>
                      <m:rPr>
                        <m:sty m:val="p"/>
                      </m:rPr>
                      <a:rPr kumimoji="0" lang="en-US" sz="16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mrad</m:t>
                    </m:r>
                  </m:oMath>
                </a14:m>
                <a:endParaRPr kumimoji="0" lang="en-US" sz="1600" b="0" i="0" u="none" strike="noStrike" kern="1200" cap="none" spc="0" normalizeH="0" baseline="0" noProof="0" dirty="0">
                  <a:ln>
                    <a:noFill/>
                  </a:ln>
                  <a:solidFill>
                    <a:prstClr val="black"/>
                  </a:solidFill>
                  <a:effectLst/>
                  <a:uLnTx/>
                  <a:uFillTx/>
                  <a:latin typeface="Arial"/>
                  <a:ea typeface="+mn-ea"/>
                  <a:cs typeface="+mn-cs"/>
                </a:endParaRPr>
              </a:p>
            </p:txBody>
          </p:sp>
        </mc:Choice>
        <mc:Fallback xmlns="">
          <p:sp>
            <p:nvSpPr>
              <p:cNvPr id="15" name="TextBox 14">
                <a:extLst>
                  <a:ext uri="{FF2B5EF4-FFF2-40B4-BE49-F238E27FC236}">
                    <a16:creationId xmlns:a16="http://schemas.microsoft.com/office/drawing/2014/main" id="{D4E00475-6A9A-F28F-E100-78BF03F3533A}"/>
                  </a:ext>
                </a:extLst>
              </p:cNvPr>
              <p:cNvSpPr txBox="1">
                <a:spLocks noRot="1" noChangeAspect="1" noMove="1" noResize="1" noEditPoints="1" noAdjustHandles="1" noChangeArrowheads="1" noChangeShapeType="1" noTextEdit="1"/>
              </p:cNvSpPr>
              <p:nvPr/>
            </p:nvSpPr>
            <p:spPr>
              <a:xfrm>
                <a:off x="457201" y="4301835"/>
                <a:ext cx="2281715" cy="1885581"/>
              </a:xfrm>
              <a:prstGeom prst="rect">
                <a:avLst/>
              </a:prstGeom>
              <a:blipFill>
                <a:blip r:embed="rId4"/>
                <a:stretch>
                  <a:fillRect l="-1667" t="-667" r="-1111" b="-2000"/>
                </a:stretch>
              </a:blipFill>
            </p:spPr>
            <p:txBody>
              <a:bodyPr/>
              <a:lstStyle/>
              <a:p>
                <a:r>
                  <a:rPr lang="en-US">
                    <a:noFill/>
                  </a:rPr>
                  <a:t> </a:t>
                </a:r>
              </a:p>
            </p:txBody>
          </p:sp>
        </mc:Fallback>
      </mc:AlternateContent>
      <p:sp>
        <p:nvSpPr>
          <p:cNvPr id="26" name="TextBox 25">
            <a:extLst>
              <a:ext uri="{FF2B5EF4-FFF2-40B4-BE49-F238E27FC236}">
                <a16:creationId xmlns:a16="http://schemas.microsoft.com/office/drawing/2014/main" id="{A22F6B25-9BA4-2EA0-200D-DC145B250270}"/>
              </a:ext>
            </a:extLst>
          </p:cNvPr>
          <p:cNvSpPr txBox="1"/>
          <p:nvPr/>
        </p:nvSpPr>
        <p:spPr>
          <a:xfrm>
            <a:off x="207818" y="966355"/>
            <a:ext cx="3081293"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Practical gun with new features: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70C0"/>
                </a:solidFill>
                <a:effectLst/>
                <a:uLnTx/>
                <a:uFillTx/>
                <a:latin typeface="Arial"/>
                <a:ea typeface="+mn-ea"/>
                <a:cs typeface="+mn-cs"/>
              </a:rPr>
              <a:t>tip for controlling injection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70C0"/>
                </a:solidFill>
                <a:effectLst/>
                <a:uLnTx/>
                <a:uFillTx/>
                <a:latin typeface="Arial"/>
                <a:ea typeface="+mn-ea"/>
                <a:cs typeface="+mn-cs"/>
              </a:rPr>
              <a:t>integrated compressor</a:t>
            </a:r>
          </a:p>
        </p:txBody>
      </p:sp>
      <p:grpSp>
        <p:nvGrpSpPr>
          <p:cNvPr id="50" name="Group 49">
            <a:extLst>
              <a:ext uri="{FF2B5EF4-FFF2-40B4-BE49-F238E27FC236}">
                <a16:creationId xmlns:a16="http://schemas.microsoft.com/office/drawing/2014/main" id="{7AA181B7-CB05-6536-EDFE-0C4D85F17DC7}"/>
              </a:ext>
            </a:extLst>
          </p:cNvPr>
          <p:cNvGrpSpPr/>
          <p:nvPr/>
        </p:nvGrpSpPr>
        <p:grpSpPr>
          <a:xfrm>
            <a:off x="9256088" y="902601"/>
            <a:ext cx="2678426" cy="2513126"/>
            <a:chOff x="9256088" y="902601"/>
            <a:chExt cx="2678426" cy="2513126"/>
          </a:xfrm>
        </p:grpSpPr>
        <p:pic>
          <p:nvPicPr>
            <p:cNvPr id="27" name="Picture 26">
              <a:extLst>
                <a:ext uri="{FF2B5EF4-FFF2-40B4-BE49-F238E27FC236}">
                  <a16:creationId xmlns:a16="http://schemas.microsoft.com/office/drawing/2014/main" id="{8F7FB193-631F-FA8C-CC7A-0024F3B456E4}"/>
                </a:ext>
              </a:extLst>
            </p:cNvPr>
            <p:cNvPicPr>
              <a:picLocks noChangeAspect="1"/>
            </p:cNvPicPr>
            <p:nvPr/>
          </p:nvPicPr>
          <p:blipFill rotWithShape="1">
            <a:blip r:embed="rId5"/>
            <a:srcRect l="5490" t="4435" r="67060" b="57172"/>
            <a:stretch/>
          </p:blipFill>
          <p:spPr>
            <a:xfrm>
              <a:off x="9409470" y="1286058"/>
              <a:ext cx="2303730" cy="2129669"/>
            </a:xfrm>
            <a:prstGeom prst="rect">
              <a:avLst/>
            </a:prstGeom>
          </p:spPr>
        </p:pic>
        <p:sp>
          <p:nvSpPr>
            <p:cNvPr id="28" name="TextBox 27">
              <a:extLst>
                <a:ext uri="{FF2B5EF4-FFF2-40B4-BE49-F238E27FC236}">
                  <a16:creationId xmlns:a16="http://schemas.microsoft.com/office/drawing/2014/main" id="{0C670B0C-03A6-7681-EB5C-33583244C91B}"/>
                </a:ext>
              </a:extLst>
            </p:cNvPr>
            <p:cNvSpPr txBox="1"/>
            <p:nvPr/>
          </p:nvSpPr>
          <p:spPr>
            <a:xfrm>
              <a:off x="9256088" y="902601"/>
              <a:ext cx="267842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Hi-quality diffraction pattern</a:t>
              </a:r>
            </a:p>
          </p:txBody>
        </p:sp>
        <p:sp>
          <p:nvSpPr>
            <p:cNvPr id="29" name="TextBox 28">
              <a:extLst>
                <a:ext uri="{FF2B5EF4-FFF2-40B4-BE49-F238E27FC236}">
                  <a16:creationId xmlns:a16="http://schemas.microsoft.com/office/drawing/2014/main" id="{9287DEE0-E97B-80E0-6DBA-237805F32664}"/>
                </a:ext>
              </a:extLst>
            </p:cNvPr>
            <p:cNvSpPr txBox="1"/>
            <p:nvPr/>
          </p:nvSpPr>
          <p:spPr>
            <a:xfrm>
              <a:off x="9421270" y="1345053"/>
              <a:ext cx="164179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C000"/>
                  </a:solidFill>
                  <a:effectLst/>
                  <a:uLnTx/>
                  <a:uFillTx/>
                  <a:latin typeface="Arial"/>
                  <a:ea typeface="+mn-ea"/>
                  <a:cs typeface="+mn-cs"/>
                </a:rPr>
                <a:t>35 nm Silicon, 1-crystal</a:t>
              </a:r>
            </a:p>
          </p:txBody>
        </p:sp>
      </p:grpSp>
      <p:grpSp>
        <p:nvGrpSpPr>
          <p:cNvPr id="52" name="Group 51">
            <a:extLst>
              <a:ext uri="{FF2B5EF4-FFF2-40B4-BE49-F238E27FC236}">
                <a16:creationId xmlns:a16="http://schemas.microsoft.com/office/drawing/2014/main" id="{316AA6CF-8DB2-3868-C275-109ABC70C08C}"/>
              </a:ext>
            </a:extLst>
          </p:cNvPr>
          <p:cNvGrpSpPr/>
          <p:nvPr/>
        </p:nvGrpSpPr>
        <p:grpSpPr>
          <a:xfrm>
            <a:off x="7229273" y="4030675"/>
            <a:ext cx="1292935" cy="1514246"/>
            <a:chOff x="7229273" y="4030675"/>
            <a:chExt cx="1292935" cy="1514246"/>
          </a:xfrm>
        </p:grpSpPr>
        <p:pic>
          <p:nvPicPr>
            <p:cNvPr id="30" name="Picture 29">
              <a:extLst>
                <a:ext uri="{FF2B5EF4-FFF2-40B4-BE49-F238E27FC236}">
                  <a16:creationId xmlns:a16="http://schemas.microsoft.com/office/drawing/2014/main" id="{B967FC6B-6DC9-739C-2CFF-6E414A1A6336}"/>
                </a:ext>
              </a:extLst>
            </p:cNvPr>
            <p:cNvPicPr>
              <a:picLocks noChangeAspect="1"/>
            </p:cNvPicPr>
            <p:nvPr/>
          </p:nvPicPr>
          <p:blipFill rotWithShape="1">
            <a:blip r:embed="rId5"/>
            <a:srcRect t="51596" r="79570" b="19197"/>
            <a:stretch/>
          </p:blipFill>
          <p:spPr>
            <a:xfrm>
              <a:off x="7229273" y="4323282"/>
              <a:ext cx="1292935" cy="1221639"/>
            </a:xfrm>
            <a:prstGeom prst="rect">
              <a:avLst/>
            </a:prstGeom>
          </p:spPr>
        </p:pic>
        <p:sp>
          <p:nvSpPr>
            <p:cNvPr id="46" name="TextBox 45">
              <a:extLst>
                <a:ext uri="{FF2B5EF4-FFF2-40B4-BE49-F238E27FC236}">
                  <a16:creationId xmlns:a16="http://schemas.microsoft.com/office/drawing/2014/main" id="{C0D57C4C-B7F9-5CFF-24C5-3EB78801EE69}"/>
                </a:ext>
              </a:extLst>
            </p:cNvPr>
            <p:cNvSpPr txBox="1"/>
            <p:nvPr/>
          </p:nvSpPr>
          <p:spPr>
            <a:xfrm>
              <a:off x="7417613" y="4030675"/>
              <a:ext cx="68640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Mesh</a:t>
              </a:r>
            </a:p>
          </p:txBody>
        </p:sp>
      </p:grpSp>
      <p:grpSp>
        <p:nvGrpSpPr>
          <p:cNvPr id="51" name="Group 50">
            <a:extLst>
              <a:ext uri="{FF2B5EF4-FFF2-40B4-BE49-F238E27FC236}">
                <a16:creationId xmlns:a16="http://schemas.microsoft.com/office/drawing/2014/main" id="{92611B82-B87F-DAA7-44E6-D8D9C89A9B27}"/>
              </a:ext>
            </a:extLst>
          </p:cNvPr>
          <p:cNvGrpSpPr/>
          <p:nvPr/>
        </p:nvGrpSpPr>
        <p:grpSpPr>
          <a:xfrm>
            <a:off x="8530821" y="3738482"/>
            <a:ext cx="3544134" cy="2738954"/>
            <a:chOff x="8530821" y="3738482"/>
            <a:chExt cx="3544134" cy="2738954"/>
          </a:xfrm>
        </p:grpSpPr>
        <p:pic>
          <p:nvPicPr>
            <p:cNvPr id="31" name="Picture 30">
              <a:extLst>
                <a:ext uri="{FF2B5EF4-FFF2-40B4-BE49-F238E27FC236}">
                  <a16:creationId xmlns:a16="http://schemas.microsoft.com/office/drawing/2014/main" id="{3B7E5467-3448-C94A-42D6-0ED7A5BEAB98}"/>
                </a:ext>
              </a:extLst>
            </p:cNvPr>
            <p:cNvPicPr>
              <a:picLocks noChangeAspect="1"/>
            </p:cNvPicPr>
            <p:nvPr/>
          </p:nvPicPr>
          <p:blipFill rotWithShape="1">
            <a:blip r:embed="rId5"/>
            <a:srcRect l="46584" t="4037" r="13237" b="59396"/>
            <a:stretch/>
          </p:blipFill>
          <p:spPr>
            <a:xfrm>
              <a:off x="8997696" y="4081883"/>
              <a:ext cx="2918765" cy="1989733"/>
            </a:xfrm>
            <a:prstGeom prst="rect">
              <a:avLst/>
            </a:prstGeom>
          </p:spPr>
        </p:pic>
        <p:sp>
          <p:nvSpPr>
            <p:cNvPr id="32" name="TextBox 31">
              <a:extLst>
                <a:ext uri="{FF2B5EF4-FFF2-40B4-BE49-F238E27FC236}">
                  <a16:creationId xmlns:a16="http://schemas.microsoft.com/office/drawing/2014/main" id="{33D1138A-69E3-CBF2-5140-C6293D1D11F9}"/>
                </a:ext>
              </a:extLst>
            </p:cNvPr>
            <p:cNvSpPr txBox="1"/>
            <p:nvPr/>
          </p:nvSpPr>
          <p:spPr>
            <a:xfrm>
              <a:off x="8819351" y="6029863"/>
              <a:ext cx="405880"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-10</a:t>
              </a:r>
            </a:p>
          </p:txBody>
        </p:sp>
        <p:sp>
          <p:nvSpPr>
            <p:cNvPr id="33" name="TextBox 32">
              <a:extLst>
                <a:ext uri="{FF2B5EF4-FFF2-40B4-BE49-F238E27FC236}">
                  <a16:creationId xmlns:a16="http://schemas.microsoft.com/office/drawing/2014/main" id="{0A636FA2-74BC-2C63-C9C0-9A1E219A5F51}"/>
                </a:ext>
              </a:extLst>
            </p:cNvPr>
            <p:cNvSpPr txBox="1"/>
            <p:nvPr/>
          </p:nvSpPr>
          <p:spPr>
            <a:xfrm>
              <a:off x="9793176" y="6029863"/>
              <a:ext cx="354584"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10</a:t>
              </a:r>
            </a:p>
          </p:txBody>
        </p:sp>
        <p:sp>
          <p:nvSpPr>
            <p:cNvPr id="34" name="TextBox 33">
              <a:extLst>
                <a:ext uri="{FF2B5EF4-FFF2-40B4-BE49-F238E27FC236}">
                  <a16:creationId xmlns:a16="http://schemas.microsoft.com/office/drawing/2014/main" id="{7233B64E-6F49-FFC2-B31F-AA0CA3FB5516}"/>
                </a:ext>
              </a:extLst>
            </p:cNvPr>
            <p:cNvSpPr txBox="1"/>
            <p:nvPr/>
          </p:nvSpPr>
          <p:spPr>
            <a:xfrm>
              <a:off x="10756774" y="6029863"/>
              <a:ext cx="354584"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30</a:t>
              </a:r>
            </a:p>
          </p:txBody>
        </p:sp>
        <p:sp>
          <p:nvSpPr>
            <p:cNvPr id="35" name="TextBox 34">
              <a:extLst>
                <a:ext uri="{FF2B5EF4-FFF2-40B4-BE49-F238E27FC236}">
                  <a16:creationId xmlns:a16="http://schemas.microsoft.com/office/drawing/2014/main" id="{D6255EEE-7421-5E4F-B156-2F999A097393}"/>
                </a:ext>
              </a:extLst>
            </p:cNvPr>
            <p:cNvSpPr txBox="1"/>
            <p:nvPr/>
          </p:nvSpPr>
          <p:spPr>
            <a:xfrm>
              <a:off x="11720371" y="6029863"/>
              <a:ext cx="354584"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50</a:t>
              </a:r>
            </a:p>
          </p:txBody>
        </p:sp>
        <p:sp>
          <p:nvSpPr>
            <p:cNvPr id="36" name="TextBox 35">
              <a:extLst>
                <a:ext uri="{FF2B5EF4-FFF2-40B4-BE49-F238E27FC236}">
                  <a16:creationId xmlns:a16="http://schemas.microsoft.com/office/drawing/2014/main" id="{D69FCBE7-B7BD-8D06-9571-651DDFA3605A}"/>
                </a:ext>
              </a:extLst>
            </p:cNvPr>
            <p:cNvSpPr txBox="1"/>
            <p:nvPr/>
          </p:nvSpPr>
          <p:spPr>
            <a:xfrm>
              <a:off x="10027000" y="6200437"/>
              <a:ext cx="828176"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Time (</a:t>
              </a:r>
              <a:r>
                <a:rPr kumimoji="0" lang="en-US" sz="1200" b="0" i="0" u="none" strike="noStrike" kern="1200" cap="none" spc="0" normalizeH="0" baseline="0" noProof="0" dirty="0" err="1">
                  <a:ln>
                    <a:noFill/>
                  </a:ln>
                  <a:solidFill>
                    <a:prstClr val="black"/>
                  </a:solidFill>
                  <a:effectLst/>
                  <a:uLnTx/>
                  <a:uFillTx/>
                  <a:latin typeface="Arial"/>
                  <a:ea typeface="+mn-ea"/>
                  <a:cs typeface="+mn-cs"/>
                </a:rPr>
                <a:t>ps</a:t>
              </a:r>
              <a:r>
                <a:rPr kumimoji="0" lang="en-US" sz="1200" b="0" i="0" u="none" strike="noStrike" kern="1200" cap="none" spc="0" normalizeH="0" baseline="0" noProof="0" dirty="0">
                  <a:ln>
                    <a:noFill/>
                  </a:ln>
                  <a:solidFill>
                    <a:prstClr val="black"/>
                  </a:solidFill>
                  <a:effectLst/>
                  <a:uLnTx/>
                  <a:uFillTx/>
                  <a:latin typeface="Arial"/>
                  <a:ea typeface="+mn-ea"/>
                  <a:cs typeface="+mn-cs"/>
                </a:rPr>
                <a:t>)</a:t>
              </a:r>
            </a:p>
          </p:txBody>
        </p:sp>
        <p:sp>
          <p:nvSpPr>
            <p:cNvPr id="37" name="TextBox 36">
              <a:extLst>
                <a:ext uri="{FF2B5EF4-FFF2-40B4-BE49-F238E27FC236}">
                  <a16:creationId xmlns:a16="http://schemas.microsoft.com/office/drawing/2014/main" id="{0ADF0CF0-935E-6B18-F8BD-25DD07DB48BD}"/>
                </a:ext>
              </a:extLst>
            </p:cNvPr>
            <p:cNvSpPr txBox="1"/>
            <p:nvPr/>
          </p:nvSpPr>
          <p:spPr>
            <a:xfrm>
              <a:off x="9374391" y="6029863"/>
              <a:ext cx="269625"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0</a:t>
              </a:r>
            </a:p>
          </p:txBody>
        </p:sp>
        <p:sp>
          <p:nvSpPr>
            <p:cNvPr id="38" name="TextBox 37">
              <a:extLst>
                <a:ext uri="{FF2B5EF4-FFF2-40B4-BE49-F238E27FC236}">
                  <a16:creationId xmlns:a16="http://schemas.microsoft.com/office/drawing/2014/main" id="{38B98877-3020-366C-9965-F55E82F9590A}"/>
                </a:ext>
              </a:extLst>
            </p:cNvPr>
            <p:cNvSpPr txBox="1"/>
            <p:nvPr/>
          </p:nvSpPr>
          <p:spPr>
            <a:xfrm>
              <a:off x="10274975" y="6029863"/>
              <a:ext cx="354584"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20</a:t>
              </a:r>
            </a:p>
          </p:txBody>
        </p:sp>
        <p:sp>
          <p:nvSpPr>
            <p:cNvPr id="39" name="TextBox 38">
              <a:extLst>
                <a:ext uri="{FF2B5EF4-FFF2-40B4-BE49-F238E27FC236}">
                  <a16:creationId xmlns:a16="http://schemas.microsoft.com/office/drawing/2014/main" id="{E634ED9B-5F4B-C9EB-CA47-08E1F9493F09}"/>
                </a:ext>
              </a:extLst>
            </p:cNvPr>
            <p:cNvSpPr txBox="1"/>
            <p:nvPr/>
          </p:nvSpPr>
          <p:spPr>
            <a:xfrm>
              <a:off x="11238573" y="6029863"/>
              <a:ext cx="354584"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40</a:t>
              </a:r>
            </a:p>
          </p:txBody>
        </p:sp>
        <p:sp>
          <p:nvSpPr>
            <p:cNvPr id="40" name="TextBox 39">
              <a:extLst>
                <a:ext uri="{FF2B5EF4-FFF2-40B4-BE49-F238E27FC236}">
                  <a16:creationId xmlns:a16="http://schemas.microsoft.com/office/drawing/2014/main" id="{E7830E2F-C8AD-D3E3-D332-E74C361220BA}"/>
                </a:ext>
              </a:extLst>
            </p:cNvPr>
            <p:cNvSpPr txBox="1"/>
            <p:nvPr/>
          </p:nvSpPr>
          <p:spPr>
            <a:xfrm rot="16200000">
              <a:off x="7886895" y="4961786"/>
              <a:ext cx="1564852"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Relative beam width</a:t>
              </a:r>
            </a:p>
          </p:txBody>
        </p:sp>
        <p:sp>
          <p:nvSpPr>
            <p:cNvPr id="41" name="TextBox 40">
              <a:extLst>
                <a:ext uri="{FF2B5EF4-FFF2-40B4-BE49-F238E27FC236}">
                  <a16:creationId xmlns:a16="http://schemas.microsoft.com/office/drawing/2014/main" id="{C838BDDD-0375-6052-630D-9EE5F290D9CF}"/>
                </a:ext>
              </a:extLst>
            </p:cNvPr>
            <p:cNvSpPr txBox="1"/>
            <p:nvPr/>
          </p:nvSpPr>
          <p:spPr>
            <a:xfrm>
              <a:off x="8803806" y="5283712"/>
              <a:ext cx="26962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0</a:t>
              </a:r>
            </a:p>
          </p:txBody>
        </p:sp>
        <p:sp>
          <p:nvSpPr>
            <p:cNvPr id="42" name="TextBox 41">
              <a:extLst>
                <a:ext uri="{FF2B5EF4-FFF2-40B4-BE49-F238E27FC236}">
                  <a16:creationId xmlns:a16="http://schemas.microsoft.com/office/drawing/2014/main" id="{09492ECB-90A9-2D88-E095-934C041277F7}"/>
                </a:ext>
              </a:extLst>
            </p:cNvPr>
            <p:cNvSpPr txBox="1"/>
            <p:nvPr/>
          </p:nvSpPr>
          <p:spPr>
            <a:xfrm>
              <a:off x="8624269" y="5883558"/>
              <a:ext cx="449162"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-0.5</a:t>
              </a:r>
            </a:p>
          </p:txBody>
        </p:sp>
        <p:sp>
          <p:nvSpPr>
            <p:cNvPr id="43" name="TextBox 42">
              <a:extLst>
                <a:ext uri="{FF2B5EF4-FFF2-40B4-BE49-F238E27FC236}">
                  <a16:creationId xmlns:a16="http://schemas.microsoft.com/office/drawing/2014/main" id="{2B5546C2-6B52-F85B-7879-314E61ED662D}"/>
                </a:ext>
              </a:extLst>
            </p:cNvPr>
            <p:cNvSpPr txBox="1"/>
            <p:nvPr/>
          </p:nvSpPr>
          <p:spPr>
            <a:xfrm>
              <a:off x="8675565" y="4639974"/>
              <a:ext cx="39786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0.5</a:t>
              </a:r>
            </a:p>
          </p:txBody>
        </p:sp>
        <p:sp>
          <p:nvSpPr>
            <p:cNvPr id="44" name="TextBox 43">
              <a:extLst>
                <a:ext uri="{FF2B5EF4-FFF2-40B4-BE49-F238E27FC236}">
                  <a16:creationId xmlns:a16="http://schemas.microsoft.com/office/drawing/2014/main" id="{2D8C13B7-7FEA-08FC-C85D-A39309B8EFBE}"/>
                </a:ext>
              </a:extLst>
            </p:cNvPr>
            <p:cNvSpPr txBox="1"/>
            <p:nvPr/>
          </p:nvSpPr>
          <p:spPr>
            <a:xfrm>
              <a:off x="8675565" y="4010867"/>
              <a:ext cx="39786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1.0</a:t>
              </a:r>
            </a:p>
          </p:txBody>
        </p:sp>
        <p:sp>
          <p:nvSpPr>
            <p:cNvPr id="47" name="TextBox 46">
              <a:extLst>
                <a:ext uri="{FF2B5EF4-FFF2-40B4-BE49-F238E27FC236}">
                  <a16:creationId xmlns:a16="http://schemas.microsoft.com/office/drawing/2014/main" id="{9D1AD6DB-0FFB-4C01-A864-ACE07DBCD1D5}"/>
                </a:ext>
              </a:extLst>
            </p:cNvPr>
            <p:cNvSpPr txBox="1"/>
            <p:nvPr/>
          </p:nvSpPr>
          <p:spPr>
            <a:xfrm>
              <a:off x="8854551" y="3738482"/>
              <a:ext cx="313098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Spatially-resolved plasmon dynamics</a:t>
              </a:r>
            </a:p>
          </p:txBody>
        </p:sp>
      </p:grpSp>
      <p:grpSp>
        <p:nvGrpSpPr>
          <p:cNvPr id="49" name="Group 48">
            <a:extLst>
              <a:ext uri="{FF2B5EF4-FFF2-40B4-BE49-F238E27FC236}">
                <a16:creationId xmlns:a16="http://schemas.microsoft.com/office/drawing/2014/main" id="{349F42E7-EC7E-8D65-586A-D13DFE09BF3B}"/>
              </a:ext>
            </a:extLst>
          </p:cNvPr>
          <p:cNvGrpSpPr/>
          <p:nvPr/>
        </p:nvGrpSpPr>
        <p:grpSpPr>
          <a:xfrm>
            <a:off x="3451535" y="3915127"/>
            <a:ext cx="3514880" cy="2682483"/>
            <a:chOff x="3316453" y="3883955"/>
            <a:chExt cx="3514880" cy="2682483"/>
          </a:xfrm>
        </p:grpSpPr>
        <p:pic>
          <p:nvPicPr>
            <p:cNvPr id="10" name="Picture 9">
              <a:extLst>
                <a:ext uri="{FF2B5EF4-FFF2-40B4-BE49-F238E27FC236}">
                  <a16:creationId xmlns:a16="http://schemas.microsoft.com/office/drawing/2014/main" id="{E0A7ABE8-1E00-C1C9-EA89-382AA2EC876D}"/>
                </a:ext>
              </a:extLst>
            </p:cNvPr>
            <p:cNvPicPr>
              <a:picLocks noChangeAspect="1"/>
            </p:cNvPicPr>
            <p:nvPr/>
          </p:nvPicPr>
          <p:blipFill rotWithShape="1">
            <a:blip r:embed="rId6"/>
            <a:srcRect l="43490" t="3665" r="3744" b="58775"/>
            <a:stretch/>
          </p:blipFill>
          <p:spPr>
            <a:xfrm>
              <a:off x="3596867" y="4154866"/>
              <a:ext cx="3064958" cy="1972721"/>
            </a:xfrm>
            <a:prstGeom prst="rect">
              <a:avLst/>
            </a:prstGeom>
          </p:spPr>
        </p:pic>
        <p:sp>
          <p:nvSpPr>
            <p:cNvPr id="16" name="TextBox 15">
              <a:extLst>
                <a:ext uri="{FF2B5EF4-FFF2-40B4-BE49-F238E27FC236}">
                  <a16:creationId xmlns:a16="http://schemas.microsoft.com/office/drawing/2014/main" id="{3CF55DFE-AF81-2015-9BE3-A7A7B0EDC0FD}"/>
                </a:ext>
              </a:extLst>
            </p:cNvPr>
            <p:cNvSpPr txBox="1"/>
            <p:nvPr/>
          </p:nvSpPr>
          <p:spPr>
            <a:xfrm>
              <a:off x="3418497" y="6111550"/>
              <a:ext cx="354585"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12</a:t>
              </a:r>
            </a:p>
          </p:txBody>
        </p:sp>
        <p:sp>
          <p:nvSpPr>
            <p:cNvPr id="17" name="TextBox 16">
              <a:extLst>
                <a:ext uri="{FF2B5EF4-FFF2-40B4-BE49-F238E27FC236}">
                  <a16:creationId xmlns:a16="http://schemas.microsoft.com/office/drawing/2014/main" id="{E6384400-A987-6007-B7BB-E88AB4910476}"/>
                </a:ext>
              </a:extLst>
            </p:cNvPr>
            <p:cNvSpPr txBox="1"/>
            <p:nvPr/>
          </p:nvSpPr>
          <p:spPr>
            <a:xfrm>
              <a:off x="4451327" y="6111550"/>
              <a:ext cx="354585"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13</a:t>
              </a:r>
            </a:p>
          </p:txBody>
        </p:sp>
        <p:sp>
          <p:nvSpPr>
            <p:cNvPr id="18" name="TextBox 17">
              <a:extLst>
                <a:ext uri="{FF2B5EF4-FFF2-40B4-BE49-F238E27FC236}">
                  <a16:creationId xmlns:a16="http://schemas.microsoft.com/office/drawing/2014/main" id="{6BEB62EB-93FA-34BE-64A2-7183255056B4}"/>
                </a:ext>
              </a:extLst>
            </p:cNvPr>
            <p:cNvSpPr txBox="1"/>
            <p:nvPr/>
          </p:nvSpPr>
          <p:spPr>
            <a:xfrm>
              <a:off x="5464038" y="6111550"/>
              <a:ext cx="354585"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14</a:t>
              </a:r>
            </a:p>
          </p:txBody>
        </p:sp>
        <p:sp>
          <p:nvSpPr>
            <p:cNvPr id="19" name="TextBox 18">
              <a:extLst>
                <a:ext uri="{FF2B5EF4-FFF2-40B4-BE49-F238E27FC236}">
                  <a16:creationId xmlns:a16="http://schemas.microsoft.com/office/drawing/2014/main" id="{96EFC50C-1956-CF43-A9CF-7A5DC3999CA8}"/>
                </a:ext>
              </a:extLst>
            </p:cNvPr>
            <p:cNvSpPr txBox="1"/>
            <p:nvPr/>
          </p:nvSpPr>
          <p:spPr>
            <a:xfrm>
              <a:off x="6476748" y="6111550"/>
              <a:ext cx="354585"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15</a:t>
              </a:r>
            </a:p>
          </p:txBody>
        </p:sp>
        <p:sp>
          <p:nvSpPr>
            <p:cNvPr id="20" name="TextBox 19">
              <a:extLst>
                <a:ext uri="{FF2B5EF4-FFF2-40B4-BE49-F238E27FC236}">
                  <a16:creationId xmlns:a16="http://schemas.microsoft.com/office/drawing/2014/main" id="{CB91C53D-3C26-C2CF-1FC5-8B5A5F43D519}"/>
                </a:ext>
              </a:extLst>
            </p:cNvPr>
            <p:cNvSpPr txBox="1"/>
            <p:nvPr/>
          </p:nvSpPr>
          <p:spPr>
            <a:xfrm>
              <a:off x="4591252" y="6289439"/>
              <a:ext cx="1080745"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Energy (keV)</a:t>
              </a:r>
            </a:p>
          </p:txBody>
        </p:sp>
        <p:sp>
          <p:nvSpPr>
            <p:cNvPr id="21" name="TextBox 20">
              <a:extLst>
                <a:ext uri="{FF2B5EF4-FFF2-40B4-BE49-F238E27FC236}">
                  <a16:creationId xmlns:a16="http://schemas.microsoft.com/office/drawing/2014/main" id="{F3784BD2-239D-69F8-6E10-DCD0FA7C0A17}"/>
                </a:ext>
              </a:extLst>
            </p:cNvPr>
            <p:cNvSpPr txBox="1"/>
            <p:nvPr/>
          </p:nvSpPr>
          <p:spPr>
            <a:xfrm>
              <a:off x="3864086" y="6111550"/>
              <a:ext cx="482824"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12.5</a:t>
              </a:r>
            </a:p>
          </p:txBody>
        </p:sp>
        <p:sp>
          <p:nvSpPr>
            <p:cNvPr id="22" name="TextBox 21">
              <a:extLst>
                <a:ext uri="{FF2B5EF4-FFF2-40B4-BE49-F238E27FC236}">
                  <a16:creationId xmlns:a16="http://schemas.microsoft.com/office/drawing/2014/main" id="{E0EA8C1E-12C2-C07B-C2AC-FDBE7EA85F81}"/>
                </a:ext>
              </a:extLst>
            </p:cNvPr>
            <p:cNvSpPr txBox="1"/>
            <p:nvPr/>
          </p:nvSpPr>
          <p:spPr>
            <a:xfrm>
              <a:off x="4896916" y="6111550"/>
              <a:ext cx="482824"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13.5</a:t>
              </a:r>
            </a:p>
          </p:txBody>
        </p:sp>
        <p:sp>
          <p:nvSpPr>
            <p:cNvPr id="23" name="TextBox 22">
              <a:extLst>
                <a:ext uri="{FF2B5EF4-FFF2-40B4-BE49-F238E27FC236}">
                  <a16:creationId xmlns:a16="http://schemas.microsoft.com/office/drawing/2014/main" id="{7A484BCB-049B-2B7E-92E6-F4DE90B50265}"/>
                </a:ext>
              </a:extLst>
            </p:cNvPr>
            <p:cNvSpPr txBox="1"/>
            <p:nvPr/>
          </p:nvSpPr>
          <p:spPr>
            <a:xfrm>
              <a:off x="5909627" y="6111550"/>
              <a:ext cx="482824"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14.5</a:t>
              </a:r>
            </a:p>
          </p:txBody>
        </p:sp>
        <p:sp>
          <p:nvSpPr>
            <p:cNvPr id="24" name="TextBox 23">
              <a:extLst>
                <a:ext uri="{FF2B5EF4-FFF2-40B4-BE49-F238E27FC236}">
                  <a16:creationId xmlns:a16="http://schemas.microsoft.com/office/drawing/2014/main" id="{7FC3E718-61ED-1B90-17F4-998791DE8EF3}"/>
                </a:ext>
              </a:extLst>
            </p:cNvPr>
            <p:cNvSpPr txBox="1"/>
            <p:nvPr/>
          </p:nvSpPr>
          <p:spPr>
            <a:xfrm rot="16200000">
              <a:off x="3004348" y="5109310"/>
              <a:ext cx="901210"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yield (</a:t>
              </a:r>
              <a:r>
                <a:rPr kumimoji="0" lang="en-US" sz="1200" b="0" i="0" u="none" strike="noStrike" kern="1200" cap="none" spc="0" normalizeH="0" baseline="0" noProof="0" dirty="0" err="1">
                  <a:ln>
                    <a:noFill/>
                  </a:ln>
                  <a:solidFill>
                    <a:prstClr val="black"/>
                  </a:solidFill>
                  <a:effectLst/>
                  <a:uLnTx/>
                  <a:uFillTx/>
                  <a:latin typeface="Arial"/>
                  <a:ea typeface="+mn-ea"/>
                  <a:cs typeface="+mn-cs"/>
                </a:rPr>
                <a:t>a.u</a:t>
              </a:r>
              <a:r>
                <a:rPr kumimoji="0" lang="en-US" sz="1200" b="0" i="0" u="none" strike="noStrike" kern="1200" cap="none" spc="0" normalizeH="0" baseline="0" noProof="0" dirty="0">
                  <a:ln>
                    <a:noFill/>
                  </a:ln>
                  <a:solidFill>
                    <a:prstClr val="black"/>
                  </a:solidFill>
                  <a:effectLst/>
                  <a:uLnTx/>
                  <a:uFillTx/>
                  <a:latin typeface="Arial"/>
                  <a:ea typeface="+mn-ea"/>
                  <a:cs typeface="+mn-cs"/>
                </a:rPr>
                <a:t>.)</a:t>
              </a:r>
            </a:p>
          </p:txBody>
        </p:sp>
        <p:sp>
          <p:nvSpPr>
            <p:cNvPr id="48" name="TextBox 47">
              <a:extLst>
                <a:ext uri="{FF2B5EF4-FFF2-40B4-BE49-F238E27FC236}">
                  <a16:creationId xmlns:a16="http://schemas.microsoft.com/office/drawing/2014/main" id="{FC45E82C-8087-2203-58CB-2154BCCA64D3}"/>
                </a:ext>
              </a:extLst>
            </p:cNvPr>
            <p:cNvSpPr txBox="1"/>
            <p:nvPr/>
          </p:nvSpPr>
          <p:spPr>
            <a:xfrm>
              <a:off x="3596751" y="3883955"/>
              <a:ext cx="201369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THz gun energy record</a:t>
              </a:r>
            </a:p>
          </p:txBody>
        </p:sp>
      </p:grpSp>
    </p:spTree>
    <p:extLst>
      <p:ext uri="{BB962C8B-B14F-4D97-AF65-F5344CB8AC3E}">
        <p14:creationId xmlns:p14="http://schemas.microsoft.com/office/powerpoint/2010/main" val="176074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par>
                                <p:cTn id="8" presetID="9"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par>
                                <p:cTn id="11" presetID="9" presetClass="entr" presetSubtype="0" fill="hold"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dissolve">
                                      <p:cBhvr>
                                        <p:cTn id="13" dur="500"/>
                                        <p:tgtEl>
                                          <p:spTgt spid="4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dissolve">
                                      <p:cBhvr>
                                        <p:cTn id="18" dur="500"/>
                                        <p:tgtEl>
                                          <p:spTgt spid="52"/>
                                        </p:tgtEl>
                                      </p:cBhvr>
                                    </p:animEffect>
                                  </p:childTnLst>
                                </p:cTn>
                              </p:par>
                              <p:par>
                                <p:cTn id="19" presetID="9" presetClass="entr" presetSubtype="0" fill="hold" nodeType="with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dissolve">
                                      <p:cBhvr>
                                        <p:cTn id="21" dur="500"/>
                                        <p:tgtEl>
                                          <p:spTgt spid="50"/>
                                        </p:tgtEl>
                                      </p:cBhvr>
                                    </p:animEffect>
                                  </p:childTnLst>
                                </p:cTn>
                              </p:par>
                              <p:par>
                                <p:cTn id="22" presetID="9" presetClass="entr" presetSubtype="0" fill="hold" nodeType="with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dissolve">
                                      <p:cBhvr>
                                        <p:cTn id="2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62239-7E5C-3708-1A90-72735D1F5F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71FA97-40CB-E85F-362D-F88C0330417E}"/>
              </a:ext>
            </a:extLst>
          </p:cNvPr>
          <p:cNvSpPr>
            <a:spLocks noGrp="1"/>
          </p:cNvSpPr>
          <p:nvPr>
            <p:ph type="title"/>
          </p:nvPr>
        </p:nvSpPr>
        <p:spPr/>
        <p:txBody>
          <a:bodyPr/>
          <a:lstStyle/>
          <a:p>
            <a:r>
              <a:rPr lang="en-US" dirty="0"/>
              <a:t>THz-Driven Accelerator Technology is Taking Off</a:t>
            </a:r>
          </a:p>
        </p:txBody>
      </p:sp>
      <p:sp>
        <p:nvSpPr>
          <p:cNvPr id="3" name="Footer Placeholder 2">
            <a:extLst>
              <a:ext uri="{FF2B5EF4-FFF2-40B4-BE49-F238E27FC236}">
                <a16:creationId xmlns:a16="http://schemas.microsoft.com/office/drawing/2014/main" id="{EBA0C998-9A92-D706-10A1-FBE20BB47AEC}"/>
              </a:ext>
            </a:extLst>
          </p:cNvPr>
          <p:cNvSpPr>
            <a:spLocks noGrp="1"/>
          </p:cNvSpPr>
          <p:nvPr>
            <p:ph type="ftr" sz="quarter" idx="11"/>
          </p:nvPr>
        </p:nvSpPr>
        <p:spPr/>
        <p:txBody>
          <a:bodyPr/>
          <a:lstStyle/>
          <a:p>
            <a:r>
              <a:rPr lang="en-US"/>
              <a:t>N.H. Matlis | PhASE26 | Sept 21</a:t>
            </a:r>
          </a:p>
        </p:txBody>
      </p:sp>
      <p:grpSp>
        <p:nvGrpSpPr>
          <p:cNvPr id="37" name="Group 36">
            <a:extLst>
              <a:ext uri="{FF2B5EF4-FFF2-40B4-BE49-F238E27FC236}">
                <a16:creationId xmlns:a16="http://schemas.microsoft.com/office/drawing/2014/main" id="{D4F54DBA-3142-ED84-5680-1A176C1D2BDB}"/>
              </a:ext>
            </a:extLst>
          </p:cNvPr>
          <p:cNvGrpSpPr/>
          <p:nvPr/>
        </p:nvGrpSpPr>
        <p:grpSpPr>
          <a:xfrm>
            <a:off x="4608895" y="505496"/>
            <a:ext cx="3557790" cy="1802175"/>
            <a:chOff x="148856" y="2192997"/>
            <a:chExt cx="3557790" cy="1802175"/>
          </a:xfrm>
        </p:grpSpPr>
        <p:pic>
          <p:nvPicPr>
            <p:cNvPr id="11" name="Picture 10">
              <a:extLst>
                <a:ext uri="{FF2B5EF4-FFF2-40B4-BE49-F238E27FC236}">
                  <a16:creationId xmlns:a16="http://schemas.microsoft.com/office/drawing/2014/main" id="{DE0C6114-759D-D5C4-DC32-1EBC9DC9C8B3}"/>
                </a:ext>
              </a:extLst>
            </p:cNvPr>
            <p:cNvPicPr>
              <a:picLocks noChangeAspect="1"/>
            </p:cNvPicPr>
            <p:nvPr/>
          </p:nvPicPr>
          <p:blipFill>
            <a:blip r:embed="rId2"/>
            <a:stretch>
              <a:fillRect/>
            </a:stretch>
          </p:blipFill>
          <p:spPr>
            <a:xfrm>
              <a:off x="148856" y="2466753"/>
              <a:ext cx="3557790" cy="1302936"/>
            </a:xfrm>
            <a:prstGeom prst="rect">
              <a:avLst/>
            </a:prstGeom>
          </p:spPr>
        </p:pic>
        <p:sp>
          <p:nvSpPr>
            <p:cNvPr id="12" name="TextBox 11">
              <a:extLst>
                <a:ext uri="{FF2B5EF4-FFF2-40B4-BE49-F238E27FC236}">
                  <a16:creationId xmlns:a16="http://schemas.microsoft.com/office/drawing/2014/main" id="{DC160D65-69C0-DE0F-9046-F53EE584049C}"/>
                </a:ext>
              </a:extLst>
            </p:cNvPr>
            <p:cNvSpPr txBox="1"/>
            <p:nvPr/>
          </p:nvSpPr>
          <p:spPr>
            <a:xfrm>
              <a:off x="202018" y="2192997"/>
              <a:ext cx="1664495" cy="338554"/>
            </a:xfrm>
            <a:prstGeom prst="rect">
              <a:avLst/>
            </a:prstGeom>
            <a:noFill/>
          </p:spPr>
          <p:txBody>
            <a:bodyPr wrap="none" rtlCol="0">
              <a:spAutoFit/>
            </a:bodyPr>
            <a:lstStyle/>
            <a:p>
              <a:r>
                <a:rPr lang="en-US" sz="1600" dirty="0"/>
                <a:t>MeV Acceleration</a:t>
              </a:r>
            </a:p>
          </p:txBody>
        </p:sp>
        <p:sp>
          <p:nvSpPr>
            <p:cNvPr id="30" name="TextBox 29">
              <a:extLst>
                <a:ext uri="{FF2B5EF4-FFF2-40B4-BE49-F238E27FC236}">
                  <a16:creationId xmlns:a16="http://schemas.microsoft.com/office/drawing/2014/main" id="{A0A9B61D-AC19-85EF-4AA8-BE49F0050197}"/>
                </a:ext>
              </a:extLst>
            </p:cNvPr>
            <p:cNvSpPr txBox="1"/>
            <p:nvPr/>
          </p:nvSpPr>
          <p:spPr>
            <a:xfrm>
              <a:off x="336377" y="3718173"/>
              <a:ext cx="2576283" cy="276999"/>
            </a:xfrm>
            <a:prstGeom prst="rect">
              <a:avLst/>
            </a:prstGeom>
            <a:noFill/>
          </p:spPr>
          <p:txBody>
            <a:bodyPr wrap="none" rtlCol="0">
              <a:spAutoFit/>
            </a:bodyPr>
            <a:lstStyle/>
            <a:p>
              <a:r>
                <a:rPr lang="en-US" sz="1200" dirty="0"/>
                <a:t>E. Curry et al., PRL </a:t>
              </a:r>
              <a:r>
                <a:rPr lang="en-US" sz="1200" b="1" dirty="0"/>
                <a:t>120</a:t>
              </a:r>
              <a:r>
                <a:rPr lang="en-US" sz="1200" dirty="0"/>
                <a:t>, 094801 (2018)</a:t>
              </a:r>
            </a:p>
          </p:txBody>
        </p:sp>
      </p:grpSp>
      <p:grpSp>
        <p:nvGrpSpPr>
          <p:cNvPr id="36" name="Group 35">
            <a:extLst>
              <a:ext uri="{FF2B5EF4-FFF2-40B4-BE49-F238E27FC236}">
                <a16:creationId xmlns:a16="http://schemas.microsoft.com/office/drawing/2014/main" id="{ABF0AE88-79DC-2295-AD79-5FC2D79E8D44}"/>
              </a:ext>
            </a:extLst>
          </p:cNvPr>
          <p:cNvGrpSpPr/>
          <p:nvPr/>
        </p:nvGrpSpPr>
        <p:grpSpPr>
          <a:xfrm>
            <a:off x="4399359" y="2335865"/>
            <a:ext cx="3468514" cy="2094223"/>
            <a:chOff x="6088913" y="2861086"/>
            <a:chExt cx="3468514" cy="2094223"/>
          </a:xfrm>
        </p:grpSpPr>
        <p:pic>
          <p:nvPicPr>
            <p:cNvPr id="14" name="Picture 13" descr="Fig. 1: Experimental set-up.">
              <a:extLst>
                <a:ext uri="{FF2B5EF4-FFF2-40B4-BE49-F238E27FC236}">
                  <a16:creationId xmlns:a16="http://schemas.microsoft.com/office/drawing/2014/main" id="{715AEA18-F7E6-F5BC-455E-EE180748F75C}"/>
                </a:ext>
              </a:extLst>
            </p:cNvPr>
            <p:cNvPicPr>
              <a:picLocks noChangeAspect="1"/>
            </p:cNvPicPr>
            <p:nvPr/>
          </p:nvPicPr>
          <p:blipFill>
            <a:blip r:embed="rId3"/>
            <a:stretch>
              <a:fillRect/>
            </a:stretch>
          </p:blipFill>
          <p:spPr>
            <a:xfrm>
              <a:off x="6308319" y="3191305"/>
              <a:ext cx="2652367" cy="1500253"/>
            </a:xfrm>
            <a:prstGeom prst="rect">
              <a:avLst/>
            </a:prstGeom>
          </p:spPr>
        </p:pic>
        <p:sp>
          <p:nvSpPr>
            <p:cNvPr id="16" name="TextBox 15">
              <a:extLst>
                <a:ext uri="{FF2B5EF4-FFF2-40B4-BE49-F238E27FC236}">
                  <a16:creationId xmlns:a16="http://schemas.microsoft.com/office/drawing/2014/main" id="{333BE1A4-E665-D6B3-45BB-6B5F764AE6C0}"/>
                </a:ext>
              </a:extLst>
            </p:cNvPr>
            <p:cNvSpPr txBox="1"/>
            <p:nvPr/>
          </p:nvSpPr>
          <p:spPr>
            <a:xfrm>
              <a:off x="6230780" y="2861086"/>
              <a:ext cx="1664495" cy="338554"/>
            </a:xfrm>
            <a:prstGeom prst="rect">
              <a:avLst/>
            </a:prstGeom>
            <a:noFill/>
          </p:spPr>
          <p:txBody>
            <a:bodyPr wrap="none" rtlCol="0">
              <a:spAutoFit/>
            </a:bodyPr>
            <a:lstStyle/>
            <a:p>
              <a:r>
                <a:rPr lang="en-US" sz="1600" dirty="0"/>
                <a:t>MeV Acceleration</a:t>
              </a:r>
            </a:p>
          </p:txBody>
        </p:sp>
        <p:sp>
          <p:nvSpPr>
            <p:cNvPr id="32" name="TextBox 31">
              <a:extLst>
                <a:ext uri="{FF2B5EF4-FFF2-40B4-BE49-F238E27FC236}">
                  <a16:creationId xmlns:a16="http://schemas.microsoft.com/office/drawing/2014/main" id="{3E5BF59A-05CC-1848-3E8E-52AAA130B90A}"/>
                </a:ext>
              </a:extLst>
            </p:cNvPr>
            <p:cNvSpPr txBox="1"/>
            <p:nvPr/>
          </p:nvSpPr>
          <p:spPr>
            <a:xfrm>
              <a:off x="6088913" y="4678310"/>
              <a:ext cx="3468514" cy="276999"/>
            </a:xfrm>
            <a:prstGeom prst="rect">
              <a:avLst/>
            </a:prstGeom>
            <a:noFill/>
          </p:spPr>
          <p:txBody>
            <a:bodyPr wrap="none" rtlCol="0">
              <a:spAutoFit/>
            </a:bodyPr>
            <a:lstStyle/>
            <a:p>
              <a:r>
                <a:rPr lang="en-US" sz="1200" dirty="0"/>
                <a:t>M. T. Hibberd et al., Nature Photonics </a:t>
              </a:r>
              <a:r>
                <a:rPr lang="en-US" sz="1200" b="1" dirty="0"/>
                <a:t>14</a:t>
              </a:r>
              <a:r>
                <a:rPr lang="en-US" sz="1200" dirty="0"/>
                <a:t>, 755 (2020)</a:t>
              </a:r>
            </a:p>
          </p:txBody>
        </p:sp>
      </p:grpSp>
      <p:grpSp>
        <p:nvGrpSpPr>
          <p:cNvPr id="39" name="Group 38">
            <a:extLst>
              <a:ext uri="{FF2B5EF4-FFF2-40B4-BE49-F238E27FC236}">
                <a16:creationId xmlns:a16="http://schemas.microsoft.com/office/drawing/2014/main" id="{4C92C1A5-081E-DA48-F146-F4D4E5E2FD31}"/>
              </a:ext>
            </a:extLst>
          </p:cNvPr>
          <p:cNvGrpSpPr/>
          <p:nvPr/>
        </p:nvGrpSpPr>
        <p:grpSpPr>
          <a:xfrm>
            <a:off x="203591" y="2191777"/>
            <a:ext cx="3860843" cy="1781512"/>
            <a:chOff x="7650993" y="2129904"/>
            <a:chExt cx="3860843" cy="1781512"/>
          </a:xfrm>
        </p:grpSpPr>
        <p:sp>
          <p:nvSpPr>
            <p:cNvPr id="7" name="TextBox 6">
              <a:extLst>
                <a:ext uri="{FF2B5EF4-FFF2-40B4-BE49-F238E27FC236}">
                  <a16:creationId xmlns:a16="http://schemas.microsoft.com/office/drawing/2014/main" id="{3248A6A6-B24C-4184-1E0C-D2040957C8F2}"/>
                </a:ext>
              </a:extLst>
            </p:cNvPr>
            <p:cNvSpPr txBox="1"/>
            <p:nvPr/>
          </p:nvSpPr>
          <p:spPr>
            <a:xfrm>
              <a:off x="7685256" y="3634417"/>
              <a:ext cx="2535438" cy="276999"/>
            </a:xfrm>
            <a:prstGeom prst="rect">
              <a:avLst/>
            </a:prstGeom>
            <a:noFill/>
          </p:spPr>
          <p:txBody>
            <a:bodyPr wrap="none" rtlCol="0">
              <a:spAutoFit/>
            </a:bodyPr>
            <a:lstStyle/>
            <a:p>
              <a:r>
                <a:rPr lang="en-US" sz="1200" dirty="0"/>
                <a:t>L. Zhao et al., PRL </a:t>
              </a:r>
              <a:r>
                <a:rPr lang="en-US" sz="1200" b="1" dirty="0"/>
                <a:t>124</a:t>
              </a:r>
              <a:r>
                <a:rPr lang="en-US" sz="1200" dirty="0"/>
                <a:t>, 054802 (2020)</a:t>
              </a:r>
            </a:p>
          </p:txBody>
        </p:sp>
        <p:pic>
          <p:nvPicPr>
            <p:cNvPr id="8" name="Picture 7">
              <a:extLst>
                <a:ext uri="{FF2B5EF4-FFF2-40B4-BE49-F238E27FC236}">
                  <a16:creationId xmlns:a16="http://schemas.microsoft.com/office/drawing/2014/main" id="{6E3E6ABF-70E2-F922-F48D-13B49C2DD122}"/>
                </a:ext>
              </a:extLst>
            </p:cNvPr>
            <p:cNvPicPr>
              <a:picLocks noChangeAspect="1"/>
            </p:cNvPicPr>
            <p:nvPr/>
          </p:nvPicPr>
          <p:blipFill>
            <a:blip r:embed="rId4"/>
            <a:srcRect l="6862" r="7365" b="25675"/>
            <a:stretch>
              <a:fillRect/>
            </a:stretch>
          </p:blipFill>
          <p:spPr>
            <a:xfrm>
              <a:off x="7778201" y="2607068"/>
              <a:ext cx="2711302" cy="786162"/>
            </a:xfrm>
            <a:prstGeom prst="rect">
              <a:avLst/>
            </a:prstGeom>
          </p:spPr>
        </p:pic>
        <p:pic>
          <p:nvPicPr>
            <p:cNvPr id="5" name="Picture 4">
              <a:extLst>
                <a:ext uri="{FF2B5EF4-FFF2-40B4-BE49-F238E27FC236}">
                  <a16:creationId xmlns:a16="http://schemas.microsoft.com/office/drawing/2014/main" id="{FB19FF8C-637E-D5BF-746B-326015565909}"/>
                </a:ext>
              </a:extLst>
            </p:cNvPr>
            <p:cNvPicPr>
              <a:picLocks noChangeAspect="1"/>
            </p:cNvPicPr>
            <p:nvPr/>
          </p:nvPicPr>
          <p:blipFill>
            <a:blip r:embed="rId5"/>
            <a:srcRect r="47850" b="23636"/>
            <a:stretch>
              <a:fillRect/>
            </a:stretch>
          </p:blipFill>
          <p:spPr>
            <a:xfrm>
              <a:off x="10492169" y="2480237"/>
              <a:ext cx="1019667" cy="1225660"/>
            </a:xfrm>
            <a:prstGeom prst="rect">
              <a:avLst/>
            </a:prstGeom>
          </p:spPr>
        </p:pic>
        <p:sp>
          <p:nvSpPr>
            <p:cNvPr id="34" name="TextBox 33">
              <a:extLst>
                <a:ext uri="{FF2B5EF4-FFF2-40B4-BE49-F238E27FC236}">
                  <a16:creationId xmlns:a16="http://schemas.microsoft.com/office/drawing/2014/main" id="{0371BA24-BAF9-0465-BC97-7B68C5CADA85}"/>
                </a:ext>
              </a:extLst>
            </p:cNvPr>
            <p:cNvSpPr txBox="1"/>
            <p:nvPr/>
          </p:nvSpPr>
          <p:spPr>
            <a:xfrm>
              <a:off x="7650993" y="2129904"/>
              <a:ext cx="2850652" cy="338554"/>
            </a:xfrm>
            <a:prstGeom prst="rect">
              <a:avLst/>
            </a:prstGeom>
            <a:noFill/>
          </p:spPr>
          <p:txBody>
            <a:bodyPr wrap="none" rtlCol="0">
              <a:spAutoFit/>
            </a:bodyPr>
            <a:lstStyle/>
            <a:p>
              <a:r>
                <a:rPr lang="en-US" sz="1600" dirty="0"/>
                <a:t>MeV compression and streaking</a:t>
              </a:r>
            </a:p>
          </p:txBody>
        </p:sp>
      </p:grpSp>
      <p:grpSp>
        <p:nvGrpSpPr>
          <p:cNvPr id="43" name="Group 42">
            <a:extLst>
              <a:ext uri="{FF2B5EF4-FFF2-40B4-BE49-F238E27FC236}">
                <a16:creationId xmlns:a16="http://schemas.microsoft.com/office/drawing/2014/main" id="{C77FC910-3B6C-EB85-52B8-551D2FB0D4D7}"/>
              </a:ext>
            </a:extLst>
          </p:cNvPr>
          <p:cNvGrpSpPr/>
          <p:nvPr/>
        </p:nvGrpSpPr>
        <p:grpSpPr>
          <a:xfrm>
            <a:off x="154210" y="636035"/>
            <a:ext cx="4098045" cy="1516497"/>
            <a:chOff x="176243" y="404681"/>
            <a:chExt cx="4098045" cy="1516497"/>
          </a:xfrm>
        </p:grpSpPr>
        <p:pic>
          <p:nvPicPr>
            <p:cNvPr id="22" name="Picture 21">
              <a:extLst>
                <a:ext uri="{FF2B5EF4-FFF2-40B4-BE49-F238E27FC236}">
                  <a16:creationId xmlns:a16="http://schemas.microsoft.com/office/drawing/2014/main" id="{B97C17B4-5B1D-EAAA-E575-B21C80A23416}"/>
                </a:ext>
              </a:extLst>
            </p:cNvPr>
            <p:cNvPicPr>
              <a:picLocks noChangeAspect="1"/>
            </p:cNvPicPr>
            <p:nvPr/>
          </p:nvPicPr>
          <p:blipFill>
            <a:blip r:embed="rId6"/>
            <a:srcRect l="7763" r="5770" b="22538"/>
            <a:stretch>
              <a:fillRect/>
            </a:stretch>
          </p:blipFill>
          <p:spPr>
            <a:xfrm>
              <a:off x="235527" y="666118"/>
              <a:ext cx="2909455" cy="1032519"/>
            </a:xfrm>
            <a:prstGeom prst="rect">
              <a:avLst/>
            </a:prstGeom>
          </p:spPr>
        </p:pic>
        <p:sp>
          <p:nvSpPr>
            <p:cNvPr id="9" name="TextBox 8">
              <a:extLst>
                <a:ext uri="{FF2B5EF4-FFF2-40B4-BE49-F238E27FC236}">
                  <a16:creationId xmlns:a16="http://schemas.microsoft.com/office/drawing/2014/main" id="{0C53C5FD-C938-7EB9-BFF2-B6F5ACC87168}"/>
                </a:ext>
              </a:extLst>
            </p:cNvPr>
            <p:cNvSpPr txBox="1"/>
            <p:nvPr/>
          </p:nvSpPr>
          <p:spPr>
            <a:xfrm>
              <a:off x="176243" y="1644179"/>
              <a:ext cx="3701270" cy="276999"/>
            </a:xfrm>
            <a:prstGeom prst="rect">
              <a:avLst/>
            </a:prstGeom>
            <a:noFill/>
          </p:spPr>
          <p:txBody>
            <a:bodyPr wrap="none" rtlCol="0">
              <a:spAutoFit/>
            </a:bodyPr>
            <a:lstStyle/>
            <a:p>
              <a:r>
                <a:rPr lang="en-US" sz="1200" dirty="0"/>
                <a:t>L. Zhao et al., Phys. Rev. Accel. Beams </a:t>
              </a:r>
              <a:r>
                <a:rPr lang="en-US" sz="1200" b="1" dirty="0"/>
                <a:t>21</a:t>
              </a:r>
              <a:r>
                <a:rPr lang="en-US" sz="1200" dirty="0"/>
                <a:t>, 082801 (2018)</a:t>
              </a:r>
            </a:p>
          </p:txBody>
        </p:sp>
        <p:sp>
          <p:nvSpPr>
            <p:cNvPr id="4" name="TextBox 3">
              <a:extLst>
                <a:ext uri="{FF2B5EF4-FFF2-40B4-BE49-F238E27FC236}">
                  <a16:creationId xmlns:a16="http://schemas.microsoft.com/office/drawing/2014/main" id="{CD7060A8-C522-2E0C-5730-63C244E62DDE}"/>
                </a:ext>
              </a:extLst>
            </p:cNvPr>
            <p:cNvSpPr txBox="1"/>
            <p:nvPr/>
          </p:nvSpPr>
          <p:spPr>
            <a:xfrm>
              <a:off x="418214" y="404681"/>
              <a:ext cx="2850652" cy="338554"/>
            </a:xfrm>
            <a:prstGeom prst="rect">
              <a:avLst/>
            </a:prstGeom>
            <a:noFill/>
          </p:spPr>
          <p:txBody>
            <a:bodyPr wrap="none" rtlCol="0">
              <a:spAutoFit/>
            </a:bodyPr>
            <a:lstStyle/>
            <a:p>
              <a:r>
                <a:rPr lang="en-US" sz="1600" dirty="0"/>
                <a:t>MeV compression and streaking</a:t>
              </a:r>
            </a:p>
          </p:txBody>
        </p:sp>
        <p:pic>
          <p:nvPicPr>
            <p:cNvPr id="35" name="Picture 34">
              <a:extLst>
                <a:ext uri="{FF2B5EF4-FFF2-40B4-BE49-F238E27FC236}">
                  <a16:creationId xmlns:a16="http://schemas.microsoft.com/office/drawing/2014/main" id="{F47D131B-6ACC-8C4E-02E7-68806C5A7EFB}"/>
                </a:ext>
              </a:extLst>
            </p:cNvPr>
            <p:cNvPicPr>
              <a:picLocks noChangeAspect="1"/>
            </p:cNvPicPr>
            <p:nvPr/>
          </p:nvPicPr>
          <p:blipFill>
            <a:blip r:embed="rId7"/>
            <a:srcRect r="51914" b="73943"/>
            <a:stretch>
              <a:fillRect/>
            </a:stretch>
          </p:blipFill>
          <p:spPr>
            <a:xfrm>
              <a:off x="3302859" y="626298"/>
              <a:ext cx="971429" cy="575181"/>
            </a:xfrm>
            <a:prstGeom prst="rect">
              <a:avLst/>
            </a:prstGeom>
          </p:spPr>
        </p:pic>
      </p:grpSp>
      <p:grpSp>
        <p:nvGrpSpPr>
          <p:cNvPr id="48" name="Group 47">
            <a:extLst>
              <a:ext uri="{FF2B5EF4-FFF2-40B4-BE49-F238E27FC236}">
                <a16:creationId xmlns:a16="http://schemas.microsoft.com/office/drawing/2014/main" id="{6ED4858A-6ACF-E1D1-8C91-FB870007F3E8}"/>
              </a:ext>
            </a:extLst>
          </p:cNvPr>
          <p:cNvGrpSpPr/>
          <p:nvPr/>
        </p:nvGrpSpPr>
        <p:grpSpPr>
          <a:xfrm>
            <a:off x="8427478" y="532210"/>
            <a:ext cx="3217351" cy="1939221"/>
            <a:chOff x="8372392" y="1649587"/>
            <a:chExt cx="3217351" cy="1939221"/>
          </a:xfrm>
        </p:grpSpPr>
        <p:sp>
          <p:nvSpPr>
            <p:cNvPr id="49" name="TextBox 48">
              <a:extLst>
                <a:ext uri="{FF2B5EF4-FFF2-40B4-BE49-F238E27FC236}">
                  <a16:creationId xmlns:a16="http://schemas.microsoft.com/office/drawing/2014/main" id="{2E0F3CBC-A313-8F72-4E89-DAB30409B318}"/>
                </a:ext>
              </a:extLst>
            </p:cNvPr>
            <p:cNvSpPr txBox="1"/>
            <p:nvPr/>
          </p:nvSpPr>
          <p:spPr>
            <a:xfrm>
              <a:off x="8596467" y="3311809"/>
              <a:ext cx="2828916" cy="276999"/>
            </a:xfrm>
            <a:prstGeom prst="rect">
              <a:avLst/>
            </a:prstGeom>
            <a:noFill/>
          </p:spPr>
          <p:txBody>
            <a:bodyPr wrap="none" rtlCol="0">
              <a:spAutoFit/>
            </a:bodyPr>
            <a:lstStyle/>
            <a:p>
              <a:r>
                <a:rPr lang="en-US" sz="1200" dirty="0"/>
                <a:t>E. C. Snively et al., PRL </a:t>
              </a:r>
              <a:r>
                <a:rPr lang="en-US" sz="1200" b="1" dirty="0"/>
                <a:t>124</a:t>
              </a:r>
              <a:r>
                <a:rPr lang="en-US" sz="1200" dirty="0"/>
                <a:t>, 054802 (2020)</a:t>
              </a:r>
            </a:p>
          </p:txBody>
        </p:sp>
        <p:pic>
          <p:nvPicPr>
            <p:cNvPr id="50" name="Picture 49">
              <a:extLst>
                <a:ext uri="{FF2B5EF4-FFF2-40B4-BE49-F238E27FC236}">
                  <a16:creationId xmlns:a16="http://schemas.microsoft.com/office/drawing/2014/main" id="{1D7A7893-25CE-7EF3-3969-C3E71FAC1498}"/>
                </a:ext>
              </a:extLst>
            </p:cNvPr>
            <p:cNvPicPr>
              <a:picLocks noChangeAspect="1"/>
            </p:cNvPicPr>
            <p:nvPr/>
          </p:nvPicPr>
          <p:blipFill>
            <a:blip r:embed="rId8"/>
            <a:stretch>
              <a:fillRect/>
            </a:stretch>
          </p:blipFill>
          <p:spPr>
            <a:xfrm>
              <a:off x="8453417" y="1953839"/>
              <a:ext cx="3136326" cy="1333784"/>
            </a:xfrm>
            <a:prstGeom prst="rect">
              <a:avLst/>
            </a:prstGeom>
          </p:spPr>
        </p:pic>
        <p:sp>
          <p:nvSpPr>
            <p:cNvPr id="51" name="TextBox 50">
              <a:extLst>
                <a:ext uri="{FF2B5EF4-FFF2-40B4-BE49-F238E27FC236}">
                  <a16:creationId xmlns:a16="http://schemas.microsoft.com/office/drawing/2014/main" id="{4233B313-DE93-C26F-79B4-B936779FE2DC}"/>
                </a:ext>
              </a:extLst>
            </p:cNvPr>
            <p:cNvSpPr txBox="1"/>
            <p:nvPr/>
          </p:nvSpPr>
          <p:spPr>
            <a:xfrm>
              <a:off x="8372392" y="1649587"/>
              <a:ext cx="2850652" cy="338554"/>
            </a:xfrm>
            <a:prstGeom prst="rect">
              <a:avLst/>
            </a:prstGeom>
            <a:noFill/>
          </p:spPr>
          <p:txBody>
            <a:bodyPr wrap="none" rtlCol="0">
              <a:spAutoFit/>
            </a:bodyPr>
            <a:lstStyle/>
            <a:p>
              <a:r>
                <a:rPr lang="en-US" sz="1600" dirty="0"/>
                <a:t>MeV compression and streaking</a:t>
              </a:r>
            </a:p>
          </p:txBody>
        </p:sp>
      </p:grpSp>
      <p:grpSp>
        <p:nvGrpSpPr>
          <p:cNvPr id="62" name="Group 61">
            <a:extLst>
              <a:ext uri="{FF2B5EF4-FFF2-40B4-BE49-F238E27FC236}">
                <a16:creationId xmlns:a16="http://schemas.microsoft.com/office/drawing/2014/main" id="{5465F888-BF2E-13F1-A498-2A6E071B6D34}"/>
              </a:ext>
            </a:extLst>
          </p:cNvPr>
          <p:cNvGrpSpPr/>
          <p:nvPr/>
        </p:nvGrpSpPr>
        <p:grpSpPr>
          <a:xfrm>
            <a:off x="186899" y="4269624"/>
            <a:ext cx="3007008" cy="2013631"/>
            <a:chOff x="214608" y="4075661"/>
            <a:chExt cx="3007008" cy="2013631"/>
          </a:xfrm>
        </p:grpSpPr>
        <p:pic>
          <p:nvPicPr>
            <p:cNvPr id="58" name="Picture 57">
              <a:extLst>
                <a:ext uri="{FF2B5EF4-FFF2-40B4-BE49-F238E27FC236}">
                  <a16:creationId xmlns:a16="http://schemas.microsoft.com/office/drawing/2014/main" id="{93C24014-FBC8-DBBD-36C6-D8B020D4FDE1}"/>
                </a:ext>
              </a:extLst>
            </p:cNvPr>
            <p:cNvPicPr>
              <a:picLocks noChangeAspect="1"/>
            </p:cNvPicPr>
            <p:nvPr/>
          </p:nvPicPr>
          <p:blipFill>
            <a:blip r:embed="rId9"/>
            <a:srcRect l="1861" r="1556" b="15924"/>
            <a:stretch>
              <a:fillRect/>
            </a:stretch>
          </p:blipFill>
          <p:spPr>
            <a:xfrm>
              <a:off x="286439" y="4359936"/>
              <a:ext cx="2864385" cy="1461321"/>
            </a:xfrm>
            <a:prstGeom prst="rect">
              <a:avLst/>
            </a:prstGeom>
          </p:spPr>
        </p:pic>
        <p:sp>
          <p:nvSpPr>
            <p:cNvPr id="59" name="TextBox 58">
              <a:extLst>
                <a:ext uri="{FF2B5EF4-FFF2-40B4-BE49-F238E27FC236}">
                  <a16:creationId xmlns:a16="http://schemas.microsoft.com/office/drawing/2014/main" id="{6C2D3E97-2CEB-1CE1-8468-1F9F664ADEEC}"/>
                </a:ext>
              </a:extLst>
            </p:cNvPr>
            <p:cNvSpPr txBox="1"/>
            <p:nvPr/>
          </p:nvSpPr>
          <p:spPr>
            <a:xfrm>
              <a:off x="274142" y="5812293"/>
              <a:ext cx="2947474" cy="276999"/>
            </a:xfrm>
            <a:prstGeom prst="rect">
              <a:avLst/>
            </a:prstGeom>
            <a:noFill/>
          </p:spPr>
          <p:txBody>
            <a:bodyPr wrap="none" rtlCol="0">
              <a:spAutoFit/>
            </a:bodyPr>
            <a:lstStyle/>
            <a:p>
              <a:r>
                <a:rPr lang="en-US" sz="1200" dirty="0"/>
                <a:t>H. Xu et al., </a:t>
              </a:r>
              <a:r>
                <a:rPr lang="en-US" sz="1200" i="1" u="sng" dirty="0">
                  <a:hlinkClick r:id="rId10"/>
                </a:rPr>
                <a:t>Nature Photonics</a:t>
              </a:r>
              <a:r>
                <a:rPr lang="en-US" sz="1200" dirty="0"/>
                <a:t> </a:t>
              </a:r>
              <a:r>
                <a:rPr lang="en-US" sz="1200" b="1" dirty="0"/>
                <a:t>15</a:t>
              </a:r>
              <a:r>
                <a:rPr lang="en-US" sz="1200" dirty="0"/>
                <a:t>, 426 (2021)</a:t>
              </a:r>
            </a:p>
          </p:txBody>
        </p:sp>
        <p:sp>
          <p:nvSpPr>
            <p:cNvPr id="61" name="TextBox 60">
              <a:extLst>
                <a:ext uri="{FF2B5EF4-FFF2-40B4-BE49-F238E27FC236}">
                  <a16:creationId xmlns:a16="http://schemas.microsoft.com/office/drawing/2014/main" id="{5980AC43-2051-C024-CC6A-1C10ADBD44BE}"/>
                </a:ext>
              </a:extLst>
            </p:cNvPr>
            <p:cNvSpPr txBox="1"/>
            <p:nvPr/>
          </p:nvSpPr>
          <p:spPr>
            <a:xfrm>
              <a:off x="214608" y="4075661"/>
              <a:ext cx="1664495" cy="338554"/>
            </a:xfrm>
            <a:prstGeom prst="rect">
              <a:avLst/>
            </a:prstGeom>
            <a:noFill/>
          </p:spPr>
          <p:txBody>
            <a:bodyPr wrap="none" rtlCol="0">
              <a:spAutoFit/>
            </a:bodyPr>
            <a:lstStyle/>
            <a:p>
              <a:r>
                <a:rPr lang="en-US" sz="1600" dirty="0"/>
                <a:t>MeV Acceleration</a:t>
              </a:r>
            </a:p>
          </p:txBody>
        </p:sp>
      </p:grpSp>
      <p:grpSp>
        <p:nvGrpSpPr>
          <p:cNvPr id="70" name="Group 69">
            <a:extLst>
              <a:ext uri="{FF2B5EF4-FFF2-40B4-BE49-F238E27FC236}">
                <a16:creationId xmlns:a16="http://schemas.microsoft.com/office/drawing/2014/main" id="{E6743078-0D58-83E7-4B28-2E4FA7DEFB15}"/>
              </a:ext>
            </a:extLst>
          </p:cNvPr>
          <p:cNvGrpSpPr/>
          <p:nvPr/>
        </p:nvGrpSpPr>
        <p:grpSpPr>
          <a:xfrm>
            <a:off x="8075364" y="2394841"/>
            <a:ext cx="4039518" cy="1924376"/>
            <a:chOff x="8152482" y="2582128"/>
            <a:chExt cx="4039518" cy="1924376"/>
          </a:xfrm>
        </p:grpSpPr>
        <p:pic>
          <p:nvPicPr>
            <p:cNvPr id="67" name="Picture 66">
              <a:extLst>
                <a:ext uri="{FF2B5EF4-FFF2-40B4-BE49-F238E27FC236}">
                  <a16:creationId xmlns:a16="http://schemas.microsoft.com/office/drawing/2014/main" id="{F4ADFC5C-C25C-A562-280A-EF265A686121}"/>
                </a:ext>
              </a:extLst>
            </p:cNvPr>
            <p:cNvPicPr>
              <a:picLocks noChangeAspect="1"/>
            </p:cNvPicPr>
            <p:nvPr/>
          </p:nvPicPr>
          <p:blipFill>
            <a:blip r:embed="rId11"/>
            <a:srcRect l="9757" r="11121" b="14691"/>
            <a:stretch>
              <a:fillRect/>
            </a:stretch>
          </p:blipFill>
          <p:spPr>
            <a:xfrm>
              <a:off x="8152482" y="2858937"/>
              <a:ext cx="2412694" cy="1375826"/>
            </a:xfrm>
            <a:prstGeom prst="rect">
              <a:avLst/>
            </a:prstGeom>
          </p:spPr>
        </p:pic>
        <p:sp>
          <p:nvSpPr>
            <p:cNvPr id="19" name="TextBox 18">
              <a:extLst>
                <a:ext uri="{FF2B5EF4-FFF2-40B4-BE49-F238E27FC236}">
                  <a16:creationId xmlns:a16="http://schemas.microsoft.com/office/drawing/2014/main" id="{F93BC1B5-D43D-B087-199A-FCBBFB9E4C26}"/>
                </a:ext>
              </a:extLst>
            </p:cNvPr>
            <p:cNvSpPr txBox="1"/>
            <p:nvPr/>
          </p:nvSpPr>
          <p:spPr>
            <a:xfrm>
              <a:off x="8271905" y="2582128"/>
              <a:ext cx="1664495" cy="338554"/>
            </a:xfrm>
            <a:prstGeom prst="rect">
              <a:avLst/>
            </a:prstGeom>
            <a:noFill/>
          </p:spPr>
          <p:txBody>
            <a:bodyPr wrap="none" rtlCol="0">
              <a:spAutoFit/>
            </a:bodyPr>
            <a:lstStyle/>
            <a:p>
              <a:r>
                <a:rPr lang="en-US" sz="1600" dirty="0"/>
                <a:t>MeV Acceleration</a:t>
              </a:r>
            </a:p>
          </p:txBody>
        </p:sp>
        <p:sp>
          <p:nvSpPr>
            <p:cNvPr id="68" name="TextBox 67">
              <a:extLst>
                <a:ext uri="{FF2B5EF4-FFF2-40B4-BE49-F238E27FC236}">
                  <a16:creationId xmlns:a16="http://schemas.microsoft.com/office/drawing/2014/main" id="{CDA48287-ACF3-674E-6FD1-2E28FD74CF56}"/>
                </a:ext>
              </a:extLst>
            </p:cNvPr>
            <p:cNvSpPr txBox="1"/>
            <p:nvPr/>
          </p:nvSpPr>
          <p:spPr>
            <a:xfrm>
              <a:off x="8331716" y="4229505"/>
              <a:ext cx="2549031" cy="276999"/>
            </a:xfrm>
            <a:prstGeom prst="rect">
              <a:avLst/>
            </a:prstGeom>
            <a:noFill/>
          </p:spPr>
          <p:txBody>
            <a:bodyPr wrap="none" rtlCol="0">
              <a:spAutoFit/>
            </a:bodyPr>
            <a:lstStyle/>
            <a:p>
              <a:r>
                <a:rPr lang="en-US" sz="1200" dirty="0"/>
                <a:t>H. Tang et al., PRL </a:t>
              </a:r>
              <a:r>
                <a:rPr lang="en-US" sz="1200" b="1" dirty="0"/>
                <a:t>127</a:t>
              </a:r>
              <a:r>
                <a:rPr lang="en-US" sz="1200" dirty="0"/>
                <a:t>, 074801 (2021)</a:t>
              </a:r>
            </a:p>
          </p:txBody>
        </p:sp>
        <p:pic>
          <p:nvPicPr>
            <p:cNvPr id="69" name="Picture 68">
              <a:extLst>
                <a:ext uri="{FF2B5EF4-FFF2-40B4-BE49-F238E27FC236}">
                  <a16:creationId xmlns:a16="http://schemas.microsoft.com/office/drawing/2014/main" id="{7A4A0E77-D7CE-257C-BB7D-18F86F30FE6F}"/>
                </a:ext>
              </a:extLst>
            </p:cNvPr>
            <p:cNvPicPr>
              <a:picLocks noChangeAspect="1"/>
            </p:cNvPicPr>
            <p:nvPr/>
          </p:nvPicPr>
          <p:blipFill>
            <a:blip r:embed="rId12"/>
            <a:srcRect b="31535"/>
            <a:stretch>
              <a:fillRect/>
            </a:stretch>
          </p:blipFill>
          <p:spPr>
            <a:xfrm>
              <a:off x="10639885" y="3028558"/>
              <a:ext cx="1552115" cy="1003615"/>
            </a:xfrm>
            <a:prstGeom prst="rect">
              <a:avLst/>
            </a:prstGeom>
          </p:spPr>
        </p:pic>
      </p:grpSp>
      <p:grpSp>
        <p:nvGrpSpPr>
          <p:cNvPr id="13" name="Group 12">
            <a:extLst>
              <a:ext uri="{FF2B5EF4-FFF2-40B4-BE49-F238E27FC236}">
                <a16:creationId xmlns:a16="http://schemas.microsoft.com/office/drawing/2014/main" id="{BCA14098-CC42-0412-CF28-8032DB1DE076}"/>
              </a:ext>
            </a:extLst>
          </p:cNvPr>
          <p:cNvGrpSpPr/>
          <p:nvPr/>
        </p:nvGrpSpPr>
        <p:grpSpPr>
          <a:xfrm>
            <a:off x="3622787" y="4431461"/>
            <a:ext cx="3328857" cy="2215431"/>
            <a:chOff x="8208641" y="4334478"/>
            <a:chExt cx="3328857" cy="2215431"/>
          </a:xfrm>
        </p:grpSpPr>
        <p:sp>
          <p:nvSpPr>
            <p:cNvPr id="72" name="TextBox 71">
              <a:extLst>
                <a:ext uri="{FF2B5EF4-FFF2-40B4-BE49-F238E27FC236}">
                  <a16:creationId xmlns:a16="http://schemas.microsoft.com/office/drawing/2014/main" id="{4F7E1D4D-4D39-0682-0346-CDAC5F6B2F5B}"/>
                </a:ext>
              </a:extLst>
            </p:cNvPr>
            <p:cNvSpPr txBox="1"/>
            <p:nvPr/>
          </p:nvSpPr>
          <p:spPr>
            <a:xfrm>
              <a:off x="8302639" y="6272910"/>
              <a:ext cx="3103157" cy="276999"/>
            </a:xfrm>
            <a:prstGeom prst="rect">
              <a:avLst/>
            </a:prstGeom>
            <a:noFill/>
          </p:spPr>
          <p:txBody>
            <a:bodyPr wrap="none" rtlCol="0">
              <a:spAutoFit/>
            </a:bodyPr>
            <a:lstStyle/>
            <a:p>
              <a:r>
                <a:rPr lang="en-US" sz="1200" dirty="0"/>
                <a:t>X.-Q. Yu et al., </a:t>
              </a:r>
              <a:r>
                <a:rPr lang="en-US" sz="1200" i="1" u="sng" dirty="0">
                  <a:hlinkClick r:id="rId10"/>
                </a:rPr>
                <a:t>Nature Photonics</a:t>
              </a:r>
              <a:r>
                <a:rPr lang="en-US" sz="1200" dirty="0"/>
                <a:t> </a:t>
              </a:r>
              <a:r>
                <a:rPr lang="en-US" sz="1200" b="1" dirty="0"/>
                <a:t>17</a:t>
              </a:r>
              <a:r>
                <a:rPr lang="en-US" sz="1200" dirty="0"/>
                <a:t>, 957 (2023)</a:t>
              </a:r>
            </a:p>
          </p:txBody>
        </p:sp>
        <p:pic>
          <p:nvPicPr>
            <p:cNvPr id="73" name="Picture 72">
              <a:extLst>
                <a:ext uri="{FF2B5EF4-FFF2-40B4-BE49-F238E27FC236}">
                  <a16:creationId xmlns:a16="http://schemas.microsoft.com/office/drawing/2014/main" id="{1685AE99-0F46-66CD-2D7F-5914E8CEC44D}"/>
                </a:ext>
              </a:extLst>
            </p:cNvPr>
            <p:cNvPicPr>
              <a:picLocks noChangeAspect="1"/>
            </p:cNvPicPr>
            <p:nvPr/>
          </p:nvPicPr>
          <p:blipFill>
            <a:blip r:embed="rId13"/>
            <a:srcRect l="11907" t="13220" r="10409" b="18618"/>
            <a:stretch>
              <a:fillRect/>
            </a:stretch>
          </p:blipFill>
          <p:spPr>
            <a:xfrm>
              <a:off x="8243454" y="4625248"/>
              <a:ext cx="3294044" cy="1642408"/>
            </a:xfrm>
            <a:prstGeom prst="rect">
              <a:avLst/>
            </a:prstGeom>
          </p:spPr>
        </p:pic>
        <p:sp>
          <p:nvSpPr>
            <p:cNvPr id="10" name="TextBox 9">
              <a:extLst>
                <a:ext uri="{FF2B5EF4-FFF2-40B4-BE49-F238E27FC236}">
                  <a16:creationId xmlns:a16="http://schemas.microsoft.com/office/drawing/2014/main" id="{F9988E17-F0C4-7AFB-DFC2-311EC80E51DD}"/>
                </a:ext>
              </a:extLst>
            </p:cNvPr>
            <p:cNvSpPr txBox="1"/>
            <p:nvPr/>
          </p:nvSpPr>
          <p:spPr>
            <a:xfrm>
              <a:off x="8208641" y="4334478"/>
              <a:ext cx="1664495" cy="338554"/>
            </a:xfrm>
            <a:prstGeom prst="rect">
              <a:avLst/>
            </a:prstGeom>
            <a:noFill/>
          </p:spPr>
          <p:txBody>
            <a:bodyPr wrap="none" rtlCol="0">
              <a:spAutoFit/>
            </a:bodyPr>
            <a:lstStyle/>
            <a:p>
              <a:r>
                <a:rPr lang="en-US" sz="1600" dirty="0"/>
                <a:t>MeV Acceleration</a:t>
              </a:r>
            </a:p>
          </p:txBody>
        </p:sp>
      </p:grpSp>
      <p:grpSp>
        <p:nvGrpSpPr>
          <p:cNvPr id="21" name="Group 20">
            <a:extLst>
              <a:ext uri="{FF2B5EF4-FFF2-40B4-BE49-F238E27FC236}">
                <a16:creationId xmlns:a16="http://schemas.microsoft.com/office/drawing/2014/main" id="{ED69D19C-BEE0-7BC3-B9FA-4A12A07D1093}"/>
              </a:ext>
            </a:extLst>
          </p:cNvPr>
          <p:cNvGrpSpPr/>
          <p:nvPr/>
        </p:nvGrpSpPr>
        <p:grpSpPr>
          <a:xfrm>
            <a:off x="7385440" y="4630177"/>
            <a:ext cx="4806560" cy="1846248"/>
            <a:chOff x="7385440" y="4741013"/>
            <a:chExt cx="4806560" cy="1846248"/>
          </a:xfrm>
        </p:grpSpPr>
        <p:sp>
          <p:nvSpPr>
            <p:cNvPr id="15" name="TextBox 14">
              <a:extLst>
                <a:ext uri="{FF2B5EF4-FFF2-40B4-BE49-F238E27FC236}">
                  <a16:creationId xmlns:a16="http://schemas.microsoft.com/office/drawing/2014/main" id="{FDF19802-F643-2F63-77AF-A4D182C27222}"/>
                </a:ext>
              </a:extLst>
            </p:cNvPr>
            <p:cNvSpPr txBox="1"/>
            <p:nvPr/>
          </p:nvSpPr>
          <p:spPr>
            <a:xfrm>
              <a:off x="7547504" y="6310262"/>
              <a:ext cx="299580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effectLst/>
                  <a:uLnTx/>
                  <a:uFillTx/>
                  <a:latin typeface="Calibri" panose="020F0502020204030204"/>
                  <a:ea typeface="+mn-ea"/>
                  <a:cs typeface="+mn-cs"/>
                </a:rPr>
                <a:t>M. Lenz et al., </a:t>
              </a:r>
              <a:r>
                <a:rPr kumimoji="0" lang="en-US" sz="1200" b="0" i="0" u="none" strike="noStrike" kern="1200" cap="none" spc="0" normalizeH="0" baseline="0" noProof="0" dirty="0" err="1">
                  <a:ln>
                    <a:noFill/>
                  </a:ln>
                  <a:effectLst/>
                  <a:uLnTx/>
                  <a:uFillTx/>
                  <a:latin typeface="Calibri" panose="020F0502020204030204"/>
                  <a:ea typeface="+mn-ea"/>
                  <a:cs typeface="+mn-cs"/>
                </a:rPr>
                <a:t>arXiv</a:t>
              </a:r>
              <a:r>
                <a:rPr kumimoji="0" lang="en-US" sz="1200" b="0" i="0" u="none" strike="noStrike" kern="1200" cap="none" spc="0" normalizeH="0" baseline="0" noProof="0" dirty="0">
                  <a:ln>
                    <a:noFill/>
                  </a:ln>
                  <a:effectLst/>
                  <a:uLnTx/>
                  <a:uFillTx/>
                  <a:latin typeface="Calibri" panose="020F0502020204030204"/>
                  <a:ea typeface="+mn-ea"/>
                  <a:cs typeface="+mn-cs"/>
                </a:rPr>
                <a:t>: 2605.00125v2 (2026)</a:t>
              </a:r>
            </a:p>
          </p:txBody>
        </p:sp>
        <p:pic>
          <p:nvPicPr>
            <p:cNvPr id="17" name="Picture 16">
              <a:extLst>
                <a:ext uri="{FF2B5EF4-FFF2-40B4-BE49-F238E27FC236}">
                  <a16:creationId xmlns:a16="http://schemas.microsoft.com/office/drawing/2014/main" id="{4B891125-1FDD-CDA7-DF87-F2DC6CA56CE4}"/>
                </a:ext>
              </a:extLst>
            </p:cNvPr>
            <p:cNvPicPr>
              <a:picLocks noChangeAspect="1"/>
            </p:cNvPicPr>
            <p:nvPr/>
          </p:nvPicPr>
          <p:blipFill>
            <a:blip r:embed="rId14"/>
            <a:stretch>
              <a:fillRect/>
            </a:stretch>
          </p:blipFill>
          <p:spPr>
            <a:xfrm>
              <a:off x="7385440" y="5001492"/>
              <a:ext cx="2965847" cy="1300126"/>
            </a:xfrm>
            <a:prstGeom prst="rect">
              <a:avLst/>
            </a:prstGeom>
          </p:spPr>
        </p:pic>
        <p:pic>
          <p:nvPicPr>
            <p:cNvPr id="18" name="Picture 17">
              <a:extLst>
                <a:ext uri="{FF2B5EF4-FFF2-40B4-BE49-F238E27FC236}">
                  <a16:creationId xmlns:a16="http://schemas.microsoft.com/office/drawing/2014/main" id="{E903A709-3709-EFEA-5556-283D6446417A}"/>
                </a:ext>
              </a:extLst>
            </p:cNvPr>
            <p:cNvPicPr>
              <a:picLocks noChangeAspect="1"/>
            </p:cNvPicPr>
            <p:nvPr/>
          </p:nvPicPr>
          <p:blipFill>
            <a:blip r:embed="rId15"/>
            <a:srcRect l="3695" b="28041"/>
            <a:stretch>
              <a:fillRect/>
            </a:stretch>
          </p:blipFill>
          <p:spPr>
            <a:xfrm>
              <a:off x="10420614" y="5090522"/>
              <a:ext cx="1771386" cy="1235851"/>
            </a:xfrm>
            <a:prstGeom prst="rect">
              <a:avLst/>
            </a:prstGeom>
          </p:spPr>
        </p:pic>
        <p:sp>
          <p:nvSpPr>
            <p:cNvPr id="20" name="TextBox 19">
              <a:extLst>
                <a:ext uri="{FF2B5EF4-FFF2-40B4-BE49-F238E27FC236}">
                  <a16:creationId xmlns:a16="http://schemas.microsoft.com/office/drawing/2014/main" id="{E495E0FB-E523-586D-0EA3-1EE13835A46C}"/>
                </a:ext>
              </a:extLst>
            </p:cNvPr>
            <p:cNvSpPr txBox="1"/>
            <p:nvPr/>
          </p:nvSpPr>
          <p:spPr>
            <a:xfrm>
              <a:off x="7477228" y="4741013"/>
              <a:ext cx="2850652" cy="338554"/>
            </a:xfrm>
            <a:prstGeom prst="rect">
              <a:avLst/>
            </a:prstGeom>
            <a:noFill/>
          </p:spPr>
          <p:txBody>
            <a:bodyPr wrap="none" rtlCol="0">
              <a:spAutoFit/>
            </a:bodyPr>
            <a:lstStyle/>
            <a:p>
              <a:r>
                <a:rPr lang="en-US" sz="1600" dirty="0"/>
                <a:t>MeV compression and streaking</a:t>
              </a:r>
            </a:p>
          </p:txBody>
        </p:sp>
      </p:grpSp>
    </p:spTree>
    <p:extLst>
      <p:ext uri="{BB962C8B-B14F-4D97-AF65-F5344CB8AC3E}">
        <p14:creationId xmlns:p14="http://schemas.microsoft.com/office/powerpoint/2010/main" val="523586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73" name="Group 72">
            <a:extLst>
              <a:ext uri="{FF2B5EF4-FFF2-40B4-BE49-F238E27FC236}">
                <a16:creationId xmlns:a16="http://schemas.microsoft.com/office/drawing/2014/main" id="{839ABD52-694B-2641-4743-63B72B924348}"/>
              </a:ext>
            </a:extLst>
          </p:cNvPr>
          <p:cNvGrpSpPr/>
          <p:nvPr/>
        </p:nvGrpSpPr>
        <p:grpSpPr>
          <a:xfrm>
            <a:off x="3586843" y="1491343"/>
            <a:ext cx="5018314" cy="5018314"/>
            <a:chOff x="3320143" y="1491343"/>
            <a:chExt cx="5018314" cy="5018314"/>
          </a:xfrm>
        </p:grpSpPr>
        <p:grpSp>
          <p:nvGrpSpPr>
            <p:cNvPr id="38" name="Group 37">
              <a:extLst>
                <a:ext uri="{FF2B5EF4-FFF2-40B4-BE49-F238E27FC236}">
                  <a16:creationId xmlns:a16="http://schemas.microsoft.com/office/drawing/2014/main" id="{B47F6F8F-B9AA-3D30-6600-773699FC10D8}"/>
                </a:ext>
              </a:extLst>
            </p:cNvPr>
            <p:cNvGrpSpPr/>
            <p:nvPr/>
          </p:nvGrpSpPr>
          <p:grpSpPr>
            <a:xfrm>
              <a:off x="3320143" y="1491343"/>
              <a:ext cx="5018314" cy="5018314"/>
              <a:chOff x="3548743" y="805543"/>
              <a:chExt cx="5018314" cy="5018314"/>
            </a:xfrm>
          </p:grpSpPr>
          <p:sp>
            <p:nvSpPr>
              <p:cNvPr id="30" name="TextBox 29">
                <a:extLst>
                  <a:ext uri="{FF2B5EF4-FFF2-40B4-BE49-F238E27FC236}">
                    <a16:creationId xmlns:a16="http://schemas.microsoft.com/office/drawing/2014/main" id="{CA75C54B-124D-3768-039B-CE4325FB0481}"/>
                  </a:ext>
                </a:extLst>
              </p:cNvPr>
              <p:cNvSpPr txBox="1"/>
              <p:nvPr/>
            </p:nvSpPr>
            <p:spPr>
              <a:xfrm>
                <a:off x="3548743" y="805543"/>
                <a:ext cx="5018314" cy="5018314"/>
              </a:xfrm>
              <a:prstGeom prst="rect">
                <a:avLst/>
              </a:prstGeom>
              <a:noFill/>
            </p:spPr>
            <p:txBody>
              <a:bodyPr wrap="none" rtlCol="0">
                <a:prstTxWarp prst="textArchUp">
                  <a:avLst>
                    <a:gd name="adj" fmla="val 11600111"/>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C000"/>
                    </a:solidFill>
                    <a:effectLst/>
                    <a:uLnTx/>
                    <a:uFillTx/>
                    <a:latin typeface="Calibri" panose="020F0502020204030204"/>
                    <a:ea typeface="+mn-ea"/>
                    <a:cs typeface="+mn-cs"/>
                  </a:rPr>
                  <a:t>Collective Modes</a:t>
                </a:r>
              </a:p>
            </p:txBody>
          </p:sp>
          <p:sp>
            <p:nvSpPr>
              <p:cNvPr id="29" name="Oval 28">
                <a:extLst>
                  <a:ext uri="{FF2B5EF4-FFF2-40B4-BE49-F238E27FC236}">
                    <a16:creationId xmlns:a16="http://schemas.microsoft.com/office/drawing/2014/main" id="{85E825EF-86FD-9268-EA7A-83C6325D57D1}"/>
                  </a:ext>
                </a:extLst>
              </p:cNvPr>
              <p:cNvSpPr/>
              <p:nvPr/>
            </p:nvSpPr>
            <p:spPr>
              <a:xfrm>
                <a:off x="3663219" y="920311"/>
                <a:ext cx="4773210" cy="4773210"/>
              </a:xfrm>
              <a:prstGeom prst="ellipse">
                <a:avLst/>
              </a:prstGeom>
              <a:noFill/>
              <a:ln w="25400">
                <a:solidFill>
                  <a:schemeClr val="accent4"/>
                </a:solidFill>
              </a:ln>
              <a:effectLst>
                <a:outerShdw blurRad="88900" dist="889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8C3AB900-3B42-C3EB-815A-78EABAF887A9}"/>
                </a:ext>
              </a:extLst>
            </p:cNvPr>
            <p:cNvGrpSpPr/>
            <p:nvPr/>
          </p:nvGrpSpPr>
          <p:grpSpPr>
            <a:xfrm>
              <a:off x="4975989" y="3068646"/>
              <a:ext cx="1729207" cy="1942557"/>
              <a:chOff x="4938299" y="1194756"/>
              <a:chExt cx="2149131" cy="2414291"/>
            </a:xfrm>
            <a:effectLst>
              <a:outerShdw blurRad="88900" dist="88900" dir="2700000" algn="tl" rotWithShape="0">
                <a:prstClr val="black">
                  <a:alpha val="40000"/>
                </a:prstClr>
              </a:outerShdw>
            </a:effectLst>
          </p:grpSpPr>
          <p:pic>
            <p:nvPicPr>
              <p:cNvPr id="31" name="Picture 30">
                <a:extLst>
                  <a:ext uri="{FF2B5EF4-FFF2-40B4-BE49-F238E27FC236}">
                    <a16:creationId xmlns:a16="http://schemas.microsoft.com/office/drawing/2014/main" id="{BBD93BA9-5DE5-5C29-A634-B3699C54194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938299" y="1194756"/>
                <a:ext cx="2149131" cy="2087062"/>
              </a:xfrm>
              <a:prstGeom prst="rect">
                <a:avLst/>
              </a:prstGeom>
            </p:spPr>
          </p:pic>
          <p:sp>
            <p:nvSpPr>
              <p:cNvPr id="32" name="TextBox 31">
                <a:extLst>
                  <a:ext uri="{FF2B5EF4-FFF2-40B4-BE49-F238E27FC236}">
                    <a16:creationId xmlns:a16="http://schemas.microsoft.com/office/drawing/2014/main" id="{65833255-74CC-A8E4-2BFC-74E0D631F479}"/>
                  </a:ext>
                </a:extLst>
              </p:cNvPr>
              <p:cNvSpPr txBox="1"/>
              <p:nvPr/>
            </p:nvSpPr>
            <p:spPr>
              <a:xfrm>
                <a:off x="5461427" y="3283907"/>
                <a:ext cx="1137990" cy="32514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FFC000"/>
                    </a:solidFill>
                    <a:effectLst/>
                    <a:uLnTx/>
                    <a:uFillTx/>
                    <a:latin typeface="Calibri" panose="020F0502020204030204"/>
                    <a:ea typeface="+mn-ea"/>
                    <a:cs typeface="+mn-cs"/>
                  </a:rPr>
                  <a:t>SLAC-R-1053</a:t>
                </a:r>
              </a:p>
            </p:txBody>
          </p:sp>
        </p:grpSp>
        <p:grpSp>
          <p:nvGrpSpPr>
            <p:cNvPr id="37" name="Group 36">
              <a:extLst>
                <a:ext uri="{FF2B5EF4-FFF2-40B4-BE49-F238E27FC236}">
                  <a16:creationId xmlns:a16="http://schemas.microsoft.com/office/drawing/2014/main" id="{BB619C9B-679F-6205-73C1-B790D9A7B6DA}"/>
                </a:ext>
              </a:extLst>
            </p:cNvPr>
            <p:cNvGrpSpPr/>
            <p:nvPr/>
          </p:nvGrpSpPr>
          <p:grpSpPr>
            <a:xfrm>
              <a:off x="3535464" y="1904521"/>
              <a:ext cx="4523528" cy="3943671"/>
              <a:chOff x="3764064" y="1218721"/>
              <a:chExt cx="4523528" cy="3943671"/>
            </a:xfrm>
          </p:grpSpPr>
          <p:grpSp>
            <p:nvGrpSpPr>
              <p:cNvPr id="3" name="Group 2">
                <a:extLst>
                  <a:ext uri="{FF2B5EF4-FFF2-40B4-BE49-F238E27FC236}">
                    <a16:creationId xmlns:a16="http://schemas.microsoft.com/office/drawing/2014/main" id="{BAB72BE0-A0ED-C33D-F926-75F43B7336CB}"/>
                  </a:ext>
                </a:extLst>
              </p:cNvPr>
              <p:cNvGrpSpPr/>
              <p:nvPr/>
            </p:nvGrpSpPr>
            <p:grpSpPr>
              <a:xfrm>
                <a:off x="6396812" y="4150412"/>
                <a:ext cx="1403927" cy="1011980"/>
                <a:chOff x="6306352" y="4055703"/>
                <a:chExt cx="2055000" cy="1481288"/>
              </a:xfrm>
              <a:effectLst>
                <a:outerShdw blurRad="88900" dist="88900" dir="2700000" algn="tl" rotWithShape="0">
                  <a:prstClr val="black">
                    <a:alpha val="40000"/>
                  </a:prstClr>
                </a:outerShdw>
              </a:effectLst>
            </p:grpSpPr>
            <p:sp>
              <p:nvSpPr>
                <p:cNvPr id="16" name="TextBox 15">
                  <a:extLst>
                    <a:ext uri="{FF2B5EF4-FFF2-40B4-BE49-F238E27FC236}">
                      <a16:creationId xmlns:a16="http://schemas.microsoft.com/office/drawing/2014/main" id="{4F755F53-64D2-84AF-BB0C-BF379DF65AC1}"/>
                    </a:ext>
                  </a:extLst>
                </p:cNvPr>
                <p:cNvSpPr txBox="1"/>
                <p:nvPr/>
              </p:nvSpPr>
              <p:spPr>
                <a:xfrm>
                  <a:off x="6306352" y="4055703"/>
                  <a:ext cx="2055000" cy="1481288"/>
                </a:xfrm>
                <a:prstGeom prst="rect">
                  <a:avLst/>
                </a:prstGeom>
                <a:noFill/>
              </p:spPr>
              <p:txBody>
                <a:bodyPr wrap="none" rtlCol="0">
                  <a:prstTxWarp prst="textArchUp">
                    <a:avLst>
                      <a:gd name="adj" fmla="val 10775842"/>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solidFill>
                      <a:effectLst/>
                      <a:uLnTx/>
                      <a:uFillTx/>
                      <a:latin typeface="Calibri" panose="020F0502020204030204"/>
                      <a:ea typeface="+mn-ea"/>
                      <a:cs typeface="+mn-cs"/>
                    </a:rPr>
                    <a:t>Charge Density Waves</a:t>
                  </a:r>
                </a:p>
              </p:txBody>
            </p:sp>
            <p:pic>
              <p:nvPicPr>
                <p:cNvPr id="17" name="Picture 2">
                  <a:extLst>
                    <a:ext uri="{FF2B5EF4-FFF2-40B4-BE49-F238E27FC236}">
                      <a16:creationId xmlns:a16="http://schemas.microsoft.com/office/drawing/2014/main" id="{EBB66E14-50A1-AAA1-E5D2-49A9A3657D0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74" t="3781" r="2008"/>
                <a:stretch/>
              </p:blipFill>
              <p:spPr bwMode="auto">
                <a:xfrm>
                  <a:off x="6374265" y="4132027"/>
                  <a:ext cx="1919175" cy="1328640"/>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8A7890F6-9F53-4D75-2CB1-84D3098CAF02}"/>
                  </a:ext>
                </a:extLst>
              </p:cNvPr>
              <p:cNvGrpSpPr/>
              <p:nvPr/>
            </p:nvGrpSpPr>
            <p:grpSpPr>
              <a:xfrm>
                <a:off x="3764064" y="2281172"/>
                <a:ext cx="1403927" cy="1011980"/>
                <a:chOff x="3850182" y="5795812"/>
                <a:chExt cx="2055000" cy="1481288"/>
              </a:xfrm>
              <a:effectLst>
                <a:outerShdw blurRad="88900" dist="88900" dir="2700000" algn="tl" rotWithShape="0">
                  <a:prstClr val="black">
                    <a:alpha val="40000"/>
                  </a:prstClr>
                </a:outerShdw>
              </a:effectLst>
            </p:grpSpPr>
            <p:sp>
              <p:nvSpPr>
                <p:cNvPr id="12" name="TextBox 11">
                  <a:extLst>
                    <a:ext uri="{FF2B5EF4-FFF2-40B4-BE49-F238E27FC236}">
                      <a16:creationId xmlns:a16="http://schemas.microsoft.com/office/drawing/2014/main" id="{8E304A61-96A4-081E-2D89-A4B3BC8BBB86}"/>
                    </a:ext>
                  </a:extLst>
                </p:cNvPr>
                <p:cNvSpPr txBox="1"/>
                <p:nvPr/>
              </p:nvSpPr>
              <p:spPr>
                <a:xfrm>
                  <a:off x="3850182" y="5795812"/>
                  <a:ext cx="2055000" cy="1481288"/>
                </a:xfrm>
                <a:prstGeom prst="rect">
                  <a:avLst/>
                </a:prstGeom>
                <a:noFill/>
              </p:spPr>
              <p:txBody>
                <a:bodyPr wrap="none" rtlCol="0">
                  <a:prstTxWarp prst="textArchUp">
                    <a:avLst>
                      <a:gd name="adj" fmla="val 10775842"/>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solidFill>
                      <a:effectLst/>
                      <a:uLnTx/>
                      <a:uFillTx/>
                      <a:latin typeface="Calibri" panose="020F0502020204030204"/>
                      <a:ea typeface="+mn-ea"/>
                      <a:cs typeface="+mn-cs"/>
                    </a:rPr>
                    <a:t>Excitons</a:t>
                  </a:r>
                </a:p>
              </p:txBody>
            </p:sp>
            <p:pic>
              <p:nvPicPr>
                <p:cNvPr id="13" name="Picture 4" descr="Excitons in the Topological Insulator Bismuthene">
                  <a:extLst>
                    <a:ext uri="{FF2B5EF4-FFF2-40B4-BE49-F238E27FC236}">
                      <a16:creationId xmlns:a16="http://schemas.microsoft.com/office/drawing/2014/main" id="{425017C2-FC9F-8623-55A8-9357A136352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722" t="1036" r="10946" b="5117"/>
                <a:stretch/>
              </p:blipFill>
              <p:spPr bwMode="auto">
                <a:xfrm>
                  <a:off x="3918282" y="5873068"/>
                  <a:ext cx="1918800" cy="1326776"/>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4E2E8F08-4223-6F08-A26C-3416B6E4CC61}"/>
                  </a:ext>
                </a:extLst>
              </p:cNvPr>
              <p:cNvGrpSpPr/>
              <p:nvPr/>
            </p:nvGrpSpPr>
            <p:grpSpPr>
              <a:xfrm>
                <a:off x="5323865" y="1218721"/>
                <a:ext cx="1403927" cy="1011980"/>
                <a:chOff x="8676500" y="5795812"/>
                <a:chExt cx="2055000" cy="1481288"/>
              </a:xfrm>
              <a:effectLst>
                <a:outerShdw blurRad="88900" dist="88900" dir="2700000" algn="tl" rotWithShape="0">
                  <a:prstClr val="black">
                    <a:alpha val="40000"/>
                  </a:prstClr>
                </a:outerShdw>
              </a:effectLst>
            </p:grpSpPr>
            <p:sp>
              <p:nvSpPr>
                <p:cNvPr id="8" name="TextBox 7">
                  <a:extLst>
                    <a:ext uri="{FF2B5EF4-FFF2-40B4-BE49-F238E27FC236}">
                      <a16:creationId xmlns:a16="http://schemas.microsoft.com/office/drawing/2014/main" id="{6CCE47A9-C858-059E-6246-67566F218F04}"/>
                    </a:ext>
                  </a:extLst>
                </p:cNvPr>
                <p:cNvSpPr txBox="1"/>
                <p:nvPr/>
              </p:nvSpPr>
              <p:spPr>
                <a:xfrm>
                  <a:off x="8676500" y="5795812"/>
                  <a:ext cx="2055000" cy="1481288"/>
                </a:xfrm>
                <a:prstGeom prst="rect">
                  <a:avLst/>
                </a:prstGeom>
                <a:noFill/>
              </p:spPr>
              <p:txBody>
                <a:bodyPr wrap="none" rtlCol="0">
                  <a:prstTxWarp prst="textArchUp">
                    <a:avLst>
                      <a:gd name="adj" fmla="val 10775842"/>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solidFill>
                      <a:effectLst/>
                      <a:uLnTx/>
                      <a:uFillTx/>
                      <a:latin typeface="Calibri" panose="020F0502020204030204"/>
                      <a:ea typeface="+mn-ea"/>
                      <a:cs typeface="+mn-cs"/>
                    </a:rPr>
                    <a:t>Phonons (lattice waves)</a:t>
                  </a:r>
                </a:p>
              </p:txBody>
            </p:sp>
            <p:pic>
              <p:nvPicPr>
                <p:cNvPr id="9" name="Picture 8">
                  <a:extLst>
                    <a:ext uri="{FF2B5EF4-FFF2-40B4-BE49-F238E27FC236}">
                      <a16:creationId xmlns:a16="http://schemas.microsoft.com/office/drawing/2014/main" id="{C8228CE8-6FCB-CCC7-1259-736B88A398C0}"/>
                    </a:ext>
                  </a:extLst>
                </p:cNvPr>
                <p:cNvPicPr>
                  <a:picLocks noChangeAspect="1"/>
                </p:cNvPicPr>
                <p:nvPr/>
              </p:nvPicPr>
              <p:blipFill rotWithShape="1">
                <a:blip r:embed="rId6"/>
                <a:srcRect l="23602" t="11252" r="4377"/>
                <a:stretch/>
              </p:blipFill>
              <p:spPr>
                <a:xfrm>
                  <a:off x="8745927" y="5874056"/>
                  <a:ext cx="1916146" cy="1324800"/>
                </a:xfrm>
                <a:prstGeom prst="ellipse">
                  <a:avLst/>
                </a:prstGeom>
              </p:spPr>
            </p:pic>
          </p:grpSp>
          <p:grpSp>
            <p:nvGrpSpPr>
              <p:cNvPr id="19" name="Group 18">
                <a:extLst>
                  <a:ext uri="{FF2B5EF4-FFF2-40B4-BE49-F238E27FC236}">
                    <a16:creationId xmlns:a16="http://schemas.microsoft.com/office/drawing/2014/main" id="{731248BE-FED5-14DA-FD33-2771851BFF34}"/>
                  </a:ext>
                </a:extLst>
              </p:cNvPr>
              <p:cNvGrpSpPr/>
              <p:nvPr/>
            </p:nvGrpSpPr>
            <p:grpSpPr>
              <a:xfrm>
                <a:off x="6883665" y="2139658"/>
                <a:ext cx="1403927" cy="1011980"/>
                <a:chOff x="3850182" y="4055703"/>
                <a:chExt cx="2055000" cy="1481288"/>
              </a:xfrm>
              <a:effectLst>
                <a:outerShdw blurRad="88900" dist="88900" dir="2700000" algn="tl" rotWithShape="0">
                  <a:prstClr val="black">
                    <a:alpha val="40000"/>
                  </a:prstClr>
                </a:outerShdw>
              </a:effectLst>
            </p:grpSpPr>
            <p:sp>
              <p:nvSpPr>
                <p:cNvPr id="20" name="TextBox 19">
                  <a:extLst>
                    <a:ext uri="{FF2B5EF4-FFF2-40B4-BE49-F238E27FC236}">
                      <a16:creationId xmlns:a16="http://schemas.microsoft.com/office/drawing/2014/main" id="{642E39F2-27BA-DD8E-575D-CB923FC66C61}"/>
                    </a:ext>
                  </a:extLst>
                </p:cNvPr>
                <p:cNvSpPr txBox="1"/>
                <p:nvPr/>
              </p:nvSpPr>
              <p:spPr>
                <a:xfrm>
                  <a:off x="3850182" y="4055703"/>
                  <a:ext cx="2055000" cy="1481288"/>
                </a:xfrm>
                <a:prstGeom prst="rect">
                  <a:avLst/>
                </a:prstGeom>
                <a:noFill/>
              </p:spPr>
              <p:txBody>
                <a:bodyPr wrap="none" rtlCol="0">
                  <a:prstTxWarp prst="textArchUp">
                    <a:avLst>
                      <a:gd name="adj" fmla="val 10775842"/>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solidFill>
                      <a:effectLst/>
                      <a:uLnTx/>
                      <a:uFillTx/>
                      <a:latin typeface="Calibri" panose="020F0502020204030204"/>
                      <a:ea typeface="+mn-ea"/>
                      <a:cs typeface="+mn-cs"/>
                    </a:rPr>
                    <a:t>Polarons</a:t>
                  </a:r>
                </a:p>
              </p:txBody>
            </p:sp>
            <p:pic>
              <p:nvPicPr>
                <p:cNvPr id="21" name="Picture 2" descr="Electron–Phonon Coupling and Polaron Mobility in Hybrid ...">
                  <a:extLst>
                    <a:ext uri="{FF2B5EF4-FFF2-40B4-BE49-F238E27FC236}">
                      <a16:creationId xmlns:a16="http://schemas.microsoft.com/office/drawing/2014/main" id="{0CBF890C-CEFD-AC72-269F-BCFA23CBB22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17622" y="4131306"/>
                  <a:ext cx="1920120" cy="1330083"/>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25" name="Group 24">
                <a:extLst>
                  <a:ext uri="{FF2B5EF4-FFF2-40B4-BE49-F238E27FC236}">
                    <a16:creationId xmlns:a16="http://schemas.microsoft.com/office/drawing/2014/main" id="{8DEEDB08-E279-13E7-972B-6FB22BFAAA1B}"/>
                  </a:ext>
                </a:extLst>
              </p:cNvPr>
              <p:cNvGrpSpPr/>
              <p:nvPr/>
            </p:nvGrpSpPr>
            <p:grpSpPr>
              <a:xfrm>
                <a:off x="4250917" y="4150412"/>
                <a:ext cx="1403927" cy="1011980"/>
                <a:chOff x="8676500" y="4055703"/>
                <a:chExt cx="2055000" cy="1481288"/>
              </a:xfrm>
              <a:effectLst>
                <a:outerShdw blurRad="88900" dist="88900" dir="2700000" algn="tl" rotWithShape="0">
                  <a:prstClr val="black">
                    <a:alpha val="40000"/>
                  </a:prstClr>
                </a:outerShdw>
              </a:effectLst>
            </p:grpSpPr>
            <p:sp>
              <p:nvSpPr>
                <p:cNvPr id="26" name="TextBox 25">
                  <a:extLst>
                    <a:ext uri="{FF2B5EF4-FFF2-40B4-BE49-F238E27FC236}">
                      <a16:creationId xmlns:a16="http://schemas.microsoft.com/office/drawing/2014/main" id="{E183197F-131A-6A4A-AF86-36D880BB9528}"/>
                    </a:ext>
                  </a:extLst>
                </p:cNvPr>
                <p:cNvSpPr txBox="1"/>
                <p:nvPr/>
              </p:nvSpPr>
              <p:spPr>
                <a:xfrm>
                  <a:off x="8676500" y="4055703"/>
                  <a:ext cx="2055000" cy="1481288"/>
                </a:xfrm>
                <a:prstGeom prst="rect">
                  <a:avLst/>
                </a:prstGeom>
                <a:noFill/>
              </p:spPr>
              <p:txBody>
                <a:bodyPr wrap="none" rtlCol="0">
                  <a:prstTxWarp prst="textArchUp">
                    <a:avLst>
                      <a:gd name="adj" fmla="val 10775842"/>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solidFill>
                      <a:effectLst/>
                      <a:uLnTx/>
                      <a:uFillTx/>
                      <a:latin typeface="Calibri" panose="020F0502020204030204"/>
                      <a:ea typeface="+mn-ea"/>
                      <a:cs typeface="+mn-cs"/>
                    </a:rPr>
                    <a:t>Magnons (spin waves)</a:t>
                  </a:r>
                </a:p>
              </p:txBody>
            </p:sp>
            <p:pic>
              <p:nvPicPr>
                <p:cNvPr id="33" name="Picture 2" descr="Figure caption">
                  <a:extLst>
                    <a:ext uri="{FF2B5EF4-FFF2-40B4-BE49-F238E27FC236}">
                      <a16:creationId xmlns:a16="http://schemas.microsoft.com/office/drawing/2014/main" id="{D5B4D257-1FE3-2246-457E-BCD1914DF1D4}"/>
                    </a:ext>
                  </a:extLst>
                </p:cNvPr>
                <p:cNvPicPr>
                  <a:picLocks noChangeArrowheads="1"/>
                </p:cNvPicPr>
                <p:nvPr/>
              </p:nvPicPr>
              <p:blipFill rotWithShape="1">
                <a:blip r:embed="rId8">
                  <a:extLst>
                    <a:ext uri="{28A0092B-C50C-407E-A947-70E740481C1C}">
                      <a14:useLocalDpi xmlns:a14="http://schemas.microsoft.com/office/drawing/2010/main" val="0"/>
                    </a:ext>
                  </a:extLst>
                </a:blip>
                <a:srcRect l="45128" t="32258" r="7830" b="2434"/>
                <a:stretch/>
              </p:blipFill>
              <p:spPr bwMode="auto">
                <a:xfrm>
                  <a:off x="8744413" y="4131581"/>
                  <a:ext cx="1919175" cy="1329532"/>
                </a:xfrm>
                <a:prstGeom prst="ellipse">
                  <a:avLst/>
                </a:prstGeom>
                <a:noFill/>
                <a:extLst>
                  <a:ext uri="{909E8E84-426E-40DD-AFC4-6F175D3DCCD1}">
                    <a14:hiddenFill xmlns:a14="http://schemas.microsoft.com/office/drawing/2010/main">
                      <a:solidFill>
                        <a:srgbClr val="FFFFFF"/>
                      </a:solidFill>
                    </a14:hiddenFill>
                  </a:ext>
                </a:extLst>
              </p:spPr>
            </p:pic>
          </p:grpSp>
        </p:grpSp>
      </p:grpSp>
      <p:grpSp>
        <p:nvGrpSpPr>
          <p:cNvPr id="14" name="Group 13">
            <a:extLst>
              <a:ext uri="{FF2B5EF4-FFF2-40B4-BE49-F238E27FC236}">
                <a16:creationId xmlns:a16="http://schemas.microsoft.com/office/drawing/2014/main" id="{70C49E6C-C590-2C39-1A14-A2C9BA04DD73}"/>
              </a:ext>
            </a:extLst>
          </p:cNvPr>
          <p:cNvGrpSpPr/>
          <p:nvPr/>
        </p:nvGrpSpPr>
        <p:grpSpPr>
          <a:xfrm>
            <a:off x="277704" y="3753305"/>
            <a:ext cx="3721392" cy="2914195"/>
            <a:chOff x="277704" y="3753305"/>
            <a:chExt cx="3721392" cy="2914195"/>
          </a:xfrm>
        </p:grpSpPr>
        <p:sp>
          <p:nvSpPr>
            <p:cNvPr id="41" name="TextBox 40">
              <a:extLst>
                <a:ext uri="{FF2B5EF4-FFF2-40B4-BE49-F238E27FC236}">
                  <a16:creationId xmlns:a16="http://schemas.microsoft.com/office/drawing/2014/main" id="{48B82539-C9CD-FA4C-A5E8-411FE0EE4465}"/>
                </a:ext>
              </a:extLst>
            </p:cNvPr>
            <p:cNvSpPr txBox="1"/>
            <p:nvPr/>
          </p:nvSpPr>
          <p:spPr>
            <a:xfrm>
              <a:off x="277704" y="5559504"/>
              <a:ext cx="1273510" cy="1107996"/>
            </a:xfrm>
            <a:prstGeom prst="rect">
              <a:avLst/>
            </a:prstGeom>
            <a:noFill/>
          </p:spPr>
          <p:txBody>
            <a:bodyPr wrap="square" lIns="0" tIns="0" rIns="0" bIns="0"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D254D2"/>
                  </a:solidFill>
                  <a:effectLst/>
                  <a:uLnTx/>
                  <a:uFillTx/>
                  <a:latin typeface="Arial"/>
                  <a:ea typeface="+mn-ea"/>
                  <a:cs typeface="+mn-cs"/>
                </a:rPr>
                <a:t>Novel THz Sources</a:t>
              </a:r>
            </a:p>
          </p:txBody>
        </p:sp>
        <p:grpSp>
          <p:nvGrpSpPr>
            <p:cNvPr id="11" name="Group 10">
              <a:extLst>
                <a:ext uri="{FF2B5EF4-FFF2-40B4-BE49-F238E27FC236}">
                  <a16:creationId xmlns:a16="http://schemas.microsoft.com/office/drawing/2014/main" id="{80B3EAD3-9240-78DA-FE1B-20E5F0F0508F}"/>
                </a:ext>
              </a:extLst>
            </p:cNvPr>
            <p:cNvGrpSpPr/>
            <p:nvPr/>
          </p:nvGrpSpPr>
          <p:grpSpPr>
            <a:xfrm>
              <a:off x="857084" y="3753305"/>
              <a:ext cx="2237538" cy="2775017"/>
              <a:chOff x="857084" y="3753305"/>
              <a:chExt cx="2237538" cy="2775017"/>
            </a:xfrm>
          </p:grpSpPr>
          <p:grpSp>
            <p:nvGrpSpPr>
              <p:cNvPr id="58" name="Group 57">
                <a:extLst>
                  <a:ext uri="{FF2B5EF4-FFF2-40B4-BE49-F238E27FC236}">
                    <a16:creationId xmlns:a16="http://schemas.microsoft.com/office/drawing/2014/main" id="{A68163D8-B258-7A23-DFDF-5C7F2AC1FEEC}"/>
                  </a:ext>
                </a:extLst>
              </p:cNvPr>
              <p:cNvGrpSpPr/>
              <p:nvPr/>
            </p:nvGrpSpPr>
            <p:grpSpPr>
              <a:xfrm rot="19566271">
                <a:off x="2064335" y="5904527"/>
                <a:ext cx="1030287" cy="623795"/>
                <a:chOff x="4455789" y="3789361"/>
                <a:chExt cx="1642415" cy="385837"/>
              </a:xfrm>
            </p:grpSpPr>
            <p:sp>
              <p:nvSpPr>
                <p:cNvPr id="60" name="Freeform 59">
                  <a:extLst>
                    <a:ext uri="{FF2B5EF4-FFF2-40B4-BE49-F238E27FC236}">
                      <a16:creationId xmlns:a16="http://schemas.microsoft.com/office/drawing/2014/main" id="{7438BA51-8346-6963-366D-018934BDBC2E}"/>
                    </a:ext>
                  </a:extLst>
                </p:cNvPr>
                <p:cNvSpPr/>
                <p:nvPr/>
              </p:nvSpPr>
              <p:spPr>
                <a:xfrm flipV="1">
                  <a:off x="508751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reeform 60">
                  <a:extLst>
                    <a:ext uri="{FF2B5EF4-FFF2-40B4-BE49-F238E27FC236}">
                      <a16:creationId xmlns:a16="http://schemas.microsoft.com/office/drawing/2014/main" id="{D108195A-E159-E456-2FF8-362241F6748C}"/>
                    </a:ext>
                  </a:extLst>
                </p:cNvPr>
                <p:cNvSpPr/>
                <p:nvPr/>
              </p:nvSpPr>
              <p:spPr>
                <a:xfrm flipV="1">
                  <a:off x="496116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Freeform 61">
                  <a:extLst>
                    <a:ext uri="{FF2B5EF4-FFF2-40B4-BE49-F238E27FC236}">
                      <a16:creationId xmlns:a16="http://schemas.microsoft.com/office/drawing/2014/main" id="{0EF7D77D-7D6B-26B7-76D1-3D4D72B1EA35}"/>
                    </a:ext>
                  </a:extLst>
                </p:cNvPr>
                <p:cNvSpPr/>
                <p:nvPr/>
              </p:nvSpPr>
              <p:spPr>
                <a:xfrm flipV="1">
                  <a:off x="483482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62">
                  <a:extLst>
                    <a:ext uri="{FF2B5EF4-FFF2-40B4-BE49-F238E27FC236}">
                      <a16:creationId xmlns:a16="http://schemas.microsoft.com/office/drawing/2014/main" id="{C38B1FD1-326B-08D1-0651-50FC35364C10}"/>
                    </a:ext>
                  </a:extLst>
                </p:cNvPr>
                <p:cNvSpPr/>
                <p:nvPr/>
              </p:nvSpPr>
              <p:spPr>
                <a:xfrm flipV="1">
                  <a:off x="470847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63">
                  <a:extLst>
                    <a:ext uri="{FF2B5EF4-FFF2-40B4-BE49-F238E27FC236}">
                      <a16:creationId xmlns:a16="http://schemas.microsoft.com/office/drawing/2014/main" id="{BD20EA18-5861-C132-EFA9-B6B81FAC2594}"/>
                    </a:ext>
                  </a:extLst>
                </p:cNvPr>
                <p:cNvSpPr/>
                <p:nvPr/>
              </p:nvSpPr>
              <p:spPr>
                <a:xfrm flipV="1">
                  <a:off x="458213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64">
                  <a:extLst>
                    <a:ext uri="{FF2B5EF4-FFF2-40B4-BE49-F238E27FC236}">
                      <a16:creationId xmlns:a16="http://schemas.microsoft.com/office/drawing/2014/main" id="{E68E240D-A1F8-53E7-0461-ECF398141265}"/>
                    </a:ext>
                  </a:extLst>
                </p:cNvPr>
                <p:cNvSpPr/>
                <p:nvPr/>
              </p:nvSpPr>
              <p:spPr>
                <a:xfrm flipV="1">
                  <a:off x="445578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65">
                  <a:extLst>
                    <a:ext uri="{FF2B5EF4-FFF2-40B4-BE49-F238E27FC236}">
                      <a16:creationId xmlns:a16="http://schemas.microsoft.com/office/drawing/2014/main" id="{7CF3C686-764A-97C1-90E2-267DFD1B0A5E}"/>
                    </a:ext>
                  </a:extLst>
                </p:cNvPr>
                <p:cNvSpPr/>
                <p:nvPr/>
              </p:nvSpPr>
              <p:spPr>
                <a:xfrm flipV="1">
                  <a:off x="546654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66">
                  <a:extLst>
                    <a:ext uri="{FF2B5EF4-FFF2-40B4-BE49-F238E27FC236}">
                      <a16:creationId xmlns:a16="http://schemas.microsoft.com/office/drawing/2014/main" id="{370C7798-DDD4-6CE9-F1B9-E91D14B49F48}"/>
                    </a:ext>
                  </a:extLst>
                </p:cNvPr>
                <p:cNvSpPr/>
                <p:nvPr/>
              </p:nvSpPr>
              <p:spPr>
                <a:xfrm flipV="1">
                  <a:off x="534020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Freeform 67">
                  <a:extLst>
                    <a:ext uri="{FF2B5EF4-FFF2-40B4-BE49-F238E27FC236}">
                      <a16:creationId xmlns:a16="http://schemas.microsoft.com/office/drawing/2014/main" id="{8C77D6AF-724B-014B-E4CB-9B10F5EF8360}"/>
                    </a:ext>
                  </a:extLst>
                </p:cNvPr>
                <p:cNvSpPr/>
                <p:nvPr/>
              </p:nvSpPr>
              <p:spPr>
                <a:xfrm flipV="1">
                  <a:off x="521385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Freeform 68">
                  <a:extLst>
                    <a:ext uri="{FF2B5EF4-FFF2-40B4-BE49-F238E27FC236}">
                      <a16:creationId xmlns:a16="http://schemas.microsoft.com/office/drawing/2014/main" id="{8A1AC892-2F6C-FFB0-B3F9-E8ACBA050F34}"/>
                    </a:ext>
                  </a:extLst>
                </p:cNvPr>
                <p:cNvSpPr/>
                <p:nvPr/>
              </p:nvSpPr>
              <p:spPr>
                <a:xfrm flipV="1">
                  <a:off x="597192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Freeform 69">
                  <a:extLst>
                    <a:ext uri="{FF2B5EF4-FFF2-40B4-BE49-F238E27FC236}">
                      <a16:creationId xmlns:a16="http://schemas.microsoft.com/office/drawing/2014/main" id="{44C11FF2-8B5B-0C51-3EC6-72A34EA994B1}"/>
                    </a:ext>
                  </a:extLst>
                </p:cNvPr>
                <p:cNvSpPr/>
                <p:nvPr/>
              </p:nvSpPr>
              <p:spPr>
                <a:xfrm flipV="1">
                  <a:off x="584558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Freeform 70">
                  <a:extLst>
                    <a:ext uri="{FF2B5EF4-FFF2-40B4-BE49-F238E27FC236}">
                      <a16:creationId xmlns:a16="http://schemas.microsoft.com/office/drawing/2014/main" id="{10955B04-1E00-07D2-9968-EAA724307125}"/>
                    </a:ext>
                  </a:extLst>
                </p:cNvPr>
                <p:cNvSpPr/>
                <p:nvPr/>
              </p:nvSpPr>
              <p:spPr>
                <a:xfrm flipV="1">
                  <a:off x="5719239"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Freeform 71">
                  <a:extLst>
                    <a:ext uri="{FF2B5EF4-FFF2-40B4-BE49-F238E27FC236}">
                      <a16:creationId xmlns:a16="http://schemas.microsoft.com/office/drawing/2014/main" id="{0721AE88-C4BA-3DA3-2789-4A21E4D9FC4D}"/>
                    </a:ext>
                  </a:extLst>
                </p:cNvPr>
                <p:cNvSpPr/>
                <p:nvPr/>
              </p:nvSpPr>
              <p:spPr>
                <a:xfrm flipV="1">
                  <a:off x="5592894" y="3789361"/>
                  <a:ext cx="126275" cy="385837"/>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0" name="Group 49">
                <a:extLst>
                  <a:ext uri="{FF2B5EF4-FFF2-40B4-BE49-F238E27FC236}">
                    <a16:creationId xmlns:a16="http://schemas.microsoft.com/office/drawing/2014/main" id="{57AA0D5D-62CB-536F-75F7-C276F2151461}"/>
                  </a:ext>
                </a:extLst>
              </p:cNvPr>
              <p:cNvGrpSpPr/>
              <p:nvPr/>
            </p:nvGrpSpPr>
            <p:grpSpPr>
              <a:xfrm rot="20137286">
                <a:off x="1446400" y="5325044"/>
                <a:ext cx="1438894" cy="664497"/>
                <a:chOff x="2453738" y="3051162"/>
                <a:chExt cx="1718980" cy="432001"/>
              </a:xfrm>
            </p:grpSpPr>
            <p:sp>
              <p:nvSpPr>
                <p:cNvPr id="52" name="Freeform 51">
                  <a:extLst>
                    <a:ext uri="{FF2B5EF4-FFF2-40B4-BE49-F238E27FC236}">
                      <a16:creationId xmlns:a16="http://schemas.microsoft.com/office/drawing/2014/main" id="{5D900CDA-9C34-2F80-F565-B99ED721C3F3}"/>
                    </a:ext>
                  </a:extLst>
                </p:cNvPr>
                <p:cNvSpPr/>
                <p:nvPr/>
              </p:nvSpPr>
              <p:spPr>
                <a:xfrm rot="10800000" flipV="1">
                  <a:off x="3311712" y="3051162"/>
                  <a:ext cx="285834" cy="431999"/>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52">
                  <a:extLst>
                    <a:ext uri="{FF2B5EF4-FFF2-40B4-BE49-F238E27FC236}">
                      <a16:creationId xmlns:a16="http://schemas.microsoft.com/office/drawing/2014/main" id="{D4D27F6D-F3CF-84AE-2B22-7F0E92E53F1C}"/>
                    </a:ext>
                  </a:extLst>
                </p:cNvPr>
                <p:cNvSpPr/>
                <p:nvPr/>
              </p:nvSpPr>
              <p:spPr>
                <a:xfrm rot="10800000" flipV="1">
                  <a:off x="2453738" y="3051164"/>
                  <a:ext cx="285832" cy="431999"/>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53">
                  <a:extLst>
                    <a:ext uri="{FF2B5EF4-FFF2-40B4-BE49-F238E27FC236}">
                      <a16:creationId xmlns:a16="http://schemas.microsoft.com/office/drawing/2014/main" id="{A37CF075-612D-ABCB-8D8E-4143C8F1B0DE}"/>
                    </a:ext>
                  </a:extLst>
                </p:cNvPr>
                <p:cNvSpPr/>
                <p:nvPr/>
              </p:nvSpPr>
              <p:spPr>
                <a:xfrm rot="10800000" flipV="1">
                  <a:off x="2739728" y="3051162"/>
                  <a:ext cx="285834" cy="431999"/>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54">
                  <a:extLst>
                    <a:ext uri="{FF2B5EF4-FFF2-40B4-BE49-F238E27FC236}">
                      <a16:creationId xmlns:a16="http://schemas.microsoft.com/office/drawing/2014/main" id="{A9AEB2A0-6545-AC0E-9A6C-18AEDADD8060}"/>
                    </a:ext>
                  </a:extLst>
                </p:cNvPr>
                <p:cNvSpPr/>
                <p:nvPr/>
              </p:nvSpPr>
              <p:spPr>
                <a:xfrm rot="10800000" flipV="1">
                  <a:off x="3025721" y="3051162"/>
                  <a:ext cx="285834" cy="431999"/>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55">
                  <a:extLst>
                    <a:ext uri="{FF2B5EF4-FFF2-40B4-BE49-F238E27FC236}">
                      <a16:creationId xmlns:a16="http://schemas.microsoft.com/office/drawing/2014/main" id="{27B4CAAD-F446-A807-8C77-554D0205C341}"/>
                    </a:ext>
                  </a:extLst>
                </p:cNvPr>
                <p:cNvSpPr/>
                <p:nvPr/>
              </p:nvSpPr>
              <p:spPr>
                <a:xfrm rot="10800000" flipV="1">
                  <a:off x="3600894" y="3051164"/>
                  <a:ext cx="285832" cy="431999"/>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56">
                  <a:extLst>
                    <a:ext uri="{FF2B5EF4-FFF2-40B4-BE49-F238E27FC236}">
                      <a16:creationId xmlns:a16="http://schemas.microsoft.com/office/drawing/2014/main" id="{F590F9A1-88E6-5D1B-8105-82FFDD0FFB06}"/>
                    </a:ext>
                  </a:extLst>
                </p:cNvPr>
                <p:cNvSpPr/>
                <p:nvPr/>
              </p:nvSpPr>
              <p:spPr>
                <a:xfrm rot="10800000" flipV="1">
                  <a:off x="3886884" y="3051162"/>
                  <a:ext cx="285834" cy="431999"/>
                </a:xfrm>
                <a:custGeom>
                  <a:avLst/>
                  <a:gdLst>
                    <a:gd name="connsiteX0" fmla="*/ 1280737 w 1280737"/>
                    <a:gd name="connsiteY0" fmla="*/ 680752 h 1382657"/>
                    <a:gd name="connsiteX1" fmla="*/ 980745 w 1280737"/>
                    <a:gd name="connsiteY1" fmla="*/ 100959 h 1382657"/>
                    <a:gd name="connsiteX2" fmla="*/ 328838 w 1280737"/>
                    <a:gd name="connsiteY2" fmla="*/ 1286506 h 1382657"/>
                    <a:gd name="connsiteX3" fmla="*/ 0 w 1280737"/>
                    <a:gd name="connsiteY3" fmla="*/ 677867 h 1382657"/>
                    <a:gd name="connsiteX0" fmla="*/ 1280737 w 1280737"/>
                    <a:gd name="connsiteY0" fmla="*/ 680752 h 1287467"/>
                    <a:gd name="connsiteX1" fmla="*/ 980745 w 1280737"/>
                    <a:gd name="connsiteY1" fmla="*/ 100959 h 1287467"/>
                    <a:gd name="connsiteX2" fmla="*/ 328838 w 1280737"/>
                    <a:gd name="connsiteY2" fmla="*/ 1286506 h 1287467"/>
                    <a:gd name="connsiteX3" fmla="*/ 0 w 1280737"/>
                    <a:gd name="connsiteY3" fmla="*/ 677867 h 1287467"/>
                    <a:gd name="connsiteX0" fmla="*/ 1280737 w 1280737"/>
                    <a:gd name="connsiteY0" fmla="*/ 582678 h 1189393"/>
                    <a:gd name="connsiteX1" fmla="*/ 980745 w 1280737"/>
                    <a:gd name="connsiteY1" fmla="*/ 2885 h 1189393"/>
                    <a:gd name="connsiteX2" fmla="*/ 328838 w 1280737"/>
                    <a:gd name="connsiteY2" fmla="*/ 1188432 h 1189393"/>
                    <a:gd name="connsiteX3" fmla="*/ 0 w 1280737"/>
                    <a:gd name="connsiteY3" fmla="*/ 579793 h 1189393"/>
                    <a:gd name="connsiteX0" fmla="*/ 1280737 w 1280737"/>
                    <a:gd name="connsiteY0" fmla="*/ 548063 h 1244199"/>
                    <a:gd name="connsiteX1" fmla="*/ 914401 w 1280737"/>
                    <a:gd name="connsiteY1" fmla="*/ 2885 h 1244199"/>
                    <a:gd name="connsiteX2" fmla="*/ 328838 w 1280737"/>
                    <a:gd name="connsiteY2" fmla="*/ 1153817 h 1244199"/>
                    <a:gd name="connsiteX3" fmla="*/ 0 w 1280737"/>
                    <a:gd name="connsiteY3" fmla="*/ 545178 h 1244199"/>
                    <a:gd name="connsiteX0" fmla="*/ 1280737 w 1280737"/>
                    <a:gd name="connsiteY0" fmla="*/ 657675 h 1353811"/>
                    <a:gd name="connsiteX1" fmla="*/ 914401 w 1280737"/>
                    <a:gd name="connsiteY1" fmla="*/ 112497 h 1353811"/>
                    <a:gd name="connsiteX2" fmla="*/ 328838 w 1280737"/>
                    <a:gd name="connsiteY2" fmla="*/ 1263429 h 1353811"/>
                    <a:gd name="connsiteX3" fmla="*/ 0 w 1280737"/>
                    <a:gd name="connsiteY3" fmla="*/ 654790 h 1353811"/>
                    <a:gd name="connsiteX0" fmla="*/ 1280737 w 1280737"/>
                    <a:gd name="connsiteY0" fmla="*/ 642291 h 1315351"/>
                    <a:gd name="connsiteX1" fmla="*/ 914401 w 1280737"/>
                    <a:gd name="connsiteY1" fmla="*/ 97113 h 1315351"/>
                    <a:gd name="connsiteX2" fmla="*/ 377876 w 1280737"/>
                    <a:gd name="connsiteY2" fmla="*/ 1224969 h 1315351"/>
                    <a:gd name="connsiteX3" fmla="*/ 0 w 1280737"/>
                    <a:gd name="connsiteY3" fmla="*/ 639406 h 1315351"/>
                    <a:gd name="connsiteX0" fmla="*/ 1280737 w 1280737"/>
                    <a:gd name="connsiteY0" fmla="*/ 642291 h 1309582"/>
                    <a:gd name="connsiteX1" fmla="*/ 914401 w 1280737"/>
                    <a:gd name="connsiteY1" fmla="*/ 97113 h 1309582"/>
                    <a:gd name="connsiteX2" fmla="*/ 377876 w 1280737"/>
                    <a:gd name="connsiteY2" fmla="*/ 1224969 h 1309582"/>
                    <a:gd name="connsiteX3" fmla="*/ 0 w 1280737"/>
                    <a:gd name="connsiteY3" fmla="*/ 639406 h 1309582"/>
                    <a:gd name="connsiteX0" fmla="*/ 1280737 w 1280737"/>
                    <a:gd name="connsiteY0" fmla="*/ 638926 h 1286025"/>
                    <a:gd name="connsiteX1" fmla="*/ 914401 w 1280737"/>
                    <a:gd name="connsiteY1" fmla="*/ 93748 h 1286025"/>
                    <a:gd name="connsiteX2" fmla="*/ 424029 w 1280737"/>
                    <a:gd name="connsiteY2" fmla="*/ 1201412 h 1286025"/>
                    <a:gd name="connsiteX3" fmla="*/ 0 w 1280737"/>
                    <a:gd name="connsiteY3" fmla="*/ 636041 h 1286025"/>
                    <a:gd name="connsiteX0" fmla="*/ 1280737 w 1280737"/>
                    <a:gd name="connsiteY0" fmla="*/ 638926 h 1369677"/>
                    <a:gd name="connsiteX1" fmla="*/ 914401 w 1280737"/>
                    <a:gd name="connsiteY1" fmla="*/ 93748 h 1369677"/>
                    <a:gd name="connsiteX2" fmla="*/ 424029 w 1280737"/>
                    <a:gd name="connsiteY2" fmla="*/ 1201412 h 1369677"/>
                    <a:gd name="connsiteX3" fmla="*/ 0 w 1280737"/>
                    <a:gd name="connsiteY3" fmla="*/ 636041 h 1369677"/>
                  </a:gdLst>
                  <a:ahLst/>
                  <a:cxnLst>
                    <a:cxn ang="0">
                      <a:pos x="connsiteX0" y="connsiteY0"/>
                    </a:cxn>
                    <a:cxn ang="0">
                      <a:pos x="connsiteX1" y="connsiteY1"/>
                    </a:cxn>
                    <a:cxn ang="0">
                      <a:pos x="connsiteX2" y="connsiteY2"/>
                    </a:cxn>
                    <a:cxn ang="0">
                      <a:pos x="connsiteX3" y="connsiteY3"/>
                    </a:cxn>
                  </a:cxnLst>
                  <a:rect l="l" t="t" r="r" b="b"/>
                  <a:pathLst>
                    <a:path w="1280737" h="1369677">
                      <a:moveTo>
                        <a:pt x="1280737" y="638926"/>
                      </a:moveTo>
                      <a:cubicBezTo>
                        <a:pt x="1210066" y="298550"/>
                        <a:pt x="1057186" y="0"/>
                        <a:pt x="914401" y="93748"/>
                      </a:cubicBezTo>
                      <a:cubicBezTo>
                        <a:pt x="771616" y="187496"/>
                        <a:pt x="573545" y="1033147"/>
                        <a:pt x="424029" y="1201412"/>
                      </a:cubicBezTo>
                      <a:cubicBezTo>
                        <a:pt x="274513" y="1369677"/>
                        <a:pt x="82690" y="988436"/>
                        <a:pt x="0" y="636041"/>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8" name="Freeform 120">
                <a:extLst>
                  <a:ext uri="{FF2B5EF4-FFF2-40B4-BE49-F238E27FC236}">
                    <a16:creationId xmlns:a16="http://schemas.microsoft.com/office/drawing/2014/main" id="{6EBB1CEF-DB91-43E5-12E2-088B019C4EB4}"/>
                  </a:ext>
                </a:extLst>
              </p:cNvPr>
              <p:cNvSpPr>
                <a:spLocks noChangeAspect="1"/>
              </p:cNvSpPr>
              <p:nvPr/>
            </p:nvSpPr>
            <p:spPr bwMode="auto">
              <a:xfrm rot="20664495">
                <a:off x="857084" y="4772930"/>
                <a:ext cx="1981084" cy="591157"/>
              </a:xfrm>
              <a:custGeom>
                <a:avLst/>
                <a:gdLst/>
                <a:ahLst/>
                <a:cxnLst>
                  <a:cxn ang="0">
                    <a:pos x="21" y="460"/>
                  </a:cxn>
                  <a:cxn ang="0">
                    <a:pos x="49" y="446"/>
                  </a:cxn>
                  <a:cxn ang="0">
                    <a:pos x="85" y="496"/>
                  </a:cxn>
                  <a:cxn ang="0">
                    <a:pos x="113" y="496"/>
                  </a:cxn>
                  <a:cxn ang="0">
                    <a:pos x="148" y="411"/>
                  </a:cxn>
                  <a:cxn ang="0">
                    <a:pos x="177" y="467"/>
                  </a:cxn>
                  <a:cxn ang="0">
                    <a:pos x="205" y="567"/>
                  </a:cxn>
                  <a:cxn ang="0">
                    <a:pos x="240" y="418"/>
                  </a:cxn>
                  <a:cxn ang="0">
                    <a:pos x="269" y="361"/>
                  </a:cxn>
                  <a:cxn ang="0">
                    <a:pos x="297" y="609"/>
                  </a:cxn>
                  <a:cxn ang="0">
                    <a:pos x="333" y="552"/>
                  </a:cxn>
                  <a:cxn ang="0">
                    <a:pos x="361" y="234"/>
                  </a:cxn>
                  <a:cxn ang="0">
                    <a:pos x="396" y="489"/>
                  </a:cxn>
                  <a:cxn ang="0">
                    <a:pos x="425" y="772"/>
                  </a:cxn>
                  <a:cxn ang="0">
                    <a:pos x="453" y="297"/>
                  </a:cxn>
                  <a:cxn ang="0">
                    <a:pos x="488" y="191"/>
                  </a:cxn>
                  <a:cxn ang="0">
                    <a:pos x="517" y="815"/>
                  </a:cxn>
                  <a:cxn ang="0">
                    <a:pos x="552" y="616"/>
                  </a:cxn>
                  <a:cxn ang="0">
                    <a:pos x="581" y="14"/>
                  </a:cxn>
                  <a:cxn ang="0">
                    <a:pos x="609" y="531"/>
                  </a:cxn>
                  <a:cxn ang="0">
                    <a:pos x="644" y="921"/>
                  </a:cxn>
                  <a:cxn ang="0">
                    <a:pos x="673" y="198"/>
                  </a:cxn>
                  <a:cxn ang="0">
                    <a:pos x="708" y="149"/>
                  </a:cxn>
                  <a:cxn ang="0">
                    <a:pos x="736" y="878"/>
                  </a:cxn>
                  <a:cxn ang="0">
                    <a:pos x="765" y="588"/>
                  </a:cxn>
                  <a:cxn ang="0">
                    <a:pos x="800" y="49"/>
                  </a:cxn>
                  <a:cxn ang="0">
                    <a:pos x="829" y="552"/>
                  </a:cxn>
                  <a:cxn ang="0">
                    <a:pos x="864" y="793"/>
                  </a:cxn>
                  <a:cxn ang="0">
                    <a:pos x="892" y="269"/>
                  </a:cxn>
                  <a:cxn ang="0">
                    <a:pos x="921" y="297"/>
                  </a:cxn>
                  <a:cxn ang="0">
                    <a:pos x="956" y="701"/>
                  </a:cxn>
                  <a:cxn ang="0">
                    <a:pos x="984" y="510"/>
                  </a:cxn>
                  <a:cxn ang="0">
                    <a:pos x="1020" y="283"/>
                  </a:cxn>
                  <a:cxn ang="0">
                    <a:pos x="1048" y="517"/>
                  </a:cxn>
                  <a:cxn ang="0">
                    <a:pos x="1076" y="581"/>
                  </a:cxn>
                  <a:cxn ang="0">
                    <a:pos x="1112" y="397"/>
                  </a:cxn>
                  <a:cxn ang="0">
                    <a:pos x="1140" y="425"/>
                  </a:cxn>
                  <a:cxn ang="0">
                    <a:pos x="1169" y="531"/>
                  </a:cxn>
                  <a:cxn ang="0">
                    <a:pos x="1204" y="475"/>
                  </a:cxn>
                  <a:cxn ang="0">
                    <a:pos x="1232" y="432"/>
                  </a:cxn>
                  <a:cxn ang="0">
                    <a:pos x="1268" y="482"/>
                  </a:cxn>
                  <a:cxn ang="0">
                    <a:pos x="1296" y="489"/>
                  </a:cxn>
                </a:cxnLst>
                <a:rect l="0" t="0" r="r" b="b"/>
                <a:pathLst>
                  <a:path w="1317" h="942">
                    <a:moveTo>
                      <a:pt x="0" y="482"/>
                    </a:moveTo>
                    <a:lnTo>
                      <a:pt x="7" y="475"/>
                    </a:lnTo>
                    <a:lnTo>
                      <a:pt x="21" y="460"/>
                    </a:lnTo>
                    <a:lnTo>
                      <a:pt x="28" y="453"/>
                    </a:lnTo>
                    <a:lnTo>
                      <a:pt x="42" y="446"/>
                    </a:lnTo>
                    <a:lnTo>
                      <a:pt x="49" y="446"/>
                    </a:lnTo>
                    <a:lnTo>
                      <a:pt x="63" y="460"/>
                    </a:lnTo>
                    <a:lnTo>
                      <a:pt x="70" y="482"/>
                    </a:lnTo>
                    <a:lnTo>
                      <a:pt x="85" y="496"/>
                    </a:lnTo>
                    <a:lnTo>
                      <a:pt x="92" y="510"/>
                    </a:lnTo>
                    <a:lnTo>
                      <a:pt x="106" y="510"/>
                    </a:lnTo>
                    <a:lnTo>
                      <a:pt x="113" y="496"/>
                    </a:lnTo>
                    <a:lnTo>
                      <a:pt x="127" y="467"/>
                    </a:lnTo>
                    <a:lnTo>
                      <a:pt x="134" y="432"/>
                    </a:lnTo>
                    <a:lnTo>
                      <a:pt x="148" y="411"/>
                    </a:lnTo>
                    <a:lnTo>
                      <a:pt x="155" y="411"/>
                    </a:lnTo>
                    <a:lnTo>
                      <a:pt x="162" y="432"/>
                    </a:lnTo>
                    <a:lnTo>
                      <a:pt x="177" y="467"/>
                    </a:lnTo>
                    <a:lnTo>
                      <a:pt x="184" y="517"/>
                    </a:lnTo>
                    <a:lnTo>
                      <a:pt x="198" y="552"/>
                    </a:lnTo>
                    <a:lnTo>
                      <a:pt x="205" y="567"/>
                    </a:lnTo>
                    <a:lnTo>
                      <a:pt x="219" y="545"/>
                    </a:lnTo>
                    <a:lnTo>
                      <a:pt x="226" y="489"/>
                    </a:lnTo>
                    <a:lnTo>
                      <a:pt x="240" y="418"/>
                    </a:lnTo>
                    <a:lnTo>
                      <a:pt x="248" y="361"/>
                    </a:lnTo>
                    <a:lnTo>
                      <a:pt x="262" y="333"/>
                    </a:lnTo>
                    <a:lnTo>
                      <a:pt x="269" y="361"/>
                    </a:lnTo>
                    <a:lnTo>
                      <a:pt x="283" y="425"/>
                    </a:lnTo>
                    <a:lnTo>
                      <a:pt x="290" y="524"/>
                    </a:lnTo>
                    <a:lnTo>
                      <a:pt x="297" y="609"/>
                    </a:lnTo>
                    <a:lnTo>
                      <a:pt x="311" y="659"/>
                    </a:lnTo>
                    <a:lnTo>
                      <a:pt x="318" y="637"/>
                    </a:lnTo>
                    <a:lnTo>
                      <a:pt x="333" y="552"/>
                    </a:lnTo>
                    <a:lnTo>
                      <a:pt x="340" y="432"/>
                    </a:lnTo>
                    <a:lnTo>
                      <a:pt x="354" y="312"/>
                    </a:lnTo>
                    <a:lnTo>
                      <a:pt x="361" y="234"/>
                    </a:lnTo>
                    <a:lnTo>
                      <a:pt x="375" y="241"/>
                    </a:lnTo>
                    <a:lnTo>
                      <a:pt x="382" y="333"/>
                    </a:lnTo>
                    <a:lnTo>
                      <a:pt x="396" y="489"/>
                    </a:lnTo>
                    <a:lnTo>
                      <a:pt x="403" y="645"/>
                    </a:lnTo>
                    <a:lnTo>
                      <a:pt x="418" y="758"/>
                    </a:lnTo>
                    <a:lnTo>
                      <a:pt x="425" y="772"/>
                    </a:lnTo>
                    <a:lnTo>
                      <a:pt x="439" y="673"/>
                    </a:lnTo>
                    <a:lnTo>
                      <a:pt x="446" y="496"/>
                    </a:lnTo>
                    <a:lnTo>
                      <a:pt x="453" y="297"/>
                    </a:lnTo>
                    <a:lnTo>
                      <a:pt x="467" y="149"/>
                    </a:lnTo>
                    <a:lnTo>
                      <a:pt x="474" y="106"/>
                    </a:lnTo>
                    <a:lnTo>
                      <a:pt x="488" y="191"/>
                    </a:lnTo>
                    <a:lnTo>
                      <a:pt x="495" y="389"/>
                    </a:lnTo>
                    <a:lnTo>
                      <a:pt x="510" y="623"/>
                    </a:lnTo>
                    <a:lnTo>
                      <a:pt x="517" y="815"/>
                    </a:lnTo>
                    <a:lnTo>
                      <a:pt x="531" y="893"/>
                    </a:lnTo>
                    <a:lnTo>
                      <a:pt x="538" y="822"/>
                    </a:lnTo>
                    <a:lnTo>
                      <a:pt x="552" y="616"/>
                    </a:lnTo>
                    <a:lnTo>
                      <a:pt x="559" y="354"/>
                    </a:lnTo>
                    <a:lnTo>
                      <a:pt x="573" y="127"/>
                    </a:lnTo>
                    <a:lnTo>
                      <a:pt x="581" y="14"/>
                    </a:lnTo>
                    <a:lnTo>
                      <a:pt x="588" y="63"/>
                    </a:lnTo>
                    <a:lnTo>
                      <a:pt x="602" y="255"/>
                    </a:lnTo>
                    <a:lnTo>
                      <a:pt x="609" y="531"/>
                    </a:lnTo>
                    <a:lnTo>
                      <a:pt x="623" y="793"/>
                    </a:lnTo>
                    <a:lnTo>
                      <a:pt x="630" y="942"/>
                    </a:lnTo>
                    <a:lnTo>
                      <a:pt x="644" y="921"/>
                    </a:lnTo>
                    <a:lnTo>
                      <a:pt x="651" y="744"/>
                    </a:lnTo>
                    <a:lnTo>
                      <a:pt x="666" y="475"/>
                    </a:lnTo>
                    <a:lnTo>
                      <a:pt x="673" y="198"/>
                    </a:lnTo>
                    <a:lnTo>
                      <a:pt x="687" y="21"/>
                    </a:lnTo>
                    <a:lnTo>
                      <a:pt x="694" y="0"/>
                    </a:lnTo>
                    <a:lnTo>
                      <a:pt x="708" y="149"/>
                    </a:lnTo>
                    <a:lnTo>
                      <a:pt x="715" y="411"/>
                    </a:lnTo>
                    <a:lnTo>
                      <a:pt x="729" y="687"/>
                    </a:lnTo>
                    <a:lnTo>
                      <a:pt x="736" y="878"/>
                    </a:lnTo>
                    <a:lnTo>
                      <a:pt x="743" y="928"/>
                    </a:lnTo>
                    <a:lnTo>
                      <a:pt x="758" y="815"/>
                    </a:lnTo>
                    <a:lnTo>
                      <a:pt x="765" y="588"/>
                    </a:lnTo>
                    <a:lnTo>
                      <a:pt x="779" y="326"/>
                    </a:lnTo>
                    <a:lnTo>
                      <a:pt x="786" y="120"/>
                    </a:lnTo>
                    <a:lnTo>
                      <a:pt x="800" y="49"/>
                    </a:lnTo>
                    <a:lnTo>
                      <a:pt x="807" y="127"/>
                    </a:lnTo>
                    <a:lnTo>
                      <a:pt x="821" y="319"/>
                    </a:lnTo>
                    <a:lnTo>
                      <a:pt x="829" y="552"/>
                    </a:lnTo>
                    <a:lnTo>
                      <a:pt x="843" y="751"/>
                    </a:lnTo>
                    <a:lnTo>
                      <a:pt x="850" y="836"/>
                    </a:lnTo>
                    <a:lnTo>
                      <a:pt x="864" y="793"/>
                    </a:lnTo>
                    <a:lnTo>
                      <a:pt x="871" y="645"/>
                    </a:lnTo>
                    <a:lnTo>
                      <a:pt x="878" y="446"/>
                    </a:lnTo>
                    <a:lnTo>
                      <a:pt x="892" y="269"/>
                    </a:lnTo>
                    <a:lnTo>
                      <a:pt x="899" y="170"/>
                    </a:lnTo>
                    <a:lnTo>
                      <a:pt x="914" y="184"/>
                    </a:lnTo>
                    <a:lnTo>
                      <a:pt x="921" y="297"/>
                    </a:lnTo>
                    <a:lnTo>
                      <a:pt x="935" y="453"/>
                    </a:lnTo>
                    <a:lnTo>
                      <a:pt x="942" y="609"/>
                    </a:lnTo>
                    <a:lnTo>
                      <a:pt x="956" y="701"/>
                    </a:lnTo>
                    <a:lnTo>
                      <a:pt x="963" y="708"/>
                    </a:lnTo>
                    <a:lnTo>
                      <a:pt x="977" y="630"/>
                    </a:lnTo>
                    <a:lnTo>
                      <a:pt x="984" y="510"/>
                    </a:lnTo>
                    <a:lnTo>
                      <a:pt x="999" y="389"/>
                    </a:lnTo>
                    <a:lnTo>
                      <a:pt x="1006" y="304"/>
                    </a:lnTo>
                    <a:lnTo>
                      <a:pt x="1020" y="283"/>
                    </a:lnTo>
                    <a:lnTo>
                      <a:pt x="1027" y="333"/>
                    </a:lnTo>
                    <a:lnTo>
                      <a:pt x="1034" y="418"/>
                    </a:lnTo>
                    <a:lnTo>
                      <a:pt x="1048" y="517"/>
                    </a:lnTo>
                    <a:lnTo>
                      <a:pt x="1055" y="581"/>
                    </a:lnTo>
                    <a:lnTo>
                      <a:pt x="1069" y="609"/>
                    </a:lnTo>
                    <a:lnTo>
                      <a:pt x="1076" y="581"/>
                    </a:lnTo>
                    <a:lnTo>
                      <a:pt x="1091" y="524"/>
                    </a:lnTo>
                    <a:lnTo>
                      <a:pt x="1098" y="453"/>
                    </a:lnTo>
                    <a:lnTo>
                      <a:pt x="1112" y="397"/>
                    </a:lnTo>
                    <a:lnTo>
                      <a:pt x="1119" y="375"/>
                    </a:lnTo>
                    <a:lnTo>
                      <a:pt x="1133" y="389"/>
                    </a:lnTo>
                    <a:lnTo>
                      <a:pt x="1140" y="425"/>
                    </a:lnTo>
                    <a:lnTo>
                      <a:pt x="1154" y="475"/>
                    </a:lnTo>
                    <a:lnTo>
                      <a:pt x="1162" y="510"/>
                    </a:lnTo>
                    <a:lnTo>
                      <a:pt x="1169" y="531"/>
                    </a:lnTo>
                    <a:lnTo>
                      <a:pt x="1183" y="531"/>
                    </a:lnTo>
                    <a:lnTo>
                      <a:pt x="1190" y="510"/>
                    </a:lnTo>
                    <a:lnTo>
                      <a:pt x="1204" y="475"/>
                    </a:lnTo>
                    <a:lnTo>
                      <a:pt x="1211" y="446"/>
                    </a:lnTo>
                    <a:lnTo>
                      <a:pt x="1225" y="432"/>
                    </a:lnTo>
                    <a:lnTo>
                      <a:pt x="1232" y="432"/>
                    </a:lnTo>
                    <a:lnTo>
                      <a:pt x="1247" y="446"/>
                    </a:lnTo>
                    <a:lnTo>
                      <a:pt x="1254" y="460"/>
                    </a:lnTo>
                    <a:lnTo>
                      <a:pt x="1268" y="482"/>
                    </a:lnTo>
                    <a:lnTo>
                      <a:pt x="1275" y="496"/>
                    </a:lnTo>
                    <a:lnTo>
                      <a:pt x="1289" y="496"/>
                    </a:lnTo>
                    <a:lnTo>
                      <a:pt x="1296" y="489"/>
                    </a:lnTo>
                    <a:lnTo>
                      <a:pt x="1310" y="482"/>
                    </a:lnTo>
                    <a:lnTo>
                      <a:pt x="1317" y="467"/>
                    </a:ln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81">
                <a:extLst>
                  <a:ext uri="{FF2B5EF4-FFF2-40B4-BE49-F238E27FC236}">
                    <a16:creationId xmlns:a16="http://schemas.microsoft.com/office/drawing/2014/main" id="{483F2FAC-947F-A351-714F-5C1C3CBC5CFD}"/>
                  </a:ext>
                </a:extLst>
              </p:cNvPr>
              <p:cNvSpPr>
                <a:spLocks/>
              </p:cNvSpPr>
              <p:nvPr/>
            </p:nvSpPr>
            <p:spPr bwMode="auto">
              <a:xfrm rot="10395230" flipV="1">
                <a:off x="1261534" y="3753305"/>
                <a:ext cx="789141" cy="1012649"/>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44" h="1434">
                    <a:moveTo>
                      <a:pt x="0" y="921"/>
                    </a:moveTo>
                    <a:cubicBezTo>
                      <a:pt x="177" y="928"/>
                      <a:pt x="355" y="935"/>
                      <a:pt x="486" y="914"/>
                    </a:cubicBezTo>
                    <a:cubicBezTo>
                      <a:pt x="617" y="893"/>
                      <a:pt x="720" y="797"/>
                      <a:pt x="789" y="792"/>
                    </a:cubicBezTo>
                    <a:cubicBezTo>
                      <a:pt x="858" y="787"/>
                      <a:pt x="863" y="819"/>
                      <a:pt x="902" y="883"/>
                    </a:cubicBezTo>
                    <a:cubicBezTo>
                      <a:pt x="941" y="947"/>
                      <a:pt x="990" y="1102"/>
                      <a:pt x="1024" y="1179"/>
                    </a:cubicBezTo>
                    <a:cubicBezTo>
                      <a:pt x="1058" y="1256"/>
                      <a:pt x="1084" y="1316"/>
                      <a:pt x="1107" y="1346"/>
                    </a:cubicBezTo>
                    <a:cubicBezTo>
                      <a:pt x="1130" y="1376"/>
                      <a:pt x="1140" y="1385"/>
                      <a:pt x="1160" y="1361"/>
                    </a:cubicBezTo>
                    <a:cubicBezTo>
                      <a:pt x="1180" y="1337"/>
                      <a:pt x="1203" y="1343"/>
                      <a:pt x="1228" y="1202"/>
                    </a:cubicBezTo>
                    <a:cubicBezTo>
                      <a:pt x="1253" y="1061"/>
                      <a:pt x="1294" y="683"/>
                      <a:pt x="1312" y="512"/>
                    </a:cubicBezTo>
                    <a:cubicBezTo>
                      <a:pt x="1330" y="341"/>
                      <a:pt x="1327" y="260"/>
                      <a:pt x="1334" y="178"/>
                    </a:cubicBezTo>
                    <a:cubicBezTo>
                      <a:pt x="1341" y="96"/>
                      <a:pt x="1348" y="38"/>
                      <a:pt x="1357" y="19"/>
                    </a:cubicBezTo>
                    <a:cubicBezTo>
                      <a:pt x="1366" y="0"/>
                      <a:pt x="1376" y="13"/>
                      <a:pt x="1387" y="65"/>
                    </a:cubicBezTo>
                    <a:cubicBezTo>
                      <a:pt x="1398" y="117"/>
                      <a:pt x="1411" y="210"/>
                      <a:pt x="1425" y="330"/>
                    </a:cubicBezTo>
                    <a:cubicBezTo>
                      <a:pt x="1439" y="450"/>
                      <a:pt x="1456" y="666"/>
                      <a:pt x="1471" y="785"/>
                    </a:cubicBezTo>
                    <a:cubicBezTo>
                      <a:pt x="1486" y="904"/>
                      <a:pt x="1496" y="944"/>
                      <a:pt x="1516" y="1042"/>
                    </a:cubicBezTo>
                    <a:cubicBezTo>
                      <a:pt x="1536" y="1140"/>
                      <a:pt x="1571" y="1318"/>
                      <a:pt x="1592" y="1376"/>
                    </a:cubicBezTo>
                    <a:cubicBezTo>
                      <a:pt x="1613" y="1434"/>
                      <a:pt x="1623" y="1423"/>
                      <a:pt x="1645" y="1391"/>
                    </a:cubicBezTo>
                    <a:cubicBezTo>
                      <a:pt x="1667" y="1359"/>
                      <a:pt x="1696" y="1255"/>
                      <a:pt x="1721" y="1186"/>
                    </a:cubicBezTo>
                    <a:cubicBezTo>
                      <a:pt x="1746" y="1117"/>
                      <a:pt x="1769" y="1032"/>
                      <a:pt x="1797" y="974"/>
                    </a:cubicBezTo>
                    <a:cubicBezTo>
                      <a:pt x="1825" y="916"/>
                      <a:pt x="1852" y="838"/>
                      <a:pt x="1888" y="838"/>
                    </a:cubicBezTo>
                    <a:cubicBezTo>
                      <a:pt x="1924" y="838"/>
                      <a:pt x="1980" y="954"/>
                      <a:pt x="2016" y="974"/>
                    </a:cubicBezTo>
                    <a:cubicBezTo>
                      <a:pt x="2052" y="994"/>
                      <a:pt x="2070" y="975"/>
                      <a:pt x="2107" y="959"/>
                    </a:cubicBezTo>
                    <a:cubicBezTo>
                      <a:pt x="2144" y="943"/>
                      <a:pt x="2170" y="885"/>
                      <a:pt x="2236" y="876"/>
                    </a:cubicBezTo>
                    <a:cubicBezTo>
                      <a:pt x="2302" y="867"/>
                      <a:pt x="2417" y="901"/>
                      <a:pt x="2502" y="906"/>
                    </a:cubicBezTo>
                    <a:cubicBezTo>
                      <a:pt x="2587" y="911"/>
                      <a:pt x="2665" y="908"/>
                      <a:pt x="2744" y="906"/>
                    </a:cubicBezTo>
                  </a:path>
                </a:pathLst>
              </a:custGeom>
              <a:ln w="19050">
                <a:solidFill>
                  <a:srgbClr val="D254D2">
                    <a:alpha val="80000"/>
                  </a:srgb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36456986-B40A-8C08-15A2-263F50953AFE}"/>
                </a:ext>
              </a:extLst>
            </p:cNvPr>
            <p:cNvGrpSpPr/>
            <p:nvPr/>
          </p:nvGrpSpPr>
          <p:grpSpPr>
            <a:xfrm>
              <a:off x="2053832" y="4172159"/>
              <a:ext cx="1945264" cy="1766657"/>
              <a:chOff x="2053832" y="4172159"/>
              <a:chExt cx="1945264" cy="1766657"/>
            </a:xfrm>
          </p:grpSpPr>
          <p:cxnSp>
            <p:nvCxnSpPr>
              <p:cNvPr id="59" name="Straight Arrow Connector 58">
                <a:extLst>
                  <a:ext uri="{FF2B5EF4-FFF2-40B4-BE49-F238E27FC236}">
                    <a16:creationId xmlns:a16="http://schemas.microsoft.com/office/drawing/2014/main" id="{ED16CFBC-9F09-1E10-D07D-C5E5F48209E8}"/>
                  </a:ext>
                </a:extLst>
              </p:cNvPr>
              <p:cNvCxnSpPr>
                <a:cxnSpLocks/>
              </p:cNvCxnSpPr>
              <p:nvPr/>
            </p:nvCxnSpPr>
            <p:spPr>
              <a:xfrm flipV="1">
                <a:off x="3032459" y="5289373"/>
                <a:ext cx="966637" cy="649443"/>
              </a:xfrm>
              <a:prstGeom prst="straightConnector1">
                <a:avLst/>
              </a:prstGeom>
              <a:ln w="31750">
                <a:solidFill>
                  <a:srgbClr val="9444D3">
                    <a:alpha val="80000"/>
                  </a:srgbClr>
                </a:solidFill>
                <a:tailEnd type="triangle" w="lg" len="lg"/>
              </a:ln>
              <a:effectLst>
                <a:glow rad="152400">
                  <a:srgbClr val="9444D3">
                    <a:alpha val="40000"/>
                  </a:srgbClr>
                </a:glow>
              </a:effectLst>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114D2337-40EE-D67E-B9FA-954BA5B354AE}"/>
                  </a:ext>
                </a:extLst>
              </p:cNvPr>
              <p:cNvCxnSpPr>
                <a:cxnSpLocks/>
              </p:cNvCxnSpPr>
              <p:nvPr/>
            </p:nvCxnSpPr>
            <p:spPr>
              <a:xfrm flipV="1">
                <a:off x="2835355" y="4905264"/>
                <a:ext cx="966635" cy="438049"/>
              </a:xfrm>
              <a:prstGeom prst="straightConnector1">
                <a:avLst/>
              </a:prstGeom>
              <a:ln w="31750">
                <a:solidFill>
                  <a:srgbClr val="9444D3">
                    <a:alpha val="80000"/>
                  </a:srgbClr>
                </a:solidFill>
                <a:tailEnd type="triangle" w="lg" len="lg"/>
              </a:ln>
              <a:effectLst>
                <a:glow rad="152400">
                  <a:srgbClr val="9444D3">
                    <a:alpha val="40000"/>
                  </a:srgbClr>
                </a:glow>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EC9DB12D-E1AD-6C16-3718-98A87E7A46F7}"/>
                  </a:ext>
                </a:extLst>
              </p:cNvPr>
              <p:cNvCxnSpPr>
                <a:cxnSpLocks/>
              </p:cNvCxnSpPr>
              <p:nvPr/>
            </p:nvCxnSpPr>
            <p:spPr>
              <a:xfrm flipV="1">
                <a:off x="2837944" y="4564983"/>
                <a:ext cx="823612" cy="229829"/>
              </a:xfrm>
              <a:prstGeom prst="straightConnector1">
                <a:avLst/>
              </a:prstGeom>
              <a:ln w="31750">
                <a:solidFill>
                  <a:srgbClr val="9444D3">
                    <a:alpha val="80000"/>
                  </a:srgbClr>
                </a:solidFill>
                <a:tailEnd type="triangle" w="lg" len="lg"/>
              </a:ln>
              <a:effectLst>
                <a:glow rad="152400">
                  <a:srgbClr val="9444D3">
                    <a:alpha val="40000"/>
                  </a:srgbClr>
                </a:glow>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DE1AC7F8-FA66-C4C7-71F7-093E0224EAE1}"/>
                  </a:ext>
                </a:extLst>
              </p:cNvPr>
              <p:cNvCxnSpPr>
                <a:cxnSpLocks/>
              </p:cNvCxnSpPr>
              <p:nvPr/>
            </p:nvCxnSpPr>
            <p:spPr>
              <a:xfrm flipV="1">
                <a:off x="2053832" y="4172159"/>
                <a:ext cx="1559475" cy="184470"/>
              </a:xfrm>
              <a:prstGeom prst="straightConnector1">
                <a:avLst/>
              </a:prstGeom>
              <a:ln w="31750">
                <a:solidFill>
                  <a:srgbClr val="9444D3">
                    <a:alpha val="80000"/>
                  </a:srgbClr>
                </a:solidFill>
                <a:tailEnd type="triangle" w="lg" len="lg"/>
              </a:ln>
              <a:effectLst>
                <a:glow rad="152400">
                  <a:srgbClr val="9444D3">
                    <a:alpha val="40000"/>
                  </a:srgbClr>
                </a:glow>
              </a:effectLst>
            </p:spPr>
            <p:style>
              <a:lnRef idx="1">
                <a:schemeClr val="accent1"/>
              </a:lnRef>
              <a:fillRef idx="0">
                <a:schemeClr val="accent1"/>
              </a:fillRef>
              <a:effectRef idx="0">
                <a:schemeClr val="accent1"/>
              </a:effectRef>
              <a:fontRef idx="minor">
                <a:schemeClr val="tx1"/>
              </a:fontRef>
            </p:style>
          </p:cxnSp>
        </p:grpSp>
      </p:grpSp>
      <p:sp>
        <p:nvSpPr>
          <p:cNvPr id="94" name="Title 93">
            <a:extLst>
              <a:ext uri="{FF2B5EF4-FFF2-40B4-BE49-F238E27FC236}">
                <a16:creationId xmlns:a16="http://schemas.microsoft.com/office/drawing/2014/main" id="{E1E0439D-57BF-1BC3-0A7C-616249C339B0}"/>
              </a:ext>
            </a:extLst>
          </p:cNvPr>
          <p:cNvSpPr>
            <a:spLocks noGrp="1"/>
          </p:cNvSpPr>
          <p:nvPr>
            <p:ph type="title"/>
          </p:nvPr>
        </p:nvSpPr>
        <p:spPr>
          <a:xfrm>
            <a:off x="917605" y="1"/>
            <a:ext cx="7140545" cy="423512"/>
          </a:xfrm>
          <a:solidFill>
            <a:schemeClr val="accent1">
              <a:lumMod val="75000"/>
            </a:schemeClr>
          </a:solidFill>
        </p:spPr>
        <p:txBody>
          <a:bodyPr>
            <a:noAutofit/>
          </a:bodyPr>
          <a:lstStyle/>
          <a:p>
            <a:r>
              <a:rPr lang="en-US" dirty="0">
                <a:solidFill>
                  <a:schemeClr val="accent4"/>
                </a:solidFill>
              </a:rPr>
              <a:t>Nicholas Matlis Group: Research Opportunities</a:t>
            </a:r>
          </a:p>
        </p:txBody>
      </p:sp>
      <p:sp>
        <p:nvSpPr>
          <p:cNvPr id="15" name="TextBox 14">
            <a:extLst>
              <a:ext uri="{FF2B5EF4-FFF2-40B4-BE49-F238E27FC236}">
                <a16:creationId xmlns:a16="http://schemas.microsoft.com/office/drawing/2014/main" id="{AE8C17E3-79BE-99E7-1DDD-5445FFE0F518}"/>
              </a:ext>
            </a:extLst>
          </p:cNvPr>
          <p:cNvSpPr txBox="1"/>
          <p:nvPr/>
        </p:nvSpPr>
        <p:spPr>
          <a:xfrm>
            <a:off x="3225800" y="6211669"/>
            <a:ext cx="53594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D254D2"/>
                </a:solidFill>
                <a:effectLst/>
                <a:uLnTx/>
                <a:uFillTx/>
                <a:latin typeface="Calibri" panose="020F0502020204030204"/>
                <a:ea typeface="+mn-ea"/>
                <a:cs typeface="+mn-cs"/>
              </a:rPr>
              <a:t>       SLAC-R-1053: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D254D2"/>
                </a:solidFill>
                <a:effectLst/>
                <a:uLnTx/>
                <a:uFillTx/>
                <a:latin typeface="Calibri" panose="020F0502020204030204"/>
                <a:ea typeface="+mn-ea"/>
                <a:cs typeface="+mn-cs"/>
              </a:rPr>
              <a:t>“the relevant collective modes appear at 1 to 100 </a:t>
            </a:r>
            <a:r>
              <a:rPr kumimoji="0" lang="en-US" sz="1800" b="0" i="1" u="none" strike="noStrike" kern="1200" cap="none" spc="0" normalizeH="0" baseline="0" noProof="0" dirty="0" err="1">
                <a:ln>
                  <a:noFill/>
                </a:ln>
                <a:solidFill>
                  <a:srgbClr val="D254D2"/>
                </a:solidFill>
                <a:effectLst/>
                <a:uLnTx/>
                <a:uFillTx/>
                <a:latin typeface="Calibri" panose="020F0502020204030204"/>
                <a:ea typeface="+mn-ea"/>
                <a:cs typeface="+mn-cs"/>
              </a:rPr>
              <a:t>meV</a:t>
            </a:r>
            <a:r>
              <a:rPr kumimoji="0" lang="en-US" sz="1800" b="0" i="1" u="none" strike="noStrike" kern="1200" cap="none" spc="0" normalizeH="0" baseline="0" noProof="0" dirty="0">
                <a:ln>
                  <a:noFill/>
                </a:ln>
                <a:solidFill>
                  <a:srgbClr val="D254D2"/>
                </a:solidFill>
                <a:effectLst/>
                <a:uLnTx/>
                <a:uFillTx/>
                <a:latin typeface="Calibri" panose="020F0502020204030204"/>
                <a:ea typeface="+mn-ea"/>
                <a:cs typeface="+mn-cs"/>
              </a:rPr>
              <a:t>”</a:t>
            </a:r>
            <a:endParaRPr kumimoji="0" lang="en-US" sz="1800" b="0" i="0" u="none" strike="noStrike" kern="1200" cap="none" spc="0" normalizeH="0" baseline="0" noProof="0" dirty="0">
              <a:ln>
                <a:noFill/>
              </a:ln>
              <a:solidFill>
                <a:srgbClr val="D254D2"/>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B64BCF9F-395A-A694-BA69-4FD74A42EA87}"/>
              </a:ext>
            </a:extLst>
          </p:cNvPr>
          <p:cNvGrpSpPr/>
          <p:nvPr/>
        </p:nvGrpSpPr>
        <p:grpSpPr>
          <a:xfrm>
            <a:off x="187703" y="814159"/>
            <a:ext cx="11864597" cy="1467760"/>
            <a:chOff x="112952" y="513567"/>
            <a:chExt cx="11826442" cy="1463040"/>
          </a:xfrm>
        </p:grpSpPr>
        <p:pic>
          <p:nvPicPr>
            <p:cNvPr id="4" name="Picture 14">
              <a:extLst>
                <a:ext uri="{FF2B5EF4-FFF2-40B4-BE49-F238E27FC236}">
                  <a16:creationId xmlns:a16="http://schemas.microsoft.com/office/drawing/2014/main" id="{5ABC774E-426C-1786-F240-9593288FEE3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952" y="513567"/>
              <a:ext cx="1130469" cy="146304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E3759CFA-CDEA-11D8-AFC5-992CED62F5D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808586" y="513567"/>
              <a:ext cx="1130808" cy="146304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C20AF6E9-5CBF-7864-CC18-32AFAD1B7A06}"/>
                </a:ext>
              </a:extLst>
            </p:cNvPr>
            <p:cNvPicPr>
              <a:picLocks noChangeAspect="1"/>
            </p:cNvPicPr>
            <p:nvPr/>
          </p:nvPicPr>
          <p:blipFill>
            <a:blip r:embed="rId11"/>
            <a:stretch>
              <a:fillRect/>
            </a:stretch>
          </p:blipFill>
          <p:spPr>
            <a:xfrm>
              <a:off x="9566164" y="513567"/>
              <a:ext cx="1133379" cy="1463040"/>
            </a:xfrm>
            <a:prstGeom prst="rect">
              <a:avLst/>
            </a:prstGeom>
          </p:spPr>
        </p:pic>
        <p:pic>
          <p:nvPicPr>
            <p:cNvPr id="22" name="Picture 21">
              <a:extLst>
                <a:ext uri="{FF2B5EF4-FFF2-40B4-BE49-F238E27FC236}">
                  <a16:creationId xmlns:a16="http://schemas.microsoft.com/office/drawing/2014/main" id="{6A7AF8E2-5605-F9AE-FC9A-229A377DFB1F}"/>
                </a:ext>
              </a:extLst>
            </p:cNvPr>
            <p:cNvPicPr>
              <a:picLocks noChangeAspect="1"/>
            </p:cNvPicPr>
            <p:nvPr/>
          </p:nvPicPr>
          <p:blipFill>
            <a:blip r:embed="rId12"/>
            <a:stretch>
              <a:fillRect/>
            </a:stretch>
          </p:blipFill>
          <p:spPr>
            <a:xfrm>
              <a:off x="8325488" y="513567"/>
              <a:ext cx="1131633" cy="1463040"/>
            </a:xfrm>
            <a:prstGeom prst="rect">
              <a:avLst/>
            </a:prstGeom>
          </p:spPr>
        </p:pic>
        <p:pic>
          <p:nvPicPr>
            <p:cNvPr id="23" name="Picture 10">
              <a:extLst>
                <a:ext uri="{FF2B5EF4-FFF2-40B4-BE49-F238E27FC236}">
                  <a16:creationId xmlns:a16="http://schemas.microsoft.com/office/drawing/2014/main" id="{E379F0F6-BBDA-C1A1-5464-2BD9DED31D8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91975" y="513567"/>
              <a:ext cx="1130470" cy="146304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2">
              <a:extLst>
                <a:ext uri="{FF2B5EF4-FFF2-40B4-BE49-F238E27FC236}">
                  <a16:creationId xmlns:a16="http://schemas.microsoft.com/office/drawing/2014/main" id="{ABAED63E-38DE-A06C-A55C-D0FD3873097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52463" y="513567"/>
              <a:ext cx="1130470" cy="1463040"/>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TextBox 26">
            <a:extLst>
              <a:ext uri="{FF2B5EF4-FFF2-40B4-BE49-F238E27FC236}">
                <a16:creationId xmlns:a16="http://schemas.microsoft.com/office/drawing/2014/main" id="{B1BFC1A9-F4B6-C896-FA4F-06AB5FA2F278}"/>
              </a:ext>
            </a:extLst>
          </p:cNvPr>
          <p:cNvSpPr txBox="1"/>
          <p:nvPr/>
        </p:nvSpPr>
        <p:spPr>
          <a:xfrm>
            <a:off x="3348870" y="399113"/>
            <a:ext cx="5494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libri" panose="020F0502020204030204"/>
                <a:ea typeface="+mn-ea"/>
                <a:cs typeface="+mn-cs"/>
              </a:rPr>
              <a:t>DOE’s Basic Energy Sciences Advisory Committee (BESAC)</a:t>
            </a:r>
          </a:p>
        </p:txBody>
      </p:sp>
      <p:sp>
        <p:nvSpPr>
          <p:cNvPr id="34" name="TextBox 33">
            <a:extLst>
              <a:ext uri="{FF2B5EF4-FFF2-40B4-BE49-F238E27FC236}">
                <a16:creationId xmlns:a16="http://schemas.microsoft.com/office/drawing/2014/main" id="{DB30CAFD-D010-B4CE-3532-2B469C09912C}"/>
              </a:ext>
            </a:extLst>
          </p:cNvPr>
          <p:cNvSpPr txBox="1"/>
          <p:nvPr/>
        </p:nvSpPr>
        <p:spPr>
          <a:xfrm>
            <a:off x="4064740" y="795096"/>
            <a:ext cx="4342660" cy="83099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5 grand challenges</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en-US" sz="2400" b="0"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5 transformative opportunities</a:t>
            </a:r>
          </a:p>
        </p:txBody>
      </p:sp>
      <p:grpSp>
        <p:nvGrpSpPr>
          <p:cNvPr id="35" name="Group 34">
            <a:extLst>
              <a:ext uri="{FF2B5EF4-FFF2-40B4-BE49-F238E27FC236}">
                <a16:creationId xmlns:a16="http://schemas.microsoft.com/office/drawing/2014/main" id="{3C40D4EC-0BBF-1D9C-0D01-F79A8C0AA118}"/>
              </a:ext>
            </a:extLst>
          </p:cNvPr>
          <p:cNvGrpSpPr/>
          <p:nvPr/>
        </p:nvGrpSpPr>
        <p:grpSpPr>
          <a:xfrm>
            <a:off x="402395" y="2414522"/>
            <a:ext cx="3227496" cy="1235025"/>
            <a:chOff x="402395" y="2414522"/>
            <a:chExt cx="3227496" cy="1235025"/>
          </a:xfrm>
        </p:grpSpPr>
        <p:cxnSp>
          <p:nvCxnSpPr>
            <p:cNvPr id="110" name="Straight Arrow Connector 109">
              <a:extLst>
                <a:ext uri="{FF2B5EF4-FFF2-40B4-BE49-F238E27FC236}">
                  <a16:creationId xmlns:a16="http://schemas.microsoft.com/office/drawing/2014/main" id="{437684B5-BE80-9E23-CEA5-1F7F095BDEE1}"/>
                </a:ext>
              </a:extLst>
            </p:cNvPr>
            <p:cNvCxnSpPr>
              <a:cxnSpLocks/>
            </p:cNvCxnSpPr>
            <p:nvPr/>
          </p:nvCxnSpPr>
          <p:spPr>
            <a:xfrm>
              <a:off x="914400" y="3342290"/>
              <a:ext cx="2715491" cy="307257"/>
            </a:xfrm>
            <a:prstGeom prst="straightConnector1">
              <a:avLst/>
            </a:prstGeom>
            <a:ln w="31750">
              <a:solidFill>
                <a:srgbClr val="FF0000">
                  <a:alpha val="80000"/>
                </a:srgbClr>
              </a:solidFill>
              <a:tailEnd type="triangle" w="lg" len="lg"/>
            </a:ln>
            <a:effectLst>
              <a:glow rad="152400">
                <a:srgbClr val="FF0000">
                  <a:alpha val="40000"/>
                </a:srgbClr>
              </a:glow>
            </a:effectLst>
          </p:spPr>
          <p:style>
            <a:lnRef idx="1">
              <a:schemeClr val="accent1"/>
            </a:lnRef>
            <a:fillRef idx="0">
              <a:schemeClr val="accent1"/>
            </a:fillRef>
            <a:effectRef idx="0">
              <a:schemeClr val="accent1"/>
            </a:effectRef>
            <a:fontRef idx="minor">
              <a:schemeClr val="tx1"/>
            </a:fontRef>
          </p:style>
        </p:cxnSp>
        <p:sp>
          <p:nvSpPr>
            <p:cNvPr id="111" name="Freeform 12">
              <a:extLst>
                <a:ext uri="{FF2B5EF4-FFF2-40B4-BE49-F238E27FC236}">
                  <a16:creationId xmlns:a16="http://schemas.microsoft.com/office/drawing/2014/main" id="{FC7156C4-7BCB-B6B5-4C7A-EA1DEB71D99B}"/>
                </a:ext>
              </a:extLst>
            </p:cNvPr>
            <p:cNvSpPr>
              <a:spLocks/>
            </p:cNvSpPr>
            <p:nvPr/>
          </p:nvSpPr>
          <p:spPr bwMode="auto">
            <a:xfrm rot="365799" flipH="1">
              <a:off x="1531462" y="2581120"/>
              <a:ext cx="184858" cy="822747"/>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116" name="TextBox 115">
              <a:extLst>
                <a:ext uri="{FF2B5EF4-FFF2-40B4-BE49-F238E27FC236}">
                  <a16:creationId xmlns:a16="http://schemas.microsoft.com/office/drawing/2014/main" id="{9BBF9856-AD71-536D-49A0-B7D90C7BF10F}"/>
                </a:ext>
              </a:extLst>
            </p:cNvPr>
            <p:cNvSpPr txBox="1"/>
            <p:nvPr/>
          </p:nvSpPr>
          <p:spPr>
            <a:xfrm>
              <a:off x="402395" y="2414522"/>
              <a:ext cx="1273510" cy="738664"/>
            </a:xfrm>
            <a:prstGeom prst="rect">
              <a:avLst/>
            </a:prstGeom>
            <a:noFill/>
          </p:spPr>
          <p:txBody>
            <a:bodyPr wrap="square" lIns="0" tIns="0" rIns="0" bIns="0"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Arial"/>
                  <a:ea typeface="+mn-ea"/>
                  <a:cs typeface="+mn-cs"/>
                </a:rPr>
                <a:t>optical pump</a:t>
              </a:r>
            </a:p>
          </p:txBody>
        </p:sp>
      </p:grpSp>
      <p:grpSp>
        <p:nvGrpSpPr>
          <p:cNvPr id="105" name="Group 104">
            <a:extLst>
              <a:ext uri="{FF2B5EF4-FFF2-40B4-BE49-F238E27FC236}">
                <a16:creationId xmlns:a16="http://schemas.microsoft.com/office/drawing/2014/main" id="{51344134-9F9D-9A0E-C2CA-31FBB42179BF}"/>
              </a:ext>
            </a:extLst>
          </p:cNvPr>
          <p:cNvGrpSpPr/>
          <p:nvPr/>
        </p:nvGrpSpPr>
        <p:grpSpPr>
          <a:xfrm>
            <a:off x="8215154" y="2345634"/>
            <a:ext cx="3744657" cy="4189955"/>
            <a:chOff x="8215154" y="2345634"/>
            <a:chExt cx="3744657" cy="4189955"/>
          </a:xfrm>
        </p:grpSpPr>
        <p:grpSp>
          <p:nvGrpSpPr>
            <p:cNvPr id="74" name="Group 73">
              <a:extLst>
                <a:ext uri="{FF2B5EF4-FFF2-40B4-BE49-F238E27FC236}">
                  <a16:creationId xmlns:a16="http://schemas.microsoft.com/office/drawing/2014/main" id="{E002412F-734B-9ECC-9F97-418A3D57744C}"/>
                </a:ext>
              </a:extLst>
            </p:cNvPr>
            <p:cNvGrpSpPr/>
            <p:nvPr/>
          </p:nvGrpSpPr>
          <p:grpSpPr>
            <a:xfrm>
              <a:off x="8882992" y="4476585"/>
              <a:ext cx="3076819" cy="2059004"/>
              <a:chOff x="8591465" y="4436975"/>
              <a:chExt cx="3422734" cy="2290490"/>
            </a:xfrm>
          </p:grpSpPr>
          <p:pic>
            <p:nvPicPr>
              <p:cNvPr id="75" name="Picture 8">
                <a:extLst>
                  <a:ext uri="{FF2B5EF4-FFF2-40B4-BE49-F238E27FC236}">
                    <a16:creationId xmlns:a16="http://schemas.microsoft.com/office/drawing/2014/main" id="{D33ACD4A-67B8-D451-DB3D-310BC093A67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591465" y="4436975"/>
                <a:ext cx="3422734" cy="2281823"/>
              </a:xfrm>
              <a:prstGeom prst="roundRect">
                <a:avLst/>
              </a:prstGeom>
              <a:noFill/>
              <a:extLst>
                <a:ext uri="{909E8E84-426E-40DD-AFC4-6F175D3DCCD1}">
                  <a14:hiddenFill xmlns:a14="http://schemas.microsoft.com/office/drawing/2010/main">
                    <a:solidFill>
                      <a:srgbClr val="FFFFFF"/>
                    </a:solidFill>
                  </a14:hiddenFill>
                </a:ext>
              </a:extLst>
            </p:spPr>
          </p:pic>
          <p:sp>
            <p:nvSpPr>
              <p:cNvPr id="76" name="TextBox 75">
                <a:extLst>
                  <a:ext uri="{FF2B5EF4-FFF2-40B4-BE49-F238E27FC236}">
                    <a16:creationId xmlns:a16="http://schemas.microsoft.com/office/drawing/2014/main" id="{89D0DC81-4CEB-6312-D2DE-59C27E6F9242}"/>
                  </a:ext>
                </a:extLst>
              </p:cNvPr>
              <p:cNvSpPr txBox="1"/>
              <p:nvPr/>
            </p:nvSpPr>
            <p:spPr>
              <a:xfrm>
                <a:off x="10027127" y="6419324"/>
                <a:ext cx="1913541" cy="3081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biodesign.asu.edu</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cxfel</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77" name="TextBox 76">
                <a:extLst>
                  <a:ext uri="{FF2B5EF4-FFF2-40B4-BE49-F238E27FC236}">
                    <a16:creationId xmlns:a16="http://schemas.microsoft.com/office/drawing/2014/main" id="{0E8F37EB-8275-ED00-6E81-5D8FC067890E}"/>
                  </a:ext>
                </a:extLst>
              </p:cNvPr>
              <p:cNvSpPr txBox="1"/>
              <p:nvPr/>
            </p:nvSpPr>
            <p:spPr>
              <a:xfrm>
                <a:off x="11166509" y="6016760"/>
                <a:ext cx="77938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CXLS</a:t>
                </a:r>
              </a:p>
            </p:txBody>
          </p:sp>
        </p:grpSp>
        <p:grpSp>
          <p:nvGrpSpPr>
            <p:cNvPr id="42" name="Group 41">
              <a:extLst>
                <a:ext uri="{FF2B5EF4-FFF2-40B4-BE49-F238E27FC236}">
                  <a16:creationId xmlns:a16="http://schemas.microsoft.com/office/drawing/2014/main" id="{2FC76CFB-686B-D47D-B0D6-3A155FBEB042}"/>
                </a:ext>
              </a:extLst>
            </p:cNvPr>
            <p:cNvGrpSpPr>
              <a:grpSpLocks noChangeAspect="1"/>
            </p:cNvGrpSpPr>
            <p:nvPr/>
          </p:nvGrpSpPr>
          <p:grpSpPr>
            <a:xfrm>
              <a:off x="8881811" y="2672666"/>
              <a:ext cx="3078000" cy="1390700"/>
              <a:chOff x="4755985" y="4051300"/>
              <a:chExt cx="3267239" cy="1476224"/>
            </a:xfrm>
          </p:grpSpPr>
          <p:sp>
            <p:nvSpPr>
              <p:cNvPr id="43" name="Rectangle 42">
                <a:extLst>
                  <a:ext uri="{FF2B5EF4-FFF2-40B4-BE49-F238E27FC236}">
                    <a16:creationId xmlns:a16="http://schemas.microsoft.com/office/drawing/2014/main" id="{D3C9F90C-A032-ED5E-7668-7F88CDB42B56}"/>
                  </a:ext>
                </a:extLst>
              </p:cNvPr>
              <p:cNvSpPr/>
              <p:nvPr/>
            </p:nvSpPr>
            <p:spPr>
              <a:xfrm>
                <a:off x="6184899" y="4053025"/>
                <a:ext cx="1838325" cy="14382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4" name="Picture 43">
                <a:extLst>
                  <a:ext uri="{FF2B5EF4-FFF2-40B4-BE49-F238E27FC236}">
                    <a16:creationId xmlns:a16="http://schemas.microsoft.com/office/drawing/2014/main" id="{B8754749-86D9-00C1-5E90-012D962A855C}"/>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t="13054" b="12587"/>
              <a:stretch/>
            </p:blipFill>
            <p:spPr bwMode="auto">
              <a:xfrm>
                <a:off x="4755985" y="4051300"/>
                <a:ext cx="1358642" cy="1440000"/>
              </a:xfrm>
              <a:prstGeom prst="rect">
                <a:avLst/>
              </a:prstGeom>
              <a:noFill/>
              <a:extLst>
                <a:ext uri="{909E8E84-426E-40DD-AFC4-6F175D3DCCD1}">
                  <a14:hiddenFill xmlns:a14="http://schemas.microsoft.com/office/drawing/2010/main">
                    <a:solidFill>
                      <a:srgbClr val="FFFFFF"/>
                    </a:solidFill>
                  </a14:hiddenFill>
                </a:ext>
              </a:extLst>
            </p:spPr>
          </p:pic>
          <p:grpSp>
            <p:nvGrpSpPr>
              <p:cNvPr id="45" name="Group 44">
                <a:extLst>
                  <a:ext uri="{FF2B5EF4-FFF2-40B4-BE49-F238E27FC236}">
                    <a16:creationId xmlns:a16="http://schemas.microsoft.com/office/drawing/2014/main" id="{4D3D7FC8-A6F5-7A4D-5D27-C574FF414705}"/>
                  </a:ext>
                </a:extLst>
              </p:cNvPr>
              <p:cNvGrpSpPr/>
              <p:nvPr/>
            </p:nvGrpSpPr>
            <p:grpSpPr>
              <a:xfrm>
                <a:off x="6177107" y="4093932"/>
                <a:ext cx="1783107" cy="1433592"/>
                <a:chOff x="6066524" y="4093932"/>
                <a:chExt cx="1893688" cy="1433592"/>
              </a:xfrm>
            </p:grpSpPr>
            <p:pic>
              <p:nvPicPr>
                <p:cNvPr id="78" name="Picture 77">
                  <a:extLst>
                    <a:ext uri="{FF2B5EF4-FFF2-40B4-BE49-F238E27FC236}">
                      <a16:creationId xmlns:a16="http://schemas.microsoft.com/office/drawing/2014/main" id="{2201A603-AEDF-B172-E9D2-4A184BE97101}"/>
                    </a:ext>
                  </a:extLst>
                </p:cNvPr>
                <p:cNvPicPr>
                  <a:picLocks noChangeAspect="1"/>
                </p:cNvPicPr>
                <p:nvPr/>
              </p:nvPicPr>
              <p:blipFill rotWithShape="1">
                <a:blip r:embed="rId17"/>
                <a:srcRect l="13479" t="1935" r="49564" b="46038"/>
                <a:stretch/>
              </p:blipFill>
              <p:spPr>
                <a:xfrm>
                  <a:off x="6477358" y="4093932"/>
                  <a:ext cx="1482854" cy="1145846"/>
                </a:xfrm>
                <a:prstGeom prst="rect">
                  <a:avLst/>
                </a:prstGeom>
              </p:spPr>
            </p:pic>
            <p:grpSp>
              <p:nvGrpSpPr>
                <p:cNvPr id="79" name="Group 78">
                  <a:extLst>
                    <a:ext uri="{FF2B5EF4-FFF2-40B4-BE49-F238E27FC236}">
                      <a16:creationId xmlns:a16="http://schemas.microsoft.com/office/drawing/2014/main" id="{363FF99F-9873-CDA8-CE1D-9944192FCA2C}"/>
                    </a:ext>
                  </a:extLst>
                </p:cNvPr>
                <p:cNvGrpSpPr/>
                <p:nvPr/>
              </p:nvGrpSpPr>
              <p:grpSpPr>
                <a:xfrm>
                  <a:off x="6548773" y="4166025"/>
                  <a:ext cx="1354375" cy="405974"/>
                  <a:chOff x="6548773" y="4166025"/>
                  <a:chExt cx="1354375" cy="405974"/>
                </a:xfrm>
              </p:grpSpPr>
              <p:sp>
                <p:nvSpPr>
                  <p:cNvPr id="97" name="Rectangle 96">
                    <a:extLst>
                      <a:ext uri="{FF2B5EF4-FFF2-40B4-BE49-F238E27FC236}">
                        <a16:creationId xmlns:a16="http://schemas.microsoft.com/office/drawing/2014/main" id="{5B5884D3-402C-E791-37FB-3CAC5E387C85}"/>
                      </a:ext>
                    </a:extLst>
                  </p:cNvPr>
                  <p:cNvSpPr/>
                  <p:nvPr/>
                </p:nvSpPr>
                <p:spPr>
                  <a:xfrm>
                    <a:off x="6548773" y="4173610"/>
                    <a:ext cx="144180" cy="1479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8" name="Rectangle 97">
                    <a:extLst>
                      <a:ext uri="{FF2B5EF4-FFF2-40B4-BE49-F238E27FC236}">
                        <a16:creationId xmlns:a16="http://schemas.microsoft.com/office/drawing/2014/main" id="{6CF3A135-3E0B-F451-D0E6-C7924F8BC417}"/>
                      </a:ext>
                    </a:extLst>
                  </p:cNvPr>
                  <p:cNvSpPr/>
                  <p:nvPr/>
                </p:nvSpPr>
                <p:spPr>
                  <a:xfrm>
                    <a:off x="6950957" y="4173610"/>
                    <a:ext cx="144180" cy="1479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B7CE9CAD-3962-72CF-4372-03DB1DD8F575}"/>
                      </a:ext>
                    </a:extLst>
                  </p:cNvPr>
                  <p:cNvSpPr/>
                  <p:nvPr/>
                </p:nvSpPr>
                <p:spPr>
                  <a:xfrm>
                    <a:off x="7159639" y="4166025"/>
                    <a:ext cx="144180" cy="1479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Rectangle 99">
                    <a:extLst>
                      <a:ext uri="{FF2B5EF4-FFF2-40B4-BE49-F238E27FC236}">
                        <a16:creationId xmlns:a16="http://schemas.microsoft.com/office/drawing/2014/main" id="{BE0B0080-0EBE-98FB-3253-AFC548C2E066}"/>
                      </a:ext>
                    </a:extLst>
                  </p:cNvPr>
                  <p:cNvSpPr/>
                  <p:nvPr/>
                </p:nvSpPr>
                <p:spPr>
                  <a:xfrm>
                    <a:off x="7383494" y="4424026"/>
                    <a:ext cx="144180" cy="1479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Rectangle 100">
                    <a:extLst>
                      <a:ext uri="{FF2B5EF4-FFF2-40B4-BE49-F238E27FC236}">
                        <a16:creationId xmlns:a16="http://schemas.microsoft.com/office/drawing/2014/main" id="{4DFC9351-9E2C-01A8-A3C6-43EF37461553}"/>
                      </a:ext>
                    </a:extLst>
                  </p:cNvPr>
                  <p:cNvSpPr/>
                  <p:nvPr/>
                </p:nvSpPr>
                <p:spPr>
                  <a:xfrm>
                    <a:off x="7689941" y="4183135"/>
                    <a:ext cx="213207" cy="3221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80" name="TextBox 79">
                  <a:extLst>
                    <a:ext uri="{FF2B5EF4-FFF2-40B4-BE49-F238E27FC236}">
                      <a16:creationId xmlns:a16="http://schemas.microsoft.com/office/drawing/2014/main" id="{929010EA-FCB1-3A8B-A102-DCD182E3B3C9}"/>
                    </a:ext>
                  </a:extLst>
                </p:cNvPr>
                <p:cNvSpPr txBox="1"/>
                <p:nvPr/>
              </p:nvSpPr>
              <p:spPr>
                <a:xfrm>
                  <a:off x="6466494" y="5190453"/>
                  <a:ext cx="379979"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700</a:t>
                  </a:r>
                </a:p>
              </p:txBody>
            </p:sp>
            <p:sp>
              <p:nvSpPr>
                <p:cNvPr id="81" name="TextBox 80">
                  <a:extLst>
                    <a:ext uri="{FF2B5EF4-FFF2-40B4-BE49-F238E27FC236}">
                      <a16:creationId xmlns:a16="http://schemas.microsoft.com/office/drawing/2014/main" id="{3F62E3F2-68AF-FC6C-CD57-24F414C18756}"/>
                    </a:ext>
                  </a:extLst>
                </p:cNvPr>
                <p:cNvSpPr txBox="1"/>
                <p:nvPr/>
              </p:nvSpPr>
              <p:spPr>
                <a:xfrm>
                  <a:off x="6800382" y="5190453"/>
                  <a:ext cx="379979"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710</a:t>
                  </a:r>
                </a:p>
              </p:txBody>
            </p:sp>
            <p:sp>
              <p:nvSpPr>
                <p:cNvPr id="82" name="TextBox 81">
                  <a:extLst>
                    <a:ext uri="{FF2B5EF4-FFF2-40B4-BE49-F238E27FC236}">
                      <a16:creationId xmlns:a16="http://schemas.microsoft.com/office/drawing/2014/main" id="{0FD4A867-EC14-BFBD-E7C7-EE6BD50A6771}"/>
                    </a:ext>
                  </a:extLst>
                </p:cNvPr>
                <p:cNvSpPr txBox="1"/>
                <p:nvPr/>
              </p:nvSpPr>
              <p:spPr>
                <a:xfrm>
                  <a:off x="7122889" y="5190453"/>
                  <a:ext cx="379979"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720</a:t>
                  </a:r>
                </a:p>
              </p:txBody>
            </p:sp>
            <p:sp>
              <p:nvSpPr>
                <p:cNvPr id="83" name="TextBox 82">
                  <a:extLst>
                    <a:ext uri="{FF2B5EF4-FFF2-40B4-BE49-F238E27FC236}">
                      <a16:creationId xmlns:a16="http://schemas.microsoft.com/office/drawing/2014/main" id="{6EBFBD97-8958-DB50-6093-AFEFDB6BA740}"/>
                    </a:ext>
                  </a:extLst>
                </p:cNvPr>
                <p:cNvSpPr txBox="1"/>
                <p:nvPr/>
              </p:nvSpPr>
              <p:spPr>
                <a:xfrm>
                  <a:off x="7445396" y="5190453"/>
                  <a:ext cx="379979"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730</a:t>
                  </a:r>
                </a:p>
              </p:txBody>
            </p:sp>
            <p:sp>
              <p:nvSpPr>
                <p:cNvPr id="84" name="TextBox 83">
                  <a:extLst>
                    <a:ext uri="{FF2B5EF4-FFF2-40B4-BE49-F238E27FC236}">
                      <a16:creationId xmlns:a16="http://schemas.microsoft.com/office/drawing/2014/main" id="{98537947-F3BE-726B-23D3-C33E4C05085B}"/>
                    </a:ext>
                  </a:extLst>
                </p:cNvPr>
                <p:cNvSpPr txBox="1"/>
                <p:nvPr/>
              </p:nvSpPr>
              <p:spPr>
                <a:xfrm>
                  <a:off x="6579568" y="5296692"/>
                  <a:ext cx="1163090"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Photon energy (eV)</a:t>
                  </a:r>
                </a:p>
              </p:txBody>
            </p:sp>
            <p:sp>
              <p:nvSpPr>
                <p:cNvPr id="85" name="TextBox 84">
                  <a:extLst>
                    <a:ext uri="{FF2B5EF4-FFF2-40B4-BE49-F238E27FC236}">
                      <a16:creationId xmlns:a16="http://schemas.microsoft.com/office/drawing/2014/main" id="{A4363A14-EE12-C8B8-DB81-F046DAEAC3BE}"/>
                    </a:ext>
                  </a:extLst>
                </p:cNvPr>
                <p:cNvSpPr txBox="1"/>
                <p:nvPr/>
              </p:nvSpPr>
              <p:spPr>
                <a:xfrm>
                  <a:off x="6181284" y="5042482"/>
                  <a:ext cx="386788"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-0.2</a:t>
                  </a:r>
                </a:p>
              </p:txBody>
            </p:sp>
            <p:sp>
              <p:nvSpPr>
                <p:cNvPr id="86" name="TextBox 85">
                  <a:extLst>
                    <a:ext uri="{FF2B5EF4-FFF2-40B4-BE49-F238E27FC236}">
                      <a16:creationId xmlns:a16="http://schemas.microsoft.com/office/drawing/2014/main" id="{25F12472-0D3F-2134-A05A-8E73D57B0D0F}"/>
                    </a:ext>
                  </a:extLst>
                </p:cNvPr>
                <p:cNvSpPr txBox="1"/>
                <p:nvPr/>
              </p:nvSpPr>
              <p:spPr>
                <a:xfrm>
                  <a:off x="6310668" y="4761712"/>
                  <a:ext cx="257405"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87" name="TextBox 86">
                  <a:extLst>
                    <a:ext uri="{FF2B5EF4-FFF2-40B4-BE49-F238E27FC236}">
                      <a16:creationId xmlns:a16="http://schemas.microsoft.com/office/drawing/2014/main" id="{393D91EE-E348-FD32-AE28-17EC5B65FBF7}"/>
                    </a:ext>
                  </a:extLst>
                </p:cNvPr>
                <p:cNvSpPr txBox="1"/>
                <p:nvPr/>
              </p:nvSpPr>
              <p:spPr>
                <a:xfrm>
                  <a:off x="6218737" y="4484736"/>
                  <a:ext cx="349335"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0.2</a:t>
                  </a:r>
                </a:p>
              </p:txBody>
            </p:sp>
            <p:sp>
              <p:nvSpPr>
                <p:cNvPr id="88" name="TextBox 87">
                  <a:extLst>
                    <a:ext uri="{FF2B5EF4-FFF2-40B4-BE49-F238E27FC236}">
                      <a16:creationId xmlns:a16="http://schemas.microsoft.com/office/drawing/2014/main" id="{01E19B7D-BAE1-A7CC-C89E-E66152904D39}"/>
                    </a:ext>
                  </a:extLst>
                </p:cNvPr>
                <p:cNvSpPr txBox="1"/>
                <p:nvPr/>
              </p:nvSpPr>
              <p:spPr>
                <a:xfrm>
                  <a:off x="6218737" y="4192584"/>
                  <a:ext cx="349335"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0.4</a:t>
                  </a:r>
                </a:p>
              </p:txBody>
            </p:sp>
            <p:sp>
              <p:nvSpPr>
                <p:cNvPr id="89" name="TextBox 88">
                  <a:extLst>
                    <a:ext uri="{FF2B5EF4-FFF2-40B4-BE49-F238E27FC236}">
                      <a16:creationId xmlns:a16="http://schemas.microsoft.com/office/drawing/2014/main" id="{C0DD2E39-AF9E-ACF3-B776-365B794D23B7}"/>
                    </a:ext>
                  </a:extLst>
                </p:cNvPr>
                <p:cNvSpPr txBox="1"/>
                <p:nvPr/>
              </p:nvSpPr>
              <p:spPr>
                <a:xfrm>
                  <a:off x="6890889" y="4109112"/>
                  <a:ext cx="288048"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L</a:t>
                  </a:r>
                  <a:r>
                    <a:rPr kumimoji="0" lang="en-US" sz="9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90" name="TextBox 89">
                  <a:extLst>
                    <a:ext uri="{FF2B5EF4-FFF2-40B4-BE49-F238E27FC236}">
                      <a16:creationId xmlns:a16="http://schemas.microsoft.com/office/drawing/2014/main" id="{E986D133-2E37-EA71-1F11-ECE092E85331}"/>
                    </a:ext>
                  </a:extLst>
                </p:cNvPr>
                <p:cNvSpPr txBox="1"/>
                <p:nvPr/>
              </p:nvSpPr>
              <p:spPr>
                <a:xfrm>
                  <a:off x="7296868" y="4359528"/>
                  <a:ext cx="288048"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L</a:t>
                  </a:r>
                  <a:r>
                    <a:rPr kumimoji="0" lang="en-US" sz="900" b="0"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sp>
              <p:nvSpPr>
                <p:cNvPr id="91" name="TextBox 90">
                  <a:extLst>
                    <a:ext uri="{FF2B5EF4-FFF2-40B4-BE49-F238E27FC236}">
                      <a16:creationId xmlns:a16="http://schemas.microsoft.com/office/drawing/2014/main" id="{FB94B765-2CC4-43C3-50B6-81B037134ADF}"/>
                    </a:ext>
                  </a:extLst>
                </p:cNvPr>
                <p:cNvSpPr txBox="1"/>
                <p:nvPr/>
              </p:nvSpPr>
              <p:spPr>
                <a:xfrm>
                  <a:off x="7127445" y="4153437"/>
                  <a:ext cx="361120" cy="23936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Fe</a:t>
                  </a:r>
                  <a:endParaRPr kumimoji="0" lang="en-US" sz="9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92" name="TextBox 91">
                  <a:extLst>
                    <a:ext uri="{FF2B5EF4-FFF2-40B4-BE49-F238E27FC236}">
                      <a16:creationId xmlns:a16="http://schemas.microsoft.com/office/drawing/2014/main" id="{06EE9FCF-1154-8439-BEB9-BA13D75994B6}"/>
                    </a:ext>
                  </a:extLst>
                </p:cNvPr>
                <p:cNvSpPr txBox="1"/>
                <p:nvPr/>
              </p:nvSpPr>
              <p:spPr>
                <a:xfrm rot="16200000">
                  <a:off x="5662351" y="4591615"/>
                  <a:ext cx="1053494" cy="24514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XAS &amp; XMCD (</a:t>
                  </a:r>
                  <a:r>
                    <a:rPr kumimoji="0" lang="en-US" sz="900" b="0" i="0" u="none" strike="noStrike" kern="1200" cap="none" spc="0" normalizeH="0" baseline="0" noProof="0" dirty="0" err="1">
                      <a:ln>
                        <a:noFill/>
                      </a:ln>
                      <a:solidFill>
                        <a:prstClr val="black"/>
                      </a:solidFill>
                      <a:effectLst/>
                      <a:uLnTx/>
                      <a:uFillTx/>
                      <a:latin typeface="Calibri" panose="020F0502020204030204"/>
                      <a:ea typeface="+mn-ea"/>
                      <a:cs typeface="+mn-cs"/>
                    </a:rPr>
                    <a:t>a.u</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93" name="TextBox 92">
                  <a:extLst>
                    <a:ext uri="{FF2B5EF4-FFF2-40B4-BE49-F238E27FC236}">
                      <a16:creationId xmlns:a16="http://schemas.microsoft.com/office/drawing/2014/main" id="{19E97958-7828-BC59-24D7-53A10A953BC4}"/>
                    </a:ext>
                  </a:extLst>
                </p:cNvPr>
                <p:cNvSpPr txBox="1"/>
                <p:nvPr/>
              </p:nvSpPr>
              <p:spPr>
                <a:xfrm>
                  <a:off x="7702660" y="4173613"/>
                  <a:ext cx="192966" cy="125337"/>
                </a:xfrm>
                <a:prstGeom prst="rect">
                  <a:avLst/>
                </a:prstGeom>
                <a:noFill/>
              </p:spPr>
              <p:txBody>
                <a:bodyPr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6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95" name="TextBox 94">
                  <a:extLst>
                    <a:ext uri="{FF2B5EF4-FFF2-40B4-BE49-F238E27FC236}">
                      <a16:creationId xmlns:a16="http://schemas.microsoft.com/office/drawing/2014/main" id="{BF554CD8-4B54-DA9D-6398-CCEEEB212ED9}"/>
                    </a:ext>
                  </a:extLst>
                </p:cNvPr>
                <p:cNvSpPr txBox="1"/>
                <p:nvPr/>
              </p:nvSpPr>
              <p:spPr>
                <a:xfrm>
                  <a:off x="7702660" y="4287913"/>
                  <a:ext cx="192966" cy="125337"/>
                </a:xfrm>
                <a:prstGeom prst="rect">
                  <a:avLst/>
                </a:prstGeom>
                <a:noFill/>
              </p:spPr>
              <p:txBody>
                <a:bodyPr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6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96" name="TextBox 95">
                  <a:extLst>
                    <a:ext uri="{FF2B5EF4-FFF2-40B4-BE49-F238E27FC236}">
                      <a16:creationId xmlns:a16="http://schemas.microsoft.com/office/drawing/2014/main" id="{E547CEDB-9B2E-FAAA-738B-9C6C77D1C3EA}"/>
                    </a:ext>
                  </a:extLst>
                </p:cNvPr>
                <p:cNvSpPr txBox="1"/>
                <p:nvPr/>
              </p:nvSpPr>
              <p:spPr>
                <a:xfrm>
                  <a:off x="7699288" y="4395863"/>
                  <a:ext cx="192966" cy="125337"/>
                </a:xfrm>
                <a:prstGeom prst="rect">
                  <a:avLst/>
                </a:prstGeom>
                <a:noFill/>
              </p:spPr>
              <p:txBody>
                <a:bodyPr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black"/>
                      </a:solidFill>
                      <a:effectLst/>
                      <a:uLnTx/>
                      <a:uFillTx/>
                      <a:latin typeface="Calibri" panose="020F0502020204030204"/>
                      <a:ea typeface="+mn-ea"/>
                      <a:cs typeface="+mn-cs"/>
                    </a:rPr>
                    <a:t>XMCD</a:t>
                  </a:r>
                  <a:endParaRPr kumimoji="0" lang="en-US" sz="6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grpSp>
        <p:cxnSp>
          <p:nvCxnSpPr>
            <p:cNvPr id="102" name="Straight Connector 101">
              <a:extLst>
                <a:ext uri="{FF2B5EF4-FFF2-40B4-BE49-F238E27FC236}">
                  <a16:creationId xmlns:a16="http://schemas.microsoft.com/office/drawing/2014/main" id="{944A1478-B073-6469-876A-9467910B9091}"/>
                </a:ext>
              </a:extLst>
            </p:cNvPr>
            <p:cNvCxnSpPr>
              <a:cxnSpLocks/>
              <a:endCxn id="75" idx="1"/>
            </p:cNvCxnSpPr>
            <p:nvPr/>
          </p:nvCxnSpPr>
          <p:spPr>
            <a:xfrm>
              <a:off x="8215154" y="5126946"/>
              <a:ext cx="667838" cy="375246"/>
            </a:xfrm>
            <a:prstGeom prst="line">
              <a:avLst/>
            </a:prstGeom>
            <a:ln w="15875">
              <a:solidFill>
                <a:srgbClr val="56A2FF"/>
              </a:solidFill>
              <a:prstDash val="sysDot"/>
              <a:headEnd type="triangle" w="lg" len="lg"/>
            </a:ln>
            <a:effectLst>
              <a:glow rad="139700">
                <a:srgbClr val="56A2FF">
                  <a:alpha val="54073"/>
                </a:srgbClr>
              </a:glow>
              <a:softEdge rad="0"/>
            </a:effectLst>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8AAAAF26-70D0-2D62-04AA-1A94AFE0D2AC}"/>
                </a:ext>
              </a:extLst>
            </p:cNvPr>
            <p:cNvCxnSpPr>
              <a:cxnSpLocks/>
              <a:stCxn id="44" idx="1"/>
            </p:cNvCxnSpPr>
            <p:nvPr/>
          </p:nvCxnSpPr>
          <p:spPr>
            <a:xfrm flipH="1">
              <a:off x="8412480" y="3350954"/>
              <a:ext cx="469331" cy="94225"/>
            </a:xfrm>
            <a:prstGeom prst="line">
              <a:avLst/>
            </a:prstGeom>
            <a:ln w="15875">
              <a:solidFill>
                <a:srgbClr val="56A2FF"/>
              </a:solidFill>
              <a:prstDash val="sysDot"/>
              <a:headEnd type="triangle" w="lg" len="lg"/>
            </a:ln>
            <a:effectLst>
              <a:glow rad="139700">
                <a:srgbClr val="56A2FF">
                  <a:alpha val="54073"/>
                </a:srgbClr>
              </a:glow>
              <a:softEdge rad="0"/>
            </a:effectLst>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8B067F33-723F-5026-A8CB-1156BD5B1849}"/>
                </a:ext>
              </a:extLst>
            </p:cNvPr>
            <p:cNvSpPr txBox="1"/>
            <p:nvPr/>
          </p:nvSpPr>
          <p:spPr>
            <a:xfrm>
              <a:off x="8878956" y="4134678"/>
              <a:ext cx="220098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B9BD5">
                      <a:lumMod val="20000"/>
                      <a:lumOff val="80000"/>
                    </a:srgbClr>
                  </a:solidFill>
                  <a:effectLst/>
                  <a:uLnTx/>
                  <a:uFillTx/>
                  <a:latin typeface="Calibri" panose="020F0502020204030204"/>
                  <a:ea typeface="+mn-ea"/>
                  <a:cs typeface="+mn-cs"/>
                </a:rPr>
                <a:t>light  &amp; electron sources</a:t>
              </a:r>
            </a:p>
          </p:txBody>
        </p:sp>
        <p:sp>
          <p:nvSpPr>
            <p:cNvPr id="103" name="TextBox 102">
              <a:extLst>
                <a:ext uri="{FF2B5EF4-FFF2-40B4-BE49-F238E27FC236}">
                  <a16:creationId xmlns:a16="http://schemas.microsoft.com/office/drawing/2014/main" id="{F76AEACA-EB7B-A01E-3AA0-AB03CB1A197F}"/>
                </a:ext>
              </a:extLst>
            </p:cNvPr>
            <p:cNvSpPr txBox="1"/>
            <p:nvPr/>
          </p:nvSpPr>
          <p:spPr>
            <a:xfrm>
              <a:off x="8984973" y="2345634"/>
              <a:ext cx="94590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B9BD5">
                      <a:lumMod val="20000"/>
                      <a:lumOff val="80000"/>
                    </a:srgbClr>
                  </a:solidFill>
                  <a:effectLst/>
                  <a:uLnTx/>
                  <a:uFillTx/>
                  <a:latin typeface="Calibri" panose="020F0502020204030204"/>
                  <a:ea typeface="+mn-ea"/>
                  <a:cs typeface="+mn-cs"/>
                </a:rPr>
                <a:t>structure</a:t>
              </a:r>
            </a:p>
          </p:txBody>
        </p:sp>
        <p:sp>
          <p:nvSpPr>
            <p:cNvPr id="104" name="TextBox 103">
              <a:extLst>
                <a:ext uri="{FF2B5EF4-FFF2-40B4-BE49-F238E27FC236}">
                  <a16:creationId xmlns:a16="http://schemas.microsoft.com/office/drawing/2014/main" id="{F2E671B3-D30E-25BC-80CC-1B877276B9F6}"/>
                </a:ext>
              </a:extLst>
            </p:cNvPr>
            <p:cNvSpPr txBox="1"/>
            <p:nvPr/>
          </p:nvSpPr>
          <p:spPr>
            <a:xfrm>
              <a:off x="10376451" y="2345634"/>
              <a:ext cx="146604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B9BD5">
                      <a:lumMod val="20000"/>
                      <a:lumOff val="80000"/>
                    </a:srgbClr>
                  </a:solidFill>
                  <a:effectLst/>
                  <a:uLnTx/>
                  <a:uFillTx/>
                  <a:latin typeface="Calibri" panose="020F0502020204030204"/>
                  <a:ea typeface="+mn-ea"/>
                  <a:cs typeface="+mn-cs"/>
                </a:rPr>
                <a:t>electronic state</a:t>
              </a:r>
            </a:p>
          </p:txBody>
        </p:sp>
      </p:grpSp>
      <p:sp>
        <p:nvSpPr>
          <p:cNvPr id="108" name="TextBox 107">
            <a:extLst>
              <a:ext uri="{FF2B5EF4-FFF2-40B4-BE49-F238E27FC236}">
                <a16:creationId xmlns:a16="http://schemas.microsoft.com/office/drawing/2014/main" id="{B86575E2-C6DB-BDDD-4E21-3F2B28629DB7}"/>
              </a:ext>
            </a:extLst>
          </p:cNvPr>
          <p:cNvSpPr txBox="1"/>
          <p:nvPr/>
        </p:nvSpPr>
        <p:spPr>
          <a:xfrm>
            <a:off x="367382" y="3246748"/>
            <a:ext cx="3064930"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Controlling Matter</a:t>
            </a:r>
          </a:p>
        </p:txBody>
      </p:sp>
      <p:sp>
        <p:nvSpPr>
          <p:cNvPr id="107" name="TextBox 106">
            <a:extLst>
              <a:ext uri="{FF2B5EF4-FFF2-40B4-BE49-F238E27FC236}">
                <a16:creationId xmlns:a16="http://schemas.microsoft.com/office/drawing/2014/main" id="{24D0228E-AB96-64D0-BE8B-82110E308EF7}"/>
              </a:ext>
            </a:extLst>
          </p:cNvPr>
          <p:cNvSpPr txBox="1"/>
          <p:nvPr/>
        </p:nvSpPr>
        <p:spPr>
          <a:xfrm>
            <a:off x="8999517" y="3265798"/>
            <a:ext cx="2582883" cy="144655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Observing Matter</a:t>
            </a:r>
          </a:p>
        </p:txBody>
      </p:sp>
      <p:grpSp>
        <p:nvGrpSpPr>
          <p:cNvPr id="109" name="Group 108">
            <a:extLst>
              <a:ext uri="{FF2B5EF4-FFF2-40B4-BE49-F238E27FC236}">
                <a16:creationId xmlns:a16="http://schemas.microsoft.com/office/drawing/2014/main" id="{2D090B21-BE3E-B5AA-3006-EF5180E5A6D4}"/>
              </a:ext>
            </a:extLst>
          </p:cNvPr>
          <p:cNvGrpSpPr/>
          <p:nvPr/>
        </p:nvGrpSpPr>
        <p:grpSpPr>
          <a:xfrm>
            <a:off x="3701319" y="1606111"/>
            <a:ext cx="4773210" cy="4773210"/>
            <a:chOff x="3701319" y="1606111"/>
            <a:chExt cx="4773210" cy="4773210"/>
          </a:xfrm>
        </p:grpSpPr>
        <p:sp>
          <p:nvSpPr>
            <p:cNvPr id="112" name="Oval 111">
              <a:extLst>
                <a:ext uri="{FF2B5EF4-FFF2-40B4-BE49-F238E27FC236}">
                  <a16:creationId xmlns:a16="http://schemas.microsoft.com/office/drawing/2014/main" id="{E07ACC61-1E47-C96B-1F63-85A3481D336D}"/>
                </a:ext>
              </a:extLst>
            </p:cNvPr>
            <p:cNvSpPr/>
            <p:nvPr/>
          </p:nvSpPr>
          <p:spPr>
            <a:xfrm>
              <a:off x="3701319" y="1606111"/>
              <a:ext cx="4773210" cy="4773210"/>
            </a:xfrm>
            <a:prstGeom prst="ellipse">
              <a:avLst/>
            </a:prstGeom>
            <a:solidFill>
              <a:schemeClr val="bg1"/>
            </a:solidFill>
            <a:ln w="25400">
              <a:noFill/>
            </a:ln>
            <a:effectLst>
              <a:outerShdw blurRad="88900" dist="889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13" name="TextBox 112">
              <a:extLst>
                <a:ext uri="{FF2B5EF4-FFF2-40B4-BE49-F238E27FC236}">
                  <a16:creationId xmlns:a16="http://schemas.microsoft.com/office/drawing/2014/main" id="{E4580D57-1E50-80C2-FF9A-3BFC5E8E14AE}"/>
                </a:ext>
              </a:extLst>
            </p:cNvPr>
            <p:cNvSpPr txBox="1"/>
            <p:nvPr/>
          </p:nvSpPr>
          <p:spPr>
            <a:xfrm>
              <a:off x="4117698" y="2022490"/>
              <a:ext cx="3940452" cy="3940452"/>
            </a:xfrm>
            <a:prstGeom prst="rect">
              <a:avLst/>
            </a:prstGeom>
            <a:noFill/>
          </p:spPr>
          <p:txBody>
            <a:bodyPr wrap="none" rtlCol="0">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Unexplored Territory</a:t>
              </a:r>
            </a:p>
          </p:txBody>
        </p:sp>
        <p:grpSp>
          <p:nvGrpSpPr>
            <p:cNvPr id="114" name="Group 113">
              <a:extLst>
                <a:ext uri="{FF2B5EF4-FFF2-40B4-BE49-F238E27FC236}">
                  <a16:creationId xmlns:a16="http://schemas.microsoft.com/office/drawing/2014/main" id="{1EBCCD88-DEE0-5BCC-9F13-7F6892EA5EBA}"/>
                </a:ext>
              </a:extLst>
            </p:cNvPr>
            <p:cNvGrpSpPr/>
            <p:nvPr/>
          </p:nvGrpSpPr>
          <p:grpSpPr>
            <a:xfrm>
              <a:off x="5396549" y="3194720"/>
              <a:ext cx="1384513" cy="1934077"/>
              <a:chOff x="5396549" y="3194720"/>
              <a:chExt cx="1384513" cy="1934077"/>
            </a:xfrm>
          </p:grpSpPr>
          <p:sp>
            <p:nvSpPr>
              <p:cNvPr id="119" name="Up-Down Arrow 118">
                <a:extLst>
                  <a:ext uri="{FF2B5EF4-FFF2-40B4-BE49-F238E27FC236}">
                    <a16:creationId xmlns:a16="http://schemas.microsoft.com/office/drawing/2014/main" id="{E44A22CB-36BD-8498-59D0-8FD8707B1A0F}"/>
                  </a:ext>
                </a:extLst>
              </p:cNvPr>
              <p:cNvSpPr/>
              <p:nvPr/>
            </p:nvSpPr>
            <p:spPr>
              <a:xfrm rot="5400000">
                <a:off x="5923530" y="4437771"/>
                <a:ext cx="331162" cy="1050890"/>
              </a:xfrm>
              <a:prstGeom prst="upDownArrow">
                <a:avLst>
                  <a:gd name="adj1" fmla="val 26471"/>
                  <a:gd name="adj2"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Up-Down Arrow 119">
                <a:extLst>
                  <a:ext uri="{FF2B5EF4-FFF2-40B4-BE49-F238E27FC236}">
                    <a16:creationId xmlns:a16="http://schemas.microsoft.com/office/drawing/2014/main" id="{0DD0930D-1A0A-3010-BA21-3AC2BFEB7D83}"/>
                  </a:ext>
                </a:extLst>
              </p:cNvPr>
              <p:cNvSpPr/>
              <p:nvPr/>
            </p:nvSpPr>
            <p:spPr>
              <a:xfrm rot="1800000">
                <a:off x="5396549" y="3194720"/>
                <a:ext cx="331162" cy="1472112"/>
              </a:xfrm>
              <a:prstGeom prst="upDownArrow">
                <a:avLst>
                  <a:gd name="adj1" fmla="val 26471"/>
                  <a:gd name="adj2"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Up-Down Arrow 120">
                <a:extLst>
                  <a:ext uri="{FF2B5EF4-FFF2-40B4-BE49-F238E27FC236}">
                    <a16:creationId xmlns:a16="http://schemas.microsoft.com/office/drawing/2014/main" id="{7C75F431-4CAB-71B3-D477-99173660F98B}"/>
                  </a:ext>
                </a:extLst>
              </p:cNvPr>
              <p:cNvSpPr/>
              <p:nvPr/>
            </p:nvSpPr>
            <p:spPr>
              <a:xfrm rot="9000000">
                <a:off x="6449900" y="3194884"/>
                <a:ext cx="331162" cy="1469662"/>
              </a:xfrm>
              <a:prstGeom prst="upDownArrow">
                <a:avLst>
                  <a:gd name="adj1" fmla="val 26471"/>
                  <a:gd name="adj2"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5" name="TextBox 114">
              <a:extLst>
                <a:ext uri="{FF2B5EF4-FFF2-40B4-BE49-F238E27FC236}">
                  <a16:creationId xmlns:a16="http://schemas.microsoft.com/office/drawing/2014/main" id="{67261282-444A-EFD0-FEF7-ED2A9CA106DD}"/>
                </a:ext>
              </a:extLst>
            </p:cNvPr>
            <p:cNvSpPr txBox="1"/>
            <p:nvPr/>
          </p:nvSpPr>
          <p:spPr>
            <a:xfrm>
              <a:off x="4117667" y="4563841"/>
              <a:ext cx="1597169"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Low Repetition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Rates</a:t>
              </a:r>
            </a:p>
          </p:txBody>
        </p:sp>
        <p:sp>
          <p:nvSpPr>
            <p:cNvPr id="117" name="TextBox 116">
              <a:extLst>
                <a:ext uri="{FF2B5EF4-FFF2-40B4-BE49-F238E27FC236}">
                  <a16:creationId xmlns:a16="http://schemas.microsoft.com/office/drawing/2014/main" id="{9C50170B-491D-59AF-58F6-066718115CD0}"/>
                </a:ext>
              </a:extLst>
            </p:cNvPr>
            <p:cNvSpPr txBox="1"/>
            <p:nvPr/>
          </p:nvSpPr>
          <p:spPr>
            <a:xfrm>
              <a:off x="6671597" y="4563841"/>
              <a:ext cx="1239442"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Single-Shot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Detection</a:t>
              </a:r>
            </a:p>
          </p:txBody>
        </p:sp>
        <p:sp>
          <p:nvSpPr>
            <p:cNvPr id="118" name="TextBox 117">
              <a:extLst>
                <a:ext uri="{FF2B5EF4-FFF2-40B4-BE49-F238E27FC236}">
                  <a16:creationId xmlns:a16="http://schemas.microsoft.com/office/drawing/2014/main" id="{51AC7FE0-EA85-A25B-98B1-829610BF12A0}"/>
                </a:ext>
              </a:extLst>
            </p:cNvPr>
            <p:cNvSpPr txBox="1"/>
            <p:nvPr/>
          </p:nvSpPr>
          <p:spPr>
            <a:xfrm>
              <a:off x="5177642" y="2643963"/>
              <a:ext cx="1757276"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High Energy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mJ</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THz pulses</a:t>
              </a:r>
            </a:p>
          </p:txBody>
        </p:sp>
      </p:grpSp>
      <p:grpSp>
        <p:nvGrpSpPr>
          <p:cNvPr id="122" name="Group 121">
            <a:extLst>
              <a:ext uri="{FF2B5EF4-FFF2-40B4-BE49-F238E27FC236}">
                <a16:creationId xmlns:a16="http://schemas.microsoft.com/office/drawing/2014/main" id="{4CA7D063-7438-E81D-1245-6321485FBE03}"/>
              </a:ext>
            </a:extLst>
          </p:cNvPr>
          <p:cNvGrpSpPr/>
          <p:nvPr/>
        </p:nvGrpSpPr>
        <p:grpSpPr>
          <a:xfrm>
            <a:off x="4201028" y="3478850"/>
            <a:ext cx="4020621" cy="679930"/>
            <a:chOff x="4201028" y="3478850"/>
            <a:chExt cx="4020621" cy="679930"/>
          </a:xfrm>
        </p:grpSpPr>
        <p:sp>
          <p:nvSpPr>
            <p:cNvPr id="123" name="TextBox 122">
              <a:extLst>
                <a:ext uri="{FF2B5EF4-FFF2-40B4-BE49-F238E27FC236}">
                  <a16:creationId xmlns:a16="http://schemas.microsoft.com/office/drawing/2014/main" id="{20E8F2D9-48DA-5EA0-05E7-39E3519BD071}"/>
                </a:ext>
              </a:extLst>
            </p:cNvPr>
            <p:cNvSpPr txBox="1"/>
            <p:nvPr/>
          </p:nvSpPr>
          <p:spPr>
            <a:xfrm>
              <a:off x="4201028" y="3478850"/>
              <a:ext cx="11502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Spectrum Control</a:t>
              </a:r>
            </a:p>
          </p:txBody>
        </p:sp>
        <mc:AlternateContent xmlns:mc="http://schemas.openxmlformats.org/markup-compatibility/2006" xmlns:a14="http://schemas.microsoft.com/office/drawing/2010/main">
          <mc:Choice Requires="a14">
            <p:sp>
              <p:nvSpPr>
                <p:cNvPr id="124" name="TextBox 123">
                  <a:extLst>
                    <a:ext uri="{FF2B5EF4-FFF2-40B4-BE49-F238E27FC236}">
                      <a16:creationId xmlns:a16="http://schemas.microsoft.com/office/drawing/2014/main" id="{F2EC694E-D8D2-1DEB-641E-0E3640A71802}"/>
                    </a:ext>
                  </a:extLst>
                </p:cNvPr>
                <p:cNvSpPr txBox="1"/>
                <p:nvPr/>
              </p:nvSpPr>
              <p:spPr>
                <a:xfrm>
                  <a:off x="6864705" y="3478850"/>
                  <a:ext cx="1356944" cy="6799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acc>
                        <m:accPr>
                          <m:chr m:val="⃑"/>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𝐵</m:t>
                          </m:r>
                        </m:e>
                      </m:acc>
                    </m:oMath>
                  </a14:m>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 vs </a:t>
                  </a:r>
                  <a14:m>
                    <m:oMath xmlns:m="http://schemas.openxmlformats.org/officeDocument/2006/math">
                      <m:acc>
                        <m:accPr>
                          <m:chr m:val="⃑"/>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𝐸</m:t>
                          </m:r>
                        </m:e>
                      </m:acc>
                    </m:oMath>
                  </a14:m>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 Control</a:t>
                  </a:r>
                </a:p>
              </p:txBody>
            </p:sp>
          </mc:Choice>
          <mc:Fallback xmlns="">
            <p:sp>
              <p:nvSpPr>
                <p:cNvPr id="124" name="TextBox 123">
                  <a:extLst>
                    <a:ext uri="{FF2B5EF4-FFF2-40B4-BE49-F238E27FC236}">
                      <a16:creationId xmlns:a16="http://schemas.microsoft.com/office/drawing/2014/main" id="{F2EC694E-D8D2-1DEB-641E-0E3640A71802}"/>
                    </a:ext>
                  </a:extLst>
                </p:cNvPr>
                <p:cNvSpPr txBox="1">
                  <a:spLocks noRot="1" noChangeAspect="1" noMove="1" noResize="1" noEditPoints="1" noAdjustHandles="1" noChangeArrowheads="1" noChangeShapeType="1" noTextEdit="1"/>
                </p:cNvSpPr>
                <p:nvPr/>
              </p:nvSpPr>
              <p:spPr>
                <a:xfrm>
                  <a:off x="6864705" y="3478850"/>
                  <a:ext cx="1356944" cy="679930"/>
                </a:xfrm>
                <a:prstGeom prst="rect">
                  <a:avLst/>
                </a:prstGeom>
                <a:blipFill>
                  <a:blip r:embed="rId18"/>
                  <a:stretch>
                    <a:fillRect b="-12963"/>
                  </a:stretch>
                </a:blipFill>
              </p:spPr>
              <p:txBody>
                <a:bodyPr/>
                <a:lstStyle/>
                <a:p>
                  <a:r>
                    <a:rPr lang="en-US">
                      <a:noFill/>
                    </a:rPr>
                    <a:t> </a:t>
                  </a:r>
                </a:p>
              </p:txBody>
            </p:sp>
          </mc:Fallback>
        </mc:AlternateContent>
      </p:grpSp>
      <p:pic>
        <p:nvPicPr>
          <p:cNvPr id="125" name="Picture 124" descr="A close-up of a person smiling&#10;&#10;Description automatically generated">
            <a:extLst>
              <a:ext uri="{FF2B5EF4-FFF2-40B4-BE49-F238E27FC236}">
                <a16:creationId xmlns:a16="http://schemas.microsoft.com/office/drawing/2014/main" id="{8006BF30-E561-03B4-15E5-9AF16D991F68}"/>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0778" y="5180"/>
            <a:ext cx="804151" cy="1080203"/>
          </a:xfrm>
          <a:prstGeom prst="rect">
            <a:avLst/>
          </a:prstGeom>
        </p:spPr>
      </p:pic>
    </p:spTree>
    <p:extLst>
      <p:ext uri="{BB962C8B-B14F-4D97-AF65-F5344CB8AC3E}">
        <p14:creationId xmlns:p14="http://schemas.microsoft.com/office/powerpoint/2010/main" val="344495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107"/>
                                        </p:tgtEl>
                                      </p:cBhvr>
                                    </p:animEffect>
                                    <p:set>
                                      <p:cBhvr>
                                        <p:cTn id="7" dur="1" fill="hold">
                                          <p:stCondLst>
                                            <p:cond delay="499"/>
                                          </p:stCondLst>
                                        </p:cTn>
                                        <p:tgtEl>
                                          <p:spTgt spid="107"/>
                                        </p:tgtEl>
                                        <p:attrNameLst>
                                          <p:attrName>style.visibility</p:attrName>
                                        </p:attrNameLst>
                                      </p:cBhvr>
                                      <p:to>
                                        <p:strVal val="hidden"/>
                                      </p:to>
                                    </p:set>
                                  </p:childTnLst>
                                </p:cTn>
                              </p:par>
                              <p:par>
                                <p:cTn id="8" presetID="22" presetClass="exit" presetSubtype="8" fill="hold" grpId="0" nodeType="withEffect">
                                  <p:stCondLst>
                                    <p:cond delay="0"/>
                                  </p:stCondLst>
                                  <p:childTnLst>
                                    <p:animEffect transition="out" filter="wipe(left)">
                                      <p:cBhvr>
                                        <p:cTn id="9" dur="500"/>
                                        <p:tgtEl>
                                          <p:spTgt spid="108"/>
                                        </p:tgtEl>
                                      </p:cBhvr>
                                    </p:animEffect>
                                    <p:set>
                                      <p:cBhvr>
                                        <p:cTn id="10" dur="1" fill="hold">
                                          <p:stCondLst>
                                            <p:cond delay="499"/>
                                          </p:stCondLst>
                                        </p:cTn>
                                        <p:tgtEl>
                                          <p:spTgt spid="108"/>
                                        </p:tgtEl>
                                        <p:attrNameLst>
                                          <p:attrName>style.visibility</p:attrName>
                                        </p:attrNameLst>
                                      </p:cBhvr>
                                      <p:to>
                                        <p:strVal val="hidden"/>
                                      </p:to>
                                    </p:set>
                                  </p:childTnLst>
                                </p:cTn>
                              </p:par>
                              <p:par>
                                <p:cTn id="11" presetID="22" presetClass="entr" presetSubtype="4" fill="hold" nodeType="withEffect">
                                  <p:stCondLst>
                                    <p:cond delay="0"/>
                                  </p:stCondLst>
                                  <p:childTnLst>
                                    <p:set>
                                      <p:cBhvr>
                                        <p:cTn id="12" dur="1" fill="hold">
                                          <p:stCondLst>
                                            <p:cond delay="0"/>
                                          </p:stCondLst>
                                        </p:cTn>
                                        <p:tgtEl>
                                          <p:spTgt spid="105"/>
                                        </p:tgtEl>
                                        <p:attrNameLst>
                                          <p:attrName>style.visibility</p:attrName>
                                        </p:attrNameLst>
                                      </p:cBhvr>
                                      <p:to>
                                        <p:strVal val="visible"/>
                                      </p:to>
                                    </p:set>
                                    <p:animEffect transition="in" filter="wipe(down)">
                                      <p:cBhvr>
                                        <p:cTn id="13" dur="500"/>
                                        <p:tgtEl>
                                          <p:spTgt spid="105"/>
                                        </p:tgtEl>
                                      </p:cBhvr>
                                    </p:animEffect>
                                  </p:childTnLst>
                                </p:cTn>
                              </p:par>
                              <p:par>
                                <p:cTn id="14" presetID="22" presetClass="entr" presetSubtype="8" fill="hold"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09"/>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08" grpId="0"/>
      <p:bldP spid="10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02D6F-CA3F-A5ED-FF8C-B29DB71A20FE}"/>
            </a:ext>
          </a:extLst>
        </p:cNvPr>
        <p:cNvGrpSpPr/>
        <p:nvPr/>
      </p:nvGrpSpPr>
      <p:grpSpPr>
        <a:xfrm>
          <a:off x="0" y="0"/>
          <a:ext cx="0" cy="0"/>
          <a:chOff x="0" y="0"/>
          <a:chExt cx="0" cy="0"/>
        </a:xfrm>
      </p:grpSpPr>
      <p:sp>
        <p:nvSpPr>
          <p:cNvPr id="113" name="Rounded Rectangle 112">
            <a:extLst>
              <a:ext uri="{FF2B5EF4-FFF2-40B4-BE49-F238E27FC236}">
                <a16:creationId xmlns:a16="http://schemas.microsoft.com/office/drawing/2014/main" id="{F5739BA9-3CE1-375A-6A67-2E01BC97BE13}"/>
              </a:ext>
            </a:extLst>
          </p:cNvPr>
          <p:cNvSpPr/>
          <p:nvPr/>
        </p:nvSpPr>
        <p:spPr>
          <a:xfrm>
            <a:off x="96612" y="764763"/>
            <a:ext cx="5176143" cy="3714104"/>
          </a:xfrm>
          <a:prstGeom prst="roundRect">
            <a:avLst>
              <a:gd name="adj" fmla="val 9861"/>
            </a:avLst>
          </a:prstGeom>
          <a:gradFill flip="none" rotWithShape="1">
            <a:gsLst>
              <a:gs pos="24000">
                <a:schemeClr val="tx1"/>
              </a:gs>
              <a:gs pos="100000">
                <a:schemeClr val="accent1">
                  <a:alpha val="50000"/>
                </a:schemeClr>
              </a:gs>
            </a:gsLst>
            <a:lin ang="0" scaled="1"/>
            <a:tileRect/>
          </a:gra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6FC9C4B-4A6C-9542-75AF-D805B572F882}"/>
              </a:ext>
            </a:extLst>
          </p:cNvPr>
          <p:cNvSpPr>
            <a:spLocks noGrp="1"/>
          </p:cNvSpPr>
          <p:nvPr>
            <p:ph type="title"/>
          </p:nvPr>
        </p:nvSpPr>
        <p:spPr/>
        <p:txBody>
          <a:bodyPr/>
          <a:lstStyle/>
          <a:p>
            <a:r>
              <a:rPr lang="en-US" sz="2400" dirty="0">
                <a:solidFill>
                  <a:srgbClr val="FFC000"/>
                </a:solidFill>
              </a:rPr>
              <a:t>Tunable narrowband THz source using pulse train</a:t>
            </a:r>
          </a:p>
        </p:txBody>
      </p:sp>
      <p:sp>
        <p:nvSpPr>
          <p:cNvPr id="90" name="TextBox 89">
            <a:extLst>
              <a:ext uri="{FF2B5EF4-FFF2-40B4-BE49-F238E27FC236}">
                <a16:creationId xmlns:a16="http://schemas.microsoft.com/office/drawing/2014/main" id="{AF9A712C-7AFE-0269-D4FB-BE066CD6F729}"/>
              </a:ext>
            </a:extLst>
          </p:cNvPr>
          <p:cNvSpPr txBox="1"/>
          <p:nvPr/>
        </p:nvSpPr>
        <p:spPr>
          <a:xfrm>
            <a:off x="489582" y="469416"/>
            <a:ext cx="3906839" cy="338554"/>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solidFill>
                <a:effectLst/>
                <a:uLnTx/>
                <a:uFillTx/>
                <a:latin typeface="Arial"/>
                <a:ea typeface="+mn-ea"/>
                <a:cs typeface="+mn-cs"/>
              </a:rPr>
              <a:t>Pulse train + Broadband phase-matching</a:t>
            </a:r>
          </a:p>
        </p:txBody>
      </p:sp>
      <p:sp>
        <p:nvSpPr>
          <p:cNvPr id="117" name="TextBox 116">
            <a:extLst>
              <a:ext uri="{FF2B5EF4-FFF2-40B4-BE49-F238E27FC236}">
                <a16:creationId xmlns:a16="http://schemas.microsoft.com/office/drawing/2014/main" id="{90AF534D-2197-AA91-F56A-C02958D26D4D}"/>
              </a:ext>
            </a:extLst>
          </p:cNvPr>
          <p:cNvSpPr txBox="1"/>
          <p:nvPr/>
        </p:nvSpPr>
        <p:spPr>
          <a:xfrm>
            <a:off x="7141808" y="357614"/>
            <a:ext cx="247183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9BD5">
                    <a:lumMod val="20000"/>
                    <a:lumOff val="80000"/>
                  </a:srgbClr>
                </a:solidFill>
                <a:effectLst/>
                <a:uLnTx/>
                <a:uFillTx/>
                <a:latin typeface="Calibri" panose="020F0502020204030204"/>
                <a:ea typeface="+mn-ea"/>
                <a:cs typeface="Times New Roman" panose="02020603050405020304" pitchFamily="18" charset="0"/>
              </a:rPr>
              <a:t>THz Parameter Tuning</a:t>
            </a:r>
          </a:p>
        </p:txBody>
      </p:sp>
      <p:sp>
        <p:nvSpPr>
          <p:cNvPr id="322" name="TextBox 321">
            <a:extLst>
              <a:ext uri="{FF2B5EF4-FFF2-40B4-BE49-F238E27FC236}">
                <a16:creationId xmlns:a16="http://schemas.microsoft.com/office/drawing/2014/main" id="{D995714D-EAFF-25EA-683B-B1F8F9D98F10}"/>
              </a:ext>
            </a:extLst>
          </p:cNvPr>
          <p:cNvSpPr txBox="1"/>
          <p:nvPr/>
        </p:nvSpPr>
        <p:spPr>
          <a:xfrm>
            <a:off x="138915" y="4718918"/>
            <a:ext cx="5435600"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75E77">
                    <a:lumMod val="20000"/>
                    <a:lumOff val="80000"/>
                  </a:srgbClr>
                </a:solidFill>
                <a:effectLst/>
                <a:uLnTx/>
                <a:uFillTx/>
                <a:latin typeface="Arial"/>
                <a:ea typeface="+mn-ea"/>
                <a:cs typeface="+mn-cs"/>
              </a:rPr>
              <a:t>Controls: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FFC000"/>
                </a:solidFill>
                <a:effectLst/>
                <a:uLnTx/>
                <a:uFillTx/>
                <a:latin typeface="Arial"/>
                <a:ea typeface="+mn-ea"/>
                <a:cs typeface="+mn-cs"/>
              </a:rPr>
              <a:t>Field strength (pulse energy)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FFC000"/>
                </a:solidFill>
                <a:effectLst/>
                <a:uLnTx/>
                <a:uFillTx/>
                <a:latin typeface="Arial"/>
                <a:ea typeface="+mn-ea"/>
                <a:cs typeface="+mn-cs"/>
              </a:rPr>
              <a:t>Frequency (pulse train spacing)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FFC000"/>
                </a:solidFill>
                <a:effectLst/>
                <a:uLnTx/>
                <a:uFillTx/>
                <a:latin typeface="Arial"/>
                <a:ea typeface="+mn-ea"/>
                <a:cs typeface="+mn-cs"/>
              </a:rPr>
              <a:t>Bandwidth (# of pulses in train)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FFC000"/>
                </a:solidFill>
                <a:effectLst/>
                <a:uLnTx/>
                <a:uFillTx/>
                <a:latin typeface="Arial"/>
                <a:ea typeface="+mn-ea"/>
                <a:cs typeface="+mn-cs"/>
              </a:rPr>
              <a:t>Field content (coherent combining)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FFC000"/>
                </a:solidFill>
                <a:effectLst/>
                <a:uLnTx/>
                <a:uFillTx/>
                <a:latin typeface="Arial"/>
                <a:ea typeface="+mn-ea"/>
                <a:cs typeface="+mn-cs"/>
              </a:rPr>
              <a:t>Linear/Circular polarization (coherent combining)</a:t>
            </a:r>
          </a:p>
        </p:txBody>
      </p:sp>
      <p:grpSp>
        <p:nvGrpSpPr>
          <p:cNvPr id="323" name="Group 322">
            <a:extLst>
              <a:ext uri="{FF2B5EF4-FFF2-40B4-BE49-F238E27FC236}">
                <a16:creationId xmlns:a16="http://schemas.microsoft.com/office/drawing/2014/main" id="{54A042C6-B3B6-8648-8578-47A47971D98D}"/>
              </a:ext>
            </a:extLst>
          </p:cNvPr>
          <p:cNvGrpSpPr/>
          <p:nvPr/>
        </p:nvGrpSpPr>
        <p:grpSpPr>
          <a:xfrm>
            <a:off x="616438" y="2921157"/>
            <a:ext cx="3584524" cy="1383631"/>
            <a:chOff x="1021821" y="4620724"/>
            <a:chExt cx="5002578" cy="1705509"/>
          </a:xfrm>
        </p:grpSpPr>
        <p:sp>
          <p:nvSpPr>
            <p:cNvPr id="324" name="Gleichschenkliges Dreieck 34">
              <a:extLst>
                <a:ext uri="{FF2B5EF4-FFF2-40B4-BE49-F238E27FC236}">
                  <a16:creationId xmlns:a16="http://schemas.microsoft.com/office/drawing/2014/main" id="{2AF05272-8FDB-FA3B-107B-E0FF6E4E6236}"/>
                </a:ext>
              </a:extLst>
            </p:cNvPr>
            <p:cNvSpPr/>
            <p:nvPr/>
          </p:nvSpPr>
          <p:spPr>
            <a:xfrm rot="5400000">
              <a:off x="5152678" y="5104863"/>
              <a:ext cx="816276" cy="717256"/>
            </a:xfrm>
            <a:prstGeom prst="triangle">
              <a:avLst>
                <a:gd name="adj" fmla="val 45915"/>
              </a:avLst>
            </a:prstGeom>
            <a:solidFill>
              <a:schemeClr val="accent6">
                <a:lumMod val="40000"/>
                <a:lumOff val="60000"/>
              </a:schemeClr>
            </a:solidFill>
            <a:ln w="31750" cap="flat" cmpd="sng" algn="ctr">
              <a:solidFill>
                <a:srgbClr val="2F5597"/>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344" name="Gruppieren 2">
              <a:extLst>
                <a:ext uri="{FF2B5EF4-FFF2-40B4-BE49-F238E27FC236}">
                  <a16:creationId xmlns:a16="http://schemas.microsoft.com/office/drawing/2014/main" id="{A5B67E4B-C436-9B4F-5668-0F9B822038B5}"/>
                </a:ext>
              </a:extLst>
            </p:cNvPr>
            <p:cNvGrpSpPr>
              <a:grpSpLocks noChangeAspect="1"/>
            </p:cNvGrpSpPr>
            <p:nvPr/>
          </p:nvGrpSpPr>
          <p:grpSpPr>
            <a:xfrm rot="10800000">
              <a:off x="4148346" y="5363178"/>
              <a:ext cx="175528" cy="580991"/>
              <a:chOff x="4494429" y="3776578"/>
              <a:chExt cx="334020" cy="1105588"/>
            </a:xfrm>
          </p:grpSpPr>
          <p:sp>
            <p:nvSpPr>
              <p:cNvPr id="527" name="Rechteck 10">
                <a:extLst>
                  <a:ext uri="{FF2B5EF4-FFF2-40B4-BE49-F238E27FC236}">
                    <a16:creationId xmlns:a16="http://schemas.microsoft.com/office/drawing/2014/main" id="{4BD2C57F-788B-039F-B47E-2BBF938366CF}"/>
                  </a:ext>
                </a:extLst>
              </p:cNvPr>
              <p:cNvSpPr>
                <a:spLocks noChangeAspect="1"/>
              </p:cNvSpPr>
              <p:nvPr/>
            </p:nvSpPr>
            <p:spPr>
              <a:xfrm>
                <a:off x="4664639" y="3776578"/>
                <a:ext cx="70349" cy="1105588"/>
              </a:xfrm>
              <a:prstGeom prst="rect">
                <a:avLst/>
              </a:prstGeom>
              <a:solidFill>
                <a:srgbClr val="CDE0F2"/>
              </a:solidFill>
              <a:ln w="12700" cap="flat" cmpd="sng" algn="ctr">
                <a:solidFill>
                  <a:srgbClr val="CDE0F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28" name="Sehne 11">
                <a:extLst>
                  <a:ext uri="{FF2B5EF4-FFF2-40B4-BE49-F238E27FC236}">
                    <a16:creationId xmlns:a16="http://schemas.microsoft.com/office/drawing/2014/main" id="{53357957-CF75-9172-8E09-661EC4390215}"/>
                  </a:ext>
                </a:extLst>
              </p:cNvPr>
              <p:cNvSpPr>
                <a:spLocks noChangeAspect="1"/>
              </p:cNvSpPr>
              <p:nvPr/>
            </p:nvSpPr>
            <p:spPr>
              <a:xfrm>
                <a:off x="4494398" y="3776578"/>
                <a:ext cx="334018" cy="1105588"/>
              </a:xfrm>
              <a:prstGeom prst="chord">
                <a:avLst>
                  <a:gd name="adj1" fmla="val 5383906"/>
                  <a:gd name="adj2" fmla="val 16216030"/>
                </a:avLst>
              </a:prstGeom>
              <a:solidFill>
                <a:schemeClr val="accent6">
                  <a:lumMod val="40000"/>
                  <a:lumOff val="60000"/>
                </a:schemeClr>
              </a:solidFill>
              <a:ln w="12700" cap="flat" cmpd="sng" algn="ctr">
                <a:solidFill>
                  <a:srgbClr val="CDE0F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363" name="Gruppieren 12">
              <a:extLst>
                <a:ext uri="{FF2B5EF4-FFF2-40B4-BE49-F238E27FC236}">
                  <a16:creationId xmlns:a16="http://schemas.microsoft.com/office/drawing/2014/main" id="{F2CAA334-55EA-17C3-D7EA-26EA7E7787B1}"/>
                </a:ext>
              </a:extLst>
            </p:cNvPr>
            <p:cNvGrpSpPr>
              <a:grpSpLocks noChangeAspect="1"/>
            </p:cNvGrpSpPr>
            <p:nvPr/>
          </p:nvGrpSpPr>
          <p:grpSpPr>
            <a:xfrm>
              <a:off x="2789666" y="5363178"/>
              <a:ext cx="175528" cy="580991"/>
              <a:chOff x="4494429" y="3776578"/>
              <a:chExt cx="334020" cy="1105588"/>
            </a:xfrm>
          </p:grpSpPr>
          <p:sp>
            <p:nvSpPr>
              <p:cNvPr id="525" name="Rechteck 13">
                <a:extLst>
                  <a:ext uri="{FF2B5EF4-FFF2-40B4-BE49-F238E27FC236}">
                    <a16:creationId xmlns:a16="http://schemas.microsoft.com/office/drawing/2014/main" id="{28505B00-7878-F9AE-046B-E8E16A1D1327}"/>
                  </a:ext>
                </a:extLst>
              </p:cNvPr>
              <p:cNvSpPr>
                <a:spLocks noChangeAspect="1"/>
              </p:cNvSpPr>
              <p:nvPr/>
            </p:nvSpPr>
            <p:spPr>
              <a:xfrm>
                <a:off x="4664639" y="3776578"/>
                <a:ext cx="70349" cy="1105588"/>
              </a:xfrm>
              <a:prstGeom prst="rect">
                <a:avLst/>
              </a:prstGeom>
              <a:solidFill>
                <a:srgbClr val="CDE0F2"/>
              </a:solidFill>
              <a:ln w="12700" cap="flat" cmpd="sng" algn="ctr">
                <a:solidFill>
                  <a:srgbClr val="CDE0F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26" name="Sehne 14">
                <a:extLst>
                  <a:ext uri="{FF2B5EF4-FFF2-40B4-BE49-F238E27FC236}">
                    <a16:creationId xmlns:a16="http://schemas.microsoft.com/office/drawing/2014/main" id="{0A1304C1-02AE-618E-D6EF-77AAE168CD99}"/>
                  </a:ext>
                </a:extLst>
              </p:cNvPr>
              <p:cNvSpPr>
                <a:spLocks noChangeAspect="1"/>
              </p:cNvSpPr>
              <p:nvPr/>
            </p:nvSpPr>
            <p:spPr>
              <a:xfrm>
                <a:off x="4494398" y="3776578"/>
                <a:ext cx="334018" cy="1105588"/>
              </a:xfrm>
              <a:prstGeom prst="chord">
                <a:avLst>
                  <a:gd name="adj1" fmla="val 5383906"/>
                  <a:gd name="adj2" fmla="val 16216030"/>
                </a:avLst>
              </a:prstGeom>
              <a:solidFill>
                <a:schemeClr val="accent6">
                  <a:lumMod val="40000"/>
                  <a:lumOff val="60000"/>
                </a:schemeClr>
              </a:solidFill>
              <a:ln w="12700" cap="flat" cmpd="sng" algn="ctr">
                <a:solidFill>
                  <a:srgbClr val="CDE0F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cxnSp>
          <p:nvCxnSpPr>
            <p:cNvPr id="368" name="Gerader Verbinder 16">
              <a:extLst>
                <a:ext uri="{FF2B5EF4-FFF2-40B4-BE49-F238E27FC236}">
                  <a16:creationId xmlns:a16="http://schemas.microsoft.com/office/drawing/2014/main" id="{351BE081-4E04-FCA5-17D5-666142A83224}"/>
                </a:ext>
              </a:extLst>
            </p:cNvPr>
            <p:cNvCxnSpPr>
              <a:cxnSpLocks noChangeAspect="1"/>
            </p:cNvCxnSpPr>
            <p:nvPr/>
          </p:nvCxnSpPr>
          <p:spPr>
            <a:xfrm flipH="1">
              <a:off x="1901575" y="4970431"/>
              <a:ext cx="749448" cy="814586"/>
            </a:xfrm>
            <a:prstGeom prst="line">
              <a:avLst/>
            </a:prstGeom>
            <a:noFill/>
            <a:ln w="50800" cap="flat" cmpd="sng" algn="ctr">
              <a:solidFill>
                <a:srgbClr val="F89A90"/>
              </a:solidFill>
              <a:prstDash val="solid"/>
              <a:miter lim="800000"/>
            </a:ln>
            <a:effectLst/>
          </p:spPr>
        </p:cxnSp>
        <p:cxnSp>
          <p:nvCxnSpPr>
            <p:cNvPr id="370" name="Gerader Verbinder 20">
              <a:extLst>
                <a:ext uri="{FF2B5EF4-FFF2-40B4-BE49-F238E27FC236}">
                  <a16:creationId xmlns:a16="http://schemas.microsoft.com/office/drawing/2014/main" id="{5A3634EB-51E0-8909-00FA-F09B25AF7FFB}"/>
                </a:ext>
              </a:extLst>
            </p:cNvPr>
            <p:cNvCxnSpPr>
              <a:cxnSpLocks noChangeAspect="1"/>
            </p:cNvCxnSpPr>
            <p:nvPr/>
          </p:nvCxnSpPr>
          <p:spPr>
            <a:xfrm flipV="1">
              <a:off x="1437918" y="4620724"/>
              <a:ext cx="790964" cy="878073"/>
            </a:xfrm>
            <a:prstGeom prst="line">
              <a:avLst/>
            </a:prstGeom>
            <a:noFill/>
            <a:ln w="50800" cap="flat" cmpd="sng" algn="ctr">
              <a:solidFill>
                <a:srgbClr val="F89A90"/>
              </a:solidFill>
              <a:prstDash val="solid"/>
              <a:miter lim="800000"/>
            </a:ln>
            <a:effectLst/>
          </p:spPr>
        </p:cxnSp>
        <p:cxnSp>
          <p:nvCxnSpPr>
            <p:cNvPr id="389" name="Gerader Verbinder 21">
              <a:extLst>
                <a:ext uri="{FF2B5EF4-FFF2-40B4-BE49-F238E27FC236}">
                  <a16:creationId xmlns:a16="http://schemas.microsoft.com/office/drawing/2014/main" id="{20D7D092-E0D0-DBA8-FF42-E82BBFE90A26}"/>
                </a:ext>
              </a:extLst>
            </p:cNvPr>
            <p:cNvCxnSpPr>
              <a:cxnSpLocks/>
            </p:cNvCxnSpPr>
            <p:nvPr/>
          </p:nvCxnSpPr>
          <p:spPr>
            <a:xfrm flipH="1">
              <a:off x="1413170" y="5495710"/>
              <a:ext cx="1507385" cy="3366"/>
            </a:xfrm>
            <a:prstGeom prst="line">
              <a:avLst/>
            </a:prstGeom>
            <a:noFill/>
            <a:ln w="50800" cap="flat" cmpd="sng" algn="ctr">
              <a:solidFill>
                <a:srgbClr val="F89A90"/>
              </a:solidFill>
              <a:prstDash val="solid"/>
              <a:miter lim="800000"/>
            </a:ln>
            <a:effectLst/>
          </p:spPr>
        </p:cxnSp>
        <p:cxnSp>
          <p:nvCxnSpPr>
            <p:cNvPr id="397" name="Gerader Verbinder 22">
              <a:extLst>
                <a:ext uri="{FF2B5EF4-FFF2-40B4-BE49-F238E27FC236}">
                  <a16:creationId xmlns:a16="http://schemas.microsoft.com/office/drawing/2014/main" id="{BE6DB2EE-A6BB-E2EB-96C5-87C26686F58B}"/>
                </a:ext>
              </a:extLst>
            </p:cNvPr>
            <p:cNvCxnSpPr>
              <a:cxnSpLocks/>
            </p:cNvCxnSpPr>
            <p:nvPr/>
          </p:nvCxnSpPr>
          <p:spPr>
            <a:xfrm flipH="1">
              <a:off x="1893517" y="5787591"/>
              <a:ext cx="1028029" cy="0"/>
            </a:xfrm>
            <a:prstGeom prst="line">
              <a:avLst/>
            </a:prstGeom>
            <a:noFill/>
            <a:ln w="50800" cap="flat" cmpd="sng" algn="ctr">
              <a:solidFill>
                <a:srgbClr val="F89A90"/>
              </a:solidFill>
              <a:prstDash val="solid"/>
              <a:miter lim="800000"/>
            </a:ln>
            <a:effectLst/>
          </p:spPr>
        </p:cxnSp>
        <p:cxnSp>
          <p:nvCxnSpPr>
            <p:cNvPr id="398" name="Gerader Verbinder 23">
              <a:extLst>
                <a:ext uri="{FF2B5EF4-FFF2-40B4-BE49-F238E27FC236}">
                  <a16:creationId xmlns:a16="http://schemas.microsoft.com/office/drawing/2014/main" id="{5ACF1548-04EB-0C1E-3C1E-42FFD1981612}"/>
                </a:ext>
              </a:extLst>
            </p:cNvPr>
            <p:cNvCxnSpPr>
              <a:cxnSpLocks/>
            </p:cNvCxnSpPr>
            <p:nvPr/>
          </p:nvCxnSpPr>
          <p:spPr>
            <a:xfrm flipH="1">
              <a:off x="2917895" y="5601203"/>
              <a:ext cx="1279801" cy="186185"/>
            </a:xfrm>
            <a:prstGeom prst="line">
              <a:avLst/>
            </a:prstGeom>
            <a:noFill/>
            <a:ln w="50800" cap="flat" cmpd="sng" algn="ctr">
              <a:solidFill>
                <a:srgbClr val="F89A90"/>
              </a:solidFill>
              <a:prstDash val="solid"/>
              <a:miter lim="800000"/>
            </a:ln>
            <a:effectLst/>
          </p:spPr>
        </p:cxnSp>
        <p:cxnSp>
          <p:nvCxnSpPr>
            <p:cNvPr id="400" name="Gerader Verbinder 24">
              <a:extLst>
                <a:ext uri="{FF2B5EF4-FFF2-40B4-BE49-F238E27FC236}">
                  <a16:creationId xmlns:a16="http://schemas.microsoft.com/office/drawing/2014/main" id="{432CF53C-8EBF-D352-54BD-68FE1E81F158}"/>
                </a:ext>
              </a:extLst>
            </p:cNvPr>
            <p:cNvCxnSpPr>
              <a:cxnSpLocks/>
            </p:cNvCxnSpPr>
            <p:nvPr/>
          </p:nvCxnSpPr>
          <p:spPr>
            <a:xfrm flipH="1" flipV="1">
              <a:off x="2917982" y="5495711"/>
              <a:ext cx="1277476" cy="226056"/>
            </a:xfrm>
            <a:prstGeom prst="line">
              <a:avLst/>
            </a:prstGeom>
            <a:noFill/>
            <a:ln w="50800" cap="flat" cmpd="sng" algn="ctr">
              <a:solidFill>
                <a:srgbClr val="F89A90"/>
              </a:solidFill>
              <a:prstDash val="solid"/>
              <a:miter lim="800000"/>
            </a:ln>
            <a:effectLst/>
          </p:spPr>
        </p:cxnSp>
        <p:cxnSp>
          <p:nvCxnSpPr>
            <p:cNvPr id="512" name="Gerader Verbinder 25">
              <a:extLst>
                <a:ext uri="{FF2B5EF4-FFF2-40B4-BE49-F238E27FC236}">
                  <a16:creationId xmlns:a16="http://schemas.microsoft.com/office/drawing/2014/main" id="{40923E28-6F40-64B9-3400-1ADBAE07380A}"/>
                </a:ext>
              </a:extLst>
            </p:cNvPr>
            <p:cNvCxnSpPr>
              <a:cxnSpLocks/>
            </p:cNvCxnSpPr>
            <p:nvPr/>
          </p:nvCxnSpPr>
          <p:spPr>
            <a:xfrm flipH="1" flipV="1">
              <a:off x="4192321" y="5721693"/>
              <a:ext cx="1249495" cy="742"/>
            </a:xfrm>
            <a:prstGeom prst="line">
              <a:avLst/>
            </a:prstGeom>
            <a:noFill/>
            <a:ln w="50800" cap="flat" cmpd="sng" algn="ctr">
              <a:solidFill>
                <a:srgbClr val="F89A90"/>
              </a:solidFill>
              <a:prstDash val="solid"/>
              <a:miter lim="800000"/>
            </a:ln>
            <a:effectLst/>
          </p:spPr>
        </p:cxnSp>
        <p:cxnSp>
          <p:nvCxnSpPr>
            <p:cNvPr id="513" name="Gerader Verbinder 27">
              <a:extLst>
                <a:ext uri="{FF2B5EF4-FFF2-40B4-BE49-F238E27FC236}">
                  <a16:creationId xmlns:a16="http://schemas.microsoft.com/office/drawing/2014/main" id="{4DDE8F4C-7ADD-B8B2-1D7C-6251E284851D}"/>
                </a:ext>
              </a:extLst>
            </p:cNvPr>
            <p:cNvCxnSpPr>
              <a:cxnSpLocks/>
            </p:cNvCxnSpPr>
            <p:nvPr/>
          </p:nvCxnSpPr>
          <p:spPr>
            <a:xfrm flipH="1">
              <a:off x="4195988" y="5601040"/>
              <a:ext cx="1443614" cy="0"/>
            </a:xfrm>
            <a:prstGeom prst="line">
              <a:avLst/>
            </a:prstGeom>
            <a:noFill/>
            <a:ln w="50800" cap="flat" cmpd="sng" algn="ctr">
              <a:solidFill>
                <a:srgbClr val="F89A90"/>
              </a:solidFill>
              <a:prstDash val="solid"/>
              <a:miter lim="800000"/>
            </a:ln>
            <a:effectLst/>
          </p:spPr>
        </p:cxnSp>
        <p:grpSp>
          <p:nvGrpSpPr>
            <p:cNvPr id="514" name="Gruppieren 28">
              <a:extLst>
                <a:ext uri="{FF2B5EF4-FFF2-40B4-BE49-F238E27FC236}">
                  <a16:creationId xmlns:a16="http://schemas.microsoft.com/office/drawing/2014/main" id="{703FA54F-55F2-D0EF-45DE-CADA484EAB4E}"/>
                </a:ext>
              </a:extLst>
            </p:cNvPr>
            <p:cNvGrpSpPr/>
            <p:nvPr/>
          </p:nvGrpSpPr>
          <p:grpSpPr>
            <a:xfrm rot="18068190">
              <a:off x="1588309" y="5070566"/>
              <a:ext cx="126200" cy="1259175"/>
              <a:chOff x="1550476" y="2191035"/>
              <a:chExt cx="248621" cy="2480646"/>
            </a:xfrm>
          </p:grpSpPr>
          <p:sp>
            <p:nvSpPr>
              <p:cNvPr id="523" name="Rechteck 30">
                <a:extLst>
                  <a:ext uri="{FF2B5EF4-FFF2-40B4-BE49-F238E27FC236}">
                    <a16:creationId xmlns:a16="http://schemas.microsoft.com/office/drawing/2014/main" id="{B37DF923-8A3C-2BCC-7D74-5EFCDBE9077F}"/>
                  </a:ext>
                </a:extLst>
              </p:cNvPr>
              <p:cNvSpPr/>
              <p:nvPr/>
            </p:nvSpPr>
            <p:spPr>
              <a:xfrm rot="5448230">
                <a:off x="417057" y="3324868"/>
                <a:ext cx="2480233" cy="213396"/>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24" name="Rechteck 31">
                <a:extLst>
                  <a:ext uri="{FF2B5EF4-FFF2-40B4-BE49-F238E27FC236}">
                    <a16:creationId xmlns:a16="http://schemas.microsoft.com/office/drawing/2014/main" id="{9000F970-2E39-54DE-C09B-9424E5620893}"/>
                  </a:ext>
                </a:extLst>
              </p:cNvPr>
              <p:cNvSpPr/>
              <p:nvPr/>
            </p:nvSpPr>
            <p:spPr>
              <a:xfrm rot="5448230">
                <a:off x="540984" y="3413152"/>
                <a:ext cx="2480233" cy="36000"/>
              </a:xfrm>
              <a:prstGeom prst="rect">
                <a:avLst/>
              </a:prstGeom>
              <a:pattFill prst="dkHorz">
                <a:fgClr>
                  <a:srgbClr val="FFC000"/>
                </a:fgClr>
                <a:bgClr>
                  <a:schemeClr val="accent4">
                    <a:lumMod val="20000"/>
                    <a:lumOff val="80000"/>
                  </a:schemeClr>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515" name="Pfeil: nach unten 50">
              <a:extLst>
                <a:ext uri="{FF2B5EF4-FFF2-40B4-BE49-F238E27FC236}">
                  <a16:creationId xmlns:a16="http://schemas.microsoft.com/office/drawing/2014/main" id="{7691D6E3-C6DB-6CBC-FA75-8FF31107A738}"/>
                </a:ext>
              </a:extLst>
            </p:cNvPr>
            <p:cNvSpPr/>
            <p:nvPr/>
          </p:nvSpPr>
          <p:spPr>
            <a:xfrm rot="2271026">
              <a:off x="2015053" y="4851585"/>
              <a:ext cx="309061" cy="433994"/>
            </a:xfrm>
            <a:prstGeom prst="downArrow">
              <a:avLst/>
            </a:prstGeom>
            <a:solidFill>
              <a:srgbClr val="FF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16" name="Pfeil: nach unten 48">
              <a:extLst>
                <a:ext uri="{FF2B5EF4-FFF2-40B4-BE49-F238E27FC236}">
                  <a16:creationId xmlns:a16="http://schemas.microsoft.com/office/drawing/2014/main" id="{A444D855-C490-06E2-1B60-B77E337DC80C}"/>
                </a:ext>
              </a:extLst>
            </p:cNvPr>
            <p:cNvSpPr/>
            <p:nvPr/>
          </p:nvSpPr>
          <p:spPr>
            <a:xfrm rot="19539439">
              <a:off x="5535072" y="5812864"/>
              <a:ext cx="207302" cy="353265"/>
            </a:xfrm>
            <a:prstGeom prst="downArrow">
              <a:avLst/>
            </a:prstGeom>
            <a:solidFill>
              <a:srgbClr val="BF9BFD"/>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prstClr val="white"/>
                </a:solidFill>
                <a:effectLst/>
                <a:uLnTx/>
                <a:uFillTx/>
                <a:latin typeface="Calibri"/>
                <a:ea typeface="+mn-ea"/>
                <a:cs typeface="+mn-cs"/>
              </a:endParaRPr>
            </a:p>
          </p:txBody>
        </p:sp>
        <p:sp>
          <p:nvSpPr>
            <p:cNvPr id="517" name="Bogen 56">
              <a:extLst>
                <a:ext uri="{FF2B5EF4-FFF2-40B4-BE49-F238E27FC236}">
                  <a16:creationId xmlns:a16="http://schemas.microsoft.com/office/drawing/2014/main" id="{68A131FB-340E-ACF5-85E8-3F31887E1726}"/>
                </a:ext>
              </a:extLst>
            </p:cNvPr>
            <p:cNvSpPr/>
            <p:nvPr/>
          </p:nvSpPr>
          <p:spPr>
            <a:xfrm rot="3637733">
              <a:off x="4619299" y="5577092"/>
              <a:ext cx="968551" cy="529731"/>
            </a:xfrm>
            <a:prstGeom prst="arc">
              <a:avLst>
                <a:gd name="adj1" fmla="val 16200000"/>
                <a:gd name="adj2" fmla="val 20939494"/>
              </a:avLst>
            </a:prstGeom>
            <a:noFill/>
            <a:ln w="25400" cap="flat" cmpd="sng" algn="ctr">
              <a:solidFill>
                <a:srgbClr val="BF9BF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18" name="Bogen 58">
              <a:extLst>
                <a:ext uri="{FF2B5EF4-FFF2-40B4-BE49-F238E27FC236}">
                  <a16:creationId xmlns:a16="http://schemas.microsoft.com/office/drawing/2014/main" id="{770D6EFB-D67A-94DF-3397-032BD32921A2}"/>
                </a:ext>
              </a:extLst>
            </p:cNvPr>
            <p:cNvSpPr/>
            <p:nvPr/>
          </p:nvSpPr>
          <p:spPr>
            <a:xfrm rot="3637733" flipV="1">
              <a:off x="5296815" y="5200138"/>
              <a:ext cx="936956" cy="518213"/>
            </a:xfrm>
            <a:prstGeom prst="arc">
              <a:avLst>
                <a:gd name="adj1" fmla="val 16200000"/>
                <a:gd name="adj2" fmla="val 20939494"/>
              </a:avLst>
            </a:prstGeom>
            <a:noFill/>
            <a:ln w="25400" cap="flat" cmpd="sng" algn="ctr">
              <a:solidFill>
                <a:srgbClr val="BF9BF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grpSp>
          <p:nvGrpSpPr>
            <p:cNvPr id="519" name="Group 518">
              <a:extLst>
                <a:ext uri="{FF2B5EF4-FFF2-40B4-BE49-F238E27FC236}">
                  <a16:creationId xmlns:a16="http://schemas.microsoft.com/office/drawing/2014/main" id="{4D17C617-92CB-D53C-82A4-72313C75E1F1}"/>
                </a:ext>
              </a:extLst>
            </p:cNvPr>
            <p:cNvGrpSpPr/>
            <p:nvPr/>
          </p:nvGrpSpPr>
          <p:grpSpPr>
            <a:xfrm>
              <a:off x="2446771" y="5411733"/>
              <a:ext cx="3159608" cy="443720"/>
              <a:chOff x="2446771" y="5411733"/>
              <a:chExt cx="3159608" cy="443720"/>
            </a:xfrm>
            <a:solidFill>
              <a:srgbClr val="FF0000"/>
            </a:solidFill>
          </p:grpSpPr>
          <p:sp>
            <p:nvSpPr>
              <p:cNvPr id="520" name="Ellipse 32">
                <a:extLst>
                  <a:ext uri="{FF2B5EF4-FFF2-40B4-BE49-F238E27FC236}">
                    <a16:creationId xmlns:a16="http://schemas.microsoft.com/office/drawing/2014/main" id="{5BB7BD0D-7764-0ED9-955A-C8254CA5DDC6}"/>
                  </a:ext>
                </a:extLst>
              </p:cNvPr>
              <p:cNvSpPr/>
              <p:nvPr/>
            </p:nvSpPr>
            <p:spPr>
              <a:xfrm rot="19679175">
                <a:off x="2446771" y="5411733"/>
                <a:ext cx="49670" cy="443720"/>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21" name="Ellipse 39">
                <a:extLst>
                  <a:ext uri="{FF2B5EF4-FFF2-40B4-BE49-F238E27FC236}">
                    <a16:creationId xmlns:a16="http://schemas.microsoft.com/office/drawing/2014/main" id="{104BB515-D8E4-4904-F100-0C46691C03D8}"/>
                  </a:ext>
                </a:extLst>
              </p:cNvPr>
              <p:cNvSpPr/>
              <p:nvPr/>
            </p:nvSpPr>
            <p:spPr>
              <a:xfrm rot="4178567">
                <a:off x="4706118" y="5403145"/>
                <a:ext cx="54335" cy="519569"/>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22" name="Ellipse 35">
                <a:extLst>
                  <a:ext uri="{FF2B5EF4-FFF2-40B4-BE49-F238E27FC236}">
                    <a16:creationId xmlns:a16="http://schemas.microsoft.com/office/drawing/2014/main" id="{EA95B24A-F594-AF80-3214-017192181C1F}"/>
                  </a:ext>
                </a:extLst>
              </p:cNvPr>
              <p:cNvSpPr/>
              <p:nvPr/>
            </p:nvSpPr>
            <p:spPr>
              <a:xfrm rot="3474559">
                <a:off x="5377915" y="5437490"/>
                <a:ext cx="43255" cy="413672"/>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sp>
        <p:nvSpPr>
          <p:cNvPr id="529" name="Textfeld 3">
            <a:extLst>
              <a:ext uri="{FF2B5EF4-FFF2-40B4-BE49-F238E27FC236}">
                <a16:creationId xmlns:a16="http://schemas.microsoft.com/office/drawing/2014/main" id="{C5895540-4C89-7749-335E-83152C94CBEA}"/>
              </a:ext>
            </a:extLst>
          </p:cNvPr>
          <p:cNvSpPr txBox="1"/>
          <p:nvPr/>
        </p:nvSpPr>
        <p:spPr>
          <a:xfrm>
            <a:off x="538862" y="4164471"/>
            <a:ext cx="3537986" cy="276999"/>
          </a:xfrm>
          <a:prstGeom prst="rect">
            <a:avLst/>
          </a:prstGeom>
          <a:noFill/>
        </p:spPr>
        <p:txBody>
          <a:bodyPr wrap="square" rtlCol="0">
            <a:spAutoFit/>
          </a:bodyPr>
          <a:lstStyle>
            <a:defPPr>
              <a:defRPr lang="en-US"/>
            </a:defPPr>
            <a:lvl1pPr marR="0" lvl="0" indent="0" defTabSz="1219170" fontAlgn="auto">
              <a:lnSpc>
                <a:spcPct val="100000"/>
              </a:lnSpc>
              <a:spcBef>
                <a:spcPts val="0"/>
              </a:spcBef>
              <a:spcAft>
                <a:spcPts val="0"/>
              </a:spcAft>
              <a:buClrTx/>
              <a:buSzTx/>
              <a:buFontTx/>
              <a:buNone/>
              <a:tabLst/>
              <a:defRPr kumimoji="0" sz="1200" b="0" i="1" u="none" strike="noStrike" cap="none" spc="0" normalizeH="0" baseline="0">
                <a:ln>
                  <a:noFill/>
                </a:ln>
                <a:solidFill>
                  <a:srgbClr val="B2B4B2">
                    <a:lumMod val="60000"/>
                    <a:lumOff val="40000"/>
                  </a:srgbClr>
                </a:solidFill>
                <a:effectLst/>
                <a:uLnTx/>
                <a:uFillTx/>
                <a:latin typeface="Arial"/>
              </a:defRPr>
            </a:lvl1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err="1">
                <a:ln>
                  <a:noFill/>
                </a:ln>
                <a:solidFill>
                  <a:srgbClr val="B2B4B2">
                    <a:lumMod val="60000"/>
                    <a:lumOff val="40000"/>
                  </a:srgbClr>
                </a:solidFill>
                <a:effectLst/>
                <a:uLnTx/>
                <a:uFillTx/>
                <a:latin typeface="Arial"/>
                <a:ea typeface="+mn-ea"/>
                <a:cs typeface="+mn-cs"/>
              </a:rPr>
              <a:t>Kroh</a:t>
            </a:r>
            <a:r>
              <a:rPr kumimoji="0" lang="fr-FR" sz="1200" b="0" i="1" u="none" strike="noStrike" kern="1200" cap="none" spc="0" normalizeH="0" baseline="0" noProof="0" dirty="0">
                <a:ln>
                  <a:noFill/>
                </a:ln>
                <a:solidFill>
                  <a:srgbClr val="B2B4B2">
                    <a:lumMod val="60000"/>
                    <a:lumOff val="40000"/>
                  </a:srgbClr>
                </a:solidFill>
                <a:effectLst/>
                <a:uLnTx/>
                <a:uFillTx/>
                <a:latin typeface="Arial"/>
                <a:ea typeface="+mn-ea"/>
                <a:cs typeface="+mn-cs"/>
              </a:rPr>
              <a:t> et al., </a:t>
            </a:r>
            <a:r>
              <a:rPr kumimoji="0" lang="fr-FR" sz="1200" b="0" i="1" u="none" strike="noStrike" kern="1200" cap="none" spc="0" normalizeH="0" baseline="0" noProof="0" dirty="0" err="1">
                <a:ln>
                  <a:noFill/>
                </a:ln>
                <a:solidFill>
                  <a:srgbClr val="B2B4B2">
                    <a:lumMod val="60000"/>
                    <a:lumOff val="40000"/>
                  </a:srgbClr>
                </a:solidFill>
                <a:effectLst/>
                <a:uLnTx/>
                <a:uFillTx/>
                <a:latin typeface="Arial"/>
                <a:ea typeface="+mn-ea"/>
                <a:cs typeface="+mn-cs"/>
              </a:rPr>
              <a:t>Opt</a:t>
            </a:r>
            <a:r>
              <a:rPr kumimoji="0" lang="fr-FR" sz="1200" b="0" i="1" u="none" strike="noStrike" kern="1200" cap="none" spc="0" normalizeH="0" baseline="0" noProof="0" dirty="0">
                <a:ln>
                  <a:noFill/>
                </a:ln>
                <a:solidFill>
                  <a:srgbClr val="B2B4B2">
                    <a:lumMod val="60000"/>
                    <a:lumOff val="40000"/>
                  </a:srgbClr>
                </a:solidFill>
                <a:effectLst/>
                <a:uLnTx/>
                <a:uFillTx/>
                <a:latin typeface="Arial"/>
                <a:ea typeface="+mn-ea"/>
                <a:cs typeface="+mn-cs"/>
              </a:rPr>
              <a:t>. Express 30, 24186 (2022)</a:t>
            </a:r>
            <a:endParaRPr kumimoji="0" lang="de-DE" sz="1200" b="0" i="1" u="none" strike="noStrike" kern="1200" cap="none" spc="0" normalizeH="0" baseline="0" noProof="0" dirty="0">
              <a:ln>
                <a:noFill/>
              </a:ln>
              <a:solidFill>
                <a:srgbClr val="B2B4B2">
                  <a:lumMod val="60000"/>
                  <a:lumOff val="40000"/>
                </a:srgbClr>
              </a:solidFill>
              <a:effectLst/>
              <a:uLnTx/>
              <a:uFillTx/>
              <a:latin typeface="Arial"/>
              <a:ea typeface="+mn-ea"/>
              <a:cs typeface="+mn-cs"/>
            </a:endParaRPr>
          </a:p>
        </p:txBody>
      </p:sp>
      <p:sp>
        <p:nvSpPr>
          <p:cNvPr id="530" name="Freeform 81">
            <a:extLst>
              <a:ext uri="{FF2B5EF4-FFF2-40B4-BE49-F238E27FC236}">
                <a16:creationId xmlns:a16="http://schemas.microsoft.com/office/drawing/2014/main" id="{F1645B20-49C7-B0B3-518C-308CFDE1C10D}"/>
              </a:ext>
            </a:extLst>
          </p:cNvPr>
          <p:cNvSpPr>
            <a:spLocks/>
          </p:cNvSpPr>
          <p:nvPr/>
        </p:nvSpPr>
        <p:spPr bwMode="auto">
          <a:xfrm rot="10800000" flipV="1">
            <a:off x="4188935" y="3281092"/>
            <a:ext cx="833702" cy="664374"/>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44" h="1434">
                <a:moveTo>
                  <a:pt x="0" y="921"/>
                </a:moveTo>
                <a:cubicBezTo>
                  <a:pt x="177" y="928"/>
                  <a:pt x="355" y="935"/>
                  <a:pt x="486" y="914"/>
                </a:cubicBezTo>
                <a:cubicBezTo>
                  <a:pt x="617" y="893"/>
                  <a:pt x="720" y="797"/>
                  <a:pt x="789" y="792"/>
                </a:cubicBezTo>
                <a:cubicBezTo>
                  <a:pt x="858" y="787"/>
                  <a:pt x="863" y="819"/>
                  <a:pt x="902" y="883"/>
                </a:cubicBezTo>
                <a:cubicBezTo>
                  <a:pt x="941" y="947"/>
                  <a:pt x="990" y="1102"/>
                  <a:pt x="1024" y="1179"/>
                </a:cubicBezTo>
                <a:cubicBezTo>
                  <a:pt x="1058" y="1256"/>
                  <a:pt x="1084" y="1316"/>
                  <a:pt x="1107" y="1346"/>
                </a:cubicBezTo>
                <a:cubicBezTo>
                  <a:pt x="1130" y="1376"/>
                  <a:pt x="1140" y="1385"/>
                  <a:pt x="1160" y="1361"/>
                </a:cubicBezTo>
                <a:cubicBezTo>
                  <a:pt x="1180" y="1337"/>
                  <a:pt x="1203" y="1343"/>
                  <a:pt x="1228" y="1202"/>
                </a:cubicBezTo>
                <a:cubicBezTo>
                  <a:pt x="1253" y="1061"/>
                  <a:pt x="1294" y="683"/>
                  <a:pt x="1312" y="512"/>
                </a:cubicBezTo>
                <a:cubicBezTo>
                  <a:pt x="1330" y="341"/>
                  <a:pt x="1327" y="260"/>
                  <a:pt x="1334" y="178"/>
                </a:cubicBezTo>
                <a:cubicBezTo>
                  <a:pt x="1341" y="96"/>
                  <a:pt x="1348" y="38"/>
                  <a:pt x="1357" y="19"/>
                </a:cubicBezTo>
                <a:cubicBezTo>
                  <a:pt x="1366" y="0"/>
                  <a:pt x="1376" y="13"/>
                  <a:pt x="1387" y="65"/>
                </a:cubicBezTo>
                <a:cubicBezTo>
                  <a:pt x="1398" y="117"/>
                  <a:pt x="1411" y="210"/>
                  <a:pt x="1425" y="330"/>
                </a:cubicBezTo>
                <a:cubicBezTo>
                  <a:pt x="1439" y="450"/>
                  <a:pt x="1456" y="666"/>
                  <a:pt x="1471" y="785"/>
                </a:cubicBezTo>
                <a:cubicBezTo>
                  <a:pt x="1486" y="904"/>
                  <a:pt x="1496" y="944"/>
                  <a:pt x="1516" y="1042"/>
                </a:cubicBezTo>
                <a:cubicBezTo>
                  <a:pt x="1536" y="1140"/>
                  <a:pt x="1571" y="1318"/>
                  <a:pt x="1592" y="1376"/>
                </a:cubicBezTo>
                <a:cubicBezTo>
                  <a:pt x="1613" y="1434"/>
                  <a:pt x="1623" y="1423"/>
                  <a:pt x="1645" y="1391"/>
                </a:cubicBezTo>
                <a:cubicBezTo>
                  <a:pt x="1667" y="1359"/>
                  <a:pt x="1696" y="1255"/>
                  <a:pt x="1721" y="1186"/>
                </a:cubicBezTo>
                <a:cubicBezTo>
                  <a:pt x="1746" y="1117"/>
                  <a:pt x="1769" y="1032"/>
                  <a:pt x="1797" y="974"/>
                </a:cubicBezTo>
                <a:cubicBezTo>
                  <a:pt x="1825" y="916"/>
                  <a:pt x="1852" y="838"/>
                  <a:pt x="1888" y="838"/>
                </a:cubicBezTo>
                <a:cubicBezTo>
                  <a:pt x="1924" y="838"/>
                  <a:pt x="1980" y="954"/>
                  <a:pt x="2016" y="974"/>
                </a:cubicBezTo>
                <a:cubicBezTo>
                  <a:pt x="2052" y="994"/>
                  <a:pt x="2070" y="975"/>
                  <a:pt x="2107" y="959"/>
                </a:cubicBezTo>
                <a:cubicBezTo>
                  <a:pt x="2144" y="943"/>
                  <a:pt x="2170" y="885"/>
                  <a:pt x="2236" y="876"/>
                </a:cubicBezTo>
                <a:cubicBezTo>
                  <a:pt x="2302" y="867"/>
                  <a:pt x="2417" y="901"/>
                  <a:pt x="2502" y="906"/>
                </a:cubicBezTo>
                <a:cubicBezTo>
                  <a:pt x="2587" y="911"/>
                  <a:pt x="2665" y="908"/>
                  <a:pt x="2744" y="906"/>
                </a:cubicBezTo>
              </a:path>
            </a:pathLst>
          </a:custGeom>
          <a:ln w="19050">
            <a:solidFill>
              <a:srgbClr val="BF9BFD"/>
            </a:solidFill>
            <a:headEnd type="none"/>
            <a:tailEnd type="none"/>
          </a:ln>
        </p:spPr>
        <p:style>
          <a:lnRef idx="1">
            <a:schemeClr val="accent5"/>
          </a:lnRef>
          <a:fillRef idx="0">
            <a:schemeClr val="accent5"/>
          </a:fillRef>
          <a:effectRef idx="0">
            <a:schemeClr val="accent5"/>
          </a:effectRef>
          <a:fontRef idx="minor">
            <a:schemeClr val="tx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B050"/>
              </a:solidFill>
              <a:effectLst/>
              <a:uLnTx/>
              <a:uFillTx/>
              <a:latin typeface="Calibri" panose="020F0502020204030204"/>
              <a:ea typeface=""/>
              <a:cs typeface=""/>
            </a:endParaRPr>
          </a:p>
        </p:txBody>
      </p:sp>
      <p:sp>
        <p:nvSpPr>
          <p:cNvPr id="5" name="TextBox 4">
            <a:extLst>
              <a:ext uri="{FF2B5EF4-FFF2-40B4-BE49-F238E27FC236}">
                <a16:creationId xmlns:a16="http://schemas.microsoft.com/office/drawing/2014/main" id="{887FF9BF-AFC9-63FE-67F4-58B7B8088C65}"/>
              </a:ext>
            </a:extLst>
          </p:cNvPr>
          <p:cNvSpPr txBox="1"/>
          <p:nvPr/>
        </p:nvSpPr>
        <p:spPr>
          <a:xfrm>
            <a:off x="252058" y="832309"/>
            <a:ext cx="166423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B9BD5">
                    <a:lumMod val="20000"/>
                    <a:lumOff val="80000"/>
                  </a:srgbClr>
                </a:solidFill>
                <a:effectLst/>
                <a:uLnTx/>
                <a:uFillTx/>
                <a:latin typeface="Calibri" panose="020F0502020204030204"/>
                <a:ea typeface="+mn-ea"/>
                <a:cs typeface="Times New Roman" panose="02020603050405020304" pitchFamily="18" charset="0"/>
              </a:rPr>
              <a:t>Temporal Shaping</a:t>
            </a:r>
          </a:p>
        </p:txBody>
      </p:sp>
      <p:grpSp>
        <p:nvGrpSpPr>
          <p:cNvPr id="7" name="Group 6">
            <a:extLst>
              <a:ext uri="{FF2B5EF4-FFF2-40B4-BE49-F238E27FC236}">
                <a16:creationId xmlns:a16="http://schemas.microsoft.com/office/drawing/2014/main" id="{B4952DC0-5930-23F6-0DC4-87629CFB1960}"/>
              </a:ext>
            </a:extLst>
          </p:cNvPr>
          <p:cNvGrpSpPr/>
          <p:nvPr/>
        </p:nvGrpSpPr>
        <p:grpSpPr>
          <a:xfrm>
            <a:off x="495878" y="1203979"/>
            <a:ext cx="4497730" cy="1434982"/>
            <a:chOff x="6365965" y="1242401"/>
            <a:chExt cx="5445091" cy="1737234"/>
          </a:xfrm>
        </p:grpSpPr>
        <p:cxnSp>
          <p:nvCxnSpPr>
            <p:cNvPr id="11" name="Straight Connector 10">
              <a:extLst>
                <a:ext uri="{FF2B5EF4-FFF2-40B4-BE49-F238E27FC236}">
                  <a16:creationId xmlns:a16="http://schemas.microsoft.com/office/drawing/2014/main" id="{EC49ED0F-B455-2A41-6B44-D9B85CE5AEBD}"/>
                </a:ext>
              </a:extLst>
            </p:cNvPr>
            <p:cNvCxnSpPr>
              <a:cxnSpLocks/>
            </p:cNvCxnSpPr>
            <p:nvPr/>
          </p:nvCxnSpPr>
          <p:spPr>
            <a:xfrm flipH="1">
              <a:off x="7825449" y="1707877"/>
              <a:ext cx="1970167" cy="0"/>
            </a:xfrm>
            <a:prstGeom prst="line">
              <a:avLst/>
            </a:prstGeom>
            <a:ln w="12700">
              <a:solidFill>
                <a:srgbClr val="F8949A"/>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F257276-B6B2-0130-F100-A1228DB2FF84}"/>
                </a:ext>
              </a:extLst>
            </p:cNvPr>
            <p:cNvCxnSpPr>
              <a:cxnSpLocks/>
            </p:cNvCxnSpPr>
            <p:nvPr/>
          </p:nvCxnSpPr>
          <p:spPr>
            <a:xfrm flipV="1">
              <a:off x="6992413" y="1334062"/>
              <a:ext cx="0" cy="1541822"/>
            </a:xfrm>
            <a:prstGeom prst="straightConnector1">
              <a:avLst/>
            </a:prstGeom>
            <a:ln w="12700">
              <a:solidFill>
                <a:srgbClr val="F8949A"/>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6AD52B2-29A7-417A-8BB3-A97671BC8D73}"/>
                </a:ext>
              </a:extLst>
            </p:cNvPr>
            <p:cNvCxnSpPr>
              <a:cxnSpLocks/>
            </p:cNvCxnSpPr>
            <p:nvPr/>
          </p:nvCxnSpPr>
          <p:spPr>
            <a:xfrm>
              <a:off x="6596209" y="2528238"/>
              <a:ext cx="1997820" cy="0"/>
            </a:xfrm>
            <a:prstGeom prst="line">
              <a:avLst/>
            </a:prstGeom>
            <a:ln w="12700">
              <a:solidFill>
                <a:srgbClr val="F8949A"/>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5C58FF5-2271-9372-1D7A-F436DAA76D77}"/>
                </a:ext>
              </a:extLst>
            </p:cNvPr>
            <p:cNvCxnSpPr>
              <a:cxnSpLocks/>
            </p:cNvCxnSpPr>
            <p:nvPr/>
          </p:nvCxnSpPr>
          <p:spPr>
            <a:xfrm>
              <a:off x="6408009" y="1707877"/>
              <a:ext cx="977777" cy="0"/>
            </a:xfrm>
            <a:prstGeom prst="line">
              <a:avLst/>
            </a:prstGeom>
            <a:ln w="12700">
              <a:solidFill>
                <a:srgbClr val="F8949A"/>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BB5618D-6820-71A6-C6E3-06281A7A42F0}"/>
                </a:ext>
              </a:extLst>
            </p:cNvPr>
            <p:cNvCxnSpPr>
              <a:cxnSpLocks/>
            </p:cNvCxnSpPr>
            <p:nvPr/>
          </p:nvCxnSpPr>
          <p:spPr>
            <a:xfrm flipV="1">
              <a:off x="8213303" y="1334062"/>
              <a:ext cx="0" cy="1541822"/>
            </a:xfrm>
            <a:prstGeom prst="straightConnector1">
              <a:avLst/>
            </a:prstGeom>
            <a:ln w="12700">
              <a:solidFill>
                <a:srgbClr val="F8949A"/>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5F2F196-6D6F-060D-2F0E-75FA6B423E5B}"/>
                </a:ext>
              </a:extLst>
            </p:cNvPr>
            <p:cNvCxnSpPr>
              <a:cxnSpLocks/>
            </p:cNvCxnSpPr>
            <p:nvPr/>
          </p:nvCxnSpPr>
          <p:spPr>
            <a:xfrm>
              <a:off x="10243101" y="1707877"/>
              <a:ext cx="1468300" cy="0"/>
            </a:xfrm>
            <a:prstGeom prst="line">
              <a:avLst/>
            </a:prstGeom>
            <a:ln w="12700">
              <a:solidFill>
                <a:srgbClr val="F8949A"/>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C94F661-407B-8268-D3C3-F47C498D923C}"/>
                </a:ext>
              </a:extLst>
            </p:cNvPr>
            <p:cNvCxnSpPr>
              <a:cxnSpLocks/>
            </p:cNvCxnSpPr>
            <p:nvPr/>
          </p:nvCxnSpPr>
          <p:spPr>
            <a:xfrm flipV="1">
              <a:off x="9410064" y="1334062"/>
              <a:ext cx="0" cy="1541822"/>
            </a:xfrm>
            <a:prstGeom prst="straightConnector1">
              <a:avLst/>
            </a:prstGeom>
            <a:ln w="12700">
              <a:solidFill>
                <a:srgbClr val="F8949A"/>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A8950F9-96D6-9E29-ADCC-D36B08A9B387}"/>
                </a:ext>
              </a:extLst>
            </p:cNvPr>
            <p:cNvCxnSpPr>
              <a:cxnSpLocks/>
            </p:cNvCxnSpPr>
            <p:nvPr/>
          </p:nvCxnSpPr>
          <p:spPr>
            <a:xfrm>
              <a:off x="9013861" y="2528238"/>
              <a:ext cx="1997820" cy="0"/>
            </a:xfrm>
            <a:prstGeom prst="line">
              <a:avLst/>
            </a:prstGeom>
            <a:ln w="12700">
              <a:solidFill>
                <a:srgbClr val="F8949A"/>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D9945FA6-DED1-8C58-9AA5-AB68F2362E3C}"/>
                </a:ext>
              </a:extLst>
            </p:cNvPr>
            <p:cNvCxnSpPr>
              <a:cxnSpLocks/>
            </p:cNvCxnSpPr>
            <p:nvPr/>
          </p:nvCxnSpPr>
          <p:spPr>
            <a:xfrm>
              <a:off x="10630954" y="1335919"/>
              <a:ext cx="0" cy="1539964"/>
            </a:xfrm>
            <a:prstGeom prst="straightConnector1">
              <a:avLst/>
            </a:prstGeom>
            <a:ln w="12700">
              <a:solidFill>
                <a:srgbClr val="F8949A"/>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F3EDD7E-FD48-5BB6-1FD8-CFAD3BC4CBBB}"/>
                </a:ext>
              </a:extLst>
            </p:cNvPr>
            <p:cNvCxnSpPr>
              <a:cxnSpLocks/>
            </p:cNvCxnSpPr>
            <p:nvPr/>
          </p:nvCxnSpPr>
          <p:spPr>
            <a:xfrm>
              <a:off x="11257139" y="1712052"/>
              <a:ext cx="0" cy="343470"/>
            </a:xfrm>
            <a:prstGeom prst="line">
              <a:avLst/>
            </a:prstGeom>
            <a:ln w="12700">
              <a:solidFill>
                <a:srgbClr val="F8949A"/>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39329B18-4EFB-0326-C0E4-36A5283D8920}"/>
                </a:ext>
              </a:extLst>
            </p:cNvPr>
            <p:cNvSpPr txBox="1"/>
            <p:nvPr/>
          </p:nvSpPr>
          <p:spPr>
            <a:xfrm>
              <a:off x="10813311" y="1356395"/>
              <a:ext cx="493313" cy="2794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9BD5">
                      <a:lumMod val="20000"/>
                      <a:lumOff val="80000"/>
                    </a:srgbClr>
                  </a:solidFill>
                  <a:effectLst/>
                  <a:uLnTx/>
                  <a:uFillTx/>
                  <a:latin typeface="Calibri" panose="020F0502020204030204"/>
                  <a:ea typeface="+mn-ea"/>
                  <a:cs typeface="+mn-cs"/>
                </a:rPr>
                <a:t>256x</a:t>
              </a:r>
            </a:p>
          </p:txBody>
        </p:sp>
        <p:grpSp>
          <p:nvGrpSpPr>
            <p:cNvPr id="29" name="Group 28">
              <a:extLst>
                <a:ext uri="{FF2B5EF4-FFF2-40B4-BE49-F238E27FC236}">
                  <a16:creationId xmlns:a16="http://schemas.microsoft.com/office/drawing/2014/main" id="{A1F115BE-9101-B7B1-D121-910D86C78AD7}"/>
                </a:ext>
              </a:extLst>
            </p:cNvPr>
            <p:cNvGrpSpPr/>
            <p:nvPr/>
          </p:nvGrpSpPr>
          <p:grpSpPr>
            <a:xfrm rot="16200000" flipH="1">
              <a:off x="11184103" y="1633263"/>
              <a:ext cx="148687" cy="148961"/>
              <a:chOff x="6137343" y="1239135"/>
              <a:chExt cx="453011" cy="453844"/>
            </a:xfrm>
          </p:grpSpPr>
          <p:sp>
            <p:nvSpPr>
              <p:cNvPr id="559" name="Rectangle 558">
                <a:extLst>
                  <a:ext uri="{FF2B5EF4-FFF2-40B4-BE49-F238E27FC236}">
                    <a16:creationId xmlns:a16="http://schemas.microsoft.com/office/drawing/2014/main" id="{2AE488B2-AD83-C36C-E14C-C925536B3DA6}"/>
                  </a:ext>
                </a:extLst>
              </p:cNvPr>
              <p:cNvSpPr/>
              <p:nvPr/>
            </p:nvSpPr>
            <p:spPr>
              <a:xfrm>
                <a:off x="6137343" y="1239135"/>
                <a:ext cx="452505" cy="45250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60" name="Straight Connector 559">
                <a:extLst>
                  <a:ext uri="{FF2B5EF4-FFF2-40B4-BE49-F238E27FC236}">
                    <a16:creationId xmlns:a16="http://schemas.microsoft.com/office/drawing/2014/main" id="{BB6B1CE7-06A5-DB0A-CADE-7634F4177222}"/>
                  </a:ext>
                </a:extLst>
              </p:cNvPr>
              <p:cNvCxnSpPr>
                <a:cxnSpLocks/>
              </p:cNvCxnSpPr>
              <p:nvPr/>
            </p:nvCxnSpPr>
            <p:spPr>
              <a:xfrm>
                <a:off x="6138346" y="1242206"/>
                <a:ext cx="452008" cy="45077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136A84F7-7CEF-3A08-2034-D69C19801997}"/>
                </a:ext>
              </a:extLst>
            </p:cNvPr>
            <p:cNvGrpSpPr/>
            <p:nvPr/>
          </p:nvGrpSpPr>
          <p:grpSpPr>
            <a:xfrm rot="5400000">
              <a:off x="9336258" y="1633263"/>
              <a:ext cx="148687" cy="148961"/>
              <a:chOff x="6137343" y="1239135"/>
              <a:chExt cx="453011" cy="453844"/>
            </a:xfrm>
          </p:grpSpPr>
          <p:sp>
            <p:nvSpPr>
              <p:cNvPr id="557" name="Rectangle 556">
                <a:extLst>
                  <a:ext uri="{FF2B5EF4-FFF2-40B4-BE49-F238E27FC236}">
                    <a16:creationId xmlns:a16="http://schemas.microsoft.com/office/drawing/2014/main" id="{55466461-F21E-500E-10B3-E46BD54C7EC1}"/>
                  </a:ext>
                </a:extLst>
              </p:cNvPr>
              <p:cNvSpPr/>
              <p:nvPr/>
            </p:nvSpPr>
            <p:spPr>
              <a:xfrm>
                <a:off x="6137343" y="1239135"/>
                <a:ext cx="452505" cy="45250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58" name="Straight Connector 557">
                <a:extLst>
                  <a:ext uri="{FF2B5EF4-FFF2-40B4-BE49-F238E27FC236}">
                    <a16:creationId xmlns:a16="http://schemas.microsoft.com/office/drawing/2014/main" id="{C02C966A-B4EF-E82B-E355-9CF69F3A0C61}"/>
                  </a:ext>
                </a:extLst>
              </p:cNvPr>
              <p:cNvCxnSpPr>
                <a:cxnSpLocks/>
              </p:cNvCxnSpPr>
              <p:nvPr/>
            </p:nvCxnSpPr>
            <p:spPr>
              <a:xfrm>
                <a:off x="6138346" y="1242206"/>
                <a:ext cx="452008" cy="45077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305439DD-D8AF-1F35-9883-8359D7F79EDA}"/>
                </a:ext>
              </a:extLst>
            </p:cNvPr>
            <p:cNvGrpSpPr/>
            <p:nvPr/>
          </p:nvGrpSpPr>
          <p:grpSpPr>
            <a:xfrm rot="5400000">
              <a:off x="6918606" y="1633263"/>
              <a:ext cx="148687" cy="148961"/>
              <a:chOff x="6137343" y="1239135"/>
              <a:chExt cx="453011" cy="453844"/>
            </a:xfrm>
          </p:grpSpPr>
          <p:sp>
            <p:nvSpPr>
              <p:cNvPr id="555" name="Rectangle 554">
                <a:extLst>
                  <a:ext uri="{FF2B5EF4-FFF2-40B4-BE49-F238E27FC236}">
                    <a16:creationId xmlns:a16="http://schemas.microsoft.com/office/drawing/2014/main" id="{66E8C170-594D-C509-532E-40CF94983DB9}"/>
                  </a:ext>
                </a:extLst>
              </p:cNvPr>
              <p:cNvSpPr/>
              <p:nvPr/>
            </p:nvSpPr>
            <p:spPr>
              <a:xfrm>
                <a:off x="6137343" y="1239135"/>
                <a:ext cx="452505" cy="45250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56" name="Straight Connector 555">
                <a:extLst>
                  <a:ext uri="{FF2B5EF4-FFF2-40B4-BE49-F238E27FC236}">
                    <a16:creationId xmlns:a16="http://schemas.microsoft.com/office/drawing/2014/main" id="{E7C12719-BE76-CF25-5A80-A1BCEB46B91F}"/>
                  </a:ext>
                </a:extLst>
              </p:cNvPr>
              <p:cNvCxnSpPr>
                <a:cxnSpLocks/>
              </p:cNvCxnSpPr>
              <p:nvPr/>
            </p:nvCxnSpPr>
            <p:spPr>
              <a:xfrm>
                <a:off x="6138346" y="1242206"/>
                <a:ext cx="452008" cy="45077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CC33C4C9-D891-20E0-FB54-FE57F7BB3A88}"/>
                </a:ext>
              </a:extLst>
            </p:cNvPr>
            <p:cNvGrpSpPr/>
            <p:nvPr/>
          </p:nvGrpSpPr>
          <p:grpSpPr>
            <a:xfrm rot="16200000" flipH="1">
              <a:off x="8143942" y="1633263"/>
              <a:ext cx="148687" cy="148961"/>
              <a:chOff x="6137343" y="1239135"/>
              <a:chExt cx="453011" cy="453844"/>
            </a:xfrm>
          </p:grpSpPr>
          <p:sp>
            <p:nvSpPr>
              <p:cNvPr id="553" name="Rectangle 552">
                <a:extLst>
                  <a:ext uri="{FF2B5EF4-FFF2-40B4-BE49-F238E27FC236}">
                    <a16:creationId xmlns:a16="http://schemas.microsoft.com/office/drawing/2014/main" id="{3F1CF424-73DC-412C-82FA-A27841584606}"/>
                  </a:ext>
                </a:extLst>
              </p:cNvPr>
              <p:cNvSpPr/>
              <p:nvPr/>
            </p:nvSpPr>
            <p:spPr>
              <a:xfrm>
                <a:off x="6137343" y="1239135"/>
                <a:ext cx="452505" cy="45250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54" name="Straight Connector 553">
                <a:extLst>
                  <a:ext uri="{FF2B5EF4-FFF2-40B4-BE49-F238E27FC236}">
                    <a16:creationId xmlns:a16="http://schemas.microsoft.com/office/drawing/2014/main" id="{025AF53B-A682-1479-A19F-272F5DB092D4}"/>
                  </a:ext>
                </a:extLst>
              </p:cNvPr>
              <p:cNvCxnSpPr>
                <a:cxnSpLocks/>
              </p:cNvCxnSpPr>
              <p:nvPr/>
            </p:nvCxnSpPr>
            <p:spPr>
              <a:xfrm>
                <a:off x="6138346" y="1242206"/>
                <a:ext cx="452008" cy="450773"/>
              </a:xfrm>
              <a:prstGeom prst="line">
                <a:avLst/>
              </a:prstGeom>
            </p:spPr>
            <p:style>
              <a:lnRef idx="1">
                <a:schemeClr val="accent1"/>
              </a:lnRef>
              <a:fillRef idx="0">
                <a:schemeClr val="accent1"/>
              </a:fillRef>
              <a:effectRef idx="0">
                <a:schemeClr val="accent1"/>
              </a:effectRef>
              <a:fontRef idx="minor">
                <a:schemeClr val="tx1"/>
              </a:fontRef>
            </p:style>
          </p:cxnSp>
        </p:grpSp>
        <p:sp>
          <p:nvSpPr>
            <p:cNvPr id="34" name="Rectangle 33">
              <a:extLst>
                <a:ext uri="{FF2B5EF4-FFF2-40B4-BE49-F238E27FC236}">
                  <a16:creationId xmlns:a16="http://schemas.microsoft.com/office/drawing/2014/main" id="{B8FC3C4A-4FD1-32E8-1E03-49997B6C53EE}"/>
                </a:ext>
              </a:extLst>
            </p:cNvPr>
            <p:cNvSpPr/>
            <p:nvPr/>
          </p:nvSpPr>
          <p:spPr>
            <a:xfrm rot="16200000" flipH="1">
              <a:off x="8190165" y="1193222"/>
              <a:ext cx="66857" cy="224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D7DC63E6-2672-D1A7-A43F-7835A8CB7062}"/>
                </a:ext>
              </a:extLst>
            </p:cNvPr>
            <p:cNvSpPr/>
            <p:nvPr/>
          </p:nvSpPr>
          <p:spPr>
            <a:xfrm flipH="1">
              <a:off x="7759192" y="1595869"/>
              <a:ext cx="66857" cy="224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C37ED4D7-F73C-9991-A389-350FA7A60A46}"/>
                </a:ext>
              </a:extLst>
            </p:cNvPr>
            <p:cNvSpPr/>
            <p:nvPr/>
          </p:nvSpPr>
          <p:spPr>
            <a:xfrm flipH="1">
              <a:off x="8469799" y="1587044"/>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435D4B54-9E90-2913-FBCF-3C56D75C551A}"/>
                </a:ext>
              </a:extLst>
            </p:cNvPr>
            <p:cNvSpPr/>
            <p:nvPr/>
          </p:nvSpPr>
          <p:spPr>
            <a:xfrm rot="16200000" flipH="1">
              <a:off x="8214040" y="1287854"/>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6D1398FB-96C8-A6A8-6F0A-DEEBB653A6E7}"/>
                </a:ext>
              </a:extLst>
            </p:cNvPr>
            <p:cNvSpPr/>
            <p:nvPr/>
          </p:nvSpPr>
          <p:spPr>
            <a:xfrm flipH="1">
              <a:off x="7893335" y="1591870"/>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B79816BD-3E87-F5BA-DB44-3A33EDB2F397}"/>
                </a:ext>
              </a:extLst>
            </p:cNvPr>
            <p:cNvSpPr/>
            <p:nvPr/>
          </p:nvSpPr>
          <p:spPr>
            <a:xfrm rot="16200000" flipH="1">
              <a:off x="8209214" y="1770419"/>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Left-Right Arrow 40">
              <a:extLst>
                <a:ext uri="{FF2B5EF4-FFF2-40B4-BE49-F238E27FC236}">
                  <a16:creationId xmlns:a16="http://schemas.microsoft.com/office/drawing/2014/main" id="{21D227CB-5B94-BB97-2E7E-687921B2293D}"/>
                </a:ext>
              </a:extLst>
            </p:cNvPr>
            <p:cNvSpPr/>
            <p:nvPr/>
          </p:nvSpPr>
          <p:spPr>
            <a:xfrm rot="16200000" flipH="1">
              <a:off x="8006994" y="1283419"/>
              <a:ext cx="130293" cy="48257"/>
            </a:xfrm>
            <a:prstGeom prst="lef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2" name="Group 41">
              <a:extLst>
                <a:ext uri="{FF2B5EF4-FFF2-40B4-BE49-F238E27FC236}">
                  <a16:creationId xmlns:a16="http://schemas.microsoft.com/office/drawing/2014/main" id="{4EE7BB87-4D73-EC88-0099-5C5F1362ED28}"/>
                </a:ext>
              </a:extLst>
            </p:cNvPr>
            <p:cNvGrpSpPr/>
            <p:nvPr/>
          </p:nvGrpSpPr>
          <p:grpSpPr>
            <a:xfrm>
              <a:off x="8139496" y="2453624"/>
              <a:ext cx="148688" cy="148961"/>
              <a:chOff x="6137343" y="1239135"/>
              <a:chExt cx="453011" cy="453844"/>
            </a:xfrm>
          </p:grpSpPr>
          <p:sp>
            <p:nvSpPr>
              <p:cNvPr id="551" name="Rectangle 550">
                <a:extLst>
                  <a:ext uri="{FF2B5EF4-FFF2-40B4-BE49-F238E27FC236}">
                    <a16:creationId xmlns:a16="http://schemas.microsoft.com/office/drawing/2014/main" id="{E9CF108F-AACD-D843-0711-875123D0DEA1}"/>
                  </a:ext>
                </a:extLst>
              </p:cNvPr>
              <p:cNvSpPr/>
              <p:nvPr/>
            </p:nvSpPr>
            <p:spPr>
              <a:xfrm>
                <a:off x="6137343" y="1239135"/>
                <a:ext cx="452505" cy="45250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52" name="Straight Connector 551">
                <a:extLst>
                  <a:ext uri="{FF2B5EF4-FFF2-40B4-BE49-F238E27FC236}">
                    <a16:creationId xmlns:a16="http://schemas.microsoft.com/office/drawing/2014/main" id="{34A2C336-E3C8-E12E-BB6D-BB8EA41AF2F6}"/>
                  </a:ext>
                </a:extLst>
              </p:cNvPr>
              <p:cNvCxnSpPr>
                <a:cxnSpLocks/>
              </p:cNvCxnSpPr>
              <p:nvPr/>
            </p:nvCxnSpPr>
            <p:spPr>
              <a:xfrm>
                <a:off x="6138346" y="1242206"/>
                <a:ext cx="452008" cy="45077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3F455070-BDE4-CD46-12FE-611FC016D0BF}"/>
                </a:ext>
              </a:extLst>
            </p:cNvPr>
            <p:cNvGrpSpPr/>
            <p:nvPr/>
          </p:nvGrpSpPr>
          <p:grpSpPr>
            <a:xfrm rot="5400000">
              <a:off x="6918606" y="2453624"/>
              <a:ext cx="148687" cy="148961"/>
              <a:chOff x="6137343" y="1239135"/>
              <a:chExt cx="453011" cy="453844"/>
            </a:xfrm>
          </p:grpSpPr>
          <p:sp>
            <p:nvSpPr>
              <p:cNvPr id="549" name="Rectangle 548">
                <a:extLst>
                  <a:ext uri="{FF2B5EF4-FFF2-40B4-BE49-F238E27FC236}">
                    <a16:creationId xmlns:a16="http://schemas.microsoft.com/office/drawing/2014/main" id="{A5F9AFE3-4006-0EEF-695D-B016E5885F02}"/>
                  </a:ext>
                </a:extLst>
              </p:cNvPr>
              <p:cNvSpPr/>
              <p:nvPr/>
            </p:nvSpPr>
            <p:spPr>
              <a:xfrm>
                <a:off x="6137343" y="1239135"/>
                <a:ext cx="452505" cy="45250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50" name="Straight Connector 549">
                <a:extLst>
                  <a:ext uri="{FF2B5EF4-FFF2-40B4-BE49-F238E27FC236}">
                    <a16:creationId xmlns:a16="http://schemas.microsoft.com/office/drawing/2014/main" id="{48FF65E2-D6B9-FE24-1EDE-E71A86324C0F}"/>
                  </a:ext>
                </a:extLst>
              </p:cNvPr>
              <p:cNvCxnSpPr>
                <a:cxnSpLocks/>
              </p:cNvCxnSpPr>
              <p:nvPr/>
            </p:nvCxnSpPr>
            <p:spPr>
              <a:xfrm>
                <a:off x="6138346" y="1242206"/>
                <a:ext cx="452008" cy="450773"/>
              </a:xfrm>
              <a:prstGeom prst="line">
                <a:avLst/>
              </a:prstGeom>
            </p:spPr>
            <p:style>
              <a:lnRef idx="1">
                <a:schemeClr val="accent1"/>
              </a:lnRef>
              <a:fillRef idx="0">
                <a:schemeClr val="accent1"/>
              </a:fillRef>
              <a:effectRef idx="0">
                <a:schemeClr val="accent1"/>
              </a:effectRef>
              <a:fontRef idx="minor">
                <a:schemeClr val="tx1"/>
              </a:fontRef>
            </p:style>
          </p:cxnSp>
        </p:grpSp>
        <p:sp>
          <p:nvSpPr>
            <p:cNvPr id="44" name="Oval 43">
              <a:extLst>
                <a:ext uri="{FF2B5EF4-FFF2-40B4-BE49-F238E27FC236}">
                  <a16:creationId xmlns:a16="http://schemas.microsoft.com/office/drawing/2014/main" id="{8A471441-ADD4-589E-6493-DB823AE34281}"/>
                </a:ext>
              </a:extLst>
            </p:cNvPr>
            <p:cNvSpPr/>
            <p:nvPr/>
          </p:nvSpPr>
          <p:spPr>
            <a:xfrm>
              <a:off x="6365965" y="1687664"/>
              <a:ext cx="43431" cy="43431"/>
            </a:xfrm>
            <a:prstGeom prst="ellipse">
              <a:avLst/>
            </a:prstGeom>
            <a:solidFill>
              <a:schemeClr val="bg1"/>
            </a:solidFill>
            <a:ln>
              <a:solidFill>
                <a:srgbClr val="F894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Freeform 44">
              <a:extLst>
                <a:ext uri="{FF2B5EF4-FFF2-40B4-BE49-F238E27FC236}">
                  <a16:creationId xmlns:a16="http://schemas.microsoft.com/office/drawing/2014/main" id="{8B35E036-2224-52E8-3165-EB98CB3EDFEA}"/>
                </a:ext>
              </a:extLst>
            </p:cNvPr>
            <p:cNvSpPr>
              <a:spLocks/>
            </p:cNvSpPr>
            <p:nvPr/>
          </p:nvSpPr>
          <p:spPr bwMode="auto">
            <a:xfrm rot="5400000" flipH="1">
              <a:off x="7043238" y="2222483"/>
              <a:ext cx="37793" cy="135447"/>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chemeClr val="bg2">
                <a:lumMod val="75000"/>
              </a:schemeClr>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45">
              <a:extLst>
                <a:ext uri="{FF2B5EF4-FFF2-40B4-BE49-F238E27FC236}">
                  <a16:creationId xmlns:a16="http://schemas.microsoft.com/office/drawing/2014/main" id="{61027051-F524-BE28-CABF-52A8BBB25E2C}"/>
                </a:ext>
              </a:extLst>
            </p:cNvPr>
            <p:cNvSpPr>
              <a:spLocks/>
            </p:cNvSpPr>
            <p:nvPr/>
          </p:nvSpPr>
          <p:spPr bwMode="auto">
            <a:xfrm rot="5400000" flipH="1">
              <a:off x="7043238" y="2180594"/>
              <a:ext cx="37793" cy="135447"/>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chemeClr val="bg2">
                <a:lumMod val="75000"/>
              </a:schemeClr>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46">
              <a:extLst>
                <a:ext uri="{FF2B5EF4-FFF2-40B4-BE49-F238E27FC236}">
                  <a16:creationId xmlns:a16="http://schemas.microsoft.com/office/drawing/2014/main" id="{F01337C5-ADA5-475F-5C50-FD22538642AE}"/>
                </a:ext>
              </a:extLst>
            </p:cNvPr>
            <p:cNvSpPr>
              <a:spLocks/>
            </p:cNvSpPr>
            <p:nvPr/>
          </p:nvSpPr>
          <p:spPr bwMode="auto">
            <a:xfrm flipH="1">
              <a:off x="6782652" y="1571154"/>
              <a:ext cx="37793" cy="135447"/>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chemeClr val="bg2">
                <a:lumMod val="75000"/>
              </a:schemeClr>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47">
              <a:extLst>
                <a:ext uri="{FF2B5EF4-FFF2-40B4-BE49-F238E27FC236}">
                  <a16:creationId xmlns:a16="http://schemas.microsoft.com/office/drawing/2014/main" id="{F4DDD192-6B65-44A3-3F26-3D079105C6ED}"/>
                </a:ext>
              </a:extLst>
            </p:cNvPr>
            <p:cNvSpPr>
              <a:spLocks/>
            </p:cNvSpPr>
            <p:nvPr/>
          </p:nvSpPr>
          <p:spPr bwMode="auto">
            <a:xfrm flipH="1">
              <a:off x="7202350" y="1571154"/>
              <a:ext cx="37793" cy="135447"/>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00B05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7E254936-4506-DEBE-1BE4-8A0BF39A059A}"/>
                </a:ext>
              </a:extLst>
            </p:cNvPr>
            <p:cNvSpPr/>
            <p:nvPr/>
          </p:nvSpPr>
          <p:spPr>
            <a:xfrm rot="5400000">
              <a:off x="6954213" y="1193222"/>
              <a:ext cx="66857" cy="224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A4E7FF97-DF0D-92C5-2B5D-78E4223C460A}"/>
                </a:ext>
              </a:extLst>
            </p:cNvPr>
            <p:cNvSpPr/>
            <p:nvPr/>
          </p:nvSpPr>
          <p:spPr>
            <a:xfrm>
              <a:off x="7385187" y="1595869"/>
              <a:ext cx="66857" cy="224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18A3000D-79C9-0F1D-E404-97ED71E15016}"/>
                </a:ext>
              </a:extLst>
            </p:cNvPr>
            <p:cNvSpPr/>
            <p:nvPr/>
          </p:nvSpPr>
          <p:spPr>
            <a:xfrm>
              <a:off x="6712482" y="1587044"/>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8" name="Freeform 447">
              <a:extLst>
                <a:ext uri="{FF2B5EF4-FFF2-40B4-BE49-F238E27FC236}">
                  <a16:creationId xmlns:a16="http://schemas.microsoft.com/office/drawing/2014/main" id="{C4BEB5FD-3D5B-B74F-3B8B-6A5E6EDB65B4}"/>
                </a:ext>
              </a:extLst>
            </p:cNvPr>
            <p:cNvSpPr>
              <a:spLocks/>
            </p:cNvSpPr>
            <p:nvPr/>
          </p:nvSpPr>
          <p:spPr bwMode="auto">
            <a:xfrm flipH="1" flipV="1">
              <a:off x="7129362" y="1707877"/>
              <a:ext cx="37793" cy="135447"/>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9" name="Rectangle 448">
              <a:extLst>
                <a:ext uri="{FF2B5EF4-FFF2-40B4-BE49-F238E27FC236}">
                  <a16:creationId xmlns:a16="http://schemas.microsoft.com/office/drawing/2014/main" id="{C79117C3-A4D3-4E15-7BCF-3C322127078A}"/>
                </a:ext>
              </a:extLst>
            </p:cNvPr>
            <p:cNvSpPr/>
            <p:nvPr/>
          </p:nvSpPr>
          <p:spPr>
            <a:xfrm rot="5400000">
              <a:off x="6982719" y="1287854"/>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0" name="Rectangle 449">
              <a:extLst>
                <a:ext uri="{FF2B5EF4-FFF2-40B4-BE49-F238E27FC236}">
                  <a16:creationId xmlns:a16="http://schemas.microsoft.com/office/drawing/2014/main" id="{2F7CF8DC-0FFA-B880-D2B9-4AF6192AFDD8}"/>
                </a:ext>
              </a:extLst>
            </p:cNvPr>
            <p:cNvSpPr/>
            <p:nvPr/>
          </p:nvSpPr>
          <p:spPr>
            <a:xfrm>
              <a:off x="7303423" y="1591870"/>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1" name="Freeform 450">
              <a:extLst>
                <a:ext uri="{FF2B5EF4-FFF2-40B4-BE49-F238E27FC236}">
                  <a16:creationId xmlns:a16="http://schemas.microsoft.com/office/drawing/2014/main" id="{718CA08D-03F0-C5D8-4AF1-3FFE54793B37}"/>
                </a:ext>
              </a:extLst>
            </p:cNvPr>
            <p:cNvSpPr>
              <a:spLocks/>
            </p:cNvSpPr>
            <p:nvPr/>
          </p:nvSpPr>
          <p:spPr bwMode="auto">
            <a:xfrm rot="16200000" flipH="1">
              <a:off x="6904969" y="1426385"/>
              <a:ext cx="37793" cy="135447"/>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2" name="Freeform 451">
              <a:extLst>
                <a:ext uri="{FF2B5EF4-FFF2-40B4-BE49-F238E27FC236}">
                  <a16:creationId xmlns:a16="http://schemas.microsoft.com/office/drawing/2014/main" id="{E249158A-5F9D-8A19-3332-56D1923E2784}"/>
                </a:ext>
              </a:extLst>
            </p:cNvPr>
            <p:cNvSpPr>
              <a:spLocks/>
            </p:cNvSpPr>
            <p:nvPr/>
          </p:nvSpPr>
          <p:spPr bwMode="auto">
            <a:xfrm rot="5400000" flipH="1">
              <a:off x="7043238" y="1484292"/>
              <a:ext cx="37793" cy="135447"/>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00B05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3" name="Freeform 452">
              <a:extLst>
                <a:ext uri="{FF2B5EF4-FFF2-40B4-BE49-F238E27FC236}">
                  <a16:creationId xmlns:a16="http://schemas.microsoft.com/office/drawing/2014/main" id="{15C871D4-7D0F-B49B-AD1F-C8B412C0B9EC}"/>
                </a:ext>
              </a:extLst>
            </p:cNvPr>
            <p:cNvSpPr>
              <a:spLocks/>
            </p:cNvSpPr>
            <p:nvPr/>
          </p:nvSpPr>
          <p:spPr bwMode="auto">
            <a:xfrm rot="5400000" flipH="1">
              <a:off x="7043238" y="1870210"/>
              <a:ext cx="37793" cy="135447"/>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00B05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4" name="Freeform 453">
              <a:extLst>
                <a:ext uri="{FF2B5EF4-FFF2-40B4-BE49-F238E27FC236}">
                  <a16:creationId xmlns:a16="http://schemas.microsoft.com/office/drawing/2014/main" id="{31210F7D-CEB1-8123-2E7D-3FF74D50A7A7}"/>
                </a:ext>
              </a:extLst>
            </p:cNvPr>
            <p:cNvSpPr>
              <a:spLocks/>
            </p:cNvSpPr>
            <p:nvPr/>
          </p:nvSpPr>
          <p:spPr bwMode="auto">
            <a:xfrm rot="5400000" flipH="1">
              <a:off x="7043238" y="1828321"/>
              <a:ext cx="37793" cy="135447"/>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5" name="Rectangle 454">
              <a:extLst>
                <a:ext uri="{FF2B5EF4-FFF2-40B4-BE49-F238E27FC236}">
                  <a16:creationId xmlns:a16="http://schemas.microsoft.com/office/drawing/2014/main" id="{B4043FB7-4A37-CE76-40DA-5DB7402BA9F9}"/>
                </a:ext>
              </a:extLst>
            </p:cNvPr>
            <p:cNvSpPr/>
            <p:nvPr/>
          </p:nvSpPr>
          <p:spPr>
            <a:xfrm rot="5400000">
              <a:off x="6987544" y="1905537"/>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6" name="Left-Right Arrow 455">
              <a:extLst>
                <a:ext uri="{FF2B5EF4-FFF2-40B4-BE49-F238E27FC236}">
                  <a16:creationId xmlns:a16="http://schemas.microsoft.com/office/drawing/2014/main" id="{31136156-8065-8899-3547-647FD2C4D23E}"/>
                </a:ext>
              </a:extLst>
            </p:cNvPr>
            <p:cNvSpPr/>
            <p:nvPr/>
          </p:nvSpPr>
          <p:spPr>
            <a:xfrm rot="5400000">
              <a:off x="7073949" y="1283419"/>
              <a:ext cx="130293" cy="48257"/>
            </a:xfrm>
            <a:prstGeom prst="lef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57" name="Group 456">
              <a:extLst>
                <a:ext uri="{FF2B5EF4-FFF2-40B4-BE49-F238E27FC236}">
                  <a16:creationId xmlns:a16="http://schemas.microsoft.com/office/drawing/2014/main" id="{5ED5323C-062B-B7B7-77F4-B4B05B3808A2}"/>
                </a:ext>
              </a:extLst>
            </p:cNvPr>
            <p:cNvGrpSpPr/>
            <p:nvPr/>
          </p:nvGrpSpPr>
          <p:grpSpPr>
            <a:xfrm rot="16200000">
              <a:off x="6685569" y="2420673"/>
              <a:ext cx="135447" cy="79682"/>
              <a:chOff x="1604933" y="4115130"/>
              <a:chExt cx="256655" cy="150988"/>
            </a:xfrm>
            <a:solidFill>
              <a:srgbClr val="FF0000"/>
            </a:solidFill>
          </p:grpSpPr>
          <p:sp>
            <p:nvSpPr>
              <p:cNvPr id="547" name="Freeform 546">
                <a:extLst>
                  <a:ext uri="{FF2B5EF4-FFF2-40B4-BE49-F238E27FC236}">
                    <a16:creationId xmlns:a16="http://schemas.microsoft.com/office/drawing/2014/main" id="{4911C288-3E8F-594A-4AFB-78CD9407B178}"/>
                  </a:ext>
                </a:extLst>
              </p:cNvPr>
              <p:cNvSpPr>
                <a:spLocks/>
              </p:cNvSpPr>
              <p:nvPr/>
            </p:nvSpPr>
            <p:spPr bwMode="auto">
              <a:xfrm rot="5400000" flipH="1">
                <a:off x="1697454" y="4101984"/>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p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8" name="Freeform 547">
                <a:extLst>
                  <a:ext uri="{FF2B5EF4-FFF2-40B4-BE49-F238E27FC236}">
                    <a16:creationId xmlns:a16="http://schemas.microsoft.com/office/drawing/2014/main" id="{CD21A25D-F87F-4C0F-C9DE-423E64D8D81D}"/>
                  </a:ext>
                </a:extLst>
              </p:cNvPr>
              <p:cNvSpPr>
                <a:spLocks/>
              </p:cNvSpPr>
              <p:nvPr/>
            </p:nvSpPr>
            <p:spPr bwMode="auto">
              <a:xfrm rot="5400000" flipH="1">
                <a:off x="1697454" y="4022609"/>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p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58" name="Group 457">
              <a:extLst>
                <a:ext uri="{FF2B5EF4-FFF2-40B4-BE49-F238E27FC236}">
                  <a16:creationId xmlns:a16="http://schemas.microsoft.com/office/drawing/2014/main" id="{D9EE899C-CA96-3505-3D30-0531CA8725F8}"/>
                </a:ext>
              </a:extLst>
            </p:cNvPr>
            <p:cNvGrpSpPr/>
            <p:nvPr/>
          </p:nvGrpSpPr>
          <p:grpSpPr>
            <a:xfrm rot="16200000" flipH="1" flipV="1">
              <a:off x="6753129" y="2560617"/>
              <a:ext cx="135447" cy="79682"/>
              <a:chOff x="1604933" y="4115130"/>
              <a:chExt cx="256655" cy="150988"/>
            </a:xfrm>
            <a:solidFill>
              <a:srgbClr val="00B050"/>
            </a:solidFill>
          </p:grpSpPr>
          <p:sp>
            <p:nvSpPr>
              <p:cNvPr id="545" name="Freeform 544">
                <a:extLst>
                  <a:ext uri="{FF2B5EF4-FFF2-40B4-BE49-F238E27FC236}">
                    <a16:creationId xmlns:a16="http://schemas.microsoft.com/office/drawing/2014/main" id="{7422E937-4009-090E-3C2D-0AB11E2DDCB2}"/>
                  </a:ext>
                </a:extLst>
              </p:cNvPr>
              <p:cNvSpPr>
                <a:spLocks/>
              </p:cNvSpPr>
              <p:nvPr/>
            </p:nvSpPr>
            <p:spPr bwMode="auto">
              <a:xfrm rot="5400000" flipH="1">
                <a:off x="1697454" y="4101984"/>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p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6" name="Freeform 545">
                <a:extLst>
                  <a:ext uri="{FF2B5EF4-FFF2-40B4-BE49-F238E27FC236}">
                    <a16:creationId xmlns:a16="http://schemas.microsoft.com/office/drawing/2014/main" id="{49E3B1FA-F974-E809-CFF1-F54A351F6D63}"/>
                  </a:ext>
                </a:extLst>
              </p:cNvPr>
              <p:cNvSpPr>
                <a:spLocks/>
              </p:cNvSpPr>
              <p:nvPr/>
            </p:nvSpPr>
            <p:spPr bwMode="auto">
              <a:xfrm rot="5400000" flipH="1">
                <a:off x="1697454" y="4022609"/>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p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59" name="Freeform 458">
              <a:extLst>
                <a:ext uri="{FF2B5EF4-FFF2-40B4-BE49-F238E27FC236}">
                  <a16:creationId xmlns:a16="http://schemas.microsoft.com/office/drawing/2014/main" id="{E4FA6E3C-D059-57F0-4EE9-821737F15B5C}"/>
                </a:ext>
              </a:extLst>
            </p:cNvPr>
            <p:cNvSpPr>
              <a:spLocks/>
            </p:cNvSpPr>
            <p:nvPr/>
          </p:nvSpPr>
          <p:spPr bwMode="auto">
            <a:xfrm rot="5400000" flipH="1">
              <a:off x="7043238" y="2690571"/>
              <a:ext cx="37793" cy="135447"/>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00B05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0" name="Freeform 459">
              <a:extLst>
                <a:ext uri="{FF2B5EF4-FFF2-40B4-BE49-F238E27FC236}">
                  <a16:creationId xmlns:a16="http://schemas.microsoft.com/office/drawing/2014/main" id="{E4907FAB-2209-D520-62ED-D7AC0E5FB469}"/>
                </a:ext>
              </a:extLst>
            </p:cNvPr>
            <p:cNvSpPr>
              <a:spLocks/>
            </p:cNvSpPr>
            <p:nvPr/>
          </p:nvSpPr>
          <p:spPr bwMode="auto">
            <a:xfrm rot="5400000" flipH="1">
              <a:off x="7043238" y="2648682"/>
              <a:ext cx="37793" cy="135447"/>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00B05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61" name="Group 460">
              <a:extLst>
                <a:ext uri="{FF2B5EF4-FFF2-40B4-BE49-F238E27FC236}">
                  <a16:creationId xmlns:a16="http://schemas.microsoft.com/office/drawing/2014/main" id="{766E9080-F96F-5B77-1DBE-902D996E4C69}"/>
                </a:ext>
              </a:extLst>
            </p:cNvPr>
            <p:cNvGrpSpPr/>
            <p:nvPr/>
          </p:nvGrpSpPr>
          <p:grpSpPr>
            <a:xfrm flipH="1" flipV="1">
              <a:off x="6854467" y="2665265"/>
              <a:ext cx="135447" cy="79682"/>
              <a:chOff x="2016413" y="5660466"/>
              <a:chExt cx="256655" cy="150988"/>
            </a:xfrm>
            <a:solidFill>
              <a:srgbClr val="FF0000"/>
            </a:solidFill>
          </p:grpSpPr>
          <p:sp>
            <p:nvSpPr>
              <p:cNvPr id="543" name="Freeform 542">
                <a:extLst>
                  <a:ext uri="{FF2B5EF4-FFF2-40B4-BE49-F238E27FC236}">
                    <a16:creationId xmlns:a16="http://schemas.microsoft.com/office/drawing/2014/main" id="{434DDAD0-FF1F-384F-FE82-2F9B9C7B3AA0}"/>
                  </a:ext>
                </a:extLst>
              </p:cNvPr>
              <p:cNvSpPr>
                <a:spLocks/>
              </p:cNvSpPr>
              <p:nvPr/>
            </p:nvSpPr>
            <p:spPr bwMode="auto">
              <a:xfrm rot="5400000" flipH="1">
                <a:off x="2108934" y="5647320"/>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p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4" name="Freeform 543">
                <a:extLst>
                  <a:ext uri="{FF2B5EF4-FFF2-40B4-BE49-F238E27FC236}">
                    <a16:creationId xmlns:a16="http://schemas.microsoft.com/office/drawing/2014/main" id="{4F531987-3BC1-A26F-006D-8ACE8EC8E4E4}"/>
                  </a:ext>
                </a:extLst>
              </p:cNvPr>
              <p:cNvSpPr>
                <a:spLocks/>
              </p:cNvSpPr>
              <p:nvPr/>
            </p:nvSpPr>
            <p:spPr bwMode="auto">
              <a:xfrm rot="5400000" flipH="1">
                <a:off x="2108934" y="5567945"/>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p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62" name="Group 461">
              <a:extLst>
                <a:ext uri="{FF2B5EF4-FFF2-40B4-BE49-F238E27FC236}">
                  <a16:creationId xmlns:a16="http://schemas.microsoft.com/office/drawing/2014/main" id="{50FFDBB1-C575-9BA3-2090-6DDBD2B27A77}"/>
                </a:ext>
              </a:extLst>
            </p:cNvPr>
            <p:cNvGrpSpPr/>
            <p:nvPr/>
          </p:nvGrpSpPr>
          <p:grpSpPr>
            <a:xfrm>
              <a:off x="7151818" y="2395332"/>
              <a:ext cx="171370" cy="135447"/>
              <a:chOff x="2534136" y="4054608"/>
              <a:chExt cx="324724" cy="256655"/>
            </a:xfrm>
          </p:grpSpPr>
          <p:sp>
            <p:nvSpPr>
              <p:cNvPr id="539" name="Freeform 538">
                <a:extLst>
                  <a:ext uri="{FF2B5EF4-FFF2-40B4-BE49-F238E27FC236}">
                    <a16:creationId xmlns:a16="http://schemas.microsoft.com/office/drawing/2014/main" id="{13AD7C0C-C1A1-FCB2-15B4-4FC417DB8C3C}"/>
                  </a:ext>
                </a:extLst>
              </p:cNvPr>
              <p:cNvSpPr>
                <a:spLocks/>
              </p:cNvSpPr>
              <p:nvPr/>
            </p:nvSpPr>
            <p:spPr bwMode="auto">
              <a:xfrm rot="10800000" flipV="1">
                <a:off x="2787247" y="4054608"/>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00B05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0" name="Freeform 539">
                <a:extLst>
                  <a:ext uri="{FF2B5EF4-FFF2-40B4-BE49-F238E27FC236}">
                    <a16:creationId xmlns:a16="http://schemas.microsoft.com/office/drawing/2014/main" id="{830140EC-3667-CEEC-EAC3-5FA079B062B3}"/>
                  </a:ext>
                </a:extLst>
              </p:cNvPr>
              <p:cNvSpPr>
                <a:spLocks/>
              </p:cNvSpPr>
              <p:nvPr/>
            </p:nvSpPr>
            <p:spPr bwMode="auto">
              <a:xfrm rot="10800000" flipV="1">
                <a:off x="2707872" y="4054608"/>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00B05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1" name="Freeform 540">
                <a:extLst>
                  <a:ext uri="{FF2B5EF4-FFF2-40B4-BE49-F238E27FC236}">
                    <a16:creationId xmlns:a16="http://schemas.microsoft.com/office/drawing/2014/main" id="{FF67F82A-C19A-2D95-35B7-E0CD55959B66}"/>
                  </a:ext>
                </a:extLst>
              </p:cNvPr>
              <p:cNvSpPr>
                <a:spLocks/>
              </p:cNvSpPr>
              <p:nvPr/>
            </p:nvSpPr>
            <p:spPr bwMode="auto">
              <a:xfrm rot="10800000" flipV="1">
                <a:off x="2613511" y="4054608"/>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2" name="Freeform 541">
                <a:extLst>
                  <a:ext uri="{FF2B5EF4-FFF2-40B4-BE49-F238E27FC236}">
                    <a16:creationId xmlns:a16="http://schemas.microsoft.com/office/drawing/2014/main" id="{DDDCD780-F7BC-A58F-0F3E-BB2E2E0C4895}"/>
                  </a:ext>
                </a:extLst>
              </p:cNvPr>
              <p:cNvSpPr>
                <a:spLocks/>
              </p:cNvSpPr>
              <p:nvPr/>
            </p:nvSpPr>
            <p:spPr bwMode="auto">
              <a:xfrm rot="10800000" flipV="1">
                <a:off x="2534136" y="4054608"/>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63" name="Rectangle 462">
              <a:extLst>
                <a:ext uri="{FF2B5EF4-FFF2-40B4-BE49-F238E27FC236}">
                  <a16:creationId xmlns:a16="http://schemas.microsoft.com/office/drawing/2014/main" id="{056211F7-CC82-F7E8-A31F-5B73A0A6FDC3}"/>
                </a:ext>
              </a:extLst>
            </p:cNvPr>
            <p:cNvSpPr/>
            <p:nvPr/>
          </p:nvSpPr>
          <p:spPr>
            <a:xfrm>
              <a:off x="8044362" y="2412231"/>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4" name="Left-Right Arrow 463">
              <a:extLst>
                <a:ext uri="{FF2B5EF4-FFF2-40B4-BE49-F238E27FC236}">
                  <a16:creationId xmlns:a16="http://schemas.microsoft.com/office/drawing/2014/main" id="{8F508B71-B816-2446-0302-95320FF1B334}"/>
                </a:ext>
              </a:extLst>
            </p:cNvPr>
            <p:cNvSpPr/>
            <p:nvPr/>
          </p:nvSpPr>
          <p:spPr>
            <a:xfrm rot="5400000">
              <a:off x="6789236" y="2890360"/>
              <a:ext cx="130293" cy="48257"/>
            </a:xfrm>
            <a:prstGeom prst="lef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5" name="Left-Right Arrow 464">
              <a:extLst>
                <a:ext uri="{FF2B5EF4-FFF2-40B4-BE49-F238E27FC236}">
                  <a16:creationId xmlns:a16="http://schemas.microsoft.com/office/drawing/2014/main" id="{24E27CC1-1754-B32E-519E-26B98BD72DC7}"/>
                </a:ext>
              </a:extLst>
            </p:cNvPr>
            <p:cNvSpPr/>
            <p:nvPr/>
          </p:nvSpPr>
          <p:spPr>
            <a:xfrm rot="5400000">
              <a:off x="8010126" y="2890360"/>
              <a:ext cx="130293" cy="48257"/>
            </a:xfrm>
            <a:prstGeom prst="lef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66" name="Group 465">
              <a:extLst>
                <a:ext uri="{FF2B5EF4-FFF2-40B4-BE49-F238E27FC236}">
                  <a16:creationId xmlns:a16="http://schemas.microsoft.com/office/drawing/2014/main" id="{8DA1D596-C4E0-590F-205E-2577A49C0930}"/>
                </a:ext>
              </a:extLst>
            </p:cNvPr>
            <p:cNvGrpSpPr/>
            <p:nvPr/>
          </p:nvGrpSpPr>
          <p:grpSpPr>
            <a:xfrm rot="16200000" flipV="1">
              <a:off x="8200885" y="2204207"/>
              <a:ext cx="171370" cy="135447"/>
              <a:chOff x="2534136" y="4054608"/>
              <a:chExt cx="324724" cy="256655"/>
            </a:xfrm>
            <a:solidFill>
              <a:srgbClr val="FF0000"/>
            </a:solidFill>
          </p:grpSpPr>
          <p:sp>
            <p:nvSpPr>
              <p:cNvPr id="535" name="Freeform 534">
                <a:extLst>
                  <a:ext uri="{FF2B5EF4-FFF2-40B4-BE49-F238E27FC236}">
                    <a16:creationId xmlns:a16="http://schemas.microsoft.com/office/drawing/2014/main" id="{6D8D2810-271F-5F90-B9DB-3D5413569B59}"/>
                  </a:ext>
                </a:extLst>
              </p:cNvPr>
              <p:cNvSpPr>
                <a:spLocks/>
              </p:cNvSpPr>
              <p:nvPr/>
            </p:nvSpPr>
            <p:spPr bwMode="auto">
              <a:xfrm rot="10800000" flipV="1">
                <a:off x="2787247" y="4054608"/>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p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6" name="Freeform 535">
                <a:extLst>
                  <a:ext uri="{FF2B5EF4-FFF2-40B4-BE49-F238E27FC236}">
                    <a16:creationId xmlns:a16="http://schemas.microsoft.com/office/drawing/2014/main" id="{6C5E12CE-3F04-1F16-0229-80D9FADD5167}"/>
                  </a:ext>
                </a:extLst>
              </p:cNvPr>
              <p:cNvSpPr>
                <a:spLocks/>
              </p:cNvSpPr>
              <p:nvPr/>
            </p:nvSpPr>
            <p:spPr bwMode="auto">
              <a:xfrm rot="10800000" flipV="1">
                <a:off x="2707872" y="4054608"/>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p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7" name="Freeform 536">
                <a:extLst>
                  <a:ext uri="{FF2B5EF4-FFF2-40B4-BE49-F238E27FC236}">
                    <a16:creationId xmlns:a16="http://schemas.microsoft.com/office/drawing/2014/main" id="{941FCB3D-F19F-0855-CC4E-916074B43670}"/>
                  </a:ext>
                </a:extLst>
              </p:cNvPr>
              <p:cNvSpPr>
                <a:spLocks/>
              </p:cNvSpPr>
              <p:nvPr/>
            </p:nvSpPr>
            <p:spPr bwMode="auto">
              <a:xfrm rot="10800000" flipV="1">
                <a:off x="2613511" y="4054608"/>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p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8" name="Freeform 537">
                <a:extLst>
                  <a:ext uri="{FF2B5EF4-FFF2-40B4-BE49-F238E27FC236}">
                    <a16:creationId xmlns:a16="http://schemas.microsoft.com/office/drawing/2014/main" id="{43B613EC-F8DE-D63D-D39B-F784B86B978F}"/>
                  </a:ext>
                </a:extLst>
              </p:cNvPr>
              <p:cNvSpPr>
                <a:spLocks/>
              </p:cNvSpPr>
              <p:nvPr/>
            </p:nvSpPr>
            <p:spPr bwMode="auto">
              <a:xfrm rot="10800000" flipV="1">
                <a:off x="2534136" y="4054608"/>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p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67" name="Group 466">
              <a:extLst>
                <a:ext uri="{FF2B5EF4-FFF2-40B4-BE49-F238E27FC236}">
                  <a16:creationId xmlns:a16="http://schemas.microsoft.com/office/drawing/2014/main" id="{16E6DE26-8616-1D52-214F-AE6B08D6CF40}"/>
                </a:ext>
              </a:extLst>
            </p:cNvPr>
            <p:cNvGrpSpPr/>
            <p:nvPr/>
          </p:nvGrpSpPr>
          <p:grpSpPr>
            <a:xfrm rot="16200000" flipV="1">
              <a:off x="8200885" y="2020833"/>
              <a:ext cx="171370" cy="135447"/>
              <a:chOff x="2534136" y="4054608"/>
              <a:chExt cx="324724" cy="256655"/>
            </a:xfrm>
            <a:solidFill>
              <a:srgbClr val="00B050"/>
            </a:solidFill>
          </p:grpSpPr>
          <p:sp>
            <p:nvSpPr>
              <p:cNvPr id="531" name="Freeform 530">
                <a:extLst>
                  <a:ext uri="{FF2B5EF4-FFF2-40B4-BE49-F238E27FC236}">
                    <a16:creationId xmlns:a16="http://schemas.microsoft.com/office/drawing/2014/main" id="{7712279B-FB13-D261-CB13-50B6234225C6}"/>
                  </a:ext>
                </a:extLst>
              </p:cNvPr>
              <p:cNvSpPr>
                <a:spLocks/>
              </p:cNvSpPr>
              <p:nvPr/>
            </p:nvSpPr>
            <p:spPr bwMode="auto">
              <a:xfrm rot="10800000" flipV="1">
                <a:off x="2787247" y="4054608"/>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p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2" name="Freeform 531">
                <a:extLst>
                  <a:ext uri="{FF2B5EF4-FFF2-40B4-BE49-F238E27FC236}">
                    <a16:creationId xmlns:a16="http://schemas.microsoft.com/office/drawing/2014/main" id="{EE20033F-3B59-95F0-8585-90D769BEFAC4}"/>
                  </a:ext>
                </a:extLst>
              </p:cNvPr>
              <p:cNvSpPr>
                <a:spLocks/>
              </p:cNvSpPr>
              <p:nvPr/>
            </p:nvSpPr>
            <p:spPr bwMode="auto">
              <a:xfrm rot="10800000" flipV="1">
                <a:off x="2707872" y="4054608"/>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p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3" name="Freeform 532">
                <a:extLst>
                  <a:ext uri="{FF2B5EF4-FFF2-40B4-BE49-F238E27FC236}">
                    <a16:creationId xmlns:a16="http://schemas.microsoft.com/office/drawing/2014/main" id="{9C8EB931-DAB1-AEDD-8161-D8657837F811}"/>
                  </a:ext>
                </a:extLst>
              </p:cNvPr>
              <p:cNvSpPr>
                <a:spLocks/>
              </p:cNvSpPr>
              <p:nvPr/>
            </p:nvSpPr>
            <p:spPr bwMode="auto">
              <a:xfrm rot="10800000" flipV="1">
                <a:off x="2613511" y="4054608"/>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p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4" name="Freeform 533">
                <a:extLst>
                  <a:ext uri="{FF2B5EF4-FFF2-40B4-BE49-F238E27FC236}">
                    <a16:creationId xmlns:a16="http://schemas.microsoft.com/office/drawing/2014/main" id="{F8D5D1BF-8261-6C1E-D02B-89FCB085CFF7}"/>
                  </a:ext>
                </a:extLst>
              </p:cNvPr>
              <p:cNvSpPr>
                <a:spLocks/>
              </p:cNvSpPr>
              <p:nvPr/>
            </p:nvSpPr>
            <p:spPr bwMode="auto">
              <a:xfrm rot="10800000" flipV="1">
                <a:off x="2534136" y="4054608"/>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grp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68" name="Group 467">
              <a:extLst>
                <a:ext uri="{FF2B5EF4-FFF2-40B4-BE49-F238E27FC236}">
                  <a16:creationId xmlns:a16="http://schemas.microsoft.com/office/drawing/2014/main" id="{E8753A41-7402-4A12-E941-D90266B6CBE7}"/>
                </a:ext>
              </a:extLst>
            </p:cNvPr>
            <p:cNvGrpSpPr/>
            <p:nvPr/>
          </p:nvGrpSpPr>
          <p:grpSpPr>
            <a:xfrm>
              <a:off x="8743489" y="1469676"/>
              <a:ext cx="423449" cy="279452"/>
              <a:chOff x="5330697" y="2821819"/>
              <a:chExt cx="802382" cy="529528"/>
            </a:xfrm>
          </p:grpSpPr>
          <p:sp>
            <p:nvSpPr>
              <p:cNvPr id="125" name="TextBox 124">
                <a:extLst>
                  <a:ext uri="{FF2B5EF4-FFF2-40B4-BE49-F238E27FC236}">
                    <a16:creationId xmlns:a16="http://schemas.microsoft.com/office/drawing/2014/main" id="{D40C3A2B-91C3-9A7A-C476-2A6D4D6AE6FB}"/>
                  </a:ext>
                </a:extLst>
              </p:cNvPr>
              <p:cNvSpPr txBox="1"/>
              <p:nvPr/>
            </p:nvSpPr>
            <p:spPr>
              <a:xfrm>
                <a:off x="5330697" y="2821819"/>
                <a:ext cx="802382" cy="5295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9BD5">
                        <a:lumMod val="20000"/>
                        <a:lumOff val="80000"/>
                      </a:srgbClr>
                    </a:solidFill>
                    <a:effectLst/>
                    <a:uLnTx/>
                    <a:uFillTx/>
                    <a:latin typeface="Calibri" panose="020F0502020204030204"/>
                    <a:ea typeface="+mn-ea"/>
                    <a:cs typeface="+mn-cs"/>
                  </a:rPr>
                  <a:t>16x</a:t>
                </a:r>
              </a:p>
            </p:txBody>
          </p:sp>
          <p:sp>
            <p:nvSpPr>
              <p:cNvPr id="126" name="Freeform 125">
                <a:extLst>
                  <a:ext uri="{FF2B5EF4-FFF2-40B4-BE49-F238E27FC236}">
                    <a16:creationId xmlns:a16="http://schemas.microsoft.com/office/drawing/2014/main" id="{D7F40C81-897B-E538-BB4F-23B263137549}"/>
                  </a:ext>
                </a:extLst>
              </p:cNvPr>
              <p:cNvSpPr>
                <a:spLocks/>
              </p:cNvSpPr>
              <p:nvPr/>
            </p:nvSpPr>
            <p:spPr bwMode="auto">
              <a:xfrm flipH="1">
                <a:off x="5446240" y="3014102"/>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chemeClr val="bg2">
                  <a:lumMod val="75000"/>
                </a:schemeClr>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69" name="Group 468">
              <a:extLst>
                <a:ext uri="{FF2B5EF4-FFF2-40B4-BE49-F238E27FC236}">
                  <a16:creationId xmlns:a16="http://schemas.microsoft.com/office/drawing/2014/main" id="{DB6D4C24-2E62-CB24-48CE-1E673B5BF235}"/>
                </a:ext>
              </a:extLst>
            </p:cNvPr>
            <p:cNvGrpSpPr/>
            <p:nvPr/>
          </p:nvGrpSpPr>
          <p:grpSpPr>
            <a:xfrm rot="16200000" flipH="1">
              <a:off x="10561594" y="1633263"/>
              <a:ext cx="148687" cy="148961"/>
              <a:chOff x="6137343" y="1239135"/>
              <a:chExt cx="453011" cy="453844"/>
            </a:xfrm>
          </p:grpSpPr>
          <p:sp>
            <p:nvSpPr>
              <p:cNvPr id="123" name="Rectangle 122">
                <a:extLst>
                  <a:ext uri="{FF2B5EF4-FFF2-40B4-BE49-F238E27FC236}">
                    <a16:creationId xmlns:a16="http://schemas.microsoft.com/office/drawing/2014/main" id="{8ED0C9B6-A58C-D608-1832-A22CB6B40613}"/>
                  </a:ext>
                </a:extLst>
              </p:cNvPr>
              <p:cNvSpPr/>
              <p:nvPr/>
            </p:nvSpPr>
            <p:spPr>
              <a:xfrm>
                <a:off x="6137343" y="1239135"/>
                <a:ext cx="452505" cy="45250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4" name="Straight Connector 123">
                <a:extLst>
                  <a:ext uri="{FF2B5EF4-FFF2-40B4-BE49-F238E27FC236}">
                    <a16:creationId xmlns:a16="http://schemas.microsoft.com/office/drawing/2014/main" id="{1E50F18B-C4B4-D7B1-4030-678050425C9B}"/>
                  </a:ext>
                </a:extLst>
              </p:cNvPr>
              <p:cNvCxnSpPr>
                <a:cxnSpLocks/>
              </p:cNvCxnSpPr>
              <p:nvPr/>
            </p:nvCxnSpPr>
            <p:spPr>
              <a:xfrm>
                <a:off x="6138346" y="1242206"/>
                <a:ext cx="452008" cy="450773"/>
              </a:xfrm>
              <a:prstGeom prst="line">
                <a:avLst/>
              </a:prstGeom>
            </p:spPr>
            <p:style>
              <a:lnRef idx="1">
                <a:schemeClr val="accent1"/>
              </a:lnRef>
              <a:fillRef idx="0">
                <a:schemeClr val="accent1"/>
              </a:fillRef>
              <a:effectRef idx="0">
                <a:schemeClr val="accent1"/>
              </a:effectRef>
              <a:fontRef idx="minor">
                <a:schemeClr val="tx1"/>
              </a:fontRef>
            </p:style>
          </p:cxnSp>
        </p:grpSp>
        <p:sp>
          <p:nvSpPr>
            <p:cNvPr id="470" name="Rectangle 469">
              <a:extLst>
                <a:ext uri="{FF2B5EF4-FFF2-40B4-BE49-F238E27FC236}">
                  <a16:creationId xmlns:a16="http://schemas.microsoft.com/office/drawing/2014/main" id="{D6CAC0BC-41D4-66F2-C13B-3144FBBBF101}"/>
                </a:ext>
              </a:extLst>
            </p:cNvPr>
            <p:cNvSpPr/>
            <p:nvPr/>
          </p:nvSpPr>
          <p:spPr>
            <a:xfrm rot="16200000" flipH="1">
              <a:off x="10607817" y="1193222"/>
              <a:ext cx="66857" cy="224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1" name="Rectangle 470">
              <a:extLst>
                <a:ext uri="{FF2B5EF4-FFF2-40B4-BE49-F238E27FC236}">
                  <a16:creationId xmlns:a16="http://schemas.microsoft.com/office/drawing/2014/main" id="{539A78A6-061E-09E9-C5CE-25BEB2A7EBCB}"/>
                </a:ext>
              </a:extLst>
            </p:cNvPr>
            <p:cNvSpPr/>
            <p:nvPr/>
          </p:nvSpPr>
          <p:spPr>
            <a:xfrm flipH="1">
              <a:off x="10176843" y="1595869"/>
              <a:ext cx="66857" cy="224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3" name="Rectangle 472">
              <a:extLst>
                <a:ext uri="{FF2B5EF4-FFF2-40B4-BE49-F238E27FC236}">
                  <a16:creationId xmlns:a16="http://schemas.microsoft.com/office/drawing/2014/main" id="{6F280231-C49D-EE07-3733-A88635EB554B}"/>
                </a:ext>
              </a:extLst>
            </p:cNvPr>
            <p:cNvSpPr/>
            <p:nvPr/>
          </p:nvSpPr>
          <p:spPr>
            <a:xfrm flipH="1">
              <a:off x="10887451" y="1587044"/>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5" name="Rectangle 474">
              <a:extLst>
                <a:ext uri="{FF2B5EF4-FFF2-40B4-BE49-F238E27FC236}">
                  <a16:creationId xmlns:a16="http://schemas.microsoft.com/office/drawing/2014/main" id="{C8BE3C8A-41AE-3499-783C-12A478F5CB98}"/>
                </a:ext>
              </a:extLst>
            </p:cNvPr>
            <p:cNvSpPr/>
            <p:nvPr/>
          </p:nvSpPr>
          <p:spPr>
            <a:xfrm rot="16200000" flipH="1">
              <a:off x="10631692" y="1287854"/>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7" name="Rectangle 486">
              <a:extLst>
                <a:ext uri="{FF2B5EF4-FFF2-40B4-BE49-F238E27FC236}">
                  <a16:creationId xmlns:a16="http://schemas.microsoft.com/office/drawing/2014/main" id="{0613C304-DB5D-3892-3A2D-06376363967A}"/>
                </a:ext>
              </a:extLst>
            </p:cNvPr>
            <p:cNvSpPr/>
            <p:nvPr/>
          </p:nvSpPr>
          <p:spPr>
            <a:xfrm flipH="1">
              <a:off x="10310987" y="1591870"/>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8" name="Rectangle 487">
              <a:extLst>
                <a:ext uri="{FF2B5EF4-FFF2-40B4-BE49-F238E27FC236}">
                  <a16:creationId xmlns:a16="http://schemas.microsoft.com/office/drawing/2014/main" id="{96528042-47EC-378E-0825-A383F08A1115}"/>
                </a:ext>
              </a:extLst>
            </p:cNvPr>
            <p:cNvSpPr/>
            <p:nvPr/>
          </p:nvSpPr>
          <p:spPr>
            <a:xfrm rot="16200000" flipH="1">
              <a:off x="10626866" y="2185425"/>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9" name="Left-Right Arrow 488">
              <a:extLst>
                <a:ext uri="{FF2B5EF4-FFF2-40B4-BE49-F238E27FC236}">
                  <a16:creationId xmlns:a16="http://schemas.microsoft.com/office/drawing/2014/main" id="{41568A72-DD4A-383B-B951-553E9780E485}"/>
                </a:ext>
              </a:extLst>
            </p:cNvPr>
            <p:cNvSpPr/>
            <p:nvPr/>
          </p:nvSpPr>
          <p:spPr>
            <a:xfrm rot="16200000" flipH="1">
              <a:off x="10424646" y="1283419"/>
              <a:ext cx="130293" cy="48257"/>
            </a:xfrm>
            <a:prstGeom prst="lef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95" name="Group 494">
              <a:extLst>
                <a:ext uri="{FF2B5EF4-FFF2-40B4-BE49-F238E27FC236}">
                  <a16:creationId xmlns:a16="http://schemas.microsoft.com/office/drawing/2014/main" id="{AF448AC0-700B-3267-2A3F-00DB424479A7}"/>
                </a:ext>
              </a:extLst>
            </p:cNvPr>
            <p:cNvGrpSpPr/>
            <p:nvPr/>
          </p:nvGrpSpPr>
          <p:grpSpPr>
            <a:xfrm>
              <a:off x="10557148" y="2453624"/>
              <a:ext cx="148688" cy="148961"/>
              <a:chOff x="6137343" y="1239135"/>
              <a:chExt cx="453011" cy="453844"/>
            </a:xfrm>
          </p:grpSpPr>
          <p:sp>
            <p:nvSpPr>
              <p:cNvPr id="121" name="Rectangle 120">
                <a:extLst>
                  <a:ext uri="{FF2B5EF4-FFF2-40B4-BE49-F238E27FC236}">
                    <a16:creationId xmlns:a16="http://schemas.microsoft.com/office/drawing/2014/main" id="{E8C6DD04-0313-FB94-9ADB-A73C3D512E5F}"/>
                  </a:ext>
                </a:extLst>
              </p:cNvPr>
              <p:cNvSpPr/>
              <p:nvPr/>
            </p:nvSpPr>
            <p:spPr>
              <a:xfrm>
                <a:off x="6137343" y="1239135"/>
                <a:ext cx="452505" cy="45250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2" name="Straight Connector 121">
                <a:extLst>
                  <a:ext uri="{FF2B5EF4-FFF2-40B4-BE49-F238E27FC236}">
                    <a16:creationId xmlns:a16="http://schemas.microsoft.com/office/drawing/2014/main" id="{11D977E8-C192-8658-A64F-329AE11D7723}"/>
                  </a:ext>
                </a:extLst>
              </p:cNvPr>
              <p:cNvCxnSpPr>
                <a:cxnSpLocks/>
              </p:cNvCxnSpPr>
              <p:nvPr/>
            </p:nvCxnSpPr>
            <p:spPr>
              <a:xfrm>
                <a:off x="6138346" y="1242206"/>
                <a:ext cx="452008" cy="45077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96" name="Group 495">
              <a:extLst>
                <a:ext uri="{FF2B5EF4-FFF2-40B4-BE49-F238E27FC236}">
                  <a16:creationId xmlns:a16="http://schemas.microsoft.com/office/drawing/2014/main" id="{0D899C34-C1C7-CAEE-825D-640F6D0A63F5}"/>
                </a:ext>
              </a:extLst>
            </p:cNvPr>
            <p:cNvGrpSpPr/>
            <p:nvPr/>
          </p:nvGrpSpPr>
          <p:grpSpPr>
            <a:xfrm rot="5400000">
              <a:off x="9336258" y="2453624"/>
              <a:ext cx="148687" cy="148961"/>
              <a:chOff x="6137343" y="1239135"/>
              <a:chExt cx="453011" cy="453844"/>
            </a:xfrm>
          </p:grpSpPr>
          <p:sp>
            <p:nvSpPr>
              <p:cNvPr id="119" name="Rectangle 118">
                <a:extLst>
                  <a:ext uri="{FF2B5EF4-FFF2-40B4-BE49-F238E27FC236}">
                    <a16:creationId xmlns:a16="http://schemas.microsoft.com/office/drawing/2014/main" id="{1FA512A7-A00B-9A00-B885-081DEA87BA7B}"/>
                  </a:ext>
                </a:extLst>
              </p:cNvPr>
              <p:cNvSpPr/>
              <p:nvPr/>
            </p:nvSpPr>
            <p:spPr>
              <a:xfrm>
                <a:off x="6137343" y="1239135"/>
                <a:ext cx="452505" cy="45250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0" name="Straight Connector 119">
                <a:extLst>
                  <a:ext uri="{FF2B5EF4-FFF2-40B4-BE49-F238E27FC236}">
                    <a16:creationId xmlns:a16="http://schemas.microsoft.com/office/drawing/2014/main" id="{ADA5B4E5-1E50-58A3-3839-4470D0A231DB}"/>
                  </a:ext>
                </a:extLst>
              </p:cNvPr>
              <p:cNvCxnSpPr>
                <a:cxnSpLocks/>
              </p:cNvCxnSpPr>
              <p:nvPr/>
            </p:nvCxnSpPr>
            <p:spPr>
              <a:xfrm>
                <a:off x="6138346" y="1242206"/>
                <a:ext cx="452008" cy="450773"/>
              </a:xfrm>
              <a:prstGeom prst="line">
                <a:avLst/>
              </a:prstGeom>
            </p:spPr>
            <p:style>
              <a:lnRef idx="1">
                <a:schemeClr val="accent1"/>
              </a:lnRef>
              <a:fillRef idx="0">
                <a:schemeClr val="accent1"/>
              </a:fillRef>
              <a:effectRef idx="0">
                <a:schemeClr val="accent1"/>
              </a:effectRef>
              <a:fontRef idx="minor">
                <a:schemeClr val="tx1"/>
              </a:fontRef>
            </p:style>
          </p:cxnSp>
        </p:grpSp>
        <p:sp>
          <p:nvSpPr>
            <p:cNvPr id="497" name="Rectangle 496">
              <a:extLst>
                <a:ext uri="{FF2B5EF4-FFF2-40B4-BE49-F238E27FC236}">
                  <a16:creationId xmlns:a16="http://schemas.microsoft.com/office/drawing/2014/main" id="{9A416A3E-72BB-FC68-B728-88586184E5B0}"/>
                </a:ext>
              </a:extLst>
            </p:cNvPr>
            <p:cNvSpPr/>
            <p:nvPr/>
          </p:nvSpPr>
          <p:spPr>
            <a:xfrm rot="10800000">
              <a:off x="8948935" y="2426656"/>
              <a:ext cx="66857" cy="224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8" name="Rectangle 497">
              <a:extLst>
                <a:ext uri="{FF2B5EF4-FFF2-40B4-BE49-F238E27FC236}">
                  <a16:creationId xmlns:a16="http://schemas.microsoft.com/office/drawing/2014/main" id="{336A6DDF-1D67-0D88-8F97-DF808920FD4B}"/>
                </a:ext>
              </a:extLst>
            </p:cNvPr>
            <p:cNvSpPr/>
            <p:nvPr/>
          </p:nvSpPr>
          <p:spPr>
            <a:xfrm rot="10800000">
              <a:off x="9058950" y="2414044"/>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9" name="Rectangle 498">
              <a:extLst>
                <a:ext uri="{FF2B5EF4-FFF2-40B4-BE49-F238E27FC236}">
                  <a16:creationId xmlns:a16="http://schemas.microsoft.com/office/drawing/2014/main" id="{2257F836-8A36-B678-661F-5EEB5C60F85F}"/>
                </a:ext>
              </a:extLst>
            </p:cNvPr>
            <p:cNvSpPr/>
            <p:nvPr/>
          </p:nvSpPr>
          <p:spPr>
            <a:xfrm rot="5400000">
              <a:off x="9371864" y="1193222"/>
              <a:ext cx="66857" cy="224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4" name="Rectangle 503">
              <a:extLst>
                <a:ext uri="{FF2B5EF4-FFF2-40B4-BE49-F238E27FC236}">
                  <a16:creationId xmlns:a16="http://schemas.microsoft.com/office/drawing/2014/main" id="{3382B542-8044-7D51-FBA1-AFCE6635FB03}"/>
                </a:ext>
              </a:extLst>
            </p:cNvPr>
            <p:cNvSpPr/>
            <p:nvPr/>
          </p:nvSpPr>
          <p:spPr>
            <a:xfrm>
              <a:off x="9802838" y="1595869"/>
              <a:ext cx="66857" cy="224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6" name="Rectangle 505">
              <a:extLst>
                <a:ext uri="{FF2B5EF4-FFF2-40B4-BE49-F238E27FC236}">
                  <a16:creationId xmlns:a16="http://schemas.microsoft.com/office/drawing/2014/main" id="{00040DA9-4457-43F6-39DD-1D49D615386B}"/>
                </a:ext>
              </a:extLst>
            </p:cNvPr>
            <p:cNvSpPr/>
            <p:nvPr/>
          </p:nvSpPr>
          <p:spPr>
            <a:xfrm rot="5400000">
              <a:off x="9400370" y="1287854"/>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7" name="Rectangle 506">
              <a:extLst>
                <a:ext uri="{FF2B5EF4-FFF2-40B4-BE49-F238E27FC236}">
                  <a16:creationId xmlns:a16="http://schemas.microsoft.com/office/drawing/2014/main" id="{84B1D9D4-32D2-318C-434C-1CEFC378B288}"/>
                </a:ext>
              </a:extLst>
            </p:cNvPr>
            <p:cNvSpPr/>
            <p:nvPr/>
          </p:nvSpPr>
          <p:spPr>
            <a:xfrm>
              <a:off x="9721075" y="1591870"/>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8" name="Rectangle 507">
              <a:extLst>
                <a:ext uri="{FF2B5EF4-FFF2-40B4-BE49-F238E27FC236}">
                  <a16:creationId xmlns:a16="http://schemas.microsoft.com/office/drawing/2014/main" id="{687A19A5-5BB0-D914-715C-E1BD25B85002}"/>
                </a:ext>
              </a:extLst>
            </p:cNvPr>
            <p:cNvSpPr/>
            <p:nvPr/>
          </p:nvSpPr>
          <p:spPr>
            <a:xfrm rot="5400000">
              <a:off x="9405196" y="1852455"/>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0" name="Left-Right Arrow 509">
              <a:extLst>
                <a:ext uri="{FF2B5EF4-FFF2-40B4-BE49-F238E27FC236}">
                  <a16:creationId xmlns:a16="http://schemas.microsoft.com/office/drawing/2014/main" id="{43C308E5-0FCC-AD15-ACAF-668BF7394033}"/>
                </a:ext>
              </a:extLst>
            </p:cNvPr>
            <p:cNvSpPr/>
            <p:nvPr/>
          </p:nvSpPr>
          <p:spPr>
            <a:xfrm rot="5400000">
              <a:off x="9491601" y="1283419"/>
              <a:ext cx="130293" cy="48257"/>
            </a:xfrm>
            <a:prstGeom prst="lef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5F377E19-0AA8-FA84-6F64-048B07F49D7D}"/>
                </a:ext>
              </a:extLst>
            </p:cNvPr>
            <p:cNvSpPr/>
            <p:nvPr/>
          </p:nvSpPr>
          <p:spPr>
            <a:xfrm>
              <a:off x="9656130" y="2412231"/>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291387B1-3D4A-34BC-E11C-7591763C2BC7}"/>
                </a:ext>
              </a:extLst>
            </p:cNvPr>
            <p:cNvSpPr/>
            <p:nvPr/>
          </p:nvSpPr>
          <p:spPr>
            <a:xfrm rot="10800000">
              <a:off x="6531283" y="2426656"/>
              <a:ext cx="66857" cy="224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19BAB97C-9D90-B6FC-1211-4B830039148B}"/>
                </a:ext>
              </a:extLst>
            </p:cNvPr>
            <p:cNvSpPr/>
            <p:nvPr/>
          </p:nvSpPr>
          <p:spPr>
            <a:xfrm rot="10800000">
              <a:off x="6641298" y="2414044"/>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C6E88D97-905E-F642-2AE2-CDFAD9E43F57}"/>
                </a:ext>
              </a:extLst>
            </p:cNvPr>
            <p:cNvSpPr/>
            <p:nvPr/>
          </p:nvSpPr>
          <p:spPr>
            <a:xfrm rot="5400000">
              <a:off x="6962860" y="2795902"/>
              <a:ext cx="66857" cy="224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 name="Rectangle 86">
              <a:extLst>
                <a:ext uri="{FF2B5EF4-FFF2-40B4-BE49-F238E27FC236}">
                  <a16:creationId xmlns:a16="http://schemas.microsoft.com/office/drawing/2014/main" id="{30C4AFBE-B7C0-774A-C5A0-9C5236E1DD2E}"/>
                </a:ext>
              </a:extLst>
            </p:cNvPr>
            <p:cNvSpPr/>
            <p:nvPr/>
          </p:nvSpPr>
          <p:spPr>
            <a:xfrm rot="5400000">
              <a:off x="6984744" y="2703771"/>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Rectangle 87">
              <a:extLst>
                <a:ext uri="{FF2B5EF4-FFF2-40B4-BE49-F238E27FC236}">
                  <a16:creationId xmlns:a16="http://schemas.microsoft.com/office/drawing/2014/main" id="{B3B710E9-0B5B-8C55-D03C-7DDBB3F991C1}"/>
                </a:ext>
              </a:extLst>
            </p:cNvPr>
            <p:cNvSpPr/>
            <p:nvPr/>
          </p:nvSpPr>
          <p:spPr>
            <a:xfrm rot="10800000" flipH="1">
              <a:off x="8596425" y="2426656"/>
              <a:ext cx="66857" cy="224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 name="Rectangle 88">
              <a:extLst>
                <a:ext uri="{FF2B5EF4-FFF2-40B4-BE49-F238E27FC236}">
                  <a16:creationId xmlns:a16="http://schemas.microsoft.com/office/drawing/2014/main" id="{CA5D200E-4C1D-4DEF-18D6-A24EA34F1333}"/>
                </a:ext>
              </a:extLst>
            </p:cNvPr>
            <p:cNvSpPr/>
            <p:nvPr/>
          </p:nvSpPr>
          <p:spPr>
            <a:xfrm rot="10800000" flipH="1">
              <a:off x="8538790" y="2414044"/>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1" name="Rectangle 90">
              <a:extLst>
                <a:ext uri="{FF2B5EF4-FFF2-40B4-BE49-F238E27FC236}">
                  <a16:creationId xmlns:a16="http://schemas.microsoft.com/office/drawing/2014/main" id="{5EEF57C1-4D44-1D96-B8DF-82F0B2AD0AFA}"/>
                </a:ext>
              </a:extLst>
            </p:cNvPr>
            <p:cNvSpPr/>
            <p:nvPr/>
          </p:nvSpPr>
          <p:spPr>
            <a:xfrm rot="5400000">
              <a:off x="8183750" y="2795903"/>
              <a:ext cx="66857" cy="224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4C98171C-C37A-C738-658A-A025A9648501}"/>
                </a:ext>
              </a:extLst>
            </p:cNvPr>
            <p:cNvSpPr/>
            <p:nvPr/>
          </p:nvSpPr>
          <p:spPr>
            <a:xfrm rot="5400000">
              <a:off x="8205634" y="2703772"/>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5" name="Rectangle 94">
              <a:extLst>
                <a:ext uri="{FF2B5EF4-FFF2-40B4-BE49-F238E27FC236}">
                  <a16:creationId xmlns:a16="http://schemas.microsoft.com/office/drawing/2014/main" id="{6EFF16F4-64A3-4212-3E18-9E7222F343E1}"/>
                </a:ext>
              </a:extLst>
            </p:cNvPr>
            <p:cNvSpPr/>
            <p:nvPr/>
          </p:nvSpPr>
          <p:spPr>
            <a:xfrm rot="5400000">
              <a:off x="9380512" y="2795903"/>
              <a:ext cx="66857" cy="224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6" name="Rectangle 95">
              <a:extLst>
                <a:ext uri="{FF2B5EF4-FFF2-40B4-BE49-F238E27FC236}">
                  <a16:creationId xmlns:a16="http://schemas.microsoft.com/office/drawing/2014/main" id="{79679ACB-DC78-74C3-075F-0B1495BBAB2A}"/>
                </a:ext>
              </a:extLst>
            </p:cNvPr>
            <p:cNvSpPr/>
            <p:nvPr/>
          </p:nvSpPr>
          <p:spPr>
            <a:xfrm rot="5400000">
              <a:off x="9402396" y="2703772"/>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7" name="Rectangle 96">
              <a:extLst>
                <a:ext uri="{FF2B5EF4-FFF2-40B4-BE49-F238E27FC236}">
                  <a16:creationId xmlns:a16="http://schemas.microsoft.com/office/drawing/2014/main" id="{B9270FA0-F1FA-6CBA-C289-E1DB61A4B9B9}"/>
                </a:ext>
              </a:extLst>
            </p:cNvPr>
            <p:cNvSpPr/>
            <p:nvPr/>
          </p:nvSpPr>
          <p:spPr>
            <a:xfrm rot="10800000" flipH="1">
              <a:off x="11014077" y="2426656"/>
              <a:ext cx="66857" cy="224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8" name="Rectangle 97">
              <a:extLst>
                <a:ext uri="{FF2B5EF4-FFF2-40B4-BE49-F238E27FC236}">
                  <a16:creationId xmlns:a16="http://schemas.microsoft.com/office/drawing/2014/main" id="{EEA025BB-CC65-CDEC-CB0D-4A85A417B3FE}"/>
                </a:ext>
              </a:extLst>
            </p:cNvPr>
            <p:cNvSpPr/>
            <p:nvPr/>
          </p:nvSpPr>
          <p:spPr>
            <a:xfrm rot="10800000" flipH="1">
              <a:off x="10956442" y="2414044"/>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FC59F903-9E49-8890-6197-D08ACFED4B5A}"/>
                </a:ext>
              </a:extLst>
            </p:cNvPr>
            <p:cNvSpPr/>
            <p:nvPr/>
          </p:nvSpPr>
          <p:spPr>
            <a:xfrm rot="5400000">
              <a:off x="10601402" y="2795904"/>
              <a:ext cx="66857" cy="224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Rectangle 99">
              <a:extLst>
                <a:ext uri="{FF2B5EF4-FFF2-40B4-BE49-F238E27FC236}">
                  <a16:creationId xmlns:a16="http://schemas.microsoft.com/office/drawing/2014/main" id="{D85226F5-3CCF-17C2-9638-22780A0FE357}"/>
                </a:ext>
              </a:extLst>
            </p:cNvPr>
            <p:cNvSpPr/>
            <p:nvPr/>
          </p:nvSpPr>
          <p:spPr>
            <a:xfrm rot="5400000">
              <a:off x="10623286" y="2703773"/>
              <a:ext cx="14477" cy="24128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Left-Right Arrow 100">
              <a:extLst>
                <a:ext uri="{FF2B5EF4-FFF2-40B4-BE49-F238E27FC236}">
                  <a16:creationId xmlns:a16="http://schemas.microsoft.com/office/drawing/2014/main" id="{201D531C-9E32-36EA-99C5-B424106CF8E5}"/>
                </a:ext>
              </a:extLst>
            </p:cNvPr>
            <p:cNvSpPr/>
            <p:nvPr/>
          </p:nvSpPr>
          <p:spPr>
            <a:xfrm rot="5400000">
              <a:off x="9206887" y="2890360"/>
              <a:ext cx="130293" cy="48257"/>
            </a:xfrm>
            <a:prstGeom prst="lef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 name="Left-Right Arrow 101">
              <a:extLst>
                <a:ext uri="{FF2B5EF4-FFF2-40B4-BE49-F238E27FC236}">
                  <a16:creationId xmlns:a16="http://schemas.microsoft.com/office/drawing/2014/main" id="{F2DA317D-7FC2-767D-2BF4-8C874F0F595A}"/>
                </a:ext>
              </a:extLst>
            </p:cNvPr>
            <p:cNvSpPr/>
            <p:nvPr/>
          </p:nvSpPr>
          <p:spPr>
            <a:xfrm rot="5400000">
              <a:off x="10427777" y="2890360"/>
              <a:ext cx="130293" cy="48257"/>
            </a:xfrm>
            <a:prstGeom prst="leftRightArrow">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Freeform 102">
              <a:extLst>
                <a:ext uri="{FF2B5EF4-FFF2-40B4-BE49-F238E27FC236}">
                  <a16:creationId xmlns:a16="http://schemas.microsoft.com/office/drawing/2014/main" id="{081D19DA-DC01-67E6-E903-471AD92AE327}"/>
                </a:ext>
              </a:extLst>
            </p:cNvPr>
            <p:cNvSpPr>
              <a:spLocks/>
            </p:cNvSpPr>
            <p:nvPr/>
          </p:nvSpPr>
          <p:spPr bwMode="auto">
            <a:xfrm flipH="1">
              <a:off x="11024267" y="1571154"/>
              <a:ext cx="37793" cy="135447"/>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chemeClr val="bg2">
                <a:lumMod val="75000"/>
              </a:schemeClr>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Freeform 103">
              <a:extLst>
                <a:ext uri="{FF2B5EF4-FFF2-40B4-BE49-F238E27FC236}">
                  <a16:creationId xmlns:a16="http://schemas.microsoft.com/office/drawing/2014/main" id="{348D305E-B7F1-0108-179A-E96714537482}"/>
                </a:ext>
              </a:extLst>
            </p:cNvPr>
            <p:cNvSpPr>
              <a:spLocks/>
            </p:cNvSpPr>
            <p:nvPr/>
          </p:nvSpPr>
          <p:spPr bwMode="auto">
            <a:xfrm rot="5400000" flipH="1">
              <a:off x="9458892" y="2154632"/>
              <a:ext cx="37793" cy="135447"/>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chemeClr val="bg2">
                <a:lumMod val="75000"/>
              </a:schemeClr>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05" name="Group 104">
              <a:extLst>
                <a:ext uri="{FF2B5EF4-FFF2-40B4-BE49-F238E27FC236}">
                  <a16:creationId xmlns:a16="http://schemas.microsoft.com/office/drawing/2014/main" id="{D608602F-A1D0-BDB8-943D-B1F74B36AA6C}"/>
                </a:ext>
              </a:extLst>
            </p:cNvPr>
            <p:cNvGrpSpPr/>
            <p:nvPr/>
          </p:nvGrpSpPr>
          <p:grpSpPr>
            <a:xfrm>
              <a:off x="9949089" y="2310291"/>
              <a:ext cx="423449" cy="279452"/>
              <a:chOff x="5420596" y="2857778"/>
              <a:chExt cx="802382" cy="529526"/>
            </a:xfrm>
          </p:grpSpPr>
          <p:sp>
            <p:nvSpPr>
              <p:cNvPr id="116" name="TextBox 115">
                <a:extLst>
                  <a:ext uri="{FF2B5EF4-FFF2-40B4-BE49-F238E27FC236}">
                    <a16:creationId xmlns:a16="http://schemas.microsoft.com/office/drawing/2014/main" id="{669D0548-231F-DA40-7660-B71E40B1CD33}"/>
                  </a:ext>
                </a:extLst>
              </p:cNvPr>
              <p:cNvSpPr txBox="1"/>
              <p:nvPr/>
            </p:nvSpPr>
            <p:spPr>
              <a:xfrm>
                <a:off x="5420596" y="2857778"/>
                <a:ext cx="802382" cy="5295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9BD5">
                        <a:lumMod val="20000"/>
                        <a:lumOff val="80000"/>
                      </a:srgbClr>
                    </a:solidFill>
                    <a:effectLst/>
                    <a:uLnTx/>
                    <a:uFillTx/>
                    <a:latin typeface="Calibri" panose="020F0502020204030204"/>
                    <a:ea typeface="+mn-ea"/>
                    <a:cs typeface="+mn-cs"/>
                  </a:rPr>
                  <a:t>64x</a:t>
                </a:r>
              </a:p>
            </p:txBody>
          </p:sp>
          <p:sp>
            <p:nvSpPr>
              <p:cNvPr id="118" name="Freeform 117">
                <a:extLst>
                  <a:ext uri="{FF2B5EF4-FFF2-40B4-BE49-F238E27FC236}">
                    <a16:creationId xmlns:a16="http://schemas.microsoft.com/office/drawing/2014/main" id="{F41908AD-F5E5-F240-9E9E-8BEBF0C68AF4}"/>
                  </a:ext>
                </a:extLst>
              </p:cNvPr>
              <p:cNvSpPr>
                <a:spLocks/>
              </p:cNvSpPr>
              <p:nvPr/>
            </p:nvSpPr>
            <p:spPr bwMode="auto">
              <a:xfrm flipH="1">
                <a:off x="5446240" y="3014102"/>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chemeClr val="bg2">
                  <a:lumMod val="75000"/>
                </a:schemeClr>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06" name="Group 105">
              <a:extLst>
                <a:ext uri="{FF2B5EF4-FFF2-40B4-BE49-F238E27FC236}">
                  <a16:creationId xmlns:a16="http://schemas.microsoft.com/office/drawing/2014/main" id="{BF91E60B-F641-0B36-678B-1414ACE5575B}"/>
                </a:ext>
              </a:extLst>
            </p:cNvPr>
            <p:cNvGrpSpPr/>
            <p:nvPr/>
          </p:nvGrpSpPr>
          <p:grpSpPr>
            <a:xfrm rot="16200000" flipV="1">
              <a:off x="10767605" y="1800929"/>
              <a:ext cx="279452" cy="552751"/>
              <a:chOff x="5221838" y="2223363"/>
              <a:chExt cx="529526" cy="1047394"/>
            </a:xfrm>
          </p:grpSpPr>
          <p:sp>
            <p:nvSpPr>
              <p:cNvPr id="112" name="Freeform 111">
                <a:extLst>
                  <a:ext uri="{FF2B5EF4-FFF2-40B4-BE49-F238E27FC236}">
                    <a16:creationId xmlns:a16="http://schemas.microsoft.com/office/drawing/2014/main" id="{56870EEB-9A66-27C7-E0D7-5C0CC0D39AB8}"/>
                  </a:ext>
                </a:extLst>
              </p:cNvPr>
              <p:cNvSpPr>
                <a:spLocks/>
              </p:cNvSpPr>
              <p:nvPr/>
            </p:nvSpPr>
            <p:spPr bwMode="auto">
              <a:xfrm flipH="1">
                <a:off x="5446240" y="3014102"/>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chemeClr val="bg2">
                  <a:lumMod val="75000"/>
                </a:schemeClr>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 name="TextBox 114">
                <a:extLst>
                  <a:ext uri="{FF2B5EF4-FFF2-40B4-BE49-F238E27FC236}">
                    <a16:creationId xmlns:a16="http://schemas.microsoft.com/office/drawing/2014/main" id="{E91F4CAD-D810-EA69-D318-635881CE8723}"/>
                  </a:ext>
                </a:extLst>
              </p:cNvPr>
              <p:cNvSpPr txBox="1"/>
              <p:nvPr/>
            </p:nvSpPr>
            <p:spPr>
              <a:xfrm rot="16200000" flipV="1">
                <a:off x="5019217" y="2425984"/>
                <a:ext cx="934767" cy="5295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9BD5">
                        <a:lumMod val="20000"/>
                        <a:lumOff val="80000"/>
                      </a:srgbClr>
                    </a:solidFill>
                    <a:effectLst/>
                    <a:uLnTx/>
                    <a:uFillTx/>
                    <a:latin typeface="Calibri" panose="020F0502020204030204"/>
                    <a:ea typeface="+mn-ea"/>
                    <a:cs typeface="+mn-cs"/>
                  </a:rPr>
                  <a:t>128x</a:t>
                </a:r>
              </a:p>
            </p:txBody>
          </p:sp>
        </p:grpSp>
        <p:sp>
          <p:nvSpPr>
            <p:cNvPr id="107" name="Freeform 106">
              <a:extLst>
                <a:ext uri="{FF2B5EF4-FFF2-40B4-BE49-F238E27FC236}">
                  <a16:creationId xmlns:a16="http://schemas.microsoft.com/office/drawing/2014/main" id="{B19A5D60-0350-6DF9-3BCA-1E64732710A1}"/>
                </a:ext>
              </a:extLst>
            </p:cNvPr>
            <p:cNvSpPr>
              <a:spLocks/>
            </p:cNvSpPr>
            <p:nvPr/>
          </p:nvSpPr>
          <p:spPr bwMode="auto">
            <a:xfrm flipH="1">
              <a:off x="11419970" y="1571154"/>
              <a:ext cx="37793" cy="135447"/>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00B05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TextBox 107">
              <a:extLst>
                <a:ext uri="{FF2B5EF4-FFF2-40B4-BE49-F238E27FC236}">
                  <a16:creationId xmlns:a16="http://schemas.microsoft.com/office/drawing/2014/main" id="{CA7FBA20-6527-E115-7F96-D364F65786F8}"/>
                </a:ext>
              </a:extLst>
            </p:cNvPr>
            <p:cNvSpPr txBox="1"/>
            <p:nvPr/>
          </p:nvSpPr>
          <p:spPr>
            <a:xfrm>
              <a:off x="11226430" y="1347736"/>
              <a:ext cx="493313" cy="2794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B050"/>
                  </a:solidFill>
                  <a:effectLst/>
                  <a:uLnTx/>
                  <a:uFillTx/>
                  <a:latin typeface="Calibri" panose="020F0502020204030204"/>
                  <a:ea typeface="+mn-ea"/>
                  <a:cs typeface="+mn-cs"/>
                </a:rPr>
                <a:t>256x</a:t>
              </a:r>
            </a:p>
          </p:txBody>
        </p:sp>
        <p:grpSp>
          <p:nvGrpSpPr>
            <p:cNvPr id="109" name="Group 108">
              <a:extLst>
                <a:ext uri="{FF2B5EF4-FFF2-40B4-BE49-F238E27FC236}">
                  <a16:creationId xmlns:a16="http://schemas.microsoft.com/office/drawing/2014/main" id="{31C4AC43-AF61-4770-AA73-82345D33A4A5}"/>
                </a:ext>
              </a:extLst>
            </p:cNvPr>
            <p:cNvGrpSpPr/>
            <p:nvPr/>
          </p:nvGrpSpPr>
          <p:grpSpPr>
            <a:xfrm rot="5400000">
              <a:off x="11394946" y="1616170"/>
              <a:ext cx="279452" cy="552768"/>
              <a:chOff x="5205003" y="2223332"/>
              <a:chExt cx="529526" cy="1047425"/>
            </a:xfrm>
          </p:grpSpPr>
          <p:sp>
            <p:nvSpPr>
              <p:cNvPr id="110" name="Freeform 109">
                <a:extLst>
                  <a:ext uri="{FF2B5EF4-FFF2-40B4-BE49-F238E27FC236}">
                    <a16:creationId xmlns:a16="http://schemas.microsoft.com/office/drawing/2014/main" id="{85E69FDB-BF9A-40A6-645A-2F89A4041DD0}"/>
                  </a:ext>
                </a:extLst>
              </p:cNvPr>
              <p:cNvSpPr>
                <a:spLocks/>
              </p:cNvSpPr>
              <p:nvPr/>
            </p:nvSpPr>
            <p:spPr bwMode="auto">
              <a:xfrm flipH="1">
                <a:off x="5446240" y="3014102"/>
                <a:ext cx="71613" cy="256655"/>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1" name="TextBox 110">
                <a:extLst>
                  <a:ext uri="{FF2B5EF4-FFF2-40B4-BE49-F238E27FC236}">
                    <a16:creationId xmlns:a16="http://schemas.microsoft.com/office/drawing/2014/main" id="{F987BCCF-0AF1-3896-CA4F-ADB37F118D87}"/>
                  </a:ext>
                </a:extLst>
              </p:cNvPr>
              <p:cNvSpPr txBox="1"/>
              <p:nvPr/>
            </p:nvSpPr>
            <p:spPr>
              <a:xfrm rot="16200000">
                <a:off x="5002382" y="2425953"/>
                <a:ext cx="934767" cy="5295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0000"/>
                    </a:solidFill>
                    <a:effectLst/>
                    <a:uLnTx/>
                    <a:uFillTx/>
                    <a:latin typeface="Calibri" panose="020F0502020204030204"/>
                    <a:ea typeface="+mn-ea"/>
                    <a:cs typeface="+mn-cs"/>
                  </a:rPr>
                  <a:t>256x</a:t>
                </a:r>
              </a:p>
            </p:txBody>
          </p:sp>
        </p:grpSp>
      </p:grpSp>
      <p:sp>
        <p:nvSpPr>
          <p:cNvPr id="561" name="TextBox 560">
            <a:extLst>
              <a:ext uri="{FF2B5EF4-FFF2-40B4-BE49-F238E27FC236}">
                <a16:creationId xmlns:a16="http://schemas.microsoft.com/office/drawing/2014/main" id="{67AC4D9D-7503-E430-2149-743F28F9AF1B}"/>
              </a:ext>
            </a:extLst>
          </p:cNvPr>
          <p:cNvSpPr txBox="1"/>
          <p:nvPr/>
        </p:nvSpPr>
        <p:spPr>
          <a:xfrm>
            <a:off x="1901749" y="779764"/>
            <a:ext cx="3616114"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B2B4B2">
                    <a:lumMod val="60000"/>
                    <a:lumOff val="40000"/>
                  </a:srgbClr>
                </a:solidFill>
                <a:effectLst/>
                <a:uLnTx/>
                <a:uFillTx/>
                <a:latin typeface="Arial"/>
                <a:ea typeface="+mn-ea"/>
                <a:cs typeface="+mn-cs"/>
              </a:rPr>
              <a:t>Matlis et al., Opt. Express </a:t>
            </a:r>
            <a:r>
              <a:rPr kumimoji="0" lang="en-US" sz="1200" b="1" i="1" u="none" strike="noStrike" kern="1200" cap="none" spc="0" normalizeH="0" baseline="0" noProof="0" dirty="0">
                <a:ln>
                  <a:noFill/>
                </a:ln>
                <a:solidFill>
                  <a:srgbClr val="B2B4B2">
                    <a:lumMod val="60000"/>
                    <a:lumOff val="40000"/>
                  </a:srgbClr>
                </a:solidFill>
                <a:effectLst/>
                <a:uLnTx/>
                <a:uFillTx/>
                <a:latin typeface="Arial"/>
                <a:ea typeface="+mn-ea"/>
                <a:cs typeface="+mn-cs"/>
              </a:rPr>
              <a:t>31</a:t>
            </a:r>
            <a:r>
              <a:rPr kumimoji="0" lang="en-US" sz="1200" b="0" i="1" u="none" strike="noStrike" kern="1200" cap="none" spc="0" normalizeH="0" baseline="0" noProof="0" dirty="0">
                <a:ln>
                  <a:noFill/>
                </a:ln>
                <a:solidFill>
                  <a:srgbClr val="B2B4B2">
                    <a:lumMod val="60000"/>
                    <a:lumOff val="40000"/>
                  </a:srgbClr>
                </a:solidFill>
                <a:effectLst/>
                <a:uLnTx/>
                <a:uFillTx/>
                <a:latin typeface="Arial"/>
                <a:ea typeface="+mn-ea"/>
                <a:cs typeface="+mn-cs"/>
              </a:rPr>
              <a:t>, 44424 (2023)</a:t>
            </a:r>
          </a:p>
        </p:txBody>
      </p:sp>
      <p:sp>
        <p:nvSpPr>
          <p:cNvPr id="127" name="TextBox 126">
            <a:extLst>
              <a:ext uri="{FF2B5EF4-FFF2-40B4-BE49-F238E27FC236}">
                <a16:creationId xmlns:a16="http://schemas.microsoft.com/office/drawing/2014/main" id="{FB888C5A-2C96-5D2E-814D-D1C2C6B9345E}"/>
              </a:ext>
            </a:extLst>
          </p:cNvPr>
          <p:cNvSpPr txBox="1"/>
          <p:nvPr/>
        </p:nvSpPr>
        <p:spPr>
          <a:xfrm>
            <a:off x="8945468" y="690869"/>
            <a:ext cx="1992853" cy="3400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75E77">
                    <a:lumMod val="20000"/>
                    <a:lumOff val="80000"/>
                  </a:srgbClr>
                </a:solidFill>
                <a:effectLst/>
                <a:uLnTx/>
                <a:uFillTx/>
                <a:latin typeface="Arial"/>
                <a:ea typeface="+mn-ea"/>
                <a:cs typeface="+mn-cs"/>
              </a:rPr>
              <a:t>THz field strength</a:t>
            </a:r>
          </a:p>
        </p:txBody>
      </p:sp>
      <p:sp>
        <p:nvSpPr>
          <p:cNvPr id="320" name="TextBox 319">
            <a:extLst>
              <a:ext uri="{FF2B5EF4-FFF2-40B4-BE49-F238E27FC236}">
                <a16:creationId xmlns:a16="http://schemas.microsoft.com/office/drawing/2014/main" id="{16B85C77-7877-9291-6301-F0DF19F7C9CF}"/>
              </a:ext>
            </a:extLst>
          </p:cNvPr>
          <p:cNvSpPr txBox="1"/>
          <p:nvPr/>
        </p:nvSpPr>
        <p:spPr>
          <a:xfrm>
            <a:off x="8945468" y="2064559"/>
            <a:ext cx="1685077" cy="3400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75E77">
                    <a:lumMod val="20000"/>
                    <a:lumOff val="80000"/>
                  </a:srgbClr>
                </a:solidFill>
                <a:effectLst/>
                <a:uLnTx/>
                <a:uFillTx/>
                <a:latin typeface="Arial"/>
                <a:ea typeface="+mn-ea"/>
                <a:cs typeface="+mn-cs"/>
              </a:rPr>
              <a:t>THz frequency</a:t>
            </a:r>
          </a:p>
        </p:txBody>
      </p:sp>
      <p:grpSp>
        <p:nvGrpSpPr>
          <p:cNvPr id="564" name="Group 563">
            <a:extLst>
              <a:ext uri="{FF2B5EF4-FFF2-40B4-BE49-F238E27FC236}">
                <a16:creationId xmlns:a16="http://schemas.microsoft.com/office/drawing/2014/main" id="{A276BD74-F85B-4B63-4582-736FE57E7B3D}"/>
              </a:ext>
            </a:extLst>
          </p:cNvPr>
          <p:cNvGrpSpPr/>
          <p:nvPr/>
        </p:nvGrpSpPr>
        <p:grpSpPr>
          <a:xfrm>
            <a:off x="5803551" y="1042425"/>
            <a:ext cx="1296163" cy="889845"/>
            <a:chOff x="1373704" y="902912"/>
            <a:chExt cx="1911217" cy="966439"/>
          </a:xfrm>
        </p:grpSpPr>
        <p:sp>
          <p:nvSpPr>
            <p:cNvPr id="566" name="Freeform 565">
              <a:extLst>
                <a:ext uri="{FF2B5EF4-FFF2-40B4-BE49-F238E27FC236}">
                  <a16:creationId xmlns:a16="http://schemas.microsoft.com/office/drawing/2014/main" id="{74710569-A268-C289-1578-DC2374765B17}"/>
                </a:ext>
              </a:extLst>
            </p:cNvPr>
            <p:cNvSpPr>
              <a:spLocks/>
            </p:cNvSpPr>
            <p:nvPr/>
          </p:nvSpPr>
          <p:spPr bwMode="auto">
            <a:xfrm flipH="1">
              <a:off x="1629631" y="1064625"/>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567" name="Freeform 566">
              <a:extLst>
                <a:ext uri="{FF2B5EF4-FFF2-40B4-BE49-F238E27FC236}">
                  <a16:creationId xmlns:a16="http://schemas.microsoft.com/office/drawing/2014/main" id="{EF6B2308-7EF1-6290-2C19-DEAAF2EAC077}"/>
                </a:ext>
              </a:extLst>
            </p:cNvPr>
            <p:cNvSpPr>
              <a:spLocks/>
            </p:cNvSpPr>
            <p:nvPr/>
          </p:nvSpPr>
          <p:spPr bwMode="auto">
            <a:xfrm flipH="1">
              <a:off x="1885558" y="1064625"/>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568" name="Freeform 567">
              <a:extLst>
                <a:ext uri="{FF2B5EF4-FFF2-40B4-BE49-F238E27FC236}">
                  <a16:creationId xmlns:a16="http://schemas.microsoft.com/office/drawing/2014/main" id="{678B5D0D-2F97-7B95-1313-74FE1F8496A3}"/>
                </a:ext>
              </a:extLst>
            </p:cNvPr>
            <p:cNvSpPr>
              <a:spLocks/>
            </p:cNvSpPr>
            <p:nvPr/>
          </p:nvSpPr>
          <p:spPr bwMode="auto">
            <a:xfrm flipH="1">
              <a:off x="2141485" y="1064030"/>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569" name="Freeform 568">
              <a:extLst>
                <a:ext uri="{FF2B5EF4-FFF2-40B4-BE49-F238E27FC236}">
                  <a16:creationId xmlns:a16="http://schemas.microsoft.com/office/drawing/2014/main" id="{E49DB5B9-29E6-B367-084C-6691EF752312}"/>
                </a:ext>
              </a:extLst>
            </p:cNvPr>
            <p:cNvSpPr>
              <a:spLocks/>
            </p:cNvSpPr>
            <p:nvPr/>
          </p:nvSpPr>
          <p:spPr bwMode="auto">
            <a:xfrm flipH="1">
              <a:off x="1373704" y="1063436"/>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570" name="Freeform 569">
              <a:extLst>
                <a:ext uri="{FF2B5EF4-FFF2-40B4-BE49-F238E27FC236}">
                  <a16:creationId xmlns:a16="http://schemas.microsoft.com/office/drawing/2014/main" id="{B1D6A103-E65B-0372-3313-CDB403A218F6}"/>
                </a:ext>
              </a:extLst>
            </p:cNvPr>
            <p:cNvSpPr>
              <a:spLocks/>
            </p:cNvSpPr>
            <p:nvPr/>
          </p:nvSpPr>
          <p:spPr bwMode="auto">
            <a:xfrm flipH="1">
              <a:off x="2397412" y="1064030"/>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571" name="Freeform 570">
              <a:extLst>
                <a:ext uri="{FF2B5EF4-FFF2-40B4-BE49-F238E27FC236}">
                  <a16:creationId xmlns:a16="http://schemas.microsoft.com/office/drawing/2014/main" id="{3EC9AE68-F144-96C3-CFEA-DBF98547C024}"/>
                </a:ext>
              </a:extLst>
            </p:cNvPr>
            <p:cNvSpPr>
              <a:spLocks/>
            </p:cNvSpPr>
            <p:nvPr/>
          </p:nvSpPr>
          <p:spPr bwMode="auto">
            <a:xfrm flipH="1">
              <a:off x="2653338" y="1063436"/>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572" name="Freeform 571">
              <a:extLst>
                <a:ext uri="{FF2B5EF4-FFF2-40B4-BE49-F238E27FC236}">
                  <a16:creationId xmlns:a16="http://schemas.microsoft.com/office/drawing/2014/main" id="{AE85526E-9C85-3CFE-406C-9E3FD46C5767}"/>
                </a:ext>
              </a:extLst>
            </p:cNvPr>
            <p:cNvSpPr>
              <a:spLocks/>
            </p:cNvSpPr>
            <p:nvPr/>
          </p:nvSpPr>
          <p:spPr bwMode="auto">
            <a:xfrm flipH="1">
              <a:off x="2909265" y="1064030"/>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573" name="Freeform 572">
              <a:extLst>
                <a:ext uri="{FF2B5EF4-FFF2-40B4-BE49-F238E27FC236}">
                  <a16:creationId xmlns:a16="http://schemas.microsoft.com/office/drawing/2014/main" id="{0AFBF95B-5EAB-C1CF-D1C8-1A76AB1233E2}"/>
                </a:ext>
              </a:extLst>
            </p:cNvPr>
            <p:cNvSpPr>
              <a:spLocks/>
            </p:cNvSpPr>
            <p:nvPr/>
          </p:nvSpPr>
          <p:spPr bwMode="auto">
            <a:xfrm flipH="1">
              <a:off x="3165193" y="1064625"/>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grpSp>
          <p:nvGrpSpPr>
            <p:cNvPr id="574" name="Group 573">
              <a:extLst>
                <a:ext uri="{FF2B5EF4-FFF2-40B4-BE49-F238E27FC236}">
                  <a16:creationId xmlns:a16="http://schemas.microsoft.com/office/drawing/2014/main" id="{CA58223E-550C-C1A1-02D0-9F0213E3624E}"/>
                </a:ext>
              </a:extLst>
            </p:cNvPr>
            <p:cNvGrpSpPr/>
            <p:nvPr/>
          </p:nvGrpSpPr>
          <p:grpSpPr>
            <a:xfrm>
              <a:off x="1373704" y="1353368"/>
              <a:ext cx="1911217" cy="515983"/>
              <a:chOff x="1373704" y="539666"/>
              <a:chExt cx="1911217" cy="253311"/>
            </a:xfrm>
          </p:grpSpPr>
          <p:sp>
            <p:nvSpPr>
              <p:cNvPr id="333" name="Freeform 332">
                <a:extLst>
                  <a:ext uri="{FF2B5EF4-FFF2-40B4-BE49-F238E27FC236}">
                    <a16:creationId xmlns:a16="http://schemas.microsoft.com/office/drawing/2014/main" id="{C857F536-0283-7B3C-5798-242BF12CA0BB}"/>
                  </a:ext>
                </a:extLst>
              </p:cNvPr>
              <p:cNvSpPr>
                <a:spLocks/>
              </p:cNvSpPr>
              <p:nvPr/>
            </p:nvSpPr>
            <p:spPr bwMode="auto">
              <a:xfrm flipH="1">
                <a:off x="1629631" y="540855"/>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34" name="Freeform 333">
                <a:extLst>
                  <a:ext uri="{FF2B5EF4-FFF2-40B4-BE49-F238E27FC236}">
                    <a16:creationId xmlns:a16="http://schemas.microsoft.com/office/drawing/2014/main" id="{841970AB-0BFC-25E5-964A-B6512B470845}"/>
                  </a:ext>
                </a:extLst>
              </p:cNvPr>
              <p:cNvSpPr>
                <a:spLocks/>
              </p:cNvSpPr>
              <p:nvPr/>
            </p:nvSpPr>
            <p:spPr bwMode="auto">
              <a:xfrm flipH="1">
                <a:off x="1885558" y="540855"/>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35" name="Freeform 334">
                <a:extLst>
                  <a:ext uri="{FF2B5EF4-FFF2-40B4-BE49-F238E27FC236}">
                    <a16:creationId xmlns:a16="http://schemas.microsoft.com/office/drawing/2014/main" id="{D6549852-99C9-1F03-F3DB-C4B65455D226}"/>
                  </a:ext>
                </a:extLst>
              </p:cNvPr>
              <p:cNvSpPr>
                <a:spLocks/>
              </p:cNvSpPr>
              <p:nvPr/>
            </p:nvSpPr>
            <p:spPr bwMode="auto">
              <a:xfrm flipH="1">
                <a:off x="2141485" y="540260"/>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36" name="Freeform 335">
                <a:extLst>
                  <a:ext uri="{FF2B5EF4-FFF2-40B4-BE49-F238E27FC236}">
                    <a16:creationId xmlns:a16="http://schemas.microsoft.com/office/drawing/2014/main" id="{D40A194E-8DA0-693A-FC5B-5D1006BBEC34}"/>
                  </a:ext>
                </a:extLst>
              </p:cNvPr>
              <p:cNvSpPr>
                <a:spLocks/>
              </p:cNvSpPr>
              <p:nvPr/>
            </p:nvSpPr>
            <p:spPr bwMode="auto">
              <a:xfrm flipH="1">
                <a:off x="1373704" y="539666"/>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37" name="Freeform 336">
                <a:extLst>
                  <a:ext uri="{FF2B5EF4-FFF2-40B4-BE49-F238E27FC236}">
                    <a16:creationId xmlns:a16="http://schemas.microsoft.com/office/drawing/2014/main" id="{5142CC81-C98E-E620-5697-F810AE9A4934}"/>
                  </a:ext>
                </a:extLst>
              </p:cNvPr>
              <p:cNvSpPr>
                <a:spLocks/>
              </p:cNvSpPr>
              <p:nvPr/>
            </p:nvSpPr>
            <p:spPr bwMode="auto">
              <a:xfrm flipH="1">
                <a:off x="2397412" y="540260"/>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38" name="Freeform 337">
                <a:extLst>
                  <a:ext uri="{FF2B5EF4-FFF2-40B4-BE49-F238E27FC236}">
                    <a16:creationId xmlns:a16="http://schemas.microsoft.com/office/drawing/2014/main" id="{0025021A-5040-472B-86F1-D87995410BD7}"/>
                  </a:ext>
                </a:extLst>
              </p:cNvPr>
              <p:cNvSpPr>
                <a:spLocks/>
              </p:cNvSpPr>
              <p:nvPr/>
            </p:nvSpPr>
            <p:spPr bwMode="auto">
              <a:xfrm flipH="1">
                <a:off x="2653338" y="539666"/>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39" name="Freeform 338">
                <a:extLst>
                  <a:ext uri="{FF2B5EF4-FFF2-40B4-BE49-F238E27FC236}">
                    <a16:creationId xmlns:a16="http://schemas.microsoft.com/office/drawing/2014/main" id="{6D743A49-5607-5398-09A5-3B6CC7EDB757}"/>
                  </a:ext>
                </a:extLst>
              </p:cNvPr>
              <p:cNvSpPr>
                <a:spLocks/>
              </p:cNvSpPr>
              <p:nvPr/>
            </p:nvSpPr>
            <p:spPr bwMode="auto">
              <a:xfrm flipH="1">
                <a:off x="2909265" y="540260"/>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40" name="Freeform 339">
                <a:extLst>
                  <a:ext uri="{FF2B5EF4-FFF2-40B4-BE49-F238E27FC236}">
                    <a16:creationId xmlns:a16="http://schemas.microsoft.com/office/drawing/2014/main" id="{35A903A0-D950-241A-7298-126051EE432C}"/>
                  </a:ext>
                </a:extLst>
              </p:cNvPr>
              <p:cNvSpPr>
                <a:spLocks/>
              </p:cNvSpPr>
              <p:nvPr/>
            </p:nvSpPr>
            <p:spPr bwMode="auto">
              <a:xfrm flipH="1">
                <a:off x="3165193" y="540855"/>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575" name="Group 574">
              <a:extLst>
                <a:ext uri="{FF2B5EF4-FFF2-40B4-BE49-F238E27FC236}">
                  <a16:creationId xmlns:a16="http://schemas.microsoft.com/office/drawing/2014/main" id="{529EA5FA-1DBF-95A3-22A3-2E5DC8F078CD}"/>
                </a:ext>
              </a:extLst>
            </p:cNvPr>
            <p:cNvGrpSpPr/>
            <p:nvPr/>
          </p:nvGrpSpPr>
          <p:grpSpPr>
            <a:xfrm>
              <a:off x="1373704" y="902912"/>
              <a:ext cx="1911217" cy="86733"/>
              <a:chOff x="1373704" y="346378"/>
              <a:chExt cx="1911217" cy="253311"/>
            </a:xfrm>
          </p:grpSpPr>
          <p:sp>
            <p:nvSpPr>
              <p:cNvPr id="325" name="Freeform 324">
                <a:extLst>
                  <a:ext uri="{FF2B5EF4-FFF2-40B4-BE49-F238E27FC236}">
                    <a16:creationId xmlns:a16="http://schemas.microsoft.com/office/drawing/2014/main" id="{FF5C9F7B-738F-63F3-0E85-6C03260DFD78}"/>
                  </a:ext>
                </a:extLst>
              </p:cNvPr>
              <p:cNvSpPr>
                <a:spLocks/>
              </p:cNvSpPr>
              <p:nvPr/>
            </p:nvSpPr>
            <p:spPr bwMode="auto">
              <a:xfrm flipH="1">
                <a:off x="1629631" y="347567"/>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26" name="Freeform 325">
                <a:extLst>
                  <a:ext uri="{FF2B5EF4-FFF2-40B4-BE49-F238E27FC236}">
                    <a16:creationId xmlns:a16="http://schemas.microsoft.com/office/drawing/2014/main" id="{660F7F90-046F-30C0-526B-BFF285B43AA3}"/>
                  </a:ext>
                </a:extLst>
              </p:cNvPr>
              <p:cNvSpPr>
                <a:spLocks/>
              </p:cNvSpPr>
              <p:nvPr/>
            </p:nvSpPr>
            <p:spPr bwMode="auto">
              <a:xfrm flipH="1">
                <a:off x="1885558" y="347567"/>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27" name="Freeform 326">
                <a:extLst>
                  <a:ext uri="{FF2B5EF4-FFF2-40B4-BE49-F238E27FC236}">
                    <a16:creationId xmlns:a16="http://schemas.microsoft.com/office/drawing/2014/main" id="{92CEF179-13A9-FDB7-F0C9-806A7FC2D13E}"/>
                  </a:ext>
                </a:extLst>
              </p:cNvPr>
              <p:cNvSpPr>
                <a:spLocks/>
              </p:cNvSpPr>
              <p:nvPr/>
            </p:nvSpPr>
            <p:spPr bwMode="auto">
              <a:xfrm flipH="1">
                <a:off x="2141485" y="346972"/>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28" name="Freeform 327">
                <a:extLst>
                  <a:ext uri="{FF2B5EF4-FFF2-40B4-BE49-F238E27FC236}">
                    <a16:creationId xmlns:a16="http://schemas.microsoft.com/office/drawing/2014/main" id="{65827955-5020-9978-333F-672A20138F86}"/>
                  </a:ext>
                </a:extLst>
              </p:cNvPr>
              <p:cNvSpPr>
                <a:spLocks/>
              </p:cNvSpPr>
              <p:nvPr/>
            </p:nvSpPr>
            <p:spPr bwMode="auto">
              <a:xfrm flipH="1">
                <a:off x="1373704" y="346378"/>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29" name="Freeform 328">
                <a:extLst>
                  <a:ext uri="{FF2B5EF4-FFF2-40B4-BE49-F238E27FC236}">
                    <a16:creationId xmlns:a16="http://schemas.microsoft.com/office/drawing/2014/main" id="{1B3ED65E-55FF-ACA0-8250-951D923DBDAD}"/>
                  </a:ext>
                </a:extLst>
              </p:cNvPr>
              <p:cNvSpPr>
                <a:spLocks/>
              </p:cNvSpPr>
              <p:nvPr/>
            </p:nvSpPr>
            <p:spPr bwMode="auto">
              <a:xfrm flipH="1">
                <a:off x="2397412" y="346972"/>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30" name="Freeform 329">
                <a:extLst>
                  <a:ext uri="{FF2B5EF4-FFF2-40B4-BE49-F238E27FC236}">
                    <a16:creationId xmlns:a16="http://schemas.microsoft.com/office/drawing/2014/main" id="{BC67D922-94B2-78DA-1FF9-599E0BF5704D}"/>
                  </a:ext>
                </a:extLst>
              </p:cNvPr>
              <p:cNvSpPr>
                <a:spLocks/>
              </p:cNvSpPr>
              <p:nvPr/>
            </p:nvSpPr>
            <p:spPr bwMode="auto">
              <a:xfrm flipH="1">
                <a:off x="2653338" y="346378"/>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31" name="Freeform 330">
                <a:extLst>
                  <a:ext uri="{FF2B5EF4-FFF2-40B4-BE49-F238E27FC236}">
                    <a16:creationId xmlns:a16="http://schemas.microsoft.com/office/drawing/2014/main" id="{F002D1CA-97A3-101B-53A9-2C17B2F60F51}"/>
                  </a:ext>
                </a:extLst>
              </p:cNvPr>
              <p:cNvSpPr>
                <a:spLocks/>
              </p:cNvSpPr>
              <p:nvPr/>
            </p:nvSpPr>
            <p:spPr bwMode="auto">
              <a:xfrm flipH="1">
                <a:off x="2909265" y="346972"/>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32" name="Freeform 331">
                <a:extLst>
                  <a:ext uri="{FF2B5EF4-FFF2-40B4-BE49-F238E27FC236}">
                    <a16:creationId xmlns:a16="http://schemas.microsoft.com/office/drawing/2014/main" id="{D1BBB042-8226-EAA7-336A-611FD33B1BA1}"/>
                  </a:ext>
                </a:extLst>
              </p:cNvPr>
              <p:cNvSpPr>
                <a:spLocks/>
              </p:cNvSpPr>
              <p:nvPr/>
            </p:nvSpPr>
            <p:spPr bwMode="auto">
              <a:xfrm flipH="1">
                <a:off x="3165193" y="347567"/>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grpSp>
      </p:grpSp>
      <p:sp>
        <p:nvSpPr>
          <p:cNvPr id="565" name="TextBox 564">
            <a:extLst>
              <a:ext uri="{FF2B5EF4-FFF2-40B4-BE49-F238E27FC236}">
                <a16:creationId xmlns:a16="http://schemas.microsoft.com/office/drawing/2014/main" id="{F83FF3D9-626F-CC1D-92CE-E863D4034E90}"/>
              </a:ext>
            </a:extLst>
          </p:cNvPr>
          <p:cNvSpPr txBox="1"/>
          <p:nvPr/>
        </p:nvSpPr>
        <p:spPr>
          <a:xfrm>
            <a:off x="5755906" y="662530"/>
            <a:ext cx="2031325" cy="3400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75E77">
                    <a:lumMod val="20000"/>
                    <a:lumOff val="80000"/>
                  </a:srgbClr>
                </a:solidFill>
                <a:effectLst/>
                <a:uLnTx/>
                <a:uFillTx/>
                <a:latin typeface="Arial"/>
                <a:ea typeface="+mn-ea"/>
                <a:cs typeface="+mn-cs"/>
              </a:rPr>
              <a:t>pulse-train energy</a:t>
            </a:r>
          </a:p>
        </p:txBody>
      </p:sp>
      <p:grpSp>
        <p:nvGrpSpPr>
          <p:cNvPr id="426" name="Group 425">
            <a:extLst>
              <a:ext uri="{FF2B5EF4-FFF2-40B4-BE49-F238E27FC236}">
                <a16:creationId xmlns:a16="http://schemas.microsoft.com/office/drawing/2014/main" id="{456A942B-A941-6B0C-6139-2092231B5B06}"/>
              </a:ext>
            </a:extLst>
          </p:cNvPr>
          <p:cNvGrpSpPr/>
          <p:nvPr/>
        </p:nvGrpSpPr>
        <p:grpSpPr>
          <a:xfrm>
            <a:off x="5810986" y="2443240"/>
            <a:ext cx="2107884" cy="821903"/>
            <a:chOff x="6084451" y="3301151"/>
            <a:chExt cx="3108114" cy="892648"/>
          </a:xfrm>
        </p:grpSpPr>
        <p:grpSp>
          <p:nvGrpSpPr>
            <p:cNvPr id="419" name="Group 418">
              <a:extLst>
                <a:ext uri="{FF2B5EF4-FFF2-40B4-BE49-F238E27FC236}">
                  <a16:creationId xmlns:a16="http://schemas.microsoft.com/office/drawing/2014/main" id="{982BC3F7-4438-86C5-08B7-E26323FB0856}"/>
                </a:ext>
              </a:extLst>
            </p:cNvPr>
            <p:cNvGrpSpPr/>
            <p:nvPr/>
          </p:nvGrpSpPr>
          <p:grpSpPr>
            <a:xfrm>
              <a:off x="6084451" y="3628253"/>
              <a:ext cx="1911217" cy="253311"/>
              <a:chOff x="6084451" y="3628253"/>
              <a:chExt cx="1911217" cy="253311"/>
            </a:xfrm>
          </p:grpSpPr>
          <p:sp>
            <p:nvSpPr>
              <p:cNvPr id="346" name="Freeform 345">
                <a:extLst>
                  <a:ext uri="{FF2B5EF4-FFF2-40B4-BE49-F238E27FC236}">
                    <a16:creationId xmlns:a16="http://schemas.microsoft.com/office/drawing/2014/main" id="{FBA40742-6FE0-7120-2494-9F3DACE9C3DB}"/>
                  </a:ext>
                </a:extLst>
              </p:cNvPr>
              <p:cNvSpPr>
                <a:spLocks/>
              </p:cNvSpPr>
              <p:nvPr/>
            </p:nvSpPr>
            <p:spPr bwMode="auto">
              <a:xfrm flipH="1">
                <a:off x="6340378" y="3629442"/>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47" name="Freeform 346">
                <a:extLst>
                  <a:ext uri="{FF2B5EF4-FFF2-40B4-BE49-F238E27FC236}">
                    <a16:creationId xmlns:a16="http://schemas.microsoft.com/office/drawing/2014/main" id="{FA01AB51-1826-2BEB-BAA4-12F8785845E6}"/>
                  </a:ext>
                </a:extLst>
              </p:cNvPr>
              <p:cNvSpPr>
                <a:spLocks/>
              </p:cNvSpPr>
              <p:nvPr/>
            </p:nvSpPr>
            <p:spPr bwMode="auto">
              <a:xfrm flipH="1">
                <a:off x="6596305" y="3629442"/>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48" name="Freeform 347">
                <a:extLst>
                  <a:ext uri="{FF2B5EF4-FFF2-40B4-BE49-F238E27FC236}">
                    <a16:creationId xmlns:a16="http://schemas.microsoft.com/office/drawing/2014/main" id="{9DA14F4B-82D6-DA84-A42E-EBBE7B29E939}"/>
                  </a:ext>
                </a:extLst>
              </p:cNvPr>
              <p:cNvSpPr>
                <a:spLocks/>
              </p:cNvSpPr>
              <p:nvPr/>
            </p:nvSpPr>
            <p:spPr bwMode="auto">
              <a:xfrm flipH="1">
                <a:off x="6852232" y="3628847"/>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49" name="Freeform 348">
                <a:extLst>
                  <a:ext uri="{FF2B5EF4-FFF2-40B4-BE49-F238E27FC236}">
                    <a16:creationId xmlns:a16="http://schemas.microsoft.com/office/drawing/2014/main" id="{AC379446-E232-F72E-9909-780A3C2140E0}"/>
                  </a:ext>
                </a:extLst>
              </p:cNvPr>
              <p:cNvSpPr>
                <a:spLocks/>
              </p:cNvSpPr>
              <p:nvPr/>
            </p:nvSpPr>
            <p:spPr bwMode="auto">
              <a:xfrm flipH="1">
                <a:off x="6084451" y="3628253"/>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50" name="Freeform 349">
                <a:extLst>
                  <a:ext uri="{FF2B5EF4-FFF2-40B4-BE49-F238E27FC236}">
                    <a16:creationId xmlns:a16="http://schemas.microsoft.com/office/drawing/2014/main" id="{9273B4FE-932D-10AF-D73D-42BF2906D786}"/>
                  </a:ext>
                </a:extLst>
              </p:cNvPr>
              <p:cNvSpPr>
                <a:spLocks/>
              </p:cNvSpPr>
              <p:nvPr/>
            </p:nvSpPr>
            <p:spPr bwMode="auto">
              <a:xfrm flipH="1">
                <a:off x="7108159" y="3628847"/>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51" name="Freeform 350">
                <a:extLst>
                  <a:ext uri="{FF2B5EF4-FFF2-40B4-BE49-F238E27FC236}">
                    <a16:creationId xmlns:a16="http://schemas.microsoft.com/office/drawing/2014/main" id="{759D9B33-CC72-CC98-B76E-089D03C2DC33}"/>
                  </a:ext>
                </a:extLst>
              </p:cNvPr>
              <p:cNvSpPr>
                <a:spLocks/>
              </p:cNvSpPr>
              <p:nvPr/>
            </p:nvSpPr>
            <p:spPr bwMode="auto">
              <a:xfrm flipH="1">
                <a:off x="7364085" y="3628253"/>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52" name="Freeform 351">
                <a:extLst>
                  <a:ext uri="{FF2B5EF4-FFF2-40B4-BE49-F238E27FC236}">
                    <a16:creationId xmlns:a16="http://schemas.microsoft.com/office/drawing/2014/main" id="{EBDFB14A-BACD-E68A-1506-8B58B7B6F632}"/>
                  </a:ext>
                </a:extLst>
              </p:cNvPr>
              <p:cNvSpPr>
                <a:spLocks/>
              </p:cNvSpPr>
              <p:nvPr/>
            </p:nvSpPr>
            <p:spPr bwMode="auto">
              <a:xfrm flipH="1">
                <a:off x="7620012" y="3628847"/>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53" name="Freeform 352">
                <a:extLst>
                  <a:ext uri="{FF2B5EF4-FFF2-40B4-BE49-F238E27FC236}">
                    <a16:creationId xmlns:a16="http://schemas.microsoft.com/office/drawing/2014/main" id="{F550D561-7E2D-EA4C-876C-0BB6B3D6F77B}"/>
                  </a:ext>
                </a:extLst>
              </p:cNvPr>
              <p:cNvSpPr>
                <a:spLocks/>
              </p:cNvSpPr>
              <p:nvPr/>
            </p:nvSpPr>
            <p:spPr bwMode="auto">
              <a:xfrm flipH="1">
                <a:off x="7875940" y="3629442"/>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420" name="Group 419">
              <a:extLst>
                <a:ext uri="{FF2B5EF4-FFF2-40B4-BE49-F238E27FC236}">
                  <a16:creationId xmlns:a16="http://schemas.microsoft.com/office/drawing/2014/main" id="{7CBA1E2F-BB3B-6FFF-09E7-B8FD503B2BBD}"/>
                </a:ext>
              </a:extLst>
            </p:cNvPr>
            <p:cNvGrpSpPr/>
            <p:nvPr/>
          </p:nvGrpSpPr>
          <p:grpSpPr>
            <a:xfrm>
              <a:off x="6084451" y="3301151"/>
              <a:ext cx="1093460" cy="253311"/>
              <a:chOff x="6084451" y="3301151"/>
              <a:chExt cx="1093460" cy="253311"/>
            </a:xfrm>
          </p:grpSpPr>
          <p:sp>
            <p:nvSpPr>
              <p:cNvPr id="354" name="Freeform 353">
                <a:extLst>
                  <a:ext uri="{FF2B5EF4-FFF2-40B4-BE49-F238E27FC236}">
                    <a16:creationId xmlns:a16="http://schemas.microsoft.com/office/drawing/2014/main" id="{F6E484D5-58BF-6CA7-727D-DD60A86803EA}"/>
                  </a:ext>
                </a:extLst>
              </p:cNvPr>
              <p:cNvSpPr>
                <a:spLocks/>
              </p:cNvSpPr>
              <p:nvPr/>
            </p:nvSpPr>
            <p:spPr bwMode="auto">
              <a:xfrm flipH="1">
                <a:off x="6223556" y="3302340"/>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55" name="Freeform 354">
                <a:extLst>
                  <a:ext uri="{FF2B5EF4-FFF2-40B4-BE49-F238E27FC236}">
                    <a16:creationId xmlns:a16="http://schemas.microsoft.com/office/drawing/2014/main" id="{E7BD6D25-877D-DB7E-0DCC-D189EDBA7F98}"/>
                  </a:ext>
                </a:extLst>
              </p:cNvPr>
              <p:cNvSpPr>
                <a:spLocks/>
              </p:cNvSpPr>
              <p:nvPr/>
            </p:nvSpPr>
            <p:spPr bwMode="auto">
              <a:xfrm flipH="1">
                <a:off x="6362661" y="3302340"/>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56" name="Freeform 355">
                <a:extLst>
                  <a:ext uri="{FF2B5EF4-FFF2-40B4-BE49-F238E27FC236}">
                    <a16:creationId xmlns:a16="http://schemas.microsoft.com/office/drawing/2014/main" id="{E339DB2C-4663-AB42-14E9-25DE38AE1134}"/>
                  </a:ext>
                </a:extLst>
              </p:cNvPr>
              <p:cNvSpPr>
                <a:spLocks/>
              </p:cNvSpPr>
              <p:nvPr/>
            </p:nvSpPr>
            <p:spPr bwMode="auto">
              <a:xfrm flipH="1">
                <a:off x="6501766" y="3301745"/>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57" name="Freeform 356">
                <a:extLst>
                  <a:ext uri="{FF2B5EF4-FFF2-40B4-BE49-F238E27FC236}">
                    <a16:creationId xmlns:a16="http://schemas.microsoft.com/office/drawing/2014/main" id="{38026BF7-D448-F853-5F0E-54C6BA831932}"/>
                  </a:ext>
                </a:extLst>
              </p:cNvPr>
              <p:cNvSpPr>
                <a:spLocks/>
              </p:cNvSpPr>
              <p:nvPr/>
            </p:nvSpPr>
            <p:spPr bwMode="auto">
              <a:xfrm flipH="1">
                <a:off x="6084451" y="3301151"/>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58" name="Freeform 357">
                <a:extLst>
                  <a:ext uri="{FF2B5EF4-FFF2-40B4-BE49-F238E27FC236}">
                    <a16:creationId xmlns:a16="http://schemas.microsoft.com/office/drawing/2014/main" id="{8C557B41-240B-6A16-CB5D-EBAE9515AA62}"/>
                  </a:ext>
                </a:extLst>
              </p:cNvPr>
              <p:cNvSpPr>
                <a:spLocks/>
              </p:cNvSpPr>
              <p:nvPr/>
            </p:nvSpPr>
            <p:spPr bwMode="auto">
              <a:xfrm flipH="1">
                <a:off x="6640871" y="3301745"/>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59" name="Freeform 358">
                <a:extLst>
                  <a:ext uri="{FF2B5EF4-FFF2-40B4-BE49-F238E27FC236}">
                    <a16:creationId xmlns:a16="http://schemas.microsoft.com/office/drawing/2014/main" id="{8D0A159F-94B7-33AB-537F-99AC6A1F0F78}"/>
                  </a:ext>
                </a:extLst>
              </p:cNvPr>
              <p:cNvSpPr>
                <a:spLocks/>
              </p:cNvSpPr>
              <p:nvPr/>
            </p:nvSpPr>
            <p:spPr bwMode="auto">
              <a:xfrm flipH="1">
                <a:off x="6779976" y="3301151"/>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60" name="Freeform 359">
                <a:extLst>
                  <a:ext uri="{FF2B5EF4-FFF2-40B4-BE49-F238E27FC236}">
                    <a16:creationId xmlns:a16="http://schemas.microsoft.com/office/drawing/2014/main" id="{694DF58F-C3AF-D22C-B32A-B223B4977832}"/>
                  </a:ext>
                </a:extLst>
              </p:cNvPr>
              <p:cNvSpPr>
                <a:spLocks/>
              </p:cNvSpPr>
              <p:nvPr/>
            </p:nvSpPr>
            <p:spPr bwMode="auto">
              <a:xfrm flipH="1">
                <a:off x="6919081" y="3301745"/>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61" name="Freeform 360">
                <a:extLst>
                  <a:ext uri="{FF2B5EF4-FFF2-40B4-BE49-F238E27FC236}">
                    <a16:creationId xmlns:a16="http://schemas.microsoft.com/office/drawing/2014/main" id="{63757916-997C-8DFD-0E19-A8C951AE84A9}"/>
                  </a:ext>
                </a:extLst>
              </p:cNvPr>
              <p:cNvSpPr>
                <a:spLocks/>
              </p:cNvSpPr>
              <p:nvPr/>
            </p:nvSpPr>
            <p:spPr bwMode="auto">
              <a:xfrm flipH="1">
                <a:off x="7058183" y="3302340"/>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418" name="Group 417">
              <a:extLst>
                <a:ext uri="{FF2B5EF4-FFF2-40B4-BE49-F238E27FC236}">
                  <a16:creationId xmlns:a16="http://schemas.microsoft.com/office/drawing/2014/main" id="{48A88B0B-9CC5-02EA-DD6C-559637C48573}"/>
                </a:ext>
              </a:extLst>
            </p:cNvPr>
            <p:cNvGrpSpPr/>
            <p:nvPr/>
          </p:nvGrpSpPr>
          <p:grpSpPr>
            <a:xfrm>
              <a:off x="6084451" y="3940488"/>
              <a:ext cx="3108114" cy="253311"/>
              <a:chOff x="6084451" y="3940488"/>
              <a:chExt cx="3108114" cy="253311"/>
            </a:xfrm>
          </p:grpSpPr>
          <p:sp>
            <p:nvSpPr>
              <p:cNvPr id="362" name="Freeform 361">
                <a:extLst>
                  <a:ext uri="{FF2B5EF4-FFF2-40B4-BE49-F238E27FC236}">
                    <a16:creationId xmlns:a16="http://schemas.microsoft.com/office/drawing/2014/main" id="{49FD39E9-505A-F993-0F1C-CCC3A847BCF8}"/>
                  </a:ext>
                </a:extLst>
              </p:cNvPr>
              <p:cNvSpPr>
                <a:spLocks/>
              </p:cNvSpPr>
              <p:nvPr/>
            </p:nvSpPr>
            <p:spPr bwMode="auto">
              <a:xfrm flipH="1">
                <a:off x="6511363" y="3941677"/>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64" name="Freeform 363">
                <a:extLst>
                  <a:ext uri="{FF2B5EF4-FFF2-40B4-BE49-F238E27FC236}">
                    <a16:creationId xmlns:a16="http://schemas.microsoft.com/office/drawing/2014/main" id="{3FA4868F-0F8F-D6CB-E5C6-82E386C7AAFE}"/>
                  </a:ext>
                </a:extLst>
              </p:cNvPr>
              <p:cNvSpPr>
                <a:spLocks/>
              </p:cNvSpPr>
              <p:nvPr/>
            </p:nvSpPr>
            <p:spPr bwMode="auto">
              <a:xfrm flipH="1">
                <a:off x="6938275" y="3941677"/>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65" name="Freeform 364">
                <a:extLst>
                  <a:ext uri="{FF2B5EF4-FFF2-40B4-BE49-F238E27FC236}">
                    <a16:creationId xmlns:a16="http://schemas.microsoft.com/office/drawing/2014/main" id="{A3A2CA4D-DE8C-657D-259E-D3EF2F57357F}"/>
                  </a:ext>
                </a:extLst>
              </p:cNvPr>
              <p:cNvSpPr>
                <a:spLocks/>
              </p:cNvSpPr>
              <p:nvPr/>
            </p:nvSpPr>
            <p:spPr bwMode="auto">
              <a:xfrm flipH="1">
                <a:off x="7365187" y="3941082"/>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66" name="Freeform 365">
                <a:extLst>
                  <a:ext uri="{FF2B5EF4-FFF2-40B4-BE49-F238E27FC236}">
                    <a16:creationId xmlns:a16="http://schemas.microsoft.com/office/drawing/2014/main" id="{1DA80AAF-7F18-9FA5-E049-4A220B5623D8}"/>
                  </a:ext>
                </a:extLst>
              </p:cNvPr>
              <p:cNvSpPr>
                <a:spLocks/>
              </p:cNvSpPr>
              <p:nvPr/>
            </p:nvSpPr>
            <p:spPr bwMode="auto">
              <a:xfrm flipH="1">
                <a:off x="6084451" y="3940488"/>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67" name="Freeform 366">
                <a:extLst>
                  <a:ext uri="{FF2B5EF4-FFF2-40B4-BE49-F238E27FC236}">
                    <a16:creationId xmlns:a16="http://schemas.microsoft.com/office/drawing/2014/main" id="{9D1337AD-892F-E3BD-233C-43B9AB04443E}"/>
                  </a:ext>
                </a:extLst>
              </p:cNvPr>
              <p:cNvSpPr>
                <a:spLocks/>
              </p:cNvSpPr>
              <p:nvPr/>
            </p:nvSpPr>
            <p:spPr bwMode="auto">
              <a:xfrm flipH="1">
                <a:off x="7792099" y="3941082"/>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69" name="Freeform 368">
                <a:extLst>
                  <a:ext uri="{FF2B5EF4-FFF2-40B4-BE49-F238E27FC236}">
                    <a16:creationId xmlns:a16="http://schemas.microsoft.com/office/drawing/2014/main" id="{0C6EF39B-A42D-0BEC-2C3F-54D78B62179B}"/>
                  </a:ext>
                </a:extLst>
              </p:cNvPr>
              <p:cNvSpPr>
                <a:spLocks/>
              </p:cNvSpPr>
              <p:nvPr/>
            </p:nvSpPr>
            <p:spPr bwMode="auto">
              <a:xfrm flipH="1">
                <a:off x="8219011" y="3940488"/>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71" name="Freeform 370">
                <a:extLst>
                  <a:ext uri="{FF2B5EF4-FFF2-40B4-BE49-F238E27FC236}">
                    <a16:creationId xmlns:a16="http://schemas.microsoft.com/office/drawing/2014/main" id="{3E60B479-24C4-ABF2-E200-3D0D5CDB3FE6}"/>
                  </a:ext>
                </a:extLst>
              </p:cNvPr>
              <p:cNvSpPr>
                <a:spLocks/>
              </p:cNvSpPr>
              <p:nvPr/>
            </p:nvSpPr>
            <p:spPr bwMode="auto">
              <a:xfrm flipH="1">
                <a:off x="8645923" y="3941082"/>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72" name="Freeform 371">
                <a:extLst>
                  <a:ext uri="{FF2B5EF4-FFF2-40B4-BE49-F238E27FC236}">
                    <a16:creationId xmlns:a16="http://schemas.microsoft.com/office/drawing/2014/main" id="{6325E716-C694-C249-FD57-42300E215DFC}"/>
                  </a:ext>
                </a:extLst>
              </p:cNvPr>
              <p:cNvSpPr>
                <a:spLocks/>
              </p:cNvSpPr>
              <p:nvPr/>
            </p:nvSpPr>
            <p:spPr bwMode="auto">
              <a:xfrm flipH="1">
                <a:off x="9072837" y="3941677"/>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grpSp>
      </p:grpSp>
      <p:sp>
        <p:nvSpPr>
          <p:cNvPr id="345" name="TextBox 344">
            <a:extLst>
              <a:ext uri="{FF2B5EF4-FFF2-40B4-BE49-F238E27FC236}">
                <a16:creationId xmlns:a16="http://schemas.microsoft.com/office/drawing/2014/main" id="{BAE031A1-EA35-4714-758E-7836ACBCF591}"/>
              </a:ext>
            </a:extLst>
          </p:cNvPr>
          <p:cNvSpPr txBox="1"/>
          <p:nvPr/>
        </p:nvSpPr>
        <p:spPr>
          <a:xfrm>
            <a:off x="5763338" y="2036220"/>
            <a:ext cx="2339102" cy="3400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75E77">
                    <a:lumMod val="20000"/>
                    <a:lumOff val="80000"/>
                  </a:srgbClr>
                </a:solidFill>
                <a:effectLst/>
                <a:uLnTx/>
                <a:uFillTx/>
                <a:latin typeface="Arial"/>
                <a:ea typeface="+mn-ea"/>
                <a:cs typeface="+mn-cs"/>
              </a:rPr>
              <a:t>pulse-train frequency</a:t>
            </a:r>
          </a:p>
        </p:txBody>
      </p:sp>
      <p:grpSp>
        <p:nvGrpSpPr>
          <p:cNvPr id="377" name="Group 376">
            <a:extLst>
              <a:ext uri="{FF2B5EF4-FFF2-40B4-BE49-F238E27FC236}">
                <a16:creationId xmlns:a16="http://schemas.microsoft.com/office/drawing/2014/main" id="{F5A03182-3A38-6AE8-B024-BA3A6B795CE3}"/>
              </a:ext>
            </a:extLst>
          </p:cNvPr>
          <p:cNvGrpSpPr/>
          <p:nvPr/>
        </p:nvGrpSpPr>
        <p:grpSpPr>
          <a:xfrm>
            <a:off x="5803551" y="3715300"/>
            <a:ext cx="2685442" cy="837367"/>
            <a:chOff x="1373704" y="5411387"/>
            <a:chExt cx="3959735" cy="909443"/>
          </a:xfrm>
        </p:grpSpPr>
        <p:sp>
          <p:nvSpPr>
            <p:cNvPr id="379" name="Freeform 378">
              <a:extLst>
                <a:ext uri="{FF2B5EF4-FFF2-40B4-BE49-F238E27FC236}">
                  <a16:creationId xmlns:a16="http://schemas.microsoft.com/office/drawing/2014/main" id="{402DDB12-361E-317D-D200-5E224D67D979}"/>
                </a:ext>
              </a:extLst>
            </p:cNvPr>
            <p:cNvSpPr>
              <a:spLocks/>
            </p:cNvSpPr>
            <p:nvPr/>
          </p:nvSpPr>
          <p:spPr bwMode="auto">
            <a:xfrm flipH="1">
              <a:off x="1629631" y="5464064"/>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80" name="Freeform 379">
              <a:extLst>
                <a:ext uri="{FF2B5EF4-FFF2-40B4-BE49-F238E27FC236}">
                  <a16:creationId xmlns:a16="http://schemas.microsoft.com/office/drawing/2014/main" id="{EB8A2D2D-9B6B-5D97-1B02-71A9D1B9C3CC}"/>
                </a:ext>
              </a:extLst>
            </p:cNvPr>
            <p:cNvSpPr>
              <a:spLocks/>
            </p:cNvSpPr>
            <p:nvPr/>
          </p:nvSpPr>
          <p:spPr bwMode="auto">
            <a:xfrm flipH="1">
              <a:off x="1885558" y="5464064"/>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81" name="Freeform 380">
              <a:extLst>
                <a:ext uri="{FF2B5EF4-FFF2-40B4-BE49-F238E27FC236}">
                  <a16:creationId xmlns:a16="http://schemas.microsoft.com/office/drawing/2014/main" id="{07599418-7D7B-7CCD-EF9F-16E37DB678A3}"/>
                </a:ext>
              </a:extLst>
            </p:cNvPr>
            <p:cNvSpPr>
              <a:spLocks/>
            </p:cNvSpPr>
            <p:nvPr/>
          </p:nvSpPr>
          <p:spPr bwMode="auto">
            <a:xfrm flipH="1">
              <a:off x="2141485" y="5463469"/>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82" name="Freeform 381">
              <a:extLst>
                <a:ext uri="{FF2B5EF4-FFF2-40B4-BE49-F238E27FC236}">
                  <a16:creationId xmlns:a16="http://schemas.microsoft.com/office/drawing/2014/main" id="{627A7CA2-6FAB-FBAC-B83F-4CE8DB8F645B}"/>
                </a:ext>
              </a:extLst>
            </p:cNvPr>
            <p:cNvSpPr>
              <a:spLocks/>
            </p:cNvSpPr>
            <p:nvPr/>
          </p:nvSpPr>
          <p:spPr bwMode="auto">
            <a:xfrm flipH="1">
              <a:off x="1373704" y="5462875"/>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83" name="Freeform 382">
              <a:extLst>
                <a:ext uri="{FF2B5EF4-FFF2-40B4-BE49-F238E27FC236}">
                  <a16:creationId xmlns:a16="http://schemas.microsoft.com/office/drawing/2014/main" id="{020A4100-545E-7AF3-A743-BBC3E85D45F7}"/>
                </a:ext>
              </a:extLst>
            </p:cNvPr>
            <p:cNvSpPr>
              <a:spLocks/>
            </p:cNvSpPr>
            <p:nvPr/>
          </p:nvSpPr>
          <p:spPr bwMode="auto">
            <a:xfrm flipH="1">
              <a:off x="1629631" y="5766386"/>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84" name="Freeform 383">
              <a:extLst>
                <a:ext uri="{FF2B5EF4-FFF2-40B4-BE49-F238E27FC236}">
                  <a16:creationId xmlns:a16="http://schemas.microsoft.com/office/drawing/2014/main" id="{F961D4E7-75A0-826F-A243-B8541335B20C}"/>
                </a:ext>
              </a:extLst>
            </p:cNvPr>
            <p:cNvSpPr>
              <a:spLocks/>
            </p:cNvSpPr>
            <p:nvPr/>
          </p:nvSpPr>
          <p:spPr bwMode="auto">
            <a:xfrm flipH="1">
              <a:off x="1885558" y="5766386"/>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85" name="Freeform 384">
              <a:extLst>
                <a:ext uri="{FF2B5EF4-FFF2-40B4-BE49-F238E27FC236}">
                  <a16:creationId xmlns:a16="http://schemas.microsoft.com/office/drawing/2014/main" id="{B628E81C-F944-571C-892D-FDB4EB111E26}"/>
                </a:ext>
              </a:extLst>
            </p:cNvPr>
            <p:cNvSpPr>
              <a:spLocks/>
            </p:cNvSpPr>
            <p:nvPr/>
          </p:nvSpPr>
          <p:spPr bwMode="auto">
            <a:xfrm flipH="1">
              <a:off x="2141485" y="5765791"/>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86" name="Freeform 385">
              <a:extLst>
                <a:ext uri="{FF2B5EF4-FFF2-40B4-BE49-F238E27FC236}">
                  <a16:creationId xmlns:a16="http://schemas.microsoft.com/office/drawing/2014/main" id="{98145295-81FE-08B2-1503-E6032E3D4C07}"/>
                </a:ext>
              </a:extLst>
            </p:cNvPr>
            <p:cNvSpPr>
              <a:spLocks/>
            </p:cNvSpPr>
            <p:nvPr/>
          </p:nvSpPr>
          <p:spPr bwMode="auto">
            <a:xfrm flipH="1">
              <a:off x="1373704" y="5765197"/>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87" name="Freeform 386">
              <a:extLst>
                <a:ext uri="{FF2B5EF4-FFF2-40B4-BE49-F238E27FC236}">
                  <a16:creationId xmlns:a16="http://schemas.microsoft.com/office/drawing/2014/main" id="{E220C9F3-631E-7C1A-A961-7389FAED0D20}"/>
                </a:ext>
              </a:extLst>
            </p:cNvPr>
            <p:cNvSpPr>
              <a:spLocks/>
            </p:cNvSpPr>
            <p:nvPr/>
          </p:nvSpPr>
          <p:spPr bwMode="auto">
            <a:xfrm flipH="1">
              <a:off x="2397412" y="5765791"/>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88" name="Freeform 387">
              <a:extLst>
                <a:ext uri="{FF2B5EF4-FFF2-40B4-BE49-F238E27FC236}">
                  <a16:creationId xmlns:a16="http://schemas.microsoft.com/office/drawing/2014/main" id="{DDC79D1A-3A5B-23C6-51CA-ABEA96B3A1BC}"/>
                </a:ext>
              </a:extLst>
            </p:cNvPr>
            <p:cNvSpPr>
              <a:spLocks/>
            </p:cNvSpPr>
            <p:nvPr/>
          </p:nvSpPr>
          <p:spPr bwMode="auto">
            <a:xfrm flipH="1">
              <a:off x="2653338" y="5765197"/>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90" name="Freeform 389">
              <a:extLst>
                <a:ext uri="{FF2B5EF4-FFF2-40B4-BE49-F238E27FC236}">
                  <a16:creationId xmlns:a16="http://schemas.microsoft.com/office/drawing/2014/main" id="{C3DD9CB0-D460-6486-3C45-741A15A181A8}"/>
                </a:ext>
              </a:extLst>
            </p:cNvPr>
            <p:cNvSpPr>
              <a:spLocks/>
            </p:cNvSpPr>
            <p:nvPr/>
          </p:nvSpPr>
          <p:spPr bwMode="auto">
            <a:xfrm flipH="1">
              <a:off x="2909265" y="5765791"/>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91" name="Freeform 390">
              <a:extLst>
                <a:ext uri="{FF2B5EF4-FFF2-40B4-BE49-F238E27FC236}">
                  <a16:creationId xmlns:a16="http://schemas.microsoft.com/office/drawing/2014/main" id="{4FB9A028-7CFE-4119-814A-869C685D50A2}"/>
                </a:ext>
              </a:extLst>
            </p:cNvPr>
            <p:cNvSpPr>
              <a:spLocks/>
            </p:cNvSpPr>
            <p:nvPr/>
          </p:nvSpPr>
          <p:spPr bwMode="auto">
            <a:xfrm flipH="1">
              <a:off x="3165193" y="5766386"/>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92" name="Freeform 391">
              <a:extLst>
                <a:ext uri="{FF2B5EF4-FFF2-40B4-BE49-F238E27FC236}">
                  <a16:creationId xmlns:a16="http://schemas.microsoft.com/office/drawing/2014/main" id="{14F563DE-8D10-1FF8-FA4C-2D5D95CFD212}"/>
                </a:ext>
              </a:extLst>
            </p:cNvPr>
            <p:cNvSpPr>
              <a:spLocks/>
            </p:cNvSpPr>
            <p:nvPr/>
          </p:nvSpPr>
          <p:spPr bwMode="auto">
            <a:xfrm flipH="1">
              <a:off x="1629631" y="6068708"/>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93" name="Freeform 392">
              <a:extLst>
                <a:ext uri="{FF2B5EF4-FFF2-40B4-BE49-F238E27FC236}">
                  <a16:creationId xmlns:a16="http://schemas.microsoft.com/office/drawing/2014/main" id="{E278C820-05D9-B7A0-8F25-950487278FDB}"/>
                </a:ext>
              </a:extLst>
            </p:cNvPr>
            <p:cNvSpPr>
              <a:spLocks/>
            </p:cNvSpPr>
            <p:nvPr/>
          </p:nvSpPr>
          <p:spPr bwMode="auto">
            <a:xfrm flipH="1">
              <a:off x="1885558" y="6068708"/>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94" name="Freeform 393">
              <a:extLst>
                <a:ext uri="{FF2B5EF4-FFF2-40B4-BE49-F238E27FC236}">
                  <a16:creationId xmlns:a16="http://schemas.microsoft.com/office/drawing/2014/main" id="{647A6A5E-97CD-CF81-683A-C13FF0CB4379}"/>
                </a:ext>
              </a:extLst>
            </p:cNvPr>
            <p:cNvSpPr>
              <a:spLocks/>
            </p:cNvSpPr>
            <p:nvPr/>
          </p:nvSpPr>
          <p:spPr bwMode="auto">
            <a:xfrm flipH="1">
              <a:off x="2141485" y="6068113"/>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95" name="Freeform 394">
              <a:extLst>
                <a:ext uri="{FF2B5EF4-FFF2-40B4-BE49-F238E27FC236}">
                  <a16:creationId xmlns:a16="http://schemas.microsoft.com/office/drawing/2014/main" id="{B33EF38C-532F-1E1A-4F4C-7B46D910E42B}"/>
                </a:ext>
              </a:extLst>
            </p:cNvPr>
            <p:cNvSpPr>
              <a:spLocks/>
            </p:cNvSpPr>
            <p:nvPr/>
          </p:nvSpPr>
          <p:spPr bwMode="auto">
            <a:xfrm flipH="1">
              <a:off x="1373704" y="6067519"/>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96" name="Freeform 395">
              <a:extLst>
                <a:ext uri="{FF2B5EF4-FFF2-40B4-BE49-F238E27FC236}">
                  <a16:creationId xmlns:a16="http://schemas.microsoft.com/office/drawing/2014/main" id="{4B9EF031-7659-87E7-2ECC-F769EB25163F}"/>
                </a:ext>
              </a:extLst>
            </p:cNvPr>
            <p:cNvSpPr>
              <a:spLocks/>
            </p:cNvSpPr>
            <p:nvPr/>
          </p:nvSpPr>
          <p:spPr bwMode="auto">
            <a:xfrm flipH="1">
              <a:off x="2397412" y="6068113"/>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399" name="Freeform 398">
              <a:extLst>
                <a:ext uri="{FF2B5EF4-FFF2-40B4-BE49-F238E27FC236}">
                  <a16:creationId xmlns:a16="http://schemas.microsoft.com/office/drawing/2014/main" id="{40A3C82A-21A0-3614-BD3F-D19C8AF5F893}"/>
                </a:ext>
              </a:extLst>
            </p:cNvPr>
            <p:cNvSpPr>
              <a:spLocks/>
            </p:cNvSpPr>
            <p:nvPr/>
          </p:nvSpPr>
          <p:spPr bwMode="auto">
            <a:xfrm flipH="1">
              <a:off x="2653338" y="6067519"/>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401" name="Freeform 400">
              <a:extLst>
                <a:ext uri="{FF2B5EF4-FFF2-40B4-BE49-F238E27FC236}">
                  <a16:creationId xmlns:a16="http://schemas.microsoft.com/office/drawing/2014/main" id="{CC86E2F8-BB03-39C5-21EC-8FBF2D931937}"/>
                </a:ext>
              </a:extLst>
            </p:cNvPr>
            <p:cNvSpPr>
              <a:spLocks/>
            </p:cNvSpPr>
            <p:nvPr/>
          </p:nvSpPr>
          <p:spPr bwMode="auto">
            <a:xfrm flipH="1">
              <a:off x="2909265" y="6068113"/>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402" name="Freeform 401">
              <a:extLst>
                <a:ext uri="{FF2B5EF4-FFF2-40B4-BE49-F238E27FC236}">
                  <a16:creationId xmlns:a16="http://schemas.microsoft.com/office/drawing/2014/main" id="{2224C2FD-FBA3-A08E-8E9F-9C7D0FF7FA4F}"/>
                </a:ext>
              </a:extLst>
            </p:cNvPr>
            <p:cNvSpPr>
              <a:spLocks/>
            </p:cNvSpPr>
            <p:nvPr/>
          </p:nvSpPr>
          <p:spPr bwMode="auto">
            <a:xfrm flipH="1">
              <a:off x="3165193" y="6068708"/>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403" name="Freeform 402">
              <a:extLst>
                <a:ext uri="{FF2B5EF4-FFF2-40B4-BE49-F238E27FC236}">
                  <a16:creationId xmlns:a16="http://schemas.microsoft.com/office/drawing/2014/main" id="{07FF0DCA-7E42-8450-1D6B-03F5A2A83BCE}"/>
                </a:ext>
              </a:extLst>
            </p:cNvPr>
            <p:cNvSpPr>
              <a:spLocks/>
            </p:cNvSpPr>
            <p:nvPr/>
          </p:nvSpPr>
          <p:spPr bwMode="auto">
            <a:xfrm flipH="1">
              <a:off x="3421120" y="6068708"/>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404" name="Freeform 403">
              <a:extLst>
                <a:ext uri="{FF2B5EF4-FFF2-40B4-BE49-F238E27FC236}">
                  <a16:creationId xmlns:a16="http://schemas.microsoft.com/office/drawing/2014/main" id="{0CC578CD-0E24-D3AC-86C3-7934C12A23F8}"/>
                </a:ext>
              </a:extLst>
            </p:cNvPr>
            <p:cNvSpPr>
              <a:spLocks/>
            </p:cNvSpPr>
            <p:nvPr/>
          </p:nvSpPr>
          <p:spPr bwMode="auto">
            <a:xfrm flipH="1">
              <a:off x="3677047" y="6068708"/>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405" name="Freeform 404">
              <a:extLst>
                <a:ext uri="{FF2B5EF4-FFF2-40B4-BE49-F238E27FC236}">
                  <a16:creationId xmlns:a16="http://schemas.microsoft.com/office/drawing/2014/main" id="{369538EC-9FC5-72F1-8D63-E27E7EE10570}"/>
                </a:ext>
              </a:extLst>
            </p:cNvPr>
            <p:cNvSpPr>
              <a:spLocks/>
            </p:cNvSpPr>
            <p:nvPr/>
          </p:nvSpPr>
          <p:spPr bwMode="auto">
            <a:xfrm flipH="1">
              <a:off x="3932974" y="6068113"/>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406" name="Freeform 405">
              <a:extLst>
                <a:ext uri="{FF2B5EF4-FFF2-40B4-BE49-F238E27FC236}">
                  <a16:creationId xmlns:a16="http://schemas.microsoft.com/office/drawing/2014/main" id="{9A7AF4C1-32DF-3A79-9BF2-2F036941A6DD}"/>
                </a:ext>
              </a:extLst>
            </p:cNvPr>
            <p:cNvSpPr>
              <a:spLocks/>
            </p:cNvSpPr>
            <p:nvPr/>
          </p:nvSpPr>
          <p:spPr bwMode="auto">
            <a:xfrm flipH="1">
              <a:off x="4188901" y="6069302"/>
              <a:ext cx="119728" cy="251528"/>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407" name="Freeform 406">
              <a:extLst>
                <a:ext uri="{FF2B5EF4-FFF2-40B4-BE49-F238E27FC236}">
                  <a16:creationId xmlns:a16="http://schemas.microsoft.com/office/drawing/2014/main" id="{32DA78CF-0A98-BF55-5CE9-6E5158D58409}"/>
                </a:ext>
              </a:extLst>
            </p:cNvPr>
            <p:cNvSpPr>
              <a:spLocks/>
            </p:cNvSpPr>
            <p:nvPr/>
          </p:nvSpPr>
          <p:spPr bwMode="auto">
            <a:xfrm flipH="1">
              <a:off x="4444828" y="6068113"/>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408" name="Freeform 407">
              <a:extLst>
                <a:ext uri="{FF2B5EF4-FFF2-40B4-BE49-F238E27FC236}">
                  <a16:creationId xmlns:a16="http://schemas.microsoft.com/office/drawing/2014/main" id="{4140A40C-3CB5-30AB-4BBA-62934F36B906}"/>
                </a:ext>
              </a:extLst>
            </p:cNvPr>
            <p:cNvSpPr>
              <a:spLocks/>
            </p:cNvSpPr>
            <p:nvPr/>
          </p:nvSpPr>
          <p:spPr bwMode="auto">
            <a:xfrm flipH="1">
              <a:off x="4700755" y="6068113"/>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409" name="Freeform 408">
              <a:extLst>
                <a:ext uri="{FF2B5EF4-FFF2-40B4-BE49-F238E27FC236}">
                  <a16:creationId xmlns:a16="http://schemas.microsoft.com/office/drawing/2014/main" id="{2A209B2D-0BFC-0322-930E-9CC9E970343D}"/>
                </a:ext>
              </a:extLst>
            </p:cNvPr>
            <p:cNvSpPr>
              <a:spLocks/>
            </p:cNvSpPr>
            <p:nvPr/>
          </p:nvSpPr>
          <p:spPr bwMode="auto">
            <a:xfrm flipH="1">
              <a:off x="4957784" y="6068113"/>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410" name="Freeform 409">
              <a:extLst>
                <a:ext uri="{FF2B5EF4-FFF2-40B4-BE49-F238E27FC236}">
                  <a16:creationId xmlns:a16="http://schemas.microsoft.com/office/drawing/2014/main" id="{81AD411B-F1A4-F676-44B0-EDCA2E3930E5}"/>
                </a:ext>
              </a:extLst>
            </p:cNvPr>
            <p:cNvSpPr>
              <a:spLocks/>
            </p:cNvSpPr>
            <p:nvPr/>
          </p:nvSpPr>
          <p:spPr bwMode="auto">
            <a:xfrm flipH="1">
              <a:off x="5213711" y="6068113"/>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411" name="TextBox 410">
              <a:extLst>
                <a:ext uri="{FF2B5EF4-FFF2-40B4-BE49-F238E27FC236}">
                  <a16:creationId xmlns:a16="http://schemas.microsoft.com/office/drawing/2014/main" id="{F813E66D-859C-172E-8E1D-2021AAD35D68}"/>
                </a:ext>
              </a:extLst>
            </p:cNvPr>
            <p:cNvSpPr txBox="1"/>
            <p:nvPr/>
          </p:nvSpPr>
          <p:spPr>
            <a:xfrm>
              <a:off x="3271026" y="5693885"/>
              <a:ext cx="631569" cy="40112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C000"/>
                  </a:solidFill>
                  <a:effectLst/>
                  <a:uLnTx/>
                  <a:uFillTx/>
                  <a:latin typeface="Arial"/>
                  <a:ea typeface="+mn-ea"/>
                  <a:cs typeface="+mn-cs"/>
                </a:rPr>
                <a:t>8x</a:t>
              </a:r>
            </a:p>
          </p:txBody>
        </p:sp>
        <p:sp>
          <p:nvSpPr>
            <p:cNvPr id="413" name="TextBox 412">
              <a:extLst>
                <a:ext uri="{FF2B5EF4-FFF2-40B4-BE49-F238E27FC236}">
                  <a16:creationId xmlns:a16="http://schemas.microsoft.com/office/drawing/2014/main" id="{AAFC128E-45D1-43CE-7BEA-0A21D374831E}"/>
                </a:ext>
              </a:extLst>
            </p:cNvPr>
            <p:cNvSpPr txBox="1"/>
            <p:nvPr/>
          </p:nvSpPr>
          <p:spPr>
            <a:xfrm>
              <a:off x="2245114" y="5411387"/>
              <a:ext cx="631569" cy="40112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C000"/>
                  </a:solidFill>
                  <a:effectLst/>
                  <a:uLnTx/>
                  <a:uFillTx/>
                  <a:latin typeface="Arial"/>
                  <a:ea typeface="+mn-ea"/>
                  <a:cs typeface="+mn-cs"/>
                </a:rPr>
                <a:t>4x</a:t>
              </a:r>
            </a:p>
          </p:txBody>
        </p:sp>
      </p:grpSp>
      <p:sp>
        <p:nvSpPr>
          <p:cNvPr id="378" name="TextBox 377">
            <a:extLst>
              <a:ext uri="{FF2B5EF4-FFF2-40B4-BE49-F238E27FC236}">
                <a16:creationId xmlns:a16="http://schemas.microsoft.com/office/drawing/2014/main" id="{FAF41DDA-E5D6-7F4A-D410-CBA280D09FAF}"/>
              </a:ext>
            </a:extLst>
          </p:cNvPr>
          <p:cNvSpPr txBox="1"/>
          <p:nvPr/>
        </p:nvSpPr>
        <p:spPr>
          <a:xfrm>
            <a:off x="5763338" y="3364861"/>
            <a:ext cx="2108269" cy="3400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75E77">
                    <a:lumMod val="20000"/>
                    <a:lumOff val="80000"/>
                  </a:srgbClr>
                </a:solidFill>
                <a:effectLst/>
                <a:uLnTx/>
                <a:uFillTx/>
                <a:latin typeface="Arial"/>
                <a:ea typeface="+mn-ea"/>
                <a:cs typeface="+mn-cs"/>
              </a:rPr>
              <a:t>pulse-train number</a:t>
            </a:r>
          </a:p>
        </p:txBody>
      </p:sp>
      <p:grpSp>
        <p:nvGrpSpPr>
          <p:cNvPr id="425" name="Group 424">
            <a:extLst>
              <a:ext uri="{FF2B5EF4-FFF2-40B4-BE49-F238E27FC236}">
                <a16:creationId xmlns:a16="http://schemas.microsoft.com/office/drawing/2014/main" id="{03728995-66E1-F74D-70B4-39731A2AB970}"/>
              </a:ext>
            </a:extLst>
          </p:cNvPr>
          <p:cNvGrpSpPr/>
          <p:nvPr/>
        </p:nvGrpSpPr>
        <p:grpSpPr>
          <a:xfrm>
            <a:off x="8794642" y="2444448"/>
            <a:ext cx="2740651" cy="820695"/>
            <a:chOff x="9434554" y="3302463"/>
            <a:chExt cx="4041141" cy="891336"/>
          </a:xfrm>
        </p:grpSpPr>
        <p:graphicFrame>
          <p:nvGraphicFramePr>
            <p:cNvPr id="421" name="Chart 420">
              <a:extLst>
                <a:ext uri="{FF2B5EF4-FFF2-40B4-BE49-F238E27FC236}">
                  <a16:creationId xmlns:a16="http://schemas.microsoft.com/office/drawing/2014/main" id="{59D12C86-5437-5744-7F83-598FB13D903B}"/>
                </a:ext>
              </a:extLst>
            </p:cNvPr>
            <p:cNvGraphicFramePr>
              <a:graphicFrameLocks/>
            </p:cNvGraphicFramePr>
            <p:nvPr/>
          </p:nvGraphicFramePr>
          <p:xfrm>
            <a:off x="9605472" y="3629565"/>
            <a:ext cx="2425984" cy="2519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23" name="Chart 422">
              <a:extLst>
                <a:ext uri="{FF2B5EF4-FFF2-40B4-BE49-F238E27FC236}">
                  <a16:creationId xmlns:a16="http://schemas.microsoft.com/office/drawing/2014/main" id="{EBC862CD-2A99-3C01-C5E2-3CD992A22514}"/>
                </a:ext>
              </a:extLst>
            </p:cNvPr>
            <p:cNvGraphicFramePr>
              <a:graphicFrameLocks/>
            </p:cNvGraphicFramePr>
            <p:nvPr/>
          </p:nvGraphicFramePr>
          <p:xfrm>
            <a:off x="9733658" y="3302463"/>
            <a:ext cx="1306486" cy="25199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24" name="Chart 423">
              <a:extLst>
                <a:ext uri="{FF2B5EF4-FFF2-40B4-BE49-F238E27FC236}">
                  <a16:creationId xmlns:a16="http://schemas.microsoft.com/office/drawing/2014/main" id="{44711F1B-D5F5-7F29-DE5A-AB3C3A73DC33}"/>
                </a:ext>
              </a:extLst>
            </p:cNvPr>
            <p:cNvGraphicFramePr>
              <a:graphicFrameLocks/>
            </p:cNvGraphicFramePr>
            <p:nvPr/>
          </p:nvGraphicFramePr>
          <p:xfrm>
            <a:off x="9434554" y="3941800"/>
            <a:ext cx="4041141" cy="251999"/>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435" name="Group 434">
            <a:extLst>
              <a:ext uri="{FF2B5EF4-FFF2-40B4-BE49-F238E27FC236}">
                <a16:creationId xmlns:a16="http://schemas.microsoft.com/office/drawing/2014/main" id="{839CA988-77C7-D097-E03D-97B73DD3E0B7}"/>
              </a:ext>
            </a:extLst>
          </p:cNvPr>
          <p:cNvGrpSpPr/>
          <p:nvPr/>
        </p:nvGrpSpPr>
        <p:grpSpPr>
          <a:xfrm>
            <a:off x="8794642" y="3759375"/>
            <a:ext cx="3268747" cy="782823"/>
            <a:chOff x="5050565" y="5311686"/>
            <a:chExt cx="4819828" cy="850205"/>
          </a:xfrm>
        </p:grpSpPr>
        <p:graphicFrame>
          <p:nvGraphicFramePr>
            <p:cNvPr id="427" name="Chart 426">
              <a:extLst>
                <a:ext uri="{FF2B5EF4-FFF2-40B4-BE49-F238E27FC236}">
                  <a16:creationId xmlns:a16="http://schemas.microsoft.com/office/drawing/2014/main" id="{B1E36694-DAE1-8A1F-6BA4-8242342C0530}"/>
                </a:ext>
              </a:extLst>
            </p:cNvPr>
            <p:cNvGraphicFramePr>
              <a:graphicFrameLocks/>
            </p:cNvGraphicFramePr>
            <p:nvPr/>
          </p:nvGraphicFramePr>
          <p:xfrm>
            <a:off x="5178749" y="5311686"/>
            <a:ext cx="1264779" cy="25199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28" name="Chart 427">
              <a:extLst>
                <a:ext uri="{FF2B5EF4-FFF2-40B4-BE49-F238E27FC236}">
                  <a16:creationId xmlns:a16="http://schemas.microsoft.com/office/drawing/2014/main" id="{29C66C15-7279-2430-04C0-708B814BB92F}"/>
                </a:ext>
              </a:extLst>
            </p:cNvPr>
            <p:cNvGraphicFramePr>
              <a:graphicFrameLocks/>
            </p:cNvGraphicFramePr>
            <p:nvPr/>
          </p:nvGraphicFramePr>
          <p:xfrm>
            <a:off x="5050565" y="5909892"/>
            <a:ext cx="4819828" cy="251999"/>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32" name="Chart 431">
              <a:extLst>
                <a:ext uri="{FF2B5EF4-FFF2-40B4-BE49-F238E27FC236}">
                  <a16:creationId xmlns:a16="http://schemas.microsoft.com/office/drawing/2014/main" id="{5006B455-44AA-AC32-5978-1C2B91F89DE2}"/>
                </a:ext>
              </a:extLst>
            </p:cNvPr>
            <p:cNvGraphicFramePr>
              <a:graphicFrameLocks/>
            </p:cNvGraphicFramePr>
            <p:nvPr/>
          </p:nvGraphicFramePr>
          <p:xfrm>
            <a:off x="5231048" y="5603645"/>
            <a:ext cx="2425984" cy="251999"/>
          </p:xfrm>
          <a:graphic>
            <a:graphicData uri="http://schemas.openxmlformats.org/drawingml/2006/chart">
              <c:chart xmlns:c="http://schemas.openxmlformats.org/drawingml/2006/chart" xmlns:r="http://schemas.openxmlformats.org/officeDocument/2006/relationships" r:id="rId8"/>
            </a:graphicData>
          </a:graphic>
        </p:graphicFrame>
      </p:grpSp>
      <p:sp>
        <p:nvSpPr>
          <p:cNvPr id="436" name="TextBox 435">
            <a:extLst>
              <a:ext uri="{FF2B5EF4-FFF2-40B4-BE49-F238E27FC236}">
                <a16:creationId xmlns:a16="http://schemas.microsoft.com/office/drawing/2014/main" id="{5822C20D-6C17-9A4A-4808-758AE6935BBD}"/>
              </a:ext>
            </a:extLst>
          </p:cNvPr>
          <p:cNvSpPr txBox="1"/>
          <p:nvPr/>
        </p:nvSpPr>
        <p:spPr>
          <a:xfrm>
            <a:off x="8945468" y="3393200"/>
            <a:ext cx="3031599" cy="3400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75E77">
                    <a:lumMod val="20000"/>
                    <a:lumOff val="80000"/>
                  </a:srgbClr>
                </a:solidFill>
                <a:effectLst/>
                <a:uLnTx/>
                <a:uFillTx/>
                <a:latin typeface="Arial"/>
                <a:ea typeface="+mn-ea"/>
                <a:cs typeface="+mn-cs"/>
              </a:rPr>
              <a:t>THz bandwidth (# of cycles)</a:t>
            </a:r>
          </a:p>
        </p:txBody>
      </p:sp>
      <p:grpSp>
        <p:nvGrpSpPr>
          <p:cNvPr id="439" name="Group 438">
            <a:extLst>
              <a:ext uri="{FF2B5EF4-FFF2-40B4-BE49-F238E27FC236}">
                <a16:creationId xmlns:a16="http://schemas.microsoft.com/office/drawing/2014/main" id="{DAB21544-3898-0126-BEE9-C4480F0D4729}"/>
              </a:ext>
            </a:extLst>
          </p:cNvPr>
          <p:cNvGrpSpPr/>
          <p:nvPr/>
        </p:nvGrpSpPr>
        <p:grpSpPr>
          <a:xfrm>
            <a:off x="8794642" y="1042425"/>
            <a:ext cx="1648664" cy="889845"/>
            <a:chOff x="8794642" y="1241375"/>
            <a:chExt cx="1648664" cy="966439"/>
          </a:xfrm>
        </p:grpSpPr>
        <p:graphicFrame>
          <p:nvGraphicFramePr>
            <p:cNvPr id="416" name="Chart 415">
              <a:extLst>
                <a:ext uri="{FF2B5EF4-FFF2-40B4-BE49-F238E27FC236}">
                  <a16:creationId xmlns:a16="http://schemas.microsoft.com/office/drawing/2014/main" id="{FE6C7317-1D86-AFE1-C69C-33AF11A0785C}"/>
                </a:ext>
              </a:extLst>
            </p:cNvPr>
            <p:cNvGraphicFramePr>
              <a:graphicFrameLocks/>
            </p:cNvGraphicFramePr>
            <p:nvPr/>
          </p:nvGraphicFramePr>
          <p:xfrm>
            <a:off x="8794642" y="1410277"/>
            <a:ext cx="1648664" cy="252329"/>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417" name="Chart 416">
              <a:extLst>
                <a:ext uri="{FF2B5EF4-FFF2-40B4-BE49-F238E27FC236}">
                  <a16:creationId xmlns:a16="http://schemas.microsoft.com/office/drawing/2014/main" id="{F8F8E588-15FE-DAB4-1493-E267D8472331}"/>
                </a:ext>
              </a:extLst>
            </p:cNvPr>
            <p:cNvGraphicFramePr>
              <a:graphicFrameLocks/>
            </p:cNvGraphicFramePr>
            <p:nvPr/>
          </p:nvGraphicFramePr>
          <p:xfrm>
            <a:off x="8794642" y="1241375"/>
            <a:ext cx="1648664" cy="86513"/>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437" name="Chart 436">
              <a:extLst>
                <a:ext uri="{FF2B5EF4-FFF2-40B4-BE49-F238E27FC236}">
                  <a16:creationId xmlns:a16="http://schemas.microsoft.com/office/drawing/2014/main" id="{500A4332-E28B-39AB-070F-7D3F4C347547}"/>
                </a:ext>
              </a:extLst>
            </p:cNvPr>
            <p:cNvGraphicFramePr>
              <a:graphicFrameLocks/>
            </p:cNvGraphicFramePr>
            <p:nvPr/>
          </p:nvGraphicFramePr>
          <p:xfrm>
            <a:off x="8794642" y="1693014"/>
            <a:ext cx="1648664" cy="514800"/>
          </p:xfrm>
          <a:graphic>
            <a:graphicData uri="http://schemas.openxmlformats.org/drawingml/2006/chart">
              <c:chart xmlns:c="http://schemas.openxmlformats.org/drawingml/2006/chart" xmlns:r="http://schemas.openxmlformats.org/officeDocument/2006/relationships" r:id="rId11"/>
            </a:graphicData>
          </a:graphic>
        </p:graphicFrame>
      </p:grpSp>
      <p:sp>
        <p:nvSpPr>
          <p:cNvPr id="3" name="Footer Placeholder 2">
            <a:extLst>
              <a:ext uri="{FF2B5EF4-FFF2-40B4-BE49-F238E27FC236}">
                <a16:creationId xmlns:a16="http://schemas.microsoft.com/office/drawing/2014/main" id="{D23DD5C7-7732-5A01-EF12-3A1DD90329A4}"/>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CBF27"/>
                </a:solidFill>
                <a:effectLst/>
                <a:uLnTx/>
                <a:uFillTx/>
                <a:latin typeface="Arial"/>
                <a:ea typeface="+mn-ea"/>
                <a:cs typeface="+mn-cs"/>
              </a:rPr>
              <a:t>N.H. Matlis | PhASE26 | Sept 21</a:t>
            </a:r>
            <a:endParaRPr kumimoji="0" lang="en-US" sz="1200" b="0" i="0" u="none" strike="noStrike" kern="1200" cap="none" spc="0" normalizeH="0" baseline="0" noProof="0" dirty="0">
              <a:ln>
                <a:noFill/>
              </a:ln>
              <a:solidFill>
                <a:srgbClr val="FCBF27"/>
              </a:solidFill>
              <a:effectLst/>
              <a:uLnTx/>
              <a:uFillTx/>
              <a:latin typeface="Arial"/>
              <a:ea typeface="+mn-ea"/>
              <a:cs typeface="+mn-cs"/>
            </a:endParaRPr>
          </a:p>
        </p:txBody>
      </p:sp>
      <p:sp>
        <p:nvSpPr>
          <p:cNvPr id="6" name="TextBox 5">
            <a:extLst>
              <a:ext uri="{FF2B5EF4-FFF2-40B4-BE49-F238E27FC236}">
                <a16:creationId xmlns:a16="http://schemas.microsoft.com/office/drawing/2014/main" id="{057AE9E4-9031-628E-123C-B147C5FD2E44}"/>
              </a:ext>
            </a:extLst>
          </p:cNvPr>
          <p:cNvSpPr txBox="1"/>
          <p:nvPr/>
        </p:nvSpPr>
        <p:spPr>
          <a:xfrm>
            <a:off x="7955785" y="4786648"/>
            <a:ext cx="1561646" cy="32485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sng" strike="noStrike" kern="1200" cap="none" spc="0" normalizeH="0" baseline="0" noProof="0" dirty="0">
                <a:ln>
                  <a:noFill/>
                </a:ln>
                <a:solidFill>
                  <a:srgbClr val="FFC000"/>
                </a:solidFill>
                <a:effectLst/>
                <a:uLnTx/>
                <a:uFillTx/>
                <a:latin typeface="Arial" charset="0"/>
                <a:ea typeface="ＭＳ Ｐゴシック" charset="0"/>
                <a:cs typeface="+mn-cs"/>
              </a:rPr>
              <a:t>E-fields Cancel</a:t>
            </a:r>
          </a:p>
        </p:txBody>
      </p:sp>
      <p:grpSp>
        <p:nvGrpSpPr>
          <p:cNvPr id="8" name="Group 7">
            <a:extLst>
              <a:ext uri="{FF2B5EF4-FFF2-40B4-BE49-F238E27FC236}">
                <a16:creationId xmlns:a16="http://schemas.microsoft.com/office/drawing/2014/main" id="{47D8E949-9943-A362-F00F-67B075CFBC8E}"/>
              </a:ext>
            </a:extLst>
          </p:cNvPr>
          <p:cNvGrpSpPr/>
          <p:nvPr/>
        </p:nvGrpSpPr>
        <p:grpSpPr>
          <a:xfrm>
            <a:off x="8759799" y="5145410"/>
            <a:ext cx="719151" cy="899487"/>
            <a:chOff x="9152044" y="4486095"/>
            <a:chExt cx="719151" cy="937416"/>
          </a:xfrm>
        </p:grpSpPr>
        <p:sp>
          <p:nvSpPr>
            <p:cNvPr id="26" name="Freeform 81">
              <a:extLst>
                <a:ext uri="{FF2B5EF4-FFF2-40B4-BE49-F238E27FC236}">
                  <a16:creationId xmlns:a16="http://schemas.microsoft.com/office/drawing/2014/main" id="{0BAECD19-BD9A-BEA6-8F3F-7CFF91EA21FC}"/>
                </a:ext>
              </a:extLst>
            </p:cNvPr>
            <p:cNvSpPr>
              <a:spLocks/>
            </p:cNvSpPr>
            <p:nvPr/>
          </p:nvSpPr>
          <p:spPr bwMode="auto">
            <a:xfrm rot="10800000" flipH="1" flipV="1">
              <a:off x="9152044" y="5191553"/>
              <a:ext cx="464918" cy="230228"/>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58" h="10000">
                  <a:moveTo>
                    <a:pt x="5211" y="10000"/>
                  </a:moveTo>
                  <a:lnTo>
                    <a:pt x="0" y="9943"/>
                  </a:lnTo>
                  <a:cubicBezTo>
                    <a:pt x="1247" y="8672"/>
                    <a:pt x="9087" y="-8"/>
                    <a:pt x="9955" y="1"/>
                  </a:cubicBezTo>
                  <a:cubicBezTo>
                    <a:pt x="10823" y="10"/>
                    <a:pt x="5983" y="8453"/>
                    <a:pt x="5211" y="10000"/>
                  </a:cubicBezTo>
                  <a:close/>
                </a:path>
              </a:pathLst>
            </a:custGeom>
            <a:solidFill>
              <a:srgbClr val="F8949A">
                <a:alpha val="80000"/>
              </a:srgbClr>
            </a:solidFill>
            <a:ln w="6350">
              <a:solidFill>
                <a:srgbClr val="FF0000">
                  <a:alpha val="75000"/>
                </a:srgbClr>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sp>
          <p:nvSpPr>
            <p:cNvPr id="33" name="Freeform 81">
              <a:extLst>
                <a:ext uri="{FF2B5EF4-FFF2-40B4-BE49-F238E27FC236}">
                  <a16:creationId xmlns:a16="http://schemas.microsoft.com/office/drawing/2014/main" id="{E6F7A3EF-FFF9-56B2-7A7B-8ECFD882B22F}"/>
                </a:ext>
              </a:extLst>
            </p:cNvPr>
            <p:cNvSpPr>
              <a:spLocks/>
            </p:cNvSpPr>
            <p:nvPr/>
          </p:nvSpPr>
          <p:spPr bwMode="auto">
            <a:xfrm rot="10800000" flipH="1" flipV="1">
              <a:off x="9155157" y="4618577"/>
              <a:ext cx="236134" cy="804934"/>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40" name="Straight Connector 39">
              <a:extLst>
                <a:ext uri="{FF2B5EF4-FFF2-40B4-BE49-F238E27FC236}">
                  <a16:creationId xmlns:a16="http://schemas.microsoft.com/office/drawing/2014/main" id="{B93CB978-C319-5211-EABA-166E2978ADBD}"/>
                </a:ext>
              </a:extLst>
            </p:cNvPr>
            <p:cNvCxnSpPr/>
            <p:nvPr/>
          </p:nvCxnSpPr>
          <p:spPr>
            <a:xfrm>
              <a:off x="9154336" y="5423511"/>
              <a:ext cx="716859" cy="0"/>
            </a:xfrm>
            <a:prstGeom prst="line">
              <a:avLst/>
            </a:prstGeom>
            <a:ln w="19050">
              <a:solidFill>
                <a:srgbClr val="BF9BFD"/>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97770996-BC32-79CD-D27C-0B820655D87F}"/>
                </a:ext>
              </a:extLst>
            </p:cNvPr>
            <p:cNvCxnSpPr/>
            <p:nvPr/>
          </p:nvCxnSpPr>
          <p:spPr>
            <a:xfrm flipV="1">
              <a:off x="9295742" y="5154024"/>
              <a:ext cx="376134" cy="2633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67666D2D-632C-3825-A922-FF176B703F07}"/>
                </a:ext>
              </a:extLst>
            </p:cNvPr>
            <p:cNvCxnSpPr/>
            <p:nvPr/>
          </p:nvCxnSpPr>
          <p:spPr>
            <a:xfrm flipV="1">
              <a:off x="9292025" y="4554415"/>
              <a:ext cx="0" cy="869096"/>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2A18468E-2452-5441-DF17-B0C72352F427}"/>
                    </a:ext>
                  </a:extLst>
                </p:cNvPr>
                <p:cNvSpPr txBox="1"/>
                <p:nvPr/>
              </p:nvSpPr>
              <p:spPr>
                <a:xfrm>
                  <a:off x="9641877" y="5053114"/>
                  <a:ext cx="208208" cy="3136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𝐸</m:t>
                            </m:r>
                          </m:e>
                        </m:acc>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466" name="TextBox 465">
                  <a:extLst>
                    <a:ext uri="{FF2B5EF4-FFF2-40B4-BE49-F238E27FC236}">
                      <a16:creationId xmlns:a16="http://schemas.microsoft.com/office/drawing/2014/main" id="{7127C791-800A-6038-DAA4-633ABC8940A8}"/>
                    </a:ext>
                  </a:extLst>
                </p:cNvPr>
                <p:cNvSpPr txBox="1">
                  <a:spLocks noRot="1" noChangeAspect="1" noMove="1" noResize="1" noEditPoints="1" noAdjustHandles="1" noChangeArrowheads="1" noChangeShapeType="1" noTextEdit="1"/>
                </p:cNvSpPr>
                <p:nvPr/>
              </p:nvSpPr>
              <p:spPr>
                <a:xfrm>
                  <a:off x="9641877" y="5053114"/>
                  <a:ext cx="208208" cy="313608"/>
                </a:xfrm>
                <a:prstGeom prst="rect">
                  <a:avLst/>
                </a:prstGeom>
                <a:blipFill>
                  <a:blip r:embed="rId12"/>
                  <a:stretch>
                    <a:fillRect l="-23529" r="-23529" b="-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6EF28CA1-6B0B-6F30-07A6-BF82E4796ED7}"/>
                    </a:ext>
                  </a:extLst>
                </p:cNvPr>
                <p:cNvSpPr txBox="1"/>
                <p:nvPr/>
              </p:nvSpPr>
              <p:spPr>
                <a:xfrm>
                  <a:off x="9353381" y="4486095"/>
                  <a:ext cx="213453" cy="3136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8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t>𝐵</m:t>
                            </m:r>
                          </m:e>
                        </m:acc>
                      </m:oMath>
                    </m:oMathPara>
                  </a14:m>
                  <a:endParaRPr kumimoji="0" lang="en-US" sz="1800" b="0" i="0" u="none" strike="noStrike" kern="1200" cap="none" spc="0" normalizeH="0" baseline="0" noProof="0" dirty="0">
                    <a:ln>
                      <a:noFill/>
                    </a:ln>
                    <a:solidFill>
                      <a:srgbClr val="00B0F0"/>
                    </a:solidFill>
                    <a:effectLst/>
                    <a:uLnTx/>
                    <a:uFillTx/>
                    <a:latin typeface="Calibri" panose="020F0502020204030204"/>
                    <a:ea typeface="+mn-ea"/>
                    <a:cs typeface="+mn-cs"/>
                  </a:endParaRPr>
                </a:p>
              </p:txBody>
            </p:sp>
          </mc:Choice>
          <mc:Fallback xmlns="">
            <p:sp>
              <p:nvSpPr>
                <p:cNvPr id="470" name="TextBox 469">
                  <a:extLst>
                    <a:ext uri="{FF2B5EF4-FFF2-40B4-BE49-F238E27FC236}">
                      <a16:creationId xmlns:a16="http://schemas.microsoft.com/office/drawing/2014/main" id="{43BF855F-0AA6-CC9D-C5F9-B5B75493747B}"/>
                    </a:ext>
                  </a:extLst>
                </p:cNvPr>
                <p:cNvSpPr txBox="1">
                  <a:spLocks noRot="1" noChangeAspect="1" noMove="1" noResize="1" noEditPoints="1" noAdjustHandles="1" noChangeArrowheads="1" noChangeShapeType="1" noTextEdit="1"/>
                </p:cNvSpPr>
                <p:nvPr/>
              </p:nvSpPr>
              <p:spPr>
                <a:xfrm>
                  <a:off x="9353381" y="4486095"/>
                  <a:ext cx="213453" cy="313608"/>
                </a:xfrm>
                <a:prstGeom prst="rect">
                  <a:avLst/>
                </a:prstGeom>
                <a:blipFill>
                  <a:blip r:embed="rId13"/>
                  <a:stretch>
                    <a:fillRect l="-22222" r="-16667" b="-8000"/>
                  </a:stretch>
                </a:blipFill>
              </p:spPr>
              <p:txBody>
                <a:bodyPr/>
                <a:lstStyle/>
                <a:p>
                  <a:r>
                    <a:rPr lang="en-US">
                      <a:noFill/>
                    </a:rPr>
                    <a:t> </a:t>
                  </a:r>
                </a:p>
              </p:txBody>
            </p:sp>
          </mc:Fallback>
        </mc:AlternateContent>
      </p:grpSp>
      <p:grpSp>
        <p:nvGrpSpPr>
          <p:cNvPr id="9" name="Group 8">
            <a:extLst>
              <a:ext uri="{FF2B5EF4-FFF2-40B4-BE49-F238E27FC236}">
                <a16:creationId xmlns:a16="http://schemas.microsoft.com/office/drawing/2014/main" id="{2D2B08FD-0647-48C3-8203-B5976C8507D5}"/>
              </a:ext>
            </a:extLst>
          </p:cNvPr>
          <p:cNvGrpSpPr/>
          <p:nvPr/>
        </p:nvGrpSpPr>
        <p:grpSpPr>
          <a:xfrm>
            <a:off x="8142155" y="5206223"/>
            <a:ext cx="781236" cy="1365188"/>
            <a:chOff x="8364741" y="4594241"/>
            <a:chExt cx="798495" cy="1454185"/>
          </a:xfrm>
        </p:grpSpPr>
        <p:sp>
          <p:nvSpPr>
            <p:cNvPr id="10" name="Freeform 81">
              <a:extLst>
                <a:ext uri="{FF2B5EF4-FFF2-40B4-BE49-F238E27FC236}">
                  <a16:creationId xmlns:a16="http://schemas.microsoft.com/office/drawing/2014/main" id="{4F8E699C-79D2-484C-5F60-FBF1A52F6BC4}"/>
                </a:ext>
              </a:extLst>
            </p:cNvPr>
            <p:cNvSpPr>
              <a:spLocks/>
            </p:cNvSpPr>
            <p:nvPr/>
          </p:nvSpPr>
          <p:spPr bwMode="auto">
            <a:xfrm rot="10800000" flipH="1" flipV="1">
              <a:off x="8450697" y="5579770"/>
              <a:ext cx="712539" cy="428569"/>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 name="connsiteX0" fmla="*/ 15404 w 15432"/>
                <a:gd name="connsiteY0" fmla="*/ 114 h 19234"/>
                <a:gd name="connsiteX1" fmla="*/ 10193 w 15432"/>
                <a:gd name="connsiteY1" fmla="*/ 57 h 19234"/>
                <a:gd name="connsiteX2" fmla="*/ 44 w 15432"/>
                <a:gd name="connsiteY2" fmla="*/ 19234 h 19234"/>
                <a:gd name="connsiteX3" fmla="*/ 15404 w 15432"/>
                <a:gd name="connsiteY3" fmla="*/ 114 h 19234"/>
                <a:gd name="connsiteX0" fmla="*/ 15404 w 15404"/>
                <a:gd name="connsiteY0" fmla="*/ 114 h 19234"/>
                <a:gd name="connsiteX1" fmla="*/ 10193 w 15404"/>
                <a:gd name="connsiteY1" fmla="*/ 57 h 19234"/>
                <a:gd name="connsiteX2" fmla="*/ 44 w 15404"/>
                <a:gd name="connsiteY2" fmla="*/ 19234 h 19234"/>
                <a:gd name="connsiteX3" fmla="*/ 15404 w 15404"/>
                <a:gd name="connsiteY3" fmla="*/ 114 h 19234"/>
                <a:gd name="connsiteX0" fmla="*/ 15415 w 15415"/>
                <a:gd name="connsiteY0" fmla="*/ 57 h 19177"/>
                <a:gd name="connsiteX1" fmla="*/ 10204 w 15415"/>
                <a:gd name="connsiteY1" fmla="*/ 0 h 19177"/>
                <a:gd name="connsiteX2" fmla="*/ 55 w 15415"/>
                <a:gd name="connsiteY2" fmla="*/ 19177 h 19177"/>
                <a:gd name="connsiteX3" fmla="*/ 15415 w 15415"/>
                <a:gd name="connsiteY3" fmla="*/ 57 h 19177"/>
                <a:gd name="connsiteX0" fmla="*/ 15415 w 15415"/>
                <a:gd name="connsiteY0" fmla="*/ 57 h 18615"/>
                <a:gd name="connsiteX1" fmla="*/ 10204 w 15415"/>
                <a:gd name="connsiteY1" fmla="*/ 0 h 18615"/>
                <a:gd name="connsiteX2" fmla="*/ 55 w 15415"/>
                <a:gd name="connsiteY2" fmla="*/ 18615 h 18615"/>
                <a:gd name="connsiteX3" fmla="*/ 15415 w 15415"/>
                <a:gd name="connsiteY3" fmla="*/ 57 h 18615"/>
              </a:gdLst>
              <a:ahLst/>
              <a:cxnLst>
                <a:cxn ang="0">
                  <a:pos x="connsiteX0" y="connsiteY0"/>
                </a:cxn>
                <a:cxn ang="0">
                  <a:pos x="connsiteX1" y="connsiteY1"/>
                </a:cxn>
                <a:cxn ang="0">
                  <a:pos x="connsiteX2" y="connsiteY2"/>
                </a:cxn>
                <a:cxn ang="0">
                  <a:pos x="connsiteX3" y="connsiteY3"/>
                </a:cxn>
              </a:cxnLst>
              <a:rect l="l" t="t" r="r" b="b"/>
              <a:pathLst>
                <a:path w="15415" h="18615">
                  <a:moveTo>
                    <a:pt x="15415" y="57"/>
                  </a:moveTo>
                  <a:lnTo>
                    <a:pt x="10204" y="0"/>
                  </a:lnTo>
                  <a:cubicBezTo>
                    <a:pt x="8745" y="2569"/>
                    <a:pt x="-813" y="18606"/>
                    <a:pt x="55" y="18615"/>
                  </a:cubicBezTo>
                  <a:cubicBezTo>
                    <a:pt x="923" y="18624"/>
                    <a:pt x="13015" y="3193"/>
                    <a:pt x="15415" y="57"/>
                  </a:cubicBezTo>
                  <a:close/>
                </a:path>
              </a:pathLst>
            </a:custGeom>
            <a:solidFill>
              <a:srgbClr val="F8949A">
                <a:alpha val="80000"/>
              </a:srgbClr>
            </a:solidFill>
            <a:ln w="6350">
              <a:solidFill>
                <a:srgbClr val="FF0000"/>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9" name="Straight Arrow Connector 18">
              <a:extLst>
                <a:ext uri="{FF2B5EF4-FFF2-40B4-BE49-F238E27FC236}">
                  <a16:creationId xmlns:a16="http://schemas.microsoft.com/office/drawing/2014/main" id="{B54FFAB8-C3C2-FD28-0E1A-7A8696989736}"/>
                </a:ext>
              </a:extLst>
            </p:cNvPr>
            <p:cNvCxnSpPr/>
            <p:nvPr/>
          </p:nvCxnSpPr>
          <p:spPr>
            <a:xfrm flipH="1">
              <a:off x="8393258" y="5579927"/>
              <a:ext cx="669088" cy="46849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Freeform 81">
              <a:extLst>
                <a:ext uri="{FF2B5EF4-FFF2-40B4-BE49-F238E27FC236}">
                  <a16:creationId xmlns:a16="http://schemas.microsoft.com/office/drawing/2014/main" id="{F2F9AAE8-50FD-88A3-7083-EA809AB248E9}"/>
                </a:ext>
              </a:extLst>
            </p:cNvPr>
            <p:cNvSpPr>
              <a:spLocks/>
            </p:cNvSpPr>
            <p:nvPr/>
          </p:nvSpPr>
          <p:spPr bwMode="auto">
            <a:xfrm rot="10800000" flipH="1" flipV="1">
              <a:off x="8925477" y="4667254"/>
              <a:ext cx="236134" cy="914244"/>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21" name="Straight Arrow Connector 20">
              <a:extLst>
                <a:ext uri="{FF2B5EF4-FFF2-40B4-BE49-F238E27FC236}">
                  <a16:creationId xmlns:a16="http://schemas.microsoft.com/office/drawing/2014/main" id="{2B89440C-C6FB-3AF6-C4FD-B7298044662B}"/>
                </a:ext>
              </a:extLst>
            </p:cNvPr>
            <p:cNvCxnSpPr/>
            <p:nvPr/>
          </p:nvCxnSpPr>
          <p:spPr>
            <a:xfrm flipV="1">
              <a:off x="9062345" y="4594241"/>
              <a:ext cx="0" cy="987257"/>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F30CB65-CA1F-72FC-A40E-59280DF6BB9F}"/>
                </a:ext>
              </a:extLst>
            </p:cNvPr>
            <p:cNvCxnSpPr/>
            <p:nvPr/>
          </p:nvCxnSpPr>
          <p:spPr>
            <a:xfrm>
              <a:off x="8550958" y="5581497"/>
              <a:ext cx="609274" cy="0"/>
            </a:xfrm>
            <a:prstGeom prst="line">
              <a:avLst/>
            </a:prstGeom>
            <a:ln w="19050">
              <a:solidFill>
                <a:srgbClr val="BF9BFD"/>
              </a:solidFill>
              <a:headEnd type="stealth" w="lg" len="lg"/>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421C58D-D1DA-007D-0A97-650D695E4805}"/>
                    </a:ext>
                  </a:extLst>
                </p:cNvPr>
                <p:cNvSpPr txBox="1"/>
                <p:nvPr/>
              </p:nvSpPr>
              <p:spPr>
                <a:xfrm>
                  <a:off x="8772240" y="4628639"/>
                  <a:ext cx="216074" cy="31746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8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t>𝐵</m:t>
                            </m:r>
                          </m:e>
                        </m:acc>
                      </m:oMath>
                    </m:oMathPara>
                  </a14:m>
                  <a:endParaRPr kumimoji="0" lang="en-US" sz="1800" b="0" i="0" u="none" strike="noStrike" kern="1200" cap="none" spc="0" normalizeH="0" baseline="0" noProof="0" dirty="0">
                    <a:ln>
                      <a:noFill/>
                    </a:ln>
                    <a:solidFill>
                      <a:srgbClr val="00B0F0"/>
                    </a:solidFill>
                    <a:effectLst/>
                    <a:uLnTx/>
                    <a:uFillTx/>
                    <a:latin typeface="Calibri" panose="020F0502020204030204"/>
                    <a:ea typeface="+mn-ea"/>
                    <a:cs typeface="+mn-cs"/>
                  </a:endParaRPr>
                </a:p>
              </p:txBody>
            </p:sp>
          </mc:Choice>
          <mc:Fallback xmlns="">
            <p:sp>
              <p:nvSpPr>
                <p:cNvPr id="469" name="TextBox 468">
                  <a:extLst>
                    <a:ext uri="{FF2B5EF4-FFF2-40B4-BE49-F238E27FC236}">
                      <a16:creationId xmlns:a16="http://schemas.microsoft.com/office/drawing/2014/main" id="{C73A7707-B520-C003-DAA3-41C6C5D99B67}"/>
                    </a:ext>
                  </a:extLst>
                </p:cNvPr>
                <p:cNvSpPr txBox="1">
                  <a:spLocks noRot="1" noChangeAspect="1" noMove="1" noResize="1" noEditPoints="1" noAdjustHandles="1" noChangeArrowheads="1" noChangeShapeType="1" noTextEdit="1"/>
                </p:cNvSpPr>
                <p:nvPr/>
              </p:nvSpPr>
              <p:spPr>
                <a:xfrm>
                  <a:off x="8772240" y="4628639"/>
                  <a:ext cx="216074" cy="317460"/>
                </a:xfrm>
                <a:prstGeom prst="rect">
                  <a:avLst/>
                </a:prstGeom>
                <a:blipFill>
                  <a:blip r:embed="rId14"/>
                  <a:stretch>
                    <a:fillRect l="-23529" r="-23529" b="-38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951F8E8-693D-ABDF-940F-5D119B5504EA}"/>
                    </a:ext>
                  </a:extLst>
                </p:cNvPr>
                <p:cNvSpPr txBox="1"/>
                <p:nvPr/>
              </p:nvSpPr>
              <p:spPr>
                <a:xfrm>
                  <a:off x="8364741" y="5631285"/>
                  <a:ext cx="208208" cy="3136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𝐸</m:t>
                            </m:r>
                          </m:e>
                        </m:acc>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471" name="TextBox 470">
                  <a:extLst>
                    <a:ext uri="{FF2B5EF4-FFF2-40B4-BE49-F238E27FC236}">
                      <a16:creationId xmlns:a16="http://schemas.microsoft.com/office/drawing/2014/main" id="{8ED522EF-0CAB-140B-3E4E-421895EA46AB}"/>
                    </a:ext>
                  </a:extLst>
                </p:cNvPr>
                <p:cNvSpPr txBox="1">
                  <a:spLocks noRot="1" noChangeAspect="1" noMove="1" noResize="1" noEditPoints="1" noAdjustHandles="1" noChangeArrowheads="1" noChangeShapeType="1" noTextEdit="1"/>
                </p:cNvSpPr>
                <p:nvPr/>
              </p:nvSpPr>
              <p:spPr>
                <a:xfrm>
                  <a:off x="8364741" y="5631285"/>
                  <a:ext cx="208208" cy="313608"/>
                </a:xfrm>
                <a:prstGeom prst="rect">
                  <a:avLst/>
                </a:prstGeom>
                <a:blipFill>
                  <a:blip r:embed="rId15"/>
                  <a:stretch>
                    <a:fillRect l="-31250" r="-25000" b="-8000"/>
                  </a:stretch>
                </a:blipFill>
              </p:spPr>
              <p:txBody>
                <a:bodyPr/>
                <a:lstStyle/>
                <a:p>
                  <a:r>
                    <a:rPr lang="en-US">
                      <a:noFill/>
                    </a:rPr>
                    <a:t> </a:t>
                  </a:r>
                </a:p>
              </p:txBody>
            </p:sp>
          </mc:Fallback>
        </mc:AlternateContent>
      </p:grpSp>
      <p:sp>
        <p:nvSpPr>
          <p:cNvPr id="492" name="TextBox 491">
            <a:extLst>
              <a:ext uri="{FF2B5EF4-FFF2-40B4-BE49-F238E27FC236}">
                <a16:creationId xmlns:a16="http://schemas.microsoft.com/office/drawing/2014/main" id="{E71ED31B-A79C-1791-C70E-0D194B69663C}"/>
              </a:ext>
            </a:extLst>
          </p:cNvPr>
          <p:cNvSpPr txBox="1"/>
          <p:nvPr/>
        </p:nvSpPr>
        <p:spPr>
          <a:xfrm>
            <a:off x="5940723" y="5461769"/>
            <a:ext cx="130907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75E77">
                    <a:lumMod val="20000"/>
                    <a:lumOff val="80000"/>
                  </a:srgbClr>
                </a:solidFill>
                <a:effectLst/>
                <a:uLnTx/>
                <a:uFillTx/>
                <a:latin typeface="Arial"/>
                <a:ea typeface="+mn-ea"/>
                <a:cs typeface="+mn-cs"/>
              </a:rPr>
              <a:t>Field Type:</a:t>
            </a:r>
          </a:p>
        </p:txBody>
      </p:sp>
      <p:grpSp>
        <p:nvGrpSpPr>
          <p:cNvPr id="494" name="Group 493">
            <a:extLst>
              <a:ext uri="{FF2B5EF4-FFF2-40B4-BE49-F238E27FC236}">
                <a16:creationId xmlns:a16="http://schemas.microsoft.com/office/drawing/2014/main" id="{9FC270CA-8372-E0F6-24D7-16110476485F}"/>
              </a:ext>
            </a:extLst>
          </p:cNvPr>
          <p:cNvGrpSpPr/>
          <p:nvPr/>
        </p:nvGrpSpPr>
        <p:grpSpPr>
          <a:xfrm>
            <a:off x="9800695" y="4789048"/>
            <a:ext cx="2208067" cy="1772413"/>
            <a:chOff x="9800695" y="4789048"/>
            <a:chExt cx="2208067" cy="1772413"/>
          </a:xfrm>
        </p:grpSpPr>
        <p:sp>
          <p:nvSpPr>
            <p:cNvPr id="56" name="TextBox 55">
              <a:extLst>
                <a:ext uri="{FF2B5EF4-FFF2-40B4-BE49-F238E27FC236}">
                  <a16:creationId xmlns:a16="http://schemas.microsoft.com/office/drawing/2014/main" id="{30B56C5E-E665-2183-D39A-77347D6C86B0}"/>
                </a:ext>
              </a:extLst>
            </p:cNvPr>
            <p:cNvSpPr txBox="1"/>
            <p:nvPr/>
          </p:nvSpPr>
          <p:spPr>
            <a:xfrm>
              <a:off x="9800695" y="4789048"/>
              <a:ext cx="867545"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sng" strike="noStrike" kern="1200" cap="none" spc="0" normalizeH="0" baseline="0" noProof="0" dirty="0">
                  <a:ln>
                    <a:noFill/>
                  </a:ln>
                  <a:solidFill>
                    <a:srgbClr val="FFC000"/>
                  </a:solidFill>
                  <a:effectLst/>
                  <a:uLnTx/>
                  <a:uFillTx/>
                  <a:latin typeface="Arial" charset="0"/>
                  <a:ea typeface="ＭＳ Ｐゴシック" charset="0"/>
                  <a:cs typeface="+mn-cs"/>
                </a:rPr>
                <a:t>B-fields</a:t>
              </a:r>
              <a:endParaRPr kumimoji="0" lang="en-US" sz="1600" b="0" i="0" u="none" strike="noStrike" kern="1200" cap="none" spc="0" normalizeH="0" baseline="0" noProof="0" dirty="0">
                <a:ln>
                  <a:noFill/>
                </a:ln>
                <a:solidFill>
                  <a:srgbClr val="FFC000"/>
                </a:solidFill>
                <a:effectLst/>
                <a:uLnTx/>
                <a:uFillTx/>
                <a:latin typeface="Arial" charset="0"/>
                <a:ea typeface="ＭＳ Ｐゴシック" charset="0"/>
                <a:cs typeface="+mn-cs"/>
              </a:endParaRPr>
            </a:p>
          </p:txBody>
        </p:sp>
        <p:grpSp>
          <p:nvGrpSpPr>
            <p:cNvPr id="57" name="Group 56">
              <a:extLst>
                <a:ext uri="{FF2B5EF4-FFF2-40B4-BE49-F238E27FC236}">
                  <a16:creationId xmlns:a16="http://schemas.microsoft.com/office/drawing/2014/main" id="{2807CB99-139C-F8AA-C562-E22494D64FC1}"/>
                </a:ext>
              </a:extLst>
            </p:cNvPr>
            <p:cNvGrpSpPr/>
            <p:nvPr/>
          </p:nvGrpSpPr>
          <p:grpSpPr>
            <a:xfrm>
              <a:off x="10276330" y="4791480"/>
              <a:ext cx="1095948" cy="1769981"/>
              <a:chOff x="10306104" y="4467284"/>
              <a:chExt cx="1095948" cy="1947071"/>
            </a:xfrm>
          </p:grpSpPr>
          <p:grpSp>
            <p:nvGrpSpPr>
              <p:cNvPr id="58" name="Group 57">
                <a:extLst>
                  <a:ext uri="{FF2B5EF4-FFF2-40B4-BE49-F238E27FC236}">
                    <a16:creationId xmlns:a16="http://schemas.microsoft.com/office/drawing/2014/main" id="{EA929DF1-CF06-96A6-ACBA-5F67902C08B7}"/>
                  </a:ext>
                </a:extLst>
              </p:cNvPr>
              <p:cNvGrpSpPr/>
              <p:nvPr/>
            </p:nvGrpSpPr>
            <p:grpSpPr>
              <a:xfrm>
                <a:off x="10306104" y="5146256"/>
                <a:ext cx="906062" cy="1268099"/>
                <a:chOff x="6253171" y="4525866"/>
                <a:chExt cx="1007460" cy="1410011"/>
              </a:xfrm>
            </p:grpSpPr>
            <p:grpSp>
              <p:nvGrpSpPr>
                <p:cNvPr id="480" name="Group 479">
                  <a:extLst>
                    <a:ext uri="{FF2B5EF4-FFF2-40B4-BE49-F238E27FC236}">
                      <a16:creationId xmlns:a16="http://schemas.microsoft.com/office/drawing/2014/main" id="{C255032A-98DB-E851-BFA6-B05F3E24F3C9}"/>
                    </a:ext>
                  </a:extLst>
                </p:cNvPr>
                <p:cNvGrpSpPr/>
                <p:nvPr/>
              </p:nvGrpSpPr>
              <p:grpSpPr>
                <a:xfrm flipV="1">
                  <a:off x="6669602" y="4838136"/>
                  <a:ext cx="262560" cy="1097741"/>
                  <a:chOff x="4111031" y="3170712"/>
                  <a:chExt cx="422469" cy="1766308"/>
                </a:xfrm>
              </p:grpSpPr>
              <p:sp>
                <p:nvSpPr>
                  <p:cNvPr id="484" name="Freeform 81">
                    <a:extLst>
                      <a:ext uri="{FF2B5EF4-FFF2-40B4-BE49-F238E27FC236}">
                        <a16:creationId xmlns:a16="http://schemas.microsoft.com/office/drawing/2014/main" id="{4AAA8679-7223-C557-1715-786C9C7356F7}"/>
                      </a:ext>
                    </a:extLst>
                  </p:cNvPr>
                  <p:cNvSpPr>
                    <a:spLocks/>
                  </p:cNvSpPr>
                  <p:nvPr/>
                </p:nvSpPr>
                <p:spPr bwMode="auto">
                  <a:xfrm rot="10800000" flipH="1" flipV="1">
                    <a:off x="4111031" y="3301340"/>
                    <a:ext cx="422469" cy="1635680"/>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485" name="Straight Arrow Connector 484">
                    <a:extLst>
                      <a:ext uri="{FF2B5EF4-FFF2-40B4-BE49-F238E27FC236}">
                        <a16:creationId xmlns:a16="http://schemas.microsoft.com/office/drawing/2014/main" id="{10215573-1D8C-6E19-FE04-6381C12609A4}"/>
                      </a:ext>
                    </a:extLst>
                  </p:cNvPr>
                  <p:cNvCxnSpPr/>
                  <p:nvPr/>
                </p:nvCxnSpPr>
                <p:spPr>
                  <a:xfrm flipV="1">
                    <a:off x="4355903" y="3170712"/>
                    <a:ext cx="0" cy="1766308"/>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81" name="Straight Connector 480">
                  <a:extLst>
                    <a:ext uri="{FF2B5EF4-FFF2-40B4-BE49-F238E27FC236}">
                      <a16:creationId xmlns:a16="http://schemas.microsoft.com/office/drawing/2014/main" id="{6265250E-42CC-4772-DA47-2AA2C7DF87E6}"/>
                    </a:ext>
                  </a:extLst>
                </p:cNvPr>
                <p:cNvCxnSpPr/>
                <p:nvPr/>
              </p:nvCxnSpPr>
              <p:spPr>
                <a:xfrm>
                  <a:off x="6253171" y="4836199"/>
                  <a:ext cx="677458" cy="0"/>
                </a:xfrm>
                <a:prstGeom prst="line">
                  <a:avLst/>
                </a:prstGeom>
                <a:ln w="19050">
                  <a:solidFill>
                    <a:srgbClr val="BF9BFD"/>
                  </a:solidFill>
                  <a:headEnd type="stealth" w="lg" len="lg"/>
                  <a:tailEnd type="none"/>
                </a:ln>
              </p:spPr>
              <p:style>
                <a:lnRef idx="1">
                  <a:schemeClr val="accent1"/>
                </a:lnRef>
                <a:fillRef idx="0">
                  <a:schemeClr val="accent1"/>
                </a:fillRef>
                <a:effectRef idx="0">
                  <a:schemeClr val="accent1"/>
                </a:effectRef>
                <a:fontRef idx="minor">
                  <a:schemeClr val="tx1"/>
                </a:fontRef>
              </p:style>
            </p:cxnSp>
            <p:sp>
              <p:nvSpPr>
                <p:cNvPr id="482" name="Freeform 81">
                  <a:extLst>
                    <a:ext uri="{FF2B5EF4-FFF2-40B4-BE49-F238E27FC236}">
                      <a16:creationId xmlns:a16="http://schemas.microsoft.com/office/drawing/2014/main" id="{353CCD0F-B364-800A-17FB-11567718C924}"/>
                    </a:ext>
                  </a:extLst>
                </p:cNvPr>
                <p:cNvSpPr>
                  <a:spLocks/>
                </p:cNvSpPr>
                <p:nvPr/>
              </p:nvSpPr>
              <p:spPr bwMode="auto">
                <a:xfrm rot="10800000" flipH="1" flipV="1">
                  <a:off x="6661460" y="4572815"/>
                  <a:ext cx="539048" cy="265592"/>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 name="connsiteX0" fmla="*/ 5211 w 10488"/>
                    <a:gd name="connsiteY0" fmla="*/ 10375 h 10375"/>
                    <a:gd name="connsiteX1" fmla="*/ 0 w 10488"/>
                    <a:gd name="connsiteY1" fmla="*/ 10318 h 10375"/>
                    <a:gd name="connsiteX2" fmla="*/ 10392 w 10488"/>
                    <a:gd name="connsiteY2" fmla="*/ 0 h 10375"/>
                    <a:gd name="connsiteX3" fmla="*/ 5211 w 10488"/>
                    <a:gd name="connsiteY3" fmla="*/ 10375 h 10375"/>
                  </a:gdLst>
                  <a:ahLst/>
                  <a:cxnLst>
                    <a:cxn ang="0">
                      <a:pos x="connsiteX0" y="connsiteY0"/>
                    </a:cxn>
                    <a:cxn ang="0">
                      <a:pos x="connsiteX1" y="connsiteY1"/>
                    </a:cxn>
                    <a:cxn ang="0">
                      <a:pos x="connsiteX2" y="connsiteY2"/>
                    </a:cxn>
                    <a:cxn ang="0">
                      <a:pos x="connsiteX3" y="connsiteY3"/>
                    </a:cxn>
                  </a:cxnLst>
                  <a:rect l="l" t="t" r="r" b="b"/>
                  <a:pathLst>
                    <a:path w="10488" h="10375">
                      <a:moveTo>
                        <a:pt x="5211" y="10375"/>
                      </a:moveTo>
                      <a:lnTo>
                        <a:pt x="0" y="10318"/>
                      </a:lnTo>
                      <a:cubicBezTo>
                        <a:pt x="1247" y="9047"/>
                        <a:pt x="9524" y="-9"/>
                        <a:pt x="10392" y="0"/>
                      </a:cubicBezTo>
                      <a:cubicBezTo>
                        <a:pt x="11260" y="9"/>
                        <a:pt x="5983" y="8828"/>
                        <a:pt x="5211" y="10375"/>
                      </a:cubicBezTo>
                      <a:close/>
                    </a:path>
                  </a:pathLst>
                </a:custGeom>
                <a:solidFill>
                  <a:srgbClr val="F8949A">
                    <a:alpha val="80000"/>
                  </a:srgbClr>
                </a:solidFill>
                <a:ln w="6350">
                  <a:solidFill>
                    <a:srgbClr val="FF0000"/>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483" name="Straight Arrow Connector 482">
                  <a:extLst>
                    <a:ext uri="{FF2B5EF4-FFF2-40B4-BE49-F238E27FC236}">
                      <a16:creationId xmlns:a16="http://schemas.microsoft.com/office/drawing/2014/main" id="{9C0EA765-418D-6AA5-0A9B-C47A73453EF5}"/>
                    </a:ext>
                  </a:extLst>
                </p:cNvPr>
                <p:cNvCxnSpPr/>
                <p:nvPr/>
              </p:nvCxnSpPr>
              <p:spPr>
                <a:xfrm flipV="1">
                  <a:off x="6821239" y="4525866"/>
                  <a:ext cx="439392" cy="30766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988D3CDD-9BA3-1E2B-95E4-9A2DC8359BC9}"/>
                      </a:ext>
                    </a:extLst>
                  </p:cNvPr>
                  <p:cNvSpPr txBox="1"/>
                  <p:nvPr/>
                </p:nvSpPr>
                <p:spPr>
                  <a:xfrm>
                    <a:off x="10885070" y="4519596"/>
                    <a:ext cx="213452" cy="3136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8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t>𝐵</m:t>
                              </m:r>
                            </m:e>
                          </m:acc>
                        </m:oMath>
                      </m:oMathPara>
                    </a14:m>
                    <a:endParaRPr kumimoji="0" lang="en-US" sz="1800" b="0" i="0" u="none" strike="noStrike" kern="1200" cap="none" spc="0" normalizeH="0" baseline="0" noProof="0" dirty="0">
                      <a:ln>
                        <a:noFill/>
                      </a:ln>
                      <a:solidFill>
                        <a:srgbClr val="00B0F0"/>
                      </a:solidFill>
                      <a:effectLst/>
                      <a:uLnTx/>
                      <a:uFillTx/>
                      <a:latin typeface="Calibri" panose="020F0502020204030204"/>
                      <a:ea typeface="+mn-ea"/>
                      <a:cs typeface="+mn-cs"/>
                    </a:endParaRPr>
                  </a:p>
                </p:txBody>
              </p:sp>
            </mc:Choice>
            <mc:Fallback xmlns="">
              <p:sp>
                <p:nvSpPr>
                  <p:cNvPr id="493" name="TextBox 492">
                    <a:extLst>
                      <a:ext uri="{FF2B5EF4-FFF2-40B4-BE49-F238E27FC236}">
                        <a16:creationId xmlns:a16="http://schemas.microsoft.com/office/drawing/2014/main" id="{4111034F-3F51-DC2E-D440-EFA72EF4AD0A}"/>
                      </a:ext>
                    </a:extLst>
                  </p:cNvPr>
                  <p:cNvSpPr txBox="1">
                    <a:spLocks noRot="1" noChangeAspect="1" noMove="1" noResize="1" noEditPoints="1" noAdjustHandles="1" noChangeArrowheads="1" noChangeShapeType="1" noTextEdit="1"/>
                  </p:cNvSpPr>
                  <p:nvPr/>
                </p:nvSpPr>
                <p:spPr>
                  <a:xfrm>
                    <a:off x="10885070" y="4519596"/>
                    <a:ext cx="213452" cy="313608"/>
                  </a:xfrm>
                  <a:prstGeom prst="rect">
                    <a:avLst/>
                  </a:prstGeom>
                  <a:blipFill>
                    <a:blip r:embed="rId17"/>
                    <a:stretch>
                      <a:fillRect l="-22222" r="-16667" b="-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C19CF25C-B6FA-64E4-FB19-94BD44857649}"/>
                      </a:ext>
                    </a:extLst>
                  </p:cNvPr>
                  <p:cNvSpPr txBox="1"/>
                  <p:nvPr/>
                </p:nvSpPr>
                <p:spPr>
                  <a:xfrm>
                    <a:off x="10506287" y="5711552"/>
                    <a:ext cx="213452" cy="3136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8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t>𝐵</m:t>
                              </m:r>
                            </m:e>
                          </m:acc>
                        </m:oMath>
                      </m:oMathPara>
                    </a14:m>
                    <a:endParaRPr kumimoji="0" lang="en-US" sz="1800" b="0" i="0" u="none" strike="noStrike" kern="1200" cap="none" spc="0" normalizeH="0" baseline="0" noProof="0" dirty="0">
                      <a:ln>
                        <a:noFill/>
                      </a:ln>
                      <a:solidFill>
                        <a:srgbClr val="00B0F0"/>
                      </a:solidFill>
                      <a:effectLst/>
                      <a:uLnTx/>
                      <a:uFillTx/>
                      <a:latin typeface="Calibri" panose="020F0502020204030204"/>
                      <a:ea typeface="+mn-ea"/>
                      <a:cs typeface="+mn-cs"/>
                    </a:endParaRPr>
                  </a:p>
                </p:txBody>
              </p:sp>
            </mc:Choice>
            <mc:Fallback xmlns="">
              <p:sp>
                <p:nvSpPr>
                  <p:cNvPr id="494" name="TextBox 493">
                    <a:extLst>
                      <a:ext uri="{FF2B5EF4-FFF2-40B4-BE49-F238E27FC236}">
                        <a16:creationId xmlns:a16="http://schemas.microsoft.com/office/drawing/2014/main" id="{65E9F8C7-94FF-DD6E-222C-CBBDC68BD75B}"/>
                      </a:ext>
                    </a:extLst>
                  </p:cNvPr>
                  <p:cNvSpPr txBox="1">
                    <a:spLocks noRot="1" noChangeAspect="1" noMove="1" noResize="1" noEditPoints="1" noAdjustHandles="1" noChangeArrowheads="1" noChangeShapeType="1" noTextEdit="1"/>
                  </p:cNvSpPr>
                  <p:nvPr/>
                </p:nvSpPr>
                <p:spPr>
                  <a:xfrm>
                    <a:off x="10506287" y="5711552"/>
                    <a:ext cx="213452" cy="313608"/>
                  </a:xfrm>
                  <a:prstGeom prst="rect">
                    <a:avLst/>
                  </a:prstGeom>
                  <a:blipFill>
                    <a:blip r:embed="rId18"/>
                    <a:stretch>
                      <a:fillRect l="-16667" r="-22222" b="-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7ACA01DF-CF84-D2C1-5073-B0E940984ED1}"/>
                      </a:ext>
                    </a:extLst>
                  </p:cNvPr>
                  <p:cNvSpPr txBox="1"/>
                  <p:nvPr/>
                </p:nvSpPr>
                <p:spPr>
                  <a:xfrm>
                    <a:off x="11091785" y="4753948"/>
                    <a:ext cx="208208" cy="3136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𝐸</m:t>
                              </m:r>
                            </m:e>
                          </m:acc>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496" name="TextBox 495">
                    <a:extLst>
                      <a:ext uri="{FF2B5EF4-FFF2-40B4-BE49-F238E27FC236}">
                        <a16:creationId xmlns:a16="http://schemas.microsoft.com/office/drawing/2014/main" id="{4F7EF785-739D-D0DC-C09A-7F61D45DC242}"/>
                      </a:ext>
                    </a:extLst>
                  </p:cNvPr>
                  <p:cNvSpPr txBox="1">
                    <a:spLocks noRot="1" noChangeAspect="1" noMove="1" noResize="1" noEditPoints="1" noAdjustHandles="1" noChangeArrowheads="1" noChangeShapeType="1" noTextEdit="1"/>
                  </p:cNvSpPr>
                  <p:nvPr/>
                </p:nvSpPr>
                <p:spPr>
                  <a:xfrm>
                    <a:off x="11091785" y="4753948"/>
                    <a:ext cx="208208" cy="313608"/>
                  </a:xfrm>
                  <a:prstGeom prst="rect">
                    <a:avLst/>
                  </a:prstGeom>
                  <a:blipFill>
                    <a:blip r:embed="rId19"/>
                    <a:stretch>
                      <a:fillRect l="-16667" r="-16667" b="-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B35093F9-AE14-9369-FB98-FFDC9C0A4A72}"/>
                      </a:ext>
                    </a:extLst>
                  </p:cNvPr>
                  <p:cNvSpPr txBox="1"/>
                  <p:nvPr/>
                </p:nvSpPr>
                <p:spPr>
                  <a:xfrm>
                    <a:off x="11052736" y="5255864"/>
                    <a:ext cx="208208" cy="3136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acc>
                            <m:accPr>
                              <m:chr m:val="⃑"/>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𝐸</m:t>
                              </m:r>
                            </m:e>
                          </m:acc>
                        </m:oMath>
                      </m:oMathPara>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498" name="TextBox 497">
                    <a:extLst>
                      <a:ext uri="{FF2B5EF4-FFF2-40B4-BE49-F238E27FC236}">
                        <a16:creationId xmlns:a16="http://schemas.microsoft.com/office/drawing/2014/main" id="{901EF4E9-56DB-DE49-AF3F-9AF0BC2DAAB9}"/>
                      </a:ext>
                    </a:extLst>
                  </p:cNvPr>
                  <p:cNvSpPr txBox="1">
                    <a:spLocks noRot="1" noChangeAspect="1" noMove="1" noResize="1" noEditPoints="1" noAdjustHandles="1" noChangeArrowheads="1" noChangeShapeType="1" noTextEdit="1"/>
                  </p:cNvSpPr>
                  <p:nvPr/>
                </p:nvSpPr>
                <p:spPr>
                  <a:xfrm>
                    <a:off x="11052736" y="5255864"/>
                    <a:ext cx="208208" cy="313608"/>
                  </a:xfrm>
                  <a:prstGeom prst="rect">
                    <a:avLst/>
                  </a:prstGeom>
                  <a:blipFill>
                    <a:blip r:embed="rId20"/>
                    <a:stretch>
                      <a:fillRect l="-29412" r="-17647" b="-7692"/>
                    </a:stretch>
                  </a:blipFill>
                </p:spPr>
                <p:txBody>
                  <a:bodyPr/>
                  <a:lstStyle/>
                  <a:p>
                    <a:r>
                      <a:rPr lang="en-US">
                        <a:noFill/>
                      </a:rPr>
                      <a:t> </a:t>
                    </a:r>
                  </a:p>
                </p:txBody>
              </p:sp>
            </mc:Fallback>
          </mc:AlternateContent>
          <p:grpSp>
            <p:nvGrpSpPr>
              <p:cNvPr id="472" name="Group 471">
                <a:extLst>
                  <a:ext uri="{FF2B5EF4-FFF2-40B4-BE49-F238E27FC236}">
                    <a16:creationId xmlns:a16="http://schemas.microsoft.com/office/drawing/2014/main" id="{39026E47-F8EC-6ACB-2CCD-EF0C967DA7EC}"/>
                  </a:ext>
                </a:extLst>
              </p:cNvPr>
              <p:cNvGrpSpPr/>
              <p:nvPr/>
            </p:nvGrpSpPr>
            <p:grpSpPr>
              <a:xfrm>
                <a:off x="10682903" y="4467284"/>
                <a:ext cx="719149" cy="869097"/>
                <a:chOff x="6921525" y="3694176"/>
                <a:chExt cx="799630" cy="966357"/>
              </a:xfrm>
            </p:grpSpPr>
            <p:sp>
              <p:nvSpPr>
                <p:cNvPr id="474" name="Freeform 81">
                  <a:extLst>
                    <a:ext uri="{FF2B5EF4-FFF2-40B4-BE49-F238E27FC236}">
                      <a16:creationId xmlns:a16="http://schemas.microsoft.com/office/drawing/2014/main" id="{DBE6B305-79A1-7866-B296-D24B39847973}"/>
                    </a:ext>
                  </a:extLst>
                </p:cNvPr>
                <p:cNvSpPr>
                  <a:spLocks/>
                </p:cNvSpPr>
                <p:nvPr/>
              </p:nvSpPr>
              <p:spPr bwMode="auto">
                <a:xfrm rot="10800000" flipH="1" flipV="1">
                  <a:off x="6921525" y="4402617"/>
                  <a:ext cx="516947" cy="255993"/>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58" h="10000">
                      <a:moveTo>
                        <a:pt x="5211" y="10000"/>
                      </a:moveTo>
                      <a:lnTo>
                        <a:pt x="0" y="9943"/>
                      </a:lnTo>
                      <a:cubicBezTo>
                        <a:pt x="1247" y="8672"/>
                        <a:pt x="9087" y="-8"/>
                        <a:pt x="9955" y="1"/>
                      </a:cubicBezTo>
                      <a:cubicBezTo>
                        <a:pt x="10823" y="10"/>
                        <a:pt x="5983" y="8453"/>
                        <a:pt x="5211" y="10000"/>
                      </a:cubicBezTo>
                      <a:close/>
                    </a:path>
                  </a:pathLst>
                </a:custGeom>
                <a:solidFill>
                  <a:srgbClr val="F8949A">
                    <a:alpha val="80000"/>
                  </a:srgbClr>
                </a:solidFill>
                <a:ln w="6350">
                  <a:solidFill>
                    <a:srgbClr val="FF0000"/>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sp>
              <p:nvSpPr>
                <p:cNvPr id="476" name="Freeform 81">
                  <a:extLst>
                    <a:ext uri="{FF2B5EF4-FFF2-40B4-BE49-F238E27FC236}">
                      <a16:creationId xmlns:a16="http://schemas.microsoft.com/office/drawing/2014/main" id="{A6C8E3E1-2A8A-D6A7-1A9D-F67A44F2E3FC}"/>
                    </a:ext>
                  </a:extLst>
                </p:cNvPr>
                <p:cNvSpPr>
                  <a:spLocks/>
                </p:cNvSpPr>
                <p:nvPr/>
              </p:nvSpPr>
              <p:spPr bwMode="auto">
                <a:xfrm rot="10800000" flipH="1" flipV="1">
                  <a:off x="6924985" y="3765518"/>
                  <a:ext cx="262560" cy="895015"/>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477" name="Straight Connector 476">
                  <a:extLst>
                    <a:ext uri="{FF2B5EF4-FFF2-40B4-BE49-F238E27FC236}">
                      <a16:creationId xmlns:a16="http://schemas.microsoft.com/office/drawing/2014/main" id="{893A7827-A4E3-6D96-C408-47416AB94F12}"/>
                    </a:ext>
                  </a:extLst>
                </p:cNvPr>
                <p:cNvCxnSpPr/>
                <p:nvPr/>
              </p:nvCxnSpPr>
              <p:spPr>
                <a:xfrm>
                  <a:off x="6924073" y="4660533"/>
                  <a:ext cx="797082" cy="0"/>
                </a:xfrm>
                <a:prstGeom prst="line">
                  <a:avLst/>
                </a:prstGeom>
                <a:ln w="19050">
                  <a:solidFill>
                    <a:srgbClr val="BF9BFD"/>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478" name="Straight Arrow Connector 477">
                  <a:extLst>
                    <a:ext uri="{FF2B5EF4-FFF2-40B4-BE49-F238E27FC236}">
                      <a16:creationId xmlns:a16="http://schemas.microsoft.com/office/drawing/2014/main" id="{2E5704FF-FED9-EE22-8D12-9AE6EFE80327}"/>
                    </a:ext>
                  </a:extLst>
                </p:cNvPr>
                <p:cNvCxnSpPr/>
                <p:nvPr/>
              </p:nvCxnSpPr>
              <p:spPr>
                <a:xfrm flipV="1">
                  <a:off x="7081304" y="4360887"/>
                  <a:ext cx="418228" cy="29284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79" name="Straight Arrow Connector 478">
                  <a:extLst>
                    <a:ext uri="{FF2B5EF4-FFF2-40B4-BE49-F238E27FC236}">
                      <a16:creationId xmlns:a16="http://schemas.microsoft.com/office/drawing/2014/main" id="{D08C0B23-91B5-2BDD-0FDC-F7493C72DF98}"/>
                    </a:ext>
                  </a:extLst>
                </p:cNvPr>
                <p:cNvCxnSpPr/>
                <p:nvPr/>
              </p:nvCxnSpPr>
              <p:spPr>
                <a:xfrm flipV="1">
                  <a:off x="7077171" y="3694176"/>
                  <a:ext cx="0" cy="966357"/>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493" name="TextBox 492">
              <a:extLst>
                <a:ext uri="{FF2B5EF4-FFF2-40B4-BE49-F238E27FC236}">
                  <a16:creationId xmlns:a16="http://schemas.microsoft.com/office/drawing/2014/main" id="{FAC7260E-25FE-CBD4-006B-0965DE714D34}"/>
                </a:ext>
              </a:extLst>
            </p:cNvPr>
            <p:cNvSpPr txBox="1"/>
            <p:nvPr/>
          </p:nvSpPr>
          <p:spPr>
            <a:xfrm>
              <a:off x="11187703" y="4789048"/>
              <a:ext cx="821059"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sng" strike="noStrike" kern="1200" cap="none" spc="0" normalizeH="0" baseline="0" noProof="0" dirty="0">
                  <a:ln>
                    <a:noFill/>
                  </a:ln>
                  <a:solidFill>
                    <a:srgbClr val="FFC000"/>
                  </a:solidFill>
                  <a:effectLst/>
                  <a:uLnTx/>
                  <a:uFillTx/>
                  <a:latin typeface="Arial" charset="0"/>
                  <a:ea typeface="ＭＳ Ｐゴシック" charset="0"/>
                  <a:cs typeface="+mn-cs"/>
                </a:rPr>
                <a:t>Cancel</a:t>
              </a:r>
              <a:endParaRPr kumimoji="0" lang="en-US" sz="1600" b="0" i="0" u="none" strike="noStrike" kern="1200" cap="none" spc="0" normalizeH="0" baseline="0" noProof="0" dirty="0">
                <a:ln>
                  <a:noFill/>
                </a:ln>
                <a:solidFill>
                  <a:srgbClr val="FFC000"/>
                </a:solidFill>
                <a:effectLst/>
                <a:uLnTx/>
                <a:uFillTx/>
                <a:latin typeface="Arial" charset="0"/>
                <a:ea typeface="ＭＳ Ｐゴシック" charset="0"/>
                <a:cs typeface="+mn-cs"/>
              </a:endParaRPr>
            </a:p>
          </p:txBody>
        </p:sp>
      </p:grpSp>
    </p:spTree>
    <p:extLst>
      <p:ext uri="{BB962C8B-B14F-4D97-AF65-F5344CB8AC3E}">
        <p14:creationId xmlns:p14="http://schemas.microsoft.com/office/powerpoint/2010/main" val="3674814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E3D67-1B77-68DB-8773-ACD73B69B11D}"/>
            </a:ext>
          </a:extLst>
        </p:cNvPr>
        <p:cNvGrpSpPr/>
        <p:nvPr/>
      </p:nvGrpSpPr>
      <p:grpSpPr>
        <a:xfrm>
          <a:off x="0" y="0"/>
          <a:ext cx="0" cy="0"/>
          <a:chOff x="0" y="0"/>
          <a:chExt cx="0" cy="0"/>
        </a:xfrm>
      </p:grpSpPr>
      <p:grpSp>
        <p:nvGrpSpPr>
          <p:cNvPr id="90" name="Group 89">
            <a:extLst>
              <a:ext uri="{FF2B5EF4-FFF2-40B4-BE49-F238E27FC236}">
                <a16:creationId xmlns:a16="http://schemas.microsoft.com/office/drawing/2014/main" id="{BD173EFF-6FBE-1948-4E43-2F2CE64AD54D}"/>
              </a:ext>
            </a:extLst>
          </p:cNvPr>
          <p:cNvGrpSpPr/>
          <p:nvPr/>
        </p:nvGrpSpPr>
        <p:grpSpPr>
          <a:xfrm>
            <a:off x="3509888" y="1015788"/>
            <a:ext cx="6756440" cy="5308118"/>
            <a:chOff x="3509888" y="1015788"/>
            <a:chExt cx="6756440" cy="5308118"/>
          </a:xfrm>
        </p:grpSpPr>
        <p:sp>
          <p:nvSpPr>
            <p:cNvPr id="72" name="Rounded Rectangle 454">
              <a:extLst>
                <a:ext uri="{FF2B5EF4-FFF2-40B4-BE49-F238E27FC236}">
                  <a16:creationId xmlns:a16="http://schemas.microsoft.com/office/drawing/2014/main" id="{B071B955-1688-1EAD-E2F5-0C7EB54AE50A}"/>
                </a:ext>
              </a:extLst>
            </p:cNvPr>
            <p:cNvSpPr/>
            <p:nvPr/>
          </p:nvSpPr>
          <p:spPr>
            <a:xfrm>
              <a:off x="3509888" y="1376363"/>
              <a:ext cx="6756440" cy="4602956"/>
            </a:xfrm>
            <a:prstGeom prst="roundRect">
              <a:avLst>
                <a:gd name="adj" fmla="val 9861"/>
              </a:avLst>
            </a:prstGeom>
            <a:solidFill>
              <a:srgbClr val="FFFF00">
                <a:alpha val="28907"/>
              </a:srgb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FCFFDA94-3D88-2220-6A5C-D784D73D2FEE}"/>
                </a:ext>
              </a:extLst>
            </p:cNvPr>
            <p:cNvPicPr>
              <a:picLocks noChangeAspect="1"/>
            </p:cNvPicPr>
            <p:nvPr/>
          </p:nvPicPr>
          <p:blipFill>
            <a:blip r:embed="rId2"/>
            <a:stretch>
              <a:fillRect/>
            </a:stretch>
          </p:blipFill>
          <p:spPr>
            <a:xfrm>
              <a:off x="4741726" y="1492025"/>
              <a:ext cx="3243151" cy="2278593"/>
            </a:xfrm>
            <a:prstGeom prst="rect">
              <a:avLst/>
            </a:prstGeom>
          </p:spPr>
        </p:pic>
        <p:sp>
          <p:nvSpPr>
            <p:cNvPr id="2" name="TextBox 1">
              <a:extLst>
                <a:ext uri="{FF2B5EF4-FFF2-40B4-BE49-F238E27FC236}">
                  <a16:creationId xmlns:a16="http://schemas.microsoft.com/office/drawing/2014/main" id="{EBFB977C-6631-5C93-840E-1AF400C357FD}"/>
                </a:ext>
              </a:extLst>
            </p:cNvPr>
            <p:cNvSpPr txBox="1"/>
            <p:nvPr/>
          </p:nvSpPr>
          <p:spPr>
            <a:xfrm>
              <a:off x="4450338" y="6046907"/>
              <a:ext cx="331751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00"/>
                  </a:solidFill>
                  <a:effectLst/>
                  <a:uLnTx/>
                  <a:uFillTx/>
                  <a:latin typeface="Arial"/>
                  <a:ea typeface="+mn-ea"/>
                  <a:cs typeface="+mn-cs"/>
                </a:rPr>
                <a:t>T. Luo et al., Nature Commun. </a:t>
              </a:r>
              <a:r>
                <a:rPr kumimoji="0" lang="en-US" sz="1200" b="1" i="0" u="none" strike="noStrike" kern="1200" cap="none" spc="0" normalizeH="0" baseline="0" noProof="0" dirty="0">
                  <a:ln>
                    <a:noFill/>
                  </a:ln>
                  <a:solidFill>
                    <a:srgbClr val="FFFF00"/>
                  </a:solidFill>
                  <a:effectLst/>
                  <a:uLnTx/>
                  <a:uFillTx/>
                  <a:latin typeface="Arial"/>
                  <a:ea typeface="+mn-ea"/>
                  <a:cs typeface="+mn-cs"/>
                </a:rPr>
                <a:t>16</a:t>
              </a:r>
              <a:r>
                <a:rPr kumimoji="0" lang="en-US" sz="1200" b="0" i="0" u="none" strike="noStrike" kern="1200" cap="none" spc="0" normalizeH="0" baseline="0" noProof="0" dirty="0">
                  <a:ln>
                    <a:noFill/>
                  </a:ln>
                  <a:solidFill>
                    <a:srgbClr val="FFFF00"/>
                  </a:solidFill>
                  <a:effectLst/>
                  <a:uLnTx/>
                  <a:uFillTx/>
                  <a:latin typeface="Arial"/>
                  <a:ea typeface="+mn-ea"/>
                  <a:cs typeface="+mn-cs"/>
                </a:rPr>
                <a:t>,6863 (2025)</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B6A3392B-8049-328C-35A7-C3BF7F4B8928}"/>
                    </a:ext>
                  </a:extLst>
                </p:cNvPr>
                <p:cNvSpPr txBox="1"/>
                <p:nvPr/>
              </p:nvSpPr>
              <p:spPr>
                <a:xfrm>
                  <a:off x="3621157" y="1015788"/>
                  <a:ext cx="50661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rPr>
                    <a:t>THz </a:t>
                  </a:r>
                  <a14:m>
                    <m:oMath xmlns:m="http://schemas.openxmlformats.org/officeDocument/2006/math">
                      <m:sSub>
                        <m:sSubPr>
                          <m:ctrlPr>
                            <a:rPr kumimoji="0" lang="en-US" sz="1800" b="0" i="1" u="none" strike="noStrike" kern="1200" cap="none" spc="0" normalizeH="0" baseline="0" noProof="0">
                              <a:ln>
                                <a:noFill/>
                              </a:ln>
                              <a:solidFill>
                                <a:srgbClr val="FFFF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rgbClr val="FFFF00"/>
                              </a:solidFill>
                              <a:effectLst/>
                              <a:uLnTx/>
                              <a:uFillTx/>
                              <a:latin typeface="Cambria Math" panose="02040503050406030204" pitchFamily="18" charset="0"/>
                              <a:ea typeface="+mn-ea"/>
                              <a:cs typeface="+mn-cs"/>
                            </a:rPr>
                            <m:t>𝐸</m:t>
                          </m:r>
                        </m:e>
                        <m:sub>
                          <m:r>
                            <a:rPr kumimoji="0" lang="en-US" sz="1800" b="0" i="1" u="none" strike="noStrike" kern="1200" cap="none" spc="0" normalizeH="0" baseline="0" noProof="0">
                              <a:ln>
                                <a:noFill/>
                              </a:ln>
                              <a:solidFill>
                                <a:srgbClr val="FFFF00"/>
                              </a:solidFill>
                              <a:effectLst/>
                              <a:uLnTx/>
                              <a:uFillTx/>
                              <a:latin typeface="Cambria Math" panose="02040503050406030204" pitchFamily="18" charset="0"/>
                              <a:ea typeface="+mn-ea"/>
                              <a:cs typeface="+mn-cs"/>
                            </a:rPr>
                            <m:t>𝑇𝐻𝑧</m:t>
                          </m:r>
                        </m:sub>
                      </m:sSub>
                      <m:r>
                        <a:rPr kumimoji="0" lang="en-US" sz="1800" b="0" i="1" u="none" strike="noStrike" kern="1200" cap="none" spc="0" normalizeH="0" baseline="0" noProof="0">
                          <a:ln>
                            <a:noFill/>
                          </a:ln>
                          <a:solidFill>
                            <a:srgbClr val="FFFF00"/>
                          </a:solidFill>
                          <a:effectLst/>
                          <a:uLnTx/>
                          <a:uFillTx/>
                          <a:latin typeface="Cambria Math" panose="02040503050406030204" pitchFamily="18" charset="0"/>
                          <a:ea typeface="+mn-ea"/>
                          <a:cs typeface="+mn-cs"/>
                        </a:rPr>
                        <m:t> &amp; </m:t>
                      </m:r>
                      <m:sSub>
                        <m:sSubPr>
                          <m:ctrlPr>
                            <a:rPr kumimoji="0" lang="en-US" sz="1800" b="0" i="1" u="none" strike="noStrike" kern="1200" cap="none" spc="0" normalizeH="0" baseline="0" noProof="0">
                              <a:ln>
                                <a:noFill/>
                              </a:ln>
                              <a:solidFill>
                                <a:srgbClr val="FFFF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rgbClr val="FFFF00"/>
                              </a:solidFill>
                              <a:effectLst/>
                              <a:uLnTx/>
                              <a:uFillTx/>
                              <a:latin typeface="Cambria Math" panose="02040503050406030204" pitchFamily="18" charset="0"/>
                              <a:ea typeface="+mn-ea"/>
                              <a:cs typeface="+mn-cs"/>
                            </a:rPr>
                            <m:t>𝐵</m:t>
                          </m:r>
                        </m:e>
                        <m:sub>
                          <m:r>
                            <a:rPr kumimoji="0" lang="en-US" sz="1800" b="0" i="1" u="none" strike="noStrike" kern="1200" cap="none" spc="0" normalizeH="0" baseline="0" noProof="0">
                              <a:ln>
                                <a:noFill/>
                              </a:ln>
                              <a:solidFill>
                                <a:srgbClr val="FFFF00"/>
                              </a:solidFill>
                              <a:effectLst/>
                              <a:uLnTx/>
                              <a:uFillTx/>
                              <a:latin typeface="Cambria Math" panose="02040503050406030204" pitchFamily="18" charset="0"/>
                              <a:ea typeface="+mn-ea"/>
                              <a:cs typeface="+mn-cs"/>
                            </a:rPr>
                            <m:t>𝑇𝐻𝑧</m:t>
                          </m:r>
                        </m:sub>
                      </m:sSub>
                      <m:r>
                        <a:rPr kumimoji="0" lang="en-US" sz="1800" b="0" i="1" u="none" strike="noStrike" kern="1200" cap="none" spc="0" normalizeH="0" baseline="0" noProof="0">
                          <a:ln>
                            <a:noFill/>
                          </a:ln>
                          <a:solidFill>
                            <a:srgbClr val="FFFF00"/>
                          </a:solidFill>
                          <a:effectLst/>
                          <a:uLnTx/>
                          <a:uFillTx/>
                          <a:latin typeface="Cambria Math" panose="02040503050406030204" pitchFamily="18" charset="0"/>
                          <a:ea typeface="+mn-ea"/>
                          <a:cs typeface="+mn-cs"/>
                        </a:rPr>
                        <m:t> </m:t>
                      </m:r>
                    </m:oMath>
                  </a14:m>
                  <a:r>
                    <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rPr>
                    <a:t>Driven Magno-</a:t>
                  </a:r>
                  <a:r>
                    <a:rPr kumimoji="0" lang="en-US" sz="1800" b="0" i="0" u="none" strike="noStrike" kern="1200" cap="none" spc="0" normalizeH="0" baseline="0" noProof="0" dirty="0" err="1">
                      <a:ln>
                        <a:noFill/>
                      </a:ln>
                      <a:solidFill>
                        <a:srgbClr val="FFFF00"/>
                      </a:solidFill>
                      <a:effectLst/>
                      <a:uLnTx/>
                      <a:uFillTx/>
                      <a:latin typeface="Calibri" panose="020F0502020204030204"/>
                      <a:ea typeface="+mn-ea"/>
                      <a:cs typeface="+mn-cs"/>
                    </a:rPr>
                    <a:t>phononics</a:t>
                  </a:r>
                  <a:r>
                    <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rPr>
                    <a:t> in FePS</a:t>
                  </a:r>
                  <a:r>
                    <a:rPr kumimoji="0" lang="en-US" sz="1800" b="0" i="0" u="none" strike="noStrike" kern="1200" cap="none" spc="0" normalizeH="0" baseline="-25000" noProof="0" dirty="0">
                      <a:ln>
                        <a:noFill/>
                      </a:ln>
                      <a:solidFill>
                        <a:srgbClr val="FFFF00"/>
                      </a:solidFill>
                      <a:effectLst/>
                      <a:uLnTx/>
                      <a:uFillTx/>
                      <a:latin typeface="Calibri" panose="020F0502020204030204"/>
                      <a:ea typeface="+mn-ea"/>
                      <a:cs typeface="+mn-cs"/>
                    </a:rPr>
                    <a:t>3</a:t>
                  </a:r>
                </a:p>
              </p:txBody>
            </p:sp>
          </mc:Choice>
          <mc:Fallback xmlns="">
            <p:sp>
              <p:nvSpPr>
                <p:cNvPr id="22" name="TextBox 21">
                  <a:extLst>
                    <a:ext uri="{FF2B5EF4-FFF2-40B4-BE49-F238E27FC236}">
                      <a16:creationId xmlns:a16="http://schemas.microsoft.com/office/drawing/2014/main" id="{9E249E1D-3B56-822A-067F-BCFF9C954466}"/>
                    </a:ext>
                  </a:extLst>
                </p:cNvPr>
                <p:cNvSpPr txBox="1">
                  <a:spLocks noRot="1" noChangeAspect="1" noMove="1" noResize="1" noEditPoints="1" noAdjustHandles="1" noChangeArrowheads="1" noChangeShapeType="1" noTextEdit="1"/>
                </p:cNvSpPr>
                <p:nvPr/>
              </p:nvSpPr>
              <p:spPr>
                <a:xfrm>
                  <a:off x="3621157" y="1015788"/>
                  <a:ext cx="5066195" cy="369332"/>
                </a:xfrm>
                <a:prstGeom prst="rect">
                  <a:avLst/>
                </a:prstGeom>
                <a:blipFill>
                  <a:blip r:embed="rId3"/>
                  <a:stretch>
                    <a:fillRect l="-963" t="-10000" b="-26667"/>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35C6A7CC-8C39-0CC5-0460-56985889DCF7}"/>
                </a:ext>
              </a:extLst>
            </p:cNvPr>
            <p:cNvSpPr txBox="1"/>
            <p:nvPr/>
          </p:nvSpPr>
          <p:spPr>
            <a:xfrm>
              <a:off x="6423850" y="1710063"/>
              <a:ext cx="70083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FePS</a:t>
              </a:r>
              <a:r>
                <a:rPr kumimoji="0" lang="en-US" sz="1400" b="0" i="0" u="none" strike="noStrike" kern="1200" cap="none" spc="0" normalizeH="0" baseline="-25000" noProof="0" dirty="0">
                  <a:ln>
                    <a:noFill/>
                  </a:ln>
                  <a:solidFill>
                    <a:prstClr val="black"/>
                  </a:solidFill>
                  <a:effectLst/>
                  <a:uLnTx/>
                  <a:uFillTx/>
                  <a:latin typeface="Arial"/>
                  <a:ea typeface="+mn-ea"/>
                  <a:cs typeface="+mn-cs"/>
                </a:rPr>
                <a:t>3</a:t>
              </a:r>
            </a:p>
          </p:txBody>
        </p:sp>
      </p:grpSp>
      <p:sp>
        <p:nvSpPr>
          <p:cNvPr id="3" name="Title 2">
            <a:extLst>
              <a:ext uri="{FF2B5EF4-FFF2-40B4-BE49-F238E27FC236}">
                <a16:creationId xmlns:a16="http://schemas.microsoft.com/office/drawing/2014/main" id="{BC425C9A-007B-172B-A508-E0ED6C2A80F9}"/>
              </a:ext>
            </a:extLst>
          </p:cNvPr>
          <p:cNvSpPr>
            <a:spLocks noGrp="1"/>
          </p:cNvSpPr>
          <p:nvPr>
            <p:ph type="title"/>
          </p:nvPr>
        </p:nvSpPr>
        <p:spPr/>
        <p:txBody>
          <a:bodyPr/>
          <a:lstStyle/>
          <a:p>
            <a:r>
              <a:rPr lang="en-US" dirty="0"/>
              <a:t>Broadband THz pulses excite modes indiscriminately</a:t>
            </a:r>
          </a:p>
        </p:txBody>
      </p:sp>
      <p:pic>
        <p:nvPicPr>
          <p:cNvPr id="5" name="Picture 4">
            <a:extLst>
              <a:ext uri="{FF2B5EF4-FFF2-40B4-BE49-F238E27FC236}">
                <a16:creationId xmlns:a16="http://schemas.microsoft.com/office/drawing/2014/main" id="{FE7CC698-58F6-50A1-4F5D-A38F0405F91D}"/>
              </a:ext>
            </a:extLst>
          </p:cNvPr>
          <p:cNvPicPr>
            <a:picLocks noChangeAspect="1"/>
          </p:cNvPicPr>
          <p:nvPr/>
        </p:nvPicPr>
        <p:blipFill>
          <a:blip r:embed="rId4"/>
          <a:srcRect r="49864"/>
          <a:stretch>
            <a:fillRect/>
          </a:stretch>
        </p:blipFill>
        <p:spPr>
          <a:xfrm>
            <a:off x="635795" y="1316620"/>
            <a:ext cx="2188151" cy="2563773"/>
          </a:xfrm>
          <a:prstGeom prst="roundRect">
            <a:avLst>
              <a:gd name="adj" fmla="val 8639"/>
            </a:avLst>
          </a:prstGeom>
          <a:ln>
            <a:noFill/>
          </a:ln>
        </p:spPr>
      </p:pic>
      <p:grpSp>
        <p:nvGrpSpPr>
          <p:cNvPr id="89" name="Group 88">
            <a:extLst>
              <a:ext uri="{FF2B5EF4-FFF2-40B4-BE49-F238E27FC236}">
                <a16:creationId xmlns:a16="http://schemas.microsoft.com/office/drawing/2014/main" id="{44934CB8-5EC2-CD95-2EC9-36CA0D33FF30}"/>
              </a:ext>
            </a:extLst>
          </p:cNvPr>
          <p:cNvGrpSpPr/>
          <p:nvPr/>
        </p:nvGrpSpPr>
        <p:grpSpPr>
          <a:xfrm>
            <a:off x="7194564" y="1894729"/>
            <a:ext cx="3032260" cy="1479999"/>
            <a:chOff x="7194564" y="1894729"/>
            <a:chExt cx="3032260" cy="1479999"/>
          </a:xfrm>
        </p:grpSpPr>
        <p:sp>
          <p:nvSpPr>
            <p:cNvPr id="23" name="TextBox 22">
              <a:extLst>
                <a:ext uri="{FF2B5EF4-FFF2-40B4-BE49-F238E27FC236}">
                  <a16:creationId xmlns:a16="http://schemas.microsoft.com/office/drawing/2014/main" id="{42C0FE88-9B38-E7B5-A46B-BADB36ABACDE}"/>
                </a:ext>
              </a:extLst>
            </p:cNvPr>
            <p:cNvSpPr txBox="1"/>
            <p:nvPr/>
          </p:nvSpPr>
          <p:spPr>
            <a:xfrm>
              <a:off x="8124967" y="2543731"/>
              <a:ext cx="2101857"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00"/>
                  </a:solidFill>
                  <a:effectLst/>
                  <a:uLnTx/>
                  <a:uFillTx/>
                  <a:latin typeface="Arial"/>
                  <a:ea typeface="+mn-ea"/>
                  <a:cs typeface="+mn-cs"/>
                </a:rPr>
                <a:t>Multiple processes possible: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00"/>
                  </a:solidFill>
                  <a:effectLst/>
                  <a:uLnTx/>
                  <a:uFillTx/>
                  <a:latin typeface="Arial"/>
                  <a:ea typeface="+mn-ea"/>
                  <a:cs typeface="+mn-cs"/>
                </a:rPr>
                <a:t>2-photon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00"/>
                  </a:solidFill>
                  <a:effectLst/>
                  <a:uLnTx/>
                  <a:uFillTx/>
                  <a:latin typeface="Arial"/>
                  <a:ea typeface="+mn-ea"/>
                  <a:cs typeface="+mn-cs"/>
                </a:rPr>
                <a:t>Photon + Magnon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00"/>
                  </a:solidFill>
                  <a:effectLst/>
                  <a:uLnTx/>
                  <a:uFillTx/>
                  <a:latin typeface="Arial"/>
                  <a:ea typeface="+mn-ea"/>
                  <a:cs typeface="+mn-cs"/>
                </a:rPr>
                <a:t>Photon + Phonon</a:t>
              </a:r>
            </a:p>
          </p:txBody>
        </p:sp>
        <p:grpSp>
          <p:nvGrpSpPr>
            <p:cNvPr id="88" name="Group 87">
              <a:extLst>
                <a:ext uri="{FF2B5EF4-FFF2-40B4-BE49-F238E27FC236}">
                  <a16:creationId xmlns:a16="http://schemas.microsoft.com/office/drawing/2014/main" id="{CC51BFFD-C5FE-7BC5-395F-B22B3A74709A}"/>
                </a:ext>
              </a:extLst>
            </p:cNvPr>
            <p:cNvGrpSpPr/>
            <p:nvPr/>
          </p:nvGrpSpPr>
          <p:grpSpPr>
            <a:xfrm>
              <a:off x="7194564" y="1894729"/>
              <a:ext cx="2935274" cy="461665"/>
              <a:chOff x="7194564" y="1894729"/>
              <a:chExt cx="2935274" cy="461665"/>
            </a:xfrm>
          </p:grpSpPr>
          <p:sp>
            <p:nvSpPr>
              <p:cNvPr id="20" name="TextBox 19">
                <a:extLst>
                  <a:ext uri="{FF2B5EF4-FFF2-40B4-BE49-F238E27FC236}">
                    <a16:creationId xmlns:a16="http://schemas.microsoft.com/office/drawing/2014/main" id="{17C91D58-C8C0-98DA-2380-1494EB9AF8F2}"/>
                  </a:ext>
                </a:extLst>
              </p:cNvPr>
              <p:cNvSpPr txBox="1"/>
              <p:nvPr/>
            </p:nvSpPr>
            <p:spPr>
              <a:xfrm>
                <a:off x="8416062" y="1894729"/>
                <a:ext cx="171377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00"/>
                    </a:solidFill>
                    <a:effectLst/>
                    <a:uLnTx/>
                    <a:uFillTx/>
                    <a:latin typeface="Arial"/>
                    <a:ea typeface="+mn-ea"/>
                    <a:cs typeface="+mn-cs"/>
                  </a:rPr>
                  <a:t>(out of bandwidth) Nonlinearly excited</a:t>
                </a:r>
              </a:p>
            </p:txBody>
          </p:sp>
          <p:cxnSp>
            <p:nvCxnSpPr>
              <p:cNvPr id="21" name="Straight Arrow Connector 20">
                <a:extLst>
                  <a:ext uri="{FF2B5EF4-FFF2-40B4-BE49-F238E27FC236}">
                    <a16:creationId xmlns:a16="http://schemas.microsoft.com/office/drawing/2014/main" id="{765B09B2-B128-333C-7196-8C7471870DBD}"/>
                  </a:ext>
                </a:extLst>
              </p:cNvPr>
              <p:cNvCxnSpPr>
                <a:cxnSpLocks/>
              </p:cNvCxnSpPr>
              <p:nvPr/>
            </p:nvCxnSpPr>
            <p:spPr>
              <a:xfrm flipH="1">
                <a:off x="7194564" y="2135982"/>
                <a:ext cx="1221498" cy="775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grpSp>
        <p:nvGrpSpPr>
          <p:cNvPr id="85" name="Group 84">
            <a:extLst>
              <a:ext uri="{FF2B5EF4-FFF2-40B4-BE49-F238E27FC236}">
                <a16:creationId xmlns:a16="http://schemas.microsoft.com/office/drawing/2014/main" id="{E1CEB5B9-D586-81FE-D353-8A3D7EACE099}"/>
              </a:ext>
            </a:extLst>
          </p:cNvPr>
          <p:cNvGrpSpPr/>
          <p:nvPr/>
        </p:nvGrpSpPr>
        <p:grpSpPr>
          <a:xfrm>
            <a:off x="3945579" y="2641424"/>
            <a:ext cx="2025265" cy="3185970"/>
            <a:chOff x="3945579" y="2641424"/>
            <a:chExt cx="2025265" cy="3185970"/>
          </a:xfrm>
        </p:grpSpPr>
        <p:pic>
          <p:nvPicPr>
            <p:cNvPr id="13" name="Picture 12">
              <a:extLst>
                <a:ext uri="{FF2B5EF4-FFF2-40B4-BE49-F238E27FC236}">
                  <a16:creationId xmlns:a16="http://schemas.microsoft.com/office/drawing/2014/main" id="{4783ECF4-1296-D49F-193C-30BB19B5AA99}"/>
                </a:ext>
              </a:extLst>
            </p:cNvPr>
            <p:cNvPicPr>
              <a:picLocks noChangeAspect="1"/>
            </p:cNvPicPr>
            <p:nvPr/>
          </p:nvPicPr>
          <p:blipFill>
            <a:blip r:embed="rId5"/>
            <a:srcRect l="70318" t="10281"/>
            <a:stretch>
              <a:fillRect/>
            </a:stretch>
          </p:blipFill>
          <p:spPr>
            <a:xfrm>
              <a:off x="3945579" y="3902868"/>
              <a:ext cx="1595388" cy="1924526"/>
            </a:xfrm>
            <a:prstGeom prst="rect">
              <a:avLst/>
            </a:prstGeom>
          </p:spPr>
        </p:pic>
        <p:cxnSp>
          <p:nvCxnSpPr>
            <p:cNvPr id="27" name="Straight Arrow Connector 26">
              <a:extLst>
                <a:ext uri="{FF2B5EF4-FFF2-40B4-BE49-F238E27FC236}">
                  <a16:creationId xmlns:a16="http://schemas.microsoft.com/office/drawing/2014/main" id="{EE89F200-4DE6-51C3-4327-7DF8CDDF5952}"/>
                </a:ext>
              </a:extLst>
            </p:cNvPr>
            <p:cNvCxnSpPr>
              <a:cxnSpLocks/>
            </p:cNvCxnSpPr>
            <p:nvPr/>
          </p:nvCxnSpPr>
          <p:spPr>
            <a:xfrm flipH="1">
              <a:off x="5107782" y="2641424"/>
              <a:ext cx="863062" cy="1580532"/>
            </a:xfrm>
            <a:prstGeom prst="straightConnector1">
              <a:avLst/>
            </a:prstGeom>
            <a:ln w="12700">
              <a:solidFill>
                <a:srgbClr val="B9C4EE"/>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6772FFB5-F53C-5126-CC72-8F1A2498A1D4}"/>
              </a:ext>
            </a:extLst>
          </p:cNvPr>
          <p:cNvGrpSpPr/>
          <p:nvPr/>
        </p:nvGrpSpPr>
        <p:grpSpPr>
          <a:xfrm>
            <a:off x="5725907" y="2641424"/>
            <a:ext cx="1568082" cy="3185970"/>
            <a:chOff x="5725907" y="2641424"/>
            <a:chExt cx="1568082" cy="3185970"/>
          </a:xfrm>
        </p:grpSpPr>
        <p:pic>
          <p:nvPicPr>
            <p:cNvPr id="25" name="Picture 24">
              <a:extLst>
                <a:ext uri="{FF2B5EF4-FFF2-40B4-BE49-F238E27FC236}">
                  <a16:creationId xmlns:a16="http://schemas.microsoft.com/office/drawing/2014/main" id="{DD25E08B-2026-3171-B94B-E687866AD561}"/>
                </a:ext>
              </a:extLst>
            </p:cNvPr>
            <p:cNvPicPr>
              <a:picLocks noChangeAspect="1"/>
            </p:cNvPicPr>
            <p:nvPr/>
          </p:nvPicPr>
          <p:blipFill>
            <a:blip r:embed="rId5"/>
            <a:srcRect l="3568" t="10281" r="67258"/>
            <a:stretch>
              <a:fillRect/>
            </a:stretch>
          </p:blipFill>
          <p:spPr>
            <a:xfrm>
              <a:off x="5725907" y="3902868"/>
              <a:ext cx="1568082" cy="1924526"/>
            </a:xfrm>
            <a:prstGeom prst="rect">
              <a:avLst/>
            </a:prstGeom>
          </p:spPr>
        </p:pic>
        <p:cxnSp>
          <p:nvCxnSpPr>
            <p:cNvPr id="29" name="Straight Arrow Connector 28">
              <a:extLst>
                <a:ext uri="{FF2B5EF4-FFF2-40B4-BE49-F238E27FC236}">
                  <a16:creationId xmlns:a16="http://schemas.microsoft.com/office/drawing/2014/main" id="{E12C0D8C-AE1F-B1B4-5DB2-0600403E47CF}"/>
                </a:ext>
              </a:extLst>
            </p:cNvPr>
            <p:cNvCxnSpPr>
              <a:cxnSpLocks/>
            </p:cNvCxnSpPr>
            <p:nvPr/>
          </p:nvCxnSpPr>
          <p:spPr>
            <a:xfrm>
              <a:off x="6109094" y="2641424"/>
              <a:ext cx="91682" cy="1727244"/>
            </a:xfrm>
            <a:prstGeom prst="straightConnector1">
              <a:avLst/>
            </a:prstGeom>
            <a:ln w="12700">
              <a:solidFill>
                <a:srgbClr val="74464A"/>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7" name="Group 86">
            <a:extLst>
              <a:ext uri="{FF2B5EF4-FFF2-40B4-BE49-F238E27FC236}">
                <a16:creationId xmlns:a16="http://schemas.microsoft.com/office/drawing/2014/main" id="{C8233A65-DB11-9CEA-CD3F-60F57B66F53F}"/>
              </a:ext>
            </a:extLst>
          </p:cNvPr>
          <p:cNvGrpSpPr/>
          <p:nvPr/>
        </p:nvGrpSpPr>
        <p:grpSpPr>
          <a:xfrm>
            <a:off x="6423850" y="2641424"/>
            <a:ext cx="2709148" cy="3185970"/>
            <a:chOff x="6423850" y="2641424"/>
            <a:chExt cx="2709148" cy="3185970"/>
          </a:xfrm>
        </p:grpSpPr>
        <p:pic>
          <p:nvPicPr>
            <p:cNvPr id="24" name="Picture 23">
              <a:extLst>
                <a:ext uri="{FF2B5EF4-FFF2-40B4-BE49-F238E27FC236}">
                  <a16:creationId xmlns:a16="http://schemas.microsoft.com/office/drawing/2014/main" id="{1681AF8C-35F6-C721-FBD3-C20909345A9F}"/>
                </a:ext>
              </a:extLst>
            </p:cNvPr>
            <p:cNvPicPr>
              <a:picLocks noChangeAspect="1"/>
            </p:cNvPicPr>
            <p:nvPr/>
          </p:nvPicPr>
          <p:blipFill>
            <a:blip r:embed="rId5"/>
            <a:srcRect l="36561" t="10281" r="33043"/>
            <a:stretch>
              <a:fillRect/>
            </a:stretch>
          </p:blipFill>
          <p:spPr>
            <a:xfrm>
              <a:off x="7499236" y="3902868"/>
              <a:ext cx="1633762" cy="1924526"/>
            </a:xfrm>
            <a:prstGeom prst="rect">
              <a:avLst/>
            </a:prstGeom>
          </p:spPr>
        </p:pic>
        <p:cxnSp>
          <p:nvCxnSpPr>
            <p:cNvPr id="31" name="Straight Arrow Connector 30">
              <a:extLst>
                <a:ext uri="{FF2B5EF4-FFF2-40B4-BE49-F238E27FC236}">
                  <a16:creationId xmlns:a16="http://schemas.microsoft.com/office/drawing/2014/main" id="{01358CAE-0C06-82D5-2363-2DE826F87E31}"/>
                </a:ext>
              </a:extLst>
            </p:cNvPr>
            <p:cNvCxnSpPr>
              <a:cxnSpLocks/>
            </p:cNvCxnSpPr>
            <p:nvPr/>
          </p:nvCxnSpPr>
          <p:spPr>
            <a:xfrm>
              <a:off x="6423850" y="2641424"/>
              <a:ext cx="1435713" cy="1423929"/>
            </a:xfrm>
            <a:prstGeom prst="straightConnector1">
              <a:avLst/>
            </a:prstGeom>
            <a:ln w="12700">
              <a:solidFill>
                <a:srgbClr val="BB9658"/>
              </a:solidFill>
              <a:tailEnd type="triangle"/>
            </a:ln>
          </p:spPr>
          <p:style>
            <a:lnRef idx="1">
              <a:schemeClr val="accent1"/>
            </a:lnRef>
            <a:fillRef idx="0">
              <a:schemeClr val="accent1"/>
            </a:fillRef>
            <a:effectRef idx="0">
              <a:schemeClr val="accent1"/>
            </a:effectRef>
            <a:fontRef idx="minor">
              <a:schemeClr val="tx1"/>
            </a:fontRef>
          </p:style>
        </p:cxnSp>
      </p:grpSp>
      <p:pic>
        <p:nvPicPr>
          <p:cNvPr id="83" name="Picture 82">
            <a:extLst>
              <a:ext uri="{FF2B5EF4-FFF2-40B4-BE49-F238E27FC236}">
                <a16:creationId xmlns:a16="http://schemas.microsoft.com/office/drawing/2014/main" id="{76265879-5142-DE5A-AC7A-0A6AC91F441A}"/>
              </a:ext>
            </a:extLst>
          </p:cNvPr>
          <p:cNvPicPr>
            <a:picLocks noChangeAspect="1"/>
          </p:cNvPicPr>
          <p:nvPr/>
        </p:nvPicPr>
        <p:blipFill>
          <a:blip r:embed="rId4"/>
          <a:srcRect l="48566" t="51390" r="301" b="3137"/>
          <a:stretch>
            <a:fillRect/>
          </a:stretch>
        </p:blipFill>
        <p:spPr>
          <a:xfrm>
            <a:off x="547735" y="4689593"/>
            <a:ext cx="2598166" cy="1357314"/>
          </a:xfrm>
          <a:prstGeom prst="roundRect">
            <a:avLst>
              <a:gd name="adj" fmla="val 8639"/>
            </a:avLst>
          </a:prstGeom>
          <a:ln>
            <a:noFill/>
          </a:ln>
        </p:spPr>
      </p:pic>
      <p:sp>
        <p:nvSpPr>
          <p:cNvPr id="68" name="Freeform: Shape 67">
            <a:extLst>
              <a:ext uri="{FF2B5EF4-FFF2-40B4-BE49-F238E27FC236}">
                <a16:creationId xmlns:a16="http://schemas.microsoft.com/office/drawing/2014/main" id="{7A2432CF-16DA-2C3E-CB1E-890C191991B2}"/>
              </a:ext>
            </a:extLst>
          </p:cNvPr>
          <p:cNvSpPr/>
          <p:nvPr/>
        </p:nvSpPr>
        <p:spPr>
          <a:xfrm>
            <a:off x="635796" y="3926028"/>
            <a:ext cx="1987088" cy="722436"/>
          </a:xfrm>
          <a:custGeom>
            <a:avLst/>
            <a:gdLst>
              <a:gd name="connsiteX0" fmla="*/ 61179 w 4347429"/>
              <a:gd name="connsiteY0" fmla="*/ 1686507 h 2450016"/>
              <a:gd name="connsiteX1" fmla="*/ 61179 w 4347429"/>
              <a:gd name="connsiteY1" fmla="*/ 1950826 h 2450016"/>
              <a:gd name="connsiteX2" fmla="*/ 696973 w 4347429"/>
              <a:gd name="connsiteY2" fmla="*/ 1665076 h 2450016"/>
              <a:gd name="connsiteX3" fmla="*/ 861279 w 4347429"/>
              <a:gd name="connsiteY3" fmla="*/ 2200857 h 2450016"/>
              <a:gd name="connsiteX4" fmla="*/ 1011298 w 4347429"/>
              <a:gd name="connsiteY4" fmla="*/ 582 h 2450016"/>
              <a:gd name="connsiteX5" fmla="*/ 1125598 w 4347429"/>
              <a:gd name="connsiteY5" fmla="*/ 2436601 h 2450016"/>
              <a:gd name="connsiteX6" fmla="*/ 1204179 w 4347429"/>
              <a:gd name="connsiteY6" fmla="*/ 1036426 h 2450016"/>
              <a:gd name="connsiteX7" fmla="*/ 1297048 w 4347429"/>
              <a:gd name="connsiteY7" fmla="*/ 2300869 h 2450016"/>
              <a:gd name="connsiteX8" fmla="*/ 1404204 w 4347429"/>
              <a:gd name="connsiteY8" fmla="*/ 1486482 h 2450016"/>
              <a:gd name="connsiteX9" fmla="*/ 1432779 w 4347429"/>
              <a:gd name="connsiteY9" fmla="*/ 1557919 h 2450016"/>
              <a:gd name="connsiteX10" fmla="*/ 1497073 w 4347429"/>
              <a:gd name="connsiteY10" fmla="*/ 1772232 h 2450016"/>
              <a:gd name="connsiteX11" fmla="*/ 1547079 w 4347429"/>
              <a:gd name="connsiteY11" fmla="*/ 1522201 h 2450016"/>
              <a:gd name="connsiteX12" fmla="*/ 1604229 w 4347429"/>
              <a:gd name="connsiteY12" fmla="*/ 1679363 h 2450016"/>
              <a:gd name="connsiteX13" fmla="*/ 1668523 w 4347429"/>
              <a:gd name="connsiteY13" fmla="*/ 1665076 h 2450016"/>
              <a:gd name="connsiteX14" fmla="*/ 1747104 w 4347429"/>
              <a:gd name="connsiteY14" fmla="*/ 1736513 h 2450016"/>
              <a:gd name="connsiteX15" fmla="*/ 1832829 w 4347429"/>
              <a:gd name="connsiteY15" fmla="*/ 1636501 h 2450016"/>
              <a:gd name="connsiteX16" fmla="*/ 1882835 w 4347429"/>
              <a:gd name="connsiteY16" fmla="*/ 1679363 h 2450016"/>
              <a:gd name="connsiteX17" fmla="*/ 1975704 w 4347429"/>
              <a:gd name="connsiteY17" fmla="*/ 1586494 h 2450016"/>
              <a:gd name="connsiteX18" fmla="*/ 2054285 w 4347429"/>
              <a:gd name="connsiteY18" fmla="*/ 1729369 h 2450016"/>
              <a:gd name="connsiteX19" fmla="*/ 2147154 w 4347429"/>
              <a:gd name="connsiteY19" fmla="*/ 1622213 h 2450016"/>
              <a:gd name="connsiteX20" fmla="*/ 2240023 w 4347429"/>
              <a:gd name="connsiteY20" fmla="*/ 1750801 h 2450016"/>
              <a:gd name="connsiteX21" fmla="*/ 2304316 w 4347429"/>
              <a:gd name="connsiteY21" fmla="*/ 1622213 h 2450016"/>
              <a:gd name="connsiteX22" fmla="*/ 2390041 w 4347429"/>
              <a:gd name="connsiteY22" fmla="*/ 1629357 h 2450016"/>
              <a:gd name="connsiteX23" fmla="*/ 2432904 w 4347429"/>
              <a:gd name="connsiteY23" fmla="*/ 1615069 h 2450016"/>
              <a:gd name="connsiteX24" fmla="*/ 2518629 w 4347429"/>
              <a:gd name="connsiteY24" fmla="*/ 1779376 h 2450016"/>
              <a:gd name="connsiteX25" fmla="*/ 2654360 w 4347429"/>
              <a:gd name="connsiteY25" fmla="*/ 1615069 h 2450016"/>
              <a:gd name="connsiteX26" fmla="*/ 2732941 w 4347429"/>
              <a:gd name="connsiteY26" fmla="*/ 1707938 h 2450016"/>
              <a:gd name="connsiteX27" fmla="*/ 2904391 w 4347429"/>
              <a:gd name="connsiteY27" fmla="*/ 1629357 h 2450016"/>
              <a:gd name="connsiteX28" fmla="*/ 3047266 w 4347429"/>
              <a:gd name="connsiteY28" fmla="*/ 1707938 h 2450016"/>
              <a:gd name="connsiteX29" fmla="*/ 3118704 w 4347429"/>
              <a:gd name="connsiteY29" fmla="*/ 1693651 h 2450016"/>
              <a:gd name="connsiteX30" fmla="*/ 3175854 w 4347429"/>
              <a:gd name="connsiteY30" fmla="*/ 1715082 h 2450016"/>
              <a:gd name="connsiteX31" fmla="*/ 3368735 w 4347429"/>
              <a:gd name="connsiteY31" fmla="*/ 1657932 h 2450016"/>
              <a:gd name="connsiteX32" fmla="*/ 3447316 w 4347429"/>
              <a:gd name="connsiteY32" fmla="*/ 1679363 h 2450016"/>
              <a:gd name="connsiteX33" fmla="*/ 3654485 w 4347429"/>
              <a:gd name="connsiteY33" fmla="*/ 1679363 h 2450016"/>
              <a:gd name="connsiteX34" fmla="*/ 3740210 w 4347429"/>
              <a:gd name="connsiteY34" fmla="*/ 1707938 h 2450016"/>
              <a:gd name="connsiteX35" fmla="*/ 3883085 w 4347429"/>
              <a:gd name="connsiteY35" fmla="*/ 1657932 h 2450016"/>
              <a:gd name="connsiteX36" fmla="*/ 3933091 w 4347429"/>
              <a:gd name="connsiteY36" fmla="*/ 1700794 h 2450016"/>
              <a:gd name="connsiteX37" fmla="*/ 4133116 w 4347429"/>
              <a:gd name="connsiteY37" fmla="*/ 1672219 h 2450016"/>
              <a:gd name="connsiteX38" fmla="*/ 4183123 w 4347429"/>
              <a:gd name="connsiteY38" fmla="*/ 1693651 h 2450016"/>
              <a:gd name="connsiteX39" fmla="*/ 4275991 w 4347429"/>
              <a:gd name="connsiteY39" fmla="*/ 1657932 h 2450016"/>
              <a:gd name="connsiteX40" fmla="*/ 4347429 w 4347429"/>
              <a:gd name="connsiteY40" fmla="*/ 1693651 h 2450016"/>
              <a:gd name="connsiteX0" fmla="*/ 61179 w 4347429"/>
              <a:gd name="connsiteY0" fmla="*/ 1686842 h 2450351"/>
              <a:gd name="connsiteX1" fmla="*/ 61179 w 4347429"/>
              <a:gd name="connsiteY1" fmla="*/ 1951161 h 2450351"/>
              <a:gd name="connsiteX2" fmla="*/ 696973 w 4347429"/>
              <a:gd name="connsiteY2" fmla="*/ 1665411 h 2450351"/>
              <a:gd name="connsiteX3" fmla="*/ 896998 w 4347429"/>
              <a:gd name="connsiteY3" fmla="*/ 2144042 h 2450351"/>
              <a:gd name="connsiteX4" fmla="*/ 1011298 w 4347429"/>
              <a:gd name="connsiteY4" fmla="*/ 917 h 2450351"/>
              <a:gd name="connsiteX5" fmla="*/ 1125598 w 4347429"/>
              <a:gd name="connsiteY5" fmla="*/ 2436936 h 2450351"/>
              <a:gd name="connsiteX6" fmla="*/ 1204179 w 4347429"/>
              <a:gd name="connsiteY6" fmla="*/ 1036761 h 2450351"/>
              <a:gd name="connsiteX7" fmla="*/ 1297048 w 4347429"/>
              <a:gd name="connsiteY7" fmla="*/ 2301204 h 2450351"/>
              <a:gd name="connsiteX8" fmla="*/ 1404204 w 4347429"/>
              <a:gd name="connsiteY8" fmla="*/ 1486817 h 2450351"/>
              <a:gd name="connsiteX9" fmla="*/ 1432779 w 4347429"/>
              <a:gd name="connsiteY9" fmla="*/ 1558254 h 2450351"/>
              <a:gd name="connsiteX10" fmla="*/ 1497073 w 4347429"/>
              <a:gd name="connsiteY10" fmla="*/ 1772567 h 2450351"/>
              <a:gd name="connsiteX11" fmla="*/ 1547079 w 4347429"/>
              <a:gd name="connsiteY11" fmla="*/ 1522536 h 2450351"/>
              <a:gd name="connsiteX12" fmla="*/ 1604229 w 4347429"/>
              <a:gd name="connsiteY12" fmla="*/ 1679698 h 2450351"/>
              <a:gd name="connsiteX13" fmla="*/ 1668523 w 4347429"/>
              <a:gd name="connsiteY13" fmla="*/ 1665411 h 2450351"/>
              <a:gd name="connsiteX14" fmla="*/ 1747104 w 4347429"/>
              <a:gd name="connsiteY14" fmla="*/ 1736848 h 2450351"/>
              <a:gd name="connsiteX15" fmla="*/ 1832829 w 4347429"/>
              <a:gd name="connsiteY15" fmla="*/ 1636836 h 2450351"/>
              <a:gd name="connsiteX16" fmla="*/ 1882835 w 4347429"/>
              <a:gd name="connsiteY16" fmla="*/ 1679698 h 2450351"/>
              <a:gd name="connsiteX17" fmla="*/ 1975704 w 4347429"/>
              <a:gd name="connsiteY17" fmla="*/ 1586829 h 2450351"/>
              <a:gd name="connsiteX18" fmla="*/ 2054285 w 4347429"/>
              <a:gd name="connsiteY18" fmla="*/ 1729704 h 2450351"/>
              <a:gd name="connsiteX19" fmla="*/ 2147154 w 4347429"/>
              <a:gd name="connsiteY19" fmla="*/ 1622548 h 2450351"/>
              <a:gd name="connsiteX20" fmla="*/ 2240023 w 4347429"/>
              <a:gd name="connsiteY20" fmla="*/ 1751136 h 2450351"/>
              <a:gd name="connsiteX21" fmla="*/ 2304316 w 4347429"/>
              <a:gd name="connsiteY21" fmla="*/ 1622548 h 2450351"/>
              <a:gd name="connsiteX22" fmla="*/ 2390041 w 4347429"/>
              <a:gd name="connsiteY22" fmla="*/ 1629692 h 2450351"/>
              <a:gd name="connsiteX23" fmla="*/ 2432904 w 4347429"/>
              <a:gd name="connsiteY23" fmla="*/ 1615404 h 2450351"/>
              <a:gd name="connsiteX24" fmla="*/ 2518629 w 4347429"/>
              <a:gd name="connsiteY24" fmla="*/ 1779711 h 2450351"/>
              <a:gd name="connsiteX25" fmla="*/ 2654360 w 4347429"/>
              <a:gd name="connsiteY25" fmla="*/ 1615404 h 2450351"/>
              <a:gd name="connsiteX26" fmla="*/ 2732941 w 4347429"/>
              <a:gd name="connsiteY26" fmla="*/ 1708273 h 2450351"/>
              <a:gd name="connsiteX27" fmla="*/ 2904391 w 4347429"/>
              <a:gd name="connsiteY27" fmla="*/ 1629692 h 2450351"/>
              <a:gd name="connsiteX28" fmla="*/ 3047266 w 4347429"/>
              <a:gd name="connsiteY28" fmla="*/ 1708273 h 2450351"/>
              <a:gd name="connsiteX29" fmla="*/ 3118704 w 4347429"/>
              <a:gd name="connsiteY29" fmla="*/ 1693986 h 2450351"/>
              <a:gd name="connsiteX30" fmla="*/ 3175854 w 4347429"/>
              <a:gd name="connsiteY30" fmla="*/ 1715417 h 2450351"/>
              <a:gd name="connsiteX31" fmla="*/ 3368735 w 4347429"/>
              <a:gd name="connsiteY31" fmla="*/ 1658267 h 2450351"/>
              <a:gd name="connsiteX32" fmla="*/ 3447316 w 4347429"/>
              <a:gd name="connsiteY32" fmla="*/ 1679698 h 2450351"/>
              <a:gd name="connsiteX33" fmla="*/ 3654485 w 4347429"/>
              <a:gd name="connsiteY33" fmla="*/ 1679698 h 2450351"/>
              <a:gd name="connsiteX34" fmla="*/ 3740210 w 4347429"/>
              <a:gd name="connsiteY34" fmla="*/ 1708273 h 2450351"/>
              <a:gd name="connsiteX35" fmla="*/ 3883085 w 4347429"/>
              <a:gd name="connsiteY35" fmla="*/ 1658267 h 2450351"/>
              <a:gd name="connsiteX36" fmla="*/ 3933091 w 4347429"/>
              <a:gd name="connsiteY36" fmla="*/ 1701129 h 2450351"/>
              <a:gd name="connsiteX37" fmla="*/ 4133116 w 4347429"/>
              <a:gd name="connsiteY37" fmla="*/ 1672554 h 2450351"/>
              <a:gd name="connsiteX38" fmla="*/ 4183123 w 4347429"/>
              <a:gd name="connsiteY38" fmla="*/ 1693986 h 2450351"/>
              <a:gd name="connsiteX39" fmla="*/ 4275991 w 4347429"/>
              <a:gd name="connsiteY39" fmla="*/ 1658267 h 2450351"/>
              <a:gd name="connsiteX40" fmla="*/ 4347429 w 4347429"/>
              <a:gd name="connsiteY40" fmla="*/ 1693986 h 2450351"/>
              <a:gd name="connsiteX0" fmla="*/ 0 w 4286250"/>
              <a:gd name="connsiteY0" fmla="*/ 1686842 h 2450351"/>
              <a:gd name="connsiteX1" fmla="*/ 635794 w 4286250"/>
              <a:gd name="connsiteY1" fmla="*/ 1665411 h 2450351"/>
              <a:gd name="connsiteX2" fmla="*/ 835819 w 4286250"/>
              <a:gd name="connsiteY2" fmla="*/ 2144042 h 2450351"/>
              <a:gd name="connsiteX3" fmla="*/ 950119 w 4286250"/>
              <a:gd name="connsiteY3" fmla="*/ 917 h 2450351"/>
              <a:gd name="connsiteX4" fmla="*/ 1064419 w 4286250"/>
              <a:gd name="connsiteY4" fmla="*/ 2436936 h 2450351"/>
              <a:gd name="connsiteX5" fmla="*/ 1143000 w 4286250"/>
              <a:gd name="connsiteY5" fmla="*/ 1036761 h 2450351"/>
              <a:gd name="connsiteX6" fmla="*/ 1235869 w 4286250"/>
              <a:gd name="connsiteY6" fmla="*/ 2301204 h 2450351"/>
              <a:gd name="connsiteX7" fmla="*/ 1343025 w 4286250"/>
              <a:gd name="connsiteY7" fmla="*/ 1486817 h 2450351"/>
              <a:gd name="connsiteX8" fmla="*/ 1371600 w 4286250"/>
              <a:gd name="connsiteY8" fmla="*/ 1558254 h 2450351"/>
              <a:gd name="connsiteX9" fmla="*/ 1435894 w 4286250"/>
              <a:gd name="connsiteY9" fmla="*/ 1772567 h 2450351"/>
              <a:gd name="connsiteX10" fmla="*/ 1485900 w 4286250"/>
              <a:gd name="connsiteY10" fmla="*/ 1522536 h 2450351"/>
              <a:gd name="connsiteX11" fmla="*/ 1543050 w 4286250"/>
              <a:gd name="connsiteY11" fmla="*/ 1679698 h 2450351"/>
              <a:gd name="connsiteX12" fmla="*/ 1607344 w 4286250"/>
              <a:gd name="connsiteY12" fmla="*/ 1665411 h 2450351"/>
              <a:gd name="connsiteX13" fmla="*/ 1685925 w 4286250"/>
              <a:gd name="connsiteY13" fmla="*/ 1736848 h 2450351"/>
              <a:gd name="connsiteX14" fmla="*/ 1771650 w 4286250"/>
              <a:gd name="connsiteY14" fmla="*/ 1636836 h 2450351"/>
              <a:gd name="connsiteX15" fmla="*/ 1821656 w 4286250"/>
              <a:gd name="connsiteY15" fmla="*/ 1679698 h 2450351"/>
              <a:gd name="connsiteX16" fmla="*/ 1914525 w 4286250"/>
              <a:gd name="connsiteY16" fmla="*/ 1586829 h 2450351"/>
              <a:gd name="connsiteX17" fmla="*/ 1993106 w 4286250"/>
              <a:gd name="connsiteY17" fmla="*/ 1729704 h 2450351"/>
              <a:gd name="connsiteX18" fmla="*/ 2085975 w 4286250"/>
              <a:gd name="connsiteY18" fmla="*/ 1622548 h 2450351"/>
              <a:gd name="connsiteX19" fmla="*/ 2178844 w 4286250"/>
              <a:gd name="connsiteY19" fmla="*/ 1751136 h 2450351"/>
              <a:gd name="connsiteX20" fmla="*/ 2243137 w 4286250"/>
              <a:gd name="connsiteY20" fmla="*/ 1622548 h 2450351"/>
              <a:gd name="connsiteX21" fmla="*/ 2328862 w 4286250"/>
              <a:gd name="connsiteY21" fmla="*/ 1629692 h 2450351"/>
              <a:gd name="connsiteX22" fmla="*/ 2371725 w 4286250"/>
              <a:gd name="connsiteY22" fmla="*/ 1615404 h 2450351"/>
              <a:gd name="connsiteX23" fmla="*/ 2457450 w 4286250"/>
              <a:gd name="connsiteY23" fmla="*/ 1779711 h 2450351"/>
              <a:gd name="connsiteX24" fmla="*/ 2593181 w 4286250"/>
              <a:gd name="connsiteY24" fmla="*/ 1615404 h 2450351"/>
              <a:gd name="connsiteX25" fmla="*/ 2671762 w 4286250"/>
              <a:gd name="connsiteY25" fmla="*/ 1708273 h 2450351"/>
              <a:gd name="connsiteX26" fmla="*/ 2843212 w 4286250"/>
              <a:gd name="connsiteY26" fmla="*/ 1629692 h 2450351"/>
              <a:gd name="connsiteX27" fmla="*/ 2986087 w 4286250"/>
              <a:gd name="connsiteY27" fmla="*/ 1708273 h 2450351"/>
              <a:gd name="connsiteX28" fmla="*/ 3057525 w 4286250"/>
              <a:gd name="connsiteY28" fmla="*/ 1693986 h 2450351"/>
              <a:gd name="connsiteX29" fmla="*/ 3114675 w 4286250"/>
              <a:gd name="connsiteY29" fmla="*/ 1715417 h 2450351"/>
              <a:gd name="connsiteX30" fmla="*/ 3307556 w 4286250"/>
              <a:gd name="connsiteY30" fmla="*/ 1658267 h 2450351"/>
              <a:gd name="connsiteX31" fmla="*/ 3386137 w 4286250"/>
              <a:gd name="connsiteY31" fmla="*/ 1679698 h 2450351"/>
              <a:gd name="connsiteX32" fmla="*/ 3593306 w 4286250"/>
              <a:gd name="connsiteY32" fmla="*/ 1679698 h 2450351"/>
              <a:gd name="connsiteX33" fmla="*/ 3679031 w 4286250"/>
              <a:gd name="connsiteY33" fmla="*/ 1708273 h 2450351"/>
              <a:gd name="connsiteX34" fmla="*/ 3821906 w 4286250"/>
              <a:gd name="connsiteY34" fmla="*/ 1658267 h 2450351"/>
              <a:gd name="connsiteX35" fmla="*/ 3871912 w 4286250"/>
              <a:gd name="connsiteY35" fmla="*/ 1701129 h 2450351"/>
              <a:gd name="connsiteX36" fmla="*/ 4071937 w 4286250"/>
              <a:gd name="connsiteY36" fmla="*/ 1672554 h 2450351"/>
              <a:gd name="connsiteX37" fmla="*/ 4121944 w 4286250"/>
              <a:gd name="connsiteY37" fmla="*/ 1693986 h 2450351"/>
              <a:gd name="connsiteX38" fmla="*/ 4214812 w 4286250"/>
              <a:gd name="connsiteY38" fmla="*/ 1658267 h 2450351"/>
              <a:gd name="connsiteX39" fmla="*/ 4286250 w 4286250"/>
              <a:gd name="connsiteY39" fmla="*/ 1693986 h 2450351"/>
              <a:gd name="connsiteX0" fmla="*/ 0 w 4286250"/>
              <a:gd name="connsiteY0" fmla="*/ 1686842 h 2450351"/>
              <a:gd name="connsiteX1" fmla="*/ 635794 w 4286250"/>
              <a:gd name="connsiteY1" fmla="*/ 1665411 h 2450351"/>
              <a:gd name="connsiteX2" fmla="*/ 835819 w 4286250"/>
              <a:gd name="connsiteY2" fmla="*/ 2144042 h 2450351"/>
              <a:gd name="connsiteX3" fmla="*/ 950119 w 4286250"/>
              <a:gd name="connsiteY3" fmla="*/ 917 h 2450351"/>
              <a:gd name="connsiteX4" fmla="*/ 1064419 w 4286250"/>
              <a:gd name="connsiteY4" fmla="*/ 2436936 h 2450351"/>
              <a:gd name="connsiteX5" fmla="*/ 1143000 w 4286250"/>
              <a:gd name="connsiteY5" fmla="*/ 1036761 h 2450351"/>
              <a:gd name="connsiteX6" fmla="*/ 1235869 w 4286250"/>
              <a:gd name="connsiteY6" fmla="*/ 2301204 h 2450351"/>
              <a:gd name="connsiteX7" fmla="*/ 1343025 w 4286250"/>
              <a:gd name="connsiteY7" fmla="*/ 1486817 h 2450351"/>
              <a:gd name="connsiteX8" fmla="*/ 1371600 w 4286250"/>
              <a:gd name="connsiteY8" fmla="*/ 1558254 h 2450351"/>
              <a:gd name="connsiteX9" fmla="*/ 1435894 w 4286250"/>
              <a:gd name="connsiteY9" fmla="*/ 1772567 h 2450351"/>
              <a:gd name="connsiteX10" fmla="*/ 1485900 w 4286250"/>
              <a:gd name="connsiteY10" fmla="*/ 1522536 h 2450351"/>
              <a:gd name="connsiteX11" fmla="*/ 1543050 w 4286250"/>
              <a:gd name="connsiteY11" fmla="*/ 1679698 h 2450351"/>
              <a:gd name="connsiteX12" fmla="*/ 1607344 w 4286250"/>
              <a:gd name="connsiteY12" fmla="*/ 1665411 h 2450351"/>
              <a:gd name="connsiteX13" fmla="*/ 1685925 w 4286250"/>
              <a:gd name="connsiteY13" fmla="*/ 1736848 h 2450351"/>
              <a:gd name="connsiteX14" fmla="*/ 1771650 w 4286250"/>
              <a:gd name="connsiteY14" fmla="*/ 1636836 h 2450351"/>
              <a:gd name="connsiteX15" fmla="*/ 1821656 w 4286250"/>
              <a:gd name="connsiteY15" fmla="*/ 1679698 h 2450351"/>
              <a:gd name="connsiteX16" fmla="*/ 1914525 w 4286250"/>
              <a:gd name="connsiteY16" fmla="*/ 1586829 h 2450351"/>
              <a:gd name="connsiteX17" fmla="*/ 1993106 w 4286250"/>
              <a:gd name="connsiteY17" fmla="*/ 1729704 h 2450351"/>
              <a:gd name="connsiteX18" fmla="*/ 2085975 w 4286250"/>
              <a:gd name="connsiteY18" fmla="*/ 1622548 h 2450351"/>
              <a:gd name="connsiteX19" fmla="*/ 2178844 w 4286250"/>
              <a:gd name="connsiteY19" fmla="*/ 1751136 h 2450351"/>
              <a:gd name="connsiteX20" fmla="*/ 2243137 w 4286250"/>
              <a:gd name="connsiteY20" fmla="*/ 1622548 h 2450351"/>
              <a:gd name="connsiteX21" fmla="*/ 2328862 w 4286250"/>
              <a:gd name="connsiteY21" fmla="*/ 1629692 h 2450351"/>
              <a:gd name="connsiteX22" fmla="*/ 2371725 w 4286250"/>
              <a:gd name="connsiteY22" fmla="*/ 1615404 h 2450351"/>
              <a:gd name="connsiteX23" fmla="*/ 2457450 w 4286250"/>
              <a:gd name="connsiteY23" fmla="*/ 1779711 h 2450351"/>
              <a:gd name="connsiteX24" fmla="*/ 2593181 w 4286250"/>
              <a:gd name="connsiteY24" fmla="*/ 1615404 h 2450351"/>
              <a:gd name="connsiteX25" fmla="*/ 2671762 w 4286250"/>
              <a:gd name="connsiteY25" fmla="*/ 1708273 h 2450351"/>
              <a:gd name="connsiteX26" fmla="*/ 2843212 w 4286250"/>
              <a:gd name="connsiteY26" fmla="*/ 1629692 h 2450351"/>
              <a:gd name="connsiteX27" fmla="*/ 2986087 w 4286250"/>
              <a:gd name="connsiteY27" fmla="*/ 1708273 h 2450351"/>
              <a:gd name="connsiteX28" fmla="*/ 3057525 w 4286250"/>
              <a:gd name="connsiteY28" fmla="*/ 1693986 h 2450351"/>
              <a:gd name="connsiteX29" fmla="*/ 3114675 w 4286250"/>
              <a:gd name="connsiteY29" fmla="*/ 1715417 h 2450351"/>
              <a:gd name="connsiteX30" fmla="*/ 3307556 w 4286250"/>
              <a:gd name="connsiteY30" fmla="*/ 1658267 h 2450351"/>
              <a:gd name="connsiteX31" fmla="*/ 3386137 w 4286250"/>
              <a:gd name="connsiteY31" fmla="*/ 1679698 h 2450351"/>
              <a:gd name="connsiteX32" fmla="*/ 3593306 w 4286250"/>
              <a:gd name="connsiteY32" fmla="*/ 1679698 h 2450351"/>
              <a:gd name="connsiteX33" fmla="*/ 3679031 w 4286250"/>
              <a:gd name="connsiteY33" fmla="*/ 1708273 h 2450351"/>
              <a:gd name="connsiteX34" fmla="*/ 3821906 w 4286250"/>
              <a:gd name="connsiteY34" fmla="*/ 1658267 h 2450351"/>
              <a:gd name="connsiteX35" fmla="*/ 3871912 w 4286250"/>
              <a:gd name="connsiteY35" fmla="*/ 1701129 h 2450351"/>
              <a:gd name="connsiteX36" fmla="*/ 4071937 w 4286250"/>
              <a:gd name="connsiteY36" fmla="*/ 1672554 h 2450351"/>
              <a:gd name="connsiteX37" fmla="*/ 4121944 w 4286250"/>
              <a:gd name="connsiteY37" fmla="*/ 1693986 h 2450351"/>
              <a:gd name="connsiteX38" fmla="*/ 4214812 w 4286250"/>
              <a:gd name="connsiteY38" fmla="*/ 1658267 h 2450351"/>
              <a:gd name="connsiteX39" fmla="*/ 4286250 w 4286250"/>
              <a:gd name="connsiteY39" fmla="*/ 1693986 h 2450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286250" h="2450351">
                <a:moveTo>
                  <a:pt x="0" y="1686842"/>
                </a:moveTo>
                <a:cubicBezTo>
                  <a:pt x="132457" y="1682377"/>
                  <a:pt x="496491" y="1689223"/>
                  <a:pt x="635794" y="1665411"/>
                </a:cubicBezTo>
                <a:cubicBezTo>
                  <a:pt x="775097" y="1641599"/>
                  <a:pt x="783432" y="2421458"/>
                  <a:pt x="835819" y="2144042"/>
                </a:cubicBezTo>
                <a:cubicBezTo>
                  <a:pt x="888207" y="1866626"/>
                  <a:pt x="912019" y="-47899"/>
                  <a:pt x="950119" y="917"/>
                </a:cubicBezTo>
                <a:cubicBezTo>
                  <a:pt x="988219" y="49733"/>
                  <a:pt x="1032272" y="2264295"/>
                  <a:pt x="1064419" y="2436936"/>
                </a:cubicBezTo>
                <a:cubicBezTo>
                  <a:pt x="1096566" y="2609577"/>
                  <a:pt x="1114425" y="1059383"/>
                  <a:pt x="1143000" y="1036761"/>
                </a:cubicBezTo>
                <a:cubicBezTo>
                  <a:pt x="1171575" y="1014139"/>
                  <a:pt x="1202532" y="2226195"/>
                  <a:pt x="1235869" y="2301204"/>
                </a:cubicBezTo>
                <a:cubicBezTo>
                  <a:pt x="1269207" y="2376213"/>
                  <a:pt x="1320403" y="1610642"/>
                  <a:pt x="1343025" y="1486817"/>
                </a:cubicBezTo>
                <a:cubicBezTo>
                  <a:pt x="1365647" y="1362992"/>
                  <a:pt x="1356122" y="1510629"/>
                  <a:pt x="1371600" y="1558254"/>
                </a:cubicBezTo>
                <a:cubicBezTo>
                  <a:pt x="1387078" y="1605879"/>
                  <a:pt x="1416844" y="1778520"/>
                  <a:pt x="1435894" y="1772567"/>
                </a:cubicBezTo>
                <a:cubicBezTo>
                  <a:pt x="1454944" y="1766614"/>
                  <a:pt x="1468041" y="1538014"/>
                  <a:pt x="1485900" y="1522536"/>
                </a:cubicBezTo>
                <a:cubicBezTo>
                  <a:pt x="1503759" y="1507058"/>
                  <a:pt x="1522809" y="1655886"/>
                  <a:pt x="1543050" y="1679698"/>
                </a:cubicBezTo>
                <a:cubicBezTo>
                  <a:pt x="1563291" y="1703510"/>
                  <a:pt x="1583532" y="1655886"/>
                  <a:pt x="1607344" y="1665411"/>
                </a:cubicBezTo>
                <a:cubicBezTo>
                  <a:pt x="1631157" y="1674936"/>
                  <a:pt x="1658541" y="1741611"/>
                  <a:pt x="1685925" y="1736848"/>
                </a:cubicBezTo>
                <a:cubicBezTo>
                  <a:pt x="1713309" y="1732085"/>
                  <a:pt x="1749028" y="1646361"/>
                  <a:pt x="1771650" y="1636836"/>
                </a:cubicBezTo>
                <a:cubicBezTo>
                  <a:pt x="1794272" y="1627311"/>
                  <a:pt x="1797844" y="1688032"/>
                  <a:pt x="1821656" y="1679698"/>
                </a:cubicBezTo>
                <a:cubicBezTo>
                  <a:pt x="1845468" y="1671364"/>
                  <a:pt x="1885950" y="1578495"/>
                  <a:pt x="1914525" y="1586829"/>
                </a:cubicBezTo>
                <a:cubicBezTo>
                  <a:pt x="1943100" y="1595163"/>
                  <a:pt x="1964531" y="1723751"/>
                  <a:pt x="1993106" y="1729704"/>
                </a:cubicBezTo>
                <a:cubicBezTo>
                  <a:pt x="2021681" y="1735657"/>
                  <a:pt x="2055019" y="1618976"/>
                  <a:pt x="2085975" y="1622548"/>
                </a:cubicBezTo>
                <a:cubicBezTo>
                  <a:pt x="2116931" y="1626120"/>
                  <a:pt x="2152650" y="1751136"/>
                  <a:pt x="2178844" y="1751136"/>
                </a:cubicBezTo>
                <a:cubicBezTo>
                  <a:pt x="2205038" y="1751136"/>
                  <a:pt x="2218134" y="1642789"/>
                  <a:pt x="2243137" y="1622548"/>
                </a:cubicBezTo>
                <a:cubicBezTo>
                  <a:pt x="2268140" y="1602307"/>
                  <a:pt x="2307431" y="1630883"/>
                  <a:pt x="2328862" y="1629692"/>
                </a:cubicBezTo>
                <a:cubicBezTo>
                  <a:pt x="2350293" y="1628501"/>
                  <a:pt x="2350294" y="1590401"/>
                  <a:pt x="2371725" y="1615404"/>
                </a:cubicBezTo>
                <a:cubicBezTo>
                  <a:pt x="2393156" y="1640407"/>
                  <a:pt x="2420541" y="1779711"/>
                  <a:pt x="2457450" y="1779711"/>
                </a:cubicBezTo>
                <a:cubicBezTo>
                  <a:pt x="2494359" y="1779711"/>
                  <a:pt x="2557462" y="1627310"/>
                  <a:pt x="2593181" y="1615404"/>
                </a:cubicBezTo>
                <a:cubicBezTo>
                  <a:pt x="2628900" y="1603498"/>
                  <a:pt x="2630090" y="1705892"/>
                  <a:pt x="2671762" y="1708273"/>
                </a:cubicBezTo>
                <a:cubicBezTo>
                  <a:pt x="2713434" y="1710654"/>
                  <a:pt x="2790825" y="1629692"/>
                  <a:pt x="2843212" y="1629692"/>
                </a:cubicBezTo>
                <a:cubicBezTo>
                  <a:pt x="2895599" y="1629692"/>
                  <a:pt x="2950368" y="1697557"/>
                  <a:pt x="2986087" y="1708273"/>
                </a:cubicBezTo>
                <a:cubicBezTo>
                  <a:pt x="3021806" y="1718989"/>
                  <a:pt x="3036094" y="1692795"/>
                  <a:pt x="3057525" y="1693986"/>
                </a:cubicBezTo>
                <a:cubicBezTo>
                  <a:pt x="3078956" y="1695177"/>
                  <a:pt x="3073003" y="1721370"/>
                  <a:pt x="3114675" y="1715417"/>
                </a:cubicBezTo>
                <a:cubicBezTo>
                  <a:pt x="3156347" y="1709464"/>
                  <a:pt x="3262312" y="1664220"/>
                  <a:pt x="3307556" y="1658267"/>
                </a:cubicBezTo>
                <a:cubicBezTo>
                  <a:pt x="3352800" y="1652314"/>
                  <a:pt x="3338512" y="1676126"/>
                  <a:pt x="3386137" y="1679698"/>
                </a:cubicBezTo>
                <a:cubicBezTo>
                  <a:pt x="3433762" y="1683270"/>
                  <a:pt x="3544490" y="1674935"/>
                  <a:pt x="3593306" y="1679698"/>
                </a:cubicBezTo>
                <a:cubicBezTo>
                  <a:pt x="3642122" y="1684460"/>
                  <a:pt x="3640931" y="1711845"/>
                  <a:pt x="3679031" y="1708273"/>
                </a:cubicBezTo>
                <a:cubicBezTo>
                  <a:pt x="3717131" y="1704701"/>
                  <a:pt x="3789759" y="1659458"/>
                  <a:pt x="3821906" y="1658267"/>
                </a:cubicBezTo>
                <a:cubicBezTo>
                  <a:pt x="3854053" y="1657076"/>
                  <a:pt x="3830240" y="1698748"/>
                  <a:pt x="3871912" y="1701129"/>
                </a:cubicBezTo>
                <a:cubicBezTo>
                  <a:pt x="3913584" y="1703510"/>
                  <a:pt x="4030265" y="1673744"/>
                  <a:pt x="4071937" y="1672554"/>
                </a:cubicBezTo>
                <a:cubicBezTo>
                  <a:pt x="4113609" y="1671363"/>
                  <a:pt x="4098131" y="1696367"/>
                  <a:pt x="4121944" y="1693986"/>
                </a:cubicBezTo>
                <a:cubicBezTo>
                  <a:pt x="4145757" y="1691605"/>
                  <a:pt x="4187428" y="1658267"/>
                  <a:pt x="4214812" y="1658267"/>
                </a:cubicBezTo>
                <a:cubicBezTo>
                  <a:pt x="4242196" y="1658267"/>
                  <a:pt x="4264223" y="1676126"/>
                  <a:pt x="4286250" y="1693986"/>
                </a:cubicBezTo>
              </a:path>
            </a:pathLst>
          </a:custGeom>
          <a:noFill/>
          <a:ln w="19050">
            <a:solidFill>
              <a:srgbClr val="F57E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84" name="TextBox 83">
            <a:extLst>
              <a:ext uri="{FF2B5EF4-FFF2-40B4-BE49-F238E27FC236}">
                <a16:creationId xmlns:a16="http://schemas.microsoft.com/office/drawing/2014/main" id="{5F8CDD66-E846-E462-8D24-C51725780AE7}"/>
              </a:ext>
            </a:extLst>
          </p:cNvPr>
          <p:cNvSpPr txBox="1"/>
          <p:nvPr/>
        </p:nvSpPr>
        <p:spPr>
          <a:xfrm>
            <a:off x="1242378" y="4082831"/>
            <a:ext cx="138050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57E20"/>
                </a:solidFill>
                <a:effectLst/>
                <a:uLnTx/>
                <a:uFillTx/>
                <a:latin typeface="Arial"/>
                <a:ea typeface="+mn-ea"/>
                <a:cs typeface="+mn-cs"/>
              </a:rPr>
              <a:t>1-cycle pulse</a:t>
            </a:r>
          </a:p>
        </p:txBody>
      </p:sp>
      <p:sp>
        <p:nvSpPr>
          <p:cNvPr id="4" name="Footer Placeholder 3">
            <a:extLst>
              <a:ext uri="{FF2B5EF4-FFF2-40B4-BE49-F238E27FC236}">
                <a16:creationId xmlns:a16="http://schemas.microsoft.com/office/drawing/2014/main" id="{1CD55A29-E9B9-8E0E-4D16-B08A3B1DD4E8}"/>
              </a:ext>
            </a:extLst>
          </p:cNvPr>
          <p:cNvSpPr>
            <a:spLocks noGrp="1"/>
          </p:cNvSpPr>
          <p:nvPr>
            <p:ph type="ftr" sz="quarter" idx="3"/>
          </p:nvPr>
        </p:nvSpPr>
        <p:spPr/>
        <p:txBody>
          <a:bodyPr/>
          <a:lstStyle/>
          <a:p>
            <a:r>
              <a:rPr lang="en-US"/>
              <a:t>N.H. Matlis | PhASE26 | Sept 21</a:t>
            </a:r>
            <a:endParaRPr lang="en-US" dirty="0"/>
          </a:p>
        </p:txBody>
      </p:sp>
    </p:spTree>
    <p:extLst>
      <p:ext uri="{BB962C8B-B14F-4D97-AF65-F5344CB8AC3E}">
        <p14:creationId xmlns:p14="http://schemas.microsoft.com/office/powerpoint/2010/main" val="741086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0D595-E6DC-CB4C-AA34-8554A21B50F1}"/>
              </a:ext>
            </a:extLst>
          </p:cNvPr>
          <p:cNvSpPr>
            <a:spLocks noGrp="1"/>
          </p:cNvSpPr>
          <p:nvPr>
            <p:ph type="title"/>
          </p:nvPr>
        </p:nvSpPr>
        <p:spPr/>
        <p:txBody>
          <a:bodyPr/>
          <a:lstStyle/>
          <a:p>
            <a:r>
              <a:rPr lang="en-US" dirty="0"/>
              <a:t>Methodology Behind Quantum Pathway Engineering</a:t>
            </a:r>
          </a:p>
        </p:txBody>
      </p:sp>
      <p:pic>
        <p:nvPicPr>
          <p:cNvPr id="5" name="Picture 4">
            <a:extLst>
              <a:ext uri="{FF2B5EF4-FFF2-40B4-BE49-F238E27FC236}">
                <a16:creationId xmlns:a16="http://schemas.microsoft.com/office/drawing/2014/main" id="{6A79CA23-63B5-9898-DB3F-2692F7C4CABD}"/>
              </a:ext>
            </a:extLst>
          </p:cNvPr>
          <p:cNvPicPr>
            <a:picLocks noChangeAspect="1"/>
          </p:cNvPicPr>
          <p:nvPr/>
        </p:nvPicPr>
        <p:blipFill>
          <a:blip r:embed="rId2"/>
          <a:srcRect l="23671" t="8945" r="18125" b="4585"/>
          <a:stretch>
            <a:fillRect/>
          </a:stretch>
        </p:blipFill>
        <p:spPr>
          <a:xfrm>
            <a:off x="4776537" y="1239254"/>
            <a:ext cx="2779295" cy="1182792"/>
          </a:xfrm>
          <a:prstGeom prst="rect">
            <a:avLst/>
          </a:prstGeom>
        </p:spPr>
      </p:pic>
      <p:sp>
        <p:nvSpPr>
          <p:cNvPr id="6" name="TextBox 5">
            <a:extLst>
              <a:ext uri="{FF2B5EF4-FFF2-40B4-BE49-F238E27FC236}">
                <a16:creationId xmlns:a16="http://schemas.microsoft.com/office/drawing/2014/main" id="{0985E877-88FF-BCC2-FE75-C5455128F2FB}"/>
              </a:ext>
            </a:extLst>
          </p:cNvPr>
          <p:cNvSpPr txBox="1"/>
          <p:nvPr/>
        </p:nvSpPr>
        <p:spPr>
          <a:xfrm>
            <a:off x="3437616" y="729735"/>
            <a:ext cx="531459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High-Energy Laser System (200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mJ</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0.5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ps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1 kHz, 1 um)</a:t>
            </a:r>
          </a:p>
        </p:txBody>
      </p:sp>
      <p:grpSp>
        <p:nvGrpSpPr>
          <p:cNvPr id="184" name="Group 183">
            <a:extLst>
              <a:ext uri="{FF2B5EF4-FFF2-40B4-BE49-F238E27FC236}">
                <a16:creationId xmlns:a16="http://schemas.microsoft.com/office/drawing/2014/main" id="{5A73BAE1-F193-4A9E-1FF1-411AE15AB9D2}"/>
              </a:ext>
            </a:extLst>
          </p:cNvPr>
          <p:cNvGrpSpPr/>
          <p:nvPr/>
        </p:nvGrpSpPr>
        <p:grpSpPr>
          <a:xfrm>
            <a:off x="1528335" y="1694657"/>
            <a:ext cx="3248203" cy="2794575"/>
            <a:chOff x="1528335" y="1369804"/>
            <a:chExt cx="3248203" cy="2794575"/>
          </a:xfrm>
        </p:grpSpPr>
        <p:pic>
          <p:nvPicPr>
            <p:cNvPr id="7" name="Picture 6">
              <a:extLst>
                <a:ext uri="{FF2B5EF4-FFF2-40B4-BE49-F238E27FC236}">
                  <a16:creationId xmlns:a16="http://schemas.microsoft.com/office/drawing/2014/main" id="{E6785802-9928-56C2-00D5-568C575C1A76}"/>
                </a:ext>
              </a:extLst>
            </p:cNvPr>
            <p:cNvPicPr>
              <a:picLocks noChangeAspect="1"/>
            </p:cNvPicPr>
            <p:nvPr/>
          </p:nvPicPr>
          <p:blipFill rotWithShape="1">
            <a:blip r:embed="rId3"/>
            <a:srcRect l="-2" r="156"/>
            <a:stretch/>
          </p:blipFill>
          <p:spPr>
            <a:xfrm>
              <a:off x="1629245" y="1650871"/>
              <a:ext cx="2180755" cy="802811"/>
            </a:xfrm>
            <a:prstGeom prst="rect">
              <a:avLst/>
            </a:prstGeom>
            <a:ln w="19050">
              <a:solidFill>
                <a:srgbClr val="000000"/>
              </a:solidFill>
            </a:ln>
          </p:spPr>
        </p:pic>
        <p:cxnSp>
          <p:nvCxnSpPr>
            <p:cNvPr id="9" name="Elbow Connector 8">
              <a:extLst>
                <a:ext uri="{FF2B5EF4-FFF2-40B4-BE49-F238E27FC236}">
                  <a16:creationId xmlns:a16="http://schemas.microsoft.com/office/drawing/2014/main" id="{B02BE18B-DBF6-7BE0-3D7A-09FE0E86AC07}"/>
                </a:ext>
              </a:extLst>
            </p:cNvPr>
            <p:cNvCxnSpPr>
              <a:cxnSpLocks/>
              <a:stCxn id="5" idx="1"/>
              <a:endCxn id="7" idx="3"/>
            </p:cNvCxnSpPr>
            <p:nvPr/>
          </p:nvCxnSpPr>
          <p:spPr>
            <a:xfrm rot="10800000" flipV="1">
              <a:off x="3810001" y="1830649"/>
              <a:ext cx="966537" cy="221627"/>
            </a:xfrm>
            <a:prstGeom prst="bentConnector3">
              <a:avLst/>
            </a:prstGeom>
            <a:ln w="19050">
              <a:solidFill>
                <a:srgbClr val="C0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93A457E-963F-0BAC-40D4-7038DF990FF8}"/>
                </a:ext>
              </a:extLst>
            </p:cNvPr>
            <p:cNvSpPr txBox="1"/>
            <p:nvPr/>
          </p:nvSpPr>
          <p:spPr>
            <a:xfrm>
              <a:off x="1738852" y="1369804"/>
              <a:ext cx="15080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Flexible Pulse Divider</a:t>
              </a:r>
            </a:p>
          </p:txBody>
        </p:sp>
        <p:grpSp>
          <p:nvGrpSpPr>
            <p:cNvPr id="83" name="Group 82">
              <a:extLst>
                <a:ext uri="{FF2B5EF4-FFF2-40B4-BE49-F238E27FC236}">
                  <a16:creationId xmlns:a16="http://schemas.microsoft.com/office/drawing/2014/main" id="{26889D3B-4964-1140-3C28-5095236C45FC}"/>
                </a:ext>
              </a:extLst>
            </p:cNvPr>
            <p:cNvGrpSpPr/>
            <p:nvPr/>
          </p:nvGrpSpPr>
          <p:grpSpPr>
            <a:xfrm>
              <a:off x="1528335" y="2714984"/>
              <a:ext cx="2281666" cy="1449395"/>
              <a:chOff x="1528335" y="2578291"/>
              <a:chExt cx="2281666" cy="1449395"/>
            </a:xfrm>
          </p:grpSpPr>
          <p:pic>
            <p:nvPicPr>
              <p:cNvPr id="10" name="Picture 9">
                <a:extLst>
                  <a:ext uri="{FF2B5EF4-FFF2-40B4-BE49-F238E27FC236}">
                    <a16:creationId xmlns:a16="http://schemas.microsoft.com/office/drawing/2014/main" id="{4BC9E16B-E439-94D1-97E1-3D0BF9402A9F}"/>
                  </a:ext>
                </a:extLst>
              </p:cNvPr>
              <p:cNvPicPr>
                <a:picLocks noChangeAspect="1"/>
              </p:cNvPicPr>
              <p:nvPr/>
            </p:nvPicPr>
            <p:blipFill rotWithShape="1">
              <a:blip r:embed="rId4"/>
              <a:srcRect l="23471" t="28706" r="43327" b="39489"/>
              <a:stretch>
                <a:fillRect/>
              </a:stretch>
            </p:blipFill>
            <p:spPr>
              <a:xfrm>
                <a:off x="2766314" y="3439682"/>
                <a:ext cx="818400" cy="588004"/>
              </a:xfrm>
              <a:prstGeom prst="rect">
                <a:avLst/>
              </a:prstGeom>
            </p:spPr>
          </p:pic>
          <p:grpSp>
            <p:nvGrpSpPr>
              <p:cNvPr id="43" name="Group 42">
                <a:extLst>
                  <a:ext uri="{FF2B5EF4-FFF2-40B4-BE49-F238E27FC236}">
                    <a16:creationId xmlns:a16="http://schemas.microsoft.com/office/drawing/2014/main" id="{56E5E532-2923-C812-D532-6E0AD26FCFA2}"/>
                  </a:ext>
                </a:extLst>
              </p:cNvPr>
              <p:cNvGrpSpPr/>
              <p:nvPr/>
            </p:nvGrpSpPr>
            <p:grpSpPr>
              <a:xfrm>
                <a:off x="1854205" y="2692151"/>
                <a:ext cx="741571" cy="233235"/>
                <a:chOff x="6084451" y="3301151"/>
                <a:chExt cx="1093460" cy="253311"/>
              </a:xfrm>
            </p:grpSpPr>
            <p:sp>
              <p:nvSpPr>
                <p:cNvPr id="53" name="Freeform 353">
                  <a:extLst>
                    <a:ext uri="{FF2B5EF4-FFF2-40B4-BE49-F238E27FC236}">
                      <a16:creationId xmlns:a16="http://schemas.microsoft.com/office/drawing/2014/main" id="{CDDAA4F7-50D2-30E3-595D-A60825B4DB8F}"/>
                    </a:ext>
                  </a:extLst>
                </p:cNvPr>
                <p:cNvSpPr>
                  <a:spLocks/>
                </p:cNvSpPr>
                <p:nvPr/>
              </p:nvSpPr>
              <p:spPr bwMode="auto">
                <a:xfrm flipH="1">
                  <a:off x="6223556" y="3302340"/>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54" name="Freeform 354">
                  <a:extLst>
                    <a:ext uri="{FF2B5EF4-FFF2-40B4-BE49-F238E27FC236}">
                      <a16:creationId xmlns:a16="http://schemas.microsoft.com/office/drawing/2014/main" id="{B168E068-6D75-50EE-891C-37ABEC2768CA}"/>
                    </a:ext>
                  </a:extLst>
                </p:cNvPr>
                <p:cNvSpPr>
                  <a:spLocks/>
                </p:cNvSpPr>
                <p:nvPr/>
              </p:nvSpPr>
              <p:spPr bwMode="auto">
                <a:xfrm flipH="1">
                  <a:off x="6362661" y="3302340"/>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55" name="Freeform 355">
                  <a:extLst>
                    <a:ext uri="{FF2B5EF4-FFF2-40B4-BE49-F238E27FC236}">
                      <a16:creationId xmlns:a16="http://schemas.microsoft.com/office/drawing/2014/main" id="{A00339AD-B6D6-2CCD-4601-2AAB56272E42}"/>
                    </a:ext>
                  </a:extLst>
                </p:cNvPr>
                <p:cNvSpPr>
                  <a:spLocks/>
                </p:cNvSpPr>
                <p:nvPr/>
              </p:nvSpPr>
              <p:spPr bwMode="auto">
                <a:xfrm flipH="1">
                  <a:off x="6501766" y="3301745"/>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56" name="Freeform 356">
                  <a:extLst>
                    <a:ext uri="{FF2B5EF4-FFF2-40B4-BE49-F238E27FC236}">
                      <a16:creationId xmlns:a16="http://schemas.microsoft.com/office/drawing/2014/main" id="{F48B0A7C-C520-EA75-C15C-CAC8C6EB6B78}"/>
                    </a:ext>
                  </a:extLst>
                </p:cNvPr>
                <p:cNvSpPr>
                  <a:spLocks/>
                </p:cNvSpPr>
                <p:nvPr/>
              </p:nvSpPr>
              <p:spPr bwMode="auto">
                <a:xfrm flipH="1">
                  <a:off x="6084451" y="3301151"/>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57" name="Freeform 357">
                  <a:extLst>
                    <a:ext uri="{FF2B5EF4-FFF2-40B4-BE49-F238E27FC236}">
                      <a16:creationId xmlns:a16="http://schemas.microsoft.com/office/drawing/2014/main" id="{B8B12F7B-06DC-B34C-8003-3930AC0C8FCF}"/>
                    </a:ext>
                  </a:extLst>
                </p:cNvPr>
                <p:cNvSpPr>
                  <a:spLocks/>
                </p:cNvSpPr>
                <p:nvPr/>
              </p:nvSpPr>
              <p:spPr bwMode="auto">
                <a:xfrm flipH="1">
                  <a:off x="6640871" y="3301745"/>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58" name="Freeform 358">
                  <a:extLst>
                    <a:ext uri="{FF2B5EF4-FFF2-40B4-BE49-F238E27FC236}">
                      <a16:creationId xmlns:a16="http://schemas.microsoft.com/office/drawing/2014/main" id="{149ABC67-DDB5-3701-725B-3D01138FEBA0}"/>
                    </a:ext>
                  </a:extLst>
                </p:cNvPr>
                <p:cNvSpPr>
                  <a:spLocks/>
                </p:cNvSpPr>
                <p:nvPr/>
              </p:nvSpPr>
              <p:spPr bwMode="auto">
                <a:xfrm flipH="1">
                  <a:off x="6779976" y="3301151"/>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59" name="Freeform 359">
                  <a:extLst>
                    <a:ext uri="{FF2B5EF4-FFF2-40B4-BE49-F238E27FC236}">
                      <a16:creationId xmlns:a16="http://schemas.microsoft.com/office/drawing/2014/main" id="{84D2D464-3FE7-C848-7EE4-4B7B1C945084}"/>
                    </a:ext>
                  </a:extLst>
                </p:cNvPr>
                <p:cNvSpPr>
                  <a:spLocks/>
                </p:cNvSpPr>
                <p:nvPr/>
              </p:nvSpPr>
              <p:spPr bwMode="auto">
                <a:xfrm flipH="1">
                  <a:off x="6919081" y="3301745"/>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60" name="Freeform 360">
                  <a:extLst>
                    <a:ext uri="{FF2B5EF4-FFF2-40B4-BE49-F238E27FC236}">
                      <a16:creationId xmlns:a16="http://schemas.microsoft.com/office/drawing/2014/main" id="{0D07DD3A-4A89-5B95-EA7A-6E0CE0C1915A}"/>
                    </a:ext>
                  </a:extLst>
                </p:cNvPr>
                <p:cNvSpPr>
                  <a:spLocks/>
                </p:cNvSpPr>
                <p:nvPr/>
              </p:nvSpPr>
              <p:spPr bwMode="auto">
                <a:xfrm flipH="1">
                  <a:off x="7058183" y="3302340"/>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69" name="Group 68">
                <a:extLst>
                  <a:ext uri="{FF2B5EF4-FFF2-40B4-BE49-F238E27FC236}">
                    <a16:creationId xmlns:a16="http://schemas.microsoft.com/office/drawing/2014/main" id="{A1E5453A-B66D-8670-9332-5CFF74A2A57E}"/>
                  </a:ext>
                </a:extLst>
              </p:cNvPr>
              <p:cNvGrpSpPr/>
              <p:nvPr/>
            </p:nvGrpSpPr>
            <p:grpSpPr>
              <a:xfrm>
                <a:off x="1839762" y="3586672"/>
                <a:ext cx="741571" cy="233235"/>
                <a:chOff x="6084451" y="3301151"/>
                <a:chExt cx="1093460" cy="253311"/>
              </a:xfrm>
            </p:grpSpPr>
            <p:sp>
              <p:nvSpPr>
                <p:cNvPr id="70" name="Freeform 353">
                  <a:extLst>
                    <a:ext uri="{FF2B5EF4-FFF2-40B4-BE49-F238E27FC236}">
                      <a16:creationId xmlns:a16="http://schemas.microsoft.com/office/drawing/2014/main" id="{BB761B10-0E25-5963-E40F-A7B65AF54DCA}"/>
                    </a:ext>
                  </a:extLst>
                </p:cNvPr>
                <p:cNvSpPr>
                  <a:spLocks/>
                </p:cNvSpPr>
                <p:nvPr/>
              </p:nvSpPr>
              <p:spPr bwMode="auto">
                <a:xfrm flipH="1">
                  <a:off x="6223556" y="3302340"/>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71" name="Freeform 354">
                  <a:extLst>
                    <a:ext uri="{FF2B5EF4-FFF2-40B4-BE49-F238E27FC236}">
                      <a16:creationId xmlns:a16="http://schemas.microsoft.com/office/drawing/2014/main" id="{6C016466-C3A9-F9EC-3C16-2CDA53059674}"/>
                    </a:ext>
                  </a:extLst>
                </p:cNvPr>
                <p:cNvSpPr>
                  <a:spLocks/>
                </p:cNvSpPr>
                <p:nvPr/>
              </p:nvSpPr>
              <p:spPr bwMode="auto">
                <a:xfrm flipH="1">
                  <a:off x="6362661" y="3302340"/>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72" name="Freeform 355">
                  <a:extLst>
                    <a:ext uri="{FF2B5EF4-FFF2-40B4-BE49-F238E27FC236}">
                      <a16:creationId xmlns:a16="http://schemas.microsoft.com/office/drawing/2014/main" id="{DBEEBB6B-A9E1-F33D-9EB6-A4F732BA19DA}"/>
                    </a:ext>
                  </a:extLst>
                </p:cNvPr>
                <p:cNvSpPr>
                  <a:spLocks/>
                </p:cNvSpPr>
                <p:nvPr/>
              </p:nvSpPr>
              <p:spPr bwMode="auto">
                <a:xfrm flipH="1">
                  <a:off x="6501766" y="3301745"/>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73" name="Freeform 356">
                  <a:extLst>
                    <a:ext uri="{FF2B5EF4-FFF2-40B4-BE49-F238E27FC236}">
                      <a16:creationId xmlns:a16="http://schemas.microsoft.com/office/drawing/2014/main" id="{76E9A7AF-E0ED-267E-B86E-AE6D5D10D9D5}"/>
                    </a:ext>
                  </a:extLst>
                </p:cNvPr>
                <p:cNvSpPr>
                  <a:spLocks/>
                </p:cNvSpPr>
                <p:nvPr/>
              </p:nvSpPr>
              <p:spPr bwMode="auto">
                <a:xfrm flipH="1">
                  <a:off x="6084451" y="3301151"/>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74" name="Freeform 357">
                  <a:extLst>
                    <a:ext uri="{FF2B5EF4-FFF2-40B4-BE49-F238E27FC236}">
                      <a16:creationId xmlns:a16="http://schemas.microsoft.com/office/drawing/2014/main" id="{4F0C285F-5713-0BFC-8AA8-4ABDDA8FF1F9}"/>
                    </a:ext>
                  </a:extLst>
                </p:cNvPr>
                <p:cNvSpPr>
                  <a:spLocks/>
                </p:cNvSpPr>
                <p:nvPr/>
              </p:nvSpPr>
              <p:spPr bwMode="auto">
                <a:xfrm flipH="1">
                  <a:off x="6640871" y="3301745"/>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75" name="Freeform 358">
                  <a:extLst>
                    <a:ext uri="{FF2B5EF4-FFF2-40B4-BE49-F238E27FC236}">
                      <a16:creationId xmlns:a16="http://schemas.microsoft.com/office/drawing/2014/main" id="{EB9B1321-B816-3F76-BA2C-AFA3D837DBD6}"/>
                    </a:ext>
                  </a:extLst>
                </p:cNvPr>
                <p:cNvSpPr>
                  <a:spLocks/>
                </p:cNvSpPr>
                <p:nvPr/>
              </p:nvSpPr>
              <p:spPr bwMode="auto">
                <a:xfrm flipH="1">
                  <a:off x="6779976" y="3301151"/>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76" name="Freeform 359">
                  <a:extLst>
                    <a:ext uri="{FF2B5EF4-FFF2-40B4-BE49-F238E27FC236}">
                      <a16:creationId xmlns:a16="http://schemas.microsoft.com/office/drawing/2014/main" id="{767DEA84-C172-3B7E-8EDD-E1FF9F716382}"/>
                    </a:ext>
                  </a:extLst>
                </p:cNvPr>
                <p:cNvSpPr>
                  <a:spLocks/>
                </p:cNvSpPr>
                <p:nvPr/>
              </p:nvSpPr>
              <p:spPr bwMode="auto">
                <a:xfrm flipH="1">
                  <a:off x="6919081" y="3301745"/>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77" name="Freeform 360">
                  <a:extLst>
                    <a:ext uri="{FF2B5EF4-FFF2-40B4-BE49-F238E27FC236}">
                      <a16:creationId xmlns:a16="http://schemas.microsoft.com/office/drawing/2014/main" id="{858FE0E1-1FAF-5F1F-43A9-C32556413B97}"/>
                    </a:ext>
                  </a:extLst>
                </p:cNvPr>
                <p:cNvSpPr>
                  <a:spLocks/>
                </p:cNvSpPr>
                <p:nvPr/>
              </p:nvSpPr>
              <p:spPr bwMode="auto">
                <a:xfrm flipH="1">
                  <a:off x="7058183" y="3302340"/>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grpSp>
          <p:pic>
            <p:nvPicPr>
              <p:cNvPr id="78" name="Picture 77">
                <a:extLst>
                  <a:ext uri="{FF2B5EF4-FFF2-40B4-BE49-F238E27FC236}">
                    <a16:creationId xmlns:a16="http://schemas.microsoft.com/office/drawing/2014/main" id="{2ADB150C-F53A-73C1-6584-EC1517D3EA46}"/>
                  </a:ext>
                </a:extLst>
              </p:cNvPr>
              <p:cNvPicPr>
                <a:picLocks noChangeAspect="1"/>
              </p:cNvPicPr>
              <p:nvPr/>
            </p:nvPicPr>
            <p:blipFill rotWithShape="1">
              <a:blip r:embed="rId4"/>
              <a:srcRect l="23471" t="28706" r="43327" b="39489"/>
              <a:stretch>
                <a:fillRect/>
              </a:stretch>
            </p:blipFill>
            <p:spPr>
              <a:xfrm>
                <a:off x="2766314" y="2578291"/>
                <a:ext cx="818400" cy="588004"/>
              </a:xfrm>
              <a:prstGeom prst="rect">
                <a:avLst/>
              </a:prstGeom>
            </p:spPr>
          </p:pic>
          <p:sp>
            <p:nvSpPr>
              <p:cNvPr id="79" name="Left Brace 78">
                <a:extLst>
                  <a:ext uri="{FF2B5EF4-FFF2-40B4-BE49-F238E27FC236}">
                    <a16:creationId xmlns:a16="http://schemas.microsoft.com/office/drawing/2014/main" id="{087354AB-B598-DF29-1741-4E25D1E9B3A5}"/>
                  </a:ext>
                </a:extLst>
              </p:cNvPr>
              <p:cNvSpPr/>
              <p:nvPr/>
            </p:nvSpPr>
            <p:spPr>
              <a:xfrm>
                <a:off x="1528335" y="2791542"/>
                <a:ext cx="210517" cy="927652"/>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3" name="Left Brace 182">
                <a:extLst>
                  <a:ext uri="{FF2B5EF4-FFF2-40B4-BE49-F238E27FC236}">
                    <a16:creationId xmlns:a16="http://schemas.microsoft.com/office/drawing/2014/main" id="{036D4915-4AB6-377E-5333-AE0FAEAF4741}"/>
                  </a:ext>
                </a:extLst>
              </p:cNvPr>
              <p:cNvSpPr/>
              <p:nvPr/>
            </p:nvSpPr>
            <p:spPr>
              <a:xfrm flipH="1">
                <a:off x="3599484" y="2791542"/>
                <a:ext cx="210517" cy="927652"/>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cxnSp>
          <p:nvCxnSpPr>
            <p:cNvPr id="80" name="Elbow Connector 8">
              <a:extLst>
                <a:ext uri="{FF2B5EF4-FFF2-40B4-BE49-F238E27FC236}">
                  <a16:creationId xmlns:a16="http://schemas.microsoft.com/office/drawing/2014/main" id="{530670A0-DC60-D249-C18D-866B8D2D619C}"/>
                </a:ext>
              </a:extLst>
            </p:cNvPr>
            <p:cNvCxnSpPr>
              <a:cxnSpLocks/>
              <a:stCxn id="7" idx="1"/>
              <a:endCxn id="79" idx="1"/>
            </p:cNvCxnSpPr>
            <p:nvPr/>
          </p:nvCxnSpPr>
          <p:spPr>
            <a:xfrm rot="10800000" flipV="1">
              <a:off x="1528335" y="2052277"/>
              <a:ext cx="100910" cy="1339784"/>
            </a:xfrm>
            <a:prstGeom prst="bentConnector3">
              <a:avLst>
                <a:gd name="adj1" fmla="val 326538"/>
              </a:avLst>
            </a:prstGeom>
            <a:ln w="19050">
              <a:solidFill>
                <a:srgbClr val="C00000"/>
              </a:solidFill>
              <a:tailEnd type="triangle" w="lg" len="med"/>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ED3FB976-8073-7439-0F8E-05E91808A0C7}"/>
                  </a:ext>
                </a:extLst>
              </p:cNvPr>
              <p:cNvSpPr txBox="1"/>
              <p:nvPr/>
            </p:nvSpPr>
            <p:spPr>
              <a:xfrm>
                <a:off x="4493925" y="2939480"/>
                <a:ext cx="758285" cy="338875"/>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en-US" sz="18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ctrlPr>
                      </m:sSubPr>
                      <m:e>
                        <m:acc>
                          <m:accPr>
                            <m:chr m:val="⃑"/>
                            <m:ctrlPr>
                              <a:rPr kumimoji="0" lang="en-US" sz="18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t>𝐵</m:t>
                            </m:r>
                          </m:e>
                        </m:acc>
                      </m:e>
                      <m:sub>
                        <m:r>
                          <a:rPr kumimoji="0" lang="en-US" sz="18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t>𝑦</m:t>
                        </m:r>
                      </m:sub>
                    </m:sSub>
                  </m:oMath>
                </a14:m>
                <a:r>
                  <a:rPr kumimoji="0" lang="en-US" sz="1800" b="0" i="0" u="none" strike="noStrike" kern="1200" cap="none" spc="0" normalizeH="0" baseline="0" noProof="0" dirty="0">
                    <a:ln>
                      <a:noFill/>
                    </a:ln>
                    <a:solidFill>
                      <a:srgbClr val="00B0F0"/>
                    </a:solidFill>
                    <a:effectLst/>
                    <a:uLnTx/>
                    <a:uFillTx/>
                    <a:latin typeface="Calibri" panose="020F0502020204030204"/>
                    <a:ea typeface="+mn-ea"/>
                    <a:cs typeface="+mn-cs"/>
                  </a:rPr>
                  <a:t> @ </a:t>
                </a:r>
                <a14:m>
                  <m:oMath xmlns:m="http://schemas.openxmlformats.org/officeDocument/2006/math">
                    <m:sSub>
                      <m:sSubPr>
                        <m:ctrlPr>
                          <a:rPr kumimoji="0" lang="en-US" sz="1800" b="0" i="1" u="none" strike="noStrike" kern="1200" cap="none" spc="0" normalizeH="0" baseline="0" noProof="0" dirty="0" smtClean="0">
                            <a:ln>
                              <a:noFill/>
                            </a:ln>
                            <a:solidFill>
                              <a:srgbClr val="00B0F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00B0F0"/>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dirty="0" smtClean="0">
                            <a:ln>
                              <a:noFill/>
                            </a:ln>
                            <a:solidFill>
                              <a:srgbClr val="00B0F0"/>
                            </a:solidFill>
                            <a:effectLst/>
                            <a:uLnTx/>
                            <a:uFillTx/>
                            <a:latin typeface="Cambria Math" panose="02040503050406030204" pitchFamily="18" charset="0"/>
                            <a:ea typeface="+mn-ea"/>
                            <a:cs typeface="+mn-cs"/>
                          </a:rPr>
                          <m:t>1</m:t>
                        </m:r>
                      </m:sub>
                    </m:sSub>
                  </m:oMath>
                </a14:m>
                <a:endParaRPr kumimoji="0" lang="en-US" sz="1800" b="0" i="0" u="none" strike="noStrike" kern="1200" cap="none" spc="0" normalizeH="0" baseline="0" noProof="0" dirty="0">
                  <a:ln>
                    <a:noFill/>
                  </a:ln>
                  <a:solidFill>
                    <a:srgbClr val="00B0F0"/>
                  </a:solidFill>
                  <a:effectLst/>
                  <a:uLnTx/>
                  <a:uFillTx/>
                  <a:latin typeface="Calibri" panose="020F0502020204030204"/>
                  <a:ea typeface="+mn-ea"/>
                  <a:cs typeface="+mn-cs"/>
                </a:endParaRPr>
              </a:p>
            </p:txBody>
          </p:sp>
        </mc:Choice>
        <mc:Fallback xmlns="">
          <p:sp>
            <p:nvSpPr>
              <p:cNvPr id="92" name="TextBox 91">
                <a:extLst>
                  <a:ext uri="{FF2B5EF4-FFF2-40B4-BE49-F238E27FC236}">
                    <a16:creationId xmlns:a16="http://schemas.microsoft.com/office/drawing/2014/main" id="{ED3FB976-8073-7439-0F8E-05E91808A0C7}"/>
                  </a:ext>
                </a:extLst>
              </p:cNvPr>
              <p:cNvSpPr txBox="1">
                <a:spLocks noRot="1" noChangeAspect="1" noMove="1" noResize="1" noEditPoints="1" noAdjustHandles="1" noChangeArrowheads="1" noChangeShapeType="1" noTextEdit="1"/>
              </p:cNvSpPr>
              <p:nvPr/>
            </p:nvSpPr>
            <p:spPr>
              <a:xfrm>
                <a:off x="4493925" y="2939480"/>
                <a:ext cx="758285" cy="338875"/>
              </a:xfrm>
              <a:prstGeom prst="rect">
                <a:avLst/>
              </a:prstGeom>
              <a:blipFill>
                <a:blip r:embed="rId5"/>
                <a:stretch>
                  <a:fillRect l="-10400" t="-10714" r="-4800" b="-35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3" name="TextBox 122">
                <a:extLst>
                  <a:ext uri="{FF2B5EF4-FFF2-40B4-BE49-F238E27FC236}">
                    <a16:creationId xmlns:a16="http://schemas.microsoft.com/office/drawing/2014/main" id="{ACF2C7C8-DBD5-4E5D-BF00-F04B07AF97BC}"/>
                  </a:ext>
                </a:extLst>
              </p:cNvPr>
              <p:cNvSpPr txBox="1"/>
              <p:nvPr/>
            </p:nvSpPr>
            <p:spPr>
              <a:xfrm>
                <a:off x="7316147" y="3129955"/>
                <a:ext cx="755848" cy="31059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bPr>
                      <m:e>
                        <m:acc>
                          <m:accPr>
                            <m:chr m:val="⃑"/>
                            <m:ctrlP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𝐸</m:t>
                            </m:r>
                          </m:e>
                        </m:acc>
                      </m:e>
                      <m:sub>
                        <m:r>
                          <a:rPr kumimoji="0" lang="en-US"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𝑥</m:t>
                        </m:r>
                      </m:sub>
                    </m:sSub>
                  </m:oMath>
                </a14:m>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 @ </a:t>
                </a:r>
                <a14:m>
                  <m:oMath xmlns:m="http://schemas.openxmlformats.org/officeDocument/2006/math">
                    <m:sSub>
                      <m:sSubPr>
                        <m:ctrlP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dirty="0" smtClean="0">
                            <a:ln>
                              <a:noFill/>
                            </a:ln>
                            <a:solidFill>
                              <a:srgbClr val="FF0000"/>
                            </a:solidFill>
                            <a:effectLst/>
                            <a:uLnTx/>
                            <a:uFillTx/>
                            <a:latin typeface="Cambria Math" panose="02040503050406030204" pitchFamily="18" charset="0"/>
                            <a:ea typeface="+mn-ea"/>
                            <a:cs typeface="+mn-cs"/>
                          </a:rPr>
                          <m:t>2</m:t>
                        </m:r>
                      </m:sub>
                    </m:sSub>
                  </m:oMath>
                </a14:m>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23" name="TextBox 122">
                <a:extLst>
                  <a:ext uri="{FF2B5EF4-FFF2-40B4-BE49-F238E27FC236}">
                    <a16:creationId xmlns:a16="http://schemas.microsoft.com/office/drawing/2014/main" id="{ACF2C7C8-DBD5-4E5D-BF00-F04B07AF97BC}"/>
                  </a:ext>
                </a:extLst>
              </p:cNvPr>
              <p:cNvSpPr txBox="1">
                <a:spLocks noRot="1" noChangeAspect="1" noMove="1" noResize="1" noEditPoints="1" noAdjustHandles="1" noChangeArrowheads="1" noChangeShapeType="1" noTextEdit="1"/>
              </p:cNvSpPr>
              <p:nvPr/>
            </p:nvSpPr>
            <p:spPr>
              <a:xfrm>
                <a:off x="7316147" y="3129955"/>
                <a:ext cx="755848" cy="310598"/>
              </a:xfrm>
              <a:prstGeom prst="rect">
                <a:avLst/>
              </a:prstGeom>
              <a:blipFill>
                <a:blip r:embed="rId6"/>
                <a:stretch>
                  <a:fillRect l="-10484" t="-13725" r="-5645" b="-47059"/>
                </a:stretch>
              </a:blipFill>
            </p:spPr>
            <p:txBody>
              <a:bodyPr/>
              <a:lstStyle/>
              <a:p>
                <a:r>
                  <a:rPr lang="en-US">
                    <a:noFill/>
                  </a:rPr>
                  <a:t> </a:t>
                </a:r>
              </a:p>
            </p:txBody>
          </p:sp>
        </mc:Fallback>
      </mc:AlternateContent>
      <p:grpSp>
        <p:nvGrpSpPr>
          <p:cNvPr id="150" name="Group 149">
            <a:extLst>
              <a:ext uri="{FF2B5EF4-FFF2-40B4-BE49-F238E27FC236}">
                <a16:creationId xmlns:a16="http://schemas.microsoft.com/office/drawing/2014/main" id="{B59C758F-220D-C09B-A10F-876F6E77C18A}"/>
              </a:ext>
            </a:extLst>
          </p:cNvPr>
          <p:cNvGrpSpPr/>
          <p:nvPr/>
        </p:nvGrpSpPr>
        <p:grpSpPr>
          <a:xfrm>
            <a:off x="6493565" y="3543575"/>
            <a:ext cx="2004427" cy="418999"/>
            <a:chOff x="8170056" y="5878868"/>
            <a:chExt cx="3764246" cy="692543"/>
          </a:xfrm>
        </p:grpSpPr>
        <p:grpSp>
          <p:nvGrpSpPr>
            <p:cNvPr id="124" name="Group 123">
              <a:extLst>
                <a:ext uri="{FF2B5EF4-FFF2-40B4-BE49-F238E27FC236}">
                  <a16:creationId xmlns:a16="http://schemas.microsoft.com/office/drawing/2014/main" id="{8459B6EE-9913-BA4F-DDE5-821E6084D59D}"/>
                </a:ext>
              </a:extLst>
            </p:cNvPr>
            <p:cNvGrpSpPr/>
            <p:nvPr/>
          </p:nvGrpSpPr>
          <p:grpSpPr>
            <a:xfrm>
              <a:off x="8170056" y="5878868"/>
              <a:ext cx="1273167" cy="692543"/>
              <a:chOff x="8170056" y="5878868"/>
              <a:chExt cx="1273167" cy="692543"/>
            </a:xfrm>
          </p:grpSpPr>
          <p:sp>
            <p:nvSpPr>
              <p:cNvPr id="109" name="Freeform 81">
                <a:extLst>
                  <a:ext uri="{FF2B5EF4-FFF2-40B4-BE49-F238E27FC236}">
                    <a16:creationId xmlns:a16="http://schemas.microsoft.com/office/drawing/2014/main" id="{0479012D-5F3A-7C55-1FF9-8720C2A0E068}"/>
                  </a:ext>
                </a:extLst>
              </p:cNvPr>
              <p:cNvSpPr>
                <a:spLocks/>
              </p:cNvSpPr>
              <p:nvPr/>
            </p:nvSpPr>
            <p:spPr bwMode="auto">
              <a:xfrm rot="10800000" flipH="1" flipV="1">
                <a:off x="8923391" y="5914878"/>
                <a:ext cx="464918" cy="220913"/>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58" h="10000">
                    <a:moveTo>
                      <a:pt x="5211" y="10000"/>
                    </a:moveTo>
                    <a:lnTo>
                      <a:pt x="0" y="9943"/>
                    </a:lnTo>
                    <a:cubicBezTo>
                      <a:pt x="1247" y="8672"/>
                      <a:pt x="9087" y="-8"/>
                      <a:pt x="9955" y="1"/>
                    </a:cubicBezTo>
                    <a:cubicBezTo>
                      <a:pt x="10823" y="10"/>
                      <a:pt x="5983" y="8453"/>
                      <a:pt x="5211" y="10000"/>
                    </a:cubicBezTo>
                    <a:close/>
                  </a:path>
                </a:pathLst>
              </a:custGeom>
              <a:solidFill>
                <a:srgbClr val="F8949A">
                  <a:alpha val="80000"/>
                </a:srgbClr>
              </a:solidFill>
              <a:ln w="6350">
                <a:solidFill>
                  <a:srgbClr val="FF0000">
                    <a:alpha val="75000"/>
                  </a:srgbClr>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12" name="Straight Arrow Connector 111">
                <a:extLst>
                  <a:ext uri="{FF2B5EF4-FFF2-40B4-BE49-F238E27FC236}">
                    <a16:creationId xmlns:a16="http://schemas.microsoft.com/office/drawing/2014/main" id="{78C1AE2A-3A50-0D86-B093-28E021DE2C3D}"/>
                  </a:ext>
                </a:extLst>
              </p:cNvPr>
              <p:cNvCxnSpPr/>
              <p:nvPr/>
            </p:nvCxnSpPr>
            <p:spPr>
              <a:xfrm flipV="1">
                <a:off x="9067089" y="5878868"/>
                <a:ext cx="376134" cy="2527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7" name="Freeform 81">
                <a:extLst>
                  <a:ext uri="{FF2B5EF4-FFF2-40B4-BE49-F238E27FC236}">
                    <a16:creationId xmlns:a16="http://schemas.microsoft.com/office/drawing/2014/main" id="{342A0618-3ABB-7DF1-D607-D4EC127B32B7}"/>
                  </a:ext>
                </a:extLst>
              </p:cNvPr>
              <p:cNvSpPr>
                <a:spLocks/>
              </p:cNvSpPr>
              <p:nvPr/>
            </p:nvSpPr>
            <p:spPr bwMode="auto">
              <a:xfrm rot="10800000" flipH="1" flipV="1">
                <a:off x="8226253" y="6131437"/>
                <a:ext cx="697138" cy="402340"/>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 name="connsiteX0" fmla="*/ 15404 w 15432"/>
                  <a:gd name="connsiteY0" fmla="*/ 114 h 19234"/>
                  <a:gd name="connsiteX1" fmla="*/ 10193 w 15432"/>
                  <a:gd name="connsiteY1" fmla="*/ 57 h 19234"/>
                  <a:gd name="connsiteX2" fmla="*/ 44 w 15432"/>
                  <a:gd name="connsiteY2" fmla="*/ 19234 h 19234"/>
                  <a:gd name="connsiteX3" fmla="*/ 15404 w 15432"/>
                  <a:gd name="connsiteY3" fmla="*/ 114 h 19234"/>
                  <a:gd name="connsiteX0" fmla="*/ 15404 w 15404"/>
                  <a:gd name="connsiteY0" fmla="*/ 114 h 19234"/>
                  <a:gd name="connsiteX1" fmla="*/ 10193 w 15404"/>
                  <a:gd name="connsiteY1" fmla="*/ 57 h 19234"/>
                  <a:gd name="connsiteX2" fmla="*/ 44 w 15404"/>
                  <a:gd name="connsiteY2" fmla="*/ 19234 h 19234"/>
                  <a:gd name="connsiteX3" fmla="*/ 15404 w 15404"/>
                  <a:gd name="connsiteY3" fmla="*/ 114 h 19234"/>
                  <a:gd name="connsiteX0" fmla="*/ 15415 w 15415"/>
                  <a:gd name="connsiteY0" fmla="*/ 57 h 19177"/>
                  <a:gd name="connsiteX1" fmla="*/ 10204 w 15415"/>
                  <a:gd name="connsiteY1" fmla="*/ 0 h 19177"/>
                  <a:gd name="connsiteX2" fmla="*/ 55 w 15415"/>
                  <a:gd name="connsiteY2" fmla="*/ 19177 h 19177"/>
                  <a:gd name="connsiteX3" fmla="*/ 15415 w 15415"/>
                  <a:gd name="connsiteY3" fmla="*/ 57 h 19177"/>
                  <a:gd name="connsiteX0" fmla="*/ 15415 w 15415"/>
                  <a:gd name="connsiteY0" fmla="*/ 57 h 18615"/>
                  <a:gd name="connsiteX1" fmla="*/ 10204 w 15415"/>
                  <a:gd name="connsiteY1" fmla="*/ 0 h 18615"/>
                  <a:gd name="connsiteX2" fmla="*/ 55 w 15415"/>
                  <a:gd name="connsiteY2" fmla="*/ 18615 h 18615"/>
                  <a:gd name="connsiteX3" fmla="*/ 15415 w 15415"/>
                  <a:gd name="connsiteY3" fmla="*/ 57 h 18615"/>
                </a:gdLst>
                <a:ahLst/>
                <a:cxnLst>
                  <a:cxn ang="0">
                    <a:pos x="connsiteX0" y="connsiteY0"/>
                  </a:cxn>
                  <a:cxn ang="0">
                    <a:pos x="connsiteX1" y="connsiteY1"/>
                  </a:cxn>
                  <a:cxn ang="0">
                    <a:pos x="connsiteX2" y="connsiteY2"/>
                  </a:cxn>
                  <a:cxn ang="0">
                    <a:pos x="connsiteX3" y="connsiteY3"/>
                  </a:cxn>
                </a:cxnLst>
                <a:rect l="l" t="t" r="r" b="b"/>
                <a:pathLst>
                  <a:path w="15415" h="18615">
                    <a:moveTo>
                      <a:pt x="15415" y="57"/>
                    </a:moveTo>
                    <a:lnTo>
                      <a:pt x="10204" y="0"/>
                    </a:lnTo>
                    <a:cubicBezTo>
                      <a:pt x="8745" y="2569"/>
                      <a:pt x="-813" y="18606"/>
                      <a:pt x="55" y="18615"/>
                    </a:cubicBezTo>
                    <a:cubicBezTo>
                      <a:pt x="923" y="18624"/>
                      <a:pt x="13015" y="3193"/>
                      <a:pt x="15415" y="57"/>
                    </a:cubicBezTo>
                    <a:close/>
                  </a:path>
                </a:pathLst>
              </a:custGeom>
              <a:solidFill>
                <a:srgbClr val="F8949A">
                  <a:alpha val="80000"/>
                </a:srgbClr>
              </a:solidFill>
              <a:ln w="6350">
                <a:solidFill>
                  <a:srgbClr val="FF0000"/>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18" name="Straight Arrow Connector 117">
                <a:extLst>
                  <a:ext uri="{FF2B5EF4-FFF2-40B4-BE49-F238E27FC236}">
                    <a16:creationId xmlns:a16="http://schemas.microsoft.com/office/drawing/2014/main" id="{4D7C3B04-8C22-17DB-157F-6191BE98F7D0}"/>
                  </a:ext>
                </a:extLst>
              </p:cNvPr>
              <p:cNvCxnSpPr/>
              <p:nvPr/>
            </p:nvCxnSpPr>
            <p:spPr>
              <a:xfrm flipH="1">
                <a:off x="8170056" y="6131584"/>
                <a:ext cx="654626" cy="43982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5" name="Group 124">
              <a:extLst>
                <a:ext uri="{FF2B5EF4-FFF2-40B4-BE49-F238E27FC236}">
                  <a16:creationId xmlns:a16="http://schemas.microsoft.com/office/drawing/2014/main" id="{4DEDE8D3-2879-091A-9501-A9B8F241E2C5}"/>
                </a:ext>
              </a:extLst>
            </p:cNvPr>
            <p:cNvGrpSpPr/>
            <p:nvPr/>
          </p:nvGrpSpPr>
          <p:grpSpPr>
            <a:xfrm>
              <a:off x="8673638" y="5878868"/>
              <a:ext cx="1273167" cy="692543"/>
              <a:chOff x="8170056" y="5878868"/>
              <a:chExt cx="1273167" cy="692543"/>
            </a:xfrm>
          </p:grpSpPr>
          <p:sp>
            <p:nvSpPr>
              <p:cNvPr id="126" name="Freeform 81">
                <a:extLst>
                  <a:ext uri="{FF2B5EF4-FFF2-40B4-BE49-F238E27FC236}">
                    <a16:creationId xmlns:a16="http://schemas.microsoft.com/office/drawing/2014/main" id="{3341F295-577D-EA12-C69C-CD61F350F767}"/>
                  </a:ext>
                </a:extLst>
              </p:cNvPr>
              <p:cNvSpPr>
                <a:spLocks/>
              </p:cNvSpPr>
              <p:nvPr/>
            </p:nvSpPr>
            <p:spPr bwMode="auto">
              <a:xfrm rot="10800000" flipH="1" flipV="1">
                <a:off x="8923391" y="5914878"/>
                <a:ext cx="464918" cy="220913"/>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58" h="10000">
                    <a:moveTo>
                      <a:pt x="5211" y="10000"/>
                    </a:moveTo>
                    <a:lnTo>
                      <a:pt x="0" y="9943"/>
                    </a:lnTo>
                    <a:cubicBezTo>
                      <a:pt x="1247" y="8672"/>
                      <a:pt x="9087" y="-8"/>
                      <a:pt x="9955" y="1"/>
                    </a:cubicBezTo>
                    <a:cubicBezTo>
                      <a:pt x="10823" y="10"/>
                      <a:pt x="5983" y="8453"/>
                      <a:pt x="5211" y="10000"/>
                    </a:cubicBezTo>
                    <a:close/>
                  </a:path>
                </a:pathLst>
              </a:custGeom>
              <a:solidFill>
                <a:srgbClr val="F8949A">
                  <a:alpha val="80000"/>
                </a:srgbClr>
              </a:solidFill>
              <a:ln w="6350">
                <a:solidFill>
                  <a:srgbClr val="FF0000">
                    <a:alpha val="75000"/>
                  </a:srgbClr>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27" name="Straight Arrow Connector 126">
                <a:extLst>
                  <a:ext uri="{FF2B5EF4-FFF2-40B4-BE49-F238E27FC236}">
                    <a16:creationId xmlns:a16="http://schemas.microsoft.com/office/drawing/2014/main" id="{513C0CB4-6598-40D1-BF17-74BEEF38C981}"/>
                  </a:ext>
                </a:extLst>
              </p:cNvPr>
              <p:cNvCxnSpPr/>
              <p:nvPr/>
            </p:nvCxnSpPr>
            <p:spPr>
              <a:xfrm flipV="1">
                <a:off x="9067089" y="5878868"/>
                <a:ext cx="376134" cy="2527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8" name="Freeform 81">
                <a:extLst>
                  <a:ext uri="{FF2B5EF4-FFF2-40B4-BE49-F238E27FC236}">
                    <a16:creationId xmlns:a16="http://schemas.microsoft.com/office/drawing/2014/main" id="{191C686C-9B5D-2687-C5D6-3E10935A8257}"/>
                  </a:ext>
                </a:extLst>
              </p:cNvPr>
              <p:cNvSpPr>
                <a:spLocks/>
              </p:cNvSpPr>
              <p:nvPr/>
            </p:nvSpPr>
            <p:spPr bwMode="auto">
              <a:xfrm rot="10800000" flipH="1" flipV="1">
                <a:off x="8226253" y="6131437"/>
                <a:ext cx="697138" cy="402340"/>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 name="connsiteX0" fmla="*/ 15404 w 15432"/>
                  <a:gd name="connsiteY0" fmla="*/ 114 h 19234"/>
                  <a:gd name="connsiteX1" fmla="*/ 10193 w 15432"/>
                  <a:gd name="connsiteY1" fmla="*/ 57 h 19234"/>
                  <a:gd name="connsiteX2" fmla="*/ 44 w 15432"/>
                  <a:gd name="connsiteY2" fmla="*/ 19234 h 19234"/>
                  <a:gd name="connsiteX3" fmla="*/ 15404 w 15432"/>
                  <a:gd name="connsiteY3" fmla="*/ 114 h 19234"/>
                  <a:gd name="connsiteX0" fmla="*/ 15404 w 15404"/>
                  <a:gd name="connsiteY0" fmla="*/ 114 h 19234"/>
                  <a:gd name="connsiteX1" fmla="*/ 10193 w 15404"/>
                  <a:gd name="connsiteY1" fmla="*/ 57 h 19234"/>
                  <a:gd name="connsiteX2" fmla="*/ 44 w 15404"/>
                  <a:gd name="connsiteY2" fmla="*/ 19234 h 19234"/>
                  <a:gd name="connsiteX3" fmla="*/ 15404 w 15404"/>
                  <a:gd name="connsiteY3" fmla="*/ 114 h 19234"/>
                  <a:gd name="connsiteX0" fmla="*/ 15415 w 15415"/>
                  <a:gd name="connsiteY0" fmla="*/ 57 h 19177"/>
                  <a:gd name="connsiteX1" fmla="*/ 10204 w 15415"/>
                  <a:gd name="connsiteY1" fmla="*/ 0 h 19177"/>
                  <a:gd name="connsiteX2" fmla="*/ 55 w 15415"/>
                  <a:gd name="connsiteY2" fmla="*/ 19177 h 19177"/>
                  <a:gd name="connsiteX3" fmla="*/ 15415 w 15415"/>
                  <a:gd name="connsiteY3" fmla="*/ 57 h 19177"/>
                  <a:gd name="connsiteX0" fmla="*/ 15415 w 15415"/>
                  <a:gd name="connsiteY0" fmla="*/ 57 h 18615"/>
                  <a:gd name="connsiteX1" fmla="*/ 10204 w 15415"/>
                  <a:gd name="connsiteY1" fmla="*/ 0 h 18615"/>
                  <a:gd name="connsiteX2" fmla="*/ 55 w 15415"/>
                  <a:gd name="connsiteY2" fmla="*/ 18615 h 18615"/>
                  <a:gd name="connsiteX3" fmla="*/ 15415 w 15415"/>
                  <a:gd name="connsiteY3" fmla="*/ 57 h 18615"/>
                </a:gdLst>
                <a:ahLst/>
                <a:cxnLst>
                  <a:cxn ang="0">
                    <a:pos x="connsiteX0" y="connsiteY0"/>
                  </a:cxn>
                  <a:cxn ang="0">
                    <a:pos x="connsiteX1" y="connsiteY1"/>
                  </a:cxn>
                  <a:cxn ang="0">
                    <a:pos x="connsiteX2" y="connsiteY2"/>
                  </a:cxn>
                  <a:cxn ang="0">
                    <a:pos x="connsiteX3" y="connsiteY3"/>
                  </a:cxn>
                </a:cxnLst>
                <a:rect l="l" t="t" r="r" b="b"/>
                <a:pathLst>
                  <a:path w="15415" h="18615">
                    <a:moveTo>
                      <a:pt x="15415" y="57"/>
                    </a:moveTo>
                    <a:lnTo>
                      <a:pt x="10204" y="0"/>
                    </a:lnTo>
                    <a:cubicBezTo>
                      <a:pt x="8745" y="2569"/>
                      <a:pt x="-813" y="18606"/>
                      <a:pt x="55" y="18615"/>
                    </a:cubicBezTo>
                    <a:cubicBezTo>
                      <a:pt x="923" y="18624"/>
                      <a:pt x="13015" y="3193"/>
                      <a:pt x="15415" y="57"/>
                    </a:cubicBezTo>
                    <a:close/>
                  </a:path>
                </a:pathLst>
              </a:custGeom>
              <a:solidFill>
                <a:srgbClr val="F8949A">
                  <a:alpha val="80000"/>
                </a:srgbClr>
              </a:solidFill>
              <a:ln w="6350">
                <a:solidFill>
                  <a:srgbClr val="FF0000"/>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29" name="Straight Arrow Connector 128">
                <a:extLst>
                  <a:ext uri="{FF2B5EF4-FFF2-40B4-BE49-F238E27FC236}">
                    <a16:creationId xmlns:a16="http://schemas.microsoft.com/office/drawing/2014/main" id="{511FE0C0-D448-C255-90BA-02EF190C3FA1}"/>
                  </a:ext>
                </a:extLst>
              </p:cNvPr>
              <p:cNvCxnSpPr/>
              <p:nvPr/>
            </p:nvCxnSpPr>
            <p:spPr>
              <a:xfrm flipH="1">
                <a:off x="8170056" y="6131584"/>
                <a:ext cx="654626" cy="43982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30" name="Group 129">
              <a:extLst>
                <a:ext uri="{FF2B5EF4-FFF2-40B4-BE49-F238E27FC236}">
                  <a16:creationId xmlns:a16="http://schemas.microsoft.com/office/drawing/2014/main" id="{1E18A4A7-862E-470C-702E-A4F8F9FB8312}"/>
                </a:ext>
              </a:extLst>
            </p:cNvPr>
            <p:cNvGrpSpPr/>
            <p:nvPr/>
          </p:nvGrpSpPr>
          <p:grpSpPr>
            <a:xfrm>
              <a:off x="9157343" y="5878868"/>
              <a:ext cx="1273167" cy="692543"/>
              <a:chOff x="8170056" y="5878868"/>
              <a:chExt cx="1273167" cy="692543"/>
            </a:xfrm>
          </p:grpSpPr>
          <p:sp>
            <p:nvSpPr>
              <p:cNvPr id="131" name="Freeform 81">
                <a:extLst>
                  <a:ext uri="{FF2B5EF4-FFF2-40B4-BE49-F238E27FC236}">
                    <a16:creationId xmlns:a16="http://schemas.microsoft.com/office/drawing/2014/main" id="{DDF71985-6EFE-551C-6C93-70EF8EFAD29C}"/>
                  </a:ext>
                </a:extLst>
              </p:cNvPr>
              <p:cNvSpPr>
                <a:spLocks/>
              </p:cNvSpPr>
              <p:nvPr/>
            </p:nvSpPr>
            <p:spPr bwMode="auto">
              <a:xfrm rot="10800000" flipH="1" flipV="1">
                <a:off x="8923391" y="5914878"/>
                <a:ext cx="464918" cy="220913"/>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58" h="10000">
                    <a:moveTo>
                      <a:pt x="5211" y="10000"/>
                    </a:moveTo>
                    <a:lnTo>
                      <a:pt x="0" y="9943"/>
                    </a:lnTo>
                    <a:cubicBezTo>
                      <a:pt x="1247" y="8672"/>
                      <a:pt x="9087" y="-8"/>
                      <a:pt x="9955" y="1"/>
                    </a:cubicBezTo>
                    <a:cubicBezTo>
                      <a:pt x="10823" y="10"/>
                      <a:pt x="5983" y="8453"/>
                      <a:pt x="5211" y="10000"/>
                    </a:cubicBezTo>
                    <a:close/>
                  </a:path>
                </a:pathLst>
              </a:custGeom>
              <a:solidFill>
                <a:srgbClr val="F8949A">
                  <a:alpha val="80000"/>
                </a:srgbClr>
              </a:solidFill>
              <a:ln w="6350">
                <a:solidFill>
                  <a:srgbClr val="FF0000">
                    <a:alpha val="75000"/>
                  </a:srgbClr>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32" name="Straight Arrow Connector 131">
                <a:extLst>
                  <a:ext uri="{FF2B5EF4-FFF2-40B4-BE49-F238E27FC236}">
                    <a16:creationId xmlns:a16="http://schemas.microsoft.com/office/drawing/2014/main" id="{7090357F-4832-8642-01EE-7C5FD3F94FB7}"/>
                  </a:ext>
                </a:extLst>
              </p:cNvPr>
              <p:cNvCxnSpPr/>
              <p:nvPr/>
            </p:nvCxnSpPr>
            <p:spPr>
              <a:xfrm flipV="1">
                <a:off x="9067089" y="5878868"/>
                <a:ext cx="376134" cy="2527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3" name="Freeform 81">
                <a:extLst>
                  <a:ext uri="{FF2B5EF4-FFF2-40B4-BE49-F238E27FC236}">
                    <a16:creationId xmlns:a16="http://schemas.microsoft.com/office/drawing/2014/main" id="{3B2CF986-E513-F48A-DD7D-621F6649A598}"/>
                  </a:ext>
                </a:extLst>
              </p:cNvPr>
              <p:cNvSpPr>
                <a:spLocks/>
              </p:cNvSpPr>
              <p:nvPr/>
            </p:nvSpPr>
            <p:spPr bwMode="auto">
              <a:xfrm rot="10800000" flipH="1" flipV="1">
                <a:off x="8226253" y="6131437"/>
                <a:ext cx="697138" cy="402340"/>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 name="connsiteX0" fmla="*/ 15404 w 15432"/>
                  <a:gd name="connsiteY0" fmla="*/ 114 h 19234"/>
                  <a:gd name="connsiteX1" fmla="*/ 10193 w 15432"/>
                  <a:gd name="connsiteY1" fmla="*/ 57 h 19234"/>
                  <a:gd name="connsiteX2" fmla="*/ 44 w 15432"/>
                  <a:gd name="connsiteY2" fmla="*/ 19234 h 19234"/>
                  <a:gd name="connsiteX3" fmla="*/ 15404 w 15432"/>
                  <a:gd name="connsiteY3" fmla="*/ 114 h 19234"/>
                  <a:gd name="connsiteX0" fmla="*/ 15404 w 15404"/>
                  <a:gd name="connsiteY0" fmla="*/ 114 h 19234"/>
                  <a:gd name="connsiteX1" fmla="*/ 10193 w 15404"/>
                  <a:gd name="connsiteY1" fmla="*/ 57 h 19234"/>
                  <a:gd name="connsiteX2" fmla="*/ 44 w 15404"/>
                  <a:gd name="connsiteY2" fmla="*/ 19234 h 19234"/>
                  <a:gd name="connsiteX3" fmla="*/ 15404 w 15404"/>
                  <a:gd name="connsiteY3" fmla="*/ 114 h 19234"/>
                  <a:gd name="connsiteX0" fmla="*/ 15415 w 15415"/>
                  <a:gd name="connsiteY0" fmla="*/ 57 h 19177"/>
                  <a:gd name="connsiteX1" fmla="*/ 10204 w 15415"/>
                  <a:gd name="connsiteY1" fmla="*/ 0 h 19177"/>
                  <a:gd name="connsiteX2" fmla="*/ 55 w 15415"/>
                  <a:gd name="connsiteY2" fmla="*/ 19177 h 19177"/>
                  <a:gd name="connsiteX3" fmla="*/ 15415 w 15415"/>
                  <a:gd name="connsiteY3" fmla="*/ 57 h 19177"/>
                  <a:gd name="connsiteX0" fmla="*/ 15415 w 15415"/>
                  <a:gd name="connsiteY0" fmla="*/ 57 h 18615"/>
                  <a:gd name="connsiteX1" fmla="*/ 10204 w 15415"/>
                  <a:gd name="connsiteY1" fmla="*/ 0 h 18615"/>
                  <a:gd name="connsiteX2" fmla="*/ 55 w 15415"/>
                  <a:gd name="connsiteY2" fmla="*/ 18615 h 18615"/>
                  <a:gd name="connsiteX3" fmla="*/ 15415 w 15415"/>
                  <a:gd name="connsiteY3" fmla="*/ 57 h 18615"/>
                </a:gdLst>
                <a:ahLst/>
                <a:cxnLst>
                  <a:cxn ang="0">
                    <a:pos x="connsiteX0" y="connsiteY0"/>
                  </a:cxn>
                  <a:cxn ang="0">
                    <a:pos x="connsiteX1" y="connsiteY1"/>
                  </a:cxn>
                  <a:cxn ang="0">
                    <a:pos x="connsiteX2" y="connsiteY2"/>
                  </a:cxn>
                  <a:cxn ang="0">
                    <a:pos x="connsiteX3" y="connsiteY3"/>
                  </a:cxn>
                </a:cxnLst>
                <a:rect l="l" t="t" r="r" b="b"/>
                <a:pathLst>
                  <a:path w="15415" h="18615">
                    <a:moveTo>
                      <a:pt x="15415" y="57"/>
                    </a:moveTo>
                    <a:lnTo>
                      <a:pt x="10204" y="0"/>
                    </a:lnTo>
                    <a:cubicBezTo>
                      <a:pt x="8745" y="2569"/>
                      <a:pt x="-813" y="18606"/>
                      <a:pt x="55" y="18615"/>
                    </a:cubicBezTo>
                    <a:cubicBezTo>
                      <a:pt x="923" y="18624"/>
                      <a:pt x="13015" y="3193"/>
                      <a:pt x="15415" y="57"/>
                    </a:cubicBezTo>
                    <a:close/>
                  </a:path>
                </a:pathLst>
              </a:custGeom>
              <a:solidFill>
                <a:srgbClr val="F8949A">
                  <a:alpha val="80000"/>
                </a:srgbClr>
              </a:solidFill>
              <a:ln w="6350">
                <a:solidFill>
                  <a:srgbClr val="FF0000"/>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34" name="Straight Arrow Connector 133">
                <a:extLst>
                  <a:ext uri="{FF2B5EF4-FFF2-40B4-BE49-F238E27FC236}">
                    <a16:creationId xmlns:a16="http://schemas.microsoft.com/office/drawing/2014/main" id="{9914B764-F7ED-A401-B476-00947BA85EE2}"/>
                  </a:ext>
                </a:extLst>
              </p:cNvPr>
              <p:cNvCxnSpPr/>
              <p:nvPr/>
            </p:nvCxnSpPr>
            <p:spPr>
              <a:xfrm flipH="1">
                <a:off x="8170056" y="6131584"/>
                <a:ext cx="654626" cy="43982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35" name="Group 134">
              <a:extLst>
                <a:ext uri="{FF2B5EF4-FFF2-40B4-BE49-F238E27FC236}">
                  <a16:creationId xmlns:a16="http://schemas.microsoft.com/office/drawing/2014/main" id="{6532EC37-A8E0-4294-CAA9-BD9F422B06E8}"/>
                </a:ext>
              </a:extLst>
            </p:cNvPr>
            <p:cNvGrpSpPr/>
            <p:nvPr/>
          </p:nvGrpSpPr>
          <p:grpSpPr>
            <a:xfrm>
              <a:off x="9660925" y="5878868"/>
              <a:ext cx="1273167" cy="692543"/>
              <a:chOff x="8170056" y="5878868"/>
              <a:chExt cx="1273167" cy="692543"/>
            </a:xfrm>
          </p:grpSpPr>
          <p:sp>
            <p:nvSpPr>
              <p:cNvPr id="136" name="Freeform 81">
                <a:extLst>
                  <a:ext uri="{FF2B5EF4-FFF2-40B4-BE49-F238E27FC236}">
                    <a16:creationId xmlns:a16="http://schemas.microsoft.com/office/drawing/2014/main" id="{0A1F2CCC-1E8F-EB61-0007-33E1306450B4}"/>
                  </a:ext>
                </a:extLst>
              </p:cNvPr>
              <p:cNvSpPr>
                <a:spLocks/>
              </p:cNvSpPr>
              <p:nvPr/>
            </p:nvSpPr>
            <p:spPr bwMode="auto">
              <a:xfrm rot="10800000" flipH="1" flipV="1">
                <a:off x="8923391" y="5914878"/>
                <a:ext cx="464918" cy="220913"/>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58" h="10000">
                    <a:moveTo>
                      <a:pt x="5211" y="10000"/>
                    </a:moveTo>
                    <a:lnTo>
                      <a:pt x="0" y="9943"/>
                    </a:lnTo>
                    <a:cubicBezTo>
                      <a:pt x="1247" y="8672"/>
                      <a:pt x="9087" y="-8"/>
                      <a:pt x="9955" y="1"/>
                    </a:cubicBezTo>
                    <a:cubicBezTo>
                      <a:pt x="10823" y="10"/>
                      <a:pt x="5983" y="8453"/>
                      <a:pt x="5211" y="10000"/>
                    </a:cubicBezTo>
                    <a:close/>
                  </a:path>
                </a:pathLst>
              </a:custGeom>
              <a:solidFill>
                <a:srgbClr val="F8949A">
                  <a:alpha val="80000"/>
                </a:srgbClr>
              </a:solidFill>
              <a:ln w="6350">
                <a:solidFill>
                  <a:srgbClr val="FF0000">
                    <a:alpha val="75000"/>
                  </a:srgbClr>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37" name="Straight Arrow Connector 136">
                <a:extLst>
                  <a:ext uri="{FF2B5EF4-FFF2-40B4-BE49-F238E27FC236}">
                    <a16:creationId xmlns:a16="http://schemas.microsoft.com/office/drawing/2014/main" id="{D256B043-64D1-900A-BC03-F70481FC82EE}"/>
                  </a:ext>
                </a:extLst>
              </p:cNvPr>
              <p:cNvCxnSpPr/>
              <p:nvPr/>
            </p:nvCxnSpPr>
            <p:spPr>
              <a:xfrm flipV="1">
                <a:off x="9067089" y="5878868"/>
                <a:ext cx="376134" cy="2527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8" name="Freeform 81">
                <a:extLst>
                  <a:ext uri="{FF2B5EF4-FFF2-40B4-BE49-F238E27FC236}">
                    <a16:creationId xmlns:a16="http://schemas.microsoft.com/office/drawing/2014/main" id="{9E5243A1-0B4C-DC47-EB59-CF14E0CE4C7B}"/>
                  </a:ext>
                </a:extLst>
              </p:cNvPr>
              <p:cNvSpPr>
                <a:spLocks/>
              </p:cNvSpPr>
              <p:nvPr/>
            </p:nvSpPr>
            <p:spPr bwMode="auto">
              <a:xfrm rot="10800000" flipH="1" flipV="1">
                <a:off x="8226253" y="6131437"/>
                <a:ext cx="697138" cy="402340"/>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 name="connsiteX0" fmla="*/ 15404 w 15432"/>
                  <a:gd name="connsiteY0" fmla="*/ 114 h 19234"/>
                  <a:gd name="connsiteX1" fmla="*/ 10193 w 15432"/>
                  <a:gd name="connsiteY1" fmla="*/ 57 h 19234"/>
                  <a:gd name="connsiteX2" fmla="*/ 44 w 15432"/>
                  <a:gd name="connsiteY2" fmla="*/ 19234 h 19234"/>
                  <a:gd name="connsiteX3" fmla="*/ 15404 w 15432"/>
                  <a:gd name="connsiteY3" fmla="*/ 114 h 19234"/>
                  <a:gd name="connsiteX0" fmla="*/ 15404 w 15404"/>
                  <a:gd name="connsiteY0" fmla="*/ 114 h 19234"/>
                  <a:gd name="connsiteX1" fmla="*/ 10193 w 15404"/>
                  <a:gd name="connsiteY1" fmla="*/ 57 h 19234"/>
                  <a:gd name="connsiteX2" fmla="*/ 44 w 15404"/>
                  <a:gd name="connsiteY2" fmla="*/ 19234 h 19234"/>
                  <a:gd name="connsiteX3" fmla="*/ 15404 w 15404"/>
                  <a:gd name="connsiteY3" fmla="*/ 114 h 19234"/>
                  <a:gd name="connsiteX0" fmla="*/ 15415 w 15415"/>
                  <a:gd name="connsiteY0" fmla="*/ 57 h 19177"/>
                  <a:gd name="connsiteX1" fmla="*/ 10204 w 15415"/>
                  <a:gd name="connsiteY1" fmla="*/ 0 h 19177"/>
                  <a:gd name="connsiteX2" fmla="*/ 55 w 15415"/>
                  <a:gd name="connsiteY2" fmla="*/ 19177 h 19177"/>
                  <a:gd name="connsiteX3" fmla="*/ 15415 w 15415"/>
                  <a:gd name="connsiteY3" fmla="*/ 57 h 19177"/>
                  <a:gd name="connsiteX0" fmla="*/ 15415 w 15415"/>
                  <a:gd name="connsiteY0" fmla="*/ 57 h 18615"/>
                  <a:gd name="connsiteX1" fmla="*/ 10204 w 15415"/>
                  <a:gd name="connsiteY1" fmla="*/ 0 h 18615"/>
                  <a:gd name="connsiteX2" fmla="*/ 55 w 15415"/>
                  <a:gd name="connsiteY2" fmla="*/ 18615 h 18615"/>
                  <a:gd name="connsiteX3" fmla="*/ 15415 w 15415"/>
                  <a:gd name="connsiteY3" fmla="*/ 57 h 18615"/>
                </a:gdLst>
                <a:ahLst/>
                <a:cxnLst>
                  <a:cxn ang="0">
                    <a:pos x="connsiteX0" y="connsiteY0"/>
                  </a:cxn>
                  <a:cxn ang="0">
                    <a:pos x="connsiteX1" y="connsiteY1"/>
                  </a:cxn>
                  <a:cxn ang="0">
                    <a:pos x="connsiteX2" y="connsiteY2"/>
                  </a:cxn>
                  <a:cxn ang="0">
                    <a:pos x="connsiteX3" y="connsiteY3"/>
                  </a:cxn>
                </a:cxnLst>
                <a:rect l="l" t="t" r="r" b="b"/>
                <a:pathLst>
                  <a:path w="15415" h="18615">
                    <a:moveTo>
                      <a:pt x="15415" y="57"/>
                    </a:moveTo>
                    <a:lnTo>
                      <a:pt x="10204" y="0"/>
                    </a:lnTo>
                    <a:cubicBezTo>
                      <a:pt x="8745" y="2569"/>
                      <a:pt x="-813" y="18606"/>
                      <a:pt x="55" y="18615"/>
                    </a:cubicBezTo>
                    <a:cubicBezTo>
                      <a:pt x="923" y="18624"/>
                      <a:pt x="13015" y="3193"/>
                      <a:pt x="15415" y="57"/>
                    </a:cubicBezTo>
                    <a:close/>
                  </a:path>
                </a:pathLst>
              </a:custGeom>
              <a:solidFill>
                <a:srgbClr val="F8949A">
                  <a:alpha val="80000"/>
                </a:srgbClr>
              </a:solidFill>
              <a:ln w="6350">
                <a:solidFill>
                  <a:srgbClr val="FF0000"/>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39" name="Straight Arrow Connector 138">
                <a:extLst>
                  <a:ext uri="{FF2B5EF4-FFF2-40B4-BE49-F238E27FC236}">
                    <a16:creationId xmlns:a16="http://schemas.microsoft.com/office/drawing/2014/main" id="{EAD9398F-D0FD-E82D-3B43-673384AC5D58}"/>
                  </a:ext>
                </a:extLst>
              </p:cNvPr>
              <p:cNvCxnSpPr/>
              <p:nvPr/>
            </p:nvCxnSpPr>
            <p:spPr>
              <a:xfrm flipH="1">
                <a:off x="8170056" y="6131584"/>
                <a:ext cx="654626" cy="43982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0" name="Group 139">
              <a:extLst>
                <a:ext uri="{FF2B5EF4-FFF2-40B4-BE49-F238E27FC236}">
                  <a16:creationId xmlns:a16="http://schemas.microsoft.com/office/drawing/2014/main" id="{76F8FFB4-78B4-7B1D-FCD2-CE7A819819A1}"/>
                </a:ext>
              </a:extLst>
            </p:cNvPr>
            <p:cNvGrpSpPr/>
            <p:nvPr/>
          </p:nvGrpSpPr>
          <p:grpSpPr>
            <a:xfrm>
              <a:off x="10157553" y="5878868"/>
              <a:ext cx="1273167" cy="692543"/>
              <a:chOff x="8170056" y="5878868"/>
              <a:chExt cx="1273167" cy="692543"/>
            </a:xfrm>
          </p:grpSpPr>
          <p:sp>
            <p:nvSpPr>
              <p:cNvPr id="141" name="Freeform 81">
                <a:extLst>
                  <a:ext uri="{FF2B5EF4-FFF2-40B4-BE49-F238E27FC236}">
                    <a16:creationId xmlns:a16="http://schemas.microsoft.com/office/drawing/2014/main" id="{36D59129-2D1E-E8CF-4A62-F97608678229}"/>
                  </a:ext>
                </a:extLst>
              </p:cNvPr>
              <p:cNvSpPr>
                <a:spLocks/>
              </p:cNvSpPr>
              <p:nvPr/>
            </p:nvSpPr>
            <p:spPr bwMode="auto">
              <a:xfrm rot="10800000" flipH="1" flipV="1">
                <a:off x="8923391" y="5914878"/>
                <a:ext cx="464918" cy="220913"/>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58" h="10000">
                    <a:moveTo>
                      <a:pt x="5211" y="10000"/>
                    </a:moveTo>
                    <a:lnTo>
                      <a:pt x="0" y="9943"/>
                    </a:lnTo>
                    <a:cubicBezTo>
                      <a:pt x="1247" y="8672"/>
                      <a:pt x="9087" y="-8"/>
                      <a:pt x="9955" y="1"/>
                    </a:cubicBezTo>
                    <a:cubicBezTo>
                      <a:pt x="10823" y="10"/>
                      <a:pt x="5983" y="8453"/>
                      <a:pt x="5211" y="10000"/>
                    </a:cubicBezTo>
                    <a:close/>
                  </a:path>
                </a:pathLst>
              </a:custGeom>
              <a:solidFill>
                <a:srgbClr val="F8949A">
                  <a:alpha val="80000"/>
                </a:srgbClr>
              </a:solidFill>
              <a:ln w="6350">
                <a:solidFill>
                  <a:srgbClr val="FF0000">
                    <a:alpha val="75000"/>
                  </a:srgbClr>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42" name="Straight Arrow Connector 141">
                <a:extLst>
                  <a:ext uri="{FF2B5EF4-FFF2-40B4-BE49-F238E27FC236}">
                    <a16:creationId xmlns:a16="http://schemas.microsoft.com/office/drawing/2014/main" id="{F74200BF-6AB3-11AA-7717-D6C034D7BDF7}"/>
                  </a:ext>
                </a:extLst>
              </p:cNvPr>
              <p:cNvCxnSpPr/>
              <p:nvPr/>
            </p:nvCxnSpPr>
            <p:spPr>
              <a:xfrm flipV="1">
                <a:off x="9067089" y="5878868"/>
                <a:ext cx="376134" cy="2527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3" name="Freeform 81">
                <a:extLst>
                  <a:ext uri="{FF2B5EF4-FFF2-40B4-BE49-F238E27FC236}">
                    <a16:creationId xmlns:a16="http://schemas.microsoft.com/office/drawing/2014/main" id="{5D65D73D-1973-3095-C606-FE4CFD0EDC19}"/>
                  </a:ext>
                </a:extLst>
              </p:cNvPr>
              <p:cNvSpPr>
                <a:spLocks/>
              </p:cNvSpPr>
              <p:nvPr/>
            </p:nvSpPr>
            <p:spPr bwMode="auto">
              <a:xfrm rot="10800000" flipH="1" flipV="1">
                <a:off x="8226253" y="6131437"/>
                <a:ext cx="697138" cy="402340"/>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 name="connsiteX0" fmla="*/ 15404 w 15432"/>
                  <a:gd name="connsiteY0" fmla="*/ 114 h 19234"/>
                  <a:gd name="connsiteX1" fmla="*/ 10193 w 15432"/>
                  <a:gd name="connsiteY1" fmla="*/ 57 h 19234"/>
                  <a:gd name="connsiteX2" fmla="*/ 44 w 15432"/>
                  <a:gd name="connsiteY2" fmla="*/ 19234 h 19234"/>
                  <a:gd name="connsiteX3" fmla="*/ 15404 w 15432"/>
                  <a:gd name="connsiteY3" fmla="*/ 114 h 19234"/>
                  <a:gd name="connsiteX0" fmla="*/ 15404 w 15404"/>
                  <a:gd name="connsiteY0" fmla="*/ 114 h 19234"/>
                  <a:gd name="connsiteX1" fmla="*/ 10193 w 15404"/>
                  <a:gd name="connsiteY1" fmla="*/ 57 h 19234"/>
                  <a:gd name="connsiteX2" fmla="*/ 44 w 15404"/>
                  <a:gd name="connsiteY2" fmla="*/ 19234 h 19234"/>
                  <a:gd name="connsiteX3" fmla="*/ 15404 w 15404"/>
                  <a:gd name="connsiteY3" fmla="*/ 114 h 19234"/>
                  <a:gd name="connsiteX0" fmla="*/ 15415 w 15415"/>
                  <a:gd name="connsiteY0" fmla="*/ 57 h 19177"/>
                  <a:gd name="connsiteX1" fmla="*/ 10204 w 15415"/>
                  <a:gd name="connsiteY1" fmla="*/ 0 h 19177"/>
                  <a:gd name="connsiteX2" fmla="*/ 55 w 15415"/>
                  <a:gd name="connsiteY2" fmla="*/ 19177 h 19177"/>
                  <a:gd name="connsiteX3" fmla="*/ 15415 w 15415"/>
                  <a:gd name="connsiteY3" fmla="*/ 57 h 19177"/>
                  <a:gd name="connsiteX0" fmla="*/ 15415 w 15415"/>
                  <a:gd name="connsiteY0" fmla="*/ 57 h 18615"/>
                  <a:gd name="connsiteX1" fmla="*/ 10204 w 15415"/>
                  <a:gd name="connsiteY1" fmla="*/ 0 h 18615"/>
                  <a:gd name="connsiteX2" fmla="*/ 55 w 15415"/>
                  <a:gd name="connsiteY2" fmla="*/ 18615 h 18615"/>
                  <a:gd name="connsiteX3" fmla="*/ 15415 w 15415"/>
                  <a:gd name="connsiteY3" fmla="*/ 57 h 18615"/>
                </a:gdLst>
                <a:ahLst/>
                <a:cxnLst>
                  <a:cxn ang="0">
                    <a:pos x="connsiteX0" y="connsiteY0"/>
                  </a:cxn>
                  <a:cxn ang="0">
                    <a:pos x="connsiteX1" y="connsiteY1"/>
                  </a:cxn>
                  <a:cxn ang="0">
                    <a:pos x="connsiteX2" y="connsiteY2"/>
                  </a:cxn>
                  <a:cxn ang="0">
                    <a:pos x="connsiteX3" y="connsiteY3"/>
                  </a:cxn>
                </a:cxnLst>
                <a:rect l="l" t="t" r="r" b="b"/>
                <a:pathLst>
                  <a:path w="15415" h="18615">
                    <a:moveTo>
                      <a:pt x="15415" y="57"/>
                    </a:moveTo>
                    <a:lnTo>
                      <a:pt x="10204" y="0"/>
                    </a:lnTo>
                    <a:cubicBezTo>
                      <a:pt x="8745" y="2569"/>
                      <a:pt x="-813" y="18606"/>
                      <a:pt x="55" y="18615"/>
                    </a:cubicBezTo>
                    <a:cubicBezTo>
                      <a:pt x="923" y="18624"/>
                      <a:pt x="13015" y="3193"/>
                      <a:pt x="15415" y="57"/>
                    </a:cubicBezTo>
                    <a:close/>
                  </a:path>
                </a:pathLst>
              </a:custGeom>
              <a:solidFill>
                <a:srgbClr val="F8949A">
                  <a:alpha val="80000"/>
                </a:srgbClr>
              </a:solidFill>
              <a:ln w="6350">
                <a:solidFill>
                  <a:srgbClr val="FF0000"/>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44" name="Straight Arrow Connector 143">
                <a:extLst>
                  <a:ext uri="{FF2B5EF4-FFF2-40B4-BE49-F238E27FC236}">
                    <a16:creationId xmlns:a16="http://schemas.microsoft.com/office/drawing/2014/main" id="{C12F9E67-A0C3-B4A6-876D-567D0B209799}"/>
                  </a:ext>
                </a:extLst>
              </p:cNvPr>
              <p:cNvCxnSpPr/>
              <p:nvPr/>
            </p:nvCxnSpPr>
            <p:spPr>
              <a:xfrm flipH="1">
                <a:off x="8170056" y="6131584"/>
                <a:ext cx="654626" cy="43982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5" name="Group 144">
              <a:extLst>
                <a:ext uri="{FF2B5EF4-FFF2-40B4-BE49-F238E27FC236}">
                  <a16:creationId xmlns:a16="http://schemas.microsoft.com/office/drawing/2014/main" id="{0016CA8B-6F63-8C6C-052A-0FD72A9D620C}"/>
                </a:ext>
              </a:extLst>
            </p:cNvPr>
            <p:cNvGrpSpPr/>
            <p:nvPr/>
          </p:nvGrpSpPr>
          <p:grpSpPr>
            <a:xfrm>
              <a:off x="10661135" y="5878868"/>
              <a:ext cx="1273167" cy="692543"/>
              <a:chOff x="8170056" y="5878868"/>
              <a:chExt cx="1273167" cy="692543"/>
            </a:xfrm>
          </p:grpSpPr>
          <p:sp>
            <p:nvSpPr>
              <p:cNvPr id="146" name="Freeform 81">
                <a:extLst>
                  <a:ext uri="{FF2B5EF4-FFF2-40B4-BE49-F238E27FC236}">
                    <a16:creationId xmlns:a16="http://schemas.microsoft.com/office/drawing/2014/main" id="{9BA04F4C-F64D-4E7B-1053-029A8BF2AB04}"/>
                  </a:ext>
                </a:extLst>
              </p:cNvPr>
              <p:cNvSpPr>
                <a:spLocks/>
              </p:cNvSpPr>
              <p:nvPr/>
            </p:nvSpPr>
            <p:spPr bwMode="auto">
              <a:xfrm rot="10800000" flipH="1" flipV="1">
                <a:off x="8923391" y="5914878"/>
                <a:ext cx="464918" cy="220913"/>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58" h="10000">
                    <a:moveTo>
                      <a:pt x="5211" y="10000"/>
                    </a:moveTo>
                    <a:lnTo>
                      <a:pt x="0" y="9943"/>
                    </a:lnTo>
                    <a:cubicBezTo>
                      <a:pt x="1247" y="8672"/>
                      <a:pt x="9087" y="-8"/>
                      <a:pt x="9955" y="1"/>
                    </a:cubicBezTo>
                    <a:cubicBezTo>
                      <a:pt x="10823" y="10"/>
                      <a:pt x="5983" y="8453"/>
                      <a:pt x="5211" y="10000"/>
                    </a:cubicBezTo>
                    <a:close/>
                  </a:path>
                </a:pathLst>
              </a:custGeom>
              <a:solidFill>
                <a:srgbClr val="F8949A">
                  <a:alpha val="80000"/>
                </a:srgbClr>
              </a:solidFill>
              <a:ln w="6350">
                <a:solidFill>
                  <a:srgbClr val="FF0000">
                    <a:alpha val="75000"/>
                  </a:srgbClr>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47" name="Straight Arrow Connector 146">
                <a:extLst>
                  <a:ext uri="{FF2B5EF4-FFF2-40B4-BE49-F238E27FC236}">
                    <a16:creationId xmlns:a16="http://schemas.microsoft.com/office/drawing/2014/main" id="{FE48FEEF-73C5-39D5-57CF-7BB632473D51}"/>
                  </a:ext>
                </a:extLst>
              </p:cNvPr>
              <p:cNvCxnSpPr/>
              <p:nvPr/>
            </p:nvCxnSpPr>
            <p:spPr>
              <a:xfrm flipV="1">
                <a:off x="9067089" y="5878868"/>
                <a:ext cx="376134" cy="2527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8" name="Freeform 81">
                <a:extLst>
                  <a:ext uri="{FF2B5EF4-FFF2-40B4-BE49-F238E27FC236}">
                    <a16:creationId xmlns:a16="http://schemas.microsoft.com/office/drawing/2014/main" id="{8CDFC700-715D-606E-ACD2-A014A07C41B6}"/>
                  </a:ext>
                </a:extLst>
              </p:cNvPr>
              <p:cNvSpPr>
                <a:spLocks/>
              </p:cNvSpPr>
              <p:nvPr/>
            </p:nvSpPr>
            <p:spPr bwMode="auto">
              <a:xfrm rot="10800000" flipH="1" flipV="1">
                <a:off x="8226253" y="6131437"/>
                <a:ext cx="697138" cy="402340"/>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4262 h 8685"/>
                  <a:gd name="connsiteX1" fmla="*/ 1727 w 13272"/>
                  <a:gd name="connsiteY1" fmla="*/ 4234 h 8685"/>
                  <a:gd name="connsiteX2" fmla="*/ 2805 w 13272"/>
                  <a:gd name="connsiteY2" fmla="*/ 3748 h 8685"/>
                  <a:gd name="connsiteX3" fmla="*/ 4071 w 13272"/>
                  <a:gd name="connsiteY3" fmla="*/ 5162 h 8685"/>
                  <a:gd name="connsiteX4" fmla="*/ 4987 w 13272"/>
                  <a:gd name="connsiteY4" fmla="*/ 748 h 8685"/>
                  <a:gd name="connsiteX5" fmla="*/ 5793 w 13272"/>
                  <a:gd name="connsiteY5" fmla="*/ 8256 h 8685"/>
                  <a:gd name="connsiteX6" fmla="*/ 7495 w 13272"/>
                  <a:gd name="connsiteY6" fmla="*/ 2735 h 8685"/>
                  <a:gd name="connsiteX7" fmla="*/ 7065 w 13272"/>
                  <a:gd name="connsiteY7" fmla="*/ 8662 h 8685"/>
                  <a:gd name="connsiteX8" fmla="*/ 7493 w 13272"/>
                  <a:gd name="connsiteY8" fmla="*/ 29 h 8685"/>
                  <a:gd name="connsiteX9" fmla="*/ 8035 w 13272"/>
                  <a:gd name="connsiteY9" fmla="*/ 5774 h 8685"/>
                  <a:gd name="connsiteX10" fmla="*/ 8845 w 13272"/>
                  <a:gd name="connsiteY10" fmla="*/ 3270 h 8685"/>
                  <a:gd name="connsiteX11" fmla="*/ 9520 w 13272"/>
                  <a:gd name="connsiteY11" fmla="*/ 4680 h 8685"/>
                  <a:gd name="connsiteX12" fmla="*/ 10506 w 13272"/>
                  <a:gd name="connsiteY12" fmla="*/ 4237 h 8685"/>
                  <a:gd name="connsiteX13" fmla="*/ 13272 w 13272"/>
                  <a:gd name="connsiteY13" fmla="*/ 4261 h 8685"/>
                  <a:gd name="connsiteX0" fmla="*/ 0 w 10000"/>
                  <a:gd name="connsiteY0" fmla="*/ 4907 h 9522"/>
                  <a:gd name="connsiteX1" fmla="*/ 1301 w 10000"/>
                  <a:gd name="connsiteY1" fmla="*/ 4875 h 9522"/>
                  <a:gd name="connsiteX2" fmla="*/ 2113 w 10000"/>
                  <a:gd name="connsiteY2" fmla="*/ 4315 h 9522"/>
                  <a:gd name="connsiteX3" fmla="*/ 3067 w 10000"/>
                  <a:gd name="connsiteY3" fmla="*/ 5944 h 9522"/>
                  <a:gd name="connsiteX4" fmla="*/ 3758 w 10000"/>
                  <a:gd name="connsiteY4" fmla="*/ 861 h 9522"/>
                  <a:gd name="connsiteX5" fmla="*/ 4365 w 10000"/>
                  <a:gd name="connsiteY5" fmla="*/ 9506 h 9522"/>
                  <a:gd name="connsiteX6" fmla="*/ 5647 w 10000"/>
                  <a:gd name="connsiteY6" fmla="*/ 3149 h 9522"/>
                  <a:gd name="connsiteX7" fmla="*/ 4722 w 10000"/>
                  <a:gd name="connsiteY7" fmla="*/ 6592 h 9522"/>
                  <a:gd name="connsiteX8" fmla="*/ 5646 w 10000"/>
                  <a:gd name="connsiteY8" fmla="*/ 33 h 9522"/>
                  <a:gd name="connsiteX9" fmla="*/ 6054 w 10000"/>
                  <a:gd name="connsiteY9" fmla="*/ 6648 h 9522"/>
                  <a:gd name="connsiteX10" fmla="*/ 6664 w 10000"/>
                  <a:gd name="connsiteY10" fmla="*/ 3765 h 9522"/>
                  <a:gd name="connsiteX11" fmla="*/ 7173 w 10000"/>
                  <a:gd name="connsiteY11" fmla="*/ 5389 h 9522"/>
                  <a:gd name="connsiteX12" fmla="*/ 7916 w 10000"/>
                  <a:gd name="connsiteY12" fmla="*/ 4879 h 9522"/>
                  <a:gd name="connsiteX13" fmla="*/ 10000 w 10000"/>
                  <a:gd name="connsiteY13" fmla="*/ 4906 h 9522"/>
                  <a:gd name="connsiteX0" fmla="*/ 0 w 10000"/>
                  <a:gd name="connsiteY0" fmla="*/ 5153 h 10000"/>
                  <a:gd name="connsiteX1" fmla="*/ 1301 w 10000"/>
                  <a:gd name="connsiteY1" fmla="*/ 5120 h 10000"/>
                  <a:gd name="connsiteX2" fmla="*/ 2113 w 10000"/>
                  <a:gd name="connsiteY2" fmla="*/ 4532 h 10000"/>
                  <a:gd name="connsiteX3" fmla="*/ 3067 w 10000"/>
                  <a:gd name="connsiteY3" fmla="*/ 6242 h 10000"/>
                  <a:gd name="connsiteX4" fmla="*/ 3758 w 10000"/>
                  <a:gd name="connsiteY4" fmla="*/ 904 h 10000"/>
                  <a:gd name="connsiteX5" fmla="*/ 4365 w 10000"/>
                  <a:gd name="connsiteY5" fmla="*/ 9983 h 10000"/>
                  <a:gd name="connsiteX6" fmla="*/ 5647 w 10000"/>
                  <a:gd name="connsiteY6" fmla="*/ 3307 h 10000"/>
                  <a:gd name="connsiteX7" fmla="*/ 4736 w 10000"/>
                  <a:gd name="connsiteY7" fmla="*/ 6675 h 10000"/>
                  <a:gd name="connsiteX8" fmla="*/ 5646 w 10000"/>
                  <a:gd name="connsiteY8" fmla="*/ 35 h 10000"/>
                  <a:gd name="connsiteX9" fmla="*/ 6054 w 10000"/>
                  <a:gd name="connsiteY9" fmla="*/ 6982 h 10000"/>
                  <a:gd name="connsiteX10" fmla="*/ 6664 w 10000"/>
                  <a:gd name="connsiteY10" fmla="*/ 3954 h 10000"/>
                  <a:gd name="connsiteX11" fmla="*/ 7173 w 10000"/>
                  <a:gd name="connsiteY11" fmla="*/ 5660 h 10000"/>
                  <a:gd name="connsiteX12" fmla="*/ 7916 w 10000"/>
                  <a:gd name="connsiteY12" fmla="*/ 5124 h 10000"/>
                  <a:gd name="connsiteX13" fmla="*/ 10000 w 10000"/>
                  <a:gd name="connsiteY13" fmla="*/ 5152 h 10000"/>
                  <a:gd name="connsiteX0" fmla="*/ 0 w 10000"/>
                  <a:gd name="connsiteY0" fmla="*/ 4300 h 9147"/>
                  <a:gd name="connsiteX1" fmla="*/ 1301 w 10000"/>
                  <a:gd name="connsiteY1" fmla="*/ 4267 h 9147"/>
                  <a:gd name="connsiteX2" fmla="*/ 2113 w 10000"/>
                  <a:gd name="connsiteY2" fmla="*/ 3679 h 9147"/>
                  <a:gd name="connsiteX3" fmla="*/ 3067 w 10000"/>
                  <a:gd name="connsiteY3" fmla="*/ 5389 h 9147"/>
                  <a:gd name="connsiteX4" fmla="*/ 3758 w 10000"/>
                  <a:gd name="connsiteY4" fmla="*/ 51 h 9147"/>
                  <a:gd name="connsiteX5" fmla="*/ 4365 w 10000"/>
                  <a:gd name="connsiteY5" fmla="*/ 9130 h 9147"/>
                  <a:gd name="connsiteX6" fmla="*/ 5647 w 10000"/>
                  <a:gd name="connsiteY6" fmla="*/ 2454 h 9147"/>
                  <a:gd name="connsiteX7" fmla="*/ 4736 w 10000"/>
                  <a:gd name="connsiteY7" fmla="*/ 5822 h 9147"/>
                  <a:gd name="connsiteX8" fmla="*/ 6213 w 10000"/>
                  <a:gd name="connsiteY8" fmla="*/ 2908 h 9147"/>
                  <a:gd name="connsiteX9" fmla="*/ 6054 w 10000"/>
                  <a:gd name="connsiteY9" fmla="*/ 6129 h 9147"/>
                  <a:gd name="connsiteX10" fmla="*/ 6664 w 10000"/>
                  <a:gd name="connsiteY10" fmla="*/ 3101 h 9147"/>
                  <a:gd name="connsiteX11" fmla="*/ 7173 w 10000"/>
                  <a:gd name="connsiteY11" fmla="*/ 4807 h 9147"/>
                  <a:gd name="connsiteX12" fmla="*/ 7916 w 10000"/>
                  <a:gd name="connsiteY12" fmla="*/ 4271 h 9147"/>
                  <a:gd name="connsiteX13" fmla="*/ 10000 w 10000"/>
                  <a:gd name="connsiteY13" fmla="*/ 4299 h 9147"/>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664 w 10000"/>
                  <a:gd name="connsiteY10" fmla="*/ 3390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173 w 10000"/>
                  <a:gd name="connsiteY11" fmla="*/ 5255 h 10000"/>
                  <a:gd name="connsiteX12" fmla="*/ 7916 w 10000"/>
                  <a:gd name="connsiteY12" fmla="*/ 4669 h 10000"/>
                  <a:gd name="connsiteX13" fmla="*/ 10000 w 10000"/>
                  <a:gd name="connsiteY13" fmla="*/ 4700 h 10000"/>
                  <a:gd name="connsiteX0" fmla="*/ 0 w 10000"/>
                  <a:gd name="connsiteY0" fmla="*/ 4701 h 10000"/>
                  <a:gd name="connsiteX1" fmla="*/ 1301 w 10000"/>
                  <a:gd name="connsiteY1" fmla="*/ 4665 h 10000"/>
                  <a:gd name="connsiteX2" fmla="*/ 2113 w 10000"/>
                  <a:gd name="connsiteY2" fmla="*/ 4022 h 10000"/>
                  <a:gd name="connsiteX3" fmla="*/ 3067 w 10000"/>
                  <a:gd name="connsiteY3" fmla="*/ 5892 h 10000"/>
                  <a:gd name="connsiteX4" fmla="*/ 3758 w 10000"/>
                  <a:gd name="connsiteY4" fmla="*/ 56 h 10000"/>
                  <a:gd name="connsiteX5" fmla="*/ 4365 w 10000"/>
                  <a:gd name="connsiteY5" fmla="*/ 9981 h 10000"/>
                  <a:gd name="connsiteX6" fmla="*/ 5647 w 10000"/>
                  <a:gd name="connsiteY6" fmla="*/ 2683 h 10000"/>
                  <a:gd name="connsiteX7" fmla="*/ 4736 w 10000"/>
                  <a:gd name="connsiteY7" fmla="*/ 6365 h 10000"/>
                  <a:gd name="connsiteX8" fmla="*/ 6213 w 10000"/>
                  <a:gd name="connsiteY8" fmla="*/ 3179 h 10000"/>
                  <a:gd name="connsiteX9" fmla="*/ 5890 w 10000"/>
                  <a:gd name="connsiteY9" fmla="*/ 5370 h 10000"/>
                  <a:gd name="connsiteX10" fmla="*/ 6842 w 10000"/>
                  <a:gd name="connsiteY10" fmla="*/ 4422 h 10000"/>
                  <a:gd name="connsiteX11" fmla="*/ 7207 w 10000"/>
                  <a:gd name="connsiteY11" fmla="*/ 4956 h 10000"/>
                  <a:gd name="connsiteX12" fmla="*/ 7916 w 10000"/>
                  <a:gd name="connsiteY12" fmla="*/ 4669 h 10000"/>
                  <a:gd name="connsiteX13" fmla="*/ 10000 w 10000"/>
                  <a:gd name="connsiteY13" fmla="*/ 4700 h 10000"/>
                  <a:gd name="connsiteX0" fmla="*/ 0 w 10000"/>
                  <a:gd name="connsiteY0" fmla="*/ 4646 h 6311"/>
                  <a:gd name="connsiteX1" fmla="*/ 1301 w 10000"/>
                  <a:gd name="connsiteY1" fmla="*/ 4610 h 6311"/>
                  <a:gd name="connsiteX2" fmla="*/ 2113 w 10000"/>
                  <a:gd name="connsiteY2" fmla="*/ 3967 h 6311"/>
                  <a:gd name="connsiteX3" fmla="*/ 3067 w 10000"/>
                  <a:gd name="connsiteY3" fmla="*/ 5837 h 6311"/>
                  <a:gd name="connsiteX4" fmla="*/ 3758 w 10000"/>
                  <a:gd name="connsiteY4" fmla="*/ 1 h 6311"/>
                  <a:gd name="connsiteX5" fmla="*/ 3791 w 10000"/>
                  <a:gd name="connsiteY5" fmla="*/ 6233 h 6311"/>
                  <a:gd name="connsiteX6" fmla="*/ 5647 w 10000"/>
                  <a:gd name="connsiteY6" fmla="*/ 2628 h 6311"/>
                  <a:gd name="connsiteX7" fmla="*/ 4736 w 10000"/>
                  <a:gd name="connsiteY7" fmla="*/ 6310 h 6311"/>
                  <a:gd name="connsiteX8" fmla="*/ 6213 w 10000"/>
                  <a:gd name="connsiteY8" fmla="*/ 3124 h 6311"/>
                  <a:gd name="connsiteX9" fmla="*/ 5890 w 10000"/>
                  <a:gd name="connsiteY9" fmla="*/ 5315 h 6311"/>
                  <a:gd name="connsiteX10" fmla="*/ 6842 w 10000"/>
                  <a:gd name="connsiteY10" fmla="*/ 4367 h 6311"/>
                  <a:gd name="connsiteX11" fmla="*/ 7207 w 10000"/>
                  <a:gd name="connsiteY11" fmla="*/ 4901 h 6311"/>
                  <a:gd name="connsiteX12" fmla="*/ 7916 w 10000"/>
                  <a:gd name="connsiteY12" fmla="*/ 4614 h 6311"/>
                  <a:gd name="connsiteX13" fmla="*/ 10000 w 10000"/>
                  <a:gd name="connsiteY13" fmla="*/ 4645 h 6311"/>
                  <a:gd name="connsiteX0" fmla="*/ 0 w 10000"/>
                  <a:gd name="connsiteY0" fmla="*/ 3199 h 5838"/>
                  <a:gd name="connsiteX1" fmla="*/ 1301 w 10000"/>
                  <a:gd name="connsiteY1" fmla="*/ 3142 h 5838"/>
                  <a:gd name="connsiteX2" fmla="*/ 2113 w 10000"/>
                  <a:gd name="connsiteY2" fmla="*/ 2123 h 5838"/>
                  <a:gd name="connsiteX3" fmla="*/ 3067 w 10000"/>
                  <a:gd name="connsiteY3" fmla="*/ 5086 h 5838"/>
                  <a:gd name="connsiteX4" fmla="*/ 4188 w 10000"/>
                  <a:gd name="connsiteY4" fmla="*/ 1261 h 5838"/>
                  <a:gd name="connsiteX5" fmla="*/ 3791 w 10000"/>
                  <a:gd name="connsiteY5" fmla="*/ 5713 h 5838"/>
                  <a:gd name="connsiteX6" fmla="*/ 5647 w 10000"/>
                  <a:gd name="connsiteY6" fmla="*/ 1 h 5838"/>
                  <a:gd name="connsiteX7" fmla="*/ 4736 w 10000"/>
                  <a:gd name="connsiteY7" fmla="*/ 5835 h 5838"/>
                  <a:gd name="connsiteX8" fmla="*/ 6213 w 10000"/>
                  <a:gd name="connsiteY8" fmla="*/ 787 h 5838"/>
                  <a:gd name="connsiteX9" fmla="*/ 5890 w 10000"/>
                  <a:gd name="connsiteY9" fmla="*/ 4259 h 5838"/>
                  <a:gd name="connsiteX10" fmla="*/ 6842 w 10000"/>
                  <a:gd name="connsiteY10" fmla="*/ 2757 h 5838"/>
                  <a:gd name="connsiteX11" fmla="*/ 7207 w 10000"/>
                  <a:gd name="connsiteY11" fmla="*/ 3603 h 5838"/>
                  <a:gd name="connsiteX12" fmla="*/ 7916 w 10000"/>
                  <a:gd name="connsiteY12" fmla="*/ 3148 h 5838"/>
                  <a:gd name="connsiteX13" fmla="*/ 10000 w 10000"/>
                  <a:gd name="connsiteY13" fmla="*/ 3197 h 5838"/>
                  <a:gd name="connsiteX0" fmla="*/ 0 w 10000"/>
                  <a:gd name="connsiteY0" fmla="*/ 5479 h 9999"/>
                  <a:gd name="connsiteX1" fmla="*/ 1301 w 10000"/>
                  <a:gd name="connsiteY1" fmla="*/ 5381 h 9999"/>
                  <a:gd name="connsiteX2" fmla="*/ 2113 w 10000"/>
                  <a:gd name="connsiteY2" fmla="*/ 3636 h 9999"/>
                  <a:gd name="connsiteX3" fmla="*/ 2821 w 10000"/>
                  <a:gd name="connsiteY3" fmla="*/ 6795 h 9999"/>
                  <a:gd name="connsiteX4" fmla="*/ 4188 w 10000"/>
                  <a:gd name="connsiteY4" fmla="*/ 2159 h 9999"/>
                  <a:gd name="connsiteX5" fmla="*/ 3791 w 10000"/>
                  <a:gd name="connsiteY5" fmla="*/ 9785 h 9999"/>
                  <a:gd name="connsiteX6" fmla="*/ 5647 w 10000"/>
                  <a:gd name="connsiteY6" fmla="*/ 1 h 9999"/>
                  <a:gd name="connsiteX7" fmla="*/ 4736 w 10000"/>
                  <a:gd name="connsiteY7" fmla="*/ 9994 h 9999"/>
                  <a:gd name="connsiteX8" fmla="*/ 6213 w 10000"/>
                  <a:gd name="connsiteY8" fmla="*/ 1347 h 9999"/>
                  <a:gd name="connsiteX9" fmla="*/ 5890 w 10000"/>
                  <a:gd name="connsiteY9" fmla="*/ 7294 h 9999"/>
                  <a:gd name="connsiteX10" fmla="*/ 6842 w 10000"/>
                  <a:gd name="connsiteY10" fmla="*/ 4722 h 9999"/>
                  <a:gd name="connsiteX11" fmla="*/ 7207 w 10000"/>
                  <a:gd name="connsiteY11" fmla="*/ 6171 h 9999"/>
                  <a:gd name="connsiteX12" fmla="*/ 7916 w 10000"/>
                  <a:gd name="connsiteY12" fmla="*/ 5391 h 9999"/>
                  <a:gd name="connsiteX13" fmla="*/ 10000 w 10000"/>
                  <a:gd name="connsiteY13" fmla="*/ 5475 h 9999"/>
                  <a:gd name="connsiteX0" fmla="*/ 0 w 10000"/>
                  <a:gd name="connsiteY0" fmla="*/ 5480 h 10000"/>
                  <a:gd name="connsiteX1" fmla="*/ 1301 w 10000"/>
                  <a:gd name="connsiteY1" fmla="*/ 5382 h 10000"/>
                  <a:gd name="connsiteX2" fmla="*/ 2113 w 10000"/>
                  <a:gd name="connsiteY2" fmla="*/ 5037 h 10000"/>
                  <a:gd name="connsiteX3" fmla="*/ 2821 w 10000"/>
                  <a:gd name="connsiteY3" fmla="*/ 6796 h 10000"/>
                  <a:gd name="connsiteX4" fmla="*/ 4188 w 10000"/>
                  <a:gd name="connsiteY4" fmla="*/ 2159 h 10000"/>
                  <a:gd name="connsiteX5" fmla="*/ 3791 w 10000"/>
                  <a:gd name="connsiteY5" fmla="*/ 9786 h 10000"/>
                  <a:gd name="connsiteX6" fmla="*/ 5647 w 10000"/>
                  <a:gd name="connsiteY6" fmla="*/ 1 h 10000"/>
                  <a:gd name="connsiteX7" fmla="*/ 4736 w 10000"/>
                  <a:gd name="connsiteY7" fmla="*/ 9995 h 10000"/>
                  <a:gd name="connsiteX8" fmla="*/ 6213 w 10000"/>
                  <a:gd name="connsiteY8" fmla="*/ 1347 h 10000"/>
                  <a:gd name="connsiteX9" fmla="*/ 5890 w 10000"/>
                  <a:gd name="connsiteY9" fmla="*/ 7295 h 10000"/>
                  <a:gd name="connsiteX10" fmla="*/ 6842 w 10000"/>
                  <a:gd name="connsiteY10" fmla="*/ 4722 h 10000"/>
                  <a:gd name="connsiteX11" fmla="*/ 7207 w 10000"/>
                  <a:gd name="connsiteY11" fmla="*/ 6172 h 10000"/>
                  <a:gd name="connsiteX12" fmla="*/ 7916 w 10000"/>
                  <a:gd name="connsiteY12" fmla="*/ 5392 h 10000"/>
                  <a:gd name="connsiteX13" fmla="*/ 10000 w 10000"/>
                  <a:gd name="connsiteY13" fmla="*/ 5476 h 10000"/>
                  <a:gd name="connsiteX0" fmla="*/ 0 w 10000"/>
                  <a:gd name="connsiteY0" fmla="*/ 5480 h 9999"/>
                  <a:gd name="connsiteX1" fmla="*/ 1301 w 10000"/>
                  <a:gd name="connsiteY1" fmla="*/ 5382 h 9999"/>
                  <a:gd name="connsiteX2" fmla="*/ 2113 w 10000"/>
                  <a:gd name="connsiteY2" fmla="*/ 5037 h 9999"/>
                  <a:gd name="connsiteX3" fmla="*/ 2821 w 10000"/>
                  <a:gd name="connsiteY3" fmla="*/ 6796 h 9999"/>
                  <a:gd name="connsiteX4" fmla="*/ 4188 w 10000"/>
                  <a:gd name="connsiteY4" fmla="*/ 2159 h 9999"/>
                  <a:gd name="connsiteX5" fmla="*/ 3791 w 10000"/>
                  <a:gd name="connsiteY5" fmla="*/ 9786 h 9999"/>
                  <a:gd name="connsiteX6" fmla="*/ 5647 w 10000"/>
                  <a:gd name="connsiteY6" fmla="*/ 1 h 9999"/>
                  <a:gd name="connsiteX7" fmla="*/ 4736 w 10000"/>
                  <a:gd name="connsiteY7" fmla="*/ 9995 h 9999"/>
                  <a:gd name="connsiteX8" fmla="*/ 6213 w 10000"/>
                  <a:gd name="connsiteY8" fmla="*/ 1347 h 9999"/>
                  <a:gd name="connsiteX9" fmla="*/ 5890 w 10000"/>
                  <a:gd name="connsiteY9" fmla="*/ 7295 h 9999"/>
                  <a:gd name="connsiteX10" fmla="*/ 6842 w 10000"/>
                  <a:gd name="connsiteY10" fmla="*/ 4722 h 9999"/>
                  <a:gd name="connsiteX11" fmla="*/ 7207 w 10000"/>
                  <a:gd name="connsiteY11" fmla="*/ 6172 h 9999"/>
                  <a:gd name="connsiteX12" fmla="*/ 7916 w 10000"/>
                  <a:gd name="connsiteY12" fmla="*/ 5392 h 9999"/>
                  <a:gd name="connsiteX13" fmla="*/ 10000 w 10000"/>
                  <a:gd name="connsiteY13" fmla="*/ 5476 h 9999"/>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746 w 10000"/>
                  <a:gd name="connsiteY10" fmla="*/ 4648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0" fmla="*/ 0 w 10000"/>
                  <a:gd name="connsiteY0" fmla="*/ 5481 h 10000"/>
                  <a:gd name="connsiteX1" fmla="*/ 1301 w 10000"/>
                  <a:gd name="connsiteY1" fmla="*/ 5383 h 10000"/>
                  <a:gd name="connsiteX2" fmla="*/ 2113 w 10000"/>
                  <a:gd name="connsiteY2" fmla="*/ 5038 h 10000"/>
                  <a:gd name="connsiteX3" fmla="*/ 2821 w 10000"/>
                  <a:gd name="connsiteY3" fmla="*/ 6797 h 10000"/>
                  <a:gd name="connsiteX4" fmla="*/ 4188 w 10000"/>
                  <a:gd name="connsiteY4" fmla="*/ 2159 h 10000"/>
                  <a:gd name="connsiteX5" fmla="*/ 3791 w 10000"/>
                  <a:gd name="connsiteY5" fmla="*/ 9787 h 10000"/>
                  <a:gd name="connsiteX6" fmla="*/ 5647 w 10000"/>
                  <a:gd name="connsiteY6" fmla="*/ 1 h 10000"/>
                  <a:gd name="connsiteX7" fmla="*/ 4736 w 10000"/>
                  <a:gd name="connsiteY7" fmla="*/ 9996 h 10000"/>
                  <a:gd name="connsiteX8" fmla="*/ 6213 w 10000"/>
                  <a:gd name="connsiteY8" fmla="*/ 1347 h 10000"/>
                  <a:gd name="connsiteX9" fmla="*/ 5890 w 10000"/>
                  <a:gd name="connsiteY9" fmla="*/ 7296 h 10000"/>
                  <a:gd name="connsiteX10" fmla="*/ 6828 w 10000"/>
                  <a:gd name="connsiteY10" fmla="*/ 4795 h 10000"/>
                  <a:gd name="connsiteX11" fmla="*/ 7207 w 10000"/>
                  <a:gd name="connsiteY11" fmla="*/ 6173 h 10000"/>
                  <a:gd name="connsiteX12" fmla="*/ 7916 w 10000"/>
                  <a:gd name="connsiteY12" fmla="*/ 5393 h 10000"/>
                  <a:gd name="connsiteX13" fmla="*/ 10000 w 10000"/>
                  <a:gd name="connsiteY13" fmla="*/ 5477 h 10000"/>
                  <a:gd name="connsiteX14" fmla="*/ 0 w 10000"/>
                  <a:gd name="connsiteY14" fmla="*/ 5481 h 10000"/>
                  <a:gd name="connsiteX0" fmla="*/ 0 w 10251"/>
                  <a:gd name="connsiteY0" fmla="*/ 5481 h 10000"/>
                  <a:gd name="connsiteX1" fmla="*/ 1301 w 10251"/>
                  <a:gd name="connsiteY1" fmla="*/ 5383 h 10000"/>
                  <a:gd name="connsiteX2" fmla="*/ 2113 w 10251"/>
                  <a:gd name="connsiteY2" fmla="*/ 5038 h 10000"/>
                  <a:gd name="connsiteX3" fmla="*/ 2821 w 10251"/>
                  <a:gd name="connsiteY3" fmla="*/ 6797 h 10000"/>
                  <a:gd name="connsiteX4" fmla="*/ 4188 w 10251"/>
                  <a:gd name="connsiteY4" fmla="*/ 2159 h 10000"/>
                  <a:gd name="connsiteX5" fmla="*/ 3791 w 10251"/>
                  <a:gd name="connsiteY5" fmla="*/ 9787 h 10000"/>
                  <a:gd name="connsiteX6" fmla="*/ 5647 w 10251"/>
                  <a:gd name="connsiteY6" fmla="*/ 1 h 10000"/>
                  <a:gd name="connsiteX7" fmla="*/ 4736 w 10251"/>
                  <a:gd name="connsiteY7" fmla="*/ 9996 h 10000"/>
                  <a:gd name="connsiteX8" fmla="*/ 6213 w 10251"/>
                  <a:gd name="connsiteY8" fmla="*/ 1347 h 10000"/>
                  <a:gd name="connsiteX9" fmla="*/ 5890 w 10251"/>
                  <a:gd name="connsiteY9" fmla="*/ 7296 h 10000"/>
                  <a:gd name="connsiteX10" fmla="*/ 6828 w 10251"/>
                  <a:gd name="connsiteY10" fmla="*/ 4795 h 10000"/>
                  <a:gd name="connsiteX11" fmla="*/ 7207 w 10251"/>
                  <a:gd name="connsiteY11" fmla="*/ 6173 h 10000"/>
                  <a:gd name="connsiteX12" fmla="*/ 10000 w 10251"/>
                  <a:gd name="connsiteY12" fmla="*/ 5477 h 10000"/>
                  <a:gd name="connsiteX13" fmla="*/ 0 w 10251"/>
                  <a:gd name="connsiteY13" fmla="*/ 5481 h 10000"/>
                  <a:gd name="connsiteX0" fmla="*/ 0 w 8154"/>
                  <a:gd name="connsiteY0" fmla="*/ 5481 h 10000"/>
                  <a:gd name="connsiteX1" fmla="*/ 1301 w 8154"/>
                  <a:gd name="connsiteY1" fmla="*/ 5383 h 10000"/>
                  <a:gd name="connsiteX2" fmla="*/ 2113 w 8154"/>
                  <a:gd name="connsiteY2" fmla="*/ 5038 h 10000"/>
                  <a:gd name="connsiteX3" fmla="*/ 2821 w 8154"/>
                  <a:gd name="connsiteY3" fmla="*/ 6797 h 10000"/>
                  <a:gd name="connsiteX4" fmla="*/ 4188 w 8154"/>
                  <a:gd name="connsiteY4" fmla="*/ 2159 h 10000"/>
                  <a:gd name="connsiteX5" fmla="*/ 3791 w 8154"/>
                  <a:gd name="connsiteY5" fmla="*/ 9787 h 10000"/>
                  <a:gd name="connsiteX6" fmla="*/ 5647 w 8154"/>
                  <a:gd name="connsiteY6" fmla="*/ 1 h 10000"/>
                  <a:gd name="connsiteX7" fmla="*/ 4736 w 8154"/>
                  <a:gd name="connsiteY7" fmla="*/ 9996 h 10000"/>
                  <a:gd name="connsiteX8" fmla="*/ 6213 w 8154"/>
                  <a:gd name="connsiteY8" fmla="*/ 1347 h 10000"/>
                  <a:gd name="connsiteX9" fmla="*/ 5890 w 8154"/>
                  <a:gd name="connsiteY9" fmla="*/ 7296 h 10000"/>
                  <a:gd name="connsiteX10" fmla="*/ 6828 w 8154"/>
                  <a:gd name="connsiteY10" fmla="*/ 4795 h 10000"/>
                  <a:gd name="connsiteX11" fmla="*/ 7207 w 8154"/>
                  <a:gd name="connsiteY11" fmla="*/ 6173 h 10000"/>
                  <a:gd name="connsiteX12" fmla="*/ 7701 w 8154"/>
                  <a:gd name="connsiteY12" fmla="*/ 5698 h 10000"/>
                  <a:gd name="connsiteX13" fmla="*/ 0 w 8154"/>
                  <a:gd name="connsiteY13" fmla="*/ 5481 h 10000"/>
                  <a:gd name="connsiteX0" fmla="*/ 0 w 9444"/>
                  <a:gd name="connsiteY0" fmla="*/ 5481 h 10000"/>
                  <a:gd name="connsiteX1" fmla="*/ 1596 w 9444"/>
                  <a:gd name="connsiteY1" fmla="*/ 5383 h 10000"/>
                  <a:gd name="connsiteX2" fmla="*/ 2591 w 9444"/>
                  <a:gd name="connsiteY2" fmla="*/ 5038 h 10000"/>
                  <a:gd name="connsiteX3" fmla="*/ 3460 w 9444"/>
                  <a:gd name="connsiteY3" fmla="*/ 6797 h 10000"/>
                  <a:gd name="connsiteX4" fmla="*/ 5136 w 9444"/>
                  <a:gd name="connsiteY4" fmla="*/ 2159 h 10000"/>
                  <a:gd name="connsiteX5" fmla="*/ 4649 w 9444"/>
                  <a:gd name="connsiteY5" fmla="*/ 9787 h 10000"/>
                  <a:gd name="connsiteX6" fmla="*/ 6925 w 9444"/>
                  <a:gd name="connsiteY6" fmla="*/ 1 h 10000"/>
                  <a:gd name="connsiteX7" fmla="*/ 5808 w 9444"/>
                  <a:gd name="connsiteY7" fmla="*/ 9996 h 10000"/>
                  <a:gd name="connsiteX8" fmla="*/ 7620 w 9444"/>
                  <a:gd name="connsiteY8" fmla="*/ 1347 h 10000"/>
                  <a:gd name="connsiteX9" fmla="*/ 7223 w 9444"/>
                  <a:gd name="connsiteY9" fmla="*/ 7296 h 10000"/>
                  <a:gd name="connsiteX10" fmla="*/ 8374 w 9444"/>
                  <a:gd name="connsiteY10" fmla="*/ 4795 h 10000"/>
                  <a:gd name="connsiteX11" fmla="*/ 8839 w 9444"/>
                  <a:gd name="connsiteY11" fmla="*/ 6173 h 10000"/>
                  <a:gd name="connsiteX12" fmla="*/ 9444 w 9444"/>
                  <a:gd name="connsiteY12" fmla="*/ 5698 h 10000"/>
                  <a:gd name="connsiteX13" fmla="*/ 0 w 9444"/>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0 w 10000"/>
                  <a:gd name="connsiteY0" fmla="*/ 5481 h 10000"/>
                  <a:gd name="connsiteX1" fmla="*/ 1690 w 10000"/>
                  <a:gd name="connsiteY1" fmla="*/ 5383 h 10000"/>
                  <a:gd name="connsiteX2" fmla="*/ 2744 w 10000"/>
                  <a:gd name="connsiteY2" fmla="*/ 5038 h 10000"/>
                  <a:gd name="connsiteX3" fmla="*/ 3664 w 10000"/>
                  <a:gd name="connsiteY3" fmla="*/ 6797 h 10000"/>
                  <a:gd name="connsiteX4" fmla="*/ 5438 w 10000"/>
                  <a:gd name="connsiteY4" fmla="*/ 2159 h 10000"/>
                  <a:gd name="connsiteX5" fmla="*/ 4923 w 10000"/>
                  <a:gd name="connsiteY5" fmla="*/ 9787 h 10000"/>
                  <a:gd name="connsiteX6" fmla="*/ 7333 w 10000"/>
                  <a:gd name="connsiteY6" fmla="*/ 1 h 10000"/>
                  <a:gd name="connsiteX7" fmla="*/ 6150 w 10000"/>
                  <a:gd name="connsiteY7" fmla="*/ 9996 h 10000"/>
                  <a:gd name="connsiteX8" fmla="*/ 8069 w 10000"/>
                  <a:gd name="connsiteY8" fmla="*/ 1347 h 10000"/>
                  <a:gd name="connsiteX9" fmla="*/ 7648 w 10000"/>
                  <a:gd name="connsiteY9" fmla="*/ 7296 h 10000"/>
                  <a:gd name="connsiteX10" fmla="*/ 8867 w 10000"/>
                  <a:gd name="connsiteY10" fmla="*/ 4795 h 10000"/>
                  <a:gd name="connsiteX11" fmla="*/ 9359 w 10000"/>
                  <a:gd name="connsiteY11" fmla="*/ 6173 h 10000"/>
                  <a:gd name="connsiteX12" fmla="*/ 10000 w 10000"/>
                  <a:gd name="connsiteY12" fmla="*/ 5698 h 10000"/>
                  <a:gd name="connsiteX13" fmla="*/ 0 w 10000"/>
                  <a:gd name="connsiteY13" fmla="*/ 5481 h 10000"/>
                  <a:gd name="connsiteX0" fmla="*/ 261 w 10261"/>
                  <a:gd name="connsiteY0" fmla="*/ 5481 h 10000"/>
                  <a:gd name="connsiteX1" fmla="*/ 3005 w 10261"/>
                  <a:gd name="connsiteY1" fmla="*/ 5038 h 10000"/>
                  <a:gd name="connsiteX2" fmla="*/ 3925 w 10261"/>
                  <a:gd name="connsiteY2" fmla="*/ 6797 h 10000"/>
                  <a:gd name="connsiteX3" fmla="*/ 5699 w 10261"/>
                  <a:gd name="connsiteY3" fmla="*/ 2159 h 10000"/>
                  <a:gd name="connsiteX4" fmla="*/ 5184 w 10261"/>
                  <a:gd name="connsiteY4" fmla="*/ 9787 h 10000"/>
                  <a:gd name="connsiteX5" fmla="*/ 7594 w 10261"/>
                  <a:gd name="connsiteY5" fmla="*/ 1 h 10000"/>
                  <a:gd name="connsiteX6" fmla="*/ 6411 w 10261"/>
                  <a:gd name="connsiteY6" fmla="*/ 9996 h 10000"/>
                  <a:gd name="connsiteX7" fmla="*/ 8330 w 10261"/>
                  <a:gd name="connsiteY7" fmla="*/ 1347 h 10000"/>
                  <a:gd name="connsiteX8" fmla="*/ 7909 w 10261"/>
                  <a:gd name="connsiteY8" fmla="*/ 7296 h 10000"/>
                  <a:gd name="connsiteX9" fmla="*/ 9128 w 10261"/>
                  <a:gd name="connsiteY9" fmla="*/ 4795 h 10000"/>
                  <a:gd name="connsiteX10" fmla="*/ 9620 w 10261"/>
                  <a:gd name="connsiteY10" fmla="*/ 6173 h 10000"/>
                  <a:gd name="connsiteX11" fmla="*/ 10261 w 10261"/>
                  <a:gd name="connsiteY11" fmla="*/ 5698 h 10000"/>
                  <a:gd name="connsiteX12" fmla="*/ 261 w 10261"/>
                  <a:gd name="connsiteY12" fmla="*/ 5481 h 10000"/>
                  <a:gd name="connsiteX0" fmla="*/ 380 w 8813"/>
                  <a:gd name="connsiteY0" fmla="*/ 5525 h 10000"/>
                  <a:gd name="connsiteX1" fmla="*/ 1557 w 8813"/>
                  <a:gd name="connsiteY1" fmla="*/ 5038 h 10000"/>
                  <a:gd name="connsiteX2" fmla="*/ 2477 w 8813"/>
                  <a:gd name="connsiteY2" fmla="*/ 6797 h 10000"/>
                  <a:gd name="connsiteX3" fmla="*/ 4251 w 8813"/>
                  <a:gd name="connsiteY3" fmla="*/ 2159 h 10000"/>
                  <a:gd name="connsiteX4" fmla="*/ 3736 w 8813"/>
                  <a:gd name="connsiteY4" fmla="*/ 9787 h 10000"/>
                  <a:gd name="connsiteX5" fmla="*/ 6146 w 8813"/>
                  <a:gd name="connsiteY5" fmla="*/ 1 h 10000"/>
                  <a:gd name="connsiteX6" fmla="*/ 4963 w 8813"/>
                  <a:gd name="connsiteY6" fmla="*/ 9996 h 10000"/>
                  <a:gd name="connsiteX7" fmla="*/ 6882 w 8813"/>
                  <a:gd name="connsiteY7" fmla="*/ 1347 h 10000"/>
                  <a:gd name="connsiteX8" fmla="*/ 6461 w 8813"/>
                  <a:gd name="connsiteY8" fmla="*/ 7296 h 10000"/>
                  <a:gd name="connsiteX9" fmla="*/ 7680 w 8813"/>
                  <a:gd name="connsiteY9" fmla="*/ 4795 h 10000"/>
                  <a:gd name="connsiteX10" fmla="*/ 8172 w 8813"/>
                  <a:gd name="connsiteY10" fmla="*/ 6173 h 10000"/>
                  <a:gd name="connsiteX11" fmla="*/ 8813 w 8813"/>
                  <a:gd name="connsiteY11" fmla="*/ 5698 h 10000"/>
                  <a:gd name="connsiteX12" fmla="*/ 380 w 8813"/>
                  <a:gd name="connsiteY12" fmla="*/ 5525 h 10000"/>
                  <a:gd name="connsiteX0" fmla="*/ 431 w 10000"/>
                  <a:gd name="connsiteY0" fmla="*/ 5702 h 10000"/>
                  <a:gd name="connsiteX1" fmla="*/ 1767 w 10000"/>
                  <a:gd name="connsiteY1" fmla="*/ 5038 h 10000"/>
                  <a:gd name="connsiteX2" fmla="*/ 2811 w 10000"/>
                  <a:gd name="connsiteY2" fmla="*/ 6797 h 10000"/>
                  <a:gd name="connsiteX3" fmla="*/ 4824 w 10000"/>
                  <a:gd name="connsiteY3" fmla="*/ 2159 h 10000"/>
                  <a:gd name="connsiteX4" fmla="*/ 4239 w 10000"/>
                  <a:gd name="connsiteY4" fmla="*/ 9787 h 10000"/>
                  <a:gd name="connsiteX5" fmla="*/ 6974 w 10000"/>
                  <a:gd name="connsiteY5" fmla="*/ 1 h 10000"/>
                  <a:gd name="connsiteX6" fmla="*/ 5631 w 10000"/>
                  <a:gd name="connsiteY6" fmla="*/ 9996 h 10000"/>
                  <a:gd name="connsiteX7" fmla="*/ 7809 w 10000"/>
                  <a:gd name="connsiteY7" fmla="*/ 1347 h 10000"/>
                  <a:gd name="connsiteX8" fmla="*/ 7331 w 10000"/>
                  <a:gd name="connsiteY8" fmla="*/ 7296 h 10000"/>
                  <a:gd name="connsiteX9" fmla="*/ 8714 w 10000"/>
                  <a:gd name="connsiteY9" fmla="*/ 4795 h 10000"/>
                  <a:gd name="connsiteX10" fmla="*/ 9273 w 10000"/>
                  <a:gd name="connsiteY10" fmla="*/ 6173 h 10000"/>
                  <a:gd name="connsiteX11" fmla="*/ 10000 w 10000"/>
                  <a:gd name="connsiteY11" fmla="*/ 5698 h 10000"/>
                  <a:gd name="connsiteX12" fmla="*/ 431 w 10000"/>
                  <a:gd name="connsiteY12" fmla="*/ 5702 h 10000"/>
                  <a:gd name="connsiteX0" fmla="*/ 0 w 9569"/>
                  <a:gd name="connsiteY0" fmla="*/ 5702 h 10000"/>
                  <a:gd name="connsiteX1" fmla="*/ 1336 w 9569"/>
                  <a:gd name="connsiteY1" fmla="*/ 5038 h 10000"/>
                  <a:gd name="connsiteX2" fmla="*/ 2380 w 9569"/>
                  <a:gd name="connsiteY2" fmla="*/ 6797 h 10000"/>
                  <a:gd name="connsiteX3" fmla="*/ 4393 w 9569"/>
                  <a:gd name="connsiteY3" fmla="*/ 2159 h 10000"/>
                  <a:gd name="connsiteX4" fmla="*/ 3808 w 9569"/>
                  <a:gd name="connsiteY4" fmla="*/ 9787 h 10000"/>
                  <a:gd name="connsiteX5" fmla="*/ 6543 w 9569"/>
                  <a:gd name="connsiteY5" fmla="*/ 1 h 10000"/>
                  <a:gd name="connsiteX6" fmla="*/ 5200 w 9569"/>
                  <a:gd name="connsiteY6" fmla="*/ 9996 h 10000"/>
                  <a:gd name="connsiteX7" fmla="*/ 7378 w 9569"/>
                  <a:gd name="connsiteY7" fmla="*/ 1347 h 10000"/>
                  <a:gd name="connsiteX8" fmla="*/ 6900 w 9569"/>
                  <a:gd name="connsiteY8" fmla="*/ 7296 h 10000"/>
                  <a:gd name="connsiteX9" fmla="*/ 8283 w 9569"/>
                  <a:gd name="connsiteY9" fmla="*/ 4795 h 10000"/>
                  <a:gd name="connsiteX10" fmla="*/ 8842 w 9569"/>
                  <a:gd name="connsiteY10" fmla="*/ 6173 h 10000"/>
                  <a:gd name="connsiteX11" fmla="*/ 9569 w 9569"/>
                  <a:gd name="connsiteY11" fmla="*/ 5698 h 10000"/>
                  <a:gd name="connsiteX12" fmla="*/ 0 w 9569"/>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0 w 10000"/>
                  <a:gd name="connsiteY0" fmla="*/ 5702 h 10000"/>
                  <a:gd name="connsiteX1" fmla="*/ 1396 w 10000"/>
                  <a:gd name="connsiteY1" fmla="*/ 5038 h 10000"/>
                  <a:gd name="connsiteX2" fmla="*/ 2487 w 10000"/>
                  <a:gd name="connsiteY2" fmla="*/ 6797 h 10000"/>
                  <a:gd name="connsiteX3" fmla="*/ 4591 w 10000"/>
                  <a:gd name="connsiteY3" fmla="*/ 2159 h 10000"/>
                  <a:gd name="connsiteX4" fmla="*/ 3980 w 10000"/>
                  <a:gd name="connsiteY4" fmla="*/ 9787 h 10000"/>
                  <a:gd name="connsiteX5" fmla="*/ 6838 w 10000"/>
                  <a:gd name="connsiteY5" fmla="*/ 1 h 10000"/>
                  <a:gd name="connsiteX6" fmla="*/ 5434 w 10000"/>
                  <a:gd name="connsiteY6" fmla="*/ 9996 h 10000"/>
                  <a:gd name="connsiteX7" fmla="*/ 7710 w 10000"/>
                  <a:gd name="connsiteY7" fmla="*/ 1347 h 10000"/>
                  <a:gd name="connsiteX8" fmla="*/ 7211 w 10000"/>
                  <a:gd name="connsiteY8" fmla="*/ 7296 h 10000"/>
                  <a:gd name="connsiteX9" fmla="*/ 8656 w 10000"/>
                  <a:gd name="connsiteY9" fmla="*/ 4795 h 10000"/>
                  <a:gd name="connsiteX10" fmla="*/ 9240 w 10000"/>
                  <a:gd name="connsiteY10" fmla="*/ 6173 h 10000"/>
                  <a:gd name="connsiteX11" fmla="*/ 10000 w 10000"/>
                  <a:gd name="connsiteY11" fmla="*/ 5698 h 10000"/>
                  <a:gd name="connsiteX12" fmla="*/ 0 w 10000"/>
                  <a:gd name="connsiteY12" fmla="*/ 5702 h 10000"/>
                  <a:gd name="connsiteX0" fmla="*/ 406 w 9646"/>
                  <a:gd name="connsiteY0" fmla="*/ 5702 h 10000"/>
                  <a:gd name="connsiteX1" fmla="*/ 1802 w 9646"/>
                  <a:gd name="connsiteY1" fmla="*/ 5038 h 10000"/>
                  <a:gd name="connsiteX2" fmla="*/ 2893 w 9646"/>
                  <a:gd name="connsiteY2" fmla="*/ 6797 h 10000"/>
                  <a:gd name="connsiteX3" fmla="*/ 4997 w 9646"/>
                  <a:gd name="connsiteY3" fmla="*/ 2159 h 10000"/>
                  <a:gd name="connsiteX4" fmla="*/ 4386 w 9646"/>
                  <a:gd name="connsiteY4" fmla="*/ 9787 h 10000"/>
                  <a:gd name="connsiteX5" fmla="*/ 7244 w 9646"/>
                  <a:gd name="connsiteY5" fmla="*/ 1 h 10000"/>
                  <a:gd name="connsiteX6" fmla="*/ 5840 w 9646"/>
                  <a:gd name="connsiteY6" fmla="*/ 9996 h 10000"/>
                  <a:gd name="connsiteX7" fmla="*/ 8116 w 9646"/>
                  <a:gd name="connsiteY7" fmla="*/ 1347 h 10000"/>
                  <a:gd name="connsiteX8" fmla="*/ 7617 w 9646"/>
                  <a:gd name="connsiteY8" fmla="*/ 7296 h 10000"/>
                  <a:gd name="connsiteX9" fmla="*/ 9062 w 9646"/>
                  <a:gd name="connsiteY9" fmla="*/ 4795 h 10000"/>
                  <a:gd name="connsiteX10" fmla="*/ 9646 w 9646"/>
                  <a:gd name="connsiteY10" fmla="*/ 6173 h 10000"/>
                  <a:gd name="connsiteX11" fmla="*/ 406 w 9646"/>
                  <a:gd name="connsiteY11" fmla="*/ 5702 h 10000"/>
                  <a:gd name="connsiteX0" fmla="*/ 381 w 9355"/>
                  <a:gd name="connsiteY0" fmla="*/ 5702 h 10000"/>
                  <a:gd name="connsiteX1" fmla="*/ 1828 w 9355"/>
                  <a:gd name="connsiteY1" fmla="*/ 5038 h 10000"/>
                  <a:gd name="connsiteX2" fmla="*/ 2959 w 9355"/>
                  <a:gd name="connsiteY2" fmla="*/ 6797 h 10000"/>
                  <a:gd name="connsiteX3" fmla="*/ 5140 w 9355"/>
                  <a:gd name="connsiteY3" fmla="*/ 2159 h 10000"/>
                  <a:gd name="connsiteX4" fmla="*/ 4507 w 9355"/>
                  <a:gd name="connsiteY4" fmla="*/ 9787 h 10000"/>
                  <a:gd name="connsiteX5" fmla="*/ 7470 w 9355"/>
                  <a:gd name="connsiteY5" fmla="*/ 1 h 10000"/>
                  <a:gd name="connsiteX6" fmla="*/ 6014 w 9355"/>
                  <a:gd name="connsiteY6" fmla="*/ 9996 h 10000"/>
                  <a:gd name="connsiteX7" fmla="*/ 8374 w 9355"/>
                  <a:gd name="connsiteY7" fmla="*/ 1347 h 10000"/>
                  <a:gd name="connsiteX8" fmla="*/ 7857 w 9355"/>
                  <a:gd name="connsiteY8" fmla="*/ 7296 h 10000"/>
                  <a:gd name="connsiteX9" fmla="*/ 9355 w 9355"/>
                  <a:gd name="connsiteY9" fmla="*/ 4795 h 10000"/>
                  <a:gd name="connsiteX10" fmla="*/ 381 w 9355"/>
                  <a:gd name="connsiteY10" fmla="*/ 5702 h 10000"/>
                  <a:gd name="connsiteX0" fmla="*/ 303 w 8853"/>
                  <a:gd name="connsiteY0" fmla="*/ 5702 h 10000"/>
                  <a:gd name="connsiteX1" fmla="*/ 1850 w 8853"/>
                  <a:gd name="connsiteY1" fmla="*/ 5038 h 10000"/>
                  <a:gd name="connsiteX2" fmla="*/ 3059 w 8853"/>
                  <a:gd name="connsiteY2" fmla="*/ 6797 h 10000"/>
                  <a:gd name="connsiteX3" fmla="*/ 5390 w 8853"/>
                  <a:gd name="connsiteY3" fmla="*/ 2159 h 10000"/>
                  <a:gd name="connsiteX4" fmla="*/ 4714 w 8853"/>
                  <a:gd name="connsiteY4" fmla="*/ 9787 h 10000"/>
                  <a:gd name="connsiteX5" fmla="*/ 7881 w 8853"/>
                  <a:gd name="connsiteY5" fmla="*/ 1 h 10000"/>
                  <a:gd name="connsiteX6" fmla="*/ 6325 w 8853"/>
                  <a:gd name="connsiteY6" fmla="*/ 9996 h 10000"/>
                  <a:gd name="connsiteX7" fmla="*/ 8847 w 8853"/>
                  <a:gd name="connsiteY7" fmla="*/ 1347 h 10000"/>
                  <a:gd name="connsiteX8" fmla="*/ 8295 w 8853"/>
                  <a:gd name="connsiteY8" fmla="*/ 7296 h 10000"/>
                  <a:gd name="connsiteX9" fmla="*/ 303 w 8853"/>
                  <a:gd name="connsiteY9" fmla="*/ 5702 h 10000"/>
                  <a:gd name="connsiteX0" fmla="*/ 381 w 10032"/>
                  <a:gd name="connsiteY0" fmla="*/ 5702 h 10000"/>
                  <a:gd name="connsiteX1" fmla="*/ 2129 w 10032"/>
                  <a:gd name="connsiteY1" fmla="*/ 5038 h 10000"/>
                  <a:gd name="connsiteX2" fmla="*/ 3494 w 10032"/>
                  <a:gd name="connsiteY2" fmla="*/ 6797 h 10000"/>
                  <a:gd name="connsiteX3" fmla="*/ 6127 w 10032"/>
                  <a:gd name="connsiteY3" fmla="*/ 2159 h 10000"/>
                  <a:gd name="connsiteX4" fmla="*/ 5364 w 10032"/>
                  <a:gd name="connsiteY4" fmla="*/ 9787 h 10000"/>
                  <a:gd name="connsiteX5" fmla="*/ 8941 w 10032"/>
                  <a:gd name="connsiteY5" fmla="*/ 1 h 10000"/>
                  <a:gd name="connsiteX6" fmla="*/ 7183 w 10032"/>
                  <a:gd name="connsiteY6" fmla="*/ 9996 h 10000"/>
                  <a:gd name="connsiteX7" fmla="*/ 10032 w 10032"/>
                  <a:gd name="connsiteY7" fmla="*/ 1347 h 10000"/>
                  <a:gd name="connsiteX8" fmla="*/ 381 w 10032"/>
                  <a:gd name="connsiteY8" fmla="*/ 5702 h 10000"/>
                  <a:gd name="connsiteX0" fmla="*/ 205 w 8793"/>
                  <a:gd name="connsiteY0" fmla="*/ 5702 h 10129"/>
                  <a:gd name="connsiteX1" fmla="*/ 1953 w 8793"/>
                  <a:gd name="connsiteY1" fmla="*/ 5038 h 10129"/>
                  <a:gd name="connsiteX2" fmla="*/ 3318 w 8793"/>
                  <a:gd name="connsiteY2" fmla="*/ 6797 h 10129"/>
                  <a:gd name="connsiteX3" fmla="*/ 5951 w 8793"/>
                  <a:gd name="connsiteY3" fmla="*/ 2159 h 10129"/>
                  <a:gd name="connsiteX4" fmla="*/ 5188 w 8793"/>
                  <a:gd name="connsiteY4" fmla="*/ 9787 h 10129"/>
                  <a:gd name="connsiteX5" fmla="*/ 8765 w 8793"/>
                  <a:gd name="connsiteY5" fmla="*/ 1 h 10129"/>
                  <a:gd name="connsiteX6" fmla="*/ 7007 w 8793"/>
                  <a:gd name="connsiteY6" fmla="*/ 9996 h 10129"/>
                  <a:gd name="connsiteX7" fmla="*/ 205 w 8793"/>
                  <a:gd name="connsiteY7" fmla="*/ 5702 h 10129"/>
                  <a:gd name="connsiteX0" fmla="*/ 5908 w 7938"/>
                  <a:gd name="connsiteY0" fmla="*/ 9869 h 9958"/>
                  <a:gd name="connsiteX1" fmla="*/ 160 w 7938"/>
                  <a:gd name="connsiteY1" fmla="*/ 4974 h 9958"/>
                  <a:gd name="connsiteX2" fmla="*/ 1712 w 7938"/>
                  <a:gd name="connsiteY2" fmla="*/ 6710 h 9958"/>
                  <a:gd name="connsiteX3" fmla="*/ 4707 w 7938"/>
                  <a:gd name="connsiteY3" fmla="*/ 2132 h 9958"/>
                  <a:gd name="connsiteX4" fmla="*/ 3839 w 7938"/>
                  <a:gd name="connsiteY4" fmla="*/ 9662 h 9958"/>
                  <a:gd name="connsiteX5" fmla="*/ 7907 w 7938"/>
                  <a:gd name="connsiteY5" fmla="*/ 1 h 9958"/>
                  <a:gd name="connsiteX6" fmla="*/ 5908 w 7938"/>
                  <a:gd name="connsiteY6" fmla="*/ 9869 h 9958"/>
                  <a:gd name="connsiteX0" fmla="*/ 5299 w 7857"/>
                  <a:gd name="connsiteY0" fmla="*/ 9911 h 10157"/>
                  <a:gd name="connsiteX1" fmla="*/ 13 w 7857"/>
                  <a:gd name="connsiteY1" fmla="*/ 6738 h 10157"/>
                  <a:gd name="connsiteX2" fmla="*/ 3786 w 7857"/>
                  <a:gd name="connsiteY2" fmla="*/ 2141 h 10157"/>
                  <a:gd name="connsiteX3" fmla="*/ 2692 w 7857"/>
                  <a:gd name="connsiteY3" fmla="*/ 9703 h 10157"/>
                  <a:gd name="connsiteX4" fmla="*/ 7817 w 7857"/>
                  <a:gd name="connsiteY4" fmla="*/ 1 h 10157"/>
                  <a:gd name="connsiteX5" fmla="*/ 5299 w 7857"/>
                  <a:gd name="connsiteY5" fmla="*/ 9911 h 10157"/>
                  <a:gd name="connsiteX0" fmla="*/ 3364 w 6620"/>
                  <a:gd name="connsiteY0" fmla="*/ 9758 h 9769"/>
                  <a:gd name="connsiteX1" fmla="*/ 1439 w 6620"/>
                  <a:gd name="connsiteY1" fmla="*/ 2108 h 9769"/>
                  <a:gd name="connsiteX2" fmla="*/ 46 w 6620"/>
                  <a:gd name="connsiteY2" fmla="*/ 9553 h 9769"/>
                  <a:gd name="connsiteX3" fmla="*/ 6569 w 6620"/>
                  <a:gd name="connsiteY3" fmla="*/ 1 h 9769"/>
                  <a:gd name="connsiteX4" fmla="*/ 3364 w 6620"/>
                  <a:gd name="connsiteY4" fmla="*/ 9758 h 9769"/>
                  <a:gd name="connsiteX0" fmla="*/ 5115 w 10033"/>
                  <a:gd name="connsiteY0" fmla="*/ 9989 h 11123"/>
                  <a:gd name="connsiteX1" fmla="*/ 102 w 10033"/>
                  <a:gd name="connsiteY1" fmla="*/ 9779 h 11123"/>
                  <a:gd name="connsiteX2" fmla="*/ 9956 w 10033"/>
                  <a:gd name="connsiteY2" fmla="*/ 1 h 11123"/>
                  <a:gd name="connsiteX3" fmla="*/ 5115 w 10033"/>
                  <a:gd name="connsiteY3" fmla="*/ 9989 h 11123"/>
                  <a:gd name="connsiteX0" fmla="*/ 5013 w 9931"/>
                  <a:gd name="connsiteY0" fmla="*/ 9989 h 10683"/>
                  <a:gd name="connsiteX1" fmla="*/ 0 w 9931"/>
                  <a:gd name="connsiteY1" fmla="*/ 9779 h 10683"/>
                  <a:gd name="connsiteX2" fmla="*/ 9854 w 9931"/>
                  <a:gd name="connsiteY2" fmla="*/ 1 h 10683"/>
                  <a:gd name="connsiteX3" fmla="*/ 5013 w 9931"/>
                  <a:gd name="connsiteY3" fmla="*/ 9989 h 10683"/>
                  <a:gd name="connsiteX0" fmla="*/ 5048 w 9999"/>
                  <a:gd name="connsiteY0" fmla="*/ 9350 h 10000"/>
                  <a:gd name="connsiteX1" fmla="*/ 0 w 9999"/>
                  <a:gd name="connsiteY1" fmla="*/ 9154 h 10000"/>
                  <a:gd name="connsiteX2" fmla="*/ 9922 w 9999"/>
                  <a:gd name="connsiteY2" fmla="*/ 1 h 10000"/>
                  <a:gd name="connsiteX3" fmla="*/ 5048 w 9999"/>
                  <a:gd name="connsiteY3" fmla="*/ 9350 h 10000"/>
                  <a:gd name="connsiteX0" fmla="*/ 7277 w 10137"/>
                  <a:gd name="connsiteY0" fmla="*/ 5420 h 9210"/>
                  <a:gd name="connsiteX1" fmla="*/ 0 w 10137"/>
                  <a:gd name="connsiteY1" fmla="*/ 9200 h 9210"/>
                  <a:gd name="connsiteX2" fmla="*/ 9923 w 10137"/>
                  <a:gd name="connsiteY2" fmla="*/ 47 h 9210"/>
                  <a:gd name="connsiteX3" fmla="*/ 7277 w 10137"/>
                  <a:gd name="connsiteY3" fmla="*/ 5420 h 9210"/>
                  <a:gd name="connsiteX0" fmla="*/ 2982 w 5639"/>
                  <a:gd name="connsiteY0" fmla="*/ 5835 h 6541"/>
                  <a:gd name="connsiteX1" fmla="*/ 0 w 5639"/>
                  <a:gd name="connsiteY1" fmla="*/ 5622 h 6541"/>
                  <a:gd name="connsiteX2" fmla="*/ 5592 w 5639"/>
                  <a:gd name="connsiteY2" fmla="*/ 1 h 6541"/>
                  <a:gd name="connsiteX3" fmla="*/ 2982 w 5639"/>
                  <a:gd name="connsiteY3" fmla="*/ 5835 h 6541"/>
                  <a:gd name="connsiteX0" fmla="*/ 5288 w 10000"/>
                  <a:gd name="connsiteY0" fmla="*/ 8920 h 8920"/>
                  <a:gd name="connsiteX1" fmla="*/ 0 w 10000"/>
                  <a:gd name="connsiteY1" fmla="*/ 8594 h 8920"/>
                  <a:gd name="connsiteX2" fmla="*/ 9917 w 10000"/>
                  <a:gd name="connsiteY2" fmla="*/ 1 h 8920"/>
                  <a:gd name="connsiteX3" fmla="*/ 5288 w 10000"/>
                  <a:gd name="connsiteY3" fmla="*/ 8920 h 892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39"/>
                  <a:gd name="connsiteY0" fmla="*/ 10000 h 10000"/>
                  <a:gd name="connsiteX1" fmla="*/ 0 w 10039"/>
                  <a:gd name="connsiteY1" fmla="*/ 9943 h 10000"/>
                  <a:gd name="connsiteX2" fmla="*/ 9955 w 10039"/>
                  <a:gd name="connsiteY2" fmla="*/ 1 h 10000"/>
                  <a:gd name="connsiteX3" fmla="*/ 5326 w 10039"/>
                  <a:gd name="connsiteY3" fmla="*/ 10000 h 10000"/>
                  <a:gd name="connsiteX0" fmla="*/ 5326 w 10065"/>
                  <a:gd name="connsiteY0" fmla="*/ 10000 h 10000"/>
                  <a:gd name="connsiteX1" fmla="*/ 0 w 10065"/>
                  <a:gd name="connsiteY1" fmla="*/ 9943 h 10000"/>
                  <a:gd name="connsiteX2" fmla="*/ 9955 w 10065"/>
                  <a:gd name="connsiteY2" fmla="*/ 1 h 10000"/>
                  <a:gd name="connsiteX3" fmla="*/ 5326 w 10065"/>
                  <a:gd name="connsiteY3" fmla="*/ 10000 h 10000"/>
                  <a:gd name="connsiteX0" fmla="*/ 5211 w 10058"/>
                  <a:gd name="connsiteY0" fmla="*/ 10000 h 10000"/>
                  <a:gd name="connsiteX1" fmla="*/ 0 w 10058"/>
                  <a:gd name="connsiteY1" fmla="*/ 9943 h 10000"/>
                  <a:gd name="connsiteX2" fmla="*/ 9955 w 10058"/>
                  <a:gd name="connsiteY2" fmla="*/ 1 h 10000"/>
                  <a:gd name="connsiteX3" fmla="*/ 5211 w 10058"/>
                  <a:gd name="connsiteY3" fmla="*/ 10000 h 10000"/>
                  <a:gd name="connsiteX0" fmla="*/ 15404 w 15432"/>
                  <a:gd name="connsiteY0" fmla="*/ 114 h 19234"/>
                  <a:gd name="connsiteX1" fmla="*/ 10193 w 15432"/>
                  <a:gd name="connsiteY1" fmla="*/ 57 h 19234"/>
                  <a:gd name="connsiteX2" fmla="*/ 44 w 15432"/>
                  <a:gd name="connsiteY2" fmla="*/ 19234 h 19234"/>
                  <a:gd name="connsiteX3" fmla="*/ 15404 w 15432"/>
                  <a:gd name="connsiteY3" fmla="*/ 114 h 19234"/>
                  <a:gd name="connsiteX0" fmla="*/ 15404 w 15404"/>
                  <a:gd name="connsiteY0" fmla="*/ 114 h 19234"/>
                  <a:gd name="connsiteX1" fmla="*/ 10193 w 15404"/>
                  <a:gd name="connsiteY1" fmla="*/ 57 h 19234"/>
                  <a:gd name="connsiteX2" fmla="*/ 44 w 15404"/>
                  <a:gd name="connsiteY2" fmla="*/ 19234 h 19234"/>
                  <a:gd name="connsiteX3" fmla="*/ 15404 w 15404"/>
                  <a:gd name="connsiteY3" fmla="*/ 114 h 19234"/>
                  <a:gd name="connsiteX0" fmla="*/ 15415 w 15415"/>
                  <a:gd name="connsiteY0" fmla="*/ 57 h 19177"/>
                  <a:gd name="connsiteX1" fmla="*/ 10204 w 15415"/>
                  <a:gd name="connsiteY1" fmla="*/ 0 h 19177"/>
                  <a:gd name="connsiteX2" fmla="*/ 55 w 15415"/>
                  <a:gd name="connsiteY2" fmla="*/ 19177 h 19177"/>
                  <a:gd name="connsiteX3" fmla="*/ 15415 w 15415"/>
                  <a:gd name="connsiteY3" fmla="*/ 57 h 19177"/>
                  <a:gd name="connsiteX0" fmla="*/ 15415 w 15415"/>
                  <a:gd name="connsiteY0" fmla="*/ 57 h 18615"/>
                  <a:gd name="connsiteX1" fmla="*/ 10204 w 15415"/>
                  <a:gd name="connsiteY1" fmla="*/ 0 h 18615"/>
                  <a:gd name="connsiteX2" fmla="*/ 55 w 15415"/>
                  <a:gd name="connsiteY2" fmla="*/ 18615 h 18615"/>
                  <a:gd name="connsiteX3" fmla="*/ 15415 w 15415"/>
                  <a:gd name="connsiteY3" fmla="*/ 57 h 18615"/>
                </a:gdLst>
                <a:ahLst/>
                <a:cxnLst>
                  <a:cxn ang="0">
                    <a:pos x="connsiteX0" y="connsiteY0"/>
                  </a:cxn>
                  <a:cxn ang="0">
                    <a:pos x="connsiteX1" y="connsiteY1"/>
                  </a:cxn>
                  <a:cxn ang="0">
                    <a:pos x="connsiteX2" y="connsiteY2"/>
                  </a:cxn>
                  <a:cxn ang="0">
                    <a:pos x="connsiteX3" y="connsiteY3"/>
                  </a:cxn>
                </a:cxnLst>
                <a:rect l="l" t="t" r="r" b="b"/>
                <a:pathLst>
                  <a:path w="15415" h="18615">
                    <a:moveTo>
                      <a:pt x="15415" y="57"/>
                    </a:moveTo>
                    <a:lnTo>
                      <a:pt x="10204" y="0"/>
                    </a:lnTo>
                    <a:cubicBezTo>
                      <a:pt x="8745" y="2569"/>
                      <a:pt x="-813" y="18606"/>
                      <a:pt x="55" y="18615"/>
                    </a:cubicBezTo>
                    <a:cubicBezTo>
                      <a:pt x="923" y="18624"/>
                      <a:pt x="13015" y="3193"/>
                      <a:pt x="15415" y="57"/>
                    </a:cubicBezTo>
                    <a:close/>
                  </a:path>
                </a:pathLst>
              </a:custGeom>
              <a:solidFill>
                <a:srgbClr val="F8949A">
                  <a:alpha val="80000"/>
                </a:srgbClr>
              </a:solidFill>
              <a:ln w="6350">
                <a:solidFill>
                  <a:srgbClr val="FF0000"/>
                </a:solidFill>
                <a:prstDash val="solid"/>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49" name="Straight Arrow Connector 148">
                <a:extLst>
                  <a:ext uri="{FF2B5EF4-FFF2-40B4-BE49-F238E27FC236}">
                    <a16:creationId xmlns:a16="http://schemas.microsoft.com/office/drawing/2014/main" id="{26FFC596-20D5-BC84-E33B-5C7EB451E3F7}"/>
                  </a:ext>
                </a:extLst>
              </p:cNvPr>
              <p:cNvCxnSpPr/>
              <p:nvPr/>
            </p:nvCxnSpPr>
            <p:spPr>
              <a:xfrm flipH="1">
                <a:off x="8170056" y="6131584"/>
                <a:ext cx="654626" cy="43982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181" name="Group 180">
            <a:extLst>
              <a:ext uri="{FF2B5EF4-FFF2-40B4-BE49-F238E27FC236}">
                <a16:creationId xmlns:a16="http://schemas.microsoft.com/office/drawing/2014/main" id="{26BEA84B-2ED7-E852-F68B-6152F1E1A513}"/>
              </a:ext>
            </a:extLst>
          </p:cNvPr>
          <p:cNvGrpSpPr/>
          <p:nvPr/>
        </p:nvGrpSpPr>
        <p:grpSpPr>
          <a:xfrm>
            <a:off x="3956737" y="3285254"/>
            <a:ext cx="1466824" cy="1016999"/>
            <a:chOff x="5686227" y="3965818"/>
            <a:chExt cx="3439423" cy="1866510"/>
          </a:xfrm>
        </p:grpSpPr>
        <p:grpSp>
          <p:nvGrpSpPr>
            <p:cNvPr id="102" name="Group 101">
              <a:extLst>
                <a:ext uri="{FF2B5EF4-FFF2-40B4-BE49-F238E27FC236}">
                  <a16:creationId xmlns:a16="http://schemas.microsoft.com/office/drawing/2014/main" id="{3B9F80B4-A3C1-53B4-583D-B56587499128}"/>
                </a:ext>
              </a:extLst>
            </p:cNvPr>
            <p:cNvGrpSpPr/>
            <p:nvPr/>
          </p:nvGrpSpPr>
          <p:grpSpPr>
            <a:xfrm flipV="1">
              <a:off x="5938958" y="4845070"/>
              <a:ext cx="236134" cy="987258"/>
              <a:chOff x="4111031" y="3170712"/>
              <a:chExt cx="422469" cy="1766308"/>
            </a:xfrm>
          </p:grpSpPr>
          <p:sp>
            <p:nvSpPr>
              <p:cNvPr id="106" name="Freeform 81">
                <a:extLst>
                  <a:ext uri="{FF2B5EF4-FFF2-40B4-BE49-F238E27FC236}">
                    <a16:creationId xmlns:a16="http://schemas.microsoft.com/office/drawing/2014/main" id="{6E31FDE6-EA41-F7D2-9A47-489AD13C63E3}"/>
                  </a:ext>
                </a:extLst>
              </p:cNvPr>
              <p:cNvSpPr>
                <a:spLocks/>
              </p:cNvSpPr>
              <p:nvPr/>
            </p:nvSpPr>
            <p:spPr bwMode="auto">
              <a:xfrm rot="10800000" flipH="1" flipV="1">
                <a:off x="4111031" y="3301340"/>
                <a:ext cx="422469" cy="1635680"/>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07" name="Straight Arrow Connector 106">
                <a:extLst>
                  <a:ext uri="{FF2B5EF4-FFF2-40B4-BE49-F238E27FC236}">
                    <a16:creationId xmlns:a16="http://schemas.microsoft.com/office/drawing/2014/main" id="{52533591-CA29-DE3D-F52E-6814EAFF0217}"/>
                  </a:ext>
                </a:extLst>
              </p:cNvPr>
              <p:cNvCxnSpPr/>
              <p:nvPr/>
            </p:nvCxnSpPr>
            <p:spPr>
              <a:xfrm flipV="1">
                <a:off x="4355902" y="3170712"/>
                <a:ext cx="0" cy="1766308"/>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sp>
          <p:nvSpPr>
            <p:cNvPr id="98" name="Freeform 81">
              <a:extLst>
                <a:ext uri="{FF2B5EF4-FFF2-40B4-BE49-F238E27FC236}">
                  <a16:creationId xmlns:a16="http://schemas.microsoft.com/office/drawing/2014/main" id="{4AB4C838-8962-E122-4958-4B614328AC86}"/>
                </a:ext>
              </a:extLst>
            </p:cNvPr>
            <p:cNvSpPr>
              <a:spLocks/>
            </p:cNvSpPr>
            <p:nvPr/>
          </p:nvSpPr>
          <p:spPr bwMode="auto">
            <a:xfrm rot="10800000" flipH="1" flipV="1">
              <a:off x="5686227" y="4029980"/>
              <a:ext cx="236134" cy="804935"/>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01" name="Straight Arrow Connector 100">
              <a:extLst>
                <a:ext uri="{FF2B5EF4-FFF2-40B4-BE49-F238E27FC236}">
                  <a16:creationId xmlns:a16="http://schemas.microsoft.com/office/drawing/2014/main" id="{24B50FD5-D3DB-1B28-9034-3BAF273FDE96}"/>
                </a:ext>
              </a:extLst>
            </p:cNvPr>
            <p:cNvCxnSpPr/>
            <p:nvPr/>
          </p:nvCxnSpPr>
          <p:spPr>
            <a:xfrm flipV="1">
              <a:off x="5823096" y="3965818"/>
              <a:ext cx="0" cy="869097"/>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nvGrpSpPr>
            <p:cNvPr id="151" name="Group 150">
              <a:extLst>
                <a:ext uri="{FF2B5EF4-FFF2-40B4-BE49-F238E27FC236}">
                  <a16:creationId xmlns:a16="http://schemas.microsoft.com/office/drawing/2014/main" id="{382957F7-0959-86CF-51BA-ED386F157EF3}"/>
                </a:ext>
              </a:extLst>
            </p:cNvPr>
            <p:cNvGrpSpPr/>
            <p:nvPr/>
          </p:nvGrpSpPr>
          <p:grpSpPr>
            <a:xfrm flipV="1">
              <a:off x="6422662" y="4845070"/>
              <a:ext cx="236134" cy="987258"/>
              <a:chOff x="4111031" y="3170712"/>
              <a:chExt cx="422469" cy="1766308"/>
            </a:xfrm>
          </p:grpSpPr>
          <p:sp>
            <p:nvSpPr>
              <p:cNvPr id="152" name="Freeform 81">
                <a:extLst>
                  <a:ext uri="{FF2B5EF4-FFF2-40B4-BE49-F238E27FC236}">
                    <a16:creationId xmlns:a16="http://schemas.microsoft.com/office/drawing/2014/main" id="{CB09D0B2-35F8-C0AF-8AC7-7FEA0C2FE1A7}"/>
                  </a:ext>
                </a:extLst>
              </p:cNvPr>
              <p:cNvSpPr>
                <a:spLocks/>
              </p:cNvSpPr>
              <p:nvPr/>
            </p:nvSpPr>
            <p:spPr bwMode="auto">
              <a:xfrm rot="10800000" flipH="1" flipV="1">
                <a:off x="4111031" y="3301340"/>
                <a:ext cx="422469" cy="1635680"/>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53" name="Straight Arrow Connector 152">
                <a:extLst>
                  <a:ext uri="{FF2B5EF4-FFF2-40B4-BE49-F238E27FC236}">
                    <a16:creationId xmlns:a16="http://schemas.microsoft.com/office/drawing/2014/main" id="{0ACB161E-C00B-CA77-926C-674262E597AA}"/>
                  </a:ext>
                </a:extLst>
              </p:cNvPr>
              <p:cNvCxnSpPr/>
              <p:nvPr/>
            </p:nvCxnSpPr>
            <p:spPr>
              <a:xfrm flipV="1">
                <a:off x="4355902" y="3170712"/>
                <a:ext cx="0" cy="1766308"/>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sp>
          <p:nvSpPr>
            <p:cNvPr id="154" name="Freeform 81">
              <a:extLst>
                <a:ext uri="{FF2B5EF4-FFF2-40B4-BE49-F238E27FC236}">
                  <a16:creationId xmlns:a16="http://schemas.microsoft.com/office/drawing/2014/main" id="{5E971FEE-402E-4FCC-2BB2-F9006609FB28}"/>
                </a:ext>
              </a:extLst>
            </p:cNvPr>
            <p:cNvSpPr>
              <a:spLocks/>
            </p:cNvSpPr>
            <p:nvPr/>
          </p:nvSpPr>
          <p:spPr bwMode="auto">
            <a:xfrm rot="10800000" flipH="1" flipV="1">
              <a:off x="6169931" y="4029980"/>
              <a:ext cx="236134" cy="804935"/>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55" name="Straight Arrow Connector 154">
              <a:extLst>
                <a:ext uri="{FF2B5EF4-FFF2-40B4-BE49-F238E27FC236}">
                  <a16:creationId xmlns:a16="http://schemas.microsoft.com/office/drawing/2014/main" id="{727506D2-1603-7BE5-25EB-8398B25E1864}"/>
                </a:ext>
              </a:extLst>
            </p:cNvPr>
            <p:cNvCxnSpPr/>
            <p:nvPr/>
          </p:nvCxnSpPr>
          <p:spPr>
            <a:xfrm flipV="1">
              <a:off x="6306800" y="3965818"/>
              <a:ext cx="0" cy="869097"/>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nvGrpSpPr>
            <p:cNvPr id="156" name="Group 155">
              <a:extLst>
                <a:ext uri="{FF2B5EF4-FFF2-40B4-BE49-F238E27FC236}">
                  <a16:creationId xmlns:a16="http://schemas.microsoft.com/office/drawing/2014/main" id="{3D16C494-1545-B746-4560-2D148F7FD09F}"/>
                </a:ext>
              </a:extLst>
            </p:cNvPr>
            <p:cNvGrpSpPr/>
            <p:nvPr/>
          </p:nvGrpSpPr>
          <p:grpSpPr>
            <a:xfrm flipV="1">
              <a:off x="6916918" y="4845070"/>
              <a:ext cx="236134" cy="987258"/>
              <a:chOff x="4111031" y="3170712"/>
              <a:chExt cx="422469" cy="1766308"/>
            </a:xfrm>
          </p:grpSpPr>
          <p:sp>
            <p:nvSpPr>
              <p:cNvPr id="157" name="Freeform 81">
                <a:extLst>
                  <a:ext uri="{FF2B5EF4-FFF2-40B4-BE49-F238E27FC236}">
                    <a16:creationId xmlns:a16="http://schemas.microsoft.com/office/drawing/2014/main" id="{13987B44-DDC0-1023-166F-F63136A71197}"/>
                  </a:ext>
                </a:extLst>
              </p:cNvPr>
              <p:cNvSpPr>
                <a:spLocks/>
              </p:cNvSpPr>
              <p:nvPr/>
            </p:nvSpPr>
            <p:spPr bwMode="auto">
              <a:xfrm rot="10800000" flipH="1" flipV="1">
                <a:off x="4111031" y="3301340"/>
                <a:ext cx="422469" cy="1635680"/>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58" name="Straight Arrow Connector 157">
                <a:extLst>
                  <a:ext uri="{FF2B5EF4-FFF2-40B4-BE49-F238E27FC236}">
                    <a16:creationId xmlns:a16="http://schemas.microsoft.com/office/drawing/2014/main" id="{33613D6D-4132-C625-72E3-93F03ACB16F7}"/>
                  </a:ext>
                </a:extLst>
              </p:cNvPr>
              <p:cNvCxnSpPr/>
              <p:nvPr/>
            </p:nvCxnSpPr>
            <p:spPr>
              <a:xfrm flipV="1">
                <a:off x="4355902" y="3170712"/>
                <a:ext cx="0" cy="1766308"/>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sp>
          <p:nvSpPr>
            <p:cNvPr id="159" name="Freeform 81">
              <a:extLst>
                <a:ext uri="{FF2B5EF4-FFF2-40B4-BE49-F238E27FC236}">
                  <a16:creationId xmlns:a16="http://schemas.microsoft.com/office/drawing/2014/main" id="{956D9BF7-566A-EDFF-B16F-25B61D4FE9FE}"/>
                </a:ext>
              </a:extLst>
            </p:cNvPr>
            <p:cNvSpPr>
              <a:spLocks/>
            </p:cNvSpPr>
            <p:nvPr/>
          </p:nvSpPr>
          <p:spPr bwMode="auto">
            <a:xfrm rot="10800000" flipH="1" flipV="1">
              <a:off x="6664187" y="4029980"/>
              <a:ext cx="236134" cy="804935"/>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60" name="Straight Arrow Connector 159">
              <a:extLst>
                <a:ext uri="{FF2B5EF4-FFF2-40B4-BE49-F238E27FC236}">
                  <a16:creationId xmlns:a16="http://schemas.microsoft.com/office/drawing/2014/main" id="{C1B932F9-23ED-4AD2-14DE-B88573883C70}"/>
                </a:ext>
              </a:extLst>
            </p:cNvPr>
            <p:cNvCxnSpPr/>
            <p:nvPr/>
          </p:nvCxnSpPr>
          <p:spPr>
            <a:xfrm flipV="1">
              <a:off x="6801056" y="3965818"/>
              <a:ext cx="0" cy="869097"/>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nvGrpSpPr>
            <p:cNvPr id="161" name="Group 160">
              <a:extLst>
                <a:ext uri="{FF2B5EF4-FFF2-40B4-BE49-F238E27FC236}">
                  <a16:creationId xmlns:a16="http://schemas.microsoft.com/office/drawing/2014/main" id="{D59C5A19-6A5D-7C23-BA03-5CB8FC8DFA0C}"/>
                </a:ext>
              </a:extLst>
            </p:cNvPr>
            <p:cNvGrpSpPr/>
            <p:nvPr/>
          </p:nvGrpSpPr>
          <p:grpSpPr>
            <a:xfrm flipV="1">
              <a:off x="7405783" y="4845070"/>
              <a:ext cx="236134" cy="987258"/>
              <a:chOff x="4111031" y="3170712"/>
              <a:chExt cx="422469" cy="1766308"/>
            </a:xfrm>
          </p:grpSpPr>
          <p:sp>
            <p:nvSpPr>
              <p:cNvPr id="162" name="Freeform 81">
                <a:extLst>
                  <a:ext uri="{FF2B5EF4-FFF2-40B4-BE49-F238E27FC236}">
                    <a16:creationId xmlns:a16="http://schemas.microsoft.com/office/drawing/2014/main" id="{9C0DA0BB-D2ED-38CC-880D-AEA57BAFF1A3}"/>
                  </a:ext>
                </a:extLst>
              </p:cNvPr>
              <p:cNvSpPr>
                <a:spLocks/>
              </p:cNvSpPr>
              <p:nvPr/>
            </p:nvSpPr>
            <p:spPr bwMode="auto">
              <a:xfrm rot="10800000" flipH="1" flipV="1">
                <a:off x="4111031" y="3301340"/>
                <a:ext cx="422469" cy="1635680"/>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63" name="Straight Arrow Connector 162">
                <a:extLst>
                  <a:ext uri="{FF2B5EF4-FFF2-40B4-BE49-F238E27FC236}">
                    <a16:creationId xmlns:a16="http://schemas.microsoft.com/office/drawing/2014/main" id="{E5B21036-E7D6-4181-6E38-07781ADDBA96}"/>
                  </a:ext>
                </a:extLst>
              </p:cNvPr>
              <p:cNvCxnSpPr/>
              <p:nvPr/>
            </p:nvCxnSpPr>
            <p:spPr>
              <a:xfrm flipV="1">
                <a:off x="4355902" y="3170712"/>
                <a:ext cx="0" cy="1766308"/>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sp>
          <p:nvSpPr>
            <p:cNvPr id="164" name="Freeform 81">
              <a:extLst>
                <a:ext uri="{FF2B5EF4-FFF2-40B4-BE49-F238E27FC236}">
                  <a16:creationId xmlns:a16="http://schemas.microsoft.com/office/drawing/2014/main" id="{A6A57469-6F3E-1380-5ECD-C3E7A5C6B994}"/>
                </a:ext>
              </a:extLst>
            </p:cNvPr>
            <p:cNvSpPr>
              <a:spLocks/>
            </p:cNvSpPr>
            <p:nvPr/>
          </p:nvSpPr>
          <p:spPr bwMode="auto">
            <a:xfrm rot="10800000" flipH="1" flipV="1">
              <a:off x="7153052" y="4029980"/>
              <a:ext cx="236134" cy="804935"/>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65" name="Straight Arrow Connector 164">
              <a:extLst>
                <a:ext uri="{FF2B5EF4-FFF2-40B4-BE49-F238E27FC236}">
                  <a16:creationId xmlns:a16="http://schemas.microsoft.com/office/drawing/2014/main" id="{0BDD14E1-2834-50F7-0F38-31B63583256D}"/>
                </a:ext>
              </a:extLst>
            </p:cNvPr>
            <p:cNvCxnSpPr/>
            <p:nvPr/>
          </p:nvCxnSpPr>
          <p:spPr>
            <a:xfrm flipV="1">
              <a:off x="7289921" y="3965818"/>
              <a:ext cx="0" cy="869097"/>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nvGrpSpPr>
            <p:cNvPr id="166" name="Group 165">
              <a:extLst>
                <a:ext uri="{FF2B5EF4-FFF2-40B4-BE49-F238E27FC236}">
                  <a16:creationId xmlns:a16="http://schemas.microsoft.com/office/drawing/2014/main" id="{8C93F18F-6D79-2E1F-80E5-0A96F0C41C5A}"/>
                </a:ext>
              </a:extLst>
            </p:cNvPr>
            <p:cNvGrpSpPr/>
            <p:nvPr/>
          </p:nvGrpSpPr>
          <p:grpSpPr>
            <a:xfrm flipV="1">
              <a:off x="7894648" y="4845070"/>
              <a:ext cx="236134" cy="987258"/>
              <a:chOff x="4111031" y="3170712"/>
              <a:chExt cx="422469" cy="1766308"/>
            </a:xfrm>
          </p:grpSpPr>
          <p:sp>
            <p:nvSpPr>
              <p:cNvPr id="167" name="Freeform 81">
                <a:extLst>
                  <a:ext uri="{FF2B5EF4-FFF2-40B4-BE49-F238E27FC236}">
                    <a16:creationId xmlns:a16="http://schemas.microsoft.com/office/drawing/2014/main" id="{398698EF-5CF7-9E66-D3CE-BF6004951636}"/>
                  </a:ext>
                </a:extLst>
              </p:cNvPr>
              <p:cNvSpPr>
                <a:spLocks/>
              </p:cNvSpPr>
              <p:nvPr/>
            </p:nvSpPr>
            <p:spPr bwMode="auto">
              <a:xfrm rot="10800000" flipH="1" flipV="1">
                <a:off x="4111031" y="3301340"/>
                <a:ext cx="422469" cy="1635680"/>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68" name="Straight Arrow Connector 167">
                <a:extLst>
                  <a:ext uri="{FF2B5EF4-FFF2-40B4-BE49-F238E27FC236}">
                    <a16:creationId xmlns:a16="http://schemas.microsoft.com/office/drawing/2014/main" id="{CF49506B-C92C-A6AF-91A6-251D30BA81AC}"/>
                  </a:ext>
                </a:extLst>
              </p:cNvPr>
              <p:cNvCxnSpPr/>
              <p:nvPr/>
            </p:nvCxnSpPr>
            <p:spPr>
              <a:xfrm flipV="1">
                <a:off x="4355902" y="3170712"/>
                <a:ext cx="0" cy="1766308"/>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sp>
          <p:nvSpPr>
            <p:cNvPr id="169" name="Freeform 81">
              <a:extLst>
                <a:ext uri="{FF2B5EF4-FFF2-40B4-BE49-F238E27FC236}">
                  <a16:creationId xmlns:a16="http://schemas.microsoft.com/office/drawing/2014/main" id="{1CBA8B94-8128-B998-232C-DBABC4D53474}"/>
                </a:ext>
              </a:extLst>
            </p:cNvPr>
            <p:cNvSpPr>
              <a:spLocks/>
            </p:cNvSpPr>
            <p:nvPr/>
          </p:nvSpPr>
          <p:spPr bwMode="auto">
            <a:xfrm rot="10800000" flipH="1" flipV="1">
              <a:off x="7641917" y="4029980"/>
              <a:ext cx="236134" cy="804935"/>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70" name="Straight Arrow Connector 169">
              <a:extLst>
                <a:ext uri="{FF2B5EF4-FFF2-40B4-BE49-F238E27FC236}">
                  <a16:creationId xmlns:a16="http://schemas.microsoft.com/office/drawing/2014/main" id="{26F0E477-70D7-22FD-4981-CB047E51C8AF}"/>
                </a:ext>
              </a:extLst>
            </p:cNvPr>
            <p:cNvCxnSpPr/>
            <p:nvPr/>
          </p:nvCxnSpPr>
          <p:spPr>
            <a:xfrm flipV="1">
              <a:off x="7778786" y="3965818"/>
              <a:ext cx="0" cy="869097"/>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nvGrpSpPr>
            <p:cNvPr id="171" name="Group 170">
              <a:extLst>
                <a:ext uri="{FF2B5EF4-FFF2-40B4-BE49-F238E27FC236}">
                  <a16:creationId xmlns:a16="http://schemas.microsoft.com/office/drawing/2014/main" id="{396E6478-162E-F982-2E91-1867DCE4FA49}"/>
                </a:ext>
              </a:extLst>
            </p:cNvPr>
            <p:cNvGrpSpPr/>
            <p:nvPr/>
          </p:nvGrpSpPr>
          <p:grpSpPr>
            <a:xfrm flipV="1">
              <a:off x="8383513" y="4845070"/>
              <a:ext cx="236134" cy="987258"/>
              <a:chOff x="4111031" y="3170712"/>
              <a:chExt cx="422469" cy="1766308"/>
            </a:xfrm>
          </p:grpSpPr>
          <p:sp>
            <p:nvSpPr>
              <p:cNvPr id="172" name="Freeform 81">
                <a:extLst>
                  <a:ext uri="{FF2B5EF4-FFF2-40B4-BE49-F238E27FC236}">
                    <a16:creationId xmlns:a16="http://schemas.microsoft.com/office/drawing/2014/main" id="{B182DFF9-D537-F68E-A6C5-9ACA2DE2A972}"/>
                  </a:ext>
                </a:extLst>
              </p:cNvPr>
              <p:cNvSpPr>
                <a:spLocks/>
              </p:cNvSpPr>
              <p:nvPr/>
            </p:nvSpPr>
            <p:spPr bwMode="auto">
              <a:xfrm rot="10800000" flipH="1" flipV="1">
                <a:off x="4111031" y="3301340"/>
                <a:ext cx="422469" cy="1635680"/>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73" name="Straight Arrow Connector 172">
                <a:extLst>
                  <a:ext uri="{FF2B5EF4-FFF2-40B4-BE49-F238E27FC236}">
                    <a16:creationId xmlns:a16="http://schemas.microsoft.com/office/drawing/2014/main" id="{FB3B9AAA-5678-C0AB-2578-ED7807A5D3C3}"/>
                  </a:ext>
                </a:extLst>
              </p:cNvPr>
              <p:cNvCxnSpPr/>
              <p:nvPr/>
            </p:nvCxnSpPr>
            <p:spPr>
              <a:xfrm flipV="1">
                <a:off x="4355902" y="3170712"/>
                <a:ext cx="0" cy="1766308"/>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sp>
          <p:nvSpPr>
            <p:cNvPr id="174" name="Freeform 81">
              <a:extLst>
                <a:ext uri="{FF2B5EF4-FFF2-40B4-BE49-F238E27FC236}">
                  <a16:creationId xmlns:a16="http://schemas.microsoft.com/office/drawing/2014/main" id="{DD98C811-8278-F80E-0981-0956E71EB41F}"/>
                </a:ext>
              </a:extLst>
            </p:cNvPr>
            <p:cNvSpPr>
              <a:spLocks/>
            </p:cNvSpPr>
            <p:nvPr/>
          </p:nvSpPr>
          <p:spPr bwMode="auto">
            <a:xfrm rot="10800000" flipH="1" flipV="1">
              <a:off x="8130782" y="4029980"/>
              <a:ext cx="236134" cy="804935"/>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75" name="Straight Arrow Connector 174">
              <a:extLst>
                <a:ext uri="{FF2B5EF4-FFF2-40B4-BE49-F238E27FC236}">
                  <a16:creationId xmlns:a16="http://schemas.microsoft.com/office/drawing/2014/main" id="{E1FC1FFE-6158-D581-194A-6A830E1761E5}"/>
                </a:ext>
              </a:extLst>
            </p:cNvPr>
            <p:cNvCxnSpPr/>
            <p:nvPr/>
          </p:nvCxnSpPr>
          <p:spPr>
            <a:xfrm flipV="1">
              <a:off x="8267651" y="3965818"/>
              <a:ext cx="0" cy="869097"/>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nvGrpSpPr>
            <p:cNvPr id="176" name="Group 175">
              <a:extLst>
                <a:ext uri="{FF2B5EF4-FFF2-40B4-BE49-F238E27FC236}">
                  <a16:creationId xmlns:a16="http://schemas.microsoft.com/office/drawing/2014/main" id="{0D6BF052-6133-DF14-0FF8-5CB250A1C40B}"/>
                </a:ext>
              </a:extLst>
            </p:cNvPr>
            <p:cNvGrpSpPr/>
            <p:nvPr/>
          </p:nvGrpSpPr>
          <p:grpSpPr>
            <a:xfrm flipV="1">
              <a:off x="8889516" y="4845070"/>
              <a:ext cx="236134" cy="987258"/>
              <a:chOff x="4111031" y="3170712"/>
              <a:chExt cx="422469" cy="1766308"/>
            </a:xfrm>
          </p:grpSpPr>
          <p:sp>
            <p:nvSpPr>
              <p:cNvPr id="177" name="Freeform 81">
                <a:extLst>
                  <a:ext uri="{FF2B5EF4-FFF2-40B4-BE49-F238E27FC236}">
                    <a16:creationId xmlns:a16="http://schemas.microsoft.com/office/drawing/2014/main" id="{110A4721-E196-BA5D-6E5C-CFB27A63BAE2}"/>
                  </a:ext>
                </a:extLst>
              </p:cNvPr>
              <p:cNvSpPr>
                <a:spLocks/>
              </p:cNvSpPr>
              <p:nvPr/>
            </p:nvSpPr>
            <p:spPr bwMode="auto">
              <a:xfrm rot="10800000" flipH="1" flipV="1">
                <a:off x="4111031" y="3301340"/>
                <a:ext cx="422469" cy="1635680"/>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78" name="Straight Arrow Connector 177">
                <a:extLst>
                  <a:ext uri="{FF2B5EF4-FFF2-40B4-BE49-F238E27FC236}">
                    <a16:creationId xmlns:a16="http://schemas.microsoft.com/office/drawing/2014/main" id="{C5BED4FE-7877-52E4-6444-16E4DEAE94E6}"/>
                  </a:ext>
                </a:extLst>
              </p:cNvPr>
              <p:cNvCxnSpPr/>
              <p:nvPr/>
            </p:nvCxnSpPr>
            <p:spPr>
              <a:xfrm flipV="1">
                <a:off x="4355902" y="3170712"/>
                <a:ext cx="0" cy="1766308"/>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sp>
          <p:nvSpPr>
            <p:cNvPr id="179" name="Freeform 81">
              <a:extLst>
                <a:ext uri="{FF2B5EF4-FFF2-40B4-BE49-F238E27FC236}">
                  <a16:creationId xmlns:a16="http://schemas.microsoft.com/office/drawing/2014/main" id="{9C294664-34D7-54E2-A208-0BF182934121}"/>
                </a:ext>
              </a:extLst>
            </p:cNvPr>
            <p:cNvSpPr>
              <a:spLocks/>
            </p:cNvSpPr>
            <p:nvPr/>
          </p:nvSpPr>
          <p:spPr bwMode="auto">
            <a:xfrm rot="10800000" flipH="1" flipV="1">
              <a:off x="8636785" y="4029980"/>
              <a:ext cx="236134" cy="804935"/>
            </a:xfrm>
            <a:custGeom>
              <a:avLst/>
              <a:gdLst>
                <a:gd name="T0" fmla="*/ 0 w 2744"/>
                <a:gd name="T1" fmla="*/ 921 h 1434"/>
                <a:gd name="T2" fmla="*/ 486 w 2744"/>
                <a:gd name="T3" fmla="*/ 914 h 1434"/>
                <a:gd name="T4" fmla="*/ 789 w 2744"/>
                <a:gd name="T5" fmla="*/ 792 h 1434"/>
                <a:gd name="T6" fmla="*/ 902 w 2744"/>
                <a:gd name="T7" fmla="*/ 883 h 1434"/>
                <a:gd name="T8" fmla="*/ 1024 w 2744"/>
                <a:gd name="T9" fmla="*/ 1179 h 1434"/>
                <a:gd name="T10" fmla="*/ 1107 w 2744"/>
                <a:gd name="T11" fmla="*/ 1346 h 1434"/>
                <a:gd name="T12" fmla="*/ 1160 w 2744"/>
                <a:gd name="T13" fmla="*/ 1361 h 1434"/>
                <a:gd name="T14" fmla="*/ 1228 w 2744"/>
                <a:gd name="T15" fmla="*/ 1202 h 1434"/>
                <a:gd name="T16" fmla="*/ 1312 w 2744"/>
                <a:gd name="T17" fmla="*/ 512 h 1434"/>
                <a:gd name="T18" fmla="*/ 1334 w 2744"/>
                <a:gd name="T19" fmla="*/ 178 h 1434"/>
                <a:gd name="T20" fmla="*/ 1357 w 2744"/>
                <a:gd name="T21" fmla="*/ 19 h 1434"/>
                <a:gd name="T22" fmla="*/ 1387 w 2744"/>
                <a:gd name="T23" fmla="*/ 65 h 1434"/>
                <a:gd name="T24" fmla="*/ 1425 w 2744"/>
                <a:gd name="T25" fmla="*/ 330 h 1434"/>
                <a:gd name="T26" fmla="*/ 1471 w 2744"/>
                <a:gd name="T27" fmla="*/ 785 h 1434"/>
                <a:gd name="T28" fmla="*/ 1516 w 2744"/>
                <a:gd name="T29" fmla="*/ 1042 h 1434"/>
                <a:gd name="T30" fmla="*/ 1592 w 2744"/>
                <a:gd name="T31" fmla="*/ 1376 h 1434"/>
                <a:gd name="T32" fmla="*/ 1645 w 2744"/>
                <a:gd name="T33" fmla="*/ 1391 h 1434"/>
                <a:gd name="T34" fmla="*/ 1721 w 2744"/>
                <a:gd name="T35" fmla="*/ 1186 h 1434"/>
                <a:gd name="T36" fmla="*/ 1797 w 2744"/>
                <a:gd name="T37" fmla="*/ 974 h 1434"/>
                <a:gd name="T38" fmla="*/ 1888 w 2744"/>
                <a:gd name="T39" fmla="*/ 838 h 1434"/>
                <a:gd name="T40" fmla="*/ 2016 w 2744"/>
                <a:gd name="T41" fmla="*/ 974 h 1434"/>
                <a:gd name="T42" fmla="*/ 2107 w 2744"/>
                <a:gd name="T43" fmla="*/ 959 h 1434"/>
                <a:gd name="T44" fmla="*/ 2236 w 2744"/>
                <a:gd name="T45" fmla="*/ 876 h 1434"/>
                <a:gd name="T46" fmla="*/ 2502 w 2744"/>
                <a:gd name="T47" fmla="*/ 906 h 1434"/>
                <a:gd name="T48" fmla="*/ 2744 w 2744"/>
                <a:gd name="T49" fmla="*/ 906 h 14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44"/>
                <a:gd name="T76" fmla="*/ 0 h 1434"/>
                <a:gd name="T77" fmla="*/ 2744 w 2744"/>
                <a:gd name="T78" fmla="*/ 1434 h 1434"/>
                <a:gd name="connsiteX0" fmla="*/ 0 w 14990"/>
                <a:gd name="connsiteY0" fmla="*/ 6349 h 9809"/>
                <a:gd name="connsiteX1" fmla="*/ 1771 w 14990"/>
                <a:gd name="connsiteY1" fmla="*/ 6300 h 9809"/>
                <a:gd name="connsiteX2" fmla="*/ 2875 w 14990"/>
                <a:gd name="connsiteY2" fmla="*/ 5449 h 9809"/>
                <a:gd name="connsiteX3" fmla="*/ 3287 w 14990"/>
                <a:gd name="connsiteY3" fmla="*/ 6084 h 9809"/>
                <a:gd name="connsiteX4" fmla="*/ 3732 w 14990"/>
                <a:gd name="connsiteY4" fmla="*/ 8148 h 9809"/>
                <a:gd name="connsiteX5" fmla="*/ 4034 w 14990"/>
                <a:gd name="connsiteY5" fmla="*/ 9312 h 9809"/>
                <a:gd name="connsiteX6" fmla="*/ 4227 w 14990"/>
                <a:gd name="connsiteY6" fmla="*/ 9417 h 9809"/>
                <a:gd name="connsiteX7" fmla="*/ 4475 w 14990"/>
                <a:gd name="connsiteY7" fmla="*/ 8308 h 9809"/>
                <a:gd name="connsiteX8" fmla="*/ 4781 w 14990"/>
                <a:gd name="connsiteY8" fmla="*/ 3496 h 9809"/>
                <a:gd name="connsiteX9" fmla="*/ 4862 w 14990"/>
                <a:gd name="connsiteY9" fmla="*/ 1167 h 9809"/>
                <a:gd name="connsiteX10" fmla="*/ 4945 w 14990"/>
                <a:gd name="connsiteY10" fmla="*/ 58 h 9809"/>
                <a:gd name="connsiteX11" fmla="*/ 5055 w 14990"/>
                <a:gd name="connsiteY11" fmla="*/ 379 h 9809"/>
                <a:gd name="connsiteX12" fmla="*/ 5193 w 14990"/>
                <a:gd name="connsiteY12" fmla="*/ 2227 h 9809"/>
                <a:gd name="connsiteX13" fmla="*/ 5361 w 14990"/>
                <a:gd name="connsiteY13" fmla="*/ 5400 h 9809"/>
                <a:gd name="connsiteX14" fmla="*/ 5525 w 14990"/>
                <a:gd name="connsiteY14" fmla="*/ 7192 h 9809"/>
                <a:gd name="connsiteX15" fmla="*/ 5802 w 14990"/>
                <a:gd name="connsiteY15" fmla="*/ 9522 h 9809"/>
                <a:gd name="connsiteX16" fmla="*/ 5995 w 14990"/>
                <a:gd name="connsiteY16" fmla="*/ 9626 h 9809"/>
                <a:gd name="connsiteX17" fmla="*/ 6272 w 14990"/>
                <a:gd name="connsiteY17" fmla="*/ 8197 h 9809"/>
                <a:gd name="connsiteX18" fmla="*/ 6549 w 14990"/>
                <a:gd name="connsiteY18" fmla="*/ 6718 h 9809"/>
                <a:gd name="connsiteX19" fmla="*/ 6880 w 14990"/>
                <a:gd name="connsiteY19" fmla="*/ 5770 h 9809"/>
                <a:gd name="connsiteX20" fmla="*/ 7347 w 14990"/>
                <a:gd name="connsiteY20" fmla="*/ 6718 h 9809"/>
                <a:gd name="connsiteX21" fmla="*/ 7679 w 14990"/>
                <a:gd name="connsiteY21" fmla="*/ 6614 h 9809"/>
                <a:gd name="connsiteX22" fmla="*/ 8149 w 14990"/>
                <a:gd name="connsiteY22" fmla="*/ 6035 h 9809"/>
                <a:gd name="connsiteX23" fmla="*/ 9118 w 14990"/>
                <a:gd name="connsiteY23" fmla="*/ 6244 h 9809"/>
                <a:gd name="connsiteX24" fmla="*/ 14990 w 14990"/>
                <a:gd name="connsiteY24" fmla="*/ 6118 h 9809"/>
                <a:gd name="connsiteX0" fmla="*/ 0 w 7211"/>
                <a:gd name="connsiteY0" fmla="*/ 6473 h 10000"/>
                <a:gd name="connsiteX1" fmla="*/ 1181 w 7211"/>
                <a:gd name="connsiteY1" fmla="*/ 6423 h 10000"/>
                <a:gd name="connsiteX2" fmla="*/ 1918 w 7211"/>
                <a:gd name="connsiteY2" fmla="*/ 5555 h 10000"/>
                <a:gd name="connsiteX3" fmla="*/ 2193 w 7211"/>
                <a:gd name="connsiteY3" fmla="*/ 6202 h 10000"/>
                <a:gd name="connsiteX4" fmla="*/ 2490 w 7211"/>
                <a:gd name="connsiteY4" fmla="*/ 8307 h 10000"/>
                <a:gd name="connsiteX5" fmla="*/ 2691 w 7211"/>
                <a:gd name="connsiteY5" fmla="*/ 9493 h 10000"/>
                <a:gd name="connsiteX6" fmla="*/ 2820 w 7211"/>
                <a:gd name="connsiteY6" fmla="*/ 9600 h 10000"/>
                <a:gd name="connsiteX7" fmla="*/ 2985 w 7211"/>
                <a:gd name="connsiteY7" fmla="*/ 8470 h 10000"/>
                <a:gd name="connsiteX8" fmla="*/ 3189 w 7211"/>
                <a:gd name="connsiteY8" fmla="*/ 3564 h 10000"/>
                <a:gd name="connsiteX9" fmla="*/ 3243 w 7211"/>
                <a:gd name="connsiteY9" fmla="*/ 1190 h 10000"/>
                <a:gd name="connsiteX10" fmla="*/ 3299 w 7211"/>
                <a:gd name="connsiteY10" fmla="*/ 59 h 10000"/>
                <a:gd name="connsiteX11" fmla="*/ 3372 w 7211"/>
                <a:gd name="connsiteY11" fmla="*/ 386 h 10000"/>
                <a:gd name="connsiteX12" fmla="*/ 3464 w 7211"/>
                <a:gd name="connsiteY12" fmla="*/ 2270 h 10000"/>
                <a:gd name="connsiteX13" fmla="*/ 3576 w 7211"/>
                <a:gd name="connsiteY13" fmla="*/ 5505 h 10000"/>
                <a:gd name="connsiteX14" fmla="*/ 3686 w 7211"/>
                <a:gd name="connsiteY14" fmla="*/ 7332 h 10000"/>
                <a:gd name="connsiteX15" fmla="*/ 3871 w 7211"/>
                <a:gd name="connsiteY15" fmla="*/ 9707 h 10000"/>
                <a:gd name="connsiteX16" fmla="*/ 3999 w 7211"/>
                <a:gd name="connsiteY16" fmla="*/ 9813 h 10000"/>
                <a:gd name="connsiteX17" fmla="*/ 4184 w 7211"/>
                <a:gd name="connsiteY17" fmla="*/ 8357 h 10000"/>
                <a:gd name="connsiteX18" fmla="*/ 4369 w 7211"/>
                <a:gd name="connsiteY18" fmla="*/ 6849 h 10000"/>
                <a:gd name="connsiteX19" fmla="*/ 4590 w 7211"/>
                <a:gd name="connsiteY19" fmla="*/ 5882 h 10000"/>
                <a:gd name="connsiteX20" fmla="*/ 4901 w 7211"/>
                <a:gd name="connsiteY20" fmla="*/ 6849 h 10000"/>
                <a:gd name="connsiteX21" fmla="*/ 5123 w 7211"/>
                <a:gd name="connsiteY21" fmla="*/ 6743 h 10000"/>
                <a:gd name="connsiteX22" fmla="*/ 5436 w 7211"/>
                <a:gd name="connsiteY22" fmla="*/ 6153 h 10000"/>
                <a:gd name="connsiteX23" fmla="*/ 6083 w 7211"/>
                <a:gd name="connsiteY23" fmla="*/ 6366 h 10000"/>
                <a:gd name="connsiteX24" fmla="*/ 7211 w 7211"/>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7538 w 10000"/>
                <a:gd name="connsiteY22" fmla="*/ 6153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104 w 10000"/>
                <a:gd name="connsiteY21" fmla="*/ 6743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6473 h 10000"/>
                <a:gd name="connsiteX1" fmla="*/ 1638 w 10000"/>
                <a:gd name="connsiteY1" fmla="*/ 6423 h 10000"/>
                <a:gd name="connsiteX2" fmla="*/ 2660 w 10000"/>
                <a:gd name="connsiteY2" fmla="*/ 5555 h 10000"/>
                <a:gd name="connsiteX3" fmla="*/ 3041 w 10000"/>
                <a:gd name="connsiteY3" fmla="*/ 6202 h 10000"/>
                <a:gd name="connsiteX4" fmla="*/ 3453 w 10000"/>
                <a:gd name="connsiteY4" fmla="*/ 8307 h 10000"/>
                <a:gd name="connsiteX5" fmla="*/ 3732 w 10000"/>
                <a:gd name="connsiteY5" fmla="*/ 9493 h 10000"/>
                <a:gd name="connsiteX6" fmla="*/ 3911 w 10000"/>
                <a:gd name="connsiteY6" fmla="*/ 9600 h 10000"/>
                <a:gd name="connsiteX7" fmla="*/ 4140 w 10000"/>
                <a:gd name="connsiteY7" fmla="*/ 8470 h 10000"/>
                <a:gd name="connsiteX8" fmla="*/ 4422 w 10000"/>
                <a:gd name="connsiteY8" fmla="*/ 3564 h 10000"/>
                <a:gd name="connsiteX9" fmla="*/ 4497 w 10000"/>
                <a:gd name="connsiteY9" fmla="*/ 1190 h 10000"/>
                <a:gd name="connsiteX10" fmla="*/ 4575 w 10000"/>
                <a:gd name="connsiteY10" fmla="*/ 59 h 10000"/>
                <a:gd name="connsiteX11" fmla="*/ 4676 w 10000"/>
                <a:gd name="connsiteY11" fmla="*/ 386 h 10000"/>
                <a:gd name="connsiteX12" fmla="*/ 4804 w 10000"/>
                <a:gd name="connsiteY12" fmla="*/ 2270 h 10000"/>
                <a:gd name="connsiteX13" fmla="*/ 4959 w 10000"/>
                <a:gd name="connsiteY13" fmla="*/ 5505 h 10000"/>
                <a:gd name="connsiteX14" fmla="*/ 5112 w 10000"/>
                <a:gd name="connsiteY14" fmla="*/ 7332 h 10000"/>
                <a:gd name="connsiteX15" fmla="*/ 5368 w 10000"/>
                <a:gd name="connsiteY15" fmla="*/ 9707 h 10000"/>
                <a:gd name="connsiteX16" fmla="*/ 5546 w 10000"/>
                <a:gd name="connsiteY16" fmla="*/ 9813 h 10000"/>
                <a:gd name="connsiteX17" fmla="*/ 5802 w 10000"/>
                <a:gd name="connsiteY17" fmla="*/ 8357 h 10000"/>
                <a:gd name="connsiteX18" fmla="*/ 6059 w 10000"/>
                <a:gd name="connsiteY18" fmla="*/ 6849 h 10000"/>
                <a:gd name="connsiteX19" fmla="*/ 6365 w 10000"/>
                <a:gd name="connsiteY19" fmla="*/ 5882 h 10000"/>
                <a:gd name="connsiteX20" fmla="*/ 6797 w 10000"/>
                <a:gd name="connsiteY20" fmla="*/ 6849 h 10000"/>
                <a:gd name="connsiteX21" fmla="*/ 7620 w 10000"/>
                <a:gd name="connsiteY21" fmla="*/ 9178 h 10000"/>
                <a:gd name="connsiteX22" fmla="*/ 8389 w 10000"/>
                <a:gd name="connsiteY22" fmla="*/ 4700 h 10000"/>
                <a:gd name="connsiteX23" fmla="*/ 9029 w 10000"/>
                <a:gd name="connsiteY23" fmla="*/ 7221 h 10000"/>
                <a:gd name="connsiteX24" fmla="*/ 10000 w 10000"/>
                <a:gd name="connsiteY24" fmla="*/ 6237 h 10000"/>
                <a:gd name="connsiteX0" fmla="*/ 0 w 10000"/>
                <a:gd name="connsiteY0" fmla="*/ 7605 h 11132"/>
                <a:gd name="connsiteX1" fmla="*/ 1638 w 10000"/>
                <a:gd name="connsiteY1" fmla="*/ 7555 h 11132"/>
                <a:gd name="connsiteX2" fmla="*/ 2660 w 10000"/>
                <a:gd name="connsiteY2" fmla="*/ 6687 h 11132"/>
                <a:gd name="connsiteX3" fmla="*/ 3041 w 10000"/>
                <a:gd name="connsiteY3" fmla="*/ 7334 h 11132"/>
                <a:gd name="connsiteX4" fmla="*/ 3453 w 10000"/>
                <a:gd name="connsiteY4" fmla="*/ 9439 h 11132"/>
                <a:gd name="connsiteX5" fmla="*/ 3732 w 10000"/>
                <a:gd name="connsiteY5" fmla="*/ 10625 h 11132"/>
                <a:gd name="connsiteX6" fmla="*/ 3911 w 10000"/>
                <a:gd name="connsiteY6" fmla="*/ 10732 h 11132"/>
                <a:gd name="connsiteX7" fmla="*/ 4140 w 10000"/>
                <a:gd name="connsiteY7" fmla="*/ 9602 h 11132"/>
                <a:gd name="connsiteX8" fmla="*/ 4422 w 10000"/>
                <a:gd name="connsiteY8" fmla="*/ 4696 h 11132"/>
                <a:gd name="connsiteX9" fmla="*/ 4497 w 10000"/>
                <a:gd name="connsiteY9" fmla="*/ 2322 h 11132"/>
                <a:gd name="connsiteX10" fmla="*/ 4575 w 10000"/>
                <a:gd name="connsiteY10" fmla="*/ 1191 h 11132"/>
                <a:gd name="connsiteX11" fmla="*/ 4676 w 10000"/>
                <a:gd name="connsiteY11" fmla="*/ 1518 h 11132"/>
                <a:gd name="connsiteX12" fmla="*/ 4804 w 10000"/>
                <a:gd name="connsiteY12" fmla="*/ 3402 h 11132"/>
                <a:gd name="connsiteX13" fmla="*/ 4959 w 10000"/>
                <a:gd name="connsiteY13" fmla="*/ 6637 h 11132"/>
                <a:gd name="connsiteX14" fmla="*/ 5112 w 10000"/>
                <a:gd name="connsiteY14" fmla="*/ 8464 h 11132"/>
                <a:gd name="connsiteX15" fmla="*/ 5368 w 10000"/>
                <a:gd name="connsiteY15" fmla="*/ 10839 h 11132"/>
                <a:gd name="connsiteX16" fmla="*/ 5546 w 10000"/>
                <a:gd name="connsiteY16" fmla="*/ 10945 h 11132"/>
                <a:gd name="connsiteX17" fmla="*/ 5802 w 10000"/>
                <a:gd name="connsiteY17" fmla="*/ 9489 h 11132"/>
                <a:gd name="connsiteX18" fmla="*/ 6059 w 10000"/>
                <a:gd name="connsiteY18" fmla="*/ 7981 h 11132"/>
                <a:gd name="connsiteX19" fmla="*/ 6365 w 10000"/>
                <a:gd name="connsiteY19" fmla="*/ 7014 h 11132"/>
                <a:gd name="connsiteX20" fmla="*/ 7106 w 10000"/>
                <a:gd name="connsiteY20" fmla="*/ 34 h 11132"/>
                <a:gd name="connsiteX21" fmla="*/ 7620 w 10000"/>
                <a:gd name="connsiteY21" fmla="*/ 10310 h 11132"/>
                <a:gd name="connsiteX22" fmla="*/ 8389 w 10000"/>
                <a:gd name="connsiteY22" fmla="*/ 5832 h 11132"/>
                <a:gd name="connsiteX23" fmla="*/ 9029 w 10000"/>
                <a:gd name="connsiteY23" fmla="*/ 8353 h 11132"/>
                <a:gd name="connsiteX24" fmla="*/ 10000 w 10000"/>
                <a:gd name="connsiteY24" fmla="*/ 7369 h 11132"/>
                <a:gd name="connsiteX0" fmla="*/ 0 w 10000"/>
                <a:gd name="connsiteY0" fmla="*/ 7622 h 15641"/>
                <a:gd name="connsiteX1" fmla="*/ 1638 w 10000"/>
                <a:gd name="connsiteY1" fmla="*/ 7572 h 15641"/>
                <a:gd name="connsiteX2" fmla="*/ 2660 w 10000"/>
                <a:gd name="connsiteY2" fmla="*/ 6704 h 15641"/>
                <a:gd name="connsiteX3" fmla="*/ 3041 w 10000"/>
                <a:gd name="connsiteY3" fmla="*/ 7351 h 15641"/>
                <a:gd name="connsiteX4" fmla="*/ 3453 w 10000"/>
                <a:gd name="connsiteY4" fmla="*/ 9456 h 15641"/>
                <a:gd name="connsiteX5" fmla="*/ 3732 w 10000"/>
                <a:gd name="connsiteY5" fmla="*/ 10642 h 15641"/>
                <a:gd name="connsiteX6" fmla="*/ 3911 w 10000"/>
                <a:gd name="connsiteY6" fmla="*/ 10749 h 15641"/>
                <a:gd name="connsiteX7" fmla="*/ 4140 w 10000"/>
                <a:gd name="connsiteY7" fmla="*/ 9619 h 15641"/>
                <a:gd name="connsiteX8" fmla="*/ 4422 w 10000"/>
                <a:gd name="connsiteY8" fmla="*/ 4713 h 15641"/>
                <a:gd name="connsiteX9" fmla="*/ 4497 w 10000"/>
                <a:gd name="connsiteY9" fmla="*/ 2339 h 15641"/>
                <a:gd name="connsiteX10" fmla="*/ 4575 w 10000"/>
                <a:gd name="connsiteY10" fmla="*/ 1208 h 15641"/>
                <a:gd name="connsiteX11" fmla="*/ 4676 w 10000"/>
                <a:gd name="connsiteY11" fmla="*/ 1535 h 15641"/>
                <a:gd name="connsiteX12" fmla="*/ 4804 w 10000"/>
                <a:gd name="connsiteY12" fmla="*/ 3419 h 15641"/>
                <a:gd name="connsiteX13" fmla="*/ 4959 w 10000"/>
                <a:gd name="connsiteY13" fmla="*/ 6654 h 15641"/>
                <a:gd name="connsiteX14" fmla="*/ 5112 w 10000"/>
                <a:gd name="connsiteY14" fmla="*/ 8481 h 15641"/>
                <a:gd name="connsiteX15" fmla="*/ 5368 w 10000"/>
                <a:gd name="connsiteY15" fmla="*/ 10856 h 15641"/>
                <a:gd name="connsiteX16" fmla="*/ 5546 w 10000"/>
                <a:gd name="connsiteY16" fmla="*/ 10962 h 15641"/>
                <a:gd name="connsiteX17" fmla="*/ 5802 w 10000"/>
                <a:gd name="connsiteY17" fmla="*/ 9506 h 15641"/>
                <a:gd name="connsiteX18" fmla="*/ 6059 w 10000"/>
                <a:gd name="connsiteY18" fmla="*/ 7998 h 15641"/>
                <a:gd name="connsiteX19" fmla="*/ 6700 w 10000"/>
                <a:gd name="connsiteY19" fmla="*/ 15491 h 15641"/>
                <a:gd name="connsiteX20" fmla="*/ 7106 w 10000"/>
                <a:gd name="connsiteY20" fmla="*/ 51 h 15641"/>
                <a:gd name="connsiteX21" fmla="*/ 7620 w 10000"/>
                <a:gd name="connsiteY21" fmla="*/ 10327 h 15641"/>
                <a:gd name="connsiteX22" fmla="*/ 8389 w 10000"/>
                <a:gd name="connsiteY22" fmla="*/ 5849 h 15641"/>
                <a:gd name="connsiteX23" fmla="*/ 9029 w 10000"/>
                <a:gd name="connsiteY23" fmla="*/ 8370 h 15641"/>
                <a:gd name="connsiteX24" fmla="*/ 10000 w 10000"/>
                <a:gd name="connsiteY24" fmla="*/ 7386 h 15641"/>
                <a:gd name="connsiteX0" fmla="*/ 0 w 10000"/>
                <a:gd name="connsiteY0" fmla="*/ 10072 h 17949"/>
                <a:gd name="connsiteX1" fmla="*/ 1638 w 10000"/>
                <a:gd name="connsiteY1" fmla="*/ 10022 h 17949"/>
                <a:gd name="connsiteX2" fmla="*/ 2660 w 10000"/>
                <a:gd name="connsiteY2" fmla="*/ 9154 h 17949"/>
                <a:gd name="connsiteX3" fmla="*/ 3041 w 10000"/>
                <a:gd name="connsiteY3" fmla="*/ 9801 h 17949"/>
                <a:gd name="connsiteX4" fmla="*/ 3453 w 10000"/>
                <a:gd name="connsiteY4" fmla="*/ 11906 h 17949"/>
                <a:gd name="connsiteX5" fmla="*/ 3732 w 10000"/>
                <a:gd name="connsiteY5" fmla="*/ 13092 h 17949"/>
                <a:gd name="connsiteX6" fmla="*/ 3911 w 10000"/>
                <a:gd name="connsiteY6" fmla="*/ 13199 h 17949"/>
                <a:gd name="connsiteX7" fmla="*/ 4140 w 10000"/>
                <a:gd name="connsiteY7" fmla="*/ 12069 h 17949"/>
                <a:gd name="connsiteX8" fmla="*/ 4422 w 10000"/>
                <a:gd name="connsiteY8" fmla="*/ 7163 h 17949"/>
                <a:gd name="connsiteX9" fmla="*/ 4497 w 10000"/>
                <a:gd name="connsiteY9" fmla="*/ 4789 h 17949"/>
                <a:gd name="connsiteX10" fmla="*/ 4575 w 10000"/>
                <a:gd name="connsiteY10" fmla="*/ 3658 h 17949"/>
                <a:gd name="connsiteX11" fmla="*/ 4676 w 10000"/>
                <a:gd name="connsiteY11" fmla="*/ 3985 h 17949"/>
                <a:gd name="connsiteX12" fmla="*/ 4804 w 10000"/>
                <a:gd name="connsiteY12" fmla="*/ 5869 h 17949"/>
                <a:gd name="connsiteX13" fmla="*/ 4959 w 10000"/>
                <a:gd name="connsiteY13" fmla="*/ 9104 h 17949"/>
                <a:gd name="connsiteX14" fmla="*/ 5112 w 10000"/>
                <a:gd name="connsiteY14" fmla="*/ 10931 h 17949"/>
                <a:gd name="connsiteX15" fmla="*/ 5368 w 10000"/>
                <a:gd name="connsiteY15" fmla="*/ 13306 h 17949"/>
                <a:gd name="connsiteX16" fmla="*/ 5546 w 10000"/>
                <a:gd name="connsiteY16" fmla="*/ 13412 h 17949"/>
                <a:gd name="connsiteX17" fmla="*/ 5802 w 10000"/>
                <a:gd name="connsiteY17" fmla="*/ 11956 h 17949"/>
                <a:gd name="connsiteX18" fmla="*/ 6188 w 10000"/>
                <a:gd name="connsiteY18" fmla="*/ 65 h 17949"/>
                <a:gd name="connsiteX19" fmla="*/ 6700 w 10000"/>
                <a:gd name="connsiteY19" fmla="*/ 17941 h 17949"/>
                <a:gd name="connsiteX20" fmla="*/ 7106 w 10000"/>
                <a:gd name="connsiteY20" fmla="*/ 2501 h 17949"/>
                <a:gd name="connsiteX21" fmla="*/ 7620 w 10000"/>
                <a:gd name="connsiteY21" fmla="*/ 12777 h 17949"/>
                <a:gd name="connsiteX22" fmla="*/ 8389 w 10000"/>
                <a:gd name="connsiteY22" fmla="*/ 8299 h 17949"/>
                <a:gd name="connsiteX23" fmla="*/ 9029 w 10000"/>
                <a:gd name="connsiteY23" fmla="*/ 10820 h 17949"/>
                <a:gd name="connsiteX24" fmla="*/ 10000 w 10000"/>
                <a:gd name="connsiteY24" fmla="*/ 9836 h 17949"/>
                <a:gd name="connsiteX0" fmla="*/ 0 w 10000"/>
                <a:gd name="connsiteY0" fmla="*/ 10076 h 17953"/>
                <a:gd name="connsiteX1" fmla="*/ 1638 w 10000"/>
                <a:gd name="connsiteY1" fmla="*/ 10026 h 17953"/>
                <a:gd name="connsiteX2" fmla="*/ 2660 w 10000"/>
                <a:gd name="connsiteY2" fmla="*/ 9158 h 17953"/>
                <a:gd name="connsiteX3" fmla="*/ 3041 w 10000"/>
                <a:gd name="connsiteY3" fmla="*/ 9805 h 17953"/>
                <a:gd name="connsiteX4" fmla="*/ 3453 w 10000"/>
                <a:gd name="connsiteY4" fmla="*/ 11910 h 17953"/>
                <a:gd name="connsiteX5" fmla="*/ 3732 w 10000"/>
                <a:gd name="connsiteY5" fmla="*/ 13096 h 17953"/>
                <a:gd name="connsiteX6" fmla="*/ 3911 w 10000"/>
                <a:gd name="connsiteY6" fmla="*/ 13203 h 17953"/>
                <a:gd name="connsiteX7" fmla="*/ 4140 w 10000"/>
                <a:gd name="connsiteY7" fmla="*/ 12073 h 17953"/>
                <a:gd name="connsiteX8" fmla="*/ 4422 w 10000"/>
                <a:gd name="connsiteY8" fmla="*/ 7167 h 17953"/>
                <a:gd name="connsiteX9" fmla="*/ 4497 w 10000"/>
                <a:gd name="connsiteY9" fmla="*/ 4793 h 17953"/>
                <a:gd name="connsiteX10" fmla="*/ 4575 w 10000"/>
                <a:gd name="connsiteY10" fmla="*/ 3662 h 17953"/>
                <a:gd name="connsiteX11" fmla="*/ 4676 w 10000"/>
                <a:gd name="connsiteY11" fmla="*/ 3989 h 17953"/>
                <a:gd name="connsiteX12" fmla="*/ 4804 w 10000"/>
                <a:gd name="connsiteY12" fmla="*/ 5873 h 17953"/>
                <a:gd name="connsiteX13" fmla="*/ 4959 w 10000"/>
                <a:gd name="connsiteY13" fmla="*/ 9108 h 17953"/>
                <a:gd name="connsiteX14" fmla="*/ 5112 w 10000"/>
                <a:gd name="connsiteY14" fmla="*/ 10935 h 17953"/>
                <a:gd name="connsiteX15" fmla="*/ 5368 w 10000"/>
                <a:gd name="connsiteY15" fmla="*/ 13310 h 17953"/>
                <a:gd name="connsiteX16" fmla="*/ 5494 w 10000"/>
                <a:gd name="connsiteY16" fmla="*/ 17219 h 17953"/>
                <a:gd name="connsiteX17" fmla="*/ 5802 w 10000"/>
                <a:gd name="connsiteY17" fmla="*/ 11960 h 17953"/>
                <a:gd name="connsiteX18" fmla="*/ 6188 w 10000"/>
                <a:gd name="connsiteY18" fmla="*/ 69 h 17953"/>
                <a:gd name="connsiteX19" fmla="*/ 6700 w 10000"/>
                <a:gd name="connsiteY19" fmla="*/ 17945 h 17953"/>
                <a:gd name="connsiteX20" fmla="*/ 7106 w 10000"/>
                <a:gd name="connsiteY20" fmla="*/ 2505 h 17953"/>
                <a:gd name="connsiteX21" fmla="*/ 7620 w 10000"/>
                <a:gd name="connsiteY21" fmla="*/ 12781 h 17953"/>
                <a:gd name="connsiteX22" fmla="*/ 8389 w 10000"/>
                <a:gd name="connsiteY22" fmla="*/ 8303 h 17953"/>
                <a:gd name="connsiteX23" fmla="*/ 9029 w 10000"/>
                <a:gd name="connsiteY23" fmla="*/ 10824 h 17953"/>
                <a:gd name="connsiteX24" fmla="*/ 10000 w 10000"/>
                <a:gd name="connsiteY24" fmla="*/ 9840 h 17953"/>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368 w 10000"/>
                <a:gd name="connsiteY15" fmla="*/ 13242 h 17885"/>
                <a:gd name="connsiteX16" fmla="*/ 5494 w 10000"/>
                <a:gd name="connsiteY16" fmla="*/ 17151 h 17885"/>
                <a:gd name="connsiteX17" fmla="*/ 6188 w 10000"/>
                <a:gd name="connsiteY17" fmla="*/ 1 h 17885"/>
                <a:gd name="connsiteX18" fmla="*/ 6700 w 10000"/>
                <a:gd name="connsiteY18" fmla="*/ 17877 h 17885"/>
                <a:gd name="connsiteX19" fmla="*/ 7106 w 10000"/>
                <a:gd name="connsiteY19" fmla="*/ 2437 h 17885"/>
                <a:gd name="connsiteX20" fmla="*/ 7620 w 10000"/>
                <a:gd name="connsiteY20" fmla="*/ 12713 h 17885"/>
                <a:gd name="connsiteX21" fmla="*/ 8389 w 10000"/>
                <a:gd name="connsiteY21" fmla="*/ 8235 h 17885"/>
                <a:gd name="connsiteX22" fmla="*/ 9029 w 10000"/>
                <a:gd name="connsiteY22" fmla="*/ 10756 h 17885"/>
                <a:gd name="connsiteX23" fmla="*/ 10000 w 10000"/>
                <a:gd name="connsiteY23"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112 w 10000"/>
                <a:gd name="connsiteY14" fmla="*/ 10867 h 17885"/>
                <a:gd name="connsiteX15" fmla="*/ 5494 w 10000"/>
                <a:gd name="connsiteY15" fmla="*/ 17151 h 17885"/>
                <a:gd name="connsiteX16" fmla="*/ 6188 w 10000"/>
                <a:gd name="connsiteY16" fmla="*/ 1 h 17885"/>
                <a:gd name="connsiteX17" fmla="*/ 6700 w 10000"/>
                <a:gd name="connsiteY17" fmla="*/ 17877 h 17885"/>
                <a:gd name="connsiteX18" fmla="*/ 7106 w 10000"/>
                <a:gd name="connsiteY18" fmla="*/ 2437 h 17885"/>
                <a:gd name="connsiteX19" fmla="*/ 7620 w 10000"/>
                <a:gd name="connsiteY19" fmla="*/ 12713 h 17885"/>
                <a:gd name="connsiteX20" fmla="*/ 8389 w 10000"/>
                <a:gd name="connsiteY20" fmla="*/ 8235 h 17885"/>
                <a:gd name="connsiteX21" fmla="*/ 9029 w 10000"/>
                <a:gd name="connsiteY21" fmla="*/ 10756 h 17885"/>
                <a:gd name="connsiteX22" fmla="*/ 10000 w 10000"/>
                <a:gd name="connsiteY22" fmla="*/ 9772 h 17885"/>
                <a:gd name="connsiteX0" fmla="*/ 0 w 10000"/>
                <a:gd name="connsiteY0" fmla="*/ 10008 h 17885"/>
                <a:gd name="connsiteX1" fmla="*/ 1638 w 10000"/>
                <a:gd name="connsiteY1" fmla="*/ 9958 h 17885"/>
                <a:gd name="connsiteX2" fmla="*/ 2660 w 10000"/>
                <a:gd name="connsiteY2" fmla="*/ 9090 h 17885"/>
                <a:gd name="connsiteX3" fmla="*/ 3041 w 10000"/>
                <a:gd name="connsiteY3" fmla="*/ 9737 h 17885"/>
                <a:gd name="connsiteX4" fmla="*/ 3453 w 10000"/>
                <a:gd name="connsiteY4" fmla="*/ 11842 h 17885"/>
                <a:gd name="connsiteX5" fmla="*/ 3732 w 10000"/>
                <a:gd name="connsiteY5" fmla="*/ 13028 h 17885"/>
                <a:gd name="connsiteX6" fmla="*/ 3911 w 10000"/>
                <a:gd name="connsiteY6" fmla="*/ 13135 h 17885"/>
                <a:gd name="connsiteX7" fmla="*/ 4140 w 10000"/>
                <a:gd name="connsiteY7" fmla="*/ 12005 h 17885"/>
                <a:gd name="connsiteX8" fmla="*/ 4422 w 10000"/>
                <a:gd name="connsiteY8" fmla="*/ 7099 h 17885"/>
                <a:gd name="connsiteX9" fmla="*/ 4497 w 10000"/>
                <a:gd name="connsiteY9" fmla="*/ 4725 h 17885"/>
                <a:gd name="connsiteX10" fmla="*/ 4575 w 10000"/>
                <a:gd name="connsiteY10" fmla="*/ 3594 h 17885"/>
                <a:gd name="connsiteX11" fmla="*/ 4676 w 10000"/>
                <a:gd name="connsiteY11" fmla="*/ 3921 h 17885"/>
                <a:gd name="connsiteX12" fmla="*/ 4804 w 10000"/>
                <a:gd name="connsiteY12" fmla="*/ 5805 h 17885"/>
                <a:gd name="connsiteX13" fmla="*/ 4959 w 10000"/>
                <a:gd name="connsiteY13" fmla="*/ 9040 h 17885"/>
                <a:gd name="connsiteX14" fmla="*/ 5494 w 10000"/>
                <a:gd name="connsiteY14" fmla="*/ 17151 h 17885"/>
                <a:gd name="connsiteX15" fmla="*/ 6188 w 10000"/>
                <a:gd name="connsiteY15" fmla="*/ 1 h 17885"/>
                <a:gd name="connsiteX16" fmla="*/ 6700 w 10000"/>
                <a:gd name="connsiteY16" fmla="*/ 17877 h 17885"/>
                <a:gd name="connsiteX17" fmla="*/ 7106 w 10000"/>
                <a:gd name="connsiteY17" fmla="*/ 2437 h 17885"/>
                <a:gd name="connsiteX18" fmla="*/ 7620 w 10000"/>
                <a:gd name="connsiteY18" fmla="*/ 12713 h 17885"/>
                <a:gd name="connsiteX19" fmla="*/ 8389 w 10000"/>
                <a:gd name="connsiteY19" fmla="*/ 8235 h 17885"/>
                <a:gd name="connsiteX20" fmla="*/ 9029 w 10000"/>
                <a:gd name="connsiteY20" fmla="*/ 10756 h 17885"/>
                <a:gd name="connsiteX21" fmla="*/ 10000 w 10000"/>
                <a:gd name="connsiteY21" fmla="*/ 9772 h 17885"/>
                <a:gd name="connsiteX0" fmla="*/ 0 w 9484"/>
                <a:gd name="connsiteY0" fmla="*/ 10008 h 17885"/>
                <a:gd name="connsiteX1" fmla="*/ 1638 w 9484"/>
                <a:gd name="connsiteY1" fmla="*/ 9958 h 17885"/>
                <a:gd name="connsiteX2" fmla="*/ 2660 w 9484"/>
                <a:gd name="connsiteY2" fmla="*/ 9090 h 17885"/>
                <a:gd name="connsiteX3" fmla="*/ 3041 w 9484"/>
                <a:gd name="connsiteY3" fmla="*/ 9737 h 17885"/>
                <a:gd name="connsiteX4" fmla="*/ 3453 w 9484"/>
                <a:gd name="connsiteY4" fmla="*/ 11842 h 17885"/>
                <a:gd name="connsiteX5" fmla="*/ 3732 w 9484"/>
                <a:gd name="connsiteY5" fmla="*/ 13028 h 17885"/>
                <a:gd name="connsiteX6" fmla="*/ 3911 w 9484"/>
                <a:gd name="connsiteY6" fmla="*/ 13135 h 17885"/>
                <a:gd name="connsiteX7" fmla="*/ 4140 w 9484"/>
                <a:gd name="connsiteY7" fmla="*/ 12005 h 17885"/>
                <a:gd name="connsiteX8" fmla="*/ 4422 w 9484"/>
                <a:gd name="connsiteY8" fmla="*/ 7099 h 17885"/>
                <a:gd name="connsiteX9" fmla="*/ 4497 w 9484"/>
                <a:gd name="connsiteY9" fmla="*/ 4725 h 17885"/>
                <a:gd name="connsiteX10" fmla="*/ 4575 w 9484"/>
                <a:gd name="connsiteY10" fmla="*/ 3594 h 17885"/>
                <a:gd name="connsiteX11" fmla="*/ 4676 w 9484"/>
                <a:gd name="connsiteY11" fmla="*/ 3921 h 17885"/>
                <a:gd name="connsiteX12" fmla="*/ 4804 w 9484"/>
                <a:gd name="connsiteY12" fmla="*/ 5805 h 17885"/>
                <a:gd name="connsiteX13" fmla="*/ 4959 w 9484"/>
                <a:gd name="connsiteY13" fmla="*/ 9040 h 17885"/>
                <a:gd name="connsiteX14" fmla="*/ 5494 w 9484"/>
                <a:gd name="connsiteY14" fmla="*/ 17151 h 17885"/>
                <a:gd name="connsiteX15" fmla="*/ 6188 w 9484"/>
                <a:gd name="connsiteY15" fmla="*/ 1 h 17885"/>
                <a:gd name="connsiteX16" fmla="*/ 6700 w 9484"/>
                <a:gd name="connsiteY16" fmla="*/ 17877 h 17885"/>
                <a:gd name="connsiteX17" fmla="*/ 7106 w 9484"/>
                <a:gd name="connsiteY17" fmla="*/ 2437 h 17885"/>
                <a:gd name="connsiteX18" fmla="*/ 7620 w 9484"/>
                <a:gd name="connsiteY18" fmla="*/ 12713 h 17885"/>
                <a:gd name="connsiteX19" fmla="*/ 8389 w 9484"/>
                <a:gd name="connsiteY19" fmla="*/ 8235 h 17885"/>
                <a:gd name="connsiteX20" fmla="*/ 9029 w 9484"/>
                <a:gd name="connsiteY20" fmla="*/ 10756 h 17885"/>
                <a:gd name="connsiteX21" fmla="*/ 9484 w 9484"/>
                <a:gd name="connsiteY21" fmla="*/ 9772 h 17885"/>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124 w 13317"/>
                <a:gd name="connsiteY6" fmla="*/ 7344 h 10000"/>
                <a:gd name="connsiteX7" fmla="*/ 4365 w 13317"/>
                <a:gd name="connsiteY7" fmla="*/ 6712 h 10000"/>
                <a:gd name="connsiteX8" fmla="*/ 4663 w 13317"/>
                <a:gd name="connsiteY8" fmla="*/ 3969 h 10000"/>
                <a:gd name="connsiteX9" fmla="*/ 4742 w 13317"/>
                <a:gd name="connsiteY9" fmla="*/ 2642 h 10000"/>
                <a:gd name="connsiteX10" fmla="*/ 4824 w 13317"/>
                <a:gd name="connsiteY10" fmla="*/ 2010 h 10000"/>
                <a:gd name="connsiteX11" fmla="*/ 4930 w 13317"/>
                <a:gd name="connsiteY11" fmla="*/ 2192 h 10000"/>
                <a:gd name="connsiteX12" fmla="*/ 5065 w 13317"/>
                <a:gd name="connsiteY12" fmla="*/ 3246 h 10000"/>
                <a:gd name="connsiteX13" fmla="*/ 5229 w 13317"/>
                <a:gd name="connsiteY13" fmla="*/ 5055 h 10000"/>
                <a:gd name="connsiteX14" fmla="*/ 5793 w 13317"/>
                <a:gd name="connsiteY14" fmla="*/ 9590 h 10000"/>
                <a:gd name="connsiteX15" fmla="*/ 6525 w 13317"/>
                <a:gd name="connsiteY15" fmla="*/ 1 h 10000"/>
                <a:gd name="connsiteX16" fmla="*/ 7065 w 13317"/>
                <a:gd name="connsiteY16" fmla="*/ 9996 h 10000"/>
                <a:gd name="connsiteX17" fmla="*/ 7493 w 13317"/>
                <a:gd name="connsiteY17" fmla="*/ 1363 h 10000"/>
                <a:gd name="connsiteX18" fmla="*/ 8035 w 13317"/>
                <a:gd name="connsiteY18" fmla="*/ 7108 h 10000"/>
                <a:gd name="connsiteX19" fmla="*/ 8845 w 13317"/>
                <a:gd name="connsiteY19" fmla="*/ 4604 h 10000"/>
                <a:gd name="connsiteX20" fmla="*/ 9520 w 13317"/>
                <a:gd name="connsiteY20" fmla="*/ 6014 h 10000"/>
                <a:gd name="connsiteX21" fmla="*/ 10506 w 13317"/>
                <a:gd name="connsiteY21" fmla="*/ 5571 h 10000"/>
                <a:gd name="connsiteX22" fmla="*/ 13317 w 13317"/>
                <a:gd name="connsiteY22"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365 w 13317"/>
                <a:gd name="connsiteY6" fmla="*/ 6712 h 10000"/>
                <a:gd name="connsiteX7" fmla="*/ 4663 w 13317"/>
                <a:gd name="connsiteY7" fmla="*/ 3969 h 10000"/>
                <a:gd name="connsiteX8" fmla="*/ 4742 w 13317"/>
                <a:gd name="connsiteY8" fmla="*/ 2642 h 10000"/>
                <a:gd name="connsiteX9" fmla="*/ 4824 w 13317"/>
                <a:gd name="connsiteY9" fmla="*/ 2010 h 10000"/>
                <a:gd name="connsiteX10" fmla="*/ 4930 w 13317"/>
                <a:gd name="connsiteY10" fmla="*/ 2192 h 10000"/>
                <a:gd name="connsiteX11" fmla="*/ 5065 w 13317"/>
                <a:gd name="connsiteY11" fmla="*/ 3246 h 10000"/>
                <a:gd name="connsiteX12" fmla="*/ 5229 w 13317"/>
                <a:gd name="connsiteY12" fmla="*/ 5055 h 10000"/>
                <a:gd name="connsiteX13" fmla="*/ 5793 w 13317"/>
                <a:gd name="connsiteY13" fmla="*/ 9590 h 10000"/>
                <a:gd name="connsiteX14" fmla="*/ 6525 w 13317"/>
                <a:gd name="connsiteY14" fmla="*/ 1 h 10000"/>
                <a:gd name="connsiteX15" fmla="*/ 7065 w 13317"/>
                <a:gd name="connsiteY15" fmla="*/ 9996 h 10000"/>
                <a:gd name="connsiteX16" fmla="*/ 7493 w 13317"/>
                <a:gd name="connsiteY16" fmla="*/ 1363 h 10000"/>
                <a:gd name="connsiteX17" fmla="*/ 8035 w 13317"/>
                <a:gd name="connsiteY17" fmla="*/ 7108 h 10000"/>
                <a:gd name="connsiteX18" fmla="*/ 8845 w 13317"/>
                <a:gd name="connsiteY18" fmla="*/ 4604 h 10000"/>
                <a:gd name="connsiteX19" fmla="*/ 9520 w 13317"/>
                <a:gd name="connsiteY19" fmla="*/ 6014 h 10000"/>
                <a:gd name="connsiteX20" fmla="*/ 10506 w 13317"/>
                <a:gd name="connsiteY20" fmla="*/ 5571 h 10000"/>
                <a:gd name="connsiteX21" fmla="*/ 13317 w 13317"/>
                <a:gd name="connsiteY21"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663 w 13317"/>
                <a:gd name="connsiteY6" fmla="*/ 3969 h 10000"/>
                <a:gd name="connsiteX7" fmla="*/ 4742 w 13317"/>
                <a:gd name="connsiteY7" fmla="*/ 2642 h 10000"/>
                <a:gd name="connsiteX8" fmla="*/ 4824 w 13317"/>
                <a:gd name="connsiteY8" fmla="*/ 2010 h 10000"/>
                <a:gd name="connsiteX9" fmla="*/ 4930 w 13317"/>
                <a:gd name="connsiteY9" fmla="*/ 2192 h 10000"/>
                <a:gd name="connsiteX10" fmla="*/ 5065 w 13317"/>
                <a:gd name="connsiteY10" fmla="*/ 3246 h 10000"/>
                <a:gd name="connsiteX11" fmla="*/ 5229 w 13317"/>
                <a:gd name="connsiteY11" fmla="*/ 5055 h 10000"/>
                <a:gd name="connsiteX12" fmla="*/ 5793 w 13317"/>
                <a:gd name="connsiteY12" fmla="*/ 9590 h 10000"/>
                <a:gd name="connsiteX13" fmla="*/ 6525 w 13317"/>
                <a:gd name="connsiteY13" fmla="*/ 1 h 10000"/>
                <a:gd name="connsiteX14" fmla="*/ 7065 w 13317"/>
                <a:gd name="connsiteY14" fmla="*/ 9996 h 10000"/>
                <a:gd name="connsiteX15" fmla="*/ 7493 w 13317"/>
                <a:gd name="connsiteY15" fmla="*/ 1363 h 10000"/>
                <a:gd name="connsiteX16" fmla="*/ 8035 w 13317"/>
                <a:gd name="connsiteY16" fmla="*/ 7108 h 10000"/>
                <a:gd name="connsiteX17" fmla="*/ 8845 w 13317"/>
                <a:gd name="connsiteY17" fmla="*/ 4604 h 10000"/>
                <a:gd name="connsiteX18" fmla="*/ 9520 w 13317"/>
                <a:gd name="connsiteY18" fmla="*/ 6014 h 10000"/>
                <a:gd name="connsiteX19" fmla="*/ 10506 w 13317"/>
                <a:gd name="connsiteY19" fmla="*/ 5571 h 10000"/>
                <a:gd name="connsiteX20" fmla="*/ 13317 w 13317"/>
                <a:gd name="connsiteY20"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742 w 13317"/>
                <a:gd name="connsiteY6" fmla="*/ 2642 h 10000"/>
                <a:gd name="connsiteX7" fmla="*/ 4824 w 13317"/>
                <a:gd name="connsiteY7" fmla="*/ 2010 h 10000"/>
                <a:gd name="connsiteX8" fmla="*/ 4930 w 13317"/>
                <a:gd name="connsiteY8" fmla="*/ 2192 h 10000"/>
                <a:gd name="connsiteX9" fmla="*/ 5065 w 13317"/>
                <a:gd name="connsiteY9" fmla="*/ 3246 h 10000"/>
                <a:gd name="connsiteX10" fmla="*/ 5229 w 13317"/>
                <a:gd name="connsiteY10" fmla="*/ 5055 h 10000"/>
                <a:gd name="connsiteX11" fmla="*/ 5793 w 13317"/>
                <a:gd name="connsiteY11" fmla="*/ 9590 h 10000"/>
                <a:gd name="connsiteX12" fmla="*/ 6525 w 13317"/>
                <a:gd name="connsiteY12" fmla="*/ 1 h 10000"/>
                <a:gd name="connsiteX13" fmla="*/ 7065 w 13317"/>
                <a:gd name="connsiteY13" fmla="*/ 9996 h 10000"/>
                <a:gd name="connsiteX14" fmla="*/ 7493 w 13317"/>
                <a:gd name="connsiteY14" fmla="*/ 1363 h 10000"/>
                <a:gd name="connsiteX15" fmla="*/ 8035 w 13317"/>
                <a:gd name="connsiteY15" fmla="*/ 7108 h 10000"/>
                <a:gd name="connsiteX16" fmla="*/ 8845 w 13317"/>
                <a:gd name="connsiteY16" fmla="*/ 4604 h 10000"/>
                <a:gd name="connsiteX17" fmla="*/ 9520 w 13317"/>
                <a:gd name="connsiteY17" fmla="*/ 6014 h 10000"/>
                <a:gd name="connsiteX18" fmla="*/ 10506 w 13317"/>
                <a:gd name="connsiteY18" fmla="*/ 5571 h 10000"/>
                <a:gd name="connsiteX19" fmla="*/ 13317 w 13317"/>
                <a:gd name="connsiteY19"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4930 w 13317"/>
                <a:gd name="connsiteY7" fmla="*/ 2192 h 10000"/>
                <a:gd name="connsiteX8" fmla="*/ 5065 w 13317"/>
                <a:gd name="connsiteY8" fmla="*/ 3246 h 10000"/>
                <a:gd name="connsiteX9" fmla="*/ 5229 w 13317"/>
                <a:gd name="connsiteY9" fmla="*/ 5055 h 10000"/>
                <a:gd name="connsiteX10" fmla="*/ 5793 w 13317"/>
                <a:gd name="connsiteY10" fmla="*/ 9590 h 10000"/>
                <a:gd name="connsiteX11" fmla="*/ 6525 w 13317"/>
                <a:gd name="connsiteY11" fmla="*/ 1 h 10000"/>
                <a:gd name="connsiteX12" fmla="*/ 7065 w 13317"/>
                <a:gd name="connsiteY12" fmla="*/ 9996 h 10000"/>
                <a:gd name="connsiteX13" fmla="*/ 7493 w 13317"/>
                <a:gd name="connsiteY13" fmla="*/ 1363 h 10000"/>
                <a:gd name="connsiteX14" fmla="*/ 8035 w 13317"/>
                <a:gd name="connsiteY14" fmla="*/ 7108 h 10000"/>
                <a:gd name="connsiteX15" fmla="*/ 8845 w 13317"/>
                <a:gd name="connsiteY15" fmla="*/ 4604 h 10000"/>
                <a:gd name="connsiteX16" fmla="*/ 9520 w 13317"/>
                <a:gd name="connsiteY16" fmla="*/ 6014 h 10000"/>
                <a:gd name="connsiteX17" fmla="*/ 10506 w 13317"/>
                <a:gd name="connsiteY17" fmla="*/ 5571 h 10000"/>
                <a:gd name="connsiteX18" fmla="*/ 13317 w 13317"/>
                <a:gd name="connsiteY18"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641 w 13317"/>
                <a:gd name="connsiteY4" fmla="*/ 6621 h 10000"/>
                <a:gd name="connsiteX5" fmla="*/ 3935 w 13317"/>
                <a:gd name="connsiteY5" fmla="*/ 7284 h 10000"/>
                <a:gd name="connsiteX6" fmla="*/ 4824 w 13317"/>
                <a:gd name="connsiteY6" fmla="*/ 2010 h 10000"/>
                <a:gd name="connsiteX7" fmla="*/ 5065 w 13317"/>
                <a:gd name="connsiteY7" fmla="*/ 3246 h 10000"/>
                <a:gd name="connsiteX8" fmla="*/ 5229 w 13317"/>
                <a:gd name="connsiteY8" fmla="*/ 5055 h 10000"/>
                <a:gd name="connsiteX9" fmla="*/ 5793 w 13317"/>
                <a:gd name="connsiteY9" fmla="*/ 9590 h 10000"/>
                <a:gd name="connsiteX10" fmla="*/ 6525 w 13317"/>
                <a:gd name="connsiteY10" fmla="*/ 1 h 10000"/>
                <a:gd name="connsiteX11" fmla="*/ 7065 w 13317"/>
                <a:gd name="connsiteY11" fmla="*/ 9996 h 10000"/>
                <a:gd name="connsiteX12" fmla="*/ 7493 w 13317"/>
                <a:gd name="connsiteY12" fmla="*/ 1363 h 10000"/>
                <a:gd name="connsiteX13" fmla="*/ 8035 w 13317"/>
                <a:gd name="connsiteY13" fmla="*/ 7108 h 10000"/>
                <a:gd name="connsiteX14" fmla="*/ 8845 w 13317"/>
                <a:gd name="connsiteY14" fmla="*/ 4604 h 10000"/>
                <a:gd name="connsiteX15" fmla="*/ 9520 w 13317"/>
                <a:gd name="connsiteY15" fmla="*/ 6014 h 10000"/>
                <a:gd name="connsiteX16" fmla="*/ 10506 w 13317"/>
                <a:gd name="connsiteY16" fmla="*/ 5571 h 10000"/>
                <a:gd name="connsiteX17" fmla="*/ 13317 w 13317"/>
                <a:gd name="connsiteY17"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065 w 13317"/>
                <a:gd name="connsiteY6" fmla="*/ 3246 h 10000"/>
                <a:gd name="connsiteX7" fmla="*/ 5229 w 13317"/>
                <a:gd name="connsiteY7" fmla="*/ 5055 h 10000"/>
                <a:gd name="connsiteX8" fmla="*/ 5793 w 13317"/>
                <a:gd name="connsiteY8" fmla="*/ 9590 h 10000"/>
                <a:gd name="connsiteX9" fmla="*/ 6525 w 13317"/>
                <a:gd name="connsiteY9" fmla="*/ 1 h 10000"/>
                <a:gd name="connsiteX10" fmla="*/ 7065 w 13317"/>
                <a:gd name="connsiteY10" fmla="*/ 9996 h 10000"/>
                <a:gd name="connsiteX11" fmla="*/ 7493 w 13317"/>
                <a:gd name="connsiteY11" fmla="*/ 1363 h 10000"/>
                <a:gd name="connsiteX12" fmla="*/ 8035 w 13317"/>
                <a:gd name="connsiteY12" fmla="*/ 7108 h 10000"/>
                <a:gd name="connsiteX13" fmla="*/ 8845 w 13317"/>
                <a:gd name="connsiteY13" fmla="*/ 4604 h 10000"/>
                <a:gd name="connsiteX14" fmla="*/ 9520 w 13317"/>
                <a:gd name="connsiteY14" fmla="*/ 6014 h 10000"/>
                <a:gd name="connsiteX15" fmla="*/ 10506 w 13317"/>
                <a:gd name="connsiteY15" fmla="*/ 5571 h 10000"/>
                <a:gd name="connsiteX16" fmla="*/ 13317 w 13317"/>
                <a:gd name="connsiteY16"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229 w 13317"/>
                <a:gd name="connsiteY6" fmla="*/ 5055 h 10000"/>
                <a:gd name="connsiteX7" fmla="*/ 5793 w 13317"/>
                <a:gd name="connsiteY7" fmla="*/ 9590 h 10000"/>
                <a:gd name="connsiteX8" fmla="*/ 6525 w 13317"/>
                <a:gd name="connsiteY8" fmla="*/ 1 h 10000"/>
                <a:gd name="connsiteX9" fmla="*/ 7065 w 13317"/>
                <a:gd name="connsiteY9" fmla="*/ 9996 h 10000"/>
                <a:gd name="connsiteX10" fmla="*/ 7493 w 13317"/>
                <a:gd name="connsiteY10" fmla="*/ 1363 h 10000"/>
                <a:gd name="connsiteX11" fmla="*/ 8035 w 13317"/>
                <a:gd name="connsiteY11" fmla="*/ 7108 h 10000"/>
                <a:gd name="connsiteX12" fmla="*/ 8845 w 13317"/>
                <a:gd name="connsiteY12" fmla="*/ 4604 h 10000"/>
                <a:gd name="connsiteX13" fmla="*/ 9520 w 13317"/>
                <a:gd name="connsiteY13" fmla="*/ 6014 h 10000"/>
                <a:gd name="connsiteX14" fmla="*/ 10506 w 13317"/>
                <a:gd name="connsiteY14" fmla="*/ 5571 h 10000"/>
                <a:gd name="connsiteX15" fmla="*/ 13317 w 13317"/>
                <a:gd name="connsiteY15"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3935 w 13317"/>
                <a:gd name="connsiteY4" fmla="*/ 7284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3206 w 13317"/>
                <a:gd name="connsiteY3" fmla="*/ 5444 h 10000"/>
                <a:gd name="connsiteX4" fmla="*/ 4207 w 13317"/>
                <a:gd name="connsiteY4" fmla="*/ 6448 h 10000"/>
                <a:gd name="connsiteX5" fmla="*/ 4824 w 13317"/>
                <a:gd name="connsiteY5" fmla="*/ 2010 h 10000"/>
                <a:gd name="connsiteX6" fmla="*/ 5793 w 13317"/>
                <a:gd name="connsiteY6" fmla="*/ 9590 h 10000"/>
                <a:gd name="connsiteX7" fmla="*/ 6525 w 13317"/>
                <a:gd name="connsiteY7" fmla="*/ 1 h 10000"/>
                <a:gd name="connsiteX8" fmla="*/ 7065 w 13317"/>
                <a:gd name="connsiteY8" fmla="*/ 9996 h 10000"/>
                <a:gd name="connsiteX9" fmla="*/ 7493 w 13317"/>
                <a:gd name="connsiteY9" fmla="*/ 1363 h 10000"/>
                <a:gd name="connsiteX10" fmla="*/ 8035 w 13317"/>
                <a:gd name="connsiteY10" fmla="*/ 7108 h 10000"/>
                <a:gd name="connsiteX11" fmla="*/ 8845 w 13317"/>
                <a:gd name="connsiteY11" fmla="*/ 4604 h 10000"/>
                <a:gd name="connsiteX12" fmla="*/ 9520 w 13317"/>
                <a:gd name="connsiteY12" fmla="*/ 6014 h 10000"/>
                <a:gd name="connsiteX13" fmla="*/ 10506 w 13317"/>
                <a:gd name="connsiteY13" fmla="*/ 5571 h 10000"/>
                <a:gd name="connsiteX14" fmla="*/ 13317 w 13317"/>
                <a:gd name="connsiteY14" fmla="*/ 5440 h 10000"/>
                <a:gd name="connsiteX0" fmla="*/ 0 w 13317"/>
                <a:gd name="connsiteY0" fmla="*/ 5596 h 10000"/>
                <a:gd name="connsiteX1" fmla="*/ 1727 w 13317"/>
                <a:gd name="connsiteY1" fmla="*/ 5568 h 10000"/>
                <a:gd name="connsiteX2" fmla="*/ 2805 w 13317"/>
                <a:gd name="connsiteY2" fmla="*/ 5082 h 10000"/>
                <a:gd name="connsiteX3" fmla="*/ 4207 w 13317"/>
                <a:gd name="connsiteY3" fmla="*/ 6448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824 w 13317"/>
                <a:gd name="connsiteY4" fmla="*/ 2010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317"/>
                <a:gd name="connsiteY0" fmla="*/ 5596 h 10000"/>
                <a:gd name="connsiteX1" fmla="*/ 1727 w 13317"/>
                <a:gd name="connsiteY1" fmla="*/ 5568 h 10000"/>
                <a:gd name="connsiteX2" fmla="*/ 2805 w 13317"/>
                <a:gd name="connsiteY2" fmla="*/ 5082 h 10000"/>
                <a:gd name="connsiteX3" fmla="*/ 4071 w 13317"/>
                <a:gd name="connsiteY3" fmla="*/ 6496 h 10000"/>
                <a:gd name="connsiteX4" fmla="*/ 4987 w 13317"/>
                <a:gd name="connsiteY4" fmla="*/ 2082 h 10000"/>
                <a:gd name="connsiteX5" fmla="*/ 5793 w 13317"/>
                <a:gd name="connsiteY5" fmla="*/ 9590 h 10000"/>
                <a:gd name="connsiteX6" fmla="*/ 6525 w 13317"/>
                <a:gd name="connsiteY6" fmla="*/ 1 h 10000"/>
                <a:gd name="connsiteX7" fmla="*/ 7065 w 13317"/>
                <a:gd name="connsiteY7" fmla="*/ 9996 h 10000"/>
                <a:gd name="connsiteX8" fmla="*/ 7493 w 13317"/>
                <a:gd name="connsiteY8" fmla="*/ 1363 h 10000"/>
                <a:gd name="connsiteX9" fmla="*/ 8035 w 13317"/>
                <a:gd name="connsiteY9" fmla="*/ 7108 h 10000"/>
                <a:gd name="connsiteX10" fmla="*/ 8845 w 13317"/>
                <a:gd name="connsiteY10" fmla="*/ 4604 h 10000"/>
                <a:gd name="connsiteX11" fmla="*/ 9520 w 13317"/>
                <a:gd name="connsiteY11" fmla="*/ 6014 h 10000"/>
                <a:gd name="connsiteX12" fmla="*/ 10506 w 13317"/>
                <a:gd name="connsiteY12" fmla="*/ 5571 h 10000"/>
                <a:gd name="connsiteX13" fmla="*/ 13317 w 13317"/>
                <a:gd name="connsiteY13" fmla="*/ 5440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0" fmla="*/ 0 w 13272"/>
                <a:gd name="connsiteY0" fmla="*/ 5596 h 10000"/>
                <a:gd name="connsiteX1" fmla="*/ 1727 w 13272"/>
                <a:gd name="connsiteY1" fmla="*/ 5568 h 10000"/>
                <a:gd name="connsiteX2" fmla="*/ 2805 w 13272"/>
                <a:gd name="connsiteY2" fmla="*/ 5082 h 10000"/>
                <a:gd name="connsiteX3" fmla="*/ 4071 w 13272"/>
                <a:gd name="connsiteY3" fmla="*/ 6496 h 10000"/>
                <a:gd name="connsiteX4" fmla="*/ 4987 w 13272"/>
                <a:gd name="connsiteY4" fmla="*/ 2082 h 10000"/>
                <a:gd name="connsiteX5" fmla="*/ 5793 w 13272"/>
                <a:gd name="connsiteY5" fmla="*/ 9590 h 10000"/>
                <a:gd name="connsiteX6" fmla="*/ 6525 w 13272"/>
                <a:gd name="connsiteY6" fmla="*/ 1 h 10000"/>
                <a:gd name="connsiteX7" fmla="*/ 7065 w 13272"/>
                <a:gd name="connsiteY7" fmla="*/ 9996 h 10000"/>
                <a:gd name="connsiteX8" fmla="*/ 7493 w 13272"/>
                <a:gd name="connsiteY8" fmla="*/ 1363 h 10000"/>
                <a:gd name="connsiteX9" fmla="*/ 8035 w 13272"/>
                <a:gd name="connsiteY9" fmla="*/ 7108 h 10000"/>
                <a:gd name="connsiteX10" fmla="*/ 8845 w 13272"/>
                <a:gd name="connsiteY10" fmla="*/ 4604 h 10000"/>
                <a:gd name="connsiteX11" fmla="*/ 9520 w 13272"/>
                <a:gd name="connsiteY11" fmla="*/ 6014 h 10000"/>
                <a:gd name="connsiteX12" fmla="*/ 10506 w 13272"/>
                <a:gd name="connsiteY12" fmla="*/ 5571 h 10000"/>
                <a:gd name="connsiteX13" fmla="*/ 13272 w 13272"/>
                <a:gd name="connsiteY13" fmla="*/ 5595 h 10000"/>
                <a:gd name="connsiteX14" fmla="*/ 0 w 13272"/>
                <a:gd name="connsiteY14" fmla="*/ 5596 h 10000"/>
                <a:gd name="connsiteX0" fmla="*/ 0 w 10683"/>
                <a:gd name="connsiteY0" fmla="*/ 5596 h 10000"/>
                <a:gd name="connsiteX1" fmla="*/ 1727 w 10683"/>
                <a:gd name="connsiteY1" fmla="*/ 5568 h 10000"/>
                <a:gd name="connsiteX2" fmla="*/ 2805 w 10683"/>
                <a:gd name="connsiteY2" fmla="*/ 5082 h 10000"/>
                <a:gd name="connsiteX3" fmla="*/ 4071 w 10683"/>
                <a:gd name="connsiteY3" fmla="*/ 6496 h 10000"/>
                <a:gd name="connsiteX4" fmla="*/ 4987 w 10683"/>
                <a:gd name="connsiteY4" fmla="*/ 2082 h 10000"/>
                <a:gd name="connsiteX5" fmla="*/ 5793 w 10683"/>
                <a:gd name="connsiteY5" fmla="*/ 9590 h 10000"/>
                <a:gd name="connsiteX6" fmla="*/ 6525 w 10683"/>
                <a:gd name="connsiteY6" fmla="*/ 1 h 10000"/>
                <a:gd name="connsiteX7" fmla="*/ 7065 w 10683"/>
                <a:gd name="connsiteY7" fmla="*/ 9996 h 10000"/>
                <a:gd name="connsiteX8" fmla="*/ 7493 w 10683"/>
                <a:gd name="connsiteY8" fmla="*/ 1363 h 10000"/>
                <a:gd name="connsiteX9" fmla="*/ 8035 w 10683"/>
                <a:gd name="connsiteY9" fmla="*/ 7108 h 10000"/>
                <a:gd name="connsiteX10" fmla="*/ 8845 w 10683"/>
                <a:gd name="connsiteY10" fmla="*/ 4604 h 10000"/>
                <a:gd name="connsiteX11" fmla="*/ 9520 w 10683"/>
                <a:gd name="connsiteY11" fmla="*/ 6014 h 10000"/>
                <a:gd name="connsiteX12" fmla="*/ 10506 w 10683"/>
                <a:gd name="connsiteY12" fmla="*/ 5571 h 10000"/>
                <a:gd name="connsiteX13" fmla="*/ 10227 w 10683"/>
                <a:gd name="connsiteY13" fmla="*/ 5632 h 10000"/>
                <a:gd name="connsiteX14" fmla="*/ 0 w 10683"/>
                <a:gd name="connsiteY14" fmla="*/ 5596 h 10000"/>
                <a:gd name="connsiteX0" fmla="*/ 0 w 10822"/>
                <a:gd name="connsiteY0" fmla="*/ 5596 h 10000"/>
                <a:gd name="connsiteX1" fmla="*/ 1727 w 10822"/>
                <a:gd name="connsiteY1" fmla="*/ 5568 h 10000"/>
                <a:gd name="connsiteX2" fmla="*/ 2805 w 10822"/>
                <a:gd name="connsiteY2" fmla="*/ 5082 h 10000"/>
                <a:gd name="connsiteX3" fmla="*/ 4071 w 10822"/>
                <a:gd name="connsiteY3" fmla="*/ 6496 h 10000"/>
                <a:gd name="connsiteX4" fmla="*/ 4987 w 10822"/>
                <a:gd name="connsiteY4" fmla="*/ 2082 h 10000"/>
                <a:gd name="connsiteX5" fmla="*/ 5793 w 10822"/>
                <a:gd name="connsiteY5" fmla="*/ 9590 h 10000"/>
                <a:gd name="connsiteX6" fmla="*/ 6525 w 10822"/>
                <a:gd name="connsiteY6" fmla="*/ 1 h 10000"/>
                <a:gd name="connsiteX7" fmla="*/ 7065 w 10822"/>
                <a:gd name="connsiteY7" fmla="*/ 9996 h 10000"/>
                <a:gd name="connsiteX8" fmla="*/ 7493 w 10822"/>
                <a:gd name="connsiteY8" fmla="*/ 1363 h 10000"/>
                <a:gd name="connsiteX9" fmla="*/ 8035 w 10822"/>
                <a:gd name="connsiteY9" fmla="*/ 7108 h 10000"/>
                <a:gd name="connsiteX10" fmla="*/ 8845 w 10822"/>
                <a:gd name="connsiteY10" fmla="*/ 4604 h 10000"/>
                <a:gd name="connsiteX11" fmla="*/ 9520 w 10822"/>
                <a:gd name="connsiteY11" fmla="*/ 6014 h 10000"/>
                <a:gd name="connsiteX12" fmla="*/ 10227 w 10822"/>
                <a:gd name="connsiteY12" fmla="*/ 5632 h 10000"/>
                <a:gd name="connsiteX13" fmla="*/ 0 w 10822"/>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520 w 10227"/>
                <a:gd name="connsiteY11" fmla="*/ 6014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845 w 10227"/>
                <a:gd name="connsiteY10" fmla="*/ 4604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27"/>
                <a:gd name="connsiteY0" fmla="*/ 5596 h 10000"/>
                <a:gd name="connsiteX1" fmla="*/ 1727 w 10227"/>
                <a:gd name="connsiteY1" fmla="*/ 5568 h 10000"/>
                <a:gd name="connsiteX2" fmla="*/ 2805 w 10227"/>
                <a:gd name="connsiteY2" fmla="*/ 5082 h 10000"/>
                <a:gd name="connsiteX3" fmla="*/ 4071 w 10227"/>
                <a:gd name="connsiteY3" fmla="*/ 6496 h 10000"/>
                <a:gd name="connsiteX4" fmla="*/ 4987 w 10227"/>
                <a:gd name="connsiteY4" fmla="*/ 2082 h 10000"/>
                <a:gd name="connsiteX5" fmla="*/ 5793 w 10227"/>
                <a:gd name="connsiteY5" fmla="*/ 9590 h 10000"/>
                <a:gd name="connsiteX6" fmla="*/ 6525 w 10227"/>
                <a:gd name="connsiteY6" fmla="*/ 1 h 10000"/>
                <a:gd name="connsiteX7" fmla="*/ 7065 w 10227"/>
                <a:gd name="connsiteY7" fmla="*/ 9996 h 10000"/>
                <a:gd name="connsiteX8" fmla="*/ 7493 w 10227"/>
                <a:gd name="connsiteY8" fmla="*/ 1363 h 10000"/>
                <a:gd name="connsiteX9" fmla="*/ 8035 w 10227"/>
                <a:gd name="connsiteY9" fmla="*/ 7108 h 10000"/>
                <a:gd name="connsiteX10" fmla="*/ 8916 w 10227"/>
                <a:gd name="connsiteY10" fmla="*/ 4666 h 10000"/>
                <a:gd name="connsiteX11" fmla="*/ 9656 w 10227"/>
                <a:gd name="connsiteY11" fmla="*/ 6162 h 10000"/>
                <a:gd name="connsiteX12" fmla="*/ 10227 w 10227"/>
                <a:gd name="connsiteY12" fmla="*/ 5632 h 10000"/>
                <a:gd name="connsiteX13" fmla="*/ 0 w 10227"/>
                <a:gd name="connsiteY13" fmla="*/ 5596 h 10000"/>
                <a:gd name="connsiteX0" fmla="*/ 0 w 10205"/>
                <a:gd name="connsiteY0" fmla="*/ 5596 h 10000"/>
                <a:gd name="connsiteX1" fmla="*/ 1727 w 10205"/>
                <a:gd name="connsiteY1" fmla="*/ 5568 h 10000"/>
                <a:gd name="connsiteX2" fmla="*/ 2805 w 10205"/>
                <a:gd name="connsiteY2" fmla="*/ 5082 h 10000"/>
                <a:gd name="connsiteX3" fmla="*/ 4071 w 10205"/>
                <a:gd name="connsiteY3" fmla="*/ 6496 h 10000"/>
                <a:gd name="connsiteX4" fmla="*/ 4987 w 10205"/>
                <a:gd name="connsiteY4" fmla="*/ 2082 h 10000"/>
                <a:gd name="connsiteX5" fmla="*/ 5793 w 10205"/>
                <a:gd name="connsiteY5" fmla="*/ 9590 h 10000"/>
                <a:gd name="connsiteX6" fmla="*/ 6525 w 10205"/>
                <a:gd name="connsiteY6" fmla="*/ 1 h 10000"/>
                <a:gd name="connsiteX7" fmla="*/ 7065 w 10205"/>
                <a:gd name="connsiteY7" fmla="*/ 9996 h 10000"/>
                <a:gd name="connsiteX8" fmla="*/ 7493 w 10205"/>
                <a:gd name="connsiteY8" fmla="*/ 1363 h 10000"/>
                <a:gd name="connsiteX9" fmla="*/ 8035 w 10205"/>
                <a:gd name="connsiteY9" fmla="*/ 7108 h 10000"/>
                <a:gd name="connsiteX10" fmla="*/ 8916 w 10205"/>
                <a:gd name="connsiteY10" fmla="*/ 4666 h 10000"/>
                <a:gd name="connsiteX11" fmla="*/ 9656 w 10205"/>
                <a:gd name="connsiteY11" fmla="*/ 6162 h 10000"/>
                <a:gd name="connsiteX12" fmla="*/ 10205 w 10205"/>
                <a:gd name="connsiteY12" fmla="*/ 5657 h 10000"/>
                <a:gd name="connsiteX13" fmla="*/ 0 w 10205"/>
                <a:gd name="connsiteY13" fmla="*/ 5596 h 10000"/>
                <a:gd name="connsiteX0" fmla="*/ 0 w 8598"/>
                <a:gd name="connsiteY0" fmla="*/ 5756 h 10000"/>
                <a:gd name="connsiteX1" fmla="*/ 120 w 8598"/>
                <a:gd name="connsiteY1" fmla="*/ 5568 h 10000"/>
                <a:gd name="connsiteX2" fmla="*/ 1198 w 8598"/>
                <a:gd name="connsiteY2" fmla="*/ 5082 h 10000"/>
                <a:gd name="connsiteX3" fmla="*/ 2464 w 8598"/>
                <a:gd name="connsiteY3" fmla="*/ 6496 h 10000"/>
                <a:gd name="connsiteX4" fmla="*/ 3380 w 8598"/>
                <a:gd name="connsiteY4" fmla="*/ 2082 h 10000"/>
                <a:gd name="connsiteX5" fmla="*/ 4186 w 8598"/>
                <a:gd name="connsiteY5" fmla="*/ 9590 h 10000"/>
                <a:gd name="connsiteX6" fmla="*/ 4918 w 8598"/>
                <a:gd name="connsiteY6" fmla="*/ 1 h 10000"/>
                <a:gd name="connsiteX7" fmla="*/ 5458 w 8598"/>
                <a:gd name="connsiteY7" fmla="*/ 9996 h 10000"/>
                <a:gd name="connsiteX8" fmla="*/ 5886 w 8598"/>
                <a:gd name="connsiteY8" fmla="*/ 1363 h 10000"/>
                <a:gd name="connsiteX9" fmla="*/ 6428 w 8598"/>
                <a:gd name="connsiteY9" fmla="*/ 7108 h 10000"/>
                <a:gd name="connsiteX10" fmla="*/ 7309 w 8598"/>
                <a:gd name="connsiteY10" fmla="*/ 4666 h 10000"/>
                <a:gd name="connsiteX11" fmla="*/ 8049 w 8598"/>
                <a:gd name="connsiteY11" fmla="*/ 6162 h 10000"/>
                <a:gd name="connsiteX12" fmla="*/ 8598 w 8598"/>
                <a:gd name="connsiteY12" fmla="*/ 5657 h 10000"/>
                <a:gd name="connsiteX13" fmla="*/ 0 w 8598"/>
                <a:gd name="connsiteY13" fmla="*/ 5756 h 10000"/>
                <a:gd name="connsiteX0" fmla="*/ 457 w 10457"/>
                <a:gd name="connsiteY0" fmla="*/ 5756 h 10000"/>
                <a:gd name="connsiteX1" fmla="*/ 1850 w 10457"/>
                <a:gd name="connsiteY1" fmla="*/ 5082 h 10000"/>
                <a:gd name="connsiteX2" fmla="*/ 3323 w 10457"/>
                <a:gd name="connsiteY2" fmla="*/ 6496 h 10000"/>
                <a:gd name="connsiteX3" fmla="*/ 4388 w 10457"/>
                <a:gd name="connsiteY3" fmla="*/ 2082 h 10000"/>
                <a:gd name="connsiteX4" fmla="*/ 5326 w 10457"/>
                <a:gd name="connsiteY4" fmla="*/ 9590 h 10000"/>
                <a:gd name="connsiteX5" fmla="*/ 6177 w 10457"/>
                <a:gd name="connsiteY5" fmla="*/ 1 h 10000"/>
                <a:gd name="connsiteX6" fmla="*/ 6805 w 10457"/>
                <a:gd name="connsiteY6" fmla="*/ 9996 h 10000"/>
                <a:gd name="connsiteX7" fmla="*/ 7303 w 10457"/>
                <a:gd name="connsiteY7" fmla="*/ 1363 h 10000"/>
                <a:gd name="connsiteX8" fmla="*/ 7933 w 10457"/>
                <a:gd name="connsiteY8" fmla="*/ 7108 h 10000"/>
                <a:gd name="connsiteX9" fmla="*/ 8958 w 10457"/>
                <a:gd name="connsiteY9" fmla="*/ 4666 h 10000"/>
                <a:gd name="connsiteX10" fmla="*/ 9818 w 10457"/>
                <a:gd name="connsiteY10" fmla="*/ 6162 h 10000"/>
                <a:gd name="connsiteX11" fmla="*/ 10457 w 10457"/>
                <a:gd name="connsiteY11" fmla="*/ 5657 h 10000"/>
                <a:gd name="connsiteX12" fmla="*/ 457 w 10457"/>
                <a:gd name="connsiteY12" fmla="*/ 5756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82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82 h 10000"/>
                <a:gd name="connsiteX0" fmla="*/ 459 w 10453"/>
                <a:gd name="connsiteY0" fmla="*/ 5670 h 10000"/>
                <a:gd name="connsiteX1" fmla="*/ 1846 w 10453"/>
                <a:gd name="connsiteY1" fmla="*/ 5082 h 10000"/>
                <a:gd name="connsiteX2" fmla="*/ 3319 w 10453"/>
                <a:gd name="connsiteY2" fmla="*/ 6496 h 10000"/>
                <a:gd name="connsiteX3" fmla="*/ 4384 w 10453"/>
                <a:gd name="connsiteY3" fmla="*/ 2082 h 10000"/>
                <a:gd name="connsiteX4" fmla="*/ 5322 w 10453"/>
                <a:gd name="connsiteY4" fmla="*/ 9590 h 10000"/>
                <a:gd name="connsiteX5" fmla="*/ 6173 w 10453"/>
                <a:gd name="connsiteY5" fmla="*/ 1 h 10000"/>
                <a:gd name="connsiteX6" fmla="*/ 6801 w 10453"/>
                <a:gd name="connsiteY6" fmla="*/ 9996 h 10000"/>
                <a:gd name="connsiteX7" fmla="*/ 7299 w 10453"/>
                <a:gd name="connsiteY7" fmla="*/ 1363 h 10000"/>
                <a:gd name="connsiteX8" fmla="*/ 7929 w 10453"/>
                <a:gd name="connsiteY8" fmla="*/ 7108 h 10000"/>
                <a:gd name="connsiteX9" fmla="*/ 8954 w 10453"/>
                <a:gd name="connsiteY9" fmla="*/ 4666 h 10000"/>
                <a:gd name="connsiteX10" fmla="*/ 9814 w 10453"/>
                <a:gd name="connsiteY10" fmla="*/ 6162 h 10000"/>
                <a:gd name="connsiteX11" fmla="*/ 10453 w 10453"/>
                <a:gd name="connsiteY11" fmla="*/ 5657 h 10000"/>
                <a:gd name="connsiteX12" fmla="*/ 459 w 10453"/>
                <a:gd name="connsiteY12" fmla="*/ 5670 h 10000"/>
                <a:gd name="connsiteX0" fmla="*/ 0 w 9994"/>
                <a:gd name="connsiteY0" fmla="*/ 5670 h 10000"/>
                <a:gd name="connsiteX1" fmla="*/ 1387 w 9994"/>
                <a:gd name="connsiteY1" fmla="*/ 5082 h 10000"/>
                <a:gd name="connsiteX2" fmla="*/ 2860 w 9994"/>
                <a:gd name="connsiteY2" fmla="*/ 6496 h 10000"/>
                <a:gd name="connsiteX3" fmla="*/ 3925 w 9994"/>
                <a:gd name="connsiteY3" fmla="*/ 2082 h 10000"/>
                <a:gd name="connsiteX4" fmla="*/ 4863 w 9994"/>
                <a:gd name="connsiteY4" fmla="*/ 9590 h 10000"/>
                <a:gd name="connsiteX5" fmla="*/ 5714 w 9994"/>
                <a:gd name="connsiteY5" fmla="*/ 1 h 10000"/>
                <a:gd name="connsiteX6" fmla="*/ 6342 w 9994"/>
                <a:gd name="connsiteY6" fmla="*/ 9996 h 10000"/>
                <a:gd name="connsiteX7" fmla="*/ 6840 w 9994"/>
                <a:gd name="connsiteY7" fmla="*/ 1363 h 10000"/>
                <a:gd name="connsiteX8" fmla="*/ 7470 w 9994"/>
                <a:gd name="connsiteY8" fmla="*/ 7108 h 10000"/>
                <a:gd name="connsiteX9" fmla="*/ 8495 w 9994"/>
                <a:gd name="connsiteY9" fmla="*/ 4666 h 10000"/>
                <a:gd name="connsiteX10" fmla="*/ 9355 w 9994"/>
                <a:gd name="connsiteY10" fmla="*/ 6162 h 10000"/>
                <a:gd name="connsiteX11" fmla="*/ 9994 w 9994"/>
                <a:gd name="connsiteY11" fmla="*/ 5657 h 10000"/>
                <a:gd name="connsiteX12" fmla="*/ 0 w 9994"/>
                <a:gd name="connsiteY12" fmla="*/ 5670 h 10000"/>
                <a:gd name="connsiteX0" fmla="*/ 0 w 10000"/>
                <a:gd name="connsiteY0" fmla="*/ 5670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70 h 10000"/>
                <a:gd name="connsiteX0" fmla="*/ 0 w 10000"/>
                <a:gd name="connsiteY0" fmla="*/ 5645 h 10000"/>
                <a:gd name="connsiteX1" fmla="*/ 1388 w 10000"/>
                <a:gd name="connsiteY1" fmla="*/ 5082 h 10000"/>
                <a:gd name="connsiteX2" fmla="*/ 2862 w 10000"/>
                <a:gd name="connsiteY2" fmla="*/ 6496 h 10000"/>
                <a:gd name="connsiteX3" fmla="*/ 3927 w 10000"/>
                <a:gd name="connsiteY3" fmla="*/ 2082 h 10000"/>
                <a:gd name="connsiteX4" fmla="*/ 4866 w 10000"/>
                <a:gd name="connsiteY4" fmla="*/ 9590 h 10000"/>
                <a:gd name="connsiteX5" fmla="*/ 5717 w 10000"/>
                <a:gd name="connsiteY5" fmla="*/ 1 h 10000"/>
                <a:gd name="connsiteX6" fmla="*/ 6346 w 10000"/>
                <a:gd name="connsiteY6" fmla="*/ 9996 h 10000"/>
                <a:gd name="connsiteX7" fmla="*/ 6844 w 10000"/>
                <a:gd name="connsiteY7" fmla="*/ 1363 h 10000"/>
                <a:gd name="connsiteX8" fmla="*/ 7474 w 10000"/>
                <a:gd name="connsiteY8" fmla="*/ 7108 h 10000"/>
                <a:gd name="connsiteX9" fmla="*/ 8500 w 10000"/>
                <a:gd name="connsiteY9" fmla="*/ 4666 h 10000"/>
                <a:gd name="connsiteX10" fmla="*/ 9361 w 10000"/>
                <a:gd name="connsiteY10" fmla="*/ 6162 h 10000"/>
                <a:gd name="connsiteX11" fmla="*/ 10000 w 10000"/>
                <a:gd name="connsiteY11" fmla="*/ 5657 h 10000"/>
                <a:gd name="connsiteX12" fmla="*/ 0 w 10000"/>
                <a:gd name="connsiteY12" fmla="*/ 5645 h 10000"/>
                <a:gd name="connsiteX0" fmla="*/ 8612 w 8612"/>
                <a:gd name="connsiteY0" fmla="*/ 5657 h 10000"/>
                <a:gd name="connsiteX1" fmla="*/ 0 w 8612"/>
                <a:gd name="connsiteY1" fmla="*/ 5082 h 10000"/>
                <a:gd name="connsiteX2" fmla="*/ 1474 w 8612"/>
                <a:gd name="connsiteY2" fmla="*/ 6496 h 10000"/>
                <a:gd name="connsiteX3" fmla="*/ 2539 w 8612"/>
                <a:gd name="connsiteY3" fmla="*/ 2082 h 10000"/>
                <a:gd name="connsiteX4" fmla="*/ 3478 w 8612"/>
                <a:gd name="connsiteY4" fmla="*/ 9590 h 10000"/>
                <a:gd name="connsiteX5" fmla="*/ 4329 w 8612"/>
                <a:gd name="connsiteY5" fmla="*/ 1 h 10000"/>
                <a:gd name="connsiteX6" fmla="*/ 4958 w 8612"/>
                <a:gd name="connsiteY6" fmla="*/ 9996 h 10000"/>
                <a:gd name="connsiteX7" fmla="*/ 5456 w 8612"/>
                <a:gd name="connsiteY7" fmla="*/ 1363 h 10000"/>
                <a:gd name="connsiteX8" fmla="*/ 6086 w 8612"/>
                <a:gd name="connsiteY8" fmla="*/ 7108 h 10000"/>
                <a:gd name="connsiteX9" fmla="*/ 7112 w 8612"/>
                <a:gd name="connsiteY9" fmla="*/ 4666 h 10000"/>
                <a:gd name="connsiteX10" fmla="*/ 7973 w 8612"/>
                <a:gd name="connsiteY10" fmla="*/ 6162 h 10000"/>
                <a:gd name="connsiteX11" fmla="*/ 8612 w 8612"/>
                <a:gd name="connsiteY11" fmla="*/ 5657 h 10000"/>
                <a:gd name="connsiteX0" fmla="*/ 8288 w 8288"/>
                <a:gd name="connsiteY0" fmla="*/ 5657 h 10000"/>
                <a:gd name="connsiteX1" fmla="*/ 0 w 8288"/>
                <a:gd name="connsiteY1" fmla="*/ 6496 h 10000"/>
                <a:gd name="connsiteX2" fmla="*/ 1236 w 8288"/>
                <a:gd name="connsiteY2" fmla="*/ 2082 h 10000"/>
                <a:gd name="connsiteX3" fmla="*/ 2327 w 8288"/>
                <a:gd name="connsiteY3" fmla="*/ 9590 h 10000"/>
                <a:gd name="connsiteX4" fmla="*/ 3315 w 8288"/>
                <a:gd name="connsiteY4" fmla="*/ 1 h 10000"/>
                <a:gd name="connsiteX5" fmla="*/ 4045 w 8288"/>
                <a:gd name="connsiteY5" fmla="*/ 9996 h 10000"/>
                <a:gd name="connsiteX6" fmla="*/ 4623 w 8288"/>
                <a:gd name="connsiteY6" fmla="*/ 1363 h 10000"/>
                <a:gd name="connsiteX7" fmla="*/ 5355 w 8288"/>
                <a:gd name="connsiteY7" fmla="*/ 7108 h 10000"/>
                <a:gd name="connsiteX8" fmla="*/ 6546 w 8288"/>
                <a:gd name="connsiteY8" fmla="*/ 4666 h 10000"/>
                <a:gd name="connsiteX9" fmla="*/ 7546 w 8288"/>
                <a:gd name="connsiteY9" fmla="*/ 6162 h 10000"/>
                <a:gd name="connsiteX10" fmla="*/ 8288 w 8288"/>
                <a:gd name="connsiteY10" fmla="*/ 5657 h 10000"/>
                <a:gd name="connsiteX0" fmla="*/ 8509 w 8509"/>
                <a:gd name="connsiteY0" fmla="*/ 5657 h 10000"/>
                <a:gd name="connsiteX1" fmla="*/ 0 w 8509"/>
                <a:gd name="connsiteY1" fmla="*/ 2082 h 10000"/>
                <a:gd name="connsiteX2" fmla="*/ 1317 w 8509"/>
                <a:gd name="connsiteY2" fmla="*/ 9590 h 10000"/>
                <a:gd name="connsiteX3" fmla="*/ 2509 w 8509"/>
                <a:gd name="connsiteY3" fmla="*/ 1 h 10000"/>
                <a:gd name="connsiteX4" fmla="*/ 3390 w 8509"/>
                <a:gd name="connsiteY4" fmla="*/ 9996 h 10000"/>
                <a:gd name="connsiteX5" fmla="*/ 4087 w 8509"/>
                <a:gd name="connsiteY5" fmla="*/ 1363 h 10000"/>
                <a:gd name="connsiteX6" fmla="*/ 4970 w 8509"/>
                <a:gd name="connsiteY6" fmla="*/ 7108 h 10000"/>
                <a:gd name="connsiteX7" fmla="*/ 6407 w 8509"/>
                <a:gd name="connsiteY7" fmla="*/ 4666 h 10000"/>
                <a:gd name="connsiteX8" fmla="*/ 7614 w 8509"/>
                <a:gd name="connsiteY8" fmla="*/ 6162 h 10000"/>
                <a:gd name="connsiteX9" fmla="*/ 8509 w 8509"/>
                <a:gd name="connsiteY9" fmla="*/ 5657 h 10000"/>
                <a:gd name="connsiteX0" fmla="*/ 8452 w 8452"/>
                <a:gd name="connsiteY0" fmla="*/ 5657 h 10000"/>
                <a:gd name="connsiteX1" fmla="*/ 0 w 8452"/>
                <a:gd name="connsiteY1" fmla="*/ 9590 h 10000"/>
                <a:gd name="connsiteX2" fmla="*/ 1401 w 8452"/>
                <a:gd name="connsiteY2" fmla="*/ 1 h 10000"/>
                <a:gd name="connsiteX3" fmla="*/ 2436 w 8452"/>
                <a:gd name="connsiteY3" fmla="*/ 9996 h 10000"/>
                <a:gd name="connsiteX4" fmla="*/ 3255 w 8452"/>
                <a:gd name="connsiteY4" fmla="*/ 1363 h 10000"/>
                <a:gd name="connsiteX5" fmla="*/ 4293 w 8452"/>
                <a:gd name="connsiteY5" fmla="*/ 7108 h 10000"/>
                <a:gd name="connsiteX6" fmla="*/ 5982 w 8452"/>
                <a:gd name="connsiteY6" fmla="*/ 4666 h 10000"/>
                <a:gd name="connsiteX7" fmla="*/ 7400 w 8452"/>
                <a:gd name="connsiteY7" fmla="*/ 6162 h 10000"/>
                <a:gd name="connsiteX8" fmla="*/ 8452 w 8452"/>
                <a:gd name="connsiteY8" fmla="*/ 5657 h 10000"/>
                <a:gd name="connsiteX0" fmla="*/ 9083 w 9423"/>
                <a:gd name="connsiteY0" fmla="*/ 6162 h 10000"/>
                <a:gd name="connsiteX1" fmla="*/ 328 w 9423"/>
                <a:gd name="connsiteY1" fmla="*/ 9590 h 10000"/>
                <a:gd name="connsiteX2" fmla="*/ 1986 w 9423"/>
                <a:gd name="connsiteY2" fmla="*/ 1 h 10000"/>
                <a:gd name="connsiteX3" fmla="*/ 3210 w 9423"/>
                <a:gd name="connsiteY3" fmla="*/ 9996 h 10000"/>
                <a:gd name="connsiteX4" fmla="*/ 4179 w 9423"/>
                <a:gd name="connsiteY4" fmla="*/ 1363 h 10000"/>
                <a:gd name="connsiteX5" fmla="*/ 5407 w 9423"/>
                <a:gd name="connsiteY5" fmla="*/ 7108 h 10000"/>
                <a:gd name="connsiteX6" fmla="*/ 7406 w 9423"/>
                <a:gd name="connsiteY6" fmla="*/ 4666 h 10000"/>
                <a:gd name="connsiteX7" fmla="*/ 9083 w 9423"/>
                <a:gd name="connsiteY7" fmla="*/ 6162 h 10000"/>
                <a:gd name="connsiteX0" fmla="*/ 7750 w 7946"/>
                <a:gd name="connsiteY0" fmla="*/ 4666 h 10000"/>
                <a:gd name="connsiteX1" fmla="*/ 239 w 7946"/>
                <a:gd name="connsiteY1" fmla="*/ 9590 h 10000"/>
                <a:gd name="connsiteX2" fmla="*/ 1999 w 7946"/>
                <a:gd name="connsiteY2" fmla="*/ 1 h 10000"/>
                <a:gd name="connsiteX3" fmla="*/ 3298 w 7946"/>
                <a:gd name="connsiteY3" fmla="*/ 9996 h 10000"/>
                <a:gd name="connsiteX4" fmla="*/ 4326 w 7946"/>
                <a:gd name="connsiteY4" fmla="*/ 1363 h 10000"/>
                <a:gd name="connsiteX5" fmla="*/ 5629 w 7946"/>
                <a:gd name="connsiteY5" fmla="*/ 7108 h 10000"/>
                <a:gd name="connsiteX6" fmla="*/ 7750 w 7946"/>
                <a:gd name="connsiteY6" fmla="*/ 4666 h 10000"/>
                <a:gd name="connsiteX0" fmla="*/ 7084 w 7084"/>
                <a:gd name="connsiteY0" fmla="*/ 7108 h 10000"/>
                <a:gd name="connsiteX1" fmla="*/ 301 w 7084"/>
                <a:gd name="connsiteY1" fmla="*/ 9590 h 10000"/>
                <a:gd name="connsiteX2" fmla="*/ 2516 w 7084"/>
                <a:gd name="connsiteY2" fmla="*/ 1 h 10000"/>
                <a:gd name="connsiteX3" fmla="*/ 4151 w 7084"/>
                <a:gd name="connsiteY3" fmla="*/ 9996 h 10000"/>
                <a:gd name="connsiteX4" fmla="*/ 5444 w 7084"/>
                <a:gd name="connsiteY4" fmla="*/ 1363 h 10000"/>
                <a:gd name="connsiteX5" fmla="*/ 7084 w 7084"/>
                <a:gd name="connsiteY5" fmla="*/ 7108 h 10000"/>
                <a:gd name="connsiteX0" fmla="*/ 7685 w 7685"/>
                <a:gd name="connsiteY0" fmla="*/ 1363 h 10000"/>
                <a:gd name="connsiteX1" fmla="*/ 425 w 7685"/>
                <a:gd name="connsiteY1" fmla="*/ 9590 h 10000"/>
                <a:gd name="connsiteX2" fmla="*/ 3552 w 7685"/>
                <a:gd name="connsiteY2" fmla="*/ 1 h 10000"/>
                <a:gd name="connsiteX3" fmla="*/ 5860 w 7685"/>
                <a:gd name="connsiteY3" fmla="*/ 9996 h 10000"/>
                <a:gd name="connsiteX4" fmla="*/ 7685 w 7685"/>
                <a:gd name="connsiteY4" fmla="*/ 1363 h 10000"/>
                <a:gd name="connsiteX0" fmla="*/ 7624 w 7624"/>
                <a:gd name="connsiteY0" fmla="*/ 9996 h 11032"/>
                <a:gd name="connsiteX1" fmla="*/ 552 w 7624"/>
                <a:gd name="connsiteY1" fmla="*/ 9590 h 11032"/>
                <a:gd name="connsiteX2" fmla="*/ 4621 w 7624"/>
                <a:gd name="connsiteY2" fmla="*/ 1 h 11032"/>
                <a:gd name="connsiteX3" fmla="*/ 7624 w 7624"/>
                <a:gd name="connsiteY3" fmla="*/ 9996 h 11032"/>
                <a:gd name="connsiteX0" fmla="*/ 7831 w 7831"/>
                <a:gd name="connsiteY0" fmla="*/ 5147 h 8886"/>
                <a:gd name="connsiteX1" fmla="*/ 27 w 7831"/>
                <a:gd name="connsiteY1" fmla="*/ 8737 h 8886"/>
                <a:gd name="connsiteX2" fmla="*/ 5364 w 7831"/>
                <a:gd name="connsiteY2" fmla="*/ 45 h 8886"/>
                <a:gd name="connsiteX3" fmla="*/ 7831 w 7831"/>
                <a:gd name="connsiteY3" fmla="*/ 5147 h 8886"/>
                <a:gd name="connsiteX0" fmla="*/ 7410 w 7527"/>
                <a:gd name="connsiteY0" fmla="*/ 5742 h 6504"/>
                <a:gd name="connsiteX1" fmla="*/ 54 w 7527"/>
                <a:gd name="connsiteY1" fmla="*/ 5820 h 6504"/>
                <a:gd name="connsiteX2" fmla="*/ 4260 w 7527"/>
                <a:gd name="connsiteY2" fmla="*/ 1 h 6504"/>
                <a:gd name="connsiteX3" fmla="*/ 7410 w 7527"/>
                <a:gd name="connsiteY3" fmla="*/ 5742 h 6504"/>
                <a:gd name="connsiteX0" fmla="*/ 9844 w 9999"/>
                <a:gd name="connsiteY0" fmla="*/ 8827 h 8947"/>
                <a:gd name="connsiteX1" fmla="*/ 71 w 9999"/>
                <a:gd name="connsiteY1" fmla="*/ 8947 h 8947"/>
                <a:gd name="connsiteX2" fmla="*/ 5659 w 9999"/>
                <a:gd name="connsiteY2" fmla="*/ 1 h 8947"/>
                <a:gd name="connsiteX3" fmla="*/ 9844 w 9999"/>
                <a:gd name="connsiteY3" fmla="*/ 8827 h 8947"/>
                <a:gd name="connsiteX0" fmla="*/ 9469 w 9636"/>
                <a:gd name="connsiteY0" fmla="*/ 9936 h 10724"/>
                <a:gd name="connsiteX1" fmla="*/ 60 w 9636"/>
                <a:gd name="connsiteY1" fmla="*/ 10000 h 10724"/>
                <a:gd name="connsiteX2" fmla="*/ 5649 w 9636"/>
                <a:gd name="connsiteY2" fmla="*/ 1 h 10724"/>
                <a:gd name="connsiteX3" fmla="*/ 9469 w 9636"/>
                <a:gd name="connsiteY3" fmla="*/ 9936 h 10724"/>
                <a:gd name="connsiteX0" fmla="*/ 9602 w 9763"/>
                <a:gd name="connsiteY0" fmla="*/ 9265 h 10419"/>
                <a:gd name="connsiteX1" fmla="*/ 64 w 9763"/>
                <a:gd name="connsiteY1" fmla="*/ 9259 h 10419"/>
                <a:gd name="connsiteX2" fmla="*/ 5637 w 9763"/>
                <a:gd name="connsiteY2" fmla="*/ 1 h 10419"/>
                <a:gd name="connsiteX3" fmla="*/ 9602 w 9763"/>
                <a:gd name="connsiteY3" fmla="*/ 9265 h 10419"/>
                <a:gd name="connsiteX0" fmla="*/ 9595 w 9769"/>
                <a:gd name="connsiteY0" fmla="*/ 8850 h 9977"/>
                <a:gd name="connsiteX1" fmla="*/ 59 w 9769"/>
                <a:gd name="connsiteY1" fmla="*/ 8887 h 9977"/>
                <a:gd name="connsiteX2" fmla="*/ 5767 w 9769"/>
                <a:gd name="connsiteY2" fmla="*/ 1 h 9977"/>
                <a:gd name="connsiteX3" fmla="*/ 9595 w 9769"/>
                <a:gd name="connsiteY3" fmla="*/ 8850 h 9977"/>
                <a:gd name="connsiteX0" fmla="*/ 9822 w 9999"/>
                <a:gd name="connsiteY0" fmla="*/ 8870 h 8907"/>
                <a:gd name="connsiteX1" fmla="*/ 60 w 9999"/>
                <a:gd name="connsiteY1" fmla="*/ 8907 h 8907"/>
                <a:gd name="connsiteX2" fmla="*/ 5903 w 9999"/>
                <a:gd name="connsiteY2" fmla="*/ 1 h 8907"/>
                <a:gd name="connsiteX3" fmla="*/ 9822 w 9999"/>
                <a:gd name="connsiteY3" fmla="*/ 8870 h 8907"/>
                <a:gd name="connsiteX0" fmla="*/ 9829 w 9992"/>
                <a:gd name="connsiteY0" fmla="*/ 9840 h 11093"/>
                <a:gd name="connsiteX1" fmla="*/ 66 w 9992"/>
                <a:gd name="connsiteY1" fmla="*/ 9882 h 11093"/>
                <a:gd name="connsiteX2" fmla="*/ 5751 w 9992"/>
                <a:gd name="connsiteY2" fmla="*/ 1 h 11093"/>
                <a:gd name="connsiteX3" fmla="*/ 9829 w 9992"/>
                <a:gd name="connsiteY3" fmla="*/ 9840 h 11093"/>
                <a:gd name="connsiteX0" fmla="*/ 9837 w 10000"/>
                <a:gd name="connsiteY0" fmla="*/ 8870 h 8908"/>
                <a:gd name="connsiteX1" fmla="*/ 66 w 10000"/>
                <a:gd name="connsiteY1" fmla="*/ 8908 h 8908"/>
                <a:gd name="connsiteX2" fmla="*/ 5756 w 10000"/>
                <a:gd name="connsiteY2" fmla="*/ 1 h 8908"/>
                <a:gd name="connsiteX3" fmla="*/ 9837 w 10000"/>
                <a:gd name="connsiteY3" fmla="*/ 8870 h 8908"/>
                <a:gd name="connsiteX0" fmla="*/ 9798 w 9961"/>
                <a:gd name="connsiteY0" fmla="*/ 9957 h 10729"/>
                <a:gd name="connsiteX1" fmla="*/ 27 w 9961"/>
                <a:gd name="connsiteY1" fmla="*/ 10000 h 10729"/>
                <a:gd name="connsiteX2" fmla="*/ 5717 w 9961"/>
                <a:gd name="connsiteY2" fmla="*/ 1 h 10729"/>
                <a:gd name="connsiteX3" fmla="*/ 9798 w 9961"/>
                <a:gd name="connsiteY3" fmla="*/ 9957 h 10729"/>
                <a:gd name="connsiteX0" fmla="*/ 10071 w 10235"/>
                <a:gd name="connsiteY0" fmla="*/ 9280 h 9605"/>
                <a:gd name="connsiteX1" fmla="*/ 262 w 10235"/>
                <a:gd name="connsiteY1" fmla="*/ 9321 h 9605"/>
                <a:gd name="connsiteX2" fmla="*/ 5974 w 10235"/>
                <a:gd name="connsiteY2" fmla="*/ 1 h 9605"/>
                <a:gd name="connsiteX3" fmla="*/ 10071 w 10235"/>
                <a:gd name="connsiteY3" fmla="*/ 9280 h 9605"/>
                <a:gd name="connsiteX0" fmla="*/ 9840 w 10000"/>
                <a:gd name="connsiteY0" fmla="*/ 9662 h 9999"/>
                <a:gd name="connsiteX1" fmla="*/ 256 w 10000"/>
                <a:gd name="connsiteY1" fmla="*/ 9704 h 9999"/>
                <a:gd name="connsiteX2" fmla="*/ 5837 w 10000"/>
                <a:gd name="connsiteY2" fmla="*/ 1 h 9999"/>
                <a:gd name="connsiteX3" fmla="*/ 9840 w 10000"/>
                <a:gd name="connsiteY3" fmla="*/ 9662 h 9999"/>
                <a:gd name="connsiteX0" fmla="*/ 9840 w 10000"/>
                <a:gd name="connsiteY0" fmla="*/ 9663 h 10000"/>
                <a:gd name="connsiteX1" fmla="*/ 256 w 10000"/>
                <a:gd name="connsiteY1" fmla="*/ 9705 h 10000"/>
                <a:gd name="connsiteX2" fmla="*/ 5837 w 10000"/>
                <a:gd name="connsiteY2" fmla="*/ 1 h 10000"/>
                <a:gd name="connsiteX3" fmla="*/ 9840 w 10000"/>
                <a:gd name="connsiteY3" fmla="*/ 9663 h 10000"/>
                <a:gd name="connsiteX0" fmla="*/ 9840 w 10000"/>
                <a:gd name="connsiteY0" fmla="*/ 9663 h 9705"/>
                <a:gd name="connsiteX1" fmla="*/ 256 w 10000"/>
                <a:gd name="connsiteY1" fmla="*/ 9705 h 9705"/>
                <a:gd name="connsiteX2" fmla="*/ 5837 w 10000"/>
                <a:gd name="connsiteY2" fmla="*/ 1 h 9705"/>
                <a:gd name="connsiteX3" fmla="*/ 9840 w 10000"/>
                <a:gd name="connsiteY3" fmla="*/ 9663 h 9705"/>
                <a:gd name="connsiteX0" fmla="*/ 9840 w 10000"/>
                <a:gd name="connsiteY0" fmla="*/ 9981 h 10000"/>
                <a:gd name="connsiteX1" fmla="*/ 256 w 10000"/>
                <a:gd name="connsiteY1" fmla="*/ 10000 h 10000"/>
                <a:gd name="connsiteX2" fmla="*/ 5837 w 10000"/>
                <a:gd name="connsiteY2" fmla="*/ 1 h 10000"/>
                <a:gd name="connsiteX3" fmla="*/ 9840 w 10000"/>
                <a:gd name="connsiteY3" fmla="*/ 9981 h 10000"/>
                <a:gd name="connsiteX0" fmla="*/ 9840 w 9840"/>
                <a:gd name="connsiteY0" fmla="*/ 9981 h 10000"/>
                <a:gd name="connsiteX1" fmla="*/ 256 w 9840"/>
                <a:gd name="connsiteY1" fmla="*/ 10000 h 10000"/>
                <a:gd name="connsiteX2" fmla="*/ 5837 w 9840"/>
                <a:gd name="connsiteY2" fmla="*/ 1 h 10000"/>
                <a:gd name="connsiteX3" fmla="*/ 9840 w 9840"/>
                <a:gd name="connsiteY3" fmla="*/ 9981 h 10000"/>
                <a:gd name="connsiteX0" fmla="*/ 10000 w 10000"/>
                <a:gd name="connsiteY0" fmla="*/ 9981 h 10000"/>
                <a:gd name="connsiteX1" fmla="*/ 260 w 10000"/>
                <a:gd name="connsiteY1" fmla="*/ 10000 h 10000"/>
                <a:gd name="connsiteX2" fmla="*/ 5932 w 10000"/>
                <a:gd name="connsiteY2" fmla="*/ 1 h 10000"/>
                <a:gd name="connsiteX3" fmla="*/ 10000 w 10000"/>
                <a:gd name="connsiteY3" fmla="*/ 9981 h 10000"/>
                <a:gd name="connsiteX0" fmla="*/ 9740 w 9740"/>
                <a:gd name="connsiteY0" fmla="*/ 9981 h 10000"/>
                <a:gd name="connsiteX1" fmla="*/ 0 w 9740"/>
                <a:gd name="connsiteY1" fmla="*/ 10000 h 10000"/>
                <a:gd name="connsiteX2" fmla="*/ 5672 w 9740"/>
                <a:gd name="connsiteY2" fmla="*/ 1 h 10000"/>
                <a:gd name="connsiteX3" fmla="*/ 9740 w 9740"/>
                <a:gd name="connsiteY3" fmla="*/ 9981 h 10000"/>
              </a:gdLst>
              <a:ahLst/>
              <a:cxnLst>
                <a:cxn ang="0">
                  <a:pos x="connsiteX0" y="connsiteY0"/>
                </a:cxn>
                <a:cxn ang="0">
                  <a:pos x="connsiteX1" y="connsiteY1"/>
                </a:cxn>
                <a:cxn ang="0">
                  <a:pos x="connsiteX2" y="connsiteY2"/>
                </a:cxn>
                <a:cxn ang="0">
                  <a:pos x="connsiteX3" y="connsiteY3"/>
                </a:cxn>
              </a:cxnLst>
              <a:rect l="l" t="t" r="r" b="b"/>
              <a:pathLst>
                <a:path w="9740" h="10000">
                  <a:moveTo>
                    <a:pt x="9740" y="9981"/>
                  </a:moveTo>
                  <a:lnTo>
                    <a:pt x="0" y="10000"/>
                  </a:lnTo>
                  <a:cubicBezTo>
                    <a:pt x="540" y="8733"/>
                    <a:pt x="4049" y="4"/>
                    <a:pt x="5672" y="1"/>
                  </a:cubicBezTo>
                  <a:cubicBezTo>
                    <a:pt x="7295" y="-2"/>
                    <a:pt x="9258" y="8436"/>
                    <a:pt x="9740" y="9981"/>
                  </a:cubicBezTo>
                  <a:close/>
                </a:path>
              </a:pathLst>
            </a:custGeom>
            <a:solidFill>
              <a:srgbClr val="00B0F0">
                <a:alpha val="50000"/>
              </a:srgbClr>
            </a:solidFill>
            <a:ln w="6350">
              <a:solidFill>
                <a:srgbClr val="00B0F0"/>
              </a:solidFill>
              <a:round/>
              <a:headEnd type="none"/>
              <a:tailEnd type="arrow"/>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cxnSp>
          <p:nvCxnSpPr>
            <p:cNvPr id="180" name="Straight Arrow Connector 179">
              <a:extLst>
                <a:ext uri="{FF2B5EF4-FFF2-40B4-BE49-F238E27FC236}">
                  <a16:creationId xmlns:a16="http://schemas.microsoft.com/office/drawing/2014/main" id="{E070421B-45D0-2021-B2C2-0F94E66C1881}"/>
                </a:ext>
              </a:extLst>
            </p:cNvPr>
            <p:cNvCxnSpPr/>
            <p:nvPr/>
          </p:nvCxnSpPr>
          <p:spPr>
            <a:xfrm flipV="1">
              <a:off x="8773654" y="3965818"/>
              <a:ext cx="0" cy="869097"/>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85" name="Group 184">
            <a:extLst>
              <a:ext uri="{FF2B5EF4-FFF2-40B4-BE49-F238E27FC236}">
                <a16:creationId xmlns:a16="http://schemas.microsoft.com/office/drawing/2014/main" id="{744AA1A7-54B2-0656-EA88-FCD62A6E0CC6}"/>
              </a:ext>
            </a:extLst>
          </p:cNvPr>
          <p:cNvGrpSpPr/>
          <p:nvPr/>
        </p:nvGrpSpPr>
        <p:grpSpPr>
          <a:xfrm flipH="1">
            <a:off x="7560388" y="1694657"/>
            <a:ext cx="3248203" cy="2794575"/>
            <a:chOff x="1528335" y="1369804"/>
            <a:chExt cx="3248203" cy="2794575"/>
          </a:xfrm>
        </p:grpSpPr>
        <p:pic>
          <p:nvPicPr>
            <p:cNvPr id="186" name="Picture 185">
              <a:extLst>
                <a:ext uri="{FF2B5EF4-FFF2-40B4-BE49-F238E27FC236}">
                  <a16:creationId xmlns:a16="http://schemas.microsoft.com/office/drawing/2014/main" id="{290484C4-D85C-BAF1-41F3-2490472CDE17}"/>
                </a:ext>
              </a:extLst>
            </p:cNvPr>
            <p:cNvPicPr>
              <a:picLocks noChangeAspect="1"/>
            </p:cNvPicPr>
            <p:nvPr/>
          </p:nvPicPr>
          <p:blipFill rotWithShape="1">
            <a:blip r:embed="rId3"/>
            <a:srcRect l="-2" r="156"/>
            <a:stretch/>
          </p:blipFill>
          <p:spPr>
            <a:xfrm>
              <a:off x="1629245" y="1650871"/>
              <a:ext cx="2180755" cy="802811"/>
            </a:xfrm>
            <a:prstGeom prst="rect">
              <a:avLst/>
            </a:prstGeom>
            <a:ln w="19050">
              <a:solidFill>
                <a:srgbClr val="000000"/>
              </a:solidFill>
            </a:ln>
          </p:spPr>
        </p:pic>
        <p:cxnSp>
          <p:nvCxnSpPr>
            <p:cNvPr id="187" name="Elbow Connector 8">
              <a:extLst>
                <a:ext uri="{FF2B5EF4-FFF2-40B4-BE49-F238E27FC236}">
                  <a16:creationId xmlns:a16="http://schemas.microsoft.com/office/drawing/2014/main" id="{28271432-FD7E-A8CC-9FDE-A7376A7D5DCD}"/>
                </a:ext>
              </a:extLst>
            </p:cNvPr>
            <p:cNvCxnSpPr>
              <a:cxnSpLocks/>
              <a:endCxn id="186" idx="3"/>
            </p:cNvCxnSpPr>
            <p:nvPr/>
          </p:nvCxnSpPr>
          <p:spPr>
            <a:xfrm rot="10800000" flipV="1">
              <a:off x="3810001" y="1505797"/>
              <a:ext cx="966537" cy="546480"/>
            </a:xfrm>
            <a:prstGeom prst="bentConnector3">
              <a:avLst/>
            </a:prstGeom>
            <a:ln w="19050">
              <a:solidFill>
                <a:srgbClr val="C0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188" name="TextBox 187">
              <a:extLst>
                <a:ext uri="{FF2B5EF4-FFF2-40B4-BE49-F238E27FC236}">
                  <a16:creationId xmlns:a16="http://schemas.microsoft.com/office/drawing/2014/main" id="{64E5A922-4B69-FA26-A37A-548BFDC65E36}"/>
                </a:ext>
              </a:extLst>
            </p:cNvPr>
            <p:cNvSpPr txBox="1"/>
            <p:nvPr/>
          </p:nvSpPr>
          <p:spPr>
            <a:xfrm>
              <a:off x="1738852" y="1369804"/>
              <a:ext cx="15080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Flexible Pulse Divider</a:t>
              </a:r>
            </a:p>
          </p:txBody>
        </p:sp>
        <p:grpSp>
          <p:nvGrpSpPr>
            <p:cNvPr id="189" name="Group 188">
              <a:extLst>
                <a:ext uri="{FF2B5EF4-FFF2-40B4-BE49-F238E27FC236}">
                  <a16:creationId xmlns:a16="http://schemas.microsoft.com/office/drawing/2014/main" id="{48F908A3-0958-1DB8-F5C3-F380700765F4}"/>
                </a:ext>
              </a:extLst>
            </p:cNvPr>
            <p:cNvGrpSpPr/>
            <p:nvPr/>
          </p:nvGrpSpPr>
          <p:grpSpPr>
            <a:xfrm>
              <a:off x="1528335" y="2714984"/>
              <a:ext cx="2281666" cy="1449395"/>
              <a:chOff x="1528335" y="2578291"/>
              <a:chExt cx="2281666" cy="1449395"/>
            </a:xfrm>
          </p:grpSpPr>
          <p:pic>
            <p:nvPicPr>
              <p:cNvPr id="191" name="Picture 190">
                <a:extLst>
                  <a:ext uri="{FF2B5EF4-FFF2-40B4-BE49-F238E27FC236}">
                    <a16:creationId xmlns:a16="http://schemas.microsoft.com/office/drawing/2014/main" id="{91F5862F-D754-32BE-52CD-994AD27400DD}"/>
                  </a:ext>
                </a:extLst>
              </p:cNvPr>
              <p:cNvPicPr>
                <a:picLocks noChangeAspect="1"/>
              </p:cNvPicPr>
              <p:nvPr/>
            </p:nvPicPr>
            <p:blipFill rotWithShape="1">
              <a:blip r:embed="rId4"/>
              <a:srcRect l="23471" t="28706" r="43327" b="39489"/>
              <a:stretch>
                <a:fillRect/>
              </a:stretch>
            </p:blipFill>
            <p:spPr>
              <a:xfrm>
                <a:off x="2766314" y="3439682"/>
                <a:ext cx="818400" cy="588004"/>
              </a:xfrm>
              <a:prstGeom prst="rect">
                <a:avLst/>
              </a:prstGeom>
            </p:spPr>
          </p:pic>
          <p:grpSp>
            <p:nvGrpSpPr>
              <p:cNvPr id="192" name="Group 191">
                <a:extLst>
                  <a:ext uri="{FF2B5EF4-FFF2-40B4-BE49-F238E27FC236}">
                    <a16:creationId xmlns:a16="http://schemas.microsoft.com/office/drawing/2014/main" id="{313F17B2-A72B-8D9F-8246-33B58C418F27}"/>
                  </a:ext>
                </a:extLst>
              </p:cNvPr>
              <p:cNvGrpSpPr/>
              <p:nvPr/>
            </p:nvGrpSpPr>
            <p:grpSpPr>
              <a:xfrm>
                <a:off x="1854205" y="2692151"/>
                <a:ext cx="741571" cy="233235"/>
                <a:chOff x="6084451" y="3301151"/>
                <a:chExt cx="1093460" cy="253311"/>
              </a:xfrm>
            </p:grpSpPr>
            <p:sp>
              <p:nvSpPr>
                <p:cNvPr id="205" name="Freeform 353">
                  <a:extLst>
                    <a:ext uri="{FF2B5EF4-FFF2-40B4-BE49-F238E27FC236}">
                      <a16:creationId xmlns:a16="http://schemas.microsoft.com/office/drawing/2014/main" id="{F34BAD2E-97D3-6708-0202-C95CF3D58178}"/>
                    </a:ext>
                  </a:extLst>
                </p:cNvPr>
                <p:cNvSpPr>
                  <a:spLocks/>
                </p:cNvSpPr>
                <p:nvPr/>
              </p:nvSpPr>
              <p:spPr bwMode="auto">
                <a:xfrm flipH="1">
                  <a:off x="6223556" y="3302340"/>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206" name="Freeform 354">
                  <a:extLst>
                    <a:ext uri="{FF2B5EF4-FFF2-40B4-BE49-F238E27FC236}">
                      <a16:creationId xmlns:a16="http://schemas.microsoft.com/office/drawing/2014/main" id="{A72FE488-B86A-3E21-C078-E63D788A2F1C}"/>
                    </a:ext>
                  </a:extLst>
                </p:cNvPr>
                <p:cNvSpPr>
                  <a:spLocks/>
                </p:cNvSpPr>
                <p:nvPr/>
              </p:nvSpPr>
              <p:spPr bwMode="auto">
                <a:xfrm flipH="1">
                  <a:off x="6362661" y="3302340"/>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207" name="Freeform 355">
                  <a:extLst>
                    <a:ext uri="{FF2B5EF4-FFF2-40B4-BE49-F238E27FC236}">
                      <a16:creationId xmlns:a16="http://schemas.microsoft.com/office/drawing/2014/main" id="{B586304F-BF05-AA9D-6F16-7E6B27DCAF77}"/>
                    </a:ext>
                  </a:extLst>
                </p:cNvPr>
                <p:cNvSpPr>
                  <a:spLocks/>
                </p:cNvSpPr>
                <p:nvPr/>
              </p:nvSpPr>
              <p:spPr bwMode="auto">
                <a:xfrm flipH="1">
                  <a:off x="6501766" y="3301745"/>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208" name="Freeform 356">
                  <a:extLst>
                    <a:ext uri="{FF2B5EF4-FFF2-40B4-BE49-F238E27FC236}">
                      <a16:creationId xmlns:a16="http://schemas.microsoft.com/office/drawing/2014/main" id="{60A7A967-3A4D-0FB7-EEE0-02C6BD02D0EF}"/>
                    </a:ext>
                  </a:extLst>
                </p:cNvPr>
                <p:cNvSpPr>
                  <a:spLocks/>
                </p:cNvSpPr>
                <p:nvPr/>
              </p:nvSpPr>
              <p:spPr bwMode="auto">
                <a:xfrm flipH="1">
                  <a:off x="6084451" y="3301151"/>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209" name="Freeform 357">
                  <a:extLst>
                    <a:ext uri="{FF2B5EF4-FFF2-40B4-BE49-F238E27FC236}">
                      <a16:creationId xmlns:a16="http://schemas.microsoft.com/office/drawing/2014/main" id="{1A386411-D273-4289-C46D-E2498989BCEE}"/>
                    </a:ext>
                  </a:extLst>
                </p:cNvPr>
                <p:cNvSpPr>
                  <a:spLocks/>
                </p:cNvSpPr>
                <p:nvPr/>
              </p:nvSpPr>
              <p:spPr bwMode="auto">
                <a:xfrm flipH="1">
                  <a:off x="6640871" y="3301745"/>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210" name="Freeform 358">
                  <a:extLst>
                    <a:ext uri="{FF2B5EF4-FFF2-40B4-BE49-F238E27FC236}">
                      <a16:creationId xmlns:a16="http://schemas.microsoft.com/office/drawing/2014/main" id="{6E1A89E8-BCD4-D003-4AB2-3BB88FFFDE7E}"/>
                    </a:ext>
                  </a:extLst>
                </p:cNvPr>
                <p:cNvSpPr>
                  <a:spLocks/>
                </p:cNvSpPr>
                <p:nvPr/>
              </p:nvSpPr>
              <p:spPr bwMode="auto">
                <a:xfrm flipH="1">
                  <a:off x="6779976" y="3301151"/>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211" name="Freeform 359">
                  <a:extLst>
                    <a:ext uri="{FF2B5EF4-FFF2-40B4-BE49-F238E27FC236}">
                      <a16:creationId xmlns:a16="http://schemas.microsoft.com/office/drawing/2014/main" id="{6565B5DB-5656-8935-023F-BBF183A31E83}"/>
                    </a:ext>
                  </a:extLst>
                </p:cNvPr>
                <p:cNvSpPr>
                  <a:spLocks/>
                </p:cNvSpPr>
                <p:nvPr/>
              </p:nvSpPr>
              <p:spPr bwMode="auto">
                <a:xfrm flipH="1">
                  <a:off x="6919081" y="3301745"/>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212" name="Freeform 360">
                  <a:extLst>
                    <a:ext uri="{FF2B5EF4-FFF2-40B4-BE49-F238E27FC236}">
                      <a16:creationId xmlns:a16="http://schemas.microsoft.com/office/drawing/2014/main" id="{90D02591-CE27-26B3-EB86-9C69D8A14228}"/>
                    </a:ext>
                  </a:extLst>
                </p:cNvPr>
                <p:cNvSpPr>
                  <a:spLocks/>
                </p:cNvSpPr>
                <p:nvPr/>
              </p:nvSpPr>
              <p:spPr bwMode="auto">
                <a:xfrm flipH="1">
                  <a:off x="7058183" y="3302340"/>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93" name="Group 192">
                <a:extLst>
                  <a:ext uri="{FF2B5EF4-FFF2-40B4-BE49-F238E27FC236}">
                    <a16:creationId xmlns:a16="http://schemas.microsoft.com/office/drawing/2014/main" id="{51E8B59A-1F97-1DE4-EBE7-8CB13A6EF9AB}"/>
                  </a:ext>
                </a:extLst>
              </p:cNvPr>
              <p:cNvGrpSpPr/>
              <p:nvPr/>
            </p:nvGrpSpPr>
            <p:grpSpPr>
              <a:xfrm>
                <a:off x="1839762" y="3586672"/>
                <a:ext cx="741571" cy="233235"/>
                <a:chOff x="6084451" y="3301151"/>
                <a:chExt cx="1093460" cy="253311"/>
              </a:xfrm>
            </p:grpSpPr>
            <p:sp>
              <p:nvSpPr>
                <p:cNvPr id="197" name="Freeform 353">
                  <a:extLst>
                    <a:ext uri="{FF2B5EF4-FFF2-40B4-BE49-F238E27FC236}">
                      <a16:creationId xmlns:a16="http://schemas.microsoft.com/office/drawing/2014/main" id="{3994CEF7-FFBC-F22B-6457-4F361F2E918B}"/>
                    </a:ext>
                  </a:extLst>
                </p:cNvPr>
                <p:cNvSpPr>
                  <a:spLocks/>
                </p:cNvSpPr>
                <p:nvPr/>
              </p:nvSpPr>
              <p:spPr bwMode="auto">
                <a:xfrm flipH="1">
                  <a:off x="6223556" y="3302340"/>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198" name="Freeform 354">
                  <a:extLst>
                    <a:ext uri="{FF2B5EF4-FFF2-40B4-BE49-F238E27FC236}">
                      <a16:creationId xmlns:a16="http://schemas.microsoft.com/office/drawing/2014/main" id="{795B3707-1C4F-0465-1428-F0E7119B4BDA}"/>
                    </a:ext>
                  </a:extLst>
                </p:cNvPr>
                <p:cNvSpPr>
                  <a:spLocks/>
                </p:cNvSpPr>
                <p:nvPr/>
              </p:nvSpPr>
              <p:spPr bwMode="auto">
                <a:xfrm flipH="1">
                  <a:off x="6362661" y="3302340"/>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199" name="Freeform 355">
                  <a:extLst>
                    <a:ext uri="{FF2B5EF4-FFF2-40B4-BE49-F238E27FC236}">
                      <a16:creationId xmlns:a16="http://schemas.microsoft.com/office/drawing/2014/main" id="{BCC830CD-F5C1-A1B6-DF4B-AA3DCB2E27E5}"/>
                    </a:ext>
                  </a:extLst>
                </p:cNvPr>
                <p:cNvSpPr>
                  <a:spLocks/>
                </p:cNvSpPr>
                <p:nvPr/>
              </p:nvSpPr>
              <p:spPr bwMode="auto">
                <a:xfrm flipH="1">
                  <a:off x="6501766" y="3301745"/>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200" name="Freeform 356">
                  <a:extLst>
                    <a:ext uri="{FF2B5EF4-FFF2-40B4-BE49-F238E27FC236}">
                      <a16:creationId xmlns:a16="http://schemas.microsoft.com/office/drawing/2014/main" id="{3B050BE8-A975-872E-3D00-3D258759F04C}"/>
                    </a:ext>
                  </a:extLst>
                </p:cNvPr>
                <p:cNvSpPr>
                  <a:spLocks/>
                </p:cNvSpPr>
                <p:nvPr/>
              </p:nvSpPr>
              <p:spPr bwMode="auto">
                <a:xfrm flipH="1">
                  <a:off x="6084451" y="3301151"/>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201" name="Freeform 357">
                  <a:extLst>
                    <a:ext uri="{FF2B5EF4-FFF2-40B4-BE49-F238E27FC236}">
                      <a16:creationId xmlns:a16="http://schemas.microsoft.com/office/drawing/2014/main" id="{A506F576-6A23-D960-9221-A415253DF74C}"/>
                    </a:ext>
                  </a:extLst>
                </p:cNvPr>
                <p:cNvSpPr>
                  <a:spLocks/>
                </p:cNvSpPr>
                <p:nvPr/>
              </p:nvSpPr>
              <p:spPr bwMode="auto">
                <a:xfrm flipH="1">
                  <a:off x="6640871" y="3301745"/>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202" name="Freeform 358">
                  <a:extLst>
                    <a:ext uri="{FF2B5EF4-FFF2-40B4-BE49-F238E27FC236}">
                      <a16:creationId xmlns:a16="http://schemas.microsoft.com/office/drawing/2014/main" id="{FCBD99DA-847C-0BF1-2072-BAD9B2B7F617}"/>
                    </a:ext>
                  </a:extLst>
                </p:cNvPr>
                <p:cNvSpPr>
                  <a:spLocks/>
                </p:cNvSpPr>
                <p:nvPr/>
              </p:nvSpPr>
              <p:spPr bwMode="auto">
                <a:xfrm flipH="1">
                  <a:off x="6779976" y="3301151"/>
                  <a:ext cx="119728" cy="253311"/>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203" name="Freeform 359">
                  <a:extLst>
                    <a:ext uri="{FF2B5EF4-FFF2-40B4-BE49-F238E27FC236}">
                      <a16:creationId xmlns:a16="http://schemas.microsoft.com/office/drawing/2014/main" id="{316B6C4B-CC31-C430-0BD6-1A35F1FC77EF}"/>
                    </a:ext>
                  </a:extLst>
                </p:cNvPr>
                <p:cNvSpPr>
                  <a:spLocks/>
                </p:cNvSpPr>
                <p:nvPr/>
              </p:nvSpPr>
              <p:spPr bwMode="auto">
                <a:xfrm flipH="1">
                  <a:off x="6919081" y="3301745"/>
                  <a:ext cx="119728" cy="252716"/>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sp>
              <p:nvSpPr>
                <p:cNvPr id="204" name="Freeform 360">
                  <a:extLst>
                    <a:ext uri="{FF2B5EF4-FFF2-40B4-BE49-F238E27FC236}">
                      <a16:creationId xmlns:a16="http://schemas.microsoft.com/office/drawing/2014/main" id="{38893B78-8589-A185-E51F-45AF66025A3F}"/>
                    </a:ext>
                  </a:extLst>
                </p:cNvPr>
                <p:cNvSpPr>
                  <a:spLocks/>
                </p:cNvSpPr>
                <p:nvPr/>
              </p:nvSpPr>
              <p:spPr bwMode="auto">
                <a:xfrm flipH="1">
                  <a:off x="7058183" y="3302340"/>
                  <a:ext cx="119728" cy="252122"/>
                </a:xfrm>
                <a:custGeom>
                  <a:avLst/>
                  <a:gdLst/>
                  <a:ahLst/>
                  <a:cxnLst>
                    <a:cxn ang="0">
                      <a:pos x="0" y="852"/>
                    </a:cxn>
                    <a:cxn ang="0">
                      <a:pos x="654" y="462"/>
                    </a:cxn>
                    <a:cxn ang="0">
                      <a:pos x="1053" y="0"/>
                    </a:cxn>
                    <a:cxn ang="0">
                      <a:pos x="1479" y="504"/>
                    </a:cxn>
                    <a:cxn ang="0">
                      <a:pos x="2070" y="852"/>
                    </a:cxn>
                    <a:cxn ang="0">
                      <a:pos x="0" y="852"/>
                    </a:cxn>
                  </a:cxnLst>
                  <a:rect l="0" t="0" r="r" b="b"/>
                  <a:pathLst>
                    <a:path w="2070" h="852">
                      <a:moveTo>
                        <a:pt x="0" y="852"/>
                      </a:moveTo>
                      <a:cubicBezTo>
                        <a:pt x="426" y="837"/>
                        <a:pt x="501" y="669"/>
                        <a:pt x="654" y="462"/>
                      </a:cubicBezTo>
                      <a:cubicBezTo>
                        <a:pt x="798" y="270"/>
                        <a:pt x="913" y="4"/>
                        <a:pt x="1053" y="0"/>
                      </a:cubicBezTo>
                      <a:cubicBezTo>
                        <a:pt x="1193" y="0"/>
                        <a:pt x="1326" y="270"/>
                        <a:pt x="1479" y="504"/>
                      </a:cubicBezTo>
                      <a:cubicBezTo>
                        <a:pt x="1620" y="724"/>
                        <a:pt x="1743" y="831"/>
                        <a:pt x="2070" y="852"/>
                      </a:cubicBezTo>
                      <a:lnTo>
                        <a:pt x="0" y="852"/>
                      </a:lnTo>
                      <a:close/>
                    </a:path>
                  </a:pathLst>
                </a:custGeom>
                <a:solidFill>
                  <a:srgbClr val="FF0000"/>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a:ln>
                      <a:noFill/>
                    </a:ln>
                    <a:solidFill>
                      <a:prstClr val="black"/>
                    </a:solidFill>
                    <a:effectLst/>
                    <a:uLnTx/>
                    <a:uFillTx/>
                    <a:latin typeface="Arial"/>
                    <a:ea typeface="+mn-ea"/>
                    <a:cs typeface="+mn-cs"/>
                  </a:endParaRPr>
                </a:p>
              </p:txBody>
            </p:sp>
          </p:grpSp>
          <p:pic>
            <p:nvPicPr>
              <p:cNvPr id="194" name="Picture 193">
                <a:extLst>
                  <a:ext uri="{FF2B5EF4-FFF2-40B4-BE49-F238E27FC236}">
                    <a16:creationId xmlns:a16="http://schemas.microsoft.com/office/drawing/2014/main" id="{A31658C4-CA82-C6D9-EBA5-2FCD9E31384A}"/>
                  </a:ext>
                </a:extLst>
              </p:cNvPr>
              <p:cNvPicPr>
                <a:picLocks noChangeAspect="1"/>
              </p:cNvPicPr>
              <p:nvPr/>
            </p:nvPicPr>
            <p:blipFill rotWithShape="1">
              <a:blip r:embed="rId4"/>
              <a:srcRect l="23471" t="28706" r="43327" b="39489"/>
              <a:stretch>
                <a:fillRect/>
              </a:stretch>
            </p:blipFill>
            <p:spPr>
              <a:xfrm>
                <a:off x="2766314" y="2578291"/>
                <a:ext cx="818400" cy="588004"/>
              </a:xfrm>
              <a:prstGeom prst="rect">
                <a:avLst/>
              </a:prstGeom>
            </p:spPr>
          </p:pic>
          <p:sp>
            <p:nvSpPr>
              <p:cNvPr id="195" name="Left Brace 194">
                <a:extLst>
                  <a:ext uri="{FF2B5EF4-FFF2-40B4-BE49-F238E27FC236}">
                    <a16:creationId xmlns:a16="http://schemas.microsoft.com/office/drawing/2014/main" id="{669924F0-5548-F897-DBFD-B14A610D2667}"/>
                  </a:ext>
                </a:extLst>
              </p:cNvPr>
              <p:cNvSpPr/>
              <p:nvPr/>
            </p:nvSpPr>
            <p:spPr>
              <a:xfrm>
                <a:off x="1528335" y="2791542"/>
                <a:ext cx="210517" cy="927652"/>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6" name="Left Brace 195">
                <a:extLst>
                  <a:ext uri="{FF2B5EF4-FFF2-40B4-BE49-F238E27FC236}">
                    <a16:creationId xmlns:a16="http://schemas.microsoft.com/office/drawing/2014/main" id="{595A6FA4-F530-615E-543F-76C3DE15247C}"/>
                  </a:ext>
                </a:extLst>
              </p:cNvPr>
              <p:cNvSpPr/>
              <p:nvPr/>
            </p:nvSpPr>
            <p:spPr>
              <a:xfrm flipH="1">
                <a:off x="3599484" y="2791542"/>
                <a:ext cx="210517" cy="927652"/>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cxnSp>
          <p:nvCxnSpPr>
            <p:cNvPr id="190" name="Elbow Connector 8">
              <a:extLst>
                <a:ext uri="{FF2B5EF4-FFF2-40B4-BE49-F238E27FC236}">
                  <a16:creationId xmlns:a16="http://schemas.microsoft.com/office/drawing/2014/main" id="{52410D21-068B-6BD8-A4CB-45A7CD1E45A5}"/>
                </a:ext>
              </a:extLst>
            </p:cNvPr>
            <p:cNvCxnSpPr>
              <a:cxnSpLocks/>
              <a:stCxn id="186" idx="1"/>
              <a:endCxn id="195" idx="1"/>
            </p:cNvCxnSpPr>
            <p:nvPr/>
          </p:nvCxnSpPr>
          <p:spPr>
            <a:xfrm rot="10800000" flipV="1">
              <a:off x="1528335" y="2052277"/>
              <a:ext cx="100910" cy="1339784"/>
            </a:xfrm>
            <a:prstGeom prst="bentConnector3">
              <a:avLst>
                <a:gd name="adj1" fmla="val 326538"/>
              </a:avLst>
            </a:prstGeom>
            <a:ln w="19050">
              <a:solidFill>
                <a:srgbClr val="C00000"/>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214" name="Left Brace 213">
            <a:extLst>
              <a:ext uri="{FF2B5EF4-FFF2-40B4-BE49-F238E27FC236}">
                <a16:creationId xmlns:a16="http://schemas.microsoft.com/office/drawing/2014/main" id="{9E7EB8F7-D2E6-69AA-3A64-FBC87A0811A0}"/>
              </a:ext>
            </a:extLst>
          </p:cNvPr>
          <p:cNvSpPr/>
          <p:nvPr/>
        </p:nvSpPr>
        <p:spPr>
          <a:xfrm rot="5400000" flipH="1">
            <a:off x="6293942" y="3554190"/>
            <a:ext cx="533517" cy="2403599"/>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16" name="Picture 2">
            <a:extLst>
              <a:ext uri="{FF2B5EF4-FFF2-40B4-BE49-F238E27FC236}">
                <a16:creationId xmlns:a16="http://schemas.microsoft.com/office/drawing/2014/main" id="{7A4E1107-ADD4-01DA-A9CD-7C637B4D0C1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5669" r="26782"/>
          <a:stretch/>
        </p:blipFill>
        <p:spPr bwMode="auto">
          <a:xfrm>
            <a:off x="5846675" y="5116066"/>
            <a:ext cx="1486402" cy="1488146"/>
          </a:xfrm>
          <a:prstGeom prst="rect">
            <a:avLst/>
          </a:prstGeom>
          <a:gradFill flip="none" rotWithShape="1">
            <a:gsLst>
              <a:gs pos="31000">
                <a:schemeClr val="tx1"/>
              </a:gs>
              <a:gs pos="74000">
                <a:schemeClr val="bg1"/>
              </a:gs>
            </a:gsLst>
            <a:path path="circle">
              <a:fillToRect l="50000" t="50000" r="50000" b="50000"/>
            </a:path>
            <a:tileRect/>
          </a:gradFill>
          <a:ln w="9525">
            <a:noFill/>
          </a:ln>
          <a:scene3d>
            <a:camera prst="isometricLeftDown">
              <a:rot lat="1080000" lon="3600000" rev="0"/>
            </a:camera>
            <a:lightRig rig="threePt" dir="t"/>
          </a:scene3d>
          <a:sp3d extrusionH="31750" contourW="12700">
            <a:contourClr>
              <a:schemeClr val="accent5">
                <a:lumMod val="20000"/>
                <a:lumOff val="80000"/>
              </a:schemeClr>
            </a:contourClr>
          </a:sp3d>
        </p:spPr>
      </p:pic>
      <p:sp>
        <p:nvSpPr>
          <p:cNvPr id="217" name="TextBox 216">
            <a:extLst>
              <a:ext uri="{FF2B5EF4-FFF2-40B4-BE49-F238E27FC236}">
                <a16:creationId xmlns:a16="http://schemas.microsoft.com/office/drawing/2014/main" id="{8ACAA1FC-1A88-F550-6B7F-9F873ECD63F3}"/>
              </a:ext>
            </a:extLst>
          </p:cNvPr>
          <p:cNvSpPr txBox="1"/>
          <p:nvPr/>
        </p:nvSpPr>
        <p:spPr>
          <a:xfrm>
            <a:off x="5524311" y="5605154"/>
            <a:ext cx="64472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Sample</a:t>
            </a:r>
          </a:p>
        </p:txBody>
      </p:sp>
    </p:spTree>
    <p:extLst>
      <p:ext uri="{BB962C8B-B14F-4D97-AF65-F5344CB8AC3E}">
        <p14:creationId xmlns:p14="http://schemas.microsoft.com/office/powerpoint/2010/main" val="114017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78691B-2E75-B8DD-05B4-F793B4647C71}"/>
              </a:ext>
            </a:extLst>
          </p:cNvPr>
          <p:cNvSpPr>
            <a:spLocks noGrp="1"/>
          </p:cNvSpPr>
          <p:nvPr>
            <p:ph type="title"/>
          </p:nvPr>
        </p:nvSpPr>
        <p:spPr/>
        <p:txBody>
          <a:bodyPr/>
          <a:lstStyle/>
          <a:p>
            <a:r>
              <a:rPr lang="en-US" dirty="0"/>
              <a:t>Conclusions</a:t>
            </a:r>
          </a:p>
        </p:txBody>
      </p:sp>
      <p:sp>
        <p:nvSpPr>
          <p:cNvPr id="5" name="Content Placeholder 4">
            <a:extLst>
              <a:ext uri="{FF2B5EF4-FFF2-40B4-BE49-F238E27FC236}">
                <a16:creationId xmlns:a16="http://schemas.microsoft.com/office/drawing/2014/main" id="{FC8761CC-06C9-2F6B-C66A-24FE8E224C40}"/>
              </a:ext>
            </a:extLst>
          </p:cNvPr>
          <p:cNvSpPr>
            <a:spLocks noGrp="1"/>
          </p:cNvSpPr>
          <p:nvPr>
            <p:ph idx="1"/>
          </p:nvPr>
        </p:nvSpPr>
        <p:spPr>
          <a:xfrm>
            <a:off x="838200" y="1534679"/>
            <a:ext cx="10515600" cy="4351338"/>
          </a:xfrm>
        </p:spPr>
        <p:txBody>
          <a:bodyPr>
            <a:normAutofit lnSpcReduction="10000"/>
          </a:bodyPr>
          <a:lstStyle/>
          <a:p>
            <a:r>
              <a:rPr lang="en-US" dirty="0"/>
              <a:t>Progress in THz generation yields </a:t>
            </a:r>
            <a:r>
              <a:rPr lang="en-US" dirty="0" err="1"/>
              <a:t>mJ</a:t>
            </a:r>
            <a:r>
              <a:rPr lang="en-US" dirty="0"/>
              <a:t>-scale pulses</a:t>
            </a:r>
          </a:p>
          <a:p>
            <a:endParaRPr lang="en-US" dirty="0"/>
          </a:p>
          <a:p>
            <a:r>
              <a:rPr lang="en-US" dirty="0"/>
              <a:t>THz-driven acceleration is gaining STEAM with demonstrations at keV and MeV level</a:t>
            </a:r>
          </a:p>
          <a:p>
            <a:endParaRPr lang="en-US" dirty="0"/>
          </a:p>
          <a:p>
            <a:r>
              <a:rPr lang="en-US" dirty="0"/>
              <a:t>THz accelerator technology increasingly used across LPA and conventional platforms</a:t>
            </a:r>
          </a:p>
          <a:p>
            <a:endParaRPr lang="en-US" dirty="0"/>
          </a:p>
          <a:p>
            <a:r>
              <a:rPr lang="en-US" dirty="0"/>
              <a:t>THz sources for accelerators offer new possibilities for driving quantum material science</a:t>
            </a:r>
          </a:p>
        </p:txBody>
      </p:sp>
    </p:spTree>
    <p:extLst>
      <p:ext uri="{BB962C8B-B14F-4D97-AF65-F5344CB8AC3E}">
        <p14:creationId xmlns:p14="http://schemas.microsoft.com/office/powerpoint/2010/main" val="591922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8EF9AF1-89ED-FDE5-E309-6F0F53E09267}"/>
              </a:ext>
            </a:extLst>
          </p:cNvPr>
          <p:cNvSpPr/>
          <p:nvPr/>
        </p:nvSpPr>
        <p:spPr>
          <a:xfrm>
            <a:off x="279919" y="3906053"/>
            <a:ext cx="5607697" cy="789965"/>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2" name="Rectangle 1">
            <a:extLst>
              <a:ext uri="{FF2B5EF4-FFF2-40B4-BE49-F238E27FC236}">
                <a16:creationId xmlns:a16="http://schemas.microsoft.com/office/drawing/2014/main" id="{EFE3F0DD-3502-F191-8DBD-84B4D502AA80}"/>
              </a:ext>
            </a:extLst>
          </p:cNvPr>
          <p:cNvSpPr/>
          <p:nvPr/>
        </p:nvSpPr>
        <p:spPr>
          <a:xfrm>
            <a:off x="279919" y="3075629"/>
            <a:ext cx="5607697" cy="789965"/>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422" name="Title 421">
            <a:extLst>
              <a:ext uri="{FF2B5EF4-FFF2-40B4-BE49-F238E27FC236}">
                <a16:creationId xmlns:a16="http://schemas.microsoft.com/office/drawing/2014/main" id="{EA675A5F-31B1-184B-8051-7E18E034153B}"/>
              </a:ext>
            </a:extLst>
          </p:cNvPr>
          <p:cNvSpPr>
            <a:spLocks noGrp="1"/>
          </p:cNvSpPr>
          <p:nvPr>
            <p:ph type="title"/>
          </p:nvPr>
        </p:nvSpPr>
        <p:spPr/>
        <p:txBody>
          <a:bodyPr/>
          <a:lstStyle/>
          <a:p>
            <a:r>
              <a:rPr lang="en-US" dirty="0"/>
              <a:t>AXSIS Team and Collaboration</a:t>
            </a:r>
          </a:p>
        </p:txBody>
      </p:sp>
      <p:sp>
        <p:nvSpPr>
          <p:cNvPr id="452" name="Footer Placeholder 451">
            <a:extLst>
              <a:ext uri="{FF2B5EF4-FFF2-40B4-BE49-F238E27FC236}">
                <a16:creationId xmlns:a16="http://schemas.microsoft.com/office/drawing/2014/main" id="{B4275B92-89E3-6447-B1F3-AE0CD1BA47A9}"/>
              </a:ext>
            </a:extLst>
          </p:cNvPr>
          <p:cNvSpPr>
            <a:spLocks noGrp="1"/>
          </p:cNvSpPr>
          <p:nvPr>
            <p:ph type="ftr" sz="quarter" idx="1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Arial"/>
                <a:ea typeface="+mn-ea"/>
                <a:cs typeface="+mn-cs"/>
              </a:rPr>
              <a:t>N.H. Matlis | PhASE26 | Sept 21</a:t>
            </a:r>
            <a:endParaRPr kumimoji="0" lang="en-US" sz="9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389" name="Group 388">
            <a:extLst>
              <a:ext uri="{FF2B5EF4-FFF2-40B4-BE49-F238E27FC236}">
                <a16:creationId xmlns:a16="http://schemas.microsoft.com/office/drawing/2014/main" id="{80496413-F42A-AB40-8FBE-1FC785B7F1B4}"/>
              </a:ext>
            </a:extLst>
          </p:cNvPr>
          <p:cNvGrpSpPr/>
          <p:nvPr/>
        </p:nvGrpSpPr>
        <p:grpSpPr>
          <a:xfrm>
            <a:off x="7209655" y="111968"/>
            <a:ext cx="3080059" cy="617931"/>
            <a:chOff x="6165486" y="3241550"/>
            <a:chExt cx="2837611" cy="617930"/>
          </a:xfrm>
        </p:grpSpPr>
        <p:pic>
          <p:nvPicPr>
            <p:cNvPr id="392" name="Picture 6">
              <a:extLst>
                <a:ext uri="{FF2B5EF4-FFF2-40B4-BE49-F238E27FC236}">
                  <a16:creationId xmlns:a16="http://schemas.microsoft.com/office/drawing/2014/main" id="{48E9FC3D-2E27-A146-B284-E6989FF3B43F}"/>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165486" y="3241550"/>
              <a:ext cx="629094" cy="617930"/>
            </a:xfrm>
            <a:prstGeom prst="rect">
              <a:avLst/>
            </a:prstGeom>
          </p:spPr>
        </p:pic>
        <p:sp>
          <p:nvSpPr>
            <p:cNvPr id="397" name="Rectangle 396">
              <a:extLst>
                <a:ext uri="{FF2B5EF4-FFF2-40B4-BE49-F238E27FC236}">
                  <a16:creationId xmlns:a16="http://schemas.microsoft.com/office/drawing/2014/main" id="{11EDA40B-390C-1549-8EAA-6359FC784916}"/>
                </a:ext>
              </a:extLst>
            </p:cNvPr>
            <p:cNvSpPr/>
            <p:nvPr/>
          </p:nvSpPr>
          <p:spPr>
            <a:xfrm>
              <a:off x="6831397" y="3286850"/>
              <a:ext cx="2171700" cy="461665"/>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a:ea typeface=""/>
                  <a:cs typeface=""/>
                </a:rPr>
                <a:t>SYNERGY Grant</a:t>
              </a:r>
            </a:p>
          </p:txBody>
        </p:sp>
      </p:grpSp>
      <p:sp>
        <p:nvSpPr>
          <p:cNvPr id="386" name="Rectangle 385">
            <a:extLst>
              <a:ext uri="{FF2B5EF4-FFF2-40B4-BE49-F238E27FC236}">
                <a16:creationId xmlns:a16="http://schemas.microsoft.com/office/drawing/2014/main" id="{D64C080D-38F5-8747-93F4-B918B2004B29}"/>
              </a:ext>
            </a:extLst>
          </p:cNvPr>
          <p:cNvSpPr/>
          <p:nvPr/>
        </p:nvSpPr>
        <p:spPr>
          <a:xfrm>
            <a:off x="11170784" y="1103681"/>
            <a:ext cx="711200" cy="999893"/>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390" name="Rectangle 389">
            <a:extLst>
              <a:ext uri="{FF2B5EF4-FFF2-40B4-BE49-F238E27FC236}">
                <a16:creationId xmlns:a16="http://schemas.microsoft.com/office/drawing/2014/main" id="{627531D0-25CC-9A4B-96B3-BCE3F3DAC6C6}"/>
              </a:ext>
            </a:extLst>
          </p:cNvPr>
          <p:cNvSpPr/>
          <p:nvPr/>
        </p:nvSpPr>
        <p:spPr>
          <a:xfrm>
            <a:off x="4151784" y="5486012"/>
            <a:ext cx="2973006" cy="816711"/>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398" name="Rectangle 397">
            <a:extLst>
              <a:ext uri="{FF2B5EF4-FFF2-40B4-BE49-F238E27FC236}">
                <a16:creationId xmlns:a16="http://schemas.microsoft.com/office/drawing/2014/main" id="{E248B79A-E0A0-9A4F-B061-5E8DE34D79AC}"/>
              </a:ext>
            </a:extLst>
          </p:cNvPr>
          <p:cNvSpPr/>
          <p:nvPr/>
        </p:nvSpPr>
        <p:spPr>
          <a:xfrm>
            <a:off x="9726931" y="5348593"/>
            <a:ext cx="2105025" cy="816711"/>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err="1">
              <a:ln>
                <a:noFill/>
              </a:ln>
              <a:solidFill>
                <a:prstClr val="black"/>
              </a:solidFill>
              <a:effectLst/>
              <a:uLnTx/>
              <a:uFillTx/>
              <a:latin typeface="Arial"/>
              <a:ea typeface="+mn-ea"/>
              <a:cs typeface="+mn-cs"/>
            </a:endParaRPr>
          </a:p>
        </p:txBody>
      </p:sp>
      <p:sp>
        <p:nvSpPr>
          <p:cNvPr id="403" name="TextBox 402">
            <a:extLst>
              <a:ext uri="{FF2B5EF4-FFF2-40B4-BE49-F238E27FC236}">
                <a16:creationId xmlns:a16="http://schemas.microsoft.com/office/drawing/2014/main" id="{CE088004-CBB6-C048-A498-E2BDC47F77C4}"/>
              </a:ext>
            </a:extLst>
          </p:cNvPr>
          <p:cNvSpPr txBox="1"/>
          <p:nvPr/>
        </p:nvSpPr>
        <p:spPr>
          <a:xfrm>
            <a:off x="623392" y="692696"/>
            <a:ext cx="4770372" cy="683362"/>
          </a:xfrm>
          <a:prstGeom prst="rect">
            <a:avLst/>
          </a:prstGeom>
          <a:noFill/>
          <a:ln>
            <a:noFill/>
          </a:ln>
        </p:spPr>
        <p:txBody>
          <a:bodyPr wrap="none" lIns="90000" tIns="45000" rIns="90000" bIns="45000" compatLnSpc="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Lucida Sans Unicode" pitchFamily="2"/>
                <a:cs typeface="Arial"/>
              </a:rPr>
              <a:t>Ultrafast Optics and X-rays Group</a:t>
            </a:r>
          </a:p>
        </p:txBody>
      </p:sp>
      <p:pic>
        <p:nvPicPr>
          <p:cNvPr id="419" name="Picture 10" descr="http://www.rle.mit.edu/ultrafast/wp-content/uploads/catablog/thumbnails/Zapata_Luis.jpg">
            <a:extLst>
              <a:ext uri="{FF2B5EF4-FFF2-40B4-BE49-F238E27FC236}">
                <a16:creationId xmlns:a16="http://schemas.microsoft.com/office/drawing/2014/main" id="{EBF3168A-9A22-9446-B593-02B98CD7AD8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80446" y="3986148"/>
            <a:ext cx="640080" cy="6400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20" name="Picture 13">
            <a:extLst>
              <a:ext uri="{FF2B5EF4-FFF2-40B4-BE49-F238E27FC236}">
                <a16:creationId xmlns:a16="http://schemas.microsoft.com/office/drawing/2014/main" id="{B681A217-CE87-D648-BF9F-AD1684AC55AE}"/>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766700" y="3141729"/>
            <a:ext cx="480811" cy="64008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21" name="Picture 14">
            <a:extLst>
              <a:ext uri="{FF2B5EF4-FFF2-40B4-BE49-F238E27FC236}">
                <a16:creationId xmlns:a16="http://schemas.microsoft.com/office/drawing/2014/main" id="{0DB34F12-68CA-7440-A4A4-1DE55A5697D2}"/>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968286" y="3141729"/>
            <a:ext cx="480812" cy="64008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23" name="Picture 17">
            <a:extLst>
              <a:ext uri="{FF2B5EF4-FFF2-40B4-BE49-F238E27FC236}">
                <a16:creationId xmlns:a16="http://schemas.microsoft.com/office/drawing/2014/main" id="{095F54FB-C660-354F-A37E-B65CC89BC43B}"/>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787973" y="3986148"/>
            <a:ext cx="480834" cy="64008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24" name="Picture 2" descr="Cirmi">
            <a:extLst>
              <a:ext uri="{FF2B5EF4-FFF2-40B4-BE49-F238E27FC236}">
                <a16:creationId xmlns:a16="http://schemas.microsoft.com/office/drawing/2014/main" id="{0D8CCFC7-CB0E-D94D-84BA-2F58DC274F3C}"/>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516732" y="3141729"/>
            <a:ext cx="481195" cy="6400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25" name="Picture 4" descr="Hemmer">
            <a:extLst>
              <a:ext uri="{FF2B5EF4-FFF2-40B4-BE49-F238E27FC236}">
                <a16:creationId xmlns:a16="http://schemas.microsoft.com/office/drawing/2014/main" id="{C2D41654-330D-F546-9BBC-C03735DC0EB8}"/>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2637555" y="3986148"/>
            <a:ext cx="479685" cy="640080"/>
          </a:xfrm>
          <a:prstGeom prst="rect">
            <a:avLst/>
          </a:prstGeom>
          <a:noFill/>
          <a:ln w="2857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26" name="Picture 8" descr="Matlis">
            <a:extLst>
              <a:ext uri="{FF2B5EF4-FFF2-40B4-BE49-F238E27FC236}">
                <a16:creationId xmlns:a16="http://schemas.microsoft.com/office/drawing/2014/main" id="{34163ED4-017E-C34F-A2DB-A5705F757D1C}"/>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1158954" y="1265674"/>
            <a:ext cx="616737" cy="822960"/>
          </a:xfrm>
          <a:prstGeom prst="rect">
            <a:avLst/>
          </a:prstGeom>
          <a:noFill/>
          <a:ln w="2857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27" name="Picture 10" descr="Mücke">
            <a:extLst>
              <a:ext uri="{FF2B5EF4-FFF2-40B4-BE49-F238E27FC236}">
                <a16:creationId xmlns:a16="http://schemas.microsoft.com/office/drawing/2014/main" id="{BD8BC210-45D6-BD4F-8842-D8206860055A}"/>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3065561" y="3141729"/>
            <a:ext cx="483926" cy="6400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28" name="Picture 18" descr="Zhang">
            <a:extLst>
              <a:ext uri="{FF2B5EF4-FFF2-40B4-BE49-F238E27FC236}">
                <a16:creationId xmlns:a16="http://schemas.microsoft.com/office/drawing/2014/main" id="{A67542B5-4F69-6B42-A743-677446C78897}"/>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343130" y="3141729"/>
            <a:ext cx="481252" cy="6400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29" name="Picture 48">
            <a:extLst>
              <a:ext uri="{FF2B5EF4-FFF2-40B4-BE49-F238E27FC236}">
                <a16:creationId xmlns:a16="http://schemas.microsoft.com/office/drawing/2014/main" id="{C8FD86FB-2770-8B42-9BC2-1496CAB0D3DB}"/>
              </a:ext>
            </a:extLst>
          </p:cNvPr>
          <p:cNvPicPr>
            <a:picLocks noChangeAspect="1"/>
          </p:cNvPicPr>
          <p:nvPr/>
        </p:nvPicPr>
        <p:blipFill>
          <a:blip r:embed="rId13">
            <a:extLst>
              <a:ext uri="{28A0092B-C50C-407E-A947-70E740481C1C}">
                <a14:useLocalDpi xmlns:a14="http://schemas.microsoft.com/office/drawing/2010/main"/>
              </a:ext>
            </a:extLst>
          </a:blip>
          <a:srcRect/>
          <a:stretch>
            <a:fillRect/>
          </a:stretch>
        </p:blipFill>
        <p:spPr bwMode="auto">
          <a:xfrm>
            <a:off x="2479443" y="1265674"/>
            <a:ext cx="624605" cy="8229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30" name="Picture 57">
            <a:extLst>
              <a:ext uri="{FF2B5EF4-FFF2-40B4-BE49-F238E27FC236}">
                <a16:creationId xmlns:a16="http://schemas.microsoft.com/office/drawing/2014/main" id="{4D8A0999-8AD1-EE42-AA3C-69C5610C1366}"/>
              </a:ext>
            </a:extLst>
          </p:cNvPr>
          <p:cNvPicPr>
            <a:picLocks noChangeAspect="1"/>
          </p:cNvPicPr>
          <p:nvPr/>
        </p:nvPicPr>
        <p:blipFill>
          <a:blip r:embed="rId14" cstate="hqprint">
            <a:extLst>
              <a:ext uri="{28A0092B-C50C-407E-A947-70E740481C1C}">
                <a14:useLocalDpi xmlns:a14="http://schemas.microsoft.com/office/drawing/2010/main"/>
              </a:ext>
            </a:extLst>
          </a:blip>
          <a:srcRect/>
          <a:stretch>
            <a:fillRect/>
          </a:stretch>
        </p:blipFill>
        <p:spPr bwMode="auto">
          <a:xfrm>
            <a:off x="1374600" y="3141729"/>
            <a:ext cx="526052" cy="6400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31" name="Picture 2" descr="https://ufox.cfel.de/sites/sites_cfelgroups/site_cfel-ufox/content/e16278/e16370/e35194/e35193/Wang_Lu2.jpg">
            <a:extLst>
              <a:ext uri="{FF2B5EF4-FFF2-40B4-BE49-F238E27FC236}">
                <a16:creationId xmlns:a16="http://schemas.microsoft.com/office/drawing/2014/main" id="{09B112A2-6F3F-3748-A9EF-F068F8878A8E}"/>
              </a:ext>
            </a:extLst>
          </p:cNvPr>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4250275" y="3986148"/>
            <a:ext cx="480060" cy="6400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32" name="Picture 67">
            <a:extLst>
              <a:ext uri="{FF2B5EF4-FFF2-40B4-BE49-F238E27FC236}">
                <a16:creationId xmlns:a16="http://schemas.microsoft.com/office/drawing/2014/main" id="{B641BF0B-6582-054B-A781-0620A4F5E351}"/>
              </a:ext>
            </a:extLst>
          </p:cNvPr>
          <p:cNvPicPr>
            <a:picLocks noChangeAspect="1"/>
          </p:cNvPicPr>
          <p:nvPr/>
        </p:nvPicPr>
        <p:blipFill>
          <a:blip r:embed="rId16" cstate="hqprint">
            <a:extLst>
              <a:ext uri="{28A0092B-C50C-407E-A947-70E740481C1C}">
                <a14:useLocalDpi xmlns:a14="http://schemas.microsoft.com/office/drawing/2010/main"/>
              </a:ext>
            </a:extLst>
          </a:blip>
          <a:srcRect/>
          <a:stretch>
            <a:fillRect/>
          </a:stretch>
        </p:blipFill>
        <p:spPr bwMode="auto">
          <a:xfrm>
            <a:off x="1578164" y="3986148"/>
            <a:ext cx="486584" cy="6400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34" name="Picture 25" descr="http://www.rle.mit.edu/ultrafast/wp-content/uploads/catablog/fullsize/Keathley_Phillip.jpg">
            <a:extLst>
              <a:ext uri="{FF2B5EF4-FFF2-40B4-BE49-F238E27FC236}">
                <a16:creationId xmlns:a16="http://schemas.microsoft.com/office/drawing/2014/main" id="{3A4E6B40-F70A-5B41-B14B-8A13A6ED8651}"/>
              </a:ext>
            </a:extLst>
          </p:cNvPr>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a:off x="8923487" y="5320813"/>
            <a:ext cx="705787" cy="9390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39" name="Picture 15">
            <a:extLst>
              <a:ext uri="{FF2B5EF4-FFF2-40B4-BE49-F238E27FC236}">
                <a16:creationId xmlns:a16="http://schemas.microsoft.com/office/drawing/2014/main" id="{1851C824-B613-A047-961F-B3A076B094A2}"/>
              </a:ext>
            </a:extLst>
          </p:cNvPr>
          <p:cNvPicPr>
            <a:picLocks noChangeAspect="1"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10468869" y="5392821"/>
            <a:ext cx="529540" cy="70791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40" name="Picture 75" descr="Henry_Chapman-3297.jpg">
            <a:extLst>
              <a:ext uri="{FF2B5EF4-FFF2-40B4-BE49-F238E27FC236}">
                <a16:creationId xmlns:a16="http://schemas.microsoft.com/office/drawing/2014/main" id="{A208A96E-C166-3E4E-B466-E37DBDD04203}"/>
              </a:ext>
            </a:extLst>
          </p:cNvPr>
          <p:cNvPicPr>
            <a:picLocks noChangeAspect="1"/>
          </p:cNvPicPr>
          <p:nvPr/>
        </p:nvPicPr>
        <p:blipFill>
          <a:blip r:embed="rId19" cstate="hqprint">
            <a:extLst>
              <a:ext uri="{28A0092B-C50C-407E-A947-70E740481C1C}">
                <a14:useLocalDpi xmlns:a14="http://schemas.microsoft.com/office/drawing/2010/main"/>
              </a:ext>
            </a:extLst>
          </a:blip>
          <a:srcRect/>
          <a:stretch>
            <a:fillRect/>
          </a:stretch>
        </p:blipFill>
        <p:spPr bwMode="auto">
          <a:xfrm>
            <a:off x="7468219" y="1190420"/>
            <a:ext cx="711200" cy="892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41" name="Picture 76">
            <a:extLst>
              <a:ext uri="{FF2B5EF4-FFF2-40B4-BE49-F238E27FC236}">
                <a16:creationId xmlns:a16="http://schemas.microsoft.com/office/drawing/2014/main" id="{827C9BAB-AE95-6442-9C91-2F2AB7C2C745}"/>
              </a:ext>
            </a:extLst>
          </p:cNvPr>
          <p:cNvPicPr>
            <a:picLocks noChangeAspect="1"/>
          </p:cNvPicPr>
          <p:nvPr/>
        </p:nvPicPr>
        <p:blipFill>
          <a:blip r:embed="rId20">
            <a:extLst>
              <a:ext uri="{28A0092B-C50C-407E-A947-70E740481C1C}">
                <a14:useLocalDpi xmlns:a14="http://schemas.microsoft.com/office/drawing/2010/main"/>
              </a:ext>
            </a:extLst>
          </a:blip>
          <a:srcRect/>
          <a:stretch>
            <a:fillRect/>
          </a:stretch>
        </p:blipFill>
        <p:spPr bwMode="auto">
          <a:xfrm>
            <a:off x="10293919" y="1204707"/>
            <a:ext cx="687388" cy="892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42" name="Picture 77">
            <a:extLst>
              <a:ext uri="{FF2B5EF4-FFF2-40B4-BE49-F238E27FC236}">
                <a16:creationId xmlns:a16="http://schemas.microsoft.com/office/drawing/2014/main" id="{11E7BE2F-6BE1-F948-B0FD-F4F7A5174338}"/>
              </a:ext>
            </a:extLst>
          </p:cNvPr>
          <p:cNvPicPr>
            <a:picLocks noChangeAspect="1"/>
          </p:cNvPicPr>
          <p:nvPr/>
        </p:nvPicPr>
        <p:blipFill>
          <a:blip r:embed="rId21">
            <a:extLst>
              <a:ext uri="{28A0092B-C50C-407E-A947-70E740481C1C}">
                <a14:useLocalDpi xmlns:a14="http://schemas.microsoft.com/office/drawing/2010/main"/>
              </a:ext>
            </a:extLst>
          </a:blip>
          <a:srcRect/>
          <a:stretch>
            <a:fillRect/>
          </a:stretch>
        </p:blipFill>
        <p:spPr bwMode="auto">
          <a:xfrm>
            <a:off x="7294306" y="3841545"/>
            <a:ext cx="543438" cy="8229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43" name="TextBox 442">
            <a:extLst>
              <a:ext uri="{FF2B5EF4-FFF2-40B4-BE49-F238E27FC236}">
                <a16:creationId xmlns:a16="http://schemas.microsoft.com/office/drawing/2014/main" id="{8186625B-138E-1245-B880-3F40BD4F65B1}"/>
              </a:ext>
            </a:extLst>
          </p:cNvPr>
          <p:cNvSpPr txBox="1"/>
          <p:nvPr/>
        </p:nvSpPr>
        <p:spPr>
          <a:xfrm>
            <a:off x="7484094" y="717692"/>
            <a:ext cx="3973513" cy="514350"/>
          </a:xfrm>
          <a:prstGeom prst="rect">
            <a:avLst/>
          </a:prstGeom>
          <a:noFill/>
          <a:ln>
            <a:noFill/>
          </a:ln>
        </p:spPr>
        <p:txBody>
          <a:bodyPr wrap="none" lIns="90000" tIns="45000" rIns="90000" bIns="45000" compatLnSpc="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Lucida Sans Unicode" pitchFamily="2"/>
                <a:cs typeface="Arial"/>
              </a:rPr>
              <a:t>Coherent Diffractive Imaging Group</a:t>
            </a:r>
          </a:p>
        </p:txBody>
      </p:sp>
      <p:sp>
        <p:nvSpPr>
          <p:cNvPr id="444" name="TextBox 443">
            <a:extLst>
              <a:ext uri="{FF2B5EF4-FFF2-40B4-BE49-F238E27FC236}">
                <a16:creationId xmlns:a16="http://schemas.microsoft.com/office/drawing/2014/main" id="{EB243F81-6A11-D84A-A045-B2A634E6A300}"/>
              </a:ext>
            </a:extLst>
          </p:cNvPr>
          <p:cNvSpPr txBox="1"/>
          <p:nvPr/>
        </p:nvSpPr>
        <p:spPr>
          <a:xfrm>
            <a:off x="7390432" y="2168146"/>
            <a:ext cx="4394200" cy="514350"/>
          </a:xfrm>
          <a:prstGeom prst="rect">
            <a:avLst/>
          </a:prstGeom>
          <a:noFill/>
          <a:ln>
            <a:noFill/>
          </a:ln>
        </p:spPr>
        <p:txBody>
          <a:bodyPr wrap="none" lIns="90000" tIns="45000" rIns="90000" bIns="45000" compatLnSpc="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Lucida Sans Unicode" pitchFamily="2"/>
                <a:cs typeface="Arial"/>
              </a:rPr>
              <a:t>Bio-Physical-Chemistry Group</a:t>
            </a:r>
          </a:p>
        </p:txBody>
      </p:sp>
      <p:pic>
        <p:nvPicPr>
          <p:cNvPr id="447" name="Picture 82">
            <a:extLst>
              <a:ext uri="{FF2B5EF4-FFF2-40B4-BE49-F238E27FC236}">
                <a16:creationId xmlns:a16="http://schemas.microsoft.com/office/drawing/2014/main" id="{6BF4850B-5BA8-2C42-815C-8EC05F76BFEF}"/>
              </a:ext>
            </a:extLst>
          </p:cNvPr>
          <p:cNvPicPr>
            <a:picLocks noChangeAspect="1"/>
          </p:cNvPicPr>
          <p:nvPr/>
        </p:nvPicPr>
        <p:blipFill>
          <a:blip r:embed="rId22">
            <a:extLst>
              <a:ext uri="{28A0092B-C50C-407E-A947-70E740481C1C}">
                <a14:useLocalDpi xmlns:a14="http://schemas.microsoft.com/office/drawing/2010/main"/>
              </a:ext>
            </a:extLst>
          </a:blip>
          <a:srcRect/>
          <a:stretch>
            <a:fillRect/>
          </a:stretch>
        </p:blipFill>
        <p:spPr bwMode="auto">
          <a:xfrm>
            <a:off x="8287369" y="1188832"/>
            <a:ext cx="604838" cy="908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3" name="Picture 83">
            <a:extLst>
              <a:ext uri="{FF2B5EF4-FFF2-40B4-BE49-F238E27FC236}">
                <a16:creationId xmlns:a16="http://schemas.microsoft.com/office/drawing/2014/main" id="{1B9D600A-FFBF-9D43-B2CA-B44F258BB687}"/>
              </a:ext>
            </a:extLst>
          </p:cNvPr>
          <p:cNvPicPr>
            <a:picLocks noChangeAspect="1"/>
          </p:cNvPicPr>
          <p:nvPr/>
        </p:nvPicPr>
        <p:blipFill>
          <a:blip r:embed="rId23">
            <a:extLst>
              <a:ext uri="{28A0092B-C50C-407E-A947-70E740481C1C}">
                <a14:useLocalDpi xmlns:a14="http://schemas.microsoft.com/office/drawing/2010/main"/>
              </a:ext>
            </a:extLst>
          </a:blip>
          <a:srcRect/>
          <a:stretch>
            <a:fillRect/>
          </a:stretch>
        </p:blipFill>
        <p:spPr bwMode="auto">
          <a:xfrm>
            <a:off x="8957294" y="1188832"/>
            <a:ext cx="638175" cy="920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4" name="Picture 84">
            <a:extLst>
              <a:ext uri="{FF2B5EF4-FFF2-40B4-BE49-F238E27FC236}">
                <a16:creationId xmlns:a16="http://schemas.microsoft.com/office/drawing/2014/main" id="{5FB85A27-E3A5-3F49-9484-550D506AE513}"/>
              </a:ext>
            </a:extLst>
          </p:cNvPr>
          <p:cNvPicPr>
            <a:picLocks noChangeAspect="1"/>
          </p:cNvPicPr>
          <p:nvPr/>
        </p:nvPicPr>
        <p:blipFill>
          <a:blip r:embed="rId24">
            <a:extLst>
              <a:ext uri="{28A0092B-C50C-407E-A947-70E740481C1C}">
                <a14:useLocalDpi xmlns:a14="http://schemas.microsoft.com/office/drawing/2010/main"/>
              </a:ext>
            </a:extLst>
          </a:blip>
          <a:srcRect/>
          <a:stretch>
            <a:fillRect/>
          </a:stretch>
        </p:blipFill>
        <p:spPr bwMode="auto">
          <a:xfrm>
            <a:off x="9670082" y="1204707"/>
            <a:ext cx="552450" cy="904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5" name="Picture 85">
            <a:extLst>
              <a:ext uri="{FF2B5EF4-FFF2-40B4-BE49-F238E27FC236}">
                <a16:creationId xmlns:a16="http://schemas.microsoft.com/office/drawing/2014/main" id="{82130550-358E-A749-B16B-31BEA491FC8D}"/>
              </a:ext>
            </a:extLst>
          </p:cNvPr>
          <p:cNvPicPr>
            <a:picLocks noChangeAspect="1"/>
          </p:cNvPicPr>
          <p:nvPr/>
        </p:nvPicPr>
        <p:blipFill>
          <a:blip r:embed="rId25">
            <a:extLst>
              <a:ext uri="{28A0092B-C50C-407E-A947-70E740481C1C}">
                <a14:useLocalDpi xmlns:a14="http://schemas.microsoft.com/office/drawing/2010/main"/>
              </a:ext>
            </a:extLst>
          </a:blip>
          <a:srcRect/>
          <a:stretch>
            <a:fillRect/>
          </a:stretch>
        </p:blipFill>
        <p:spPr bwMode="auto">
          <a:xfrm>
            <a:off x="7883236" y="3841545"/>
            <a:ext cx="631132" cy="8229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56" name="TextBox 455">
            <a:extLst>
              <a:ext uri="{FF2B5EF4-FFF2-40B4-BE49-F238E27FC236}">
                <a16:creationId xmlns:a16="http://schemas.microsoft.com/office/drawing/2014/main" id="{CDFB3AA8-BADA-784A-9030-14CD44AB556C}"/>
              </a:ext>
            </a:extLst>
          </p:cNvPr>
          <p:cNvSpPr txBox="1"/>
          <p:nvPr/>
        </p:nvSpPr>
        <p:spPr>
          <a:xfrm>
            <a:off x="7194294" y="3453996"/>
            <a:ext cx="2154979" cy="514350"/>
          </a:xfrm>
          <a:prstGeom prst="rect">
            <a:avLst/>
          </a:prstGeom>
          <a:noFill/>
          <a:ln>
            <a:noFill/>
          </a:ln>
        </p:spPr>
        <p:txBody>
          <a:bodyPr wrap="none" lIns="90000" tIns="45000" rIns="90000" bIns="45000" compatLnSpc="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Lucida Sans Unicode" pitchFamily="2"/>
                <a:cs typeface="Arial"/>
              </a:rPr>
              <a:t>Detector Group</a:t>
            </a:r>
          </a:p>
        </p:txBody>
      </p:sp>
      <p:pic>
        <p:nvPicPr>
          <p:cNvPr id="457" name="Picture 87">
            <a:extLst>
              <a:ext uri="{FF2B5EF4-FFF2-40B4-BE49-F238E27FC236}">
                <a16:creationId xmlns:a16="http://schemas.microsoft.com/office/drawing/2014/main" id="{AD67A9A1-537E-374E-B0BA-628605245FBD}"/>
              </a:ext>
            </a:extLst>
          </p:cNvPr>
          <p:cNvPicPr>
            <a:picLocks noChangeAspect="1"/>
          </p:cNvPicPr>
          <p:nvPr/>
        </p:nvPicPr>
        <p:blipFill>
          <a:blip r:embed="rId26">
            <a:extLst>
              <a:ext uri="{28A0092B-C50C-407E-A947-70E740481C1C}">
                <a14:useLocalDpi xmlns:a14="http://schemas.microsoft.com/office/drawing/2010/main"/>
              </a:ext>
            </a:extLst>
          </a:blip>
          <a:srcRect/>
          <a:stretch>
            <a:fillRect/>
          </a:stretch>
        </p:blipFill>
        <p:spPr bwMode="auto">
          <a:xfrm>
            <a:off x="7492032" y="5321750"/>
            <a:ext cx="619524" cy="9508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8" name="Picture 88">
            <a:extLst>
              <a:ext uri="{FF2B5EF4-FFF2-40B4-BE49-F238E27FC236}">
                <a16:creationId xmlns:a16="http://schemas.microsoft.com/office/drawing/2014/main" id="{716B5AC0-C493-2944-AFF5-66B6692FA48D}"/>
              </a:ext>
            </a:extLst>
          </p:cNvPr>
          <p:cNvPicPr>
            <a:picLocks noChangeAspect="1"/>
          </p:cNvPicPr>
          <p:nvPr/>
        </p:nvPicPr>
        <p:blipFill>
          <a:blip r:embed="rId27">
            <a:extLst>
              <a:ext uri="{28A0092B-C50C-407E-A947-70E740481C1C}">
                <a14:useLocalDpi xmlns:a14="http://schemas.microsoft.com/office/drawing/2010/main"/>
              </a:ext>
            </a:extLst>
          </a:blip>
          <a:srcRect/>
          <a:stretch>
            <a:fillRect/>
          </a:stretch>
        </p:blipFill>
        <p:spPr bwMode="auto">
          <a:xfrm>
            <a:off x="8182148" y="5306066"/>
            <a:ext cx="666576" cy="9665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9" name="Picture 89">
            <a:extLst>
              <a:ext uri="{FF2B5EF4-FFF2-40B4-BE49-F238E27FC236}">
                <a16:creationId xmlns:a16="http://schemas.microsoft.com/office/drawing/2014/main" id="{922BFB37-88E7-764C-A60C-F7742B291070}"/>
              </a:ext>
            </a:extLst>
          </p:cNvPr>
          <p:cNvPicPr>
            <a:picLocks noChangeAspect="1"/>
          </p:cNvPicPr>
          <p:nvPr/>
        </p:nvPicPr>
        <p:blipFill>
          <a:blip r:embed="rId28">
            <a:extLst>
              <a:ext uri="{28A0092B-C50C-407E-A947-70E740481C1C}">
                <a14:useLocalDpi xmlns:a14="http://schemas.microsoft.com/office/drawing/2010/main"/>
              </a:ext>
            </a:extLst>
          </a:blip>
          <a:srcRect/>
          <a:stretch>
            <a:fillRect/>
          </a:stretch>
        </p:blipFill>
        <p:spPr bwMode="auto">
          <a:xfrm>
            <a:off x="9863974" y="5381590"/>
            <a:ext cx="531730" cy="719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60" name="Picture 91">
            <a:extLst>
              <a:ext uri="{FF2B5EF4-FFF2-40B4-BE49-F238E27FC236}">
                <a16:creationId xmlns:a16="http://schemas.microsoft.com/office/drawing/2014/main" id="{CECE0B3E-7596-FA48-A2AD-A183AF79A6A1}"/>
              </a:ext>
            </a:extLst>
          </p:cNvPr>
          <p:cNvPicPr>
            <a:picLocks noChangeAspect="1"/>
          </p:cNvPicPr>
          <p:nvPr/>
        </p:nvPicPr>
        <p:blipFill>
          <a:blip r:embed="rId29">
            <a:extLst>
              <a:ext uri="{28A0092B-C50C-407E-A947-70E740481C1C}">
                <a14:useLocalDpi xmlns:a14="http://schemas.microsoft.com/office/drawing/2010/main"/>
              </a:ext>
            </a:extLst>
          </a:blip>
          <a:srcRect/>
          <a:stretch>
            <a:fillRect/>
          </a:stretch>
        </p:blipFill>
        <p:spPr bwMode="auto">
          <a:xfrm>
            <a:off x="11254456" y="1199945"/>
            <a:ext cx="547711" cy="8035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61" name="TextBox 460">
            <a:extLst>
              <a:ext uri="{FF2B5EF4-FFF2-40B4-BE49-F238E27FC236}">
                <a16:creationId xmlns:a16="http://schemas.microsoft.com/office/drawing/2014/main" id="{C4BC5674-3A7A-344E-A192-6EFB9F809F68}"/>
              </a:ext>
            </a:extLst>
          </p:cNvPr>
          <p:cNvSpPr txBox="1"/>
          <p:nvPr/>
        </p:nvSpPr>
        <p:spPr>
          <a:xfrm>
            <a:off x="762397" y="4966333"/>
            <a:ext cx="4100512" cy="538163"/>
          </a:xfrm>
          <a:prstGeom prst="rect">
            <a:avLst/>
          </a:prstGeom>
          <a:noFill/>
          <a:ln>
            <a:noFill/>
          </a:ln>
        </p:spPr>
        <p:txBody>
          <a:bodyPr wrap="none" lIns="90000" tIns="45000" rIns="90000" bIns="45000" compatLnSpc="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Lucida Sans Unicode" pitchFamily="2"/>
                <a:cs typeface="Arial"/>
              </a:rPr>
              <a:t>Accelerator Division: DESY </a:t>
            </a:r>
          </a:p>
        </p:txBody>
      </p:sp>
      <p:pic>
        <p:nvPicPr>
          <p:cNvPr id="462" name="Picture 19">
            <a:extLst>
              <a:ext uri="{FF2B5EF4-FFF2-40B4-BE49-F238E27FC236}">
                <a16:creationId xmlns:a16="http://schemas.microsoft.com/office/drawing/2014/main" id="{DB229672-77EE-714B-A025-33BF1B2DE351}"/>
              </a:ext>
            </a:extLst>
          </p:cNvPr>
          <p:cNvPicPr>
            <a:picLocks noChangeAspect="1" noChangeArrowheads="1"/>
          </p:cNvPicPr>
          <p:nvPr/>
        </p:nvPicPr>
        <p:blipFill>
          <a:blip r:embed="rId30">
            <a:extLst>
              <a:ext uri="{28A0092B-C50C-407E-A947-70E740481C1C}">
                <a14:useLocalDpi xmlns:a14="http://schemas.microsoft.com/office/drawing/2010/main"/>
              </a:ext>
            </a:extLst>
          </a:blip>
          <a:srcRect/>
          <a:stretch>
            <a:fillRect/>
          </a:stretch>
        </p:blipFill>
        <p:spPr bwMode="auto">
          <a:xfrm>
            <a:off x="1137201" y="5421613"/>
            <a:ext cx="750523" cy="92951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63" name="Picture 18">
            <a:extLst>
              <a:ext uri="{FF2B5EF4-FFF2-40B4-BE49-F238E27FC236}">
                <a16:creationId xmlns:a16="http://schemas.microsoft.com/office/drawing/2014/main" id="{D9013FC3-F6DA-8047-9C91-FB1575291139}"/>
              </a:ext>
            </a:extLst>
          </p:cNvPr>
          <p:cNvPicPr>
            <a:picLocks noChangeAspect="1" noChangeArrowheads="1"/>
          </p:cNvPicPr>
          <p:nvPr/>
        </p:nvPicPr>
        <p:blipFill>
          <a:blip r:embed="rId31">
            <a:extLst>
              <a:ext uri="{28A0092B-C50C-407E-A947-70E740481C1C}">
                <a14:useLocalDpi xmlns:a14="http://schemas.microsoft.com/office/drawing/2010/main"/>
              </a:ext>
            </a:extLst>
          </a:blip>
          <a:srcRect/>
          <a:stretch>
            <a:fillRect/>
          </a:stretch>
        </p:blipFill>
        <p:spPr bwMode="auto">
          <a:xfrm>
            <a:off x="4204176" y="5533107"/>
            <a:ext cx="535392" cy="71195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64" name="Bild 20">
            <a:extLst>
              <a:ext uri="{FF2B5EF4-FFF2-40B4-BE49-F238E27FC236}">
                <a16:creationId xmlns:a16="http://schemas.microsoft.com/office/drawing/2014/main" id="{1065EA0D-81B6-3143-BA03-8FD0D4B0C86C}"/>
              </a:ext>
            </a:extLst>
          </p:cNvPr>
          <p:cNvSpPr>
            <a:spLocks noChangeAspect="1"/>
          </p:cNvSpPr>
          <p:nvPr/>
        </p:nvSpPr>
        <p:spPr bwMode="auto">
          <a:xfrm>
            <a:off x="335360" y="5395298"/>
            <a:ext cx="713911" cy="9376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Arial"/>
              <a:ea typeface="+mn-ea"/>
              <a:cs typeface="Arial"/>
            </a:endParaRPr>
          </a:p>
        </p:txBody>
      </p:sp>
      <p:sp>
        <p:nvSpPr>
          <p:cNvPr id="465" name="Picture 51">
            <a:extLst>
              <a:ext uri="{FF2B5EF4-FFF2-40B4-BE49-F238E27FC236}">
                <a16:creationId xmlns:a16="http://schemas.microsoft.com/office/drawing/2014/main" id="{3432382B-BE2D-ED43-80D7-E91299FA87EF}"/>
              </a:ext>
            </a:extLst>
          </p:cNvPr>
          <p:cNvSpPr>
            <a:spLocks noChangeAspect="1"/>
          </p:cNvSpPr>
          <p:nvPr/>
        </p:nvSpPr>
        <p:spPr bwMode="auto">
          <a:xfrm>
            <a:off x="1576125" y="5387362"/>
            <a:ext cx="693572" cy="9376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Arial"/>
              <a:ea typeface="+mn-ea"/>
              <a:cs typeface="Arial"/>
            </a:endParaRPr>
          </a:p>
        </p:txBody>
      </p:sp>
      <p:sp>
        <p:nvSpPr>
          <p:cNvPr id="466" name="Picture 54">
            <a:extLst>
              <a:ext uri="{FF2B5EF4-FFF2-40B4-BE49-F238E27FC236}">
                <a16:creationId xmlns:a16="http://schemas.microsoft.com/office/drawing/2014/main" id="{F80C5B3F-925C-6F40-B1ED-9D61CDE35A32}"/>
              </a:ext>
            </a:extLst>
          </p:cNvPr>
          <p:cNvSpPr>
            <a:spLocks noChangeAspect="1"/>
          </p:cNvSpPr>
          <p:nvPr/>
        </p:nvSpPr>
        <p:spPr bwMode="auto">
          <a:xfrm>
            <a:off x="2667397" y="5206270"/>
            <a:ext cx="711200" cy="931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Arial"/>
              <a:ea typeface="+mn-ea"/>
              <a:cs typeface="Arial"/>
            </a:endParaRPr>
          </a:p>
        </p:txBody>
      </p:sp>
      <p:sp>
        <p:nvSpPr>
          <p:cNvPr id="467" name="Picture 55">
            <a:extLst>
              <a:ext uri="{FF2B5EF4-FFF2-40B4-BE49-F238E27FC236}">
                <a16:creationId xmlns:a16="http://schemas.microsoft.com/office/drawing/2014/main" id="{576D4CDA-B425-2547-93B3-BA2105DBB9CF}"/>
              </a:ext>
            </a:extLst>
          </p:cNvPr>
          <p:cNvSpPr>
            <a:spLocks noChangeAspect="1"/>
          </p:cNvSpPr>
          <p:nvPr/>
        </p:nvSpPr>
        <p:spPr bwMode="auto">
          <a:xfrm>
            <a:off x="3442097" y="5203095"/>
            <a:ext cx="658812" cy="931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Arial"/>
              <a:ea typeface="+mn-ea"/>
              <a:cs typeface="Arial"/>
            </a:endParaRPr>
          </a:p>
        </p:txBody>
      </p:sp>
      <p:sp>
        <p:nvSpPr>
          <p:cNvPr id="468" name="TextBox 467">
            <a:extLst>
              <a:ext uri="{FF2B5EF4-FFF2-40B4-BE49-F238E27FC236}">
                <a16:creationId xmlns:a16="http://schemas.microsoft.com/office/drawing/2014/main" id="{CF3A125E-FDBB-E942-B923-7AC8251920F5}"/>
              </a:ext>
            </a:extLst>
          </p:cNvPr>
          <p:cNvSpPr txBox="1"/>
          <p:nvPr/>
        </p:nvSpPr>
        <p:spPr>
          <a:xfrm>
            <a:off x="9356854" y="3485113"/>
            <a:ext cx="1793228" cy="387092"/>
          </a:xfrm>
          <a:prstGeom prst="rect">
            <a:avLst/>
          </a:prstGeom>
          <a:noFill/>
          <a:ln>
            <a:noFill/>
          </a:ln>
        </p:spPr>
        <p:txBody>
          <a:bodyPr wrap="none" lIns="90000" tIns="45000" rIns="90000" bIns="45000" compatLnSpc="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Lucida Sans Unicode" pitchFamily="2"/>
                <a:cs typeface="Arial"/>
              </a:rPr>
              <a:t>UHH (LUX)</a:t>
            </a:r>
          </a:p>
        </p:txBody>
      </p:sp>
      <p:pic>
        <p:nvPicPr>
          <p:cNvPr id="469" name="Bild 20">
            <a:extLst>
              <a:ext uri="{FF2B5EF4-FFF2-40B4-BE49-F238E27FC236}">
                <a16:creationId xmlns:a16="http://schemas.microsoft.com/office/drawing/2014/main" id="{B53F28E2-4190-4E4D-9114-0649A8AC7283}"/>
              </a:ext>
            </a:extLst>
          </p:cNvPr>
          <p:cNvPicPr>
            <a:picLocks noChangeAspect="1"/>
          </p:cNvPicPr>
          <p:nvPr/>
        </p:nvPicPr>
        <p:blipFill>
          <a:blip r:embed="rId32" cstate="hqprint">
            <a:extLst>
              <a:ext uri="{28A0092B-C50C-407E-A947-70E740481C1C}">
                <a14:useLocalDpi xmlns:a14="http://schemas.microsoft.com/office/drawing/2010/main"/>
              </a:ext>
            </a:extLst>
          </a:blip>
          <a:srcRect/>
          <a:stretch>
            <a:fillRect/>
          </a:stretch>
        </p:blipFill>
        <p:spPr bwMode="auto">
          <a:xfrm>
            <a:off x="343463" y="5413478"/>
            <a:ext cx="713911" cy="9376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70" name="Picture 66">
            <a:extLst>
              <a:ext uri="{FF2B5EF4-FFF2-40B4-BE49-F238E27FC236}">
                <a16:creationId xmlns:a16="http://schemas.microsoft.com/office/drawing/2014/main" id="{D9F55F6E-2C3F-3B46-968E-BC6E87E57F5F}"/>
              </a:ext>
            </a:extLst>
          </p:cNvPr>
          <p:cNvPicPr>
            <a:picLocks noChangeAspect="1"/>
          </p:cNvPicPr>
          <p:nvPr/>
        </p:nvPicPr>
        <p:blipFill>
          <a:blip r:embed="rId33" cstate="hqprint">
            <a:extLst>
              <a:ext uri="{28A0092B-C50C-407E-A947-70E740481C1C}">
                <a14:useLocalDpi xmlns:a14="http://schemas.microsoft.com/office/drawing/2010/main"/>
              </a:ext>
            </a:extLst>
          </a:blip>
          <a:srcRect/>
          <a:stretch>
            <a:fillRect/>
          </a:stretch>
        </p:blipFill>
        <p:spPr bwMode="auto">
          <a:xfrm>
            <a:off x="4818031" y="5539140"/>
            <a:ext cx="497601" cy="7059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71" name="Picture 67">
            <a:extLst>
              <a:ext uri="{FF2B5EF4-FFF2-40B4-BE49-F238E27FC236}">
                <a16:creationId xmlns:a16="http://schemas.microsoft.com/office/drawing/2014/main" id="{344688BC-EFC7-E04D-B1B5-0FA6C70C194D}"/>
              </a:ext>
            </a:extLst>
          </p:cNvPr>
          <p:cNvPicPr>
            <a:picLocks noChangeAspect="1"/>
          </p:cNvPicPr>
          <p:nvPr/>
        </p:nvPicPr>
        <p:blipFill>
          <a:blip r:embed="rId34">
            <a:extLst>
              <a:ext uri="{28A0092B-C50C-407E-A947-70E740481C1C}">
                <a14:useLocalDpi xmlns:a14="http://schemas.microsoft.com/office/drawing/2010/main"/>
              </a:ext>
            </a:extLst>
          </a:blip>
          <a:srcRect/>
          <a:stretch>
            <a:fillRect/>
          </a:stretch>
        </p:blipFill>
        <p:spPr bwMode="auto">
          <a:xfrm>
            <a:off x="9452021" y="3841545"/>
            <a:ext cx="628086" cy="8229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72" name="Picture 68">
            <a:extLst>
              <a:ext uri="{FF2B5EF4-FFF2-40B4-BE49-F238E27FC236}">
                <a16:creationId xmlns:a16="http://schemas.microsoft.com/office/drawing/2014/main" id="{BF506187-7CDB-6848-AF7C-A0D20EAC54CD}"/>
              </a:ext>
            </a:extLst>
          </p:cNvPr>
          <p:cNvPicPr>
            <a:picLocks noChangeAspect="1"/>
          </p:cNvPicPr>
          <p:nvPr/>
        </p:nvPicPr>
        <p:blipFill>
          <a:blip r:embed="rId35">
            <a:extLst>
              <a:ext uri="{28A0092B-C50C-407E-A947-70E740481C1C}">
                <a14:useLocalDpi xmlns:a14="http://schemas.microsoft.com/office/drawing/2010/main"/>
              </a:ext>
            </a:extLst>
          </a:blip>
          <a:srcRect/>
          <a:stretch>
            <a:fillRect/>
          </a:stretch>
        </p:blipFill>
        <p:spPr bwMode="auto">
          <a:xfrm>
            <a:off x="10098068" y="3841545"/>
            <a:ext cx="622149" cy="8229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73" name="Picture 472">
            <a:extLst>
              <a:ext uri="{FF2B5EF4-FFF2-40B4-BE49-F238E27FC236}">
                <a16:creationId xmlns:a16="http://schemas.microsoft.com/office/drawing/2014/main" id="{27792D35-A488-7A41-B9BC-E370FD22A0CD}"/>
              </a:ext>
            </a:extLst>
          </p:cNvPr>
          <p:cNvPicPr>
            <a:picLocks noChangeAspect="1"/>
          </p:cNvPicPr>
          <p:nvPr/>
        </p:nvPicPr>
        <p:blipFill>
          <a:blip r:embed="rId36"/>
          <a:stretch>
            <a:fillRect/>
          </a:stretch>
        </p:blipFill>
        <p:spPr>
          <a:xfrm>
            <a:off x="1158954" y="2152083"/>
            <a:ext cx="628384" cy="822960"/>
          </a:xfrm>
          <a:prstGeom prst="rect">
            <a:avLst/>
          </a:prstGeom>
        </p:spPr>
      </p:pic>
      <p:pic>
        <p:nvPicPr>
          <p:cNvPr id="474" name="Picture 473">
            <a:extLst>
              <a:ext uri="{FF2B5EF4-FFF2-40B4-BE49-F238E27FC236}">
                <a16:creationId xmlns:a16="http://schemas.microsoft.com/office/drawing/2014/main" id="{8BF6D272-AFB8-0049-A77D-131C83A06C55}"/>
              </a:ext>
            </a:extLst>
          </p:cNvPr>
          <p:cNvPicPr>
            <a:picLocks noChangeAspect="1"/>
          </p:cNvPicPr>
          <p:nvPr/>
        </p:nvPicPr>
        <p:blipFill>
          <a:blip r:embed="rId37"/>
          <a:stretch>
            <a:fillRect/>
          </a:stretch>
        </p:blipFill>
        <p:spPr>
          <a:xfrm>
            <a:off x="3147314" y="1265674"/>
            <a:ext cx="664086" cy="822960"/>
          </a:xfrm>
          <a:prstGeom prst="rect">
            <a:avLst/>
          </a:prstGeom>
        </p:spPr>
      </p:pic>
      <p:pic>
        <p:nvPicPr>
          <p:cNvPr id="475" name="Picture 474">
            <a:extLst>
              <a:ext uri="{FF2B5EF4-FFF2-40B4-BE49-F238E27FC236}">
                <a16:creationId xmlns:a16="http://schemas.microsoft.com/office/drawing/2014/main" id="{F9CA1D55-D7F6-9842-A3F6-3123C3A75D65}"/>
              </a:ext>
            </a:extLst>
          </p:cNvPr>
          <p:cNvPicPr>
            <a:picLocks noChangeAspect="1"/>
          </p:cNvPicPr>
          <p:nvPr/>
        </p:nvPicPr>
        <p:blipFill>
          <a:blip r:embed="rId38"/>
          <a:stretch>
            <a:fillRect/>
          </a:stretch>
        </p:blipFill>
        <p:spPr>
          <a:xfrm>
            <a:off x="892016" y="3141729"/>
            <a:ext cx="414950" cy="640080"/>
          </a:xfrm>
          <a:prstGeom prst="rect">
            <a:avLst/>
          </a:prstGeom>
        </p:spPr>
      </p:pic>
      <p:pic>
        <p:nvPicPr>
          <p:cNvPr id="476" name="Picture 28">
            <a:extLst>
              <a:ext uri="{FF2B5EF4-FFF2-40B4-BE49-F238E27FC236}">
                <a16:creationId xmlns:a16="http://schemas.microsoft.com/office/drawing/2014/main" id="{C0126481-A76F-CD4F-82EA-B52C2F4DDCB1}"/>
              </a:ext>
            </a:extLst>
          </p:cNvPr>
          <p:cNvPicPr>
            <a:picLocks noChangeAspect="1" noChangeArrowheads="1"/>
          </p:cNvPicPr>
          <p:nvPr/>
        </p:nvPicPr>
        <p:blipFill>
          <a:blip r:embed="rId39">
            <a:extLst>
              <a:ext uri="{28A0092B-C50C-407E-A947-70E740481C1C}">
                <a14:useLocalDpi xmlns:a14="http://schemas.microsoft.com/office/drawing/2010/main"/>
              </a:ext>
            </a:extLst>
          </a:blip>
          <a:srcRect/>
          <a:stretch>
            <a:fillRect/>
          </a:stretch>
        </p:blipFill>
        <p:spPr bwMode="auto">
          <a:xfrm>
            <a:off x="7503579" y="4903919"/>
            <a:ext cx="680653" cy="3739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77" name="Picture 476">
            <a:extLst>
              <a:ext uri="{FF2B5EF4-FFF2-40B4-BE49-F238E27FC236}">
                <a16:creationId xmlns:a16="http://schemas.microsoft.com/office/drawing/2014/main" id="{39BD958F-BD64-834A-8F4D-8B3295CF47D3}"/>
              </a:ext>
            </a:extLst>
          </p:cNvPr>
          <p:cNvPicPr>
            <a:picLocks noChangeAspect="1"/>
          </p:cNvPicPr>
          <p:nvPr/>
        </p:nvPicPr>
        <p:blipFill>
          <a:blip r:embed="rId40" cstate="screen">
            <a:extLst>
              <a:ext uri="{28A0092B-C50C-407E-A947-70E740481C1C}">
                <a14:useLocalDpi xmlns:a14="http://schemas.microsoft.com/office/drawing/2010/main"/>
              </a:ext>
            </a:extLst>
          </a:blip>
          <a:stretch>
            <a:fillRect/>
          </a:stretch>
        </p:blipFill>
        <p:spPr>
          <a:xfrm>
            <a:off x="3617121" y="3141729"/>
            <a:ext cx="482465" cy="640080"/>
          </a:xfrm>
          <a:prstGeom prst="rect">
            <a:avLst/>
          </a:prstGeom>
        </p:spPr>
      </p:pic>
      <p:pic>
        <p:nvPicPr>
          <p:cNvPr id="478" name="Picture 477">
            <a:extLst>
              <a:ext uri="{FF2B5EF4-FFF2-40B4-BE49-F238E27FC236}">
                <a16:creationId xmlns:a16="http://schemas.microsoft.com/office/drawing/2014/main" id="{886A2106-6268-C644-A52A-93DC5DB8FA41}"/>
              </a:ext>
            </a:extLst>
          </p:cNvPr>
          <p:cNvPicPr>
            <a:picLocks noChangeAspect="1"/>
          </p:cNvPicPr>
          <p:nvPr/>
        </p:nvPicPr>
        <p:blipFill>
          <a:blip r:embed="rId41" cstate="screen">
            <a:extLst>
              <a:ext uri="{28A0092B-C50C-407E-A947-70E740481C1C}">
                <a14:useLocalDpi xmlns:a14="http://schemas.microsoft.com/office/drawing/2010/main"/>
              </a:ext>
            </a:extLst>
          </a:blip>
          <a:stretch>
            <a:fillRect/>
          </a:stretch>
        </p:blipFill>
        <p:spPr>
          <a:xfrm>
            <a:off x="2504088" y="2152083"/>
            <a:ext cx="594677" cy="822960"/>
          </a:xfrm>
          <a:prstGeom prst="rect">
            <a:avLst/>
          </a:prstGeom>
        </p:spPr>
      </p:pic>
      <p:pic>
        <p:nvPicPr>
          <p:cNvPr id="479" name="Picture 478">
            <a:extLst>
              <a:ext uri="{FF2B5EF4-FFF2-40B4-BE49-F238E27FC236}">
                <a16:creationId xmlns:a16="http://schemas.microsoft.com/office/drawing/2014/main" id="{75DFD0CF-82F6-0149-BC16-8FE087BEBB45}"/>
              </a:ext>
            </a:extLst>
          </p:cNvPr>
          <p:cNvPicPr>
            <a:picLocks noChangeAspect="1"/>
          </p:cNvPicPr>
          <p:nvPr/>
        </p:nvPicPr>
        <p:blipFill>
          <a:blip r:embed="rId42" cstate="screen">
            <a:extLst>
              <a:ext uri="{28A0092B-C50C-407E-A947-70E740481C1C}">
                <a14:useLocalDpi xmlns:a14="http://schemas.microsoft.com/office/drawing/2010/main"/>
              </a:ext>
            </a:extLst>
          </a:blip>
          <a:stretch>
            <a:fillRect/>
          </a:stretch>
        </p:blipFill>
        <p:spPr>
          <a:xfrm>
            <a:off x="2122386" y="3985857"/>
            <a:ext cx="457531" cy="640371"/>
          </a:xfrm>
          <a:prstGeom prst="rect">
            <a:avLst/>
          </a:prstGeom>
        </p:spPr>
      </p:pic>
      <p:pic>
        <p:nvPicPr>
          <p:cNvPr id="480" name="Picture 479">
            <a:extLst>
              <a:ext uri="{FF2B5EF4-FFF2-40B4-BE49-F238E27FC236}">
                <a16:creationId xmlns:a16="http://schemas.microsoft.com/office/drawing/2014/main" id="{151EC4B4-955C-B948-A6FE-770423281DE3}"/>
              </a:ext>
            </a:extLst>
          </p:cNvPr>
          <p:cNvPicPr>
            <a:picLocks noChangeAspect="1"/>
          </p:cNvPicPr>
          <p:nvPr/>
        </p:nvPicPr>
        <p:blipFill>
          <a:blip r:embed="rId43" cstate="screen">
            <a:extLst>
              <a:ext uri="{28A0092B-C50C-407E-A947-70E740481C1C}">
                <a14:useLocalDpi xmlns:a14="http://schemas.microsoft.com/office/drawing/2010/main"/>
              </a:ext>
            </a:extLst>
          </a:blip>
          <a:stretch>
            <a:fillRect/>
          </a:stretch>
        </p:blipFill>
        <p:spPr>
          <a:xfrm>
            <a:off x="1835557" y="2152083"/>
            <a:ext cx="620312" cy="822960"/>
          </a:xfrm>
          <a:prstGeom prst="rect">
            <a:avLst/>
          </a:prstGeom>
        </p:spPr>
      </p:pic>
      <p:pic>
        <p:nvPicPr>
          <p:cNvPr id="481" name="Picture 480">
            <a:extLst>
              <a:ext uri="{FF2B5EF4-FFF2-40B4-BE49-F238E27FC236}">
                <a16:creationId xmlns:a16="http://schemas.microsoft.com/office/drawing/2014/main" id="{2E0C865E-2D41-6249-9633-2C43F699622D}"/>
              </a:ext>
            </a:extLst>
          </p:cNvPr>
          <p:cNvPicPr>
            <a:picLocks noChangeAspect="1"/>
          </p:cNvPicPr>
          <p:nvPr/>
        </p:nvPicPr>
        <p:blipFill>
          <a:blip r:embed="rId44"/>
          <a:stretch>
            <a:fillRect/>
          </a:stretch>
        </p:blipFill>
        <p:spPr>
          <a:xfrm>
            <a:off x="1818957" y="1265674"/>
            <a:ext cx="617220" cy="822960"/>
          </a:xfrm>
          <a:prstGeom prst="rect">
            <a:avLst/>
          </a:prstGeom>
        </p:spPr>
      </p:pic>
      <p:pic>
        <p:nvPicPr>
          <p:cNvPr id="482" name="Picture 481">
            <a:extLst>
              <a:ext uri="{FF2B5EF4-FFF2-40B4-BE49-F238E27FC236}">
                <a16:creationId xmlns:a16="http://schemas.microsoft.com/office/drawing/2014/main" id="{66A04B7E-5101-9345-9E22-33F072E2B064}"/>
              </a:ext>
            </a:extLst>
          </p:cNvPr>
          <p:cNvPicPr>
            <a:picLocks noChangeAspect="1"/>
          </p:cNvPicPr>
          <p:nvPr/>
        </p:nvPicPr>
        <p:blipFill>
          <a:blip r:embed="rId45"/>
          <a:stretch>
            <a:fillRect/>
          </a:stretch>
        </p:blipFill>
        <p:spPr>
          <a:xfrm>
            <a:off x="1967551" y="5426178"/>
            <a:ext cx="659156" cy="924945"/>
          </a:xfrm>
          <a:prstGeom prst="rect">
            <a:avLst/>
          </a:prstGeom>
        </p:spPr>
      </p:pic>
      <p:pic>
        <p:nvPicPr>
          <p:cNvPr id="483" name="Picture 2" descr=" Vincent Leroux Geb 99 / O1.066  Funding: ELI ">
            <a:hlinkClick r:id="rId46"/>
            <a:extLst>
              <a:ext uri="{FF2B5EF4-FFF2-40B4-BE49-F238E27FC236}">
                <a16:creationId xmlns:a16="http://schemas.microsoft.com/office/drawing/2014/main" id="{14B6C848-7E22-414F-AA17-798980BEBCFE}"/>
              </a:ext>
            </a:extLst>
          </p:cNvPr>
          <p:cNvPicPr>
            <a:picLocks noChangeAspect="1" noChangeArrowheads="1"/>
          </p:cNvPicPr>
          <p:nvPr/>
        </p:nvPicPr>
        <p:blipFill>
          <a:blip r:embed="rId47">
            <a:extLst>
              <a:ext uri="{28A0092B-C50C-407E-A947-70E740481C1C}">
                <a14:useLocalDpi xmlns:a14="http://schemas.microsoft.com/office/drawing/2010/main"/>
              </a:ext>
            </a:extLst>
          </a:blip>
          <a:srcRect/>
          <a:stretch>
            <a:fillRect/>
          </a:stretch>
        </p:blipFill>
        <p:spPr bwMode="auto">
          <a:xfrm>
            <a:off x="10758791" y="3841545"/>
            <a:ext cx="670622" cy="822960"/>
          </a:xfrm>
          <a:prstGeom prst="rect">
            <a:avLst/>
          </a:prstGeom>
          <a:noFill/>
          <a:extLst>
            <a:ext uri="{909E8E84-426E-40DD-AFC4-6F175D3DCCD1}">
              <a14:hiddenFill xmlns:a14="http://schemas.microsoft.com/office/drawing/2010/main">
                <a:solidFill>
                  <a:srgbClr val="FFFFFF"/>
                </a:solidFill>
              </a14:hiddenFill>
            </a:ext>
          </a:extLst>
        </p:spPr>
      </p:pic>
      <p:pic>
        <p:nvPicPr>
          <p:cNvPr id="484" name="Picture 4" descr=" Timo Eichner Geb 99 / O1.057 ">
            <a:hlinkClick r:id="rId48"/>
            <a:extLst>
              <a:ext uri="{FF2B5EF4-FFF2-40B4-BE49-F238E27FC236}">
                <a16:creationId xmlns:a16="http://schemas.microsoft.com/office/drawing/2014/main" id="{A9A01F4A-BE8B-C94C-A877-8F4783F278F8}"/>
              </a:ext>
            </a:extLst>
          </p:cNvPr>
          <p:cNvPicPr>
            <a:picLocks noChangeAspect="1" noChangeArrowheads="1"/>
          </p:cNvPicPr>
          <p:nvPr/>
        </p:nvPicPr>
        <p:blipFill>
          <a:blip r:embed="rId49">
            <a:extLst>
              <a:ext uri="{28A0092B-C50C-407E-A947-70E740481C1C}">
                <a14:useLocalDpi xmlns:a14="http://schemas.microsoft.com/office/drawing/2010/main"/>
              </a:ext>
            </a:extLst>
          </a:blip>
          <a:srcRect/>
          <a:stretch>
            <a:fillRect/>
          </a:stretch>
        </p:blipFill>
        <p:spPr bwMode="auto">
          <a:xfrm>
            <a:off x="11453156" y="3841545"/>
            <a:ext cx="738844" cy="822960"/>
          </a:xfrm>
          <a:prstGeom prst="rect">
            <a:avLst/>
          </a:prstGeom>
          <a:noFill/>
          <a:extLst>
            <a:ext uri="{909E8E84-426E-40DD-AFC4-6F175D3DCCD1}">
              <a14:hiddenFill xmlns:a14="http://schemas.microsoft.com/office/drawing/2010/main">
                <a:solidFill>
                  <a:srgbClr val="FFFFFF"/>
                </a:solidFill>
              </a14:hiddenFill>
            </a:ext>
          </a:extLst>
        </p:spPr>
      </p:pic>
      <p:pic>
        <p:nvPicPr>
          <p:cNvPr id="485" name="Picture 484">
            <a:extLst>
              <a:ext uri="{FF2B5EF4-FFF2-40B4-BE49-F238E27FC236}">
                <a16:creationId xmlns:a16="http://schemas.microsoft.com/office/drawing/2014/main" id="{A539EA49-0C2E-7E4E-8147-2B6CAD5AC4E5}"/>
              </a:ext>
            </a:extLst>
          </p:cNvPr>
          <p:cNvPicPr>
            <a:picLocks noChangeAspect="1"/>
          </p:cNvPicPr>
          <p:nvPr/>
        </p:nvPicPr>
        <p:blipFill>
          <a:blip r:embed="rId50"/>
          <a:stretch>
            <a:fillRect/>
          </a:stretch>
        </p:blipFill>
        <p:spPr>
          <a:xfrm>
            <a:off x="8568479" y="3841545"/>
            <a:ext cx="674259" cy="822960"/>
          </a:xfrm>
          <a:prstGeom prst="rect">
            <a:avLst/>
          </a:prstGeom>
        </p:spPr>
      </p:pic>
      <p:pic>
        <p:nvPicPr>
          <p:cNvPr id="486" name="Picture 5">
            <a:extLst>
              <a:ext uri="{FF2B5EF4-FFF2-40B4-BE49-F238E27FC236}">
                <a16:creationId xmlns:a16="http://schemas.microsoft.com/office/drawing/2014/main" id="{B20A0AFD-A195-9B44-A83D-FF9AA47C4CED}"/>
              </a:ext>
            </a:extLst>
          </p:cNvPr>
          <p:cNvPicPr>
            <a:picLocks noChangeAspect="1" noChangeArrowheads="1"/>
          </p:cNvPicPr>
          <p:nvPr/>
        </p:nvPicPr>
        <p:blipFill rotWithShape="1">
          <a:blip r:embed="rId51">
            <a:extLst>
              <a:ext uri="{28A0092B-C50C-407E-A947-70E740481C1C}">
                <a14:useLocalDpi xmlns:a14="http://schemas.microsoft.com/office/drawing/2010/main"/>
              </a:ext>
            </a:extLst>
          </a:blip>
          <a:srcRect/>
          <a:stretch/>
        </p:blipFill>
        <p:spPr bwMode="auto">
          <a:xfrm>
            <a:off x="11067699" y="5368729"/>
            <a:ext cx="531593" cy="73200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87" name="Picture 16">
            <a:extLst>
              <a:ext uri="{FF2B5EF4-FFF2-40B4-BE49-F238E27FC236}">
                <a16:creationId xmlns:a16="http://schemas.microsoft.com/office/drawing/2014/main" id="{F089A630-3716-C44D-82C1-704D5F4D5537}"/>
              </a:ext>
            </a:extLst>
          </p:cNvPr>
          <p:cNvPicPr>
            <a:picLocks noChangeAspect="1" noChangeArrowheads="1"/>
          </p:cNvPicPr>
          <p:nvPr/>
        </p:nvPicPr>
        <p:blipFill>
          <a:blip r:embed="rId52">
            <a:extLst>
              <a:ext uri="{28A0092B-C50C-407E-A947-70E740481C1C}">
                <a14:useLocalDpi xmlns:a14="http://schemas.microsoft.com/office/drawing/2010/main"/>
              </a:ext>
            </a:extLst>
          </a:blip>
          <a:srcRect/>
          <a:stretch>
            <a:fillRect/>
          </a:stretch>
        </p:blipFill>
        <p:spPr bwMode="auto">
          <a:xfrm>
            <a:off x="343130" y="3986148"/>
            <a:ext cx="479678" cy="64008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88" name="Picture 6" descr="Lemery">
            <a:extLst>
              <a:ext uri="{FF2B5EF4-FFF2-40B4-BE49-F238E27FC236}">
                <a16:creationId xmlns:a16="http://schemas.microsoft.com/office/drawing/2014/main" id="{AC6FFE97-5CC1-F54E-BC67-A3FBF9159E54}"/>
              </a:ext>
            </a:extLst>
          </p:cNvPr>
          <p:cNvPicPr>
            <a:picLocks noChangeAspect="1" noChangeArrowheads="1"/>
          </p:cNvPicPr>
          <p:nvPr/>
        </p:nvPicPr>
        <p:blipFill>
          <a:blip r:embed="rId53" cstate="print">
            <a:extLst>
              <a:ext uri="{28A0092B-C50C-407E-A947-70E740481C1C}">
                <a14:useLocalDpi xmlns:a14="http://schemas.microsoft.com/office/drawing/2010/main"/>
              </a:ext>
            </a:extLst>
          </a:blip>
          <a:srcRect/>
          <a:stretch>
            <a:fillRect/>
          </a:stretch>
        </p:blipFill>
        <p:spPr bwMode="auto">
          <a:xfrm>
            <a:off x="3174878" y="3986148"/>
            <a:ext cx="480061" cy="640080"/>
          </a:xfrm>
          <a:prstGeom prst="rect">
            <a:avLst/>
          </a:prstGeom>
          <a:noFill/>
          <a:extLst>
            <a:ext uri="{909E8E84-426E-40dd-AFC4-6F175D3DCCD1}">
              <a14:hiddenFill xmlns:a14="http://schemas.microsoft.com/office/drawing/2010/main" xmlns="">
                <a:solidFill>
                  <a:srgbClr val="FFFFFF"/>
                </a:solidFill>
              </a14:hiddenFill>
            </a:ext>
          </a:extLst>
        </p:spPr>
      </p:pic>
      <p:pic>
        <p:nvPicPr>
          <p:cNvPr id="489" name="Picture 12" descr="Reichert">
            <a:extLst>
              <a:ext uri="{FF2B5EF4-FFF2-40B4-BE49-F238E27FC236}">
                <a16:creationId xmlns:a16="http://schemas.microsoft.com/office/drawing/2014/main" id="{01F910EF-ECDB-974F-8602-1C70FF7BB3C9}"/>
              </a:ext>
            </a:extLst>
          </p:cNvPr>
          <p:cNvPicPr>
            <a:picLocks noChangeAspect="1" noChangeArrowheads="1"/>
          </p:cNvPicPr>
          <p:nvPr/>
        </p:nvPicPr>
        <p:blipFill>
          <a:blip r:embed="rId54" cstate="print">
            <a:extLst>
              <a:ext uri="{28A0092B-C50C-407E-A947-70E740481C1C}">
                <a14:useLocalDpi xmlns:a14="http://schemas.microsoft.com/office/drawing/2010/main"/>
              </a:ext>
            </a:extLst>
          </a:blip>
          <a:srcRect/>
          <a:stretch>
            <a:fillRect/>
          </a:stretch>
        </p:blipFill>
        <p:spPr bwMode="auto">
          <a:xfrm>
            <a:off x="3712577" y="3986148"/>
            <a:ext cx="480060" cy="640080"/>
          </a:xfrm>
          <a:prstGeom prst="rect">
            <a:avLst/>
          </a:prstGeom>
          <a:noFill/>
          <a:extLst>
            <a:ext uri="{909E8E84-426E-40dd-AFC4-6F175D3DCCD1}">
              <a14:hiddenFill xmlns:a14="http://schemas.microsoft.com/office/drawing/2010/main" xmlns="">
                <a:solidFill>
                  <a:srgbClr val="FFFFFF"/>
                </a:solidFill>
              </a14:hiddenFill>
            </a:ext>
          </a:extLst>
        </p:spPr>
      </p:pic>
      <p:sp>
        <p:nvSpPr>
          <p:cNvPr id="490" name="Rectangle 489">
            <a:extLst>
              <a:ext uri="{FF2B5EF4-FFF2-40B4-BE49-F238E27FC236}">
                <a16:creationId xmlns:a16="http://schemas.microsoft.com/office/drawing/2014/main" id="{AAB163D7-C5AA-9A4E-9A9A-DC389357A3F2}"/>
              </a:ext>
            </a:extLst>
          </p:cNvPr>
          <p:cNvSpPr/>
          <p:nvPr/>
        </p:nvSpPr>
        <p:spPr>
          <a:xfrm>
            <a:off x="10578567" y="2551218"/>
            <a:ext cx="1613433" cy="749780"/>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err="1">
              <a:ln>
                <a:noFill/>
              </a:ln>
              <a:solidFill>
                <a:prstClr val="black"/>
              </a:solidFill>
              <a:effectLst/>
              <a:uLnTx/>
              <a:uFillTx/>
              <a:latin typeface="Arial"/>
              <a:ea typeface="+mn-ea"/>
              <a:cs typeface="+mn-cs"/>
            </a:endParaRPr>
          </a:p>
        </p:txBody>
      </p:sp>
      <p:pic>
        <p:nvPicPr>
          <p:cNvPr id="491" name="Bild 2" descr="Screen Shot 2013-10-20 at 21.06.26.png">
            <a:extLst>
              <a:ext uri="{FF2B5EF4-FFF2-40B4-BE49-F238E27FC236}">
                <a16:creationId xmlns:a16="http://schemas.microsoft.com/office/drawing/2014/main" id="{C93EB977-E678-6144-912B-90785E8061C3}"/>
              </a:ext>
            </a:extLst>
          </p:cNvPr>
          <p:cNvPicPr>
            <a:picLocks noChangeAspect="1"/>
          </p:cNvPicPr>
          <p:nvPr/>
        </p:nvPicPr>
        <p:blipFill>
          <a:blip r:embed="rId55" cstate="hqprint">
            <a:extLst>
              <a:ext uri="{28A0092B-C50C-407E-A947-70E740481C1C}">
                <a14:useLocalDpi xmlns:a14="http://schemas.microsoft.com/office/drawing/2010/main"/>
              </a:ext>
            </a:extLst>
          </a:blip>
          <a:srcRect/>
          <a:stretch>
            <a:fillRect/>
          </a:stretch>
        </p:blipFill>
        <p:spPr bwMode="auto">
          <a:xfrm>
            <a:off x="7259164" y="2558017"/>
            <a:ext cx="704319" cy="8916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92" name="Picture 80">
            <a:extLst>
              <a:ext uri="{FF2B5EF4-FFF2-40B4-BE49-F238E27FC236}">
                <a16:creationId xmlns:a16="http://schemas.microsoft.com/office/drawing/2014/main" id="{AEC6EC61-7EE0-D649-8EBF-3A500817A0C9}"/>
              </a:ext>
            </a:extLst>
          </p:cNvPr>
          <p:cNvPicPr>
            <a:picLocks noChangeAspect="1"/>
          </p:cNvPicPr>
          <p:nvPr/>
        </p:nvPicPr>
        <p:blipFill>
          <a:blip r:embed="rId56">
            <a:extLst>
              <a:ext uri="{28A0092B-C50C-407E-A947-70E740481C1C}">
                <a14:useLocalDpi xmlns:a14="http://schemas.microsoft.com/office/drawing/2010/main"/>
              </a:ext>
            </a:extLst>
          </a:blip>
          <a:srcRect/>
          <a:stretch>
            <a:fillRect/>
          </a:stretch>
        </p:blipFill>
        <p:spPr bwMode="auto">
          <a:xfrm>
            <a:off x="11196041" y="2604505"/>
            <a:ext cx="423061" cy="6055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93" name="Picture 81">
            <a:extLst>
              <a:ext uri="{FF2B5EF4-FFF2-40B4-BE49-F238E27FC236}">
                <a16:creationId xmlns:a16="http://schemas.microsoft.com/office/drawing/2014/main" id="{A431C2F7-8B38-A042-84D1-E5B88F05D31E}"/>
              </a:ext>
            </a:extLst>
          </p:cNvPr>
          <p:cNvPicPr>
            <a:picLocks noChangeAspect="1"/>
          </p:cNvPicPr>
          <p:nvPr/>
        </p:nvPicPr>
        <p:blipFill>
          <a:blip r:embed="rId57">
            <a:extLst>
              <a:ext uri="{28A0092B-C50C-407E-A947-70E740481C1C}">
                <a14:useLocalDpi xmlns:a14="http://schemas.microsoft.com/office/drawing/2010/main"/>
              </a:ext>
            </a:extLst>
          </a:blip>
          <a:srcRect/>
          <a:stretch>
            <a:fillRect/>
          </a:stretch>
        </p:blipFill>
        <p:spPr bwMode="auto">
          <a:xfrm>
            <a:off x="7949054" y="2543862"/>
            <a:ext cx="565567" cy="9146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94" name="Picture 90">
            <a:extLst>
              <a:ext uri="{FF2B5EF4-FFF2-40B4-BE49-F238E27FC236}">
                <a16:creationId xmlns:a16="http://schemas.microsoft.com/office/drawing/2014/main" id="{6747E651-5E8C-6949-B45E-BE131A79E946}"/>
              </a:ext>
            </a:extLst>
          </p:cNvPr>
          <p:cNvPicPr>
            <a:picLocks noChangeAspect="1"/>
          </p:cNvPicPr>
          <p:nvPr/>
        </p:nvPicPr>
        <p:blipFill>
          <a:blip r:embed="rId58" cstate="hqprint">
            <a:extLst>
              <a:ext uri="{28A0092B-C50C-407E-A947-70E740481C1C}">
                <a14:useLocalDpi xmlns:a14="http://schemas.microsoft.com/office/drawing/2010/main"/>
              </a:ext>
            </a:extLst>
          </a:blip>
          <a:srcRect/>
          <a:stretch>
            <a:fillRect/>
          </a:stretch>
        </p:blipFill>
        <p:spPr bwMode="auto">
          <a:xfrm>
            <a:off x="11712624" y="2605639"/>
            <a:ext cx="430143" cy="6043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95" name="Picture 9">
            <a:extLst>
              <a:ext uri="{FF2B5EF4-FFF2-40B4-BE49-F238E27FC236}">
                <a16:creationId xmlns:a16="http://schemas.microsoft.com/office/drawing/2014/main" id="{35A5FB77-7237-0547-9D2C-1E4BA796680E}"/>
              </a:ext>
            </a:extLst>
          </p:cNvPr>
          <p:cNvPicPr>
            <a:picLocks noChangeAspect="1"/>
          </p:cNvPicPr>
          <p:nvPr/>
        </p:nvPicPr>
        <p:blipFill>
          <a:blip r:embed="rId59">
            <a:extLst>
              <a:ext uri="{28A0092B-C50C-407E-A947-70E740481C1C}">
                <a14:useLocalDpi xmlns:a14="http://schemas.microsoft.com/office/drawing/2010/main"/>
              </a:ext>
            </a:extLst>
          </a:blip>
          <a:srcRect/>
          <a:stretch>
            <a:fillRect/>
          </a:stretch>
        </p:blipFill>
        <p:spPr bwMode="auto">
          <a:xfrm>
            <a:off x="10632504" y="2611787"/>
            <a:ext cx="512383" cy="598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6" name="Picture 495">
            <a:extLst>
              <a:ext uri="{FF2B5EF4-FFF2-40B4-BE49-F238E27FC236}">
                <a16:creationId xmlns:a16="http://schemas.microsoft.com/office/drawing/2014/main" id="{2A2ACE43-0D69-7C45-8019-2D2885BEA309}"/>
              </a:ext>
            </a:extLst>
          </p:cNvPr>
          <p:cNvPicPr>
            <a:picLocks noChangeAspect="1"/>
          </p:cNvPicPr>
          <p:nvPr/>
        </p:nvPicPr>
        <p:blipFill rotWithShape="1">
          <a:blip r:embed="rId60" cstate="hqprint">
            <a:extLst>
              <a:ext uri="{28A0092B-C50C-407E-A947-70E740481C1C}">
                <a14:useLocalDpi xmlns:a14="http://schemas.microsoft.com/office/drawing/2010/main"/>
              </a:ext>
            </a:extLst>
          </a:blip>
          <a:srcRect/>
          <a:stretch/>
        </p:blipFill>
        <p:spPr>
          <a:xfrm>
            <a:off x="8562028" y="2558017"/>
            <a:ext cx="577713" cy="866159"/>
          </a:xfrm>
          <a:prstGeom prst="rect">
            <a:avLst/>
          </a:prstGeom>
        </p:spPr>
      </p:pic>
      <p:pic>
        <p:nvPicPr>
          <p:cNvPr id="497" name="Picture 496">
            <a:extLst>
              <a:ext uri="{FF2B5EF4-FFF2-40B4-BE49-F238E27FC236}">
                <a16:creationId xmlns:a16="http://schemas.microsoft.com/office/drawing/2014/main" id="{5ACB9BE2-BD64-2249-B42B-74AED7151FE2}"/>
              </a:ext>
            </a:extLst>
          </p:cNvPr>
          <p:cNvPicPr>
            <a:picLocks noChangeAspect="1"/>
          </p:cNvPicPr>
          <p:nvPr/>
        </p:nvPicPr>
        <p:blipFill rotWithShape="1">
          <a:blip r:embed="rId61">
            <a:extLst>
              <a:ext uri="{28A0092B-C50C-407E-A947-70E740481C1C}">
                <a14:useLocalDpi xmlns:a14="http://schemas.microsoft.com/office/drawing/2010/main"/>
              </a:ext>
            </a:extLst>
          </a:blip>
          <a:srcRect/>
          <a:stretch/>
        </p:blipFill>
        <p:spPr>
          <a:xfrm>
            <a:off x="9195356" y="2551217"/>
            <a:ext cx="652247" cy="852939"/>
          </a:xfrm>
          <a:prstGeom prst="rect">
            <a:avLst/>
          </a:prstGeom>
        </p:spPr>
      </p:pic>
      <p:pic>
        <p:nvPicPr>
          <p:cNvPr id="498" name="Picture 497">
            <a:extLst>
              <a:ext uri="{FF2B5EF4-FFF2-40B4-BE49-F238E27FC236}">
                <a16:creationId xmlns:a16="http://schemas.microsoft.com/office/drawing/2014/main" id="{1B765DCA-8AC9-AF4D-90C3-66A2F9D7794C}"/>
              </a:ext>
            </a:extLst>
          </p:cNvPr>
          <p:cNvPicPr>
            <a:picLocks noChangeAspect="1"/>
          </p:cNvPicPr>
          <p:nvPr/>
        </p:nvPicPr>
        <p:blipFill rotWithShape="1">
          <a:blip r:embed="rId62">
            <a:extLst>
              <a:ext uri="{28A0092B-C50C-407E-A947-70E740481C1C}">
                <a14:useLocalDpi xmlns:a14="http://schemas.microsoft.com/office/drawing/2010/main"/>
              </a:ext>
            </a:extLst>
          </a:blip>
          <a:srcRect/>
          <a:stretch/>
        </p:blipFill>
        <p:spPr>
          <a:xfrm>
            <a:off x="9835358" y="2535124"/>
            <a:ext cx="669527" cy="873199"/>
          </a:xfrm>
          <a:prstGeom prst="rect">
            <a:avLst/>
          </a:prstGeom>
        </p:spPr>
      </p:pic>
      <p:sp>
        <p:nvSpPr>
          <p:cNvPr id="499" name="Rectangle 498">
            <a:extLst>
              <a:ext uri="{FF2B5EF4-FFF2-40B4-BE49-F238E27FC236}">
                <a16:creationId xmlns:a16="http://schemas.microsoft.com/office/drawing/2014/main" id="{DAEC2BD3-9CDB-504C-9DA2-47920363F743}"/>
              </a:ext>
            </a:extLst>
          </p:cNvPr>
          <p:cNvSpPr/>
          <p:nvPr/>
        </p:nvSpPr>
        <p:spPr>
          <a:xfrm>
            <a:off x="5329487" y="714242"/>
            <a:ext cx="1520547" cy="367049"/>
          </a:xfrm>
          <a:prstGeom prst="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898D8D"/>
                </a:solidFill>
                <a:effectLst/>
                <a:uLnTx/>
                <a:uFillTx/>
                <a:latin typeface="Arial"/>
                <a:ea typeface="+mn-ea"/>
                <a:cs typeface="+mn-cs"/>
              </a:rPr>
              <a:t>Alumni</a:t>
            </a:r>
          </a:p>
        </p:txBody>
      </p:sp>
      <p:pic>
        <p:nvPicPr>
          <p:cNvPr id="500" name="Picture 499">
            <a:extLst>
              <a:ext uri="{FF2B5EF4-FFF2-40B4-BE49-F238E27FC236}">
                <a16:creationId xmlns:a16="http://schemas.microsoft.com/office/drawing/2014/main" id="{78484C81-5FDC-E24D-A9DF-4ED183EE5469}"/>
              </a:ext>
            </a:extLst>
          </p:cNvPr>
          <p:cNvPicPr>
            <a:picLocks noChangeAspect="1"/>
          </p:cNvPicPr>
          <p:nvPr/>
        </p:nvPicPr>
        <p:blipFill>
          <a:blip r:embed="rId63"/>
          <a:stretch>
            <a:fillRect/>
          </a:stretch>
        </p:blipFill>
        <p:spPr>
          <a:xfrm>
            <a:off x="5326441" y="3986148"/>
            <a:ext cx="480060" cy="640080"/>
          </a:xfrm>
          <a:prstGeom prst="rect">
            <a:avLst/>
          </a:prstGeom>
        </p:spPr>
      </p:pic>
      <p:pic>
        <p:nvPicPr>
          <p:cNvPr id="501" name="Picture 500">
            <a:extLst>
              <a:ext uri="{FF2B5EF4-FFF2-40B4-BE49-F238E27FC236}">
                <a16:creationId xmlns:a16="http://schemas.microsoft.com/office/drawing/2014/main" id="{75F3A68C-5E63-3A48-9508-4052CA460BC7}"/>
              </a:ext>
            </a:extLst>
          </p:cNvPr>
          <p:cNvPicPr>
            <a:picLocks noChangeAspect="1"/>
          </p:cNvPicPr>
          <p:nvPr/>
        </p:nvPicPr>
        <p:blipFill>
          <a:blip r:embed="rId64" cstate="hqprint">
            <a:extLst>
              <a:ext uri="{28A0092B-C50C-407E-A947-70E740481C1C}">
                <a14:useLocalDpi xmlns:a14="http://schemas.microsoft.com/office/drawing/2010/main"/>
              </a:ext>
            </a:extLst>
          </a:blip>
          <a:stretch>
            <a:fillRect/>
          </a:stretch>
        </p:blipFill>
        <p:spPr>
          <a:xfrm>
            <a:off x="2706534" y="5408910"/>
            <a:ext cx="628141" cy="942213"/>
          </a:xfrm>
          <a:prstGeom prst="rect">
            <a:avLst/>
          </a:prstGeom>
        </p:spPr>
      </p:pic>
      <p:pic>
        <p:nvPicPr>
          <p:cNvPr id="502" name="Picture 501">
            <a:extLst>
              <a:ext uri="{FF2B5EF4-FFF2-40B4-BE49-F238E27FC236}">
                <a16:creationId xmlns:a16="http://schemas.microsoft.com/office/drawing/2014/main" id="{127D7769-7476-064B-8864-116504475426}"/>
              </a:ext>
            </a:extLst>
          </p:cNvPr>
          <p:cNvPicPr>
            <a:picLocks noChangeAspect="1"/>
          </p:cNvPicPr>
          <p:nvPr/>
        </p:nvPicPr>
        <p:blipFill>
          <a:blip r:embed="rId65" cstate="hqprint">
            <a:extLst>
              <a:ext uri="{28A0092B-C50C-407E-A947-70E740481C1C}">
                <a14:useLocalDpi xmlns:a14="http://schemas.microsoft.com/office/drawing/2010/main"/>
              </a:ext>
            </a:extLst>
          </a:blip>
          <a:stretch>
            <a:fillRect/>
          </a:stretch>
        </p:blipFill>
        <p:spPr>
          <a:xfrm>
            <a:off x="3414504" y="5421610"/>
            <a:ext cx="664170" cy="929513"/>
          </a:xfrm>
          <a:prstGeom prst="rect">
            <a:avLst/>
          </a:prstGeom>
        </p:spPr>
      </p:pic>
      <p:pic>
        <p:nvPicPr>
          <p:cNvPr id="503" name="Picture 502">
            <a:extLst>
              <a:ext uri="{FF2B5EF4-FFF2-40B4-BE49-F238E27FC236}">
                <a16:creationId xmlns:a16="http://schemas.microsoft.com/office/drawing/2014/main" id="{A6EFCA31-D4FF-2E40-BBBC-5D7F42F66403}"/>
              </a:ext>
            </a:extLst>
          </p:cNvPr>
          <p:cNvPicPr>
            <a:picLocks noChangeAspect="1"/>
          </p:cNvPicPr>
          <p:nvPr/>
        </p:nvPicPr>
        <p:blipFill>
          <a:blip r:embed="rId66">
            <a:extLst>
              <a:ext uri="{28A0092B-C50C-407E-A947-70E740481C1C}">
                <a14:useLocalDpi xmlns:a14="http://schemas.microsoft.com/office/drawing/2010/main"/>
              </a:ext>
            </a:extLst>
          </a:blip>
          <a:stretch>
            <a:fillRect/>
          </a:stretch>
        </p:blipFill>
        <p:spPr>
          <a:xfrm>
            <a:off x="4516284" y="2152083"/>
            <a:ext cx="561244" cy="822960"/>
          </a:xfrm>
          <a:prstGeom prst="rect">
            <a:avLst/>
          </a:prstGeom>
        </p:spPr>
      </p:pic>
      <p:pic>
        <p:nvPicPr>
          <p:cNvPr id="504" name="Picture 503">
            <a:extLst>
              <a:ext uri="{FF2B5EF4-FFF2-40B4-BE49-F238E27FC236}">
                <a16:creationId xmlns:a16="http://schemas.microsoft.com/office/drawing/2014/main" id="{553A0514-E967-964C-91BC-D229C58419A5}"/>
              </a:ext>
            </a:extLst>
          </p:cNvPr>
          <p:cNvPicPr>
            <a:picLocks noChangeAspect="1"/>
          </p:cNvPicPr>
          <p:nvPr/>
        </p:nvPicPr>
        <p:blipFill>
          <a:blip r:embed="rId67">
            <a:extLst>
              <a:ext uri="{28A0092B-C50C-407E-A947-70E740481C1C}">
                <a14:useLocalDpi xmlns:a14="http://schemas.microsoft.com/office/drawing/2010/main"/>
              </a:ext>
            </a:extLst>
          </a:blip>
          <a:stretch>
            <a:fillRect/>
          </a:stretch>
        </p:blipFill>
        <p:spPr>
          <a:xfrm>
            <a:off x="3824659" y="2152083"/>
            <a:ext cx="643405" cy="822960"/>
          </a:xfrm>
          <a:prstGeom prst="rect">
            <a:avLst/>
          </a:prstGeom>
        </p:spPr>
      </p:pic>
      <p:pic>
        <p:nvPicPr>
          <p:cNvPr id="505" name="Picture 504">
            <a:extLst>
              <a:ext uri="{FF2B5EF4-FFF2-40B4-BE49-F238E27FC236}">
                <a16:creationId xmlns:a16="http://schemas.microsoft.com/office/drawing/2014/main" id="{0C369A25-0EE0-2845-8F98-BDD7B436650E}"/>
              </a:ext>
            </a:extLst>
          </p:cNvPr>
          <p:cNvPicPr>
            <a:picLocks noChangeAspect="1"/>
          </p:cNvPicPr>
          <p:nvPr/>
        </p:nvPicPr>
        <p:blipFill>
          <a:blip r:embed="rId68" cstate="hqprint">
            <a:extLst>
              <a:ext uri="{28A0092B-C50C-407E-A947-70E740481C1C}">
                <a14:useLocalDpi xmlns:a14="http://schemas.microsoft.com/office/drawing/2010/main"/>
              </a:ext>
            </a:extLst>
          </a:blip>
          <a:stretch>
            <a:fillRect/>
          </a:stretch>
        </p:blipFill>
        <p:spPr>
          <a:xfrm>
            <a:off x="3146985" y="2152083"/>
            <a:ext cx="629454" cy="822960"/>
          </a:xfrm>
          <a:prstGeom prst="rect">
            <a:avLst/>
          </a:prstGeom>
        </p:spPr>
      </p:pic>
      <p:pic>
        <p:nvPicPr>
          <p:cNvPr id="506" name="Picture 52">
            <a:extLst>
              <a:ext uri="{FF2B5EF4-FFF2-40B4-BE49-F238E27FC236}">
                <a16:creationId xmlns:a16="http://schemas.microsoft.com/office/drawing/2014/main" id="{E563B38E-699D-564A-A01A-586FFFF985C6}"/>
              </a:ext>
            </a:extLst>
          </p:cNvPr>
          <p:cNvPicPr>
            <a:picLocks noChangeAspect="1"/>
          </p:cNvPicPr>
          <p:nvPr/>
        </p:nvPicPr>
        <p:blipFill>
          <a:blip r:embed="rId69">
            <a:extLst>
              <a:ext uri="{28A0092B-C50C-407E-A947-70E740481C1C}">
                <a14:useLocalDpi xmlns:a14="http://schemas.microsoft.com/office/drawing/2010/main"/>
              </a:ext>
            </a:extLst>
          </a:blip>
          <a:srcRect/>
          <a:stretch>
            <a:fillRect/>
          </a:stretch>
        </p:blipFill>
        <p:spPr bwMode="auto">
          <a:xfrm>
            <a:off x="5380523" y="5544873"/>
            <a:ext cx="520318" cy="685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07" name="Picture 53" descr="Kostyantyn_3x4.png">
            <a:extLst>
              <a:ext uri="{FF2B5EF4-FFF2-40B4-BE49-F238E27FC236}">
                <a16:creationId xmlns:a16="http://schemas.microsoft.com/office/drawing/2014/main" id="{4B816CA0-8E57-164F-8D4C-F83094018B59}"/>
              </a:ext>
            </a:extLst>
          </p:cNvPr>
          <p:cNvPicPr>
            <a:picLocks noChangeAspect="1"/>
          </p:cNvPicPr>
          <p:nvPr/>
        </p:nvPicPr>
        <p:blipFill>
          <a:blip r:embed="rId70" cstate="hqprint">
            <a:extLst>
              <a:ext uri="{28A0092B-C50C-407E-A947-70E740481C1C}">
                <a14:useLocalDpi xmlns:a14="http://schemas.microsoft.com/office/drawing/2010/main"/>
              </a:ext>
            </a:extLst>
          </a:blip>
          <a:srcRect/>
          <a:stretch>
            <a:fillRect/>
          </a:stretch>
        </p:blipFill>
        <p:spPr bwMode="auto">
          <a:xfrm>
            <a:off x="6542949" y="5552811"/>
            <a:ext cx="523662" cy="697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08" name="Picture 66">
            <a:extLst>
              <a:ext uri="{FF2B5EF4-FFF2-40B4-BE49-F238E27FC236}">
                <a16:creationId xmlns:a16="http://schemas.microsoft.com/office/drawing/2014/main" id="{04221E8F-C575-1B4A-83A6-77806B029753}"/>
              </a:ext>
            </a:extLst>
          </p:cNvPr>
          <p:cNvPicPr>
            <a:picLocks noChangeAspect="1"/>
          </p:cNvPicPr>
          <p:nvPr/>
        </p:nvPicPr>
        <p:blipFill>
          <a:blip r:embed="rId71">
            <a:extLst>
              <a:ext uri="{28A0092B-C50C-407E-A947-70E740481C1C}">
                <a14:useLocalDpi xmlns:a14="http://schemas.microsoft.com/office/drawing/2010/main"/>
              </a:ext>
            </a:extLst>
          </a:blip>
          <a:srcRect/>
          <a:stretch>
            <a:fillRect/>
          </a:stretch>
        </p:blipFill>
        <p:spPr bwMode="auto">
          <a:xfrm>
            <a:off x="5955550" y="5557099"/>
            <a:ext cx="536830" cy="7050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09" name="Picture 17">
            <a:extLst>
              <a:ext uri="{FF2B5EF4-FFF2-40B4-BE49-F238E27FC236}">
                <a16:creationId xmlns:a16="http://schemas.microsoft.com/office/drawing/2014/main" id="{42F28ABE-60D2-AE43-94DD-76BD217800CC}"/>
              </a:ext>
            </a:extLst>
          </p:cNvPr>
          <p:cNvPicPr>
            <a:picLocks noChangeAspect="1"/>
          </p:cNvPicPr>
          <p:nvPr/>
        </p:nvPicPr>
        <p:blipFill>
          <a:blip r:embed="rId72" cstate="print">
            <a:extLst>
              <a:ext uri="{28A0092B-C50C-407E-A947-70E740481C1C}">
                <a14:useLocalDpi xmlns:a14="http://schemas.microsoft.com/office/drawing/2010/main"/>
              </a:ext>
            </a:extLst>
          </a:blip>
          <a:srcRect/>
          <a:stretch>
            <a:fillRect/>
          </a:stretch>
        </p:blipFill>
        <p:spPr bwMode="auto">
          <a:xfrm>
            <a:off x="135703" y="1246968"/>
            <a:ext cx="950378" cy="1334867"/>
          </a:xfrm>
          <a:prstGeom prst="rect">
            <a:avLst/>
          </a:prstGeom>
          <a:noFill/>
          <a:ln w="2857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33" name="Picture 69">
            <a:extLst>
              <a:ext uri="{FF2B5EF4-FFF2-40B4-BE49-F238E27FC236}">
                <a16:creationId xmlns:a16="http://schemas.microsoft.com/office/drawing/2014/main" id="{4F8E3BC9-C219-5A41-A9D4-0F01690C3573}"/>
              </a:ext>
            </a:extLst>
          </p:cNvPr>
          <p:cNvPicPr>
            <a:picLocks noChangeAspect="1"/>
          </p:cNvPicPr>
          <p:nvPr/>
        </p:nvPicPr>
        <p:blipFill>
          <a:blip r:embed="rId73">
            <a:extLst>
              <a:ext uri="{28A0092B-C50C-407E-A947-70E740481C1C}">
                <a14:useLocalDpi xmlns:a14="http://schemas.microsoft.com/office/drawing/2010/main"/>
              </a:ext>
            </a:extLst>
          </a:blip>
          <a:srcRect/>
          <a:stretch>
            <a:fillRect/>
          </a:stretch>
        </p:blipFill>
        <p:spPr bwMode="auto">
          <a:xfrm>
            <a:off x="5315141" y="3141729"/>
            <a:ext cx="491360" cy="640080"/>
          </a:xfrm>
          <a:prstGeom prst="rect">
            <a:avLst/>
          </a:prstGeom>
          <a:noFill/>
          <a:ln w="2857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26" name="Picture 2" descr="Zhelin Zhang">
            <a:extLst>
              <a:ext uri="{FF2B5EF4-FFF2-40B4-BE49-F238E27FC236}">
                <a16:creationId xmlns:a16="http://schemas.microsoft.com/office/drawing/2014/main" id="{1FF24615-5531-0DE7-84EB-B1D6E4343F4B}"/>
              </a:ext>
            </a:extLst>
          </p:cNvPr>
          <p:cNvPicPr>
            <a:picLocks noChangeAspect="1" noChangeArrowheads="1"/>
          </p:cNvPicPr>
          <p:nvPr/>
        </p:nvPicPr>
        <p:blipFill rotWithShape="1">
          <a:blip r:embed="rId74">
            <a:extLst>
              <a:ext uri="{28A0092B-C50C-407E-A947-70E740481C1C}">
                <a14:useLocalDpi xmlns:a14="http://schemas.microsoft.com/office/drawing/2010/main" val="0"/>
              </a:ext>
            </a:extLst>
          </a:blip>
          <a:srcRect l="6964" r="9945"/>
          <a:stretch/>
        </p:blipFill>
        <p:spPr bwMode="auto">
          <a:xfrm>
            <a:off x="4167220" y="3141729"/>
            <a:ext cx="531846" cy="6400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63CDDF0-CBBE-C03B-7ED0-FFFEF529E0AD}"/>
              </a:ext>
            </a:extLst>
          </p:cNvPr>
          <p:cNvPicPr>
            <a:picLocks noChangeAspect="1" noChangeArrowheads="1"/>
          </p:cNvPicPr>
          <p:nvPr/>
        </p:nvPicPr>
        <p:blipFill>
          <a:blip r:embed="rId75">
            <a:extLst>
              <a:ext uri="{28A0092B-C50C-407E-A947-70E740481C1C}">
                <a14:useLocalDpi xmlns:a14="http://schemas.microsoft.com/office/drawing/2010/main" val="0"/>
              </a:ext>
            </a:extLst>
          </a:blip>
          <a:srcRect/>
          <a:stretch>
            <a:fillRect/>
          </a:stretch>
        </p:blipFill>
        <p:spPr bwMode="auto">
          <a:xfrm>
            <a:off x="3854666" y="1265674"/>
            <a:ext cx="617220" cy="8229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2888A2E-0C8D-3704-4A77-1ED4F75F7302}"/>
              </a:ext>
            </a:extLst>
          </p:cNvPr>
          <p:cNvPicPr>
            <a:picLocks noChangeAspect="1" noChangeArrowheads="1"/>
          </p:cNvPicPr>
          <p:nvPr/>
        </p:nvPicPr>
        <p:blipFill>
          <a:blip r:embed="rId76">
            <a:extLst>
              <a:ext uri="{28A0092B-C50C-407E-A947-70E740481C1C}">
                <a14:useLocalDpi xmlns:a14="http://schemas.microsoft.com/office/drawing/2010/main" val="0"/>
              </a:ext>
            </a:extLst>
          </a:blip>
          <a:srcRect/>
          <a:stretch>
            <a:fillRect/>
          </a:stretch>
        </p:blipFill>
        <p:spPr bwMode="auto">
          <a:xfrm>
            <a:off x="5175639" y="1265674"/>
            <a:ext cx="612077" cy="82296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Yakovlev, Alexey">
            <a:extLst>
              <a:ext uri="{FF2B5EF4-FFF2-40B4-BE49-F238E27FC236}">
                <a16:creationId xmlns:a16="http://schemas.microsoft.com/office/drawing/2014/main" id="{04521346-A32E-84BB-5792-78A77312866F}"/>
              </a:ext>
            </a:extLst>
          </p:cNvPr>
          <p:cNvPicPr>
            <a:picLocks noChangeAspect="1" noChangeArrowheads="1"/>
          </p:cNvPicPr>
          <p:nvPr/>
        </p:nvPicPr>
        <p:blipFill>
          <a:blip r:embed="rId77">
            <a:extLst>
              <a:ext uri="{28A0092B-C50C-407E-A947-70E740481C1C}">
                <a14:useLocalDpi xmlns:a14="http://schemas.microsoft.com/office/drawing/2010/main" val="0"/>
              </a:ext>
            </a:extLst>
          </a:blip>
          <a:srcRect/>
          <a:stretch>
            <a:fillRect/>
          </a:stretch>
        </p:blipFill>
        <p:spPr bwMode="auto">
          <a:xfrm>
            <a:off x="5125747" y="2152083"/>
            <a:ext cx="675395" cy="82296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5EDA3651-3ED1-1ECD-0766-CFEF196C3695}"/>
              </a:ext>
            </a:extLst>
          </p:cNvPr>
          <p:cNvPicPr>
            <a:picLocks noChangeAspect="1" noChangeArrowheads="1"/>
          </p:cNvPicPr>
          <p:nvPr/>
        </p:nvPicPr>
        <p:blipFill>
          <a:blip r:embed="rId78">
            <a:extLst>
              <a:ext uri="{28A0092B-C50C-407E-A947-70E740481C1C}">
                <a14:useLocalDpi xmlns:a14="http://schemas.microsoft.com/office/drawing/2010/main" val="0"/>
              </a:ext>
            </a:extLst>
          </a:blip>
          <a:srcRect/>
          <a:stretch>
            <a:fillRect/>
          </a:stretch>
        </p:blipFill>
        <p:spPr bwMode="auto">
          <a:xfrm>
            <a:off x="4515152" y="1265674"/>
            <a:ext cx="617220" cy="82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7658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55EF0-7874-B4F0-E64D-3D8DE584EDB5}"/>
              </a:ext>
            </a:extLst>
          </p:cNvPr>
          <p:cNvSpPr>
            <a:spLocks noGrp="1"/>
          </p:cNvSpPr>
          <p:nvPr>
            <p:ph type="title"/>
          </p:nvPr>
        </p:nvSpPr>
        <p:spPr>
          <a:xfrm>
            <a:off x="838200" y="2475187"/>
            <a:ext cx="10515600" cy="2333296"/>
          </a:xfrm>
        </p:spPr>
        <p:txBody>
          <a:bodyPr>
            <a:noAutofit/>
          </a:bodyPr>
          <a:lstStyle/>
          <a:p>
            <a:pPr algn="ctr"/>
            <a:r>
              <a:rPr lang="en-US" sz="20000" dirty="0"/>
              <a:t>END</a:t>
            </a:r>
          </a:p>
        </p:txBody>
      </p:sp>
      <p:sp>
        <p:nvSpPr>
          <p:cNvPr id="4" name="Footer Placeholder 3">
            <a:extLst>
              <a:ext uri="{FF2B5EF4-FFF2-40B4-BE49-F238E27FC236}">
                <a16:creationId xmlns:a16="http://schemas.microsoft.com/office/drawing/2014/main" id="{AC3135CF-0092-51FD-1418-8DD54323C7F6}"/>
              </a:ext>
            </a:extLst>
          </p:cNvPr>
          <p:cNvSpPr>
            <a:spLocks noGrp="1"/>
          </p:cNvSpPr>
          <p:nvPr>
            <p:ph type="ftr" sz="quarter" idx="11"/>
          </p:nvPr>
        </p:nvSpPr>
        <p:spPr/>
        <p:txBody>
          <a:bodyPr/>
          <a:lstStyle/>
          <a:p>
            <a:r>
              <a:rPr lang="en-US"/>
              <a:t>N.H. Matlis | PhASE26 | Sept 21</a:t>
            </a:r>
          </a:p>
        </p:txBody>
      </p:sp>
    </p:spTree>
    <p:extLst>
      <p:ext uri="{BB962C8B-B14F-4D97-AF65-F5344CB8AC3E}">
        <p14:creationId xmlns:p14="http://schemas.microsoft.com/office/powerpoint/2010/main" val="28372099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SF MSRI-2 Site Visit Template" id="{A5FA492C-851F-BE42-89A0-4B17DD87A28F}" vid="{D2F9B604-2608-A14E-84E7-7B9AF6117128}"/>
    </a:ext>
  </a:extLst>
</a:theme>
</file>

<file path=ppt/theme/theme3.xml><?xml version="1.0" encoding="utf-8"?>
<a:theme xmlns:a="http://schemas.openxmlformats.org/drawingml/2006/main" name="2_ARD master">
  <a:themeElements>
    <a:clrScheme name="Benutzerdefiniert 63">
      <a:dk1>
        <a:sysClr val="windowText" lastClr="000000"/>
      </a:dk1>
      <a:lt1>
        <a:sysClr val="window" lastClr="FFFFFF"/>
      </a:lt1>
      <a:dk2>
        <a:srgbClr val="898D8D"/>
      </a:dk2>
      <a:lt2>
        <a:srgbClr val="B2B4B2"/>
      </a:lt2>
      <a:accent1>
        <a:srgbClr val="009FDF"/>
      </a:accent1>
      <a:accent2>
        <a:srgbClr val="FF9E1B"/>
      </a:accent2>
      <a:accent3>
        <a:srgbClr val="004B7D"/>
      </a:accent3>
      <a:accent4>
        <a:srgbClr val="898D8D"/>
      </a:accent4>
      <a:accent5>
        <a:srgbClr val="B2B4B2"/>
      </a:accent5>
      <a:accent6>
        <a:srgbClr val="375E77"/>
      </a:accent6>
      <a:hlink>
        <a:srgbClr val="000000"/>
      </a:hlink>
      <a:folHlink>
        <a:srgbClr val="00000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9525">
          <a:solidFill>
            <a:schemeClr val="tx1"/>
          </a:solidFill>
        </a:ln>
      </a:spPr>
      <a:bodyPr rtlCol="0" anchor="ctr"/>
      <a:lstStyle>
        <a:defPPr algn="ct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custClrLst>
    <a:custClr>
      <a:srgbClr val="8B6EC9"/>
    </a:custClr>
    <a:custClr>
      <a:srgbClr val="E35D50"/>
    </a:custClr>
    <a:custClr>
      <a:srgbClr val="5BC5F1"/>
    </a:custClr>
    <a:custClr>
      <a:srgbClr val="00AA92"/>
    </a:custClr>
  </a:custClrLst>
  <a:extLst>
    <a:ext uri="{05A4C25C-085E-4340-85A3-A5531E510DB2}">
      <thm15:themeFamily xmlns:thm15="http://schemas.microsoft.com/office/thememl/2012/main" name="DESY_PowerPoint_16x9_en.potx" id="{14073260-8C2D-4AB2-A81C-2042420C348F}" vid="{AD62EC48-8461-453D-92FA-1EE04F54074A}"/>
    </a:ext>
  </a:extLst>
</a:theme>
</file>

<file path=ppt/theme/theme4.xml><?xml version="1.0" encoding="utf-8"?>
<a:theme xmlns:a="http://schemas.openxmlformats.org/drawingml/2006/main" name="7_ARD master">
  <a:themeElements>
    <a:clrScheme name="Benutzerdefiniert 63">
      <a:dk1>
        <a:sysClr val="windowText" lastClr="000000"/>
      </a:dk1>
      <a:lt1>
        <a:sysClr val="window" lastClr="FFFFFF"/>
      </a:lt1>
      <a:dk2>
        <a:srgbClr val="898D8D"/>
      </a:dk2>
      <a:lt2>
        <a:srgbClr val="B2B4B2"/>
      </a:lt2>
      <a:accent1>
        <a:srgbClr val="009FDF"/>
      </a:accent1>
      <a:accent2>
        <a:srgbClr val="FF9E1B"/>
      </a:accent2>
      <a:accent3>
        <a:srgbClr val="004B7D"/>
      </a:accent3>
      <a:accent4>
        <a:srgbClr val="898D8D"/>
      </a:accent4>
      <a:accent5>
        <a:srgbClr val="B2B4B2"/>
      </a:accent5>
      <a:accent6>
        <a:srgbClr val="375E77"/>
      </a:accent6>
      <a:hlink>
        <a:srgbClr val="000000"/>
      </a:hlink>
      <a:folHlink>
        <a:srgbClr val="00000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9525">
          <a:solidFill>
            <a:schemeClr val="tx1"/>
          </a:solidFill>
        </a:ln>
      </a:spPr>
      <a:bodyPr rtlCol="0" anchor="ctr"/>
      <a:lstStyle>
        <a:defPPr algn="ct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custClrLst>
    <a:custClr>
      <a:srgbClr val="8B6EC9"/>
    </a:custClr>
    <a:custClr>
      <a:srgbClr val="E35D50"/>
    </a:custClr>
    <a:custClr>
      <a:srgbClr val="5BC5F1"/>
    </a:custClr>
    <a:custClr>
      <a:srgbClr val="00AA92"/>
    </a:custClr>
  </a:custClrLst>
  <a:extLst>
    <a:ext uri="{05A4C25C-085E-4340-85A3-A5531E510DB2}">
      <thm15:themeFamily xmlns:thm15="http://schemas.microsoft.com/office/thememl/2012/main" name="DESY_PowerPoint_16x9_en.potx" id="{14073260-8C2D-4AB2-A81C-2042420C348F}" vid="{AD62EC48-8461-453D-92FA-1EE04F5407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SF MSRI-2 Site Visit Template" id="{A5FA492C-851F-BE42-89A0-4B17DD87A28F}" vid="{D2F9B604-2608-A14E-84E7-7B9AF6117128}"/>
    </a:ext>
  </a:ext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200" dirty="0"/>
        </a:defPPr>
      </a:lstStyle>
    </a:txDef>
  </a:objectDefaults>
  <a:extraClrSchemeLst/>
  <a:extLst>
    <a:ext uri="{05A4C25C-085E-4340-85A3-A5531E510DB2}">
      <thm15:themeFamily xmlns:thm15="http://schemas.microsoft.com/office/thememl/2012/main" name="Presentation1" id="{251F0C51-9866-9046-B54E-B58CB8BBBF4D}" vid="{81A6F1D8-C688-A740-A4C3-2FE282499663}"/>
    </a:ext>
  </a:extLst>
</a:theme>
</file>

<file path=ppt/theme/theme7.xml><?xml version="1.0" encoding="utf-8"?>
<a:theme xmlns:a="http://schemas.openxmlformats.org/drawingml/2006/main" name="1_AXSIS Main">
  <a:themeElements>
    <a:clrScheme name="Benutzerdefiniert 63">
      <a:dk1>
        <a:sysClr val="windowText" lastClr="000000"/>
      </a:dk1>
      <a:lt1>
        <a:sysClr val="window" lastClr="FFFFFF"/>
      </a:lt1>
      <a:dk2>
        <a:srgbClr val="898D8D"/>
      </a:dk2>
      <a:lt2>
        <a:srgbClr val="B2B4B2"/>
      </a:lt2>
      <a:accent1>
        <a:srgbClr val="009FDF"/>
      </a:accent1>
      <a:accent2>
        <a:srgbClr val="FF9E1B"/>
      </a:accent2>
      <a:accent3>
        <a:srgbClr val="004B7D"/>
      </a:accent3>
      <a:accent4>
        <a:srgbClr val="898D8D"/>
      </a:accent4>
      <a:accent5>
        <a:srgbClr val="B2B4B2"/>
      </a:accent5>
      <a:accent6>
        <a:srgbClr val="375E77"/>
      </a:accent6>
      <a:hlink>
        <a:srgbClr val="000000"/>
      </a:hlink>
      <a:folHlink>
        <a:srgbClr val="00000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9525">
          <a:solidFill>
            <a:schemeClr val="tx1"/>
          </a:solidFill>
        </a:ln>
      </a:spPr>
      <a:bodyPr rtlCol="0" anchor="ctr"/>
      <a:lstStyle>
        <a:defPPr algn="ct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custClrLst>
    <a:custClr>
      <a:srgbClr val="8B6EC9"/>
    </a:custClr>
    <a:custClr>
      <a:srgbClr val="E35D50"/>
    </a:custClr>
    <a:custClr>
      <a:srgbClr val="5BC5F1"/>
    </a:custClr>
    <a:custClr>
      <a:srgbClr val="00AA92"/>
    </a:custClr>
  </a:custClrLst>
  <a:extLst>
    <a:ext uri="{05A4C25C-085E-4340-85A3-A5531E510DB2}">
      <thm15:themeFamily xmlns:thm15="http://schemas.microsoft.com/office/thememl/2012/main" name="DESY_PowerPoint_16x9_en.potx" id="{14073260-8C2D-4AB2-A81C-2042420C348F}" vid="{AD62EC48-8461-453D-92FA-1EE04F54074A}"/>
    </a:ext>
  </a:extLst>
</a:theme>
</file>

<file path=ppt/theme/theme8.xml><?xml version="1.0" encoding="utf-8"?>
<a:theme xmlns:a="http://schemas.openxmlformats.org/drawingml/2006/main" name="8_ARD master">
  <a:themeElements>
    <a:clrScheme name="Benutzerdefiniert 63">
      <a:dk1>
        <a:sysClr val="windowText" lastClr="000000"/>
      </a:dk1>
      <a:lt1>
        <a:sysClr val="window" lastClr="FFFFFF"/>
      </a:lt1>
      <a:dk2>
        <a:srgbClr val="898D8D"/>
      </a:dk2>
      <a:lt2>
        <a:srgbClr val="B2B4B2"/>
      </a:lt2>
      <a:accent1>
        <a:srgbClr val="009FDF"/>
      </a:accent1>
      <a:accent2>
        <a:srgbClr val="FF9E1B"/>
      </a:accent2>
      <a:accent3>
        <a:srgbClr val="004B7D"/>
      </a:accent3>
      <a:accent4>
        <a:srgbClr val="898D8D"/>
      </a:accent4>
      <a:accent5>
        <a:srgbClr val="B2B4B2"/>
      </a:accent5>
      <a:accent6>
        <a:srgbClr val="375E77"/>
      </a:accent6>
      <a:hlink>
        <a:srgbClr val="000000"/>
      </a:hlink>
      <a:folHlink>
        <a:srgbClr val="00000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9525">
          <a:solidFill>
            <a:schemeClr val="tx1"/>
          </a:solidFill>
        </a:ln>
      </a:spPr>
      <a:bodyPr rtlCol="0" anchor="ctr"/>
      <a:lstStyle>
        <a:defPPr algn="ct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1600" dirty="0" err="1" smtClean="0"/>
        </a:defPPr>
      </a:lstStyle>
    </a:txDef>
  </a:objectDefaults>
  <a:extraClrSchemeLst/>
  <a:custClrLst>
    <a:custClr>
      <a:srgbClr val="8B6EC9"/>
    </a:custClr>
    <a:custClr>
      <a:srgbClr val="E35D50"/>
    </a:custClr>
    <a:custClr>
      <a:srgbClr val="5BC5F1"/>
    </a:custClr>
    <a:custClr>
      <a:srgbClr val="00AA92"/>
    </a:custClr>
  </a:custClrLst>
  <a:extLst>
    <a:ext uri="{05A4C25C-085E-4340-85A3-A5531E510DB2}">
      <thm15:themeFamily xmlns:thm15="http://schemas.microsoft.com/office/thememl/2012/main" name="DESY_PowerPoint_16x9_en.potx" id="{14073260-8C2D-4AB2-A81C-2042420C348F}" vid="{AD62EC48-8461-453D-92FA-1EE04F54074A}"/>
    </a:ext>
  </a:extLst>
</a:theme>
</file>

<file path=ppt/theme/theme9.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51F0C51-9866-9046-B54E-B58CB8BBBF4D}" vid="{81A6F1D8-C688-A740-A4C3-2FE282499663}"/>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10819</TotalTime>
  <Words>2929</Words>
  <Application>Microsoft Macintosh PowerPoint</Application>
  <PresentationFormat>Widescreen</PresentationFormat>
  <Paragraphs>679</Paragraphs>
  <Slides>22</Slides>
  <Notes>12</Notes>
  <HiddenSlides>0</HiddenSlides>
  <MMClips>1</MMClips>
  <ScaleCrop>false</ScaleCrop>
  <HeadingPairs>
    <vt:vector size="6" baseType="variant">
      <vt:variant>
        <vt:lpstr>Fonts Used</vt:lpstr>
      </vt:variant>
      <vt:variant>
        <vt:i4>9</vt:i4>
      </vt:variant>
      <vt:variant>
        <vt:lpstr>Theme</vt:lpstr>
      </vt:variant>
      <vt:variant>
        <vt:i4>9</vt:i4>
      </vt:variant>
      <vt:variant>
        <vt:lpstr>Slide Titles</vt:lpstr>
      </vt:variant>
      <vt:variant>
        <vt:i4>22</vt:i4>
      </vt:variant>
    </vt:vector>
  </HeadingPairs>
  <TitlesOfParts>
    <vt:vector size="40" baseType="lpstr">
      <vt:lpstr>Aptos</vt:lpstr>
      <vt:lpstr>Aptos Display</vt:lpstr>
      <vt:lpstr>Arial</vt:lpstr>
      <vt:lpstr>Calibri</vt:lpstr>
      <vt:lpstr>Calibri Light</vt:lpstr>
      <vt:lpstr>Cambria Math</vt:lpstr>
      <vt:lpstr>Times</vt:lpstr>
      <vt:lpstr>Times New Roman</vt:lpstr>
      <vt:lpstr>Wingdings</vt:lpstr>
      <vt:lpstr>Office Theme</vt:lpstr>
      <vt:lpstr>2_Office Theme</vt:lpstr>
      <vt:lpstr>2_ARD master</vt:lpstr>
      <vt:lpstr>7_ARD master</vt:lpstr>
      <vt:lpstr>3_Office Theme</vt:lpstr>
      <vt:lpstr>6_Office Theme</vt:lpstr>
      <vt:lpstr>1_AXSIS Main</vt:lpstr>
      <vt:lpstr>8_ARD master</vt:lpstr>
      <vt:lpstr>5_Office Theme</vt:lpstr>
      <vt:lpstr>Compact all optical terahertz (THz)-driven electron source</vt:lpstr>
      <vt:lpstr>CXLS &amp; CXFEL Advanced X-ray Sources at ASU</vt:lpstr>
      <vt:lpstr>Options for reaching higher gradients: smaller scales &amp; higher fields</vt:lpstr>
      <vt:lpstr>THz provides a possibility to dramatically shrink X-ray light sources</vt:lpstr>
      <vt:lpstr>The case for THz accelerators</vt:lpstr>
      <vt:lpstr>THz-powered electron and X-ray light source: AXSIS</vt:lpstr>
      <vt:lpstr>THz accelerator anatomy</vt:lpstr>
      <vt:lpstr>THz sources available with multiple x 100 𝜇J</vt:lpstr>
      <vt:lpstr>Quasi Phase-Matching Enables Efficient Multicycle THz Generation</vt:lpstr>
      <vt:lpstr>Pulse-Divider Pump Enables Frequency Fine Tuning</vt:lpstr>
      <vt:lpstr>Development of Large-Aperture Crystals</vt:lpstr>
      <vt:lpstr>STEAM device yields practical beam acceleration &amp; manipulation</vt:lpstr>
      <vt:lpstr>THz-compression enhances UED temporal resolution</vt:lpstr>
      <vt:lpstr>High gradient terahertz-driven ultrafast photogun</vt:lpstr>
      <vt:lpstr>THz-Driven Accelerator Technology is Taking Off</vt:lpstr>
      <vt:lpstr>Nicholas Matlis Group: Research Opportunities</vt:lpstr>
      <vt:lpstr>Tunable narrowband THz source using pulse train</vt:lpstr>
      <vt:lpstr>Broadband THz pulses excite modes indiscriminately</vt:lpstr>
      <vt:lpstr>Methodology Behind Quantum Pathway Engineering</vt:lpstr>
      <vt:lpstr>Conclusions</vt:lpstr>
      <vt:lpstr>AXSIS Team and Collaboration</vt:lpstr>
      <vt:lpstr>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Nicholas Matlis</dc:creator>
  <cp:lastModifiedBy>Nicholas Matlis</cp:lastModifiedBy>
  <cp:revision>78</cp:revision>
  <dcterms:created xsi:type="dcterms:W3CDTF">2026-05-29T15:23:18Z</dcterms:created>
  <dcterms:modified xsi:type="dcterms:W3CDTF">2026-09-21T23:06:21Z</dcterms:modified>
</cp:coreProperties>
</file>