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7"/>
  </p:normalViewPr>
  <p:slideViewPr>
    <p:cSldViewPr snapToGrid="0">
      <p:cViewPr varScale="1">
        <p:scale>
          <a:sx n="110" d="100"/>
          <a:sy n="110" d="100"/>
        </p:scale>
        <p:origin x="8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8930202" name="ヘッダー プレースホルダー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pPr>
              <a:defRPr/>
            </a:pPr>
            <a:endParaRPr lang="ja-JP"/>
          </a:p>
        </p:txBody>
      </p:sp>
      <p:sp>
        <p:nvSpPr>
          <p:cNvPr id="1616067644" name="日付プレースホルダー 2"/>
          <p:cNvSpPr>
            <a:spLocks noGrp="1"/>
          </p:cNvSpPr>
          <p:nvPr>
            <p:ph type="dt" idx="1"/>
          </p:nvPr>
        </p:nvSpPr>
        <p:spPr bwMode="auto"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pPr>
              <a:defRPr/>
            </a:pPr>
            <a:fld id="{64959450-672F-BD48-823F-7F89C98AA8F1}" type="datetimeFigureOut">
              <a:rPr lang="en-US"/>
              <a:t>9/22/26</a:t>
            </a:fld>
            <a:endParaRPr lang="ja-JP"/>
          </a:p>
        </p:txBody>
      </p:sp>
      <p:sp>
        <p:nvSpPr>
          <p:cNvPr id="22326518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>
              <a:defRPr/>
            </a:pPr>
            <a:endParaRPr lang="ja-JP"/>
          </a:p>
        </p:txBody>
      </p:sp>
      <p:sp>
        <p:nvSpPr>
          <p:cNvPr id="1375331152" name="ノート プレースホルダー 4"/>
          <p:cNvSpPr>
            <a:spLocks noGrp="1"/>
          </p:cNvSpPr>
          <p:nvPr>
            <p:ph type="body" sz="quarter" idx="3"/>
          </p:nvPr>
        </p:nvSpPr>
        <p:spPr bwMode="auto"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>
              <a:defRPr/>
            </a:pPr>
            <a:r>
              <a:rPr lang="ja-JP"/>
              <a:t>マスター テキストの書式設定</a:t>
            </a:r>
            <a:endParaRPr/>
          </a:p>
          <a:p>
            <a:pPr lvl="1">
              <a:defRPr/>
            </a:pPr>
            <a:r>
              <a:rPr lang="ja-JP"/>
              <a:t>第 </a:t>
            </a:r>
            <a:r>
              <a:rPr lang="en-US"/>
              <a:t>2 </a:t>
            </a:r>
            <a:r>
              <a:rPr lang="ja-JP"/>
              <a:t>レベル</a:t>
            </a:r>
            <a:endParaRPr/>
          </a:p>
          <a:p>
            <a:pPr lvl="2">
              <a:defRPr/>
            </a:pPr>
            <a:r>
              <a:rPr lang="ja-JP"/>
              <a:t>第 </a:t>
            </a:r>
            <a:r>
              <a:rPr lang="en-US"/>
              <a:t>3 </a:t>
            </a:r>
            <a:r>
              <a:rPr lang="ja-JP"/>
              <a:t>レベル</a:t>
            </a:r>
            <a:endParaRPr/>
          </a:p>
          <a:p>
            <a:pPr lvl="3">
              <a:defRPr/>
            </a:pPr>
            <a:r>
              <a:rPr lang="ja-JP"/>
              <a:t>第 </a:t>
            </a:r>
            <a:r>
              <a:rPr lang="en-US"/>
              <a:t>4 </a:t>
            </a:r>
            <a:r>
              <a:rPr lang="ja-JP"/>
              <a:t>レベル</a:t>
            </a:r>
            <a:endParaRPr/>
          </a:p>
          <a:p>
            <a:pPr lvl="4">
              <a:defRPr/>
            </a:pPr>
            <a:r>
              <a:rPr lang="ja-JP"/>
              <a:t>第 </a:t>
            </a:r>
            <a:r>
              <a:rPr lang="en-US"/>
              <a:t>5 </a:t>
            </a:r>
            <a:r>
              <a:rPr lang="ja-JP"/>
              <a:t>レベル</a:t>
            </a:r>
            <a:endParaRPr/>
          </a:p>
        </p:txBody>
      </p:sp>
      <p:sp>
        <p:nvSpPr>
          <p:cNvPr id="1468620583" name="フッター プレースホルダー 5"/>
          <p:cNvSpPr>
            <a:spLocks noGrp="1"/>
          </p:cNvSpPr>
          <p:nvPr>
            <p:ph type="ftr" sz="quarter" idx="4"/>
          </p:nvPr>
        </p:nvSpPr>
        <p:spPr bwMode="auto"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ja-JP"/>
          </a:p>
        </p:txBody>
      </p:sp>
      <p:sp>
        <p:nvSpPr>
          <p:cNvPr id="71598452" name="スライド番号プレースホルダー 6"/>
          <p:cNvSpPr>
            <a:spLocks noGrp="1"/>
          </p:cNvSpPr>
          <p:nvPr>
            <p:ph type="sldNum" sz="quarter" idx="5"/>
          </p:nvPr>
        </p:nvSpPr>
        <p:spPr bwMode="auto"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pPr>
              <a:defRPr/>
            </a:pPr>
            <a:fld id="{C18E76C3-518C-7C46-BF4F-3A082AF0FF15}" type="slidenum">
              <a:rPr lang="en-US"/>
              <a:t>‹N°›</a:t>
            </a:fld>
            <a:endParaRPr 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675448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6869191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58606370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03B6F4-1E02-2F06-8C1E-613C3DF72CEC}" type="slidenum">
              <a:rPr/>
              <a:t>0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B135DF7-7EB3-99F2-274D-C59442CF0087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5547378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313772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3205002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2</a:t>
            </a:fld>
            <a:endParaRPr 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460461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29717626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1537495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3</a:t>
            </a:fld>
            <a:endParaRPr 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6370085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369912170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41054074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4</a:t>
            </a:fld>
            <a:endParaRPr 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2416575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87207927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89294293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5</a:t>
            </a:fld>
            <a:endParaRPr 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8618884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52907165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37920089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6</a:t>
            </a:fld>
            <a:endParaRPr 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4B14B70-3CB2-D047-1671-94283BE15465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11FEBB1-5C89-7438-9DBC-E8EEB1F819F0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6753822" name="Folienbildplatzhalt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538505423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06871032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9</a:t>
            </a:fld>
            <a:endParaRPr 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7D36106-1255-8DB0-8AD9-F4E06644E005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FEF54AB-1C4F-70EF-C8C7-E4B2316BFC66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5879582-47B5-BE9D-670B-856BA35CCD80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19E06CF-739D-FCDD-C002-09D8B2F065FE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6505876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30103722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endParaRPr lang="en-US"/>
          </a:p>
        </p:txBody>
      </p:sp>
      <p:sp>
        <p:nvSpPr>
          <p:cNvPr id="3660182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ja-JP"/>
              <a:t>14</a:t>
            </a:fld>
            <a:endParaRPr lang="ja-JP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BA14212-1532-5DFD-DAE9-99813CD2F907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480A93A-9DEE-BF4D-1A95-84A0F30C4827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9C3F0A-0337-FD7E-A13D-3CE6B529760F}" type="slidenum">
              <a:rPr/>
              <a:t>17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245526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44541203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117939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ja-JP"/>
              <a:t>18</a:t>
            </a:fld>
            <a:endParaRPr lang="ja-JP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E71120A-3791-6D83-2043-B2D2D9B1B6E0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2646C59-DEA8-367D-4C0F-3733D1A2FE4D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5265109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590800" y="573088"/>
            <a:ext cx="5087938" cy="2862262"/>
          </a:xfrm>
        </p:spPr>
      </p:sp>
      <p:sp>
        <p:nvSpPr>
          <p:cNvPr id="1057830224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6839511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18E76C3-518C-7C46-BF4F-3A082AF0FF15}" type="slidenum">
              <a:rPr lang="ja-JP" sz="13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21</a:t>
            </a:fld>
            <a:endParaRPr lang="ja-JP" sz="13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9948879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6432400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466902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22</a:t>
            </a:fld>
            <a:endParaRPr lang="ja-JP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0263937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57899461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32805631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C18E76C3-518C-7C46-BF4F-3A082AF0FF15}" type="slidenum">
              <a:rPr lang="en-US"/>
              <a:t>23</a:t>
            </a:fld>
            <a:endParaRPr lang="ja-JP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C1F5BB0-68DB-635E-85F4-C8D171C88131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F5D219D-CA30-62B8-568D-692F62844B86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FC5AD67-971C-16A9-A983-FDB486900487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193348" name="Grafik 14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-57151" y="1411783"/>
            <a:ext cx="12258676" cy="2523305"/>
          </a:xfrm>
          <a:prstGeom prst="rect">
            <a:avLst/>
          </a:prstGeom>
        </p:spPr>
      </p:pic>
      <p:sp>
        <p:nvSpPr>
          <p:cNvPr id="211399248" name="Title 1"/>
          <p:cNvSpPr>
            <a:spLocks noGrp="1"/>
          </p:cNvSpPr>
          <p:nvPr>
            <p:ph type="ctrTitle"/>
          </p:nvPr>
        </p:nvSpPr>
        <p:spPr bwMode="auto">
          <a:xfrm>
            <a:off x="523958" y="1748692"/>
            <a:ext cx="8534318" cy="183942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30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75582946" name="Subtitle 2"/>
          <p:cNvSpPr>
            <a:spLocks noGrp="1"/>
          </p:cNvSpPr>
          <p:nvPr>
            <p:ph type="subTitle" idx="1"/>
          </p:nvPr>
        </p:nvSpPr>
        <p:spPr bwMode="auto">
          <a:xfrm>
            <a:off x="638258" y="4217494"/>
            <a:ext cx="10967591" cy="182966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 lang="de-DE"/>
              <a:t>Formatvorlage des Untertitelmasters durch Klicken bearbeiten</a:t>
            </a:r>
            <a:endParaRPr lang="en-GB"/>
          </a:p>
        </p:txBody>
      </p:sp>
      <p:pic>
        <p:nvPicPr>
          <p:cNvPr id="522160964" name="Grafik 4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274144" y="258750"/>
            <a:ext cx="5069382" cy="972962"/>
          </a:xfrm>
          <a:prstGeom prst="rect">
            <a:avLst/>
          </a:prstGeom>
        </p:spPr>
      </p:pic>
      <p:pic>
        <p:nvPicPr>
          <p:cNvPr id="1250382693" name="Grafik 6"/>
          <p:cNvPicPr>
            <a:picLocks noChangeAspect="1"/>
          </p:cNvPicPr>
          <p:nvPr userDrawn="1"/>
        </p:nvPicPr>
        <p:blipFill rotWithShape="1">
          <a:blip r:embed="rId4"/>
          <a:stretch/>
        </p:blipFill>
        <p:spPr bwMode="auto">
          <a:xfrm>
            <a:off x="10539612" y="258750"/>
            <a:ext cx="1303394" cy="1072637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30423153" name="図 47" descr="title4.png"/>
          <p:cNvPicPr>
            <a:picLocks noChangeAspect="1"/>
          </p:cNvPicPr>
          <p:nvPr/>
        </p:nvPicPr>
        <p:blipFill rotWithShape="1">
          <a:blip r:embed="rId2"/>
          <a:srcRect t="33298" b="3543"/>
          <a:stretch/>
        </p:blipFill>
        <p:spPr bwMode="auto">
          <a:xfrm>
            <a:off x="-44851" y="-13368"/>
            <a:ext cx="12290323" cy="962526"/>
          </a:xfrm>
          <a:prstGeom prst="rect">
            <a:avLst/>
          </a:prstGeom>
        </p:spPr>
      </p:pic>
      <p:sp>
        <p:nvSpPr>
          <p:cNvPr id="318109086" name="Title 1"/>
          <p:cNvSpPr>
            <a:spLocks noGrp="1"/>
          </p:cNvSpPr>
          <p:nvPr>
            <p:ph type="title"/>
          </p:nvPr>
        </p:nvSpPr>
        <p:spPr bwMode="auto">
          <a:xfrm>
            <a:off x="625229" y="215602"/>
            <a:ext cx="10993643" cy="6432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522261818" name="Content Placeholder 2"/>
          <p:cNvSpPr>
            <a:spLocks noGrp="1"/>
          </p:cNvSpPr>
          <p:nvPr>
            <p:ph idx="1"/>
          </p:nvPr>
        </p:nvSpPr>
        <p:spPr bwMode="auto">
          <a:xfrm>
            <a:off x="625233" y="1082842"/>
            <a:ext cx="10993641" cy="52366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GB"/>
          </a:p>
        </p:txBody>
      </p:sp>
      <p:sp>
        <p:nvSpPr>
          <p:cNvPr id="69164642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67465" y="6615302"/>
            <a:ext cx="776973" cy="365125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1F09A733-2CF0-49AA-9281-D333DC9D2330}" type="slidenum">
              <a:rPr lang="en-GB"/>
              <a:t>‹N°›</a:t>
            </a:fld>
            <a:endParaRPr lang="en-GB"/>
          </a:p>
        </p:txBody>
      </p:sp>
      <p:pic>
        <p:nvPicPr>
          <p:cNvPr id="531853810" name="Picture 1" descr="A logo for a scientific experiment&#10;&#10;Description automatically generated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269412" y="6142537"/>
            <a:ext cx="874965" cy="720225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457920029" name="直線コネクタ 10"/>
          <p:cNvCxnSpPr/>
          <p:nvPr/>
        </p:nvCxnSpPr>
        <p:spPr bwMode="auto">
          <a:xfrm>
            <a:off x="2" y="6568548"/>
            <a:ext cx="10638367" cy="0"/>
          </a:xfrm>
          <a:prstGeom prst="line">
            <a:avLst/>
          </a:prstGeom>
          <a:ln w="6350" cmpd="sng">
            <a:solidFill>
              <a:srgbClr val="E9EDF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3772981" name="Title 1"/>
          <p:cNvSpPr>
            <a:spLocks noGrp="1"/>
          </p:cNvSpPr>
          <p:nvPr>
            <p:ph type="title"/>
          </p:nvPr>
        </p:nvSpPr>
        <p:spPr bwMode="auto">
          <a:xfrm>
            <a:off x="625229" y="215602"/>
            <a:ext cx="10993643" cy="6432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>
                <a:solidFill>
                  <a:srgbClr val="052C4F"/>
                </a:solidFill>
              </a:defRPr>
            </a:lvl1pPr>
          </a:lstStyle>
          <a:p>
            <a:pPr>
              <a:defRPr/>
            </a:pPr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1596070467" name="Content Placeholder 2"/>
          <p:cNvSpPr>
            <a:spLocks noGrp="1"/>
          </p:cNvSpPr>
          <p:nvPr>
            <p:ph idx="1"/>
          </p:nvPr>
        </p:nvSpPr>
        <p:spPr bwMode="auto">
          <a:xfrm>
            <a:off x="625233" y="1082842"/>
            <a:ext cx="10993641" cy="52366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152B"/>
                </a:solidFill>
              </a:defRPr>
            </a:lvl1pPr>
            <a:lvl2pPr>
              <a:defRPr>
                <a:solidFill>
                  <a:srgbClr val="00152B"/>
                </a:solidFill>
              </a:defRPr>
            </a:lvl2pPr>
            <a:lvl3pPr>
              <a:defRPr>
                <a:solidFill>
                  <a:srgbClr val="00152B"/>
                </a:solidFill>
              </a:defRPr>
            </a:lvl3pPr>
            <a:lvl4pPr>
              <a:defRPr>
                <a:solidFill>
                  <a:srgbClr val="00152B"/>
                </a:solidFill>
              </a:defRPr>
            </a:lvl4pPr>
            <a:lvl5pPr>
              <a:defRPr>
                <a:solidFill>
                  <a:srgbClr val="00152B"/>
                </a:solidFill>
              </a:defRPr>
            </a:lvl5pPr>
          </a:lstStyle>
          <a:p>
            <a:pPr lvl="0">
              <a:defRPr/>
            </a:pPr>
            <a:r>
              <a:rPr lang="de-DE"/>
              <a:t>Formatvorlagen des Textmasters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GB"/>
          </a:p>
        </p:txBody>
      </p:sp>
      <p:sp>
        <p:nvSpPr>
          <p:cNvPr id="140203737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67465" y="6615302"/>
            <a:ext cx="776973" cy="365125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1F09A733-2CF0-49AA-9281-D333DC9D2330}" type="slidenum">
              <a:rPr lang="en-GB"/>
              <a:t>‹N°›</a:t>
            </a:fld>
            <a:endParaRPr lang="en-GB"/>
          </a:p>
        </p:txBody>
      </p:sp>
      <p:pic>
        <p:nvPicPr>
          <p:cNvPr id="2057070011" name="Picture 1" descr="A logo for a scientific experiment&#10;&#10;Description automatically generated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1269412" y="6142537"/>
            <a:ext cx="874965" cy="720225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le and Content">
    <p:bg>
      <p:bgPr>
        <a:solidFill>
          <a:srgbClr val="052C4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354617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67465" y="6615302"/>
            <a:ext cx="776973" cy="365125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1F09A733-2CF0-49AA-9281-D333DC9D2330}" type="slidenum">
              <a:rPr lang="en-GB"/>
              <a:t>‹N°›</a:t>
            </a:fld>
            <a:endParaRPr lang="en-GB"/>
          </a:p>
        </p:txBody>
      </p:sp>
      <p:pic>
        <p:nvPicPr>
          <p:cNvPr id="525385316" name="Picture 1" descr="A logo for a scientific experiment&#10;&#10;Description automatically generated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1269412" y="6142537"/>
            <a:ext cx="874965" cy="7202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Content">
    <p:bg>
      <p:bgPr>
        <a:solidFill>
          <a:srgbClr val="E9EDF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2553899" name="Rechteck 2"/>
          <p:cNvSpPr/>
          <p:nvPr userDrawn="1"/>
        </p:nvSpPr>
        <p:spPr bwMode="auto">
          <a:xfrm>
            <a:off x="-80363" y="-18909"/>
            <a:ext cx="12325835" cy="962526"/>
          </a:xfrm>
          <a:prstGeom prst="rect">
            <a:avLst/>
          </a:prstGeom>
          <a:gradFill>
            <a:gsLst>
              <a:gs pos="0">
                <a:srgbClr val="003D66"/>
              </a:gs>
              <a:gs pos="100000">
                <a:srgbClr val="0048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2787734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531246" y="6559295"/>
            <a:ext cx="776973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1F09A733-2CF0-49AA-9281-D333DC9D2330}" type="slidenum">
              <a:rPr lang="en-GB"/>
              <a:t>‹N°›</a:t>
            </a:fld>
            <a:endParaRPr lang="en-GB"/>
          </a:p>
        </p:txBody>
      </p:sp>
      <p:sp>
        <p:nvSpPr>
          <p:cNvPr id="1467006511" name="Title 1"/>
          <p:cNvSpPr>
            <a:spLocks noGrp="1"/>
          </p:cNvSpPr>
          <p:nvPr>
            <p:ph type="title"/>
          </p:nvPr>
        </p:nvSpPr>
        <p:spPr bwMode="auto">
          <a:xfrm>
            <a:off x="599179" y="215600"/>
            <a:ext cx="10993643" cy="64321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14765730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99181" y="989902"/>
            <a:ext cx="10993640" cy="487819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70296540" name="Footer Placeholder 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9508755" name="Title 4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79973037" name="Content Placeholder 13"/>
          <p:cNvSpPr>
            <a:spLocks noGrp="1"/>
          </p:cNvSpPr>
          <p:nvPr>
            <p:ph sz="quarter" idx="10"/>
          </p:nvPr>
        </p:nvSpPr>
        <p:spPr bwMode="auto">
          <a:xfrm>
            <a:off x="0" y="908050"/>
            <a:ext cx="12192000" cy="5949950"/>
          </a:xfrm>
          <a:prstGeom prst="rect">
            <a:avLst/>
          </a:prstGeom>
        </p:spPr>
        <p:txBody>
          <a:bodyPr lIns="360000" tIns="72000" rIns="360000" bIns="36000"/>
          <a:lstStyle>
            <a:lvl1pPr>
              <a:defRPr lang="en-US">
                <a:solidFill>
                  <a:schemeClr val="bg1"/>
                </a:solidFill>
              </a:defRPr>
            </a:lvl1pPr>
            <a:lvl2pPr>
              <a:defRPr lang="en-US">
                <a:solidFill>
                  <a:schemeClr val="bg1"/>
                </a:solidFill>
              </a:defRPr>
            </a:lvl2pPr>
            <a:lvl3pPr>
              <a:defRPr lang="en-US">
                <a:solidFill>
                  <a:schemeClr val="bg1"/>
                </a:solidFill>
              </a:defRPr>
            </a:lvl3pPr>
            <a:lvl4pPr>
              <a:defRPr lang="en-US">
                <a:solidFill>
                  <a:schemeClr val="bg1"/>
                </a:solidFill>
              </a:defRPr>
            </a:lvl4pPr>
            <a:lvl5pPr>
              <a:defRPr lang="en-US"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00000"/>
              </a:lnSpc>
              <a:defRPr/>
            </a:pPr>
            <a:r>
              <a:rPr lang="en-US"/>
              <a:t>Edit Master text styles</a:t>
            </a:r>
            <a:endParaRPr/>
          </a:p>
          <a:p>
            <a:pPr lvl="1">
              <a:lnSpc>
                <a:spcPct val="100000"/>
              </a:lnSpc>
              <a:defRPr/>
            </a:pPr>
            <a:r>
              <a:rPr lang="en-US"/>
              <a:t>Second level</a:t>
            </a:r>
            <a:endParaRPr/>
          </a:p>
          <a:p>
            <a:pPr lvl="2">
              <a:lnSpc>
                <a:spcPct val="100000"/>
              </a:lnSpc>
              <a:defRPr/>
            </a:pPr>
            <a:r>
              <a:rPr lang="en-US"/>
              <a:t>Third level</a:t>
            </a:r>
            <a:endParaRPr/>
          </a:p>
          <a:p>
            <a:pPr lvl="3">
              <a:lnSpc>
                <a:spcPct val="100000"/>
              </a:lnSpc>
              <a:defRPr/>
            </a:pPr>
            <a:r>
              <a:rPr lang="en-US"/>
              <a:t>Fourth level</a:t>
            </a:r>
            <a:endParaRPr/>
          </a:p>
          <a:p>
            <a:pPr lvl="4">
              <a:lnSpc>
                <a:spcPct val="100000"/>
              </a:lnSpc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015723503" name="Footer Placeholder 1"/>
          <p:cNvSpPr>
            <a:spLocks noGrp="1"/>
          </p:cNvSpPr>
          <p:nvPr>
            <p:ph type="ftr" sz="quarter" idx="3"/>
          </p:nvPr>
        </p:nvSpPr>
        <p:spPr bwMode="auto">
          <a:xfrm>
            <a:off x="3453" y="6288091"/>
            <a:ext cx="12188547" cy="5540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0757687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1586042" y="6575427"/>
            <a:ext cx="605959" cy="282574"/>
          </a:xfrm>
          <a:prstGeom prst="rect">
            <a:avLst/>
          </a:prstGeom>
        </p:spPr>
        <p:txBody>
          <a:bodyPr anchor="ctr" anchorCtr="0"/>
          <a:lstStyle>
            <a:lvl1pPr algn="ctr">
              <a:defRPr sz="140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1F09A733-2CF0-49AA-9281-D333DC9D2330}" type="slidenum">
              <a:rPr lang="en-GB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16300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Titelmasterformat durch Klicken bearbeiten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5414336" name="正方形/長方形 22"/>
          <p:cNvSpPr/>
          <p:nvPr/>
        </p:nvSpPr>
        <p:spPr bwMode="auto">
          <a:xfrm>
            <a:off x="0" y="6584951"/>
            <a:ext cx="12192000" cy="273050"/>
          </a:xfrm>
          <a:prstGeom prst="rect">
            <a:avLst/>
          </a:prstGeom>
          <a:solidFill>
            <a:srgbClr val="052C4F"/>
          </a:solidFill>
          <a:ln>
            <a:solidFill>
              <a:srgbClr val="052C4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350"/>
          </a:p>
        </p:txBody>
      </p:sp>
      <p:pic>
        <p:nvPicPr>
          <p:cNvPr id="1911163404" name="図 24" descr="Logo_FAU_DinA4_RGB_Negativ.png"/>
          <p:cNvPicPr>
            <a:picLocks noChangeAspect="1"/>
          </p:cNvPicPr>
          <p:nvPr/>
        </p:nvPicPr>
        <p:blipFill rotWithShape="1">
          <a:blip r:embed="rId9"/>
          <a:srcRect t="1" r="50908" b="-1"/>
          <a:stretch/>
        </p:blipFill>
        <p:spPr bwMode="auto">
          <a:xfrm>
            <a:off x="633718" y="6616274"/>
            <a:ext cx="670039" cy="200425"/>
          </a:xfrm>
          <a:prstGeom prst="rect">
            <a:avLst/>
          </a:prstGeom>
        </p:spPr>
      </p:pic>
      <p:sp>
        <p:nvSpPr>
          <p:cNvPr id="165273969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247938" y="6530228"/>
            <a:ext cx="776973" cy="365125"/>
          </a:xfrm>
          <a:prstGeom prst="rect">
            <a:avLst/>
          </a:prstGeom>
        </p:spPr>
        <p:txBody>
          <a:bodyPr/>
          <a:lstStyle>
            <a:lvl1pPr algn="ctr">
              <a:defRPr sz="1050">
                <a:solidFill>
                  <a:srgbClr val="FFFFFF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fld id="{1F09A733-2CF0-49AA-9281-D333DC9D2330}" type="slidenum">
              <a:rPr lang="en-GB"/>
              <a:t>‹N°›</a:t>
            </a:fld>
            <a:endParaRPr lang="en-GB"/>
          </a:p>
        </p:txBody>
      </p:sp>
      <p:sp>
        <p:nvSpPr>
          <p:cNvPr id="377711135" name="Footer Placeholder 4"/>
          <p:cNvSpPr txBox="1"/>
          <p:nvPr/>
        </p:nvSpPr>
        <p:spPr bwMode="auto">
          <a:xfrm>
            <a:off x="3098670" y="6530228"/>
            <a:ext cx="7254855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>
              <a:defRPr sz="120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900"/>
              <a:t>Group Seminar, January 21</a:t>
            </a:r>
            <a:r>
              <a:rPr lang="en-GB" sz="900" baseline="30000"/>
              <a:t>st</a:t>
            </a:r>
            <a:r>
              <a:rPr lang="en-GB" sz="900"/>
              <a:t> 2021</a:t>
            </a:r>
            <a:endParaRPr/>
          </a:p>
        </p:txBody>
      </p:sp>
      <p:sp>
        <p:nvSpPr>
          <p:cNvPr id="1546008821" name="Footer Placeholder 4"/>
          <p:cNvSpPr txBox="1"/>
          <p:nvPr/>
        </p:nvSpPr>
        <p:spPr bwMode="auto">
          <a:xfrm>
            <a:off x="1455303" y="6530228"/>
            <a:ext cx="416912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ctr" defTabSz="914400">
              <a:defRPr sz="120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GB" sz="900"/>
              <a:t>M. Seidling</a:t>
            </a:r>
            <a:endParaRPr/>
          </a:p>
        </p:txBody>
      </p:sp>
      <p:sp>
        <p:nvSpPr>
          <p:cNvPr id="1862257089" name="正方形/長方形 22"/>
          <p:cNvSpPr/>
          <p:nvPr userDrawn="1"/>
        </p:nvSpPr>
        <p:spPr bwMode="auto">
          <a:xfrm>
            <a:off x="0" y="6590797"/>
            <a:ext cx="12192000" cy="273050"/>
          </a:xfrm>
          <a:prstGeom prst="rect">
            <a:avLst/>
          </a:prstGeom>
          <a:solidFill>
            <a:srgbClr val="052C4F"/>
          </a:solidFill>
          <a:ln>
            <a:solidFill>
              <a:srgbClr val="052C4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40716742" name="Footer Placeholder 4"/>
          <p:cNvSpPr txBox="1"/>
          <p:nvPr userDrawn="1"/>
        </p:nvSpPr>
        <p:spPr bwMode="auto">
          <a:xfrm>
            <a:off x="3098668" y="6544761"/>
            <a:ext cx="7254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>
              <a:defRPr sz="120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>
                <a:latin typeface="Calibri"/>
                <a:cs typeface="Calibri"/>
              </a:rPr>
              <a:t>PhASE26 22.09.2026</a:t>
            </a:r>
            <a:endParaRPr lang="en-US"/>
          </a:p>
        </p:txBody>
      </p:sp>
      <p:sp>
        <p:nvSpPr>
          <p:cNvPr id="1955635364" name="Footer Placeholder 4"/>
          <p:cNvSpPr txBox="1"/>
          <p:nvPr userDrawn="1"/>
        </p:nvSpPr>
        <p:spPr bwMode="auto">
          <a:xfrm>
            <a:off x="1995635" y="6544761"/>
            <a:ext cx="1895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>
              <a:defRPr sz="120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GB" sz="1200"/>
              <a:t>Manuel Konrad</a:t>
            </a:r>
            <a:endParaRPr/>
          </a:p>
        </p:txBody>
      </p:sp>
      <p:pic>
        <p:nvPicPr>
          <p:cNvPr id="1018385822" name="Grafik 1"/>
          <p:cNvPicPr>
            <a:picLocks noChangeAspect="1"/>
          </p:cNvPicPr>
          <p:nvPr userDrawn="1"/>
        </p:nvPicPr>
        <p:blipFill rotWithShape="1">
          <a:blip r:embed="rId10"/>
          <a:stretch/>
        </p:blipFill>
        <p:spPr bwMode="auto">
          <a:xfrm>
            <a:off x="78110" y="6642100"/>
            <a:ext cx="456745" cy="174599"/>
          </a:xfrm>
          <a:prstGeom prst="rect">
            <a:avLst/>
          </a:prstGeom>
        </p:spPr>
      </p:pic>
      <p:pic>
        <p:nvPicPr>
          <p:cNvPr id="1341273357" name="Picture 5"/>
          <p:cNvPicPr>
            <a:picLocks noChangeAspect="1"/>
          </p:cNvPicPr>
          <p:nvPr userDrawn="1"/>
        </p:nvPicPr>
        <p:blipFill rotWithShape="1">
          <a:blip r:embed="rId11"/>
          <a:stretch/>
        </p:blipFill>
        <p:spPr bwMode="auto">
          <a:xfrm>
            <a:off x="598189" y="6620240"/>
            <a:ext cx="460713" cy="2183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31.png"/><Relationship Id="rId3" Type="http://schemas.openxmlformats.org/officeDocument/2006/relationships/image" Target="../media/image29.svg"/><Relationship Id="rId7" Type="http://schemas.openxmlformats.org/officeDocument/2006/relationships/image" Target="../media/image18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12" Type="http://schemas.openxmlformats.org/officeDocument/2006/relationships/image" Target="../media/image5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sv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jpg"/><Relationship Id="rId4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74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jpg"/><Relationship Id="rId12" Type="http://schemas.openxmlformats.org/officeDocument/2006/relationships/image" Target="../media/image10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12.png"/><Relationship Id="rId3" Type="http://schemas.openxmlformats.org/officeDocument/2006/relationships/image" Target="../media/image85.png"/><Relationship Id="rId7" Type="http://schemas.openxmlformats.org/officeDocument/2006/relationships/image" Target="../media/image18.png"/><Relationship Id="rId12" Type="http://schemas.openxmlformats.org/officeDocument/2006/relationships/image" Target="../media/image12.png"/><Relationship Id="rId17" Type="http://schemas.openxmlformats.org/officeDocument/2006/relationships/image" Target="../media/image9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113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512575" name="Subtitle 2"/>
          <p:cNvSpPr>
            <a:spLocks noGrp="1"/>
          </p:cNvSpPr>
          <p:nvPr>
            <p:ph type="subTitle" idx="1"/>
          </p:nvPr>
        </p:nvSpPr>
        <p:spPr bwMode="auto">
          <a:xfrm>
            <a:off x="549124" y="4085877"/>
            <a:ext cx="11541275" cy="24384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600" b="1">
                <a:latin typeface="Calibri"/>
                <a:ea typeface="Calibri"/>
                <a:cs typeface="Times New Roman"/>
              </a:rPr>
              <a:t>M. Konrad</a:t>
            </a:r>
            <a:r>
              <a:rPr lang="en-US" sz="1600" b="1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F. López Hoffmann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J. Pölloth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S. Kraus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J. Litzel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Z. Zhao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A. Rasputnyi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1,2</a:t>
            </a:r>
            <a:r>
              <a:rPr lang="en-US" sz="1600">
                <a:latin typeface="Calibri"/>
                <a:ea typeface="Calibri"/>
                <a:cs typeface="Times New Roman"/>
              </a:rPr>
              <a:t>, T. Wirth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</a:t>
            </a:r>
            <a:br>
              <a:rPr lang="en-US" sz="1600">
                <a:latin typeface="Calibri"/>
                <a:ea typeface="Calibri"/>
                <a:cs typeface="Times New Roman"/>
              </a:rPr>
            </a:br>
            <a:r>
              <a:rPr lang="en-US" sz="1600">
                <a:latin typeface="Calibri"/>
                <a:ea typeface="Calibri"/>
                <a:cs typeface="Times New Roman"/>
              </a:rPr>
              <a:t>T. Volk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J. Illmer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M. Knipfer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J. Heimerl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S. Meier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D. Lesko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L. Brückner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R. Shiloh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3</a:t>
            </a:r>
            <a:r>
              <a:rPr lang="en-US" sz="1600">
                <a:latin typeface="Calibri"/>
                <a:ea typeface="Calibri"/>
                <a:cs typeface="Times New Roman"/>
              </a:rPr>
              <a:t>, T. Chlouba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4</a:t>
            </a:r>
            <a:r>
              <a:rPr lang="en-US" sz="1600">
                <a:latin typeface="Calibri"/>
                <a:ea typeface="Calibri"/>
                <a:cs typeface="Times New Roman"/>
              </a:rPr>
              <a:t>, T. Weitz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</a:t>
            </a:r>
            <a:r>
              <a:rPr lang="en-US" sz="1600">
                <a:latin typeface="Calibri"/>
                <a:ea typeface="Calibri"/>
                <a:cs typeface="Times New Roman"/>
              </a:rPr>
              <a:t>, </a:t>
            </a:r>
            <a:br>
              <a:rPr lang="en-US" sz="1600">
                <a:latin typeface="Calibri"/>
                <a:ea typeface="Calibri"/>
                <a:cs typeface="Times New Roman"/>
              </a:rPr>
            </a:br>
            <a:r>
              <a:rPr lang="en-US" sz="1600">
                <a:latin typeface="Calibri"/>
                <a:ea typeface="Calibri"/>
                <a:cs typeface="Times New Roman"/>
              </a:rPr>
              <a:t>M. Chekhova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1,2</a:t>
            </a:r>
            <a:r>
              <a:rPr lang="en-US" sz="1600">
                <a:latin typeface="Calibri"/>
                <a:ea typeface="Calibri"/>
                <a:cs typeface="Times New Roman"/>
              </a:rPr>
              <a:t>, P. Hommelhoff</a:t>
            </a:r>
            <a:r>
              <a:rPr lang="en-US" sz="1600" baseline="30000">
                <a:latin typeface="Calibri"/>
                <a:ea typeface="Calibri"/>
                <a:cs typeface="Times New Roman"/>
              </a:rPr>
              <a:t>1,2,5</a:t>
            </a:r>
            <a:endParaRPr lang="en-US" sz="1600">
              <a:latin typeface="Calibri"/>
              <a:ea typeface="Calibri"/>
              <a:cs typeface="Times New Roman"/>
            </a:endParaRPr>
          </a:p>
          <a:p>
            <a:pPr>
              <a:defRPr/>
            </a:pPr>
            <a:r>
              <a:rPr lang="en-US" sz="1200" baseline="30000">
                <a:latin typeface="Calibri"/>
                <a:ea typeface="Calibri"/>
                <a:cs typeface="Times New Roman"/>
              </a:rPr>
              <a:t>1 </a:t>
            </a:r>
            <a:r>
              <a:rPr lang="en-US" sz="1200">
                <a:latin typeface="Calibri"/>
                <a:ea typeface="Calibri"/>
                <a:cs typeface="Times New Roman"/>
              </a:rPr>
              <a:t>Department of Physics, Friedrich-Alexander-Universität Erlangen-Nürnberg (FAU), Erlangen, Germany</a:t>
            </a:r>
            <a:br>
              <a:rPr lang="en-US" sz="1200">
                <a:latin typeface="Calibri"/>
                <a:ea typeface="Calibri"/>
                <a:cs typeface="Times New Roman"/>
              </a:rPr>
            </a:br>
            <a:r>
              <a:rPr lang="en-US" sz="1200" baseline="30000">
                <a:latin typeface="Calibri"/>
                <a:ea typeface="Calibri"/>
                <a:cs typeface="Times New Roman"/>
              </a:rPr>
              <a:t>2</a:t>
            </a:r>
            <a:r>
              <a:rPr lang="en-US" sz="1200">
                <a:latin typeface="Calibri"/>
                <a:ea typeface="Calibri"/>
                <a:cs typeface="Times New Roman"/>
              </a:rPr>
              <a:t> Max Planck Institute for the Science of Light (MPL), Erlangen, Germany</a:t>
            </a:r>
            <a:br>
              <a:rPr lang="en-US" sz="1200">
                <a:latin typeface="Calibri"/>
                <a:ea typeface="Calibri"/>
                <a:cs typeface="Times New Roman"/>
              </a:rPr>
            </a:br>
            <a:r>
              <a:rPr lang="en-US" sz="1200" baseline="30000">
                <a:latin typeface="Calibri"/>
                <a:ea typeface="Calibri"/>
                <a:cs typeface="Times New Roman"/>
              </a:rPr>
              <a:t>3</a:t>
            </a:r>
            <a:r>
              <a:rPr lang="en-US" sz="1200">
                <a:latin typeface="Calibri"/>
                <a:ea typeface="Calibri"/>
                <a:cs typeface="Times New Roman"/>
              </a:rPr>
              <a:t> Institute of Applied Physics, Hebrew University of Jerusalem (HUJI), Jerusalem, Israel</a:t>
            </a:r>
            <a:br>
              <a:rPr lang="en-US" sz="1200">
                <a:latin typeface="Calibri"/>
                <a:ea typeface="Calibri"/>
                <a:cs typeface="Times New Roman"/>
              </a:rPr>
            </a:br>
            <a:r>
              <a:rPr lang="en-US" sz="1200" baseline="30000">
                <a:latin typeface="Calibri"/>
                <a:ea typeface="Calibri"/>
                <a:cs typeface="Times New Roman"/>
              </a:rPr>
              <a:t>4</a:t>
            </a:r>
            <a:r>
              <a:rPr lang="en-US" sz="1200">
                <a:latin typeface="Calibri"/>
                <a:ea typeface="Calibri"/>
                <a:cs typeface="Times New Roman"/>
              </a:rPr>
              <a:t> Center for Nanophotonics, NWO-Institute AMOLF, 1098 XG Amsterdam</a:t>
            </a:r>
            <a:br>
              <a:rPr lang="en-US" sz="1200">
                <a:latin typeface="Calibri"/>
                <a:ea typeface="Calibri"/>
                <a:cs typeface="Times New Roman"/>
              </a:rPr>
            </a:br>
            <a:r>
              <a:rPr lang="en-US" sz="1200" baseline="30000">
                <a:latin typeface="Calibri"/>
                <a:ea typeface="Calibri"/>
                <a:cs typeface="Times New Roman"/>
              </a:rPr>
              <a:t>5</a:t>
            </a:r>
            <a:r>
              <a:rPr lang="en-US" sz="1200">
                <a:latin typeface="Calibri"/>
                <a:ea typeface="Calibri"/>
                <a:cs typeface="Times New Roman"/>
              </a:rPr>
              <a:t> Faculty of Physics, Ludwig-Maximilians-Universität München (LMU), Munich, Germany</a:t>
            </a:r>
            <a:endParaRPr lang="en-GB" sz="1400">
              <a:latin typeface="Calibri"/>
              <a:cs typeface="Calibri"/>
            </a:endParaRPr>
          </a:p>
          <a:p>
            <a:pPr>
              <a:defRPr/>
            </a:pPr>
            <a:br>
              <a:rPr lang="de-DE" sz="1600">
                <a:latin typeface="Calibri"/>
                <a:cs typeface="Calibri"/>
              </a:rPr>
            </a:br>
            <a:r>
              <a:rPr lang="de-DE" sz="1600">
                <a:latin typeface="Calibri"/>
                <a:cs typeface="Calibri"/>
              </a:rPr>
              <a:t>manuel.l.konrad@fau.de</a:t>
            </a:r>
            <a:endParaRPr lang="de-DE" sz="1600"/>
          </a:p>
        </p:txBody>
      </p:sp>
      <p:sp>
        <p:nvSpPr>
          <p:cNvPr id="1394128492" name="Title 1"/>
          <p:cNvSpPr txBox="1"/>
          <p:nvPr/>
        </p:nvSpPr>
        <p:spPr bwMode="auto">
          <a:xfrm>
            <a:off x="549124" y="1884577"/>
            <a:ext cx="8963991" cy="182966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defTabSz="685800">
              <a:lnSpc>
                <a:spcPct val="90000"/>
              </a:lnSpc>
              <a:spcBef>
                <a:spcPts val="0"/>
              </a:spcBef>
              <a:buNone/>
              <a:defRPr sz="3300">
                <a:solidFill>
                  <a:schemeClr val="bg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en-US">
                <a:latin typeface="Calibri"/>
              </a:rPr>
              <a:t>Electron emission at metallic needle tips and nanophotonic electron accelerators</a:t>
            </a:r>
            <a:endParaRPr lang="en-GB">
              <a:latin typeface="Calibri Light"/>
            </a:endParaRPr>
          </a:p>
        </p:txBody>
      </p:sp>
      <p:pic>
        <p:nvPicPr>
          <p:cNvPr id="1498263141" name="Picture 6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409764" y="298187"/>
            <a:ext cx="1924512" cy="9119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570445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From flat photocathode to metallic needle tip</a:t>
            </a:r>
            <a:endParaRPr/>
          </a:p>
        </p:txBody>
      </p:sp>
      <p:sp>
        <p:nvSpPr>
          <p:cNvPr id="1720578856" name="Slide Number Placehold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</a:t>
            </a:fld>
            <a:endParaRPr lang="en-GB"/>
          </a:p>
        </p:txBody>
      </p:sp>
      <p:sp>
        <p:nvSpPr>
          <p:cNvPr id="1384275376" name="Content Placeholder 7"/>
          <p:cNvSpPr>
            <a:spLocks noGrp="1"/>
          </p:cNvSpPr>
          <p:nvPr>
            <p:ph idx="1"/>
          </p:nvPr>
        </p:nvSpPr>
        <p:spPr bwMode="auto">
          <a:xfrm>
            <a:off x="743220" y="1621322"/>
            <a:ext cx="10993641" cy="5236678"/>
          </a:xfrm>
        </p:spPr>
        <p:txBody>
          <a:bodyPr/>
          <a:lstStyle/>
          <a:p>
            <a:pPr>
              <a:defRPr/>
            </a:pPr>
            <a:r>
              <a:rPr lang="en-US"/>
              <a:t>Flat photocathodes: </a:t>
            </a:r>
            <a:endParaRPr/>
          </a:p>
          <a:p>
            <a:pPr lvl="1">
              <a:defRPr/>
            </a:pPr>
            <a:r>
              <a:rPr lang="en-US"/>
              <a:t>Emittance: ~µm rad</a:t>
            </a:r>
            <a:endParaRPr/>
          </a:p>
          <a:p>
            <a:pPr lvl="1">
              <a:defRPr/>
            </a:pPr>
            <a:r>
              <a:rPr lang="en-US"/>
              <a:t>Diameters: Laser spot size (&gt;µm)</a:t>
            </a:r>
            <a:endParaRPr/>
          </a:p>
          <a:p>
            <a:pPr lvl="1">
              <a:defRPr/>
            </a:pPr>
            <a:r>
              <a:rPr lang="en-US"/>
              <a:t>~10</a:t>
            </a:r>
            <a:r>
              <a:rPr lang="en-US" baseline="30000"/>
              <a:t>9</a:t>
            </a:r>
            <a:r>
              <a:rPr lang="en-US"/>
              <a:t> electrons/pulse</a:t>
            </a:r>
            <a:endParaRPr/>
          </a:p>
          <a:p>
            <a:pPr marL="0" indent="0">
              <a:buNone/>
              <a:defRPr/>
            </a:pPr>
            <a:r>
              <a:rPr lang="en-US"/>
              <a:t>-&gt; Compromise between beam quality and current</a:t>
            </a:r>
            <a:endParaRPr/>
          </a:p>
          <a:p>
            <a:pPr marL="0" indent="0">
              <a:buNone/>
              <a:defRPr/>
            </a:pPr>
            <a:endParaRPr lang="en-US"/>
          </a:p>
          <a:p>
            <a:pPr>
              <a:defRPr/>
            </a:pPr>
            <a:r>
              <a:rPr lang="en-US"/>
              <a:t>Metallic needle tips:</a:t>
            </a:r>
            <a:endParaRPr/>
          </a:p>
          <a:p>
            <a:pPr lvl="1">
              <a:defRPr/>
            </a:pPr>
            <a:r>
              <a:rPr lang="en-US"/>
              <a:t>Norm. emittance: ~pm rad to nm rad</a:t>
            </a:r>
            <a:endParaRPr/>
          </a:p>
          <a:p>
            <a:pPr lvl="1">
              <a:defRPr/>
            </a:pPr>
            <a:r>
              <a:rPr lang="en-US"/>
              <a:t>Effective source size: ~ 1 nm (for tip radius ~10 nm)</a:t>
            </a:r>
            <a:endParaRPr/>
          </a:p>
          <a:p>
            <a:pPr lvl="1">
              <a:defRPr/>
            </a:pPr>
            <a:r>
              <a:rPr lang="en-US"/>
              <a:t>Few electrons per pulse</a:t>
            </a:r>
            <a:endParaRPr/>
          </a:p>
          <a:p>
            <a:pPr marL="0" indent="0">
              <a:buNone/>
              <a:defRPr/>
            </a:pPr>
            <a:r>
              <a:rPr lang="en-US"/>
              <a:t>-&gt; High quality, low current (e.g. used in SEMs)</a:t>
            </a:r>
            <a:endParaRPr/>
          </a:p>
        </p:txBody>
      </p:sp>
      <p:pic>
        <p:nvPicPr>
          <p:cNvPr id="1636582187" name="Picture 9"/>
          <p:cNvPicPr>
            <a:picLocks noChangeAspect="1"/>
          </p:cNvPicPr>
          <p:nvPr/>
        </p:nvPicPr>
        <p:blipFill rotWithShape="1">
          <a:blip r:embed="rId3"/>
          <a:srcRect t="11754"/>
          <a:stretch/>
        </p:blipFill>
        <p:spPr bwMode="auto">
          <a:xfrm>
            <a:off x="7366000" y="1018072"/>
            <a:ext cx="3314888" cy="2860289"/>
          </a:xfrm>
          <a:prstGeom prst="rect">
            <a:avLst/>
          </a:prstGeom>
        </p:spPr>
      </p:pic>
      <p:sp>
        <p:nvSpPr>
          <p:cNvPr id="1018645136" name="TextBox 11"/>
          <p:cNvSpPr txBox="1"/>
          <p:nvPr/>
        </p:nvSpPr>
        <p:spPr bwMode="auto">
          <a:xfrm>
            <a:off x="7225466" y="3799517"/>
            <a:ext cx="42622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/>
              <a:t>S. Meier et. al, </a:t>
            </a:r>
            <a:r>
              <a:rPr lang="en-US" sz="1400" i="1"/>
              <a:t>Appl. Phys. Lett.</a:t>
            </a:r>
            <a:r>
              <a:rPr lang="en-US" sz="1400"/>
              <a:t> 113 (14) 143101 (2018)</a:t>
            </a:r>
            <a:endParaRPr/>
          </a:p>
        </p:txBody>
      </p:sp>
      <p:pic>
        <p:nvPicPr>
          <p:cNvPr id="25655904" name="Picture 13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7524750" y="4438166"/>
            <a:ext cx="3528754" cy="1795884"/>
          </a:xfrm>
          <a:prstGeom prst="rect">
            <a:avLst/>
          </a:prstGeom>
        </p:spPr>
      </p:pic>
      <p:sp>
        <p:nvSpPr>
          <p:cNvPr id="1508264721" name="TextBox 15"/>
          <p:cNvSpPr txBox="1"/>
          <p:nvPr/>
        </p:nvSpPr>
        <p:spPr bwMode="auto">
          <a:xfrm>
            <a:off x="5951632" y="6257004"/>
            <a:ext cx="6143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/>
              <a:t>S. Meier, P. Hommelhoff, </a:t>
            </a:r>
            <a:r>
              <a:rPr lang="en-US" sz="1400" i="1"/>
              <a:t>ACS Photonics</a:t>
            </a:r>
            <a:r>
              <a:rPr lang="en-US" sz="1400"/>
              <a:t> 9 (9): 3083–3088 (2022)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2246134" name="Rectangle: Rounded Corners 4"/>
          <p:cNvSpPr/>
          <p:nvPr/>
        </p:nvSpPr>
        <p:spPr bwMode="auto">
          <a:xfrm>
            <a:off x="6197093" y="683416"/>
            <a:ext cx="5445201" cy="248841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8495417" name="Slide Number Placehold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</a:t>
            </a:fld>
            <a:endParaRPr lang="en-GB"/>
          </a:p>
        </p:txBody>
      </p:sp>
      <p:grpSp>
        <p:nvGrpSpPr>
          <p:cNvPr id="1598267223" name="Group 5"/>
          <p:cNvGrpSpPr/>
          <p:nvPr/>
        </p:nvGrpSpPr>
        <p:grpSpPr bwMode="auto">
          <a:xfrm>
            <a:off x="6579330" y="885818"/>
            <a:ext cx="1537561" cy="2003192"/>
            <a:chOff x="7102733" y="2616200"/>
            <a:chExt cx="1537561" cy="2003192"/>
          </a:xfrm>
        </p:grpSpPr>
        <p:sp>
          <p:nvSpPr>
            <p:cNvPr id="7" name="Freeform: Shape 492"/>
            <p:cNvSpPr/>
            <p:nvPr/>
          </p:nvSpPr>
          <p:spPr bwMode="auto">
            <a:xfrm>
              <a:off x="7643789" y="3573572"/>
              <a:ext cx="459348" cy="507506"/>
            </a:xfrm>
            <a:custGeom>
              <a:avLst/>
              <a:gdLst>
                <a:gd name="connsiteX0" fmla="*/ 1186935 w 1186934"/>
                <a:gd name="connsiteY0" fmla="*/ 821651 h 1311376"/>
                <a:gd name="connsiteX1" fmla="*/ 576315 w 1186934"/>
                <a:gd name="connsiteY1" fmla="*/ 1311377 h 1311376"/>
                <a:gd name="connsiteX2" fmla="*/ 0 w 1186934"/>
                <a:gd name="connsiteY2" fmla="*/ 821651 h 1311376"/>
                <a:gd name="connsiteX3" fmla="*/ 593349 w 1186934"/>
                <a:gd name="connsiteY3" fmla="*/ 0 h 1311376"/>
                <a:gd name="connsiteX4" fmla="*/ 1186935 w 1186934"/>
                <a:gd name="connsiteY4" fmla="*/ 821651 h 131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934" h="1311376" extrusionOk="0">
                  <a:moveTo>
                    <a:pt x="1186935" y="821651"/>
                  </a:moveTo>
                  <a:cubicBezTo>
                    <a:pt x="1186935" y="1275416"/>
                    <a:pt x="903982" y="1311377"/>
                    <a:pt x="576315" y="1311377"/>
                  </a:cubicBezTo>
                  <a:cubicBezTo>
                    <a:pt x="248648" y="1311377"/>
                    <a:pt x="0" y="1275416"/>
                    <a:pt x="0" y="821651"/>
                  </a:cubicBezTo>
                  <a:cubicBezTo>
                    <a:pt x="0" y="367886"/>
                    <a:pt x="265682" y="0"/>
                    <a:pt x="593349" y="0"/>
                  </a:cubicBezTo>
                  <a:cubicBezTo>
                    <a:pt x="921016" y="0"/>
                    <a:pt x="1186935" y="367886"/>
                    <a:pt x="1186935" y="821651"/>
                  </a:cubicBezTo>
                  <a:close/>
                </a:path>
              </a:pathLst>
            </a:custGeom>
            <a:solidFill>
              <a:srgbClr val="FDDAC6"/>
            </a:solidFill>
            <a:ln w="2365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DE"/>
            </a:p>
          </p:txBody>
        </p:sp>
        <p:sp>
          <p:nvSpPr>
            <p:cNvPr id="9" name="Freeform: Shape 493"/>
            <p:cNvSpPr/>
            <p:nvPr/>
          </p:nvSpPr>
          <p:spPr bwMode="auto">
            <a:xfrm>
              <a:off x="7703759" y="3675111"/>
              <a:ext cx="339498" cy="344167"/>
            </a:xfrm>
            <a:custGeom>
              <a:avLst/>
              <a:gdLst>
                <a:gd name="connsiteX0" fmla="*/ 877248 w 877248"/>
                <a:gd name="connsiteY0" fmla="*/ 537516 h 889313"/>
                <a:gd name="connsiteX1" fmla="*/ 444538 w 877248"/>
                <a:gd name="connsiteY1" fmla="*/ 889314 h 889313"/>
                <a:gd name="connsiteX2" fmla="*/ 0 w 877248"/>
                <a:gd name="connsiteY2" fmla="*/ 537516 h 889313"/>
                <a:gd name="connsiteX3" fmla="*/ 438624 w 877248"/>
                <a:gd name="connsiteY3" fmla="*/ 0 h 889313"/>
                <a:gd name="connsiteX4" fmla="*/ 877248 w 877248"/>
                <a:gd name="connsiteY4" fmla="*/ 537516 h 88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248" h="889313" extrusionOk="0">
                  <a:moveTo>
                    <a:pt x="877248" y="537516"/>
                  </a:moveTo>
                  <a:cubicBezTo>
                    <a:pt x="877248" y="834427"/>
                    <a:pt x="686799" y="889314"/>
                    <a:pt x="444538" y="889314"/>
                  </a:cubicBezTo>
                  <a:cubicBezTo>
                    <a:pt x="202278" y="889314"/>
                    <a:pt x="0" y="834190"/>
                    <a:pt x="0" y="537516"/>
                  </a:cubicBezTo>
                  <a:cubicBezTo>
                    <a:pt x="0" y="240841"/>
                    <a:pt x="196363" y="0"/>
                    <a:pt x="438624" y="0"/>
                  </a:cubicBezTo>
                  <a:cubicBezTo>
                    <a:pt x="680885" y="0"/>
                    <a:pt x="877248" y="240604"/>
                    <a:pt x="877248" y="537516"/>
                  </a:cubicBezTo>
                  <a:close/>
                </a:path>
              </a:pathLst>
            </a:custGeom>
            <a:solidFill>
              <a:srgbClr val="FBB998"/>
            </a:solidFill>
            <a:ln w="2365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DE"/>
            </a:p>
          </p:txBody>
        </p:sp>
        <p:sp>
          <p:nvSpPr>
            <p:cNvPr id="11" name="Freeform: Shape 494"/>
            <p:cNvSpPr/>
            <p:nvPr/>
          </p:nvSpPr>
          <p:spPr bwMode="auto">
            <a:xfrm>
              <a:off x="7738735" y="3742954"/>
              <a:ext cx="269548" cy="238050"/>
            </a:xfrm>
            <a:custGeom>
              <a:avLst/>
              <a:gdLst>
                <a:gd name="connsiteX0" fmla="*/ 696499 w 696499"/>
                <a:gd name="connsiteY0" fmla="*/ 358659 h 615114"/>
                <a:gd name="connsiteX1" fmla="*/ 348250 w 696499"/>
                <a:gd name="connsiteY1" fmla="*/ 615115 h 615114"/>
                <a:gd name="connsiteX2" fmla="*/ 0 w 696499"/>
                <a:gd name="connsiteY2" fmla="*/ 358659 h 615114"/>
                <a:gd name="connsiteX3" fmla="*/ 348250 w 696499"/>
                <a:gd name="connsiteY3" fmla="*/ 0 h 615114"/>
                <a:gd name="connsiteX4" fmla="*/ 696499 w 696499"/>
                <a:gd name="connsiteY4" fmla="*/ 358659 h 61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499" h="615114" extrusionOk="0">
                  <a:moveTo>
                    <a:pt x="696499" y="358659"/>
                  </a:moveTo>
                  <a:cubicBezTo>
                    <a:pt x="696499" y="556679"/>
                    <a:pt x="540591" y="615115"/>
                    <a:pt x="348250" y="615115"/>
                  </a:cubicBezTo>
                  <a:cubicBezTo>
                    <a:pt x="155908" y="615115"/>
                    <a:pt x="0" y="556915"/>
                    <a:pt x="0" y="358659"/>
                  </a:cubicBezTo>
                  <a:cubicBezTo>
                    <a:pt x="0" y="160403"/>
                    <a:pt x="155908" y="0"/>
                    <a:pt x="348250" y="0"/>
                  </a:cubicBezTo>
                  <a:cubicBezTo>
                    <a:pt x="540591" y="0"/>
                    <a:pt x="696499" y="160640"/>
                    <a:pt x="696499" y="358659"/>
                  </a:cubicBezTo>
                  <a:close/>
                </a:path>
              </a:pathLst>
            </a:custGeom>
            <a:solidFill>
              <a:srgbClr val="F47C4B"/>
            </a:solidFill>
            <a:ln w="2365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DE"/>
            </a:p>
          </p:txBody>
        </p:sp>
        <p:grpSp>
          <p:nvGrpSpPr>
            <p:cNvPr id="13" name="Graphic 4"/>
            <p:cNvGrpSpPr/>
            <p:nvPr/>
          </p:nvGrpSpPr>
          <p:grpSpPr bwMode="auto">
            <a:xfrm>
              <a:off x="7196091" y="3667332"/>
              <a:ext cx="257683" cy="103276"/>
              <a:chOff x="21647" y="3774480"/>
              <a:chExt cx="460123" cy="184412"/>
            </a:xfrm>
            <a:solidFill>
              <a:srgbClr val="000000"/>
            </a:solidFill>
          </p:grpSpPr>
          <p:sp>
            <p:nvSpPr>
              <p:cNvPr id="14" name="Freeform: Shape 496"/>
              <p:cNvSpPr/>
              <p:nvPr/>
            </p:nvSpPr>
            <p:spPr bwMode="auto">
              <a:xfrm>
                <a:off x="21647" y="3811967"/>
                <a:ext cx="90694" cy="146925"/>
              </a:xfrm>
              <a:custGeom>
                <a:avLst/>
                <a:gdLst>
                  <a:gd name="csX0" fmla="*/ 0 w 90694"/>
                  <a:gd name="csY0" fmla="*/ 146925 h 146925"/>
                  <a:gd name="csX1" fmla="*/ 0 w 90694"/>
                  <a:gd name="csY1" fmla="*/ 2419 h 146925"/>
                  <a:gd name="csX2" fmla="*/ 16123 w 90694"/>
                  <a:gd name="csY2" fmla="*/ 2419 h 146925"/>
                  <a:gd name="csX3" fmla="*/ 16123 w 90694"/>
                  <a:gd name="csY3" fmla="*/ 15922 h 146925"/>
                  <a:gd name="csX4" fmla="*/ 29022 w 90694"/>
                  <a:gd name="csY4" fmla="*/ 4031 h 146925"/>
                  <a:gd name="csX5" fmla="*/ 46355 w 90694"/>
                  <a:gd name="csY5" fmla="*/ 0 h 146925"/>
                  <a:gd name="csX6" fmla="*/ 69936 w 90694"/>
                  <a:gd name="csY6" fmla="*/ 6853 h 146925"/>
                  <a:gd name="csX7" fmla="*/ 85454 w 90694"/>
                  <a:gd name="csY7" fmla="*/ 26201 h 146925"/>
                  <a:gd name="csX8" fmla="*/ 90695 w 90694"/>
                  <a:gd name="csY8" fmla="*/ 53611 h 146925"/>
                  <a:gd name="csX9" fmla="*/ 84850 w 90694"/>
                  <a:gd name="csY9" fmla="*/ 82431 h 146925"/>
                  <a:gd name="csX10" fmla="*/ 68122 w 90694"/>
                  <a:gd name="csY10" fmla="*/ 102183 h 146925"/>
                  <a:gd name="csX11" fmla="*/ 44944 w 90694"/>
                  <a:gd name="csY11" fmla="*/ 109035 h 146925"/>
                  <a:gd name="csX12" fmla="*/ 29022 w 90694"/>
                  <a:gd name="csY12" fmla="*/ 105206 h 146925"/>
                  <a:gd name="csX13" fmla="*/ 17534 w 90694"/>
                  <a:gd name="csY13" fmla="*/ 95733 h 146925"/>
                  <a:gd name="csX14" fmla="*/ 17534 w 90694"/>
                  <a:gd name="csY14" fmla="*/ 146522 h 146925"/>
                  <a:gd name="csX15" fmla="*/ 0 w 90694"/>
                  <a:gd name="csY15" fmla="*/ 146522 h 146925"/>
                  <a:gd name="csX16" fmla="*/ 15922 w 90694"/>
                  <a:gd name="csY16" fmla="*/ 55223 h 146925"/>
                  <a:gd name="csX17" fmla="*/ 24185 w 90694"/>
                  <a:gd name="csY17" fmla="*/ 85051 h 146925"/>
                  <a:gd name="csX18" fmla="*/ 43936 w 90694"/>
                  <a:gd name="csY18" fmla="*/ 94726 h 146925"/>
                  <a:gd name="csX19" fmla="*/ 64091 w 90694"/>
                  <a:gd name="csY19" fmla="*/ 84648 h 146925"/>
                  <a:gd name="csX20" fmla="*/ 72556 w 90694"/>
                  <a:gd name="csY20" fmla="*/ 53611 h 146925"/>
                  <a:gd name="csX21" fmla="*/ 64292 w 90694"/>
                  <a:gd name="csY21" fmla="*/ 23782 h 146925"/>
                  <a:gd name="csX22" fmla="*/ 44743 w 90694"/>
                  <a:gd name="csY22" fmla="*/ 13907 h 146925"/>
                  <a:gd name="csX23" fmla="*/ 24790 w 90694"/>
                  <a:gd name="csY23" fmla="*/ 24387 h 146925"/>
                  <a:gd name="csX24" fmla="*/ 15922 w 90694"/>
                  <a:gd name="csY24" fmla="*/ 55223 h 1469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90694" h="146925" extrusionOk="0">
                    <a:moveTo>
                      <a:pt x="0" y="146925"/>
                    </a:moveTo>
                    <a:lnTo>
                      <a:pt x="0" y="2419"/>
                    </a:lnTo>
                    <a:lnTo>
                      <a:pt x="16123" y="2419"/>
                    </a:lnTo>
                    <a:lnTo>
                      <a:pt x="16123" y="15922"/>
                    </a:lnTo>
                    <a:cubicBezTo>
                      <a:pt x="19953" y="10682"/>
                      <a:pt x="24185" y="6651"/>
                      <a:pt x="29022" y="4031"/>
                    </a:cubicBezTo>
                    <a:cubicBezTo>
                      <a:pt x="33859" y="1411"/>
                      <a:pt x="39704" y="0"/>
                      <a:pt x="46355" y="0"/>
                    </a:cubicBezTo>
                    <a:cubicBezTo>
                      <a:pt x="55223" y="0"/>
                      <a:pt x="63083" y="2217"/>
                      <a:pt x="69936" y="6853"/>
                    </a:cubicBezTo>
                    <a:cubicBezTo>
                      <a:pt x="76788" y="11488"/>
                      <a:pt x="81827" y="17937"/>
                      <a:pt x="85454" y="26201"/>
                    </a:cubicBezTo>
                    <a:cubicBezTo>
                      <a:pt x="89082" y="34464"/>
                      <a:pt x="90695" y="43735"/>
                      <a:pt x="90695" y="53611"/>
                    </a:cubicBezTo>
                    <a:cubicBezTo>
                      <a:pt x="90695" y="64292"/>
                      <a:pt x="88679" y="73966"/>
                      <a:pt x="84850" y="82431"/>
                    </a:cubicBezTo>
                    <a:cubicBezTo>
                      <a:pt x="81020" y="90896"/>
                      <a:pt x="75377" y="97547"/>
                      <a:pt x="68122" y="102183"/>
                    </a:cubicBezTo>
                    <a:cubicBezTo>
                      <a:pt x="60866" y="106818"/>
                      <a:pt x="53207" y="109035"/>
                      <a:pt x="44944" y="109035"/>
                    </a:cubicBezTo>
                    <a:cubicBezTo>
                      <a:pt x="39099" y="109035"/>
                      <a:pt x="33658" y="107826"/>
                      <a:pt x="29022" y="105206"/>
                    </a:cubicBezTo>
                    <a:cubicBezTo>
                      <a:pt x="24387" y="102586"/>
                      <a:pt x="20557" y="99563"/>
                      <a:pt x="17534" y="95733"/>
                    </a:cubicBezTo>
                    <a:lnTo>
                      <a:pt x="17534" y="146522"/>
                    </a:lnTo>
                    <a:lnTo>
                      <a:pt x="0" y="146522"/>
                    </a:lnTo>
                    <a:close/>
                    <a:moveTo>
                      <a:pt x="15922" y="55223"/>
                    </a:moveTo>
                    <a:cubicBezTo>
                      <a:pt x="15922" y="68726"/>
                      <a:pt x="18744" y="78602"/>
                      <a:pt x="24185" y="85051"/>
                    </a:cubicBezTo>
                    <a:cubicBezTo>
                      <a:pt x="29627" y="91501"/>
                      <a:pt x="36278" y="94726"/>
                      <a:pt x="43936" y="94726"/>
                    </a:cubicBezTo>
                    <a:cubicBezTo>
                      <a:pt x="51797" y="94726"/>
                      <a:pt x="58649" y="91299"/>
                      <a:pt x="64091" y="84648"/>
                    </a:cubicBezTo>
                    <a:cubicBezTo>
                      <a:pt x="69533" y="77997"/>
                      <a:pt x="72556" y="67719"/>
                      <a:pt x="72556" y="53611"/>
                    </a:cubicBezTo>
                    <a:cubicBezTo>
                      <a:pt x="72556" y="40309"/>
                      <a:pt x="69734" y="30232"/>
                      <a:pt x="64292" y="23782"/>
                    </a:cubicBezTo>
                    <a:cubicBezTo>
                      <a:pt x="58851" y="17333"/>
                      <a:pt x="52200" y="13907"/>
                      <a:pt x="44743" y="13907"/>
                    </a:cubicBezTo>
                    <a:cubicBezTo>
                      <a:pt x="37286" y="13907"/>
                      <a:pt x="30433" y="17333"/>
                      <a:pt x="24790" y="24387"/>
                    </a:cubicBezTo>
                    <a:cubicBezTo>
                      <a:pt x="19147" y="31441"/>
                      <a:pt x="15922" y="41719"/>
                      <a:pt x="15922" y="552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: Shape 497"/>
              <p:cNvSpPr/>
              <p:nvPr/>
            </p:nvSpPr>
            <p:spPr bwMode="auto">
              <a:xfrm>
                <a:off x="133303" y="3814386"/>
                <a:ext cx="84446" cy="106817"/>
              </a:xfrm>
              <a:custGeom>
                <a:avLst/>
                <a:gdLst>
                  <a:gd name="csX0" fmla="*/ 68928 w 84446"/>
                  <a:gd name="csY0" fmla="*/ 104400 h 106817"/>
                  <a:gd name="csX1" fmla="*/ 68928 w 84446"/>
                  <a:gd name="csY1" fmla="*/ 89082 h 106817"/>
                  <a:gd name="csX2" fmla="*/ 35673 w 84446"/>
                  <a:gd name="csY2" fmla="*/ 106818 h 106817"/>
                  <a:gd name="csX3" fmla="*/ 18340 w 84446"/>
                  <a:gd name="csY3" fmla="*/ 103190 h 106817"/>
                  <a:gd name="csX4" fmla="*/ 6449 w 84446"/>
                  <a:gd name="csY4" fmla="*/ 94322 h 106817"/>
                  <a:gd name="csX5" fmla="*/ 1008 w 84446"/>
                  <a:gd name="csY5" fmla="*/ 81222 h 106817"/>
                  <a:gd name="csX6" fmla="*/ 0 w 84446"/>
                  <a:gd name="csY6" fmla="*/ 64695 h 106817"/>
                  <a:gd name="csX7" fmla="*/ 0 w 84446"/>
                  <a:gd name="csY7" fmla="*/ 0 h 106817"/>
                  <a:gd name="csX8" fmla="*/ 17736 w 84446"/>
                  <a:gd name="csY8" fmla="*/ 0 h 106817"/>
                  <a:gd name="csX9" fmla="*/ 17736 w 84446"/>
                  <a:gd name="csY9" fmla="*/ 58044 h 106817"/>
                  <a:gd name="csX10" fmla="*/ 18744 w 84446"/>
                  <a:gd name="csY10" fmla="*/ 76788 h 106817"/>
                  <a:gd name="csX11" fmla="*/ 25798 w 84446"/>
                  <a:gd name="csY11" fmla="*/ 87671 h 106817"/>
                  <a:gd name="csX12" fmla="*/ 39099 w 84446"/>
                  <a:gd name="csY12" fmla="*/ 91702 h 106817"/>
                  <a:gd name="csX13" fmla="*/ 54014 w 84446"/>
                  <a:gd name="csY13" fmla="*/ 87671 h 106817"/>
                  <a:gd name="csX14" fmla="*/ 63889 w 84446"/>
                  <a:gd name="csY14" fmla="*/ 76586 h 106817"/>
                  <a:gd name="csX15" fmla="*/ 66711 w 84446"/>
                  <a:gd name="csY15" fmla="*/ 56231 h 106817"/>
                  <a:gd name="csX16" fmla="*/ 66711 w 84446"/>
                  <a:gd name="csY16" fmla="*/ 202 h 106817"/>
                  <a:gd name="csX17" fmla="*/ 84447 w 84446"/>
                  <a:gd name="csY17" fmla="*/ 202 h 106817"/>
                  <a:gd name="csX18" fmla="*/ 84447 w 84446"/>
                  <a:gd name="csY18" fmla="*/ 104803 h 106817"/>
                  <a:gd name="csX19" fmla="*/ 68928 w 84446"/>
                  <a:gd name="csY19" fmla="*/ 104803 h 1068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84446" h="106817" extrusionOk="0">
                    <a:moveTo>
                      <a:pt x="68928" y="104400"/>
                    </a:moveTo>
                    <a:lnTo>
                      <a:pt x="68928" y="89082"/>
                    </a:lnTo>
                    <a:cubicBezTo>
                      <a:pt x="60866" y="100973"/>
                      <a:pt x="49781" y="106818"/>
                      <a:pt x="35673" y="106818"/>
                    </a:cubicBezTo>
                    <a:cubicBezTo>
                      <a:pt x="29425" y="106818"/>
                      <a:pt x="23782" y="105609"/>
                      <a:pt x="18340" y="103190"/>
                    </a:cubicBezTo>
                    <a:cubicBezTo>
                      <a:pt x="12899" y="100772"/>
                      <a:pt x="9069" y="97950"/>
                      <a:pt x="6449" y="94322"/>
                    </a:cubicBezTo>
                    <a:cubicBezTo>
                      <a:pt x="3829" y="90695"/>
                      <a:pt x="2015" y="86462"/>
                      <a:pt x="1008" y="81222"/>
                    </a:cubicBezTo>
                    <a:cubicBezTo>
                      <a:pt x="202" y="77796"/>
                      <a:pt x="0" y="72153"/>
                      <a:pt x="0" y="64695"/>
                    </a:cubicBezTo>
                    <a:lnTo>
                      <a:pt x="0" y="0"/>
                    </a:lnTo>
                    <a:lnTo>
                      <a:pt x="17736" y="0"/>
                    </a:lnTo>
                    <a:lnTo>
                      <a:pt x="17736" y="58044"/>
                    </a:lnTo>
                    <a:cubicBezTo>
                      <a:pt x="17736" y="67315"/>
                      <a:pt x="18139" y="73563"/>
                      <a:pt x="18744" y="76788"/>
                    </a:cubicBezTo>
                    <a:cubicBezTo>
                      <a:pt x="19953" y="81424"/>
                      <a:pt x="22170" y="85051"/>
                      <a:pt x="25798" y="87671"/>
                    </a:cubicBezTo>
                    <a:cubicBezTo>
                      <a:pt x="29425" y="90291"/>
                      <a:pt x="33859" y="91702"/>
                      <a:pt x="39099" y="91702"/>
                    </a:cubicBezTo>
                    <a:cubicBezTo>
                      <a:pt x="44340" y="91702"/>
                      <a:pt x="49378" y="90291"/>
                      <a:pt x="54014" y="87671"/>
                    </a:cubicBezTo>
                    <a:cubicBezTo>
                      <a:pt x="58649" y="85051"/>
                      <a:pt x="61874" y="81222"/>
                      <a:pt x="63889" y="76586"/>
                    </a:cubicBezTo>
                    <a:cubicBezTo>
                      <a:pt x="65905" y="71951"/>
                      <a:pt x="66711" y="65098"/>
                      <a:pt x="66711" y="56231"/>
                    </a:cubicBezTo>
                    <a:lnTo>
                      <a:pt x="66711" y="202"/>
                    </a:lnTo>
                    <a:lnTo>
                      <a:pt x="84447" y="202"/>
                    </a:lnTo>
                    <a:lnTo>
                      <a:pt x="84447" y="104803"/>
                    </a:lnTo>
                    <a:lnTo>
                      <a:pt x="68928" y="104803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: Shape 498"/>
              <p:cNvSpPr/>
              <p:nvPr/>
            </p:nvSpPr>
            <p:spPr bwMode="auto">
              <a:xfrm>
                <a:off x="245361" y="3774480"/>
                <a:ext cx="17735" cy="144305"/>
              </a:xfrm>
              <a:custGeom>
                <a:avLst/>
                <a:gdLst>
                  <a:gd name="csX0" fmla="*/ 0 w 17735"/>
                  <a:gd name="csY0" fmla="*/ 144305 h 144305"/>
                  <a:gd name="csX1" fmla="*/ 0 w 17735"/>
                  <a:gd name="csY1" fmla="*/ 0 h 144305"/>
                  <a:gd name="csX2" fmla="*/ 17736 w 17735"/>
                  <a:gd name="csY2" fmla="*/ 0 h 144305"/>
                  <a:gd name="csX3" fmla="*/ 17736 w 17735"/>
                  <a:gd name="csY3" fmla="*/ 144305 h 144305"/>
                  <a:gd name="csX4" fmla="*/ 0 w 17735"/>
                  <a:gd name="csY4" fmla="*/ 144305 h 1443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735" h="144305" extrusionOk="0">
                    <a:moveTo>
                      <a:pt x="0" y="144305"/>
                    </a:moveTo>
                    <a:lnTo>
                      <a:pt x="0" y="0"/>
                    </a:lnTo>
                    <a:lnTo>
                      <a:pt x="17736" y="0"/>
                    </a:lnTo>
                    <a:lnTo>
                      <a:pt x="17736" y="144305"/>
                    </a:lnTo>
                    <a:lnTo>
                      <a:pt x="0" y="144305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: Shape 499"/>
              <p:cNvSpPr/>
              <p:nvPr/>
            </p:nvSpPr>
            <p:spPr bwMode="auto">
              <a:xfrm>
                <a:off x="283452" y="3811766"/>
                <a:ext cx="87066" cy="109236"/>
              </a:xfrm>
              <a:custGeom>
                <a:avLst/>
                <a:gdLst>
                  <a:gd name="csX0" fmla="*/ 0 w 87066"/>
                  <a:gd name="csY0" fmla="*/ 75780 h 109236"/>
                  <a:gd name="csX1" fmla="*/ 17534 w 87066"/>
                  <a:gd name="csY1" fmla="*/ 72959 h 109236"/>
                  <a:gd name="csX2" fmla="*/ 25798 w 87066"/>
                  <a:gd name="csY2" fmla="*/ 89082 h 109236"/>
                  <a:gd name="csX3" fmla="*/ 44743 w 87066"/>
                  <a:gd name="csY3" fmla="*/ 94725 h 109236"/>
                  <a:gd name="csX4" fmla="*/ 62882 w 87066"/>
                  <a:gd name="csY4" fmla="*/ 89687 h 109236"/>
                  <a:gd name="csX5" fmla="*/ 68726 w 87066"/>
                  <a:gd name="csY5" fmla="*/ 77997 h 109236"/>
                  <a:gd name="csX6" fmla="*/ 63486 w 87066"/>
                  <a:gd name="csY6" fmla="*/ 68525 h 109236"/>
                  <a:gd name="csX7" fmla="*/ 45347 w 87066"/>
                  <a:gd name="csY7" fmla="*/ 62478 h 109236"/>
                  <a:gd name="csX8" fmla="*/ 18340 w 87066"/>
                  <a:gd name="csY8" fmla="*/ 54014 h 109236"/>
                  <a:gd name="csX9" fmla="*/ 6852 w 87066"/>
                  <a:gd name="csY9" fmla="*/ 44138 h 109236"/>
                  <a:gd name="csX10" fmla="*/ 3023 w 87066"/>
                  <a:gd name="csY10" fmla="*/ 30030 h 109236"/>
                  <a:gd name="csX11" fmla="*/ 6248 w 87066"/>
                  <a:gd name="csY11" fmla="*/ 17131 h 109236"/>
                  <a:gd name="csX12" fmla="*/ 14914 w 87066"/>
                  <a:gd name="csY12" fmla="*/ 7255 h 109236"/>
                  <a:gd name="csX13" fmla="*/ 26201 w 87066"/>
                  <a:gd name="csY13" fmla="*/ 2015 h 109236"/>
                  <a:gd name="csX14" fmla="*/ 41518 w 87066"/>
                  <a:gd name="csY14" fmla="*/ 0 h 109236"/>
                  <a:gd name="csX15" fmla="*/ 63083 w 87066"/>
                  <a:gd name="csY15" fmla="*/ 3628 h 109236"/>
                  <a:gd name="csX16" fmla="*/ 76788 w 87066"/>
                  <a:gd name="csY16" fmla="*/ 13302 h 109236"/>
                  <a:gd name="csX17" fmla="*/ 82834 w 87066"/>
                  <a:gd name="csY17" fmla="*/ 29425 h 109236"/>
                  <a:gd name="csX18" fmla="*/ 65502 w 87066"/>
                  <a:gd name="csY18" fmla="*/ 31844 h 109236"/>
                  <a:gd name="csX19" fmla="*/ 58649 w 87066"/>
                  <a:gd name="csY19" fmla="*/ 19147 h 109236"/>
                  <a:gd name="csX20" fmla="*/ 42727 w 87066"/>
                  <a:gd name="csY20" fmla="*/ 14713 h 109236"/>
                  <a:gd name="csX21" fmla="*/ 25394 w 87066"/>
                  <a:gd name="csY21" fmla="*/ 18743 h 109236"/>
                  <a:gd name="csX22" fmla="*/ 20154 w 87066"/>
                  <a:gd name="csY22" fmla="*/ 28216 h 109236"/>
                  <a:gd name="csX23" fmla="*/ 22371 w 87066"/>
                  <a:gd name="csY23" fmla="*/ 34464 h 109236"/>
                  <a:gd name="csX24" fmla="*/ 29224 w 87066"/>
                  <a:gd name="csY24" fmla="*/ 39099 h 109236"/>
                  <a:gd name="csX25" fmla="*/ 44944 w 87066"/>
                  <a:gd name="csY25" fmla="*/ 43533 h 109236"/>
                  <a:gd name="csX26" fmla="*/ 71145 w 87066"/>
                  <a:gd name="csY26" fmla="*/ 51797 h 109236"/>
                  <a:gd name="csX27" fmla="*/ 82834 w 87066"/>
                  <a:gd name="csY27" fmla="*/ 61068 h 109236"/>
                  <a:gd name="csX28" fmla="*/ 87067 w 87066"/>
                  <a:gd name="csY28" fmla="*/ 76183 h 109236"/>
                  <a:gd name="csX29" fmla="*/ 81827 w 87066"/>
                  <a:gd name="csY29" fmla="*/ 92911 h 109236"/>
                  <a:gd name="csX30" fmla="*/ 66912 w 87066"/>
                  <a:gd name="csY30" fmla="*/ 105004 h 109236"/>
                  <a:gd name="csX31" fmla="*/ 44944 w 87066"/>
                  <a:gd name="csY31" fmla="*/ 109237 h 109236"/>
                  <a:gd name="csX32" fmla="*/ 13907 w 87066"/>
                  <a:gd name="csY32" fmla="*/ 100772 h 109236"/>
                  <a:gd name="csX33" fmla="*/ 0 w 87066"/>
                  <a:gd name="csY33" fmla="*/ 75780 h 1092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87066" h="109236" extrusionOk="0">
                    <a:moveTo>
                      <a:pt x="0" y="75780"/>
                    </a:moveTo>
                    <a:lnTo>
                      <a:pt x="17534" y="72959"/>
                    </a:lnTo>
                    <a:cubicBezTo>
                      <a:pt x="18542" y="80013"/>
                      <a:pt x="21162" y="85454"/>
                      <a:pt x="25798" y="89082"/>
                    </a:cubicBezTo>
                    <a:cubicBezTo>
                      <a:pt x="30433" y="92710"/>
                      <a:pt x="36479" y="94725"/>
                      <a:pt x="44743" y="94725"/>
                    </a:cubicBezTo>
                    <a:cubicBezTo>
                      <a:pt x="52804" y="94725"/>
                      <a:pt x="58851" y="93113"/>
                      <a:pt x="62882" y="89687"/>
                    </a:cubicBezTo>
                    <a:cubicBezTo>
                      <a:pt x="66912" y="86261"/>
                      <a:pt x="68726" y="82431"/>
                      <a:pt x="68726" y="77997"/>
                    </a:cubicBezTo>
                    <a:cubicBezTo>
                      <a:pt x="68726" y="73966"/>
                      <a:pt x="66912" y="70943"/>
                      <a:pt x="63486" y="68525"/>
                    </a:cubicBezTo>
                    <a:cubicBezTo>
                      <a:pt x="61068" y="66912"/>
                      <a:pt x="55021" y="64897"/>
                      <a:pt x="45347" y="62478"/>
                    </a:cubicBezTo>
                    <a:cubicBezTo>
                      <a:pt x="32449" y="59254"/>
                      <a:pt x="23379" y="56432"/>
                      <a:pt x="18340" y="54014"/>
                    </a:cubicBezTo>
                    <a:cubicBezTo>
                      <a:pt x="13302" y="51595"/>
                      <a:pt x="9473" y="48370"/>
                      <a:pt x="6852" y="44138"/>
                    </a:cubicBezTo>
                    <a:cubicBezTo>
                      <a:pt x="4232" y="39906"/>
                      <a:pt x="3023" y="35270"/>
                      <a:pt x="3023" y="30030"/>
                    </a:cubicBezTo>
                    <a:cubicBezTo>
                      <a:pt x="3023" y="25394"/>
                      <a:pt x="4031" y="20960"/>
                      <a:pt x="6248" y="17131"/>
                    </a:cubicBezTo>
                    <a:cubicBezTo>
                      <a:pt x="8465" y="13302"/>
                      <a:pt x="11286" y="9876"/>
                      <a:pt x="14914" y="7255"/>
                    </a:cubicBezTo>
                    <a:cubicBezTo>
                      <a:pt x="17736" y="5240"/>
                      <a:pt x="21364" y="3426"/>
                      <a:pt x="26201" y="2015"/>
                    </a:cubicBezTo>
                    <a:cubicBezTo>
                      <a:pt x="31038" y="605"/>
                      <a:pt x="36076" y="0"/>
                      <a:pt x="41518" y="0"/>
                    </a:cubicBezTo>
                    <a:cubicBezTo>
                      <a:pt x="49781" y="0"/>
                      <a:pt x="56835" y="1209"/>
                      <a:pt x="63083" y="3628"/>
                    </a:cubicBezTo>
                    <a:cubicBezTo>
                      <a:pt x="69331" y="6046"/>
                      <a:pt x="73765" y="9271"/>
                      <a:pt x="76788" y="13302"/>
                    </a:cubicBezTo>
                    <a:cubicBezTo>
                      <a:pt x="79811" y="17333"/>
                      <a:pt x="81827" y="22774"/>
                      <a:pt x="82834" y="29425"/>
                    </a:cubicBezTo>
                    <a:lnTo>
                      <a:pt x="65502" y="31844"/>
                    </a:lnTo>
                    <a:cubicBezTo>
                      <a:pt x="64695" y="26402"/>
                      <a:pt x="62478" y="22170"/>
                      <a:pt x="58649" y="19147"/>
                    </a:cubicBezTo>
                    <a:cubicBezTo>
                      <a:pt x="54820" y="16123"/>
                      <a:pt x="49580" y="14713"/>
                      <a:pt x="42727" y="14713"/>
                    </a:cubicBezTo>
                    <a:cubicBezTo>
                      <a:pt x="34665" y="14713"/>
                      <a:pt x="28821" y="16123"/>
                      <a:pt x="25394" y="18743"/>
                    </a:cubicBezTo>
                    <a:cubicBezTo>
                      <a:pt x="21968" y="21364"/>
                      <a:pt x="20154" y="24588"/>
                      <a:pt x="20154" y="28216"/>
                    </a:cubicBezTo>
                    <a:cubicBezTo>
                      <a:pt x="20154" y="30433"/>
                      <a:pt x="20961" y="32650"/>
                      <a:pt x="22371" y="34464"/>
                    </a:cubicBezTo>
                    <a:cubicBezTo>
                      <a:pt x="23782" y="36278"/>
                      <a:pt x="25999" y="37890"/>
                      <a:pt x="29224" y="39099"/>
                    </a:cubicBezTo>
                    <a:cubicBezTo>
                      <a:pt x="31038" y="39704"/>
                      <a:pt x="36278" y="41316"/>
                      <a:pt x="44944" y="43533"/>
                    </a:cubicBezTo>
                    <a:cubicBezTo>
                      <a:pt x="57440" y="46960"/>
                      <a:pt x="66308" y="49580"/>
                      <a:pt x="71145" y="51797"/>
                    </a:cubicBezTo>
                    <a:cubicBezTo>
                      <a:pt x="75982" y="54014"/>
                      <a:pt x="80013" y="57037"/>
                      <a:pt x="82834" y="61068"/>
                    </a:cubicBezTo>
                    <a:cubicBezTo>
                      <a:pt x="85656" y="65098"/>
                      <a:pt x="87067" y="70137"/>
                      <a:pt x="87067" y="76183"/>
                    </a:cubicBezTo>
                    <a:cubicBezTo>
                      <a:pt x="87067" y="82028"/>
                      <a:pt x="85253" y="87671"/>
                      <a:pt x="81827" y="92911"/>
                    </a:cubicBezTo>
                    <a:cubicBezTo>
                      <a:pt x="78400" y="98152"/>
                      <a:pt x="73362" y="102183"/>
                      <a:pt x="66912" y="105004"/>
                    </a:cubicBezTo>
                    <a:cubicBezTo>
                      <a:pt x="60463" y="107826"/>
                      <a:pt x="53006" y="109237"/>
                      <a:pt x="44944" y="109237"/>
                    </a:cubicBezTo>
                    <a:cubicBezTo>
                      <a:pt x="31441" y="109237"/>
                      <a:pt x="20961" y="106415"/>
                      <a:pt x="13907" y="100772"/>
                    </a:cubicBezTo>
                    <a:cubicBezTo>
                      <a:pt x="6852" y="95128"/>
                      <a:pt x="2015" y="86865"/>
                      <a:pt x="0" y="757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18" name="Freeform: Shape 500"/>
              <p:cNvSpPr/>
              <p:nvPr/>
            </p:nvSpPr>
            <p:spPr bwMode="auto">
              <a:xfrm>
                <a:off x="385433" y="3811967"/>
                <a:ext cx="96337" cy="109236"/>
              </a:xfrm>
              <a:custGeom>
                <a:avLst/>
                <a:gdLst>
                  <a:gd name="csX0" fmla="*/ 77393 w 96337"/>
                  <a:gd name="csY0" fmla="*/ 73160 h 109236"/>
                  <a:gd name="csX1" fmla="*/ 95733 w 96337"/>
                  <a:gd name="csY1" fmla="*/ 75377 h 109236"/>
                  <a:gd name="csX2" fmla="*/ 79610 w 96337"/>
                  <a:gd name="csY2" fmla="*/ 100369 h 109236"/>
                  <a:gd name="csX3" fmla="*/ 49781 w 96337"/>
                  <a:gd name="csY3" fmla="*/ 109237 h 109236"/>
                  <a:gd name="csX4" fmla="*/ 13503 w 96337"/>
                  <a:gd name="csY4" fmla="*/ 95129 h 109236"/>
                  <a:gd name="csX5" fmla="*/ 0 w 96337"/>
                  <a:gd name="csY5" fmla="*/ 55424 h 109236"/>
                  <a:gd name="csX6" fmla="*/ 13503 w 96337"/>
                  <a:gd name="csY6" fmla="*/ 14511 h 109236"/>
                  <a:gd name="csX7" fmla="*/ 48774 w 96337"/>
                  <a:gd name="csY7" fmla="*/ 0 h 109236"/>
                  <a:gd name="csX8" fmla="*/ 83036 w 96337"/>
                  <a:gd name="csY8" fmla="*/ 14310 h 109236"/>
                  <a:gd name="csX9" fmla="*/ 96338 w 96337"/>
                  <a:gd name="csY9" fmla="*/ 54417 h 109236"/>
                  <a:gd name="csX10" fmla="*/ 96338 w 96337"/>
                  <a:gd name="csY10" fmla="*/ 59052 h 109236"/>
                  <a:gd name="csX11" fmla="*/ 18340 w 96337"/>
                  <a:gd name="csY11" fmla="*/ 59052 h 109236"/>
                  <a:gd name="csX12" fmla="*/ 28015 w 96337"/>
                  <a:gd name="csY12" fmla="*/ 85455 h 109236"/>
                  <a:gd name="csX13" fmla="*/ 49781 w 96337"/>
                  <a:gd name="csY13" fmla="*/ 94524 h 109236"/>
                  <a:gd name="csX14" fmla="*/ 66509 w 96337"/>
                  <a:gd name="csY14" fmla="*/ 89485 h 109236"/>
                  <a:gd name="csX15" fmla="*/ 77393 w 96337"/>
                  <a:gd name="csY15" fmla="*/ 73160 h 109236"/>
                  <a:gd name="csX16" fmla="*/ 19147 w 96337"/>
                  <a:gd name="csY16" fmla="*/ 44541 h 109236"/>
                  <a:gd name="csX17" fmla="*/ 77594 w 96337"/>
                  <a:gd name="csY17" fmla="*/ 44541 h 109236"/>
                  <a:gd name="csX18" fmla="*/ 70943 w 96337"/>
                  <a:gd name="csY18" fmla="*/ 24790 h 109236"/>
                  <a:gd name="csX19" fmla="*/ 48975 w 96337"/>
                  <a:gd name="csY19" fmla="*/ 14511 h 109236"/>
                  <a:gd name="csX20" fmla="*/ 28418 w 96337"/>
                  <a:gd name="csY20" fmla="*/ 22775 h 109236"/>
                  <a:gd name="csX21" fmla="*/ 19147 w 96337"/>
                  <a:gd name="csY21" fmla="*/ 44541 h 1092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6337" h="109236" extrusionOk="0">
                    <a:moveTo>
                      <a:pt x="77393" y="73160"/>
                    </a:moveTo>
                    <a:lnTo>
                      <a:pt x="95733" y="75377"/>
                    </a:lnTo>
                    <a:cubicBezTo>
                      <a:pt x="92912" y="86059"/>
                      <a:pt x="87470" y="94322"/>
                      <a:pt x="79610" y="100369"/>
                    </a:cubicBezTo>
                    <a:cubicBezTo>
                      <a:pt x="71750" y="106415"/>
                      <a:pt x="61874" y="109237"/>
                      <a:pt x="49781" y="109237"/>
                    </a:cubicBezTo>
                    <a:cubicBezTo>
                      <a:pt x="34464" y="109237"/>
                      <a:pt x="22371" y="104601"/>
                      <a:pt x="13503" y="95129"/>
                    </a:cubicBezTo>
                    <a:cubicBezTo>
                      <a:pt x="4636" y="85656"/>
                      <a:pt x="0" y="72556"/>
                      <a:pt x="0" y="55424"/>
                    </a:cubicBezTo>
                    <a:cubicBezTo>
                      <a:pt x="0" y="37890"/>
                      <a:pt x="4434" y="24185"/>
                      <a:pt x="13503" y="14511"/>
                    </a:cubicBezTo>
                    <a:cubicBezTo>
                      <a:pt x="22573" y="4837"/>
                      <a:pt x="34262" y="0"/>
                      <a:pt x="48774" y="0"/>
                    </a:cubicBezTo>
                    <a:cubicBezTo>
                      <a:pt x="62680" y="0"/>
                      <a:pt x="74168" y="4837"/>
                      <a:pt x="83036" y="14310"/>
                    </a:cubicBezTo>
                    <a:cubicBezTo>
                      <a:pt x="91904" y="23782"/>
                      <a:pt x="96338" y="37084"/>
                      <a:pt x="96338" y="54417"/>
                    </a:cubicBezTo>
                    <a:cubicBezTo>
                      <a:pt x="96338" y="55424"/>
                      <a:pt x="96338" y="57037"/>
                      <a:pt x="96338" y="59052"/>
                    </a:cubicBezTo>
                    <a:lnTo>
                      <a:pt x="18340" y="59052"/>
                    </a:lnTo>
                    <a:cubicBezTo>
                      <a:pt x="18945" y="70540"/>
                      <a:pt x="22170" y="79408"/>
                      <a:pt x="28015" y="85455"/>
                    </a:cubicBezTo>
                    <a:cubicBezTo>
                      <a:pt x="33859" y="91501"/>
                      <a:pt x="41115" y="94524"/>
                      <a:pt x="49781" y="94524"/>
                    </a:cubicBezTo>
                    <a:cubicBezTo>
                      <a:pt x="56231" y="94524"/>
                      <a:pt x="61874" y="92912"/>
                      <a:pt x="66509" y="89485"/>
                    </a:cubicBezTo>
                    <a:cubicBezTo>
                      <a:pt x="71145" y="86059"/>
                      <a:pt x="74773" y="80617"/>
                      <a:pt x="77393" y="73160"/>
                    </a:cubicBezTo>
                    <a:close/>
                    <a:moveTo>
                      <a:pt x="19147" y="44541"/>
                    </a:moveTo>
                    <a:lnTo>
                      <a:pt x="77594" y="44541"/>
                    </a:lnTo>
                    <a:cubicBezTo>
                      <a:pt x="76788" y="35673"/>
                      <a:pt x="74571" y="29224"/>
                      <a:pt x="70943" y="24790"/>
                    </a:cubicBezTo>
                    <a:cubicBezTo>
                      <a:pt x="65300" y="17937"/>
                      <a:pt x="58045" y="14511"/>
                      <a:pt x="48975" y="14511"/>
                    </a:cubicBezTo>
                    <a:cubicBezTo>
                      <a:pt x="40913" y="14511"/>
                      <a:pt x="34061" y="17333"/>
                      <a:pt x="28418" y="22775"/>
                    </a:cubicBezTo>
                    <a:cubicBezTo>
                      <a:pt x="22774" y="28216"/>
                      <a:pt x="19751" y="35472"/>
                      <a:pt x="19147" y="445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19" name="Graphic 4"/>
            <p:cNvGrpSpPr/>
            <p:nvPr/>
          </p:nvGrpSpPr>
          <p:grpSpPr bwMode="auto">
            <a:xfrm>
              <a:off x="8188479" y="4500787"/>
              <a:ext cx="112644" cy="103164"/>
              <a:chOff x="1369973" y="4937990"/>
              <a:chExt cx="201140" cy="184211"/>
            </a:xfrm>
            <a:solidFill>
              <a:srgbClr val="000000"/>
            </a:solidFill>
          </p:grpSpPr>
          <p:sp>
            <p:nvSpPr>
              <p:cNvPr id="20" name="Freeform: Shape 502"/>
              <p:cNvSpPr/>
              <p:nvPr/>
            </p:nvSpPr>
            <p:spPr bwMode="auto">
              <a:xfrm>
                <a:off x="1369973" y="4941417"/>
                <a:ext cx="50788" cy="142289"/>
              </a:xfrm>
              <a:custGeom>
                <a:avLst/>
                <a:gdLst>
                  <a:gd name="csX0" fmla="*/ 48169 w 50788"/>
                  <a:gd name="csY0" fmla="*/ 124957 h 142289"/>
                  <a:gd name="csX1" fmla="*/ 50789 w 50788"/>
                  <a:gd name="csY1" fmla="*/ 140677 h 142289"/>
                  <a:gd name="csX2" fmla="*/ 37487 w 50788"/>
                  <a:gd name="csY2" fmla="*/ 142290 h 142289"/>
                  <a:gd name="csX3" fmla="*/ 22573 w 50788"/>
                  <a:gd name="csY3" fmla="*/ 139266 h 142289"/>
                  <a:gd name="csX4" fmla="*/ 15116 w 50788"/>
                  <a:gd name="csY4" fmla="*/ 131205 h 142289"/>
                  <a:gd name="csX5" fmla="*/ 12899 w 50788"/>
                  <a:gd name="csY5" fmla="*/ 110244 h 142289"/>
                  <a:gd name="csX6" fmla="*/ 12899 w 50788"/>
                  <a:gd name="csY6" fmla="*/ 50184 h 142289"/>
                  <a:gd name="csX7" fmla="*/ 0 w 50788"/>
                  <a:gd name="csY7" fmla="*/ 50184 h 142289"/>
                  <a:gd name="csX8" fmla="*/ 0 w 50788"/>
                  <a:gd name="csY8" fmla="*/ 36479 h 142289"/>
                  <a:gd name="csX9" fmla="*/ 12899 w 50788"/>
                  <a:gd name="csY9" fmla="*/ 36479 h 142289"/>
                  <a:gd name="csX10" fmla="*/ 12899 w 50788"/>
                  <a:gd name="csY10" fmla="*/ 10682 h 142289"/>
                  <a:gd name="csX11" fmla="*/ 30433 w 50788"/>
                  <a:gd name="csY11" fmla="*/ 0 h 142289"/>
                  <a:gd name="csX12" fmla="*/ 30433 w 50788"/>
                  <a:gd name="csY12" fmla="*/ 36479 h 142289"/>
                  <a:gd name="csX13" fmla="*/ 48169 w 50788"/>
                  <a:gd name="csY13" fmla="*/ 36479 h 142289"/>
                  <a:gd name="csX14" fmla="*/ 48169 w 50788"/>
                  <a:gd name="csY14" fmla="*/ 50184 h 142289"/>
                  <a:gd name="csX15" fmla="*/ 30433 w 50788"/>
                  <a:gd name="csY15" fmla="*/ 50184 h 142289"/>
                  <a:gd name="csX16" fmla="*/ 30433 w 50788"/>
                  <a:gd name="csY16" fmla="*/ 111252 h 142289"/>
                  <a:gd name="csX17" fmla="*/ 31441 w 50788"/>
                  <a:gd name="csY17" fmla="*/ 120926 h 142289"/>
                  <a:gd name="csX18" fmla="*/ 34464 w 50788"/>
                  <a:gd name="csY18" fmla="*/ 124352 h 142289"/>
                  <a:gd name="csX19" fmla="*/ 40510 w 50788"/>
                  <a:gd name="csY19" fmla="*/ 125561 h 142289"/>
                  <a:gd name="csX20" fmla="*/ 48169 w 50788"/>
                  <a:gd name="csY20" fmla="*/ 124957 h 1422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50788" h="142289" extrusionOk="0">
                    <a:moveTo>
                      <a:pt x="48169" y="124957"/>
                    </a:moveTo>
                    <a:lnTo>
                      <a:pt x="50789" y="140677"/>
                    </a:lnTo>
                    <a:cubicBezTo>
                      <a:pt x="45750" y="141685"/>
                      <a:pt x="41316" y="142290"/>
                      <a:pt x="37487" y="142290"/>
                    </a:cubicBezTo>
                    <a:cubicBezTo>
                      <a:pt x="31038" y="142290"/>
                      <a:pt x="25999" y="141282"/>
                      <a:pt x="22573" y="139266"/>
                    </a:cubicBezTo>
                    <a:cubicBezTo>
                      <a:pt x="19147" y="137251"/>
                      <a:pt x="16527" y="134631"/>
                      <a:pt x="15116" y="131205"/>
                    </a:cubicBezTo>
                    <a:cubicBezTo>
                      <a:pt x="13705" y="127778"/>
                      <a:pt x="12899" y="120926"/>
                      <a:pt x="12899" y="110244"/>
                    </a:cubicBezTo>
                    <a:lnTo>
                      <a:pt x="12899" y="50184"/>
                    </a:lnTo>
                    <a:lnTo>
                      <a:pt x="0" y="50184"/>
                    </a:lnTo>
                    <a:lnTo>
                      <a:pt x="0" y="36479"/>
                    </a:lnTo>
                    <a:lnTo>
                      <a:pt x="12899" y="36479"/>
                    </a:lnTo>
                    <a:lnTo>
                      <a:pt x="12899" y="10682"/>
                    </a:lnTo>
                    <a:lnTo>
                      <a:pt x="30433" y="0"/>
                    </a:lnTo>
                    <a:lnTo>
                      <a:pt x="30433" y="36479"/>
                    </a:lnTo>
                    <a:lnTo>
                      <a:pt x="48169" y="36479"/>
                    </a:lnTo>
                    <a:lnTo>
                      <a:pt x="48169" y="50184"/>
                    </a:lnTo>
                    <a:lnTo>
                      <a:pt x="30433" y="50184"/>
                    </a:lnTo>
                    <a:lnTo>
                      <a:pt x="30433" y="111252"/>
                    </a:lnTo>
                    <a:cubicBezTo>
                      <a:pt x="30433" y="116290"/>
                      <a:pt x="30836" y="119515"/>
                      <a:pt x="31441" y="120926"/>
                    </a:cubicBezTo>
                    <a:cubicBezTo>
                      <a:pt x="32045" y="122337"/>
                      <a:pt x="33053" y="123546"/>
                      <a:pt x="34464" y="124352"/>
                    </a:cubicBezTo>
                    <a:cubicBezTo>
                      <a:pt x="35875" y="125158"/>
                      <a:pt x="37890" y="125561"/>
                      <a:pt x="40510" y="125561"/>
                    </a:cubicBezTo>
                    <a:cubicBezTo>
                      <a:pt x="42526" y="125561"/>
                      <a:pt x="45146" y="125360"/>
                      <a:pt x="48169" y="1249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21" name="Freeform: Shape 503"/>
              <p:cNvSpPr/>
              <p:nvPr/>
            </p:nvSpPr>
            <p:spPr bwMode="auto">
              <a:xfrm>
                <a:off x="1435677" y="4937990"/>
                <a:ext cx="17735" cy="144103"/>
              </a:xfrm>
              <a:custGeom>
                <a:avLst/>
                <a:gdLst>
                  <a:gd name="csX0" fmla="*/ 0 w 17735"/>
                  <a:gd name="csY0" fmla="*/ 20356 h 144103"/>
                  <a:gd name="csX1" fmla="*/ 0 w 17735"/>
                  <a:gd name="csY1" fmla="*/ 0 h 144103"/>
                  <a:gd name="csX2" fmla="*/ 17736 w 17735"/>
                  <a:gd name="csY2" fmla="*/ 0 h 144103"/>
                  <a:gd name="csX3" fmla="*/ 17736 w 17735"/>
                  <a:gd name="csY3" fmla="*/ 20356 h 144103"/>
                  <a:gd name="csX4" fmla="*/ 0 w 17735"/>
                  <a:gd name="csY4" fmla="*/ 20356 h 144103"/>
                  <a:gd name="csX5" fmla="*/ 0 w 17735"/>
                  <a:gd name="csY5" fmla="*/ 144104 h 144103"/>
                  <a:gd name="csX6" fmla="*/ 0 w 17735"/>
                  <a:gd name="csY6" fmla="*/ 39503 h 144103"/>
                  <a:gd name="csX7" fmla="*/ 17736 w 17735"/>
                  <a:gd name="csY7" fmla="*/ 39503 h 144103"/>
                  <a:gd name="csX8" fmla="*/ 17736 w 17735"/>
                  <a:gd name="csY8" fmla="*/ 144104 h 144103"/>
                  <a:gd name="csX9" fmla="*/ 0 w 17735"/>
                  <a:gd name="csY9" fmla="*/ 144104 h 1441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7735" h="144103" extrusionOk="0">
                    <a:moveTo>
                      <a:pt x="0" y="20356"/>
                    </a:moveTo>
                    <a:lnTo>
                      <a:pt x="0" y="0"/>
                    </a:lnTo>
                    <a:lnTo>
                      <a:pt x="17736" y="0"/>
                    </a:lnTo>
                    <a:lnTo>
                      <a:pt x="17736" y="20356"/>
                    </a:lnTo>
                    <a:lnTo>
                      <a:pt x="0" y="20356"/>
                    </a:lnTo>
                    <a:close/>
                    <a:moveTo>
                      <a:pt x="0" y="144104"/>
                    </a:moveTo>
                    <a:lnTo>
                      <a:pt x="0" y="39503"/>
                    </a:lnTo>
                    <a:lnTo>
                      <a:pt x="17736" y="39503"/>
                    </a:lnTo>
                    <a:lnTo>
                      <a:pt x="17736" y="144104"/>
                    </a:lnTo>
                    <a:lnTo>
                      <a:pt x="0" y="144104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22" name="Freeform: Shape 504"/>
              <p:cNvSpPr/>
              <p:nvPr/>
            </p:nvSpPr>
            <p:spPr bwMode="auto">
              <a:xfrm>
                <a:off x="1480419" y="4975276"/>
                <a:ext cx="90694" cy="146925"/>
              </a:xfrm>
              <a:custGeom>
                <a:avLst/>
                <a:gdLst>
                  <a:gd name="csX0" fmla="*/ 0 w 90694"/>
                  <a:gd name="csY0" fmla="*/ 146925 h 146925"/>
                  <a:gd name="csX1" fmla="*/ 0 w 90694"/>
                  <a:gd name="csY1" fmla="*/ 2418 h 146925"/>
                  <a:gd name="csX2" fmla="*/ 16123 w 90694"/>
                  <a:gd name="csY2" fmla="*/ 2418 h 146925"/>
                  <a:gd name="csX3" fmla="*/ 16123 w 90694"/>
                  <a:gd name="csY3" fmla="*/ 15922 h 146925"/>
                  <a:gd name="csX4" fmla="*/ 29022 w 90694"/>
                  <a:gd name="csY4" fmla="*/ 4031 h 146925"/>
                  <a:gd name="csX5" fmla="*/ 46355 w 90694"/>
                  <a:gd name="csY5" fmla="*/ 0 h 146925"/>
                  <a:gd name="csX6" fmla="*/ 69935 w 90694"/>
                  <a:gd name="csY6" fmla="*/ 6852 h 146925"/>
                  <a:gd name="csX7" fmla="*/ 85454 w 90694"/>
                  <a:gd name="csY7" fmla="*/ 26201 h 146925"/>
                  <a:gd name="csX8" fmla="*/ 90695 w 90694"/>
                  <a:gd name="csY8" fmla="*/ 53611 h 146925"/>
                  <a:gd name="csX9" fmla="*/ 84850 w 90694"/>
                  <a:gd name="csY9" fmla="*/ 82431 h 146925"/>
                  <a:gd name="csX10" fmla="*/ 68122 w 90694"/>
                  <a:gd name="csY10" fmla="*/ 102183 h 146925"/>
                  <a:gd name="csX11" fmla="*/ 44944 w 90694"/>
                  <a:gd name="csY11" fmla="*/ 109035 h 146925"/>
                  <a:gd name="csX12" fmla="*/ 29022 w 90694"/>
                  <a:gd name="csY12" fmla="*/ 105206 h 146925"/>
                  <a:gd name="csX13" fmla="*/ 17534 w 90694"/>
                  <a:gd name="csY13" fmla="*/ 95733 h 146925"/>
                  <a:gd name="csX14" fmla="*/ 17534 w 90694"/>
                  <a:gd name="csY14" fmla="*/ 146522 h 146925"/>
                  <a:gd name="csX15" fmla="*/ 0 w 90694"/>
                  <a:gd name="csY15" fmla="*/ 146522 h 146925"/>
                  <a:gd name="csX16" fmla="*/ 15922 w 90694"/>
                  <a:gd name="csY16" fmla="*/ 55223 h 146925"/>
                  <a:gd name="csX17" fmla="*/ 24185 w 90694"/>
                  <a:gd name="csY17" fmla="*/ 85051 h 146925"/>
                  <a:gd name="csX18" fmla="*/ 43936 w 90694"/>
                  <a:gd name="csY18" fmla="*/ 94725 h 146925"/>
                  <a:gd name="csX19" fmla="*/ 64091 w 90694"/>
                  <a:gd name="csY19" fmla="*/ 84648 h 146925"/>
                  <a:gd name="csX20" fmla="*/ 72556 w 90694"/>
                  <a:gd name="csY20" fmla="*/ 53611 h 146925"/>
                  <a:gd name="csX21" fmla="*/ 64292 w 90694"/>
                  <a:gd name="csY21" fmla="*/ 23782 h 146925"/>
                  <a:gd name="csX22" fmla="*/ 44743 w 90694"/>
                  <a:gd name="csY22" fmla="*/ 13907 h 146925"/>
                  <a:gd name="csX23" fmla="*/ 24790 w 90694"/>
                  <a:gd name="csY23" fmla="*/ 24387 h 146925"/>
                  <a:gd name="csX24" fmla="*/ 15922 w 90694"/>
                  <a:gd name="csY24" fmla="*/ 55223 h 1469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90694" h="146925" extrusionOk="0">
                    <a:moveTo>
                      <a:pt x="0" y="146925"/>
                    </a:moveTo>
                    <a:lnTo>
                      <a:pt x="0" y="2418"/>
                    </a:lnTo>
                    <a:lnTo>
                      <a:pt x="16123" y="2418"/>
                    </a:lnTo>
                    <a:lnTo>
                      <a:pt x="16123" y="15922"/>
                    </a:lnTo>
                    <a:cubicBezTo>
                      <a:pt x="19953" y="10682"/>
                      <a:pt x="24185" y="6651"/>
                      <a:pt x="29022" y="4031"/>
                    </a:cubicBezTo>
                    <a:cubicBezTo>
                      <a:pt x="33859" y="1411"/>
                      <a:pt x="39704" y="0"/>
                      <a:pt x="46355" y="0"/>
                    </a:cubicBezTo>
                    <a:cubicBezTo>
                      <a:pt x="55223" y="0"/>
                      <a:pt x="63083" y="2217"/>
                      <a:pt x="69935" y="6852"/>
                    </a:cubicBezTo>
                    <a:cubicBezTo>
                      <a:pt x="76788" y="11488"/>
                      <a:pt x="81827" y="17937"/>
                      <a:pt x="85454" y="26201"/>
                    </a:cubicBezTo>
                    <a:cubicBezTo>
                      <a:pt x="89082" y="34464"/>
                      <a:pt x="90695" y="43735"/>
                      <a:pt x="90695" y="53611"/>
                    </a:cubicBezTo>
                    <a:cubicBezTo>
                      <a:pt x="90695" y="64292"/>
                      <a:pt x="88679" y="73966"/>
                      <a:pt x="84850" y="82431"/>
                    </a:cubicBezTo>
                    <a:cubicBezTo>
                      <a:pt x="81020" y="90896"/>
                      <a:pt x="75377" y="97547"/>
                      <a:pt x="68122" y="102183"/>
                    </a:cubicBezTo>
                    <a:cubicBezTo>
                      <a:pt x="60866" y="106818"/>
                      <a:pt x="53207" y="109035"/>
                      <a:pt x="44944" y="109035"/>
                    </a:cubicBezTo>
                    <a:cubicBezTo>
                      <a:pt x="39099" y="109035"/>
                      <a:pt x="33658" y="107826"/>
                      <a:pt x="29022" y="105206"/>
                    </a:cubicBezTo>
                    <a:cubicBezTo>
                      <a:pt x="24387" y="102586"/>
                      <a:pt x="20557" y="99563"/>
                      <a:pt x="17534" y="95733"/>
                    </a:cubicBezTo>
                    <a:lnTo>
                      <a:pt x="17534" y="146522"/>
                    </a:lnTo>
                    <a:lnTo>
                      <a:pt x="0" y="146522"/>
                    </a:lnTo>
                    <a:close/>
                    <a:moveTo>
                      <a:pt x="15922" y="55223"/>
                    </a:moveTo>
                    <a:cubicBezTo>
                      <a:pt x="15922" y="68726"/>
                      <a:pt x="18744" y="78602"/>
                      <a:pt x="24185" y="85051"/>
                    </a:cubicBezTo>
                    <a:cubicBezTo>
                      <a:pt x="29627" y="91501"/>
                      <a:pt x="36278" y="94725"/>
                      <a:pt x="43936" y="94725"/>
                    </a:cubicBezTo>
                    <a:cubicBezTo>
                      <a:pt x="51797" y="94725"/>
                      <a:pt x="58649" y="91299"/>
                      <a:pt x="64091" y="84648"/>
                    </a:cubicBezTo>
                    <a:cubicBezTo>
                      <a:pt x="69532" y="77997"/>
                      <a:pt x="72556" y="67719"/>
                      <a:pt x="72556" y="53611"/>
                    </a:cubicBezTo>
                    <a:cubicBezTo>
                      <a:pt x="72556" y="40309"/>
                      <a:pt x="69734" y="30232"/>
                      <a:pt x="64292" y="23782"/>
                    </a:cubicBezTo>
                    <a:cubicBezTo>
                      <a:pt x="58851" y="17333"/>
                      <a:pt x="52200" y="13907"/>
                      <a:pt x="44743" y="13907"/>
                    </a:cubicBezTo>
                    <a:cubicBezTo>
                      <a:pt x="37286" y="13907"/>
                      <a:pt x="30433" y="17333"/>
                      <a:pt x="24790" y="24387"/>
                    </a:cubicBezTo>
                    <a:cubicBezTo>
                      <a:pt x="19147" y="31441"/>
                      <a:pt x="15922" y="41720"/>
                      <a:pt x="15922" y="552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3" name="Graphic 4"/>
            <p:cNvGrpSpPr/>
            <p:nvPr/>
          </p:nvGrpSpPr>
          <p:grpSpPr bwMode="auto">
            <a:xfrm>
              <a:off x="7381651" y="4024681"/>
              <a:ext cx="219871" cy="61289"/>
              <a:chOff x="352985" y="4412567"/>
              <a:chExt cx="392606" cy="109438"/>
            </a:xfrm>
            <a:solidFill>
              <a:srgbClr val="000000"/>
            </a:solidFill>
          </p:grpSpPr>
          <p:sp>
            <p:nvSpPr>
              <p:cNvPr id="24" name="Freeform: Shape 506"/>
              <p:cNvSpPr/>
              <p:nvPr/>
            </p:nvSpPr>
            <p:spPr bwMode="auto">
              <a:xfrm>
                <a:off x="352985" y="4412768"/>
                <a:ext cx="84849" cy="107019"/>
              </a:xfrm>
              <a:custGeom>
                <a:avLst/>
                <a:gdLst>
                  <a:gd name="csX0" fmla="*/ 0 w 84849"/>
                  <a:gd name="csY0" fmla="*/ 106818 h 107019"/>
                  <a:gd name="csX1" fmla="*/ 0 w 84849"/>
                  <a:gd name="csY1" fmla="*/ 2217 h 107019"/>
                  <a:gd name="csX2" fmla="*/ 15922 w 84849"/>
                  <a:gd name="csY2" fmla="*/ 2217 h 107019"/>
                  <a:gd name="csX3" fmla="*/ 15922 w 84849"/>
                  <a:gd name="csY3" fmla="*/ 17131 h 107019"/>
                  <a:gd name="csX4" fmla="*/ 49177 w 84849"/>
                  <a:gd name="csY4" fmla="*/ 0 h 107019"/>
                  <a:gd name="csX5" fmla="*/ 66509 w 84849"/>
                  <a:gd name="csY5" fmla="*/ 3426 h 107019"/>
                  <a:gd name="csX6" fmla="*/ 78400 w 84849"/>
                  <a:gd name="csY6" fmla="*/ 12294 h 107019"/>
                  <a:gd name="csX7" fmla="*/ 83842 w 84849"/>
                  <a:gd name="csY7" fmla="*/ 25394 h 107019"/>
                  <a:gd name="csX8" fmla="*/ 84850 w 84849"/>
                  <a:gd name="csY8" fmla="*/ 42526 h 107019"/>
                  <a:gd name="csX9" fmla="*/ 84850 w 84849"/>
                  <a:gd name="csY9" fmla="*/ 106818 h 107019"/>
                  <a:gd name="csX10" fmla="*/ 67114 w 84849"/>
                  <a:gd name="csY10" fmla="*/ 106818 h 107019"/>
                  <a:gd name="csX11" fmla="*/ 67114 w 84849"/>
                  <a:gd name="csY11" fmla="*/ 43332 h 107019"/>
                  <a:gd name="csX12" fmla="*/ 65099 w 84849"/>
                  <a:gd name="csY12" fmla="*/ 27208 h 107019"/>
                  <a:gd name="csX13" fmla="*/ 57843 w 84849"/>
                  <a:gd name="csY13" fmla="*/ 18744 h 107019"/>
                  <a:gd name="csX14" fmla="*/ 45549 w 84849"/>
                  <a:gd name="csY14" fmla="*/ 15519 h 107019"/>
                  <a:gd name="csX15" fmla="*/ 25999 w 84849"/>
                  <a:gd name="csY15" fmla="*/ 22774 h 107019"/>
                  <a:gd name="csX16" fmla="*/ 17736 w 84849"/>
                  <a:gd name="csY16" fmla="*/ 49983 h 107019"/>
                  <a:gd name="csX17" fmla="*/ 17736 w 84849"/>
                  <a:gd name="csY17" fmla="*/ 107020 h 107019"/>
                  <a:gd name="csX18" fmla="*/ 0 w 84849"/>
                  <a:gd name="csY18" fmla="*/ 107020 h 107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4849" h="107019" extrusionOk="0">
                    <a:moveTo>
                      <a:pt x="0" y="106818"/>
                    </a:moveTo>
                    <a:lnTo>
                      <a:pt x="0" y="2217"/>
                    </a:lnTo>
                    <a:lnTo>
                      <a:pt x="15922" y="2217"/>
                    </a:lnTo>
                    <a:lnTo>
                      <a:pt x="15922" y="17131"/>
                    </a:lnTo>
                    <a:cubicBezTo>
                      <a:pt x="23581" y="5643"/>
                      <a:pt x="34665" y="0"/>
                      <a:pt x="49177" y="0"/>
                    </a:cubicBezTo>
                    <a:cubicBezTo>
                      <a:pt x="55424" y="0"/>
                      <a:pt x="61269" y="1209"/>
                      <a:pt x="66509" y="3426"/>
                    </a:cubicBezTo>
                    <a:cubicBezTo>
                      <a:pt x="71749" y="5643"/>
                      <a:pt x="75780" y="8666"/>
                      <a:pt x="78400" y="12294"/>
                    </a:cubicBezTo>
                    <a:cubicBezTo>
                      <a:pt x="81020" y="15922"/>
                      <a:pt x="82834" y="20356"/>
                      <a:pt x="83842" y="25394"/>
                    </a:cubicBezTo>
                    <a:cubicBezTo>
                      <a:pt x="84447" y="28619"/>
                      <a:pt x="84850" y="34464"/>
                      <a:pt x="84850" y="42526"/>
                    </a:cubicBezTo>
                    <a:lnTo>
                      <a:pt x="84850" y="106818"/>
                    </a:lnTo>
                    <a:lnTo>
                      <a:pt x="67114" y="106818"/>
                    </a:lnTo>
                    <a:lnTo>
                      <a:pt x="67114" y="43332"/>
                    </a:lnTo>
                    <a:cubicBezTo>
                      <a:pt x="67114" y="36076"/>
                      <a:pt x="66509" y="30635"/>
                      <a:pt x="65099" y="27208"/>
                    </a:cubicBezTo>
                    <a:cubicBezTo>
                      <a:pt x="63688" y="23782"/>
                      <a:pt x="61269" y="20759"/>
                      <a:pt x="57843" y="18744"/>
                    </a:cubicBezTo>
                    <a:cubicBezTo>
                      <a:pt x="54417" y="16728"/>
                      <a:pt x="50184" y="15519"/>
                      <a:pt x="45549" y="15519"/>
                    </a:cubicBezTo>
                    <a:cubicBezTo>
                      <a:pt x="38092" y="15519"/>
                      <a:pt x="31441" y="17937"/>
                      <a:pt x="25999" y="22774"/>
                    </a:cubicBezTo>
                    <a:cubicBezTo>
                      <a:pt x="20557" y="27611"/>
                      <a:pt x="17736" y="36681"/>
                      <a:pt x="17736" y="49983"/>
                    </a:cubicBezTo>
                    <a:lnTo>
                      <a:pt x="17736" y="107020"/>
                    </a:lnTo>
                    <a:lnTo>
                      <a:pt x="0" y="107020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: Shape 507"/>
              <p:cNvSpPr/>
              <p:nvPr/>
            </p:nvSpPr>
            <p:spPr bwMode="auto">
              <a:xfrm>
                <a:off x="459198" y="4412768"/>
                <a:ext cx="96337" cy="109236"/>
              </a:xfrm>
              <a:custGeom>
                <a:avLst/>
                <a:gdLst>
                  <a:gd name="csX0" fmla="*/ 77393 w 96337"/>
                  <a:gd name="csY0" fmla="*/ 73160 h 109236"/>
                  <a:gd name="csX1" fmla="*/ 95733 w 96337"/>
                  <a:gd name="csY1" fmla="*/ 75377 h 109236"/>
                  <a:gd name="csX2" fmla="*/ 79610 w 96337"/>
                  <a:gd name="csY2" fmla="*/ 100369 h 109236"/>
                  <a:gd name="csX3" fmla="*/ 49781 w 96337"/>
                  <a:gd name="csY3" fmla="*/ 109237 h 109236"/>
                  <a:gd name="csX4" fmla="*/ 13503 w 96337"/>
                  <a:gd name="csY4" fmla="*/ 95128 h 109236"/>
                  <a:gd name="csX5" fmla="*/ 0 w 96337"/>
                  <a:gd name="csY5" fmla="*/ 55424 h 109236"/>
                  <a:gd name="csX6" fmla="*/ 13503 w 96337"/>
                  <a:gd name="csY6" fmla="*/ 14511 h 109236"/>
                  <a:gd name="csX7" fmla="*/ 48774 w 96337"/>
                  <a:gd name="csY7" fmla="*/ 0 h 109236"/>
                  <a:gd name="csX8" fmla="*/ 83036 w 96337"/>
                  <a:gd name="csY8" fmla="*/ 14310 h 109236"/>
                  <a:gd name="csX9" fmla="*/ 96338 w 96337"/>
                  <a:gd name="csY9" fmla="*/ 54417 h 109236"/>
                  <a:gd name="csX10" fmla="*/ 96338 w 96337"/>
                  <a:gd name="csY10" fmla="*/ 59052 h 109236"/>
                  <a:gd name="csX11" fmla="*/ 18340 w 96337"/>
                  <a:gd name="csY11" fmla="*/ 59052 h 109236"/>
                  <a:gd name="csX12" fmla="*/ 28015 w 96337"/>
                  <a:gd name="csY12" fmla="*/ 85454 h 109236"/>
                  <a:gd name="csX13" fmla="*/ 49781 w 96337"/>
                  <a:gd name="csY13" fmla="*/ 94524 h 109236"/>
                  <a:gd name="csX14" fmla="*/ 66509 w 96337"/>
                  <a:gd name="csY14" fmla="*/ 89485 h 109236"/>
                  <a:gd name="csX15" fmla="*/ 77393 w 96337"/>
                  <a:gd name="csY15" fmla="*/ 73160 h 109236"/>
                  <a:gd name="csX16" fmla="*/ 19348 w 96337"/>
                  <a:gd name="csY16" fmla="*/ 44541 h 109236"/>
                  <a:gd name="csX17" fmla="*/ 77796 w 96337"/>
                  <a:gd name="csY17" fmla="*/ 44541 h 109236"/>
                  <a:gd name="csX18" fmla="*/ 71145 w 96337"/>
                  <a:gd name="csY18" fmla="*/ 24790 h 109236"/>
                  <a:gd name="csX19" fmla="*/ 49177 w 96337"/>
                  <a:gd name="csY19" fmla="*/ 14511 h 109236"/>
                  <a:gd name="csX20" fmla="*/ 28619 w 96337"/>
                  <a:gd name="csY20" fmla="*/ 22774 h 109236"/>
                  <a:gd name="csX21" fmla="*/ 19348 w 96337"/>
                  <a:gd name="csY21" fmla="*/ 44541 h 1092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6337" h="109236" extrusionOk="0">
                    <a:moveTo>
                      <a:pt x="77393" y="73160"/>
                    </a:moveTo>
                    <a:lnTo>
                      <a:pt x="95733" y="75377"/>
                    </a:lnTo>
                    <a:cubicBezTo>
                      <a:pt x="92912" y="86059"/>
                      <a:pt x="87470" y="94322"/>
                      <a:pt x="79610" y="100369"/>
                    </a:cubicBezTo>
                    <a:cubicBezTo>
                      <a:pt x="71750" y="106415"/>
                      <a:pt x="61874" y="109237"/>
                      <a:pt x="49781" y="109237"/>
                    </a:cubicBezTo>
                    <a:cubicBezTo>
                      <a:pt x="34464" y="109237"/>
                      <a:pt x="22371" y="104601"/>
                      <a:pt x="13503" y="95128"/>
                    </a:cubicBezTo>
                    <a:cubicBezTo>
                      <a:pt x="4636" y="85656"/>
                      <a:pt x="0" y="72556"/>
                      <a:pt x="0" y="55424"/>
                    </a:cubicBezTo>
                    <a:cubicBezTo>
                      <a:pt x="0" y="37890"/>
                      <a:pt x="4434" y="24185"/>
                      <a:pt x="13503" y="14511"/>
                    </a:cubicBezTo>
                    <a:cubicBezTo>
                      <a:pt x="22573" y="4837"/>
                      <a:pt x="34262" y="0"/>
                      <a:pt x="48774" y="0"/>
                    </a:cubicBezTo>
                    <a:cubicBezTo>
                      <a:pt x="62680" y="0"/>
                      <a:pt x="74168" y="4837"/>
                      <a:pt x="83036" y="14310"/>
                    </a:cubicBezTo>
                    <a:cubicBezTo>
                      <a:pt x="91904" y="23782"/>
                      <a:pt x="96338" y="37286"/>
                      <a:pt x="96338" y="54417"/>
                    </a:cubicBezTo>
                    <a:cubicBezTo>
                      <a:pt x="96338" y="55424"/>
                      <a:pt x="96338" y="57037"/>
                      <a:pt x="96338" y="59052"/>
                    </a:cubicBezTo>
                    <a:lnTo>
                      <a:pt x="18340" y="59052"/>
                    </a:lnTo>
                    <a:cubicBezTo>
                      <a:pt x="18945" y="70540"/>
                      <a:pt x="22170" y="79408"/>
                      <a:pt x="28015" y="85454"/>
                    </a:cubicBezTo>
                    <a:cubicBezTo>
                      <a:pt x="33859" y="91501"/>
                      <a:pt x="41115" y="94524"/>
                      <a:pt x="49781" y="94524"/>
                    </a:cubicBezTo>
                    <a:cubicBezTo>
                      <a:pt x="56231" y="94524"/>
                      <a:pt x="61874" y="92911"/>
                      <a:pt x="66509" y="89485"/>
                    </a:cubicBezTo>
                    <a:cubicBezTo>
                      <a:pt x="71145" y="86059"/>
                      <a:pt x="74773" y="80617"/>
                      <a:pt x="77393" y="73160"/>
                    </a:cubicBezTo>
                    <a:close/>
                    <a:moveTo>
                      <a:pt x="19348" y="44541"/>
                    </a:moveTo>
                    <a:lnTo>
                      <a:pt x="77796" y="44541"/>
                    </a:lnTo>
                    <a:cubicBezTo>
                      <a:pt x="76990" y="35673"/>
                      <a:pt x="74773" y="29224"/>
                      <a:pt x="71145" y="24790"/>
                    </a:cubicBezTo>
                    <a:cubicBezTo>
                      <a:pt x="65502" y="17937"/>
                      <a:pt x="58246" y="14511"/>
                      <a:pt x="49177" y="14511"/>
                    </a:cubicBezTo>
                    <a:cubicBezTo>
                      <a:pt x="41115" y="14511"/>
                      <a:pt x="34262" y="17333"/>
                      <a:pt x="28619" y="22774"/>
                    </a:cubicBezTo>
                    <a:cubicBezTo>
                      <a:pt x="22976" y="28216"/>
                      <a:pt x="19751" y="35472"/>
                      <a:pt x="19348" y="445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: Shape 508"/>
              <p:cNvSpPr/>
              <p:nvPr/>
            </p:nvSpPr>
            <p:spPr bwMode="auto">
              <a:xfrm>
                <a:off x="571257" y="4412567"/>
                <a:ext cx="95934" cy="109438"/>
              </a:xfrm>
              <a:custGeom>
                <a:avLst/>
                <a:gdLst>
                  <a:gd name="csX0" fmla="*/ 74168 w 95934"/>
                  <a:gd name="csY0" fmla="*/ 94121 h 109438"/>
                  <a:gd name="csX1" fmla="*/ 55223 w 95934"/>
                  <a:gd name="csY1" fmla="*/ 106012 h 109438"/>
                  <a:gd name="csX2" fmla="*/ 35673 w 95934"/>
                  <a:gd name="csY2" fmla="*/ 109438 h 109438"/>
                  <a:gd name="csX3" fmla="*/ 9271 w 95934"/>
                  <a:gd name="csY3" fmla="*/ 100973 h 109438"/>
                  <a:gd name="csX4" fmla="*/ 0 w 95934"/>
                  <a:gd name="csY4" fmla="*/ 79408 h 109438"/>
                  <a:gd name="csX5" fmla="*/ 3426 w 95934"/>
                  <a:gd name="csY5" fmla="*/ 65300 h 109438"/>
                  <a:gd name="csX6" fmla="*/ 12496 w 95934"/>
                  <a:gd name="csY6" fmla="*/ 55021 h 109438"/>
                  <a:gd name="csX7" fmla="*/ 25193 w 95934"/>
                  <a:gd name="csY7" fmla="*/ 49177 h 109438"/>
                  <a:gd name="csX8" fmla="*/ 40913 w 95934"/>
                  <a:gd name="csY8" fmla="*/ 46556 h 109438"/>
                  <a:gd name="csX9" fmla="*/ 72556 w 95934"/>
                  <a:gd name="csY9" fmla="*/ 40510 h 109438"/>
                  <a:gd name="csX10" fmla="*/ 72556 w 95934"/>
                  <a:gd name="csY10" fmla="*/ 35875 h 109438"/>
                  <a:gd name="csX11" fmla="*/ 67517 w 95934"/>
                  <a:gd name="csY11" fmla="*/ 20557 h 109438"/>
                  <a:gd name="csX12" fmla="*/ 47363 w 95934"/>
                  <a:gd name="csY12" fmla="*/ 14511 h 109438"/>
                  <a:gd name="csX13" fmla="*/ 28821 w 95934"/>
                  <a:gd name="csY13" fmla="*/ 18945 h 109438"/>
                  <a:gd name="csX14" fmla="*/ 19953 w 95934"/>
                  <a:gd name="csY14" fmla="*/ 34464 h 109438"/>
                  <a:gd name="csX15" fmla="*/ 2620 w 95934"/>
                  <a:gd name="csY15" fmla="*/ 32045 h 109438"/>
                  <a:gd name="csX16" fmla="*/ 10480 w 95934"/>
                  <a:gd name="csY16" fmla="*/ 14108 h 109438"/>
                  <a:gd name="csX17" fmla="*/ 26201 w 95934"/>
                  <a:gd name="csY17" fmla="*/ 3628 h 109438"/>
                  <a:gd name="csX18" fmla="*/ 49983 w 95934"/>
                  <a:gd name="csY18" fmla="*/ 0 h 109438"/>
                  <a:gd name="csX19" fmla="*/ 71750 w 95934"/>
                  <a:gd name="csY19" fmla="*/ 3225 h 109438"/>
                  <a:gd name="csX20" fmla="*/ 84044 w 95934"/>
                  <a:gd name="csY20" fmla="*/ 11085 h 109438"/>
                  <a:gd name="csX21" fmla="*/ 89485 w 95934"/>
                  <a:gd name="csY21" fmla="*/ 23178 h 109438"/>
                  <a:gd name="csX22" fmla="*/ 90291 w 95934"/>
                  <a:gd name="csY22" fmla="*/ 39503 h 109438"/>
                  <a:gd name="csX23" fmla="*/ 90291 w 95934"/>
                  <a:gd name="csY23" fmla="*/ 63083 h 109438"/>
                  <a:gd name="csX24" fmla="*/ 91501 w 95934"/>
                  <a:gd name="csY24" fmla="*/ 94322 h 109438"/>
                  <a:gd name="csX25" fmla="*/ 95935 w 95934"/>
                  <a:gd name="csY25" fmla="*/ 106818 h 109438"/>
                  <a:gd name="csX26" fmla="*/ 77393 w 95934"/>
                  <a:gd name="csY26" fmla="*/ 106818 h 109438"/>
                  <a:gd name="csX27" fmla="*/ 74168 w 95934"/>
                  <a:gd name="csY27" fmla="*/ 94121 h 109438"/>
                  <a:gd name="csX28" fmla="*/ 72556 w 95934"/>
                  <a:gd name="csY28" fmla="*/ 54618 h 109438"/>
                  <a:gd name="csX29" fmla="*/ 43533 w 95934"/>
                  <a:gd name="csY29" fmla="*/ 61269 h 109438"/>
                  <a:gd name="csX30" fmla="*/ 28015 w 95934"/>
                  <a:gd name="csY30" fmla="*/ 64897 h 109438"/>
                  <a:gd name="csX31" fmla="*/ 20961 w 95934"/>
                  <a:gd name="csY31" fmla="*/ 70742 h 109438"/>
                  <a:gd name="csX32" fmla="*/ 18542 w 95934"/>
                  <a:gd name="csY32" fmla="*/ 79207 h 109438"/>
                  <a:gd name="csX33" fmla="*/ 23984 w 95934"/>
                  <a:gd name="csY33" fmla="*/ 91098 h 109438"/>
                  <a:gd name="csX34" fmla="*/ 39704 w 95934"/>
                  <a:gd name="csY34" fmla="*/ 95733 h 109438"/>
                  <a:gd name="csX35" fmla="*/ 57843 w 95934"/>
                  <a:gd name="csY35" fmla="*/ 91299 h 109438"/>
                  <a:gd name="csX36" fmla="*/ 69533 w 95934"/>
                  <a:gd name="csY36" fmla="*/ 79005 h 109438"/>
                  <a:gd name="csX37" fmla="*/ 72354 w 95934"/>
                  <a:gd name="csY37" fmla="*/ 61269 h 109438"/>
                  <a:gd name="csX38" fmla="*/ 72354 w 95934"/>
                  <a:gd name="csY38" fmla="*/ 54618 h 1094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95934" h="109438" extrusionOk="0">
                    <a:moveTo>
                      <a:pt x="74168" y="94121"/>
                    </a:moveTo>
                    <a:cubicBezTo>
                      <a:pt x="67517" y="99764"/>
                      <a:pt x="61269" y="103593"/>
                      <a:pt x="55223" y="106012"/>
                    </a:cubicBezTo>
                    <a:cubicBezTo>
                      <a:pt x="49177" y="108430"/>
                      <a:pt x="42727" y="109438"/>
                      <a:pt x="35673" y="109438"/>
                    </a:cubicBezTo>
                    <a:cubicBezTo>
                      <a:pt x="24185" y="109438"/>
                      <a:pt x="15317" y="106617"/>
                      <a:pt x="9271" y="100973"/>
                    </a:cubicBezTo>
                    <a:cubicBezTo>
                      <a:pt x="3225" y="95330"/>
                      <a:pt x="0" y="88276"/>
                      <a:pt x="0" y="79408"/>
                    </a:cubicBezTo>
                    <a:cubicBezTo>
                      <a:pt x="0" y="74370"/>
                      <a:pt x="1209" y="69532"/>
                      <a:pt x="3426" y="65300"/>
                    </a:cubicBezTo>
                    <a:cubicBezTo>
                      <a:pt x="5643" y="61068"/>
                      <a:pt x="8868" y="57641"/>
                      <a:pt x="12496" y="55021"/>
                    </a:cubicBezTo>
                    <a:cubicBezTo>
                      <a:pt x="16124" y="52401"/>
                      <a:pt x="20557" y="50587"/>
                      <a:pt x="25193" y="49177"/>
                    </a:cubicBezTo>
                    <a:cubicBezTo>
                      <a:pt x="28619" y="48169"/>
                      <a:pt x="33859" y="47363"/>
                      <a:pt x="40913" y="46556"/>
                    </a:cubicBezTo>
                    <a:cubicBezTo>
                      <a:pt x="55223" y="44944"/>
                      <a:pt x="65703" y="42727"/>
                      <a:pt x="72556" y="40510"/>
                    </a:cubicBezTo>
                    <a:cubicBezTo>
                      <a:pt x="72556" y="38092"/>
                      <a:pt x="72556" y="36479"/>
                      <a:pt x="72556" y="35875"/>
                    </a:cubicBezTo>
                    <a:cubicBezTo>
                      <a:pt x="72556" y="28619"/>
                      <a:pt x="70943" y="23581"/>
                      <a:pt x="67517" y="20557"/>
                    </a:cubicBezTo>
                    <a:cubicBezTo>
                      <a:pt x="63083" y="16527"/>
                      <a:pt x="56231" y="14511"/>
                      <a:pt x="47363" y="14511"/>
                    </a:cubicBezTo>
                    <a:cubicBezTo>
                      <a:pt x="39099" y="14511"/>
                      <a:pt x="32852" y="15922"/>
                      <a:pt x="28821" y="18945"/>
                    </a:cubicBezTo>
                    <a:cubicBezTo>
                      <a:pt x="24790" y="21968"/>
                      <a:pt x="21968" y="27007"/>
                      <a:pt x="19953" y="34464"/>
                    </a:cubicBezTo>
                    <a:lnTo>
                      <a:pt x="2620" y="32045"/>
                    </a:lnTo>
                    <a:cubicBezTo>
                      <a:pt x="4232" y="24588"/>
                      <a:pt x="6852" y="18542"/>
                      <a:pt x="10480" y="14108"/>
                    </a:cubicBezTo>
                    <a:cubicBezTo>
                      <a:pt x="14108" y="9674"/>
                      <a:pt x="19348" y="6046"/>
                      <a:pt x="26201" y="3628"/>
                    </a:cubicBezTo>
                    <a:cubicBezTo>
                      <a:pt x="33053" y="1209"/>
                      <a:pt x="40913" y="0"/>
                      <a:pt x="49983" y="0"/>
                    </a:cubicBezTo>
                    <a:cubicBezTo>
                      <a:pt x="58851" y="0"/>
                      <a:pt x="66106" y="1008"/>
                      <a:pt x="71750" y="3225"/>
                    </a:cubicBezTo>
                    <a:cubicBezTo>
                      <a:pt x="77393" y="5442"/>
                      <a:pt x="81424" y="8062"/>
                      <a:pt x="84044" y="11085"/>
                    </a:cubicBezTo>
                    <a:cubicBezTo>
                      <a:pt x="86664" y="14108"/>
                      <a:pt x="88478" y="18340"/>
                      <a:pt x="89485" y="23178"/>
                    </a:cubicBezTo>
                    <a:cubicBezTo>
                      <a:pt x="90090" y="26201"/>
                      <a:pt x="90291" y="31642"/>
                      <a:pt x="90291" y="39503"/>
                    </a:cubicBezTo>
                    <a:lnTo>
                      <a:pt x="90291" y="63083"/>
                    </a:lnTo>
                    <a:cubicBezTo>
                      <a:pt x="90291" y="79610"/>
                      <a:pt x="90695" y="89888"/>
                      <a:pt x="91501" y="94322"/>
                    </a:cubicBezTo>
                    <a:cubicBezTo>
                      <a:pt x="92307" y="98756"/>
                      <a:pt x="93718" y="102787"/>
                      <a:pt x="95935" y="106818"/>
                    </a:cubicBezTo>
                    <a:lnTo>
                      <a:pt x="77393" y="106818"/>
                    </a:lnTo>
                    <a:cubicBezTo>
                      <a:pt x="75780" y="103392"/>
                      <a:pt x="74571" y="99159"/>
                      <a:pt x="74168" y="94121"/>
                    </a:cubicBezTo>
                    <a:close/>
                    <a:moveTo>
                      <a:pt x="72556" y="54618"/>
                    </a:moveTo>
                    <a:cubicBezTo>
                      <a:pt x="66106" y="57238"/>
                      <a:pt x="56432" y="59455"/>
                      <a:pt x="43533" y="61269"/>
                    </a:cubicBezTo>
                    <a:cubicBezTo>
                      <a:pt x="36278" y="62277"/>
                      <a:pt x="31038" y="63486"/>
                      <a:pt x="28015" y="64897"/>
                    </a:cubicBezTo>
                    <a:cubicBezTo>
                      <a:pt x="24991" y="66308"/>
                      <a:pt x="22573" y="68122"/>
                      <a:pt x="20961" y="70742"/>
                    </a:cubicBezTo>
                    <a:cubicBezTo>
                      <a:pt x="19348" y="73362"/>
                      <a:pt x="18542" y="75982"/>
                      <a:pt x="18542" y="79207"/>
                    </a:cubicBezTo>
                    <a:cubicBezTo>
                      <a:pt x="18542" y="83842"/>
                      <a:pt x="20356" y="87873"/>
                      <a:pt x="23984" y="91098"/>
                    </a:cubicBezTo>
                    <a:cubicBezTo>
                      <a:pt x="27612" y="94322"/>
                      <a:pt x="32852" y="95733"/>
                      <a:pt x="39704" y="95733"/>
                    </a:cubicBezTo>
                    <a:cubicBezTo>
                      <a:pt x="46557" y="95733"/>
                      <a:pt x="52603" y="94322"/>
                      <a:pt x="57843" y="91299"/>
                    </a:cubicBezTo>
                    <a:cubicBezTo>
                      <a:pt x="63083" y="88276"/>
                      <a:pt x="67114" y="84245"/>
                      <a:pt x="69533" y="79005"/>
                    </a:cubicBezTo>
                    <a:cubicBezTo>
                      <a:pt x="71346" y="74974"/>
                      <a:pt x="72354" y="69129"/>
                      <a:pt x="72354" y="61269"/>
                    </a:cubicBezTo>
                    <a:lnTo>
                      <a:pt x="72354" y="54618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: Shape 509"/>
              <p:cNvSpPr/>
              <p:nvPr/>
            </p:nvSpPr>
            <p:spPr bwMode="auto">
              <a:xfrm>
                <a:off x="688958" y="4412567"/>
                <a:ext cx="56633" cy="107019"/>
              </a:xfrm>
              <a:custGeom>
                <a:avLst/>
                <a:gdLst>
                  <a:gd name="csX0" fmla="*/ 0 w 56633"/>
                  <a:gd name="csY0" fmla="*/ 107020 h 107019"/>
                  <a:gd name="csX1" fmla="*/ 0 w 56633"/>
                  <a:gd name="csY1" fmla="*/ 2418 h 107019"/>
                  <a:gd name="csX2" fmla="*/ 15922 w 56633"/>
                  <a:gd name="csY2" fmla="*/ 2418 h 107019"/>
                  <a:gd name="csX3" fmla="*/ 15922 w 56633"/>
                  <a:gd name="csY3" fmla="*/ 18340 h 107019"/>
                  <a:gd name="csX4" fmla="*/ 27208 w 56633"/>
                  <a:gd name="csY4" fmla="*/ 3628 h 107019"/>
                  <a:gd name="csX5" fmla="*/ 38495 w 56633"/>
                  <a:gd name="csY5" fmla="*/ 0 h 107019"/>
                  <a:gd name="csX6" fmla="*/ 56634 w 56633"/>
                  <a:gd name="csY6" fmla="*/ 5643 h 107019"/>
                  <a:gd name="csX7" fmla="*/ 50587 w 56633"/>
                  <a:gd name="csY7" fmla="*/ 22170 h 107019"/>
                  <a:gd name="csX8" fmla="*/ 37689 w 56633"/>
                  <a:gd name="csY8" fmla="*/ 18340 h 107019"/>
                  <a:gd name="csX9" fmla="*/ 27208 w 56633"/>
                  <a:gd name="csY9" fmla="*/ 21767 h 107019"/>
                  <a:gd name="csX10" fmla="*/ 20557 w 56633"/>
                  <a:gd name="csY10" fmla="*/ 31441 h 107019"/>
                  <a:gd name="csX11" fmla="*/ 17534 w 56633"/>
                  <a:gd name="csY11" fmla="*/ 52200 h 107019"/>
                  <a:gd name="csX12" fmla="*/ 17534 w 56633"/>
                  <a:gd name="csY12" fmla="*/ 106818 h 107019"/>
                  <a:gd name="csX13" fmla="*/ 0 w 56633"/>
                  <a:gd name="csY13" fmla="*/ 106818 h 107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56633" h="107019" extrusionOk="0">
                    <a:moveTo>
                      <a:pt x="0" y="107020"/>
                    </a:moveTo>
                    <a:lnTo>
                      <a:pt x="0" y="2418"/>
                    </a:lnTo>
                    <a:lnTo>
                      <a:pt x="15922" y="2418"/>
                    </a:lnTo>
                    <a:lnTo>
                      <a:pt x="15922" y="18340"/>
                    </a:lnTo>
                    <a:cubicBezTo>
                      <a:pt x="19953" y="10883"/>
                      <a:pt x="23782" y="6046"/>
                      <a:pt x="27208" y="3628"/>
                    </a:cubicBezTo>
                    <a:cubicBezTo>
                      <a:pt x="30635" y="1209"/>
                      <a:pt x="34464" y="0"/>
                      <a:pt x="38495" y="0"/>
                    </a:cubicBezTo>
                    <a:cubicBezTo>
                      <a:pt x="44541" y="0"/>
                      <a:pt x="50587" y="1814"/>
                      <a:pt x="56634" y="5643"/>
                    </a:cubicBezTo>
                    <a:lnTo>
                      <a:pt x="50587" y="22170"/>
                    </a:lnTo>
                    <a:cubicBezTo>
                      <a:pt x="46355" y="19550"/>
                      <a:pt x="41921" y="18340"/>
                      <a:pt x="37689" y="18340"/>
                    </a:cubicBezTo>
                    <a:cubicBezTo>
                      <a:pt x="33859" y="18340"/>
                      <a:pt x="30433" y="19550"/>
                      <a:pt x="27208" y="21767"/>
                    </a:cubicBezTo>
                    <a:cubicBezTo>
                      <a:pt x="23984" y="23984"/>
                      <a:pt x="21968" y="27410"/>
                      <a:pt x="20557" y="31441"/>
                    </a:cubicBezTo>
                    <a:cubicBezTo>
                      <a:pt x="18542" y="37689"/>
                      <a:pt x="17534" y="44541"/>
                      <a:pt x="17534" y="52200"/>
                    </a:cubicBezTo>
                    <a:lnTo>
                      <a:pt x="17534" y="106818"/>
                    </a:lnTo>
                    <a:lnTo>
                      <a:pt x="0" y="106818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8" name="Graphic 4"/>
            <p:cNvGrpSpPr/>
            <p:nvPr/>
          </p:nvGrpSpPr>
          <p:grpSpPr bwMode="auto">
            <a:xfrm>
              <a:off x="7375217" y="4103464"/>
              <a:ext cx="197862" cy="83411"/>
              <a:chOff x="341497" y="4553244"/>
              <a:chExt cx="353305" cy="148941"/>
            </a:xfrm>
            <a:solidFill>
              <a:srgbClr val="000000"/>
            </a:solidFill>
          </p:grpSpPr>
          <p:sp>
            <p:nvSpPr>
              <p:cNvPr id="29" name="Freeform: Shape 511"/>
              <p:cNvSpPr/>
              <p:nvPr/>
            </p:nvSpPr>
            <p:spPr bwMode="auto">
              <a:xfrm>
                <a:off x="341497" y="4553244"/>
                <a:ext cx="61269" cy="146723"/>
              </a:xfrm>
              <a:custGeom>
                <a:avLst/>
                <a:gdLst>
                  <a:gd name="csX0" fmla="*/ 15720 w 61269"/>
                  <a:gd name="csY0" fmla="*/ 146522 h 146723"/>
                  <a:gd name="csX1" fmla="*/ 15720 w 61269"/>
                  <a:gd name="csY1" fmla="*/ 55828 h 146723"/>
                  <a:gd name="csX2" fmla="*/ 0 w 61269"/>
                  <a:gd name="csY2" fmla="*/ 55828 h 146723"/>
                  <a:gd name="csX3" fmla="*/ 0 w 61269"/>
                  <a:gd name="csY3" fmla="*/ 42123 h 146723"/>
                  <a:gd name="csX4" fmla="*/ 15720 w 61269"/>
                  <a:gd name="csY4" fmla="*/ 42123 h 146723"/>
                  <a:gd name="csX5" fmla="*/ 15720 w 61269"/>
                  <a:gd name="csY5" fmla="*/ 31038 h 146723"/>
                  <a:gd name="csX6" fmla="*/ 17534 w 61269"/>
                  <a:gd name="csY6" fmla="*/ 15317 h 146723"/>
                  <a:gd name="csX7" fmla="*/ 26604 w 61269"/>
                  <a:gd name="csY7" fmla="*/ 4233 h 146723"/>
                  <a:gd name="csX8" fmla="*/ 44743 w 61269"/>
                  <a:gd name="csY8" fmla="*/ 0 h 146723"/>
                  <a:gd name="csX9" fmla="*/ 61269 w 61269"/>
                  <a:gd name="csY9" fmla="*/ 1814 h 146723"/>
                  <a:gd name="csX10" fmla="*/ 58649 w 61269"/>
                  <a:gd name="csY10" fmla="*/ 17333 h 146723"/>
                  <a:gd name="csX11" fmla="*/ 48169 w 61269"/>
                  <a:gd name="csY11" fmla="*/ 16325 h 146723"/>
                  <a:gd name="csX12" fmla="*/ 36681 w 61269"/>
                  <a:gd name="csY12" fmla="*/ 19751 h 146723"/>
                  <a:gd name="csX13" fmla="*/ 33255 w 61269"/>
                  <a:gd name="csY13" fmla="*/ 32650 h 146723"/>
                  <a:gd name="csX14" fmla="*/ 33255 w 61269"/>
                  <a:gd name="csY14" fmla="*/ 42324 h 146723"/>
                  <a:gd name="csX15" fmla="*/ 53611 w 61269"/>
                  <a:gd name="csY15" fmla="*/ 42324 h 146723"/>
                  <a:gd name="csX16" fmla="*/ 53611 w 61269"/>
                  <a:gd name="csY16" fmla="*/ 56029 h 146723"/>
                  <a:gd name="csX17" fmla="*/ 33255 w 61269"/>
                  <a:gd name="csY17" fmla="*/ 56029 h 146723"/>
                  <a:gd name="csX18" fmla="*/ 33255 w 61269"/>
                  <a:gd name="csY18" fmla="*/ 146724 h 146723"/>
                  <a:gd name="csX19" fmla="*/ 15720 w 61269"/>
                  <a:gd name="csY19" fmla="*/ 146724 h 1467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61269" h="146723" extrusionOk="0">
                    <a:moveTo>
                      <a:pt x="15720" y="146522"/>
                    </a:moveTo>
                    <a:lnTo>
                      <a:pt x="15720" y="55828"/>
                    </a:lnTo>
                    <a:lnTo>
                      <a:pt x="0" y="55828"/>
                    </a:lnTo>
                    <a:lnTo>
                      <a:pt x="0" y="42123"/>
                    </a:lnTo>
                    <a:lnTo>
                      <a:pt x="15720" y="42123"/>
                    </a:lnTo>
                    <a:lnTo>
                      <a:pt x="15720" y="31038"/>
                    </a:lnTo>
                    <a:cubicBezTo>
                      <a:pt x="15720" y="23984"/>
                      <a:pt x="16325" y="18744"/>
                      <a:pt x="17534" y="15317"/>
                    </a:cubicBezTo>
                    <a:cubicBezTo>
                      <a:pt x="19147" y="10682"/>
                      <a:pt x="22170" y="7054"/>
                      <a:pt x="26604" y="4233"/>
                    </a:cubicBezTo>
                    <a:cubicBezTo>
                      <a:pt x="31038" y="1411"/>
                      <a:pt x="36882" y="0"/>
                      <a:pt x="44743" y="0"/>
                    </a:cubicBezTo>
                    <a:cubicBezTo>
                      <a:pt x="49781" y="0"/>
                      <a:pt x="55223" y="605"/>
                      <a:pt x="61269" y="1814"/>
                    </a:cubicBezTo>
                    <a:lnTo>
                      <a:pt x="58649" y="17333"/>
                    </a:lnTo>
                    <a:cubicBezTo>
                      <a:pt x="55021" y="16728"/>
                      <a:pt x="51595" y="16325"/>
                      <a:pt x="48169" y="16325"/>
                    </a:cubicBezTo>
                    <a:cubicBezTo>
                      <a:pt x="42727" y="16325"/>
                      <a:pt x="38898" y="17534"/>
                      <a:pt x="36681" y="19751"/>
                    </a:cubicBezTo>
                    <a:cubicBezTo>
                      <a:pt x="34464" y="21968"/>
                      <a:pt x="33255" y="26402"/>
                      <a:pt x="33255" y="32650"/>
                    </a:cubicBezTo>
                    <a:lnTo>
                      <a:pt x="33255" y="42324"/>
                    </a:lnTo>
                    <a:lnTo>
                      <a:pt x="53611" y="42324"/>
                    </a:lnTo>
                    <a:lnTo>
                      <a:pt x="53611" y="56029"/>
                    </a:lnTo>
                    <a:lnTo>
                      <a:pt x="33255" y="56029"/>
                    </a:lnTo>
                    <a:lnTo>
                      <a:pt x="33255" y="146724"/>
                    </a:lnTo>
                    <a:lnTo>
                      <a:pt x="15720" y="146724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: Shape 512"/>
              <p:cNvSpPr/>
              <p:nvPr/>
            </p:nvSpPr>
            <p:spPr bwMode="auto">
              <a:xfrm>
                <a:off x="409014" y="4555461"/>
                <a:ext cx="17735" cy="144305"/>
              </a:xfrm>
              <a:custGeom>
                <a:avLst/>
                <a:gdLst>
                  <a:gd name="csX0" fmla="*/ 0 w 17735"/>
                  <a:gd name="csY0" fmla="*/ 20356 h 144305"/>
                  <a:gd name="csX1" fmla="*/ 0 w 17735"/>
                  <a:gd name="csY1" fmla="*/ 0 h 144305"/>
                  <a:gd name="csX2" fmla="*/ 17736 w 17735"/>
                  <a:gd name="csY2" fmla="*/ 0 h 144305"/>
                  <a:gd name="csX3" fmla="*/ 17736 w 17735"/>
                  <a:gd name="csY3" fmla="*/ 20356 h 144305"/>
                  <a:gd name="csX4" fmla="*/ 0 w 17735"/>
                  <a:gd name="csY4" fmla="*/ 20356 h 144305"/>
                  <a:gd name="csX5" fmla="*/ 0 w 17735"/>
                  <a:gd name="csY5" fmla="*/ 144305 h 144305"/>
                  <a:gd name="csX6" fmla="*/ 0 w 17735"/>
                  <a:gd name="csY6" fmla="*/ 39704 h 144305"/>
                  <a:gd name="csX7" fmla="*/ 17736 w 17735"/>
                  <a:gd name="csY7" fmla="*/ 39704 h 144305"/>
                  <a:gd name="csX8" fmla="*/ 17736 w 17735"/>
                  <a:gd name="csY8" fmla="*/ 144305 h 144305"/>
                  <a:gd name="csX9" fmla="*/ 0 w 17735"/>
                  <a:gd name="csY9" fmla="*/ 144305 h 1443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7735" h="144305" extrusionOk="0">
                    <a:moveTo>
                      <a:pt x="0" y="20356"/>
                    </a:moveTo>
                    <a:lnTo>
                      <a:pt x="0" y="0"/>
                    </a:lnTo>
                    <a:lnTo>
                      <a:pt x="17736" y="0"/>
                    </a:lnTo>
                    <a:lnTo>
                      <a:pt x="17736" y="20356"/>
                    </a:lnTo>
                    <a:lnTo>
                      <a:pt x="0" y="20356"/>
                    </a:lnTo>
                    <a:close/>
                    <a:moveTo>
                      <a:pt x="0" y="144305"/>
                    </a:moveTo>
                    <a:lnTo>
                      <a:pt x="0" y="39704"/>
                    </a:lnTo>
                    <a:lnTo>
                      <a:pt x="17736" y="39704"/>
                    </a:lnTo>
                    <a:lnTo>
                      <a:pt x="17736" y="144305"/>
                    </a:lnTo>
                    <a:lnTo>
                      <a:pt x="0" y="144305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: Shape 513"/>
              <p:cNvSpPr/>
              <p:nvPr/>
            </p:nvSpPr>
            <p:spPr bwMode="auto">
              <a:xfrm>
                <a:off x="447912" y="4592948"/>
                <a:ext cx="96337" cy="109236"/>
              </a:xfrm>
              <a:custGeom>
                <a:avLst/>
                <a:gdLst>
                  <a:gd name="csX0" fmla="*/ 77393 w 96337"/>
                  <a:gd name="csY0" fmla="*/ 73160 h 109236"/>
                  <a:gd name="csX1" fmla="*/ 95733 w 96337"/>
                  <a:gd name="csY1" fmla="*/ 75377 h 109236"/>
                  <a:gd name="csX2" fmla="*/ 79610 w 96337"/>
                  <a:gd name="csY2" fmla="*/ 100369 h 109236"/>
                  <a:gd name="csX3" fmla="*/ 49781 w 96337"/>
                  <a:gd name="csY3" fmla="*/ 109237 h 109236"/>
                  <a:gd name="csX4" fmla="*/ 13503 w 96337"/>
                  <a:gd name="csY4" fmla="*/ 95129 h 109236"/>
                  <a:gd name="csX5" fmla="*/ 0 w 96337"/>
                  <a:gd name="csY5" fmla="*/ 55424 h 109236"/>
                  <a:gd name="csX6" fmla="*/ 13503 w 96337"/>
                  <a:gd name="csY6" fmla="*/ 14511 h 109236"/>
                  <a:gd name="csX7" fmla="*/ 48774 w 96337"/>
                  <a:gd name="csY7" fmla="*/ 0 h 109236"/>
                  <a:gd name="csX8" fmla="*/ 83036 w 96337"/>
                  <a:gd name="csY8" fmla="*/ 14310 h 109236"/>
                  <a:gd name="csX9" fmla="*/ 96338 w 96337"/>
                  <a:gd name="csY9" fmla="*/ 54417 h 109236"/>
                  <a:gd name="csX10" fmla="*/ 96338 w 96337"/>
                  <a:gd name="csY10" fmla="*/ 59052 h 109236"/>
                  <a:gd name="csX11" fmla="*/ 18340 w 96337"/>
                  <a:gd name="csY11" fmla="*/ 59052 h 109236"/>
                  <a:gd name="csX12" fmla="*/ 28015 w 96337"/>
                  <a:gd name="csY12" fmla="*/ 85455 h 109236"/>
                  <a:gd name="csX13" fmla="*/ 49781 w 96337"/>
                  <a:gd name="csY13" fmla="*/ 94524 h 109236"/>
                  <a:gd name="csX14" fmla="*/ 66509 w 96337"/>
                  <a:gd name="csY14" fmla="*/ 89485 h 109236"/>
                  <a:gd name="csX15" fmla="*/ 77393 w 96337"/>
                  <a:gd name="csY15" fmla="*/ 73160 h 109236"/>
                  <a:gd name="csX16" fmla="*/ 19147 w 96337"/>
                  <a:gd name="csY16" fmla="*/ 44541 h 109236"/>
                  <a:gd name="csX17" fmla="*/ 77594 w 96337"/>
                  <a:gd name="csY17" fmla="*/ 44541 h 109236"/>
                  <a:gd name="csX18" fmla="*/ 70943 w 96337"/>
                  <a:gd name="csY18" fmla="*/ 24790 h 109236"/>
                  <a:gd name="csX19" fmla="*/ 48975 w 96337"/>
                  <a:gd name="csY19" fmla="*/ 14511 h 109236"/>
                  <a:gd name="csX20" fmla="*/ 28418 w 96337"/>
                  <a:gd name="csY20" fmla="*/ 22775 h 109236"/>
                  <a:gd name="csX21" fmla="*/ 19147 w 96337"/>
                  <a:gd name="csY21" fmla="*/ 44541 h 1092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6337" h="109236" extrusionOk="0">
                    <a:moveTo>
                      <a:pt x="77393" y="73160"/>
                    </a:moveTo>
                    <a:lnTo>
                      <a:pt x="95733" y="75377"/>
                    </a:lnTo>
                    <a:cubicBezTo>
                      <a:pt x="92912" y="86059"/>
                      <a:pt x="87470" y="94323"/>
                      <a:pt x="79610" y="100369"/>
                    </a:cubicBezTo>
                    <a:cubicBezTo>
                      <a:pt x="71749" y="106415"/>
                      <a:pt x="61874" y="109237"/>
                      <a:pt x="49781" y="109237"/>
                    </a:cubicBezTo>
                    <a:cubicBezTo>
                      <a:pt x="34464" y="109237"/>
                      <a:pt x="22371" y="104601"/>
                      <a:pt x="13503" y="95129"/>
                    </a:cubicBezTo>
                    <a:cubicBezTo>
                      <a:pt x="4635" y="85656"/>
                      <a:pt x="0" y="72556"/>
                      <a:pt x="0" y="55424"/>
                    </a:cubicBezTo>
                    <a:cubicBezTo>
                      <a:pt x="0" y="37890"/>
                      <a:pt x="4434" y="24185"/>
                      <a:pt x="13503" y="14511"/>
                    </a:cubicBezTo>
                    <a:cubicBezTo>
                      <a:pt x="22573" y="4837"/>
                      <a:pt x="34262" y="0"/>
                      <a:pt x="48774" y="0"/>
                    </a:cubicBezTo>
                    <a:cubicBezTo>
                      <a:pt x="62680" y="0"/>
                      <a:pt x="74168" y="4837"/>
                      <a:pt x="83036" y="14310"/>
                    </a:cubicBezTo>
                    <a:cubicBezTo>
                      <a:pt x="91904" y="23782"/>
                      <a:pt x="96338" y="37286"/>
                      <a:pt x="96338" y="54417"/>
                    </a:cubicBezTo>
                    <a:cubicBezTo>
                      <a:pt x="96338" y="55424"/>
                      <a:pt x="96338" y="57037"/>
                      <a:pt x="96338" y="59052"/>
                    </a:cubicBezTo>
                    <a:lnTo>
                      <a:pt x="18340" y="59052"/>
                    </a:lnTo>
                    <a:cubicBezTo>
                      <a:pt x="18945" y="70540"/>
                      <a:pt x="22170" y="79408"/>
                      <a:pt x="28015" y="85455"/>
                    </a:cubicBezTo>
                    <a:cubicBezTo>
                      <a:pt x="33859" y="91501"/>
                      <a:pt x="41115" y="94524"/>
                      <a:pt x="49781" y="94524"/>
                    </a:cubicBezTo>
                    <a:cubicBezTo>
                      <a:pt x="56231" y="94524"/>
                      <a:pt x="61874" y="92912"/>
                      <a:pt x="66509" y="89485"/>
                    </a:cubicBezTo>
                    <a:cubicBezTo>
                      <a:pt x="71145" y="86059"/>
                      <a:pt x="74773" y="80617"/>
                      <a:pt x="77393" y="73160"/>
                    </a:cubicBezTo>
                    <a:close/>
                    <a:moveTo>
                      <a:pt x="19147" y="44541"/>
                    </a:moveTo>
                    <a:lnTo>
                      <a:pt x="77594" y="44541"/>
                    </a:lnTo>
                    <a:cubicBezTo>
                      <a:pt x="76788" y="35673"/>
                      <a:pt x="74571" y="29224"/>
                      <a:pt x="70943" y="24790"/>
                    </a:cubicBezTo>
                    <a:cubicBezTo>
                      <a:pt x="65300" y="17937"/>
                      <a:pt x="58045" y="14511"/>
                      <a:pt x="48975" y="14511"/>
                    </a:cubicBezTo>
                    <a:cubicBezTo>
                      <a:pt x="40913" y="14511"/>
                      <a:pt x="34061" y="17333"/>
                      <a:pt x="28418" y="22775"/>
                    </a:cubicBezTo>
                    <a:cubicBezTo>
                      <a:pt x="22976" y="28015"/>
                      <a:pt x="19751" y="35472"/>
                      <a:pt x="19147" y="445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: Shape 514"/>
              <p:cNvSpPr/>
              <p:nvPr/>
            </p:nvSpPr>
            <p:spPr bwMode="auto">
              <a:xfrm>
                <a:off x="565412" y="4555461"/>
                <a:ext cx="17735" cy="144305"/>
              </a:xfrm>
              <a:custGeom>
                <a:avLst/>
                <a:gdLst>
                  <a:gd name="csX0" fmla="*/ 0 w 17735"/>
                  <a:gd name="csY0" fmla="*/ 144305 h 144305"/>
                  <a:gd name="csX1" fmla="*/ 0 w 17735"/>
                  <a:gd name="csY1" fmla="*/ 0 h 144305"/>
                  <a:gd name="csX2" fmla="*/ 17736 w 17735"/>
                  <a:gd name="csY2" fmla="*/ 0 h 144305"/>
                  <a:gd name="csX3" fmla="*/ 17736 w 17735"/>
                  <a:gd name="csY3" fmla="*/ 144305 h 144305"/>
                  <a:gd name="csX4" fmla="*/ 0 w 17735"/>
                  <a:gd name="csY4" fmla="*/ 144305 h 1443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735" h="144305" extrusionOk="0">
                    <a:moveTo>
                      <a:pt x="0" y="144305"/>
                    </a:moveTo>
                    <a:lnTo>
                      <a:pt x="0" y="0"/>
                    </a:lnTo>
                    <a:lnTo>
                      <a:pt x="17736" y="0"/>
                    </a:lnTo>
                    <a:lnTo>
                      <a:pt x="17736" y="144305"/>
                    </a:lnTo>
                    <a:lnTo>
                      <a:pt x="0" y="144305"/>
                    </a:ln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: Shape 515"/>
              <p:cNvSpPr/>
              <p:nvPr/>
            </p:nvSpPr>
            <p:spPr bwMode="auto">
              <a:xfrm>
                <a:off x="604108" y="4555663"/>
                <a:ext cx="90694" cy="146522"/>
              </a:xfrm>
              <a:custGeom>
                <a:avLst/>
                <a:gdLst>
                  <a:gd name="csX0" fmla="*/ 74370 w 90694"/>
                  <a:gd name="csY0" fmla="*/ 144104 h 146522"/>
                  <a:gd name="csX1" fmla="*/ 74370 w 90694"/>
                  <a:gd name="csY1" fmla="*/ 131003 h 146522"/>
                  <a:gd name="csX2" fmla="*/ 45146 w 90694"/>
                  <a:gd name="csY2" fmla="*/ 146522 h 146522"/>
                  <a:gd name="csX3" fmla="*/ 22170 w 90694"/>
                  <a:gd name="csY3" fmla="*/ 139670 h 146522"/>
                  <a:gd name="csX4" fmla="*/ 5845 w 90694"/>
                  <a:gd name="csY4" fmla="*/ 120523 h 146522"/>
                  <a:gd name="csX5" fmla="*/ 0 w 90694"/>
                  <a:gd name="csY5" fmla="*/ 92105 h 146522"/>
                  <a:gd name="csX6" fmla="*/ 5240 w 90694"/>
                  <a:gd name="csY6" fmla="*/ 63688 h 146522"/>
                  <a:gd name="csX7" fmla="*/ 20961 w 90694"/>
                  <a:gd name="csY7" fmla="*/ 44138 h 146522"/>
                  <a:gd name="csX8" fmla="*/ 44340 w 90694"/>
                  <a:gd name="csY8" fmla="*/ 37286 h 146522"/>
                  <a:gd name="csX9" fmla="*/ 61068 w 90694"/>
                  <a:gd name="csY9" fmla="*/ 41316 h 146522"/>
                  <a:gd name="csX10" fmla="*/ 73160 w 90694"/>
                  <a:gd name="csY10" fmla="*/ 51797 h 146522"/>
                  <a:gd name="csX11" fmla="*/ 73160 w 90694"/>
                  <a:gd name="csY11" fmla="*/ 0 h 146522"/>
                  <a:gd name="csX12" fmla="*/ 90695 w 90694"/>
                  <a:gd name="csY12" fmla="*/ 0 h 146522"/>
                  <a:gd name="csX13" fmla="*/ 90695 w 90694"/>
                  <a:gd name="csY13" fmla="*/ 144305 h 146522"/>
                  <a:gd name="csX14" fmla="*/ 74370 w 90694"/>
                  <a:gd name="csY14" fmla="*/ 144305 h 146522"/>
                  <a:gd name="csX15" fmla="*/ 18340 w 90694"/>
                  <a:gd name="csY15" fmla="*/ 91904 h 146522"/>
                  <a:gd name="csX16" fmla="*/ 26805 w 90694"/>
                  <a:gd name="csY16" fmla="*/ 121934 h 146522"/>
                  <a:gd name="csX17" fmla="*/ 46758 w 90694"/>
                  <a:gd name="csY17" fmla="*/ 131809 h 146522"/>
                  <a:gd name="csX18" fmla="*/ 66509 w 90694"/>
                  <a:gd name="csY18" fmla="*/ 122337 h 146522"/>
                  <a:gd name="csX19" fmla="*/ 74571 w 90694"/>
                  <a:gd name="csY19" fmla="*/ 93315 h 146522"/>
                  <a:gd name="csX20" fmla="*/ 66308 w 90694"/>
                  <a:gd name="csY20" fmla="*/ 61874 h 146522"/>
                  <a:gd name="csX21" fmla="*/ 45952 w 90694"/>
                  <a:gd name="csY21" fmla="*/ 51797 h 146522"/>
                  <a:gd name="csX22" fmla="*/ 26201 w 90694"/>
                  <a:gd name="csY22" fmla="*/ 61471 h 146522"/>
                  <a:gd name="csX23" fmla="*/ 18340 w 90694"/>
                  <a:gd name="csY23" fmla="*/ 91904 h 1465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90694" h="146522" extrusionOk="0">
                    <a:moveTo>
                      <a:pt x="74370" y="144104"/>
                    </a:moveTo>
                    <a:lnTo>
                      <a:pt x="74370" y="131003"/>
                    </a:lnTo>
                    <a:cubicBezTo>
                      <a:pt x="67719" y="141282"/>
                      <a:pt x="58045" y="146522"/>
                      <a:pt x="45146" y="146522"/>
                    </a:cubicBezTo>
                    <a:cubicBezTo>
                      <a:pt x="36882" y="146522"/>
                      <a:pt x="29224" y="144305"/>
                      <a:pt x="22170" y="139670"/>
                    </a:cubicBezTo>
                    <a:cubicBezTo>
                      <a:pt x="15116" y="135034"/>
                      <a:pt x="9674" y="128585"/>
                      <a:pt x="5845" y="120523"/>
                    </a:cubicBezTo>
                    <a:cubicBezTo>
                      <a:pt x="2015" y="112461"/>
                      <a:pt x="0" y="102787"/>
                      <a:pt x="0" y="92105"/>
                    </a:cubicBezTo>
                    <a:cubicBezTo>
                      <a:pt x="0" y="81625"/>
                      <a:pt x="1814" y="72152"/>
                      <a:pt x="5240" y="63688"/>
                    </a:cubicBezTo>
                    <a:cubicBezTo>
                      <a:pt x="8666" y="55223"/>
                      <a:pt x="13906" y="48773"/>
                      <a:pt x="20961" y="44138"/>
                    </a:cubicBezTo>
                    <a:cubicBezTo>
                      <a:pt x="28015" y="39503"/>
                      <a:pt x="35673" y="37286"/>
                      <a:pt x="44340" y="37286"/>
                    </a:cubicBezTo>
                    <a:cubicBezTo>
                      <a:pt x="50587" y="37286"/>
                      <a:pt x="56231" y="38696"/>
                      <a:pt x="61068" y="41316"/>
                    </a:cubicBezTo>
                    <a:cubicBezTo>
                      <a:pt x="65905" y="43936"/>
                      <a:pt x="69936" y="47363"/>
                      <a:pt x="73160" y="51797"/>
                    </a:cubicBezTo>
                    <a:lnTo>
                      <a:pt x="73160" y="0"/>
                    </a:lnTo>
                    <a:lnTo>
                      <a:pt x="90695" y="0"/>
                    </a:lnTo>
                    <a:lnTo>
                      <a:pt x="90695" y="144305"/>
                    </a:lnTo>
                    <a:lnTo>
                      <a:pt x="74370" y="144305"/>
                    </a:lnTo>
                    <a:close/>
                    <a:moveTo>
                      <a:pt x="18340" y="91904"/>
                    </a:moveTo>
                    <a:cubicBezTo>
                      <a:pt x="18340" y="105206"/>
                      <a:pt x="21162" y="115283"/>
                      <a:pt x="26805" y="121934"/>
                    </a:cubicBezTo>
                    <a:cubicBezTo>
                      <a:pt x="32449" y="128585"/>
                      <a:pt x="39099" y="131809"/>
                      <a:pt x="46758" y="131809"/>
                    </a:cubicBezTo>
                    <a:cubicBezTo>
                      <a:pt x="54417" y="131809"/>
                      <a:pt x="61068" y="128585"/>
                      <a:pt x="66509" y="122337"/>
                    </a:cubicBezTo>
                    <a:cubicBezTo>
                      <a:pt x="71951" y="116089"/>
                      <a:pt x="74571" y="106415"/>
                      <a:pt x="74571" y="93315"/>
                    </a:cubicBezTo>
                    <a:cubicBezTo>
                      <a:pt x="74571" y="79005"/>
                      <a:pt x="71750" y="68525"/>
                      <a:pt x="66308" y="61874"/>
                    </a:cubicBezTo>
                    <a:cubicBezTo>
                      <a:pt x="60866" y="55223"/>
                      <a:pt x="54014" y="51797"/>
                      <a:pt x="45952" y="51797"/>
                    </a:cubicBezTo>
                    <a:cubicBezTo>
                      <a:pt x="38092" y="51797"/>
                      <a:pt x="31441" y="55021"/>
                      <a:pt x="26201" y="61471"/>
                    </a:cubicBezTo>
                    <a:cubicBezTo>
                      <a:pt x="20961" y="67920"/>
                      <a:pt x="18340" y="77997"/>
                      <a:pt x="18340" y="9190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34" name="Graphic 1626"/>
            <p:cNvGrpSpPr/>
            <p:nvPr/>
          </p:nvGrpSpPr>
          <p:grpSpPr bwMode="auto">
            <a:xfrm>
              <a:off x="7194624" y="3749739"/>
              <a:ext cx="673386" cy="213663"/>
              <a:chOff x="474860" y="1313383"/>
              <a:chExt cx="3462622" cy="1367683"/>
            </a:xfrm>
          </p:grpSpPr>
          <p:sp>
            <p:nvSpPr>
              <p:cNvPr id="35" name="Freeform: Shape 517"/>
              <p:cNvSpPr/>
              <p:nvPr/>
            </p:nvSpPr>
            <p:spPr bwMode="auto">
              <a:xfrm>
                <a:off x="474860" y="1313383"/>
                <a:ext cx="3462622" cy="1367683"/>
              </a:xfrm>
              <a:custGeom>
                <a:avLst/>
                <a:gdLst>
                  <a:gd name="connsiteX0" fmla="*/ 0 w 3462622"/>
                  <a:gd name="connsiteY0" fmla="*/ 654860 h 1367683"/>
                  <a:gd name="connsiteX1" fmla="*/ 113323 w 3462622"/>
                  <a:gd name="connsiteY1" fmla="*/ 648709 h 1367683"/>
                  <a:gd name="connsiteX2" fmla="*/ 214580 w 3462622"/>
                  <a:gd name="connsiteY2" fmla="*/ 644924 h 1367683"/>
                  <a:gd name="connsiteX3" fmla="*/ 273489 w 3462622"/>
                  <a:gd name="connsiteY3" fmla="*/ 652021 h 1367683"/>
                  <a:gd name="connsiteX4" fmla="*/ 359132 w 3462622"/>
                  <a:gd name="connsiteY4" fmla="*/ 672841 h 1367683"/>
                  <a:gd name="connsiteX5" fmla="*/ 408578 w 3462622"/>
                  <a:gd name="connsiteY5" fmla="*/ 679938 h 1367683"/>
                  <a:gd name="connsiteX6" fmla="*/ 445012 w 3462622"/>
                  <a:gd name="connsiteY6" fmla="*/ 676626 h 1367683"/>
                  <a:gd name="connsiteX7" fmla="*/ 478607 w 3462622"/>
                  <a:gd name="connsiteY7" fmla="*/ 665270 h 1367683"/>
                  <a:gd name="connsiteX8" fmla="*/ 515987 w 3462622"/>
                  <a:gd name="connsiteY8" fmla="*/ 643504 h 1367683"/>
                  <a:gd name="connsiteX9" fmla="*/ 610146 w 3462622"/>
                  <a:gd name="connsiteY9" fmla="*/ 582939 h 1367683"/>
                  <a:gd name="connsiteX10" fmla="*/ 635224 w 3462622"/>
                  <a:gd name="connsiteY10" fmla="*/ 579154 h 1367683"/>
                  <a:gd name="connsiteX11" fmla="*/ 657936 w 3462622"/>
                  <a:gd name="connsiteY11" fmla="*/ 584359 h 1367683"/>
                  <a:gd name="connsiteX12" fmla="*/ 679465 w 3462622"/>
                  <a:gd name="connsiteY12" fmla="*/ 597844 h 1367683"/>
                  <a:gd name="connsiteX13" fmla="*/ 701940 w 3462622"/>
                  <a:gd name="connsiteY13" fmla="*/ 621029 h 1367683"/>
                  <a:gd name="connsiteX14" fmla="*/ 727018 w 3462622"/>
                  <a:gd name="connsiteY14" fmla="*/ 656280 h 1367683"/>
                  <a:gd name="connsiteX15" fmla="*/ 764398 w 3462622"/>
                  <a:gd name="connsiteY15" fmla="*/ 719447 h 1367683"/>
                  <a:gd name="connsiteX16" fmla="*/ 801542 w 3462622"/>
                  <a:gd name="connsiteY16" fmla="*/ 780013 h 1367683"/>
                  <a:gd name="connsiteX17" fmla="*/ 823071 w 3462622"/>
                  <a:gd name="connsiteY17" fmla="*/ 805563 h 1367683"/>
                  <a:gd name="connsiteX18" fmla="*/ 840578 w 3462622"/>
                  <a:gd name="connsiteY18" fmla="*/ 817393 h 1367683"/>
                  <a:gd name="connsiteX19" fmla="*/ 856902 w 3462622"/>
                  <a:gd name="connsiteY19" fmla="*/ 819758 h 1367683"/>
                  <a:gd name="connsiteX20" fmla="*/ 872516 w 3462622"/>
                  <a:gd name="connsiteY20" fmla="*/ 813134 h 1367683"/>
                  <a:gd name="connsiteX21" fmla="*/ 887185 w 3462622"/>
                  <a:gd name="connsiteY21" fmla="*/ 798229 h 1367683"/>
                  <a:gd name="connsiteX22" fmla="*/ 902799 w 3462622"/>
                  <a:gd name="connsiteY22" fmla="*/ 773152 h 1367683"/>
                  <a:gd name="connsiteX23" fmla="*/ 919360 w 3462622"/>
                  <a:gd name="connsiteY23" fmla="*/ 737428 h 1367683"/>
                  <a:gd name="connsiteX24" fmla="*/ 938286 w 3462622"/>
                  <a:gd name="connsiteY24" fmla="*/ 684906 h 1367683"/>
                  <a:gd name="connsiteX25" fmla="*/ 962654 w 3462622"/>
                  <a:gd name="connsiteY25" fmla="*/ 606124 h 1367683"/>
                  <a:gd name="connsiteX26" fmla="*/ 1017068 w 3462622"/>
                  <a:gd name="connsiteY26" fmla="*/ 424429 h 1367683"/>
                  <a:gd name="connsiteX27" fmla="*/ 1034339 w 3462622"/>
                  <a:gd name="connsiteY27" fmla="*/ 380898 h 1367683"/>
                  <a:gd name="connsiteX28" fmla="*/ 1049007 w 3462622"/>
                  <a:gd name="connsiteY28" fmla="*/ 354401 h 1367683"/>
                  <a:gd name="connsiteX29" fmla="*/ 1062019 w 3462622"/>
                  <a:gd name="connsiteY29" fmla="*/ 340679 h 1367683"/>
                  <a:gd name="connsiteX30" fmla="*/ 1074321 w 3462622"/>
                  <a:gd name="connsiteY30" fmla="*/ 337367 h 1367683"/>
                  <a:gd name="connsiteX31" fmla="*/ 1085441 w 3462622"/>
                  <a:gd name="connsiteY31" fmla="*/ 342808 h 1367683"/>
                  <a:gd name="connsiteX32" fmla="*/ 1096797 w 3462622"/>
                  <a:gd name="connsiteY32" fmla="*/ 356766 h 1367683"/>
                  <a:gd name="connsiteX33" fmla="*/ 1108862 w 3462622"/>
                  <a:gd name="connsiteY33" fmla="*/ 381608 h 1367683"/>
                  <a:gd name="connsiteX34" fmla="*/ 1121875 w 3462622"/>
                  <a:gd name="connsiteY34" fmla="*/ 419224 h 1367683"/>
                  <a:gd name="connsiteX35" fmla="*/ 1136543 w 3462622"/>
                  <a:gd name="connsiteY35" fmla="*/ 474584 h 1367683"/>
                  <a:gd name="connsiteX36" fmla="*/ 1153103 w 3462622"/>
                  <a:gd name="connsiteY36" fmla="*/ 550291 h 1367683"/>
                  <a:gd name="connsiteX37" fmla="*/ 1174632 w 3462622"/>
                  <a:gd name="connsiteY37" fmla="*/ 666689 h 1367683"/>
                  <a:gd name="connsiteX38" fmla="*/ 1236144 w 3462622"/>
                  <a:gd name="connsiteY38" fmla="*/ 1008078 h 1367683"/>
                  <a:gd name="connsiteX39" fmla="*/ 1251758 w 3462622"/>
                  <a:gd name="connsiteY39" fmla="*/ 1072665 h 1367683"/>
                  <a:gd name="connsiteX40" fmla="*/ 1264770 w 3462622"/>
                  <a:gd name="connsiteY40" fmla="*/ 1113357 h 1367683"/>
                  <a:gd name="connsiteX41" fmla="*/ 1275890 w 3462622"/>
                  <a:gd name="connsiteY41" fmla="*/ 1137016 h 1367683"/>
                  <a:gd name="connsiteX42" fmla="*/ 1286299 w 3462622"/>
                  <a:gd name="connsiteY42" fmla="*/ 1148372 h 1367683"/>
                  <a:gd name="connsiteX43" fmla="*/ 1295763 w 3462622"/>
                  <a:gd name="connsiteY43" fmla="*/ 1149318 h 1367683"/>
                  <a:gd name="connsiteX44" fmla="*/ 1305463 w 3462622"/>
                  <a:gd name="connsiteY44" fmla="*/ 1141274 h 1367683"/>
                  <a:gd name="connsiteX45" fmla="*/ 1314926 w 3462622"/>
                  <a:gd name="connsiteY45" fmla="*/ 1123530 h 1367683"/>
                  <a:gd name="connsiteX46" fmla="*/ 1325336 w 3462622"/>
                  <a:gd name="connsiteY46" fmla="*/ 1093958 h 1367683"/>
                  <a:gd name="connsiteX47" fmla="*/ 1336455 w 3462622"/>
                  <a:gd name="connsiteY47" fmla="*/ 1049480 h 1367683"/>
                  <a:gd name="connsiteX48" fmla="*/ 1349467 w 3462622"/>
                  <a:gd name="connsiteY48" fmla="*/ 983710 h 1367683"/>
                  <a:gd name="connsiteX49" fmla="*/ 1364135 w 3462622"/>
                  <a:gd name="connsiteY49" fmla="*/ 892153 h 1367683"/>
                  <a:gd name="connsiteX50" fmla="*/ 1383298 w 3462622"/>
                  <a:gd name="connsiteY50" fmla="*/ 753042 h 1367683"/>
                  <a:gd name="connsiteX51" fmla="*/ 1415237 w 3462622"/>
                  <a:gd name="connsiteY51" fmla="*/ 492328 h 1367683"/>
                  <a:gd name="connsiteX52" fmla="*/ 1442917 w 3462622"/>
                  <a:gd name="connsiteY52" fmla="*/ 275619 h 1367683"/>
                  <a:gd name="connsiteX53" fmla="*/ 1460188 w 3462622"/>
                  <a:gd name="connsiteY53" fmla="*/ 161586 h 1367683"/>
                  <a:gd name="connsiteX54" fmla="*/ 1474146 w 3462622"/>
                  <a:gd name="connsiteY54" fmla="*/ 88955 h 1367683"/>
                  <a:gd name="connsiteX55" fmla="*/ 1485502 w 3462622"/>
                  <a:gd name="connsiteY55" fmla="*/ 44477 h 1367683"/>
                  <a:gd name="connsiteX56" fmla="*/ 1495675 w 3462622"/>
                  <a:gd name="connsiteY56" fmla="*/ 16561 h 1367683"/>
                  <a:gd name="connsiteX57" fmla="*/ 1504429 w 3462622"/>
                  <a:gd name="connsiteY57" fmla="*/ 3549 h 1367683"/>
                  <a:gd name="connsiteX58" fmla="*/ 1513182 w 3462622"/>
                  <a:gd name="connsiteY58" fmla="*/ 237 h 1367683"/>
                  <a:gd name="connsiteX59" fmla="*/ 1520989 w 3462622"/>
                  <a:gd name="connsiteY59" fmla="*/ 5441 h 1367683"/>
                  <a:gd name="connsiteX60" fmla="*/ 1529506 w 3462622"/>
                  <a:gd name="connsiteY60" fmla="*/ 21056 h 1367683"/>
                  <a:gd name="connsiteX61" fmla="*/ 1538970 w 3462622"/>
                  <a:gd name="connsiteY61" fmla="*/ 49209 h 1367683"/>
                  <a:gd name="connsiteX62" fmla="*/ 1549379 w 3462622"/>
                  <a:gd name="connsiteY62" fmla="*/ 93214 h 1367683"/>
                  <a:gd name="connsiteX63" fmla="*/ 1561681 w 3462622"/>
                  <a:gd name="connsiteY63" fmla="*/ 160640 h 1367683"/>
                  <a:gd name="connsiteX64" fmla="*/ 1575403 w 3462622"/>
                  <a:gd name="connsiteY64" fmla="*/ 256692 h 1367683"/>
                  <a:gd name="connsiteX65" fmla="*/ 1591964 w 3462622"/>
                  <a:gd name="connsiteY65" fmla="*/ 392490 h 1367683"/>
                  <a:gd name="connsiteX66" fmla="*/ 1615149 w 3462622"/>
                  <a:gd name="connsiteY66" fmla="*/ 612039 h 1367683"/>
                  <a:gd name="connsiteX67" fmla="*/ 1659390 w 3462622"/>
                  <a:gd name="connsiteY67" fmla="*/ 1029844 h 1367683"/>
                  <a:gd name="connsiteX68" fmla="*/ 1676661 w 3462622"/>
                  <a:gd name="connsiteY68" fmla="*/ 1165169 h 1367683"/>
                  <a:gd name="connsiteX69" fmla="*/ 1690619 w 3462622"/>
                  <a:gd name="connsiteY69" fmla="*/ 1252468 h 1367683"/>
                  <a:gd name="connsiteX70" fmla="*/ 1702685 w 3462622"/>
                  <a:gd name="connsiteY70" fmla="*/ 1309957 h 1367683"/>
                  <a:gd name="connsiteX71" fmla="*/ 1713094 w 3462622"/>
                  <a:gd name="connsiteY71" fmla="*/ 1344262 h 1367683"/>
                  <a:gd name="connsiteX72" fmla="*/ 1721611 w 3462622"/>
                  <a:gd name="connsiteY72" fmla="*/ 1361296 h 1367683"/>
                  <a:gd name="connsiteX73" fmla="*/ 1729419 w 3462622"/>
                  <a:gd name="connsiteY73" fmla="*/ 1367683 h 1367683"/>
                  <a:gd name="connsiteX74" fmla="*/ 1737226 w 3462622"/>
                  <a:gd name="connsiteY74" fmla="*/ 1365318 h 1367683"/>
                  <a:gd name="connsiteX75" fmla="*/ 1745033 w 3462622"/>
                  <a:gd name="connsiteY75" fmla="*/ 1354198 h 1367683"/>
                  <a:gd name="connsiteX76" fmla="*/ 1753787 w 3462622"/>
                  <a:gd name="connsiteY76" fmla="*/ 1331723 h 1367683"/>
                  <a:gd name="connsiteX77" fmla="*/ 1763250 w 3462622"/>
                  <a:gd name="connsiteY77" fmla="*/ 1295526 h 1367683"/>
                  <a:gd name="connsiteX78" fmla="*/ 1774606 w 3462622"/>
                  <a:gd name="connsiteY78" fmla="*/ 1237800 h 1367683"/>
                  <a:gd name="connsiteX79" fmla="*/ 1787618 w 3462622"/>
                  <a:gd name="connsiteY79" fmla="*/ 1152867 h 1367683"/>
                  <a:gd name="connsiteX80" fmla="*/ 1802996 w 3462622"/>
                  <a:gd name="connsiteY80" fmla="*/ 1029844 h 1367683"/>
                  <a:gd name="connsiteX81" fmla="*/ 1823815 w 3462622"/>
                  <a:gd name="connsiteY81" fmla="*/ 840341 h 1367683"/>
                  <a:gd name="connsiteX82" fmla="*/ 1881068 w 3462622"/>
                  <a:gd name="connsiteY82" fmla="*/ 304245 h 1367683"/>
                  <a:gd name="connsiteX83" fmla="*/ 1897392 w 3462622"/>
                  <a:gd name="connsiteY83" fmla="*/ 182878 h 1367683"/>
                  <a:gd name="connsiteX84" fmla="*/ 1911350 w 3462622"/>
                  <a:gd name="connsiteY84" fmla="*/ 101730 h 1367683"/>
                  <a:gd name="connsiteX85" fmla="*/ 1922470 w 3462622"/>
                  <a:gd name="connsiteY85" fmla="*/ 52521 h 1367683"/>
                  <a:gd name="connsiteX86" fmla="*/ 1932880 w 3462622"/>
                  <a:gd name="connsiteY86" fmla="*/ 21056 h 1367683"/>
                  <a:gd name="connsiteX87" fmla="*/ 1941633 w 3462622"/>
                  <a:gd name="connsiteY87" fmla="*/ 5441 h 1367683"/>
                  <a:gd name="connsiteX88" fmla="*/ 1950150 w 3462622"/>
                  <a:gd name="connsiteY88" fmla="*/ 0 h 1367683"/>
                  <a:gd name="connsiteX89" fmla="*/ 1957957 w 3462622"/>
                  <a:gd name="connsiteY89" fmla="*/ 3549 h 1367683"/>
                  <a:gd name="connsiteX90" fmla="*/ 1966711 w 3462622"/>
                  <a:gd name="connsiteY90" fmla="*/ 16561 h 1367683"/>
                  <a:gd name="connsiteX91" fmla="*/ 1976174 w 3462622"/>
                  <a:gd name="connsiteY91" fmla="*/ 41639 h 1367683"/>
                  <a:gd name="connsiteX92" fmla="*/ 1986584 w 3462622"/>
                  <a:gd name="connsiteY92" fmla="*/ 81148 h 1367683"/>
                  <a:gd name="connsiteX93" fmla="*/ 1998649 w 3462622"/>
                  <a:gd name="connsiteY93" fmla="*/ 141713 h 1367683"/>
                  <a:gd name="connsiteX94" fmla="*/ 2013554 w 3462622"/>
                  <a:gd name="connsiteY94" fmla="*/ 233270 h 1367683"/>
                  <a:gd name="connsiteX95" fmla="*/ 2031534 w 3462622"/>
                  <a:gd name="connsiteY95" fmla="*/ 366703 h 1367683"/>
                  <a:gd name="connsiteX96" fmla="*/ 2065366 w 3462622"/>
                  <a:gd name="connsiteY96" fmla="*/ 642322 h 1367683"/>
                  <a:gd name="connsiteX97" fmla="*/ 2092336 w 3462622"/>
                  <a:gd name="connsiteY97" fmla="*/ 850041 h 1367683"/>
                  <a:gd name="connsiteX98" fmla="*/ 2109607 w 3462622"/>
                  <a:gd name="connsiteY98" fmla="*/ 963601 h 1367683"/>
                  <a:gd name="connsiteX99" fmla="*/ 2124275 w 3462622"/>
                  <a:gd name="connsiteY99" fmla="*/ 1041436 h 1367683"/>
                  <a:gd name="connsiteX100" fmla="*/ 2137287 w 3462622"/>
                  <a:gd name="connsiteY100" fmla="*/ 1093958 h 1367683"/>
                  <a:gd name="connsiteX101" fmla="*/ 2148406 w 3462622"/>
                  <a:gd name="connsiteY101" fmla="*/ 1125660 h 1367683"/>
                  <a:gd name="connsiteX102" fmla="*/ 2158816 w 3462622"/>
                  <a:gd name="connsiteY102" fmla="*/ 1143403 h 1367683"/>
                  <a:gd name="connsiteX103" fmla="*/ 2168516 w 3462622"/>
                  <a:gd name="connsiteY103" fmla="*/ 1149791 h 1367683"/>
                  <a:gd name="connsiteX104" fmla="*/ 2177979 w 3462622"/>
                  <a:gd name="connsiteY104" fmla="*/ 1147189 h 1367683"/>
                  <a:gd name="connsiteX105" fmla="*/ 2187442 w 3462622"/>
                  <a:gd name="connsiteY105" fmla="*/ 1135596 h 1367683"/>
                  <a:gd name="connsiteX106" fmla="*/ 2197852 w 3462622"/>
                  <a:gd name="connsiteY106" fmla="*/ 1113357 h 1367683"/>
                  <a:gd name="connsiteX107" fmla="*/ 2209918 w 3462622"/>
                  <a:gd name="connsiteY107" fmla="*/ 1075977 h 1367683"/>
                  <a:gd name="connsiteX108" fmla="*/ 2223876 w 3462622"/>
                  <a:gd name="connsiteY108" fmla="*/ 1019907 h 1367683"/>
                  <a:gd name="connsiteX109" fmla="*/ 2241147 w 3462622"/>
                  <a:gd name="connsiteY109" fmla="*/ 934737 h 1367683"/>
                  <a:gd name="connsiteX110" fmla="*/ 2266224 w 3462622"/>
                  <a:gd name="connsiteY110" fmla="*/ 792788 h 1367683"/>
                  <a:gd name="connsiteX111" fmla="*/ 2305970 w 3462622"/>
                  <a:gd name="connsiteY111" fmla="*/ 567798 h 1367683"/>
                  <a:gd name="connsiteX112" fmla="*/ 2325133 w 3462622"/>
                  <a:gd name="connsiteY112" fmla="*/ 478133 h 1367683"/>
                  <a:gd name="connsiteX113" fmla="*/ 2340748 w 3462622"/>
                  <a:gd name="connsiteY113" fmla="*/ 419224 h 1367683"/>
                  <a:gd name="connsiteX114" fmla="*/ 2354470 w 3462622"/>
                  <a:gd name="connsiteY114" fmla="*/ 379478 h 1367683"/>
                  <a:gd name="connsiteX115" fmla="*/ 2366535 w 3462622"/>
                  <a:gd name="connsiteY115" fmla="*/ 355347 h 1367683"/>
                  <a:gd name="connsiteX116" fmla="*/ 2378838 w 3462622"/>
                  <a:gd name="connsiteY116" fmla="*/ 341389 h 1367683"/>
                  <a:gd name="connsiteX117" fmla="*/ 2389957 w 3462622"/>
                  <a:gd name="connsiteY117" fmla="*/ 337130 h 1367683"/>
                  <a:gd name="connsiteX118" fmla="*/ 2401313 w 3462622"/>
                  <a:gd name="connsiteY118" fmla="*/ 341389 h 1367683"/>
                  <a:gd name="connsiteX119" fmla="*/ 2413379 w 3462622"/>
                  <a:gd name="connsiteY119" fmla="*/ 354401 h 1367683"/>
                  <a:gd name="connsiteX120" fmla="*/ 2427337 w 3462622"/>
                  <a:gd name="connsiteY120" fmla="*/ 379005 h 1367683"/>
                  <a:gd name="connsiteX121" fmla="*/ 2442715 w 3462622"/>
                  <a:gd name="connsiteY121" fmla="*/ 417332 h 1367683"/>
                  <a:gd name="connsiteX122" fmla="*/ 2462825 w 3462622"/>
                  <a:gd name="connsiteY122" fmla="*/ 477897 h 1367683"/>
                  <a:gd name="connsiteX123" fmla="*/ 2501624 w 3462622"/>
                  <a:gd name="connsiteY123" fmla="*/ 612039 h 1367683"/>
                  <a:gd name="connsiteX124" fmla="*/ 2529304 w 3462622"/>
                  <a:gd name="connsiteY124" fmla="*/ 700284 h 1367683"/>
                  <a:gd name="connsiteX125" fmla="*/ 2549177 w 3462622"/>
                  <a:gd name="connsiteY125" fmla="*/ 751623 h 1367683"/>
                  <a:gd name="connsiteX126" fmla="*/ 2566684 w 3462622"/>
                  <a:gd name="connsiteY126" fmla="*/ 785454 h 1367683"/>
                  <a:gd name="connsiteX127" fmla="*/ 2582299 w 3462622"/>
                  <a:gd name="connsiteY127" fmla="*/ 806273 h 1367683"/>
                  <a:gd name="connsiteX128" fmla="*/ 2597677 w 3462622"/>
                  <a:gd name="connsiteY128" fmla="*/ 817629 h 1367683"/>
                  <a:gd name="connsiteX129" fmla="*/ 2613291 w 3462622"/>
                  <a:gd name="connsiteY129" fmla="*/ 819758 h 1367683"/>
                  <a:gd name="connsiteX130" fmla="*/ 2629852 w 3462622"/>
                  <a:gd name="connsiteY130" fmla="*/ 813134 h 1367683"/>
                  <a:gd name="connsiteX131" fmla="*/ 2648069 w 3462622"/>
                  <a:gd name="connsiteY131" fmla="*/ 796573 h 1367683"/>
                  <a:gd name="connsiteX132" fmla="*/ 2669597 w 3462622"/>
                  <a:gd name="connsiteY132" fmla="*/ 767237 h 1367683"/>
                  <a:gd name="connsiteX133" fmla="*/ 2702482 w 3462622"/>
                  <a:gd name="connsiteY133" fmla="*/ 711877 h 1367683"/>
                  <a:gd name="connsiteX134" fmla="*/ 2745777 w 3462622"/>
                  <a:gd name="connsiteY134" fmla="*/ 640665 h 1367683"/>
                  <a:gd name="connsiteX135" fmla="*/ 2770855 w 3462622"/>
                  <a:gd name="connsiteY135" fmla="*/ 609200 h 1367683"/>
                  <a:gd name="connsiteX136" fmla="*/ 2793330 w 3462622"/>
                  <a:gd name="connsiteY136" fmla="*/ 590273 h 1367683"/>
                  <a:gd name="connsiteX137" fmla="*/ 2815096 w 3462622"/>
                  <a:gd name="connsiteY137" fmla="*/ 580810 h 1367683"/>
                  <a:gd name="connsiteX138" fmla="*/ 2837571 w 3462622"/>
                  <a:gd name="connsiteY138" fmla="*/ 579627 h 1367683"/>
                  <a:gd name="connsiteX139" fmla="*/ 2862649 w 3462622"/>
                  <a:gd name="connsiteY139" fmla="*/ 587198 h 1367683"/>
                  <a:gd name="connsiteX140" fmla="*/ 2894588 w 3462622"/>
                  <a:gd name="connsiteY140" fmla="*/ 605888 h 1367683"/>
                  <a:gd name="connsiteX141" fmla="*/ 2990877 w 3462622"/>
                  <a:gd name="connsiteY141" fmla="*/ 668346 h 1367683"/>
                  <a:gd name="connsiteX142" fmla="*/ 3024471 w 3462622"/>
                  <a:gd name="connsiteY142" fmla="*/ 678045 h 1367683"/>
                  <a:gd name="connsiteX143" fmla="*/ 3059959 w 3462622"/>
                  <a:gd name="connsiteY143" fmla="*/ 679702 h 1367683"/>
                  <a:gd name="connsiteX144" fmla="*/ 3104200 w 3462622"/>
                  <a:gd name="connsiteY144" fmla="*/ 672604 h 1367683"/>
                  <a:gd name="connsiteX145" fmla="*/ 3239998 w 3462622"/>
                  <a:gd name="connsiteY145" fmla="*/ 645397 h 1367683"/>
                  <a:gd name="connsiteX146" fmla="*/ 3304112 w 3462622"/>
                  <a:gd name="connsiteY146" fmla="*/ 645634 h 1367683"/>
                  <a:gd name="connsiteX147" fmla="*/ 3462622 w 3462622"/>
                  <a:gd name="connsiteY147" fmla="*/ 654860 h 1367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3462622" h="1367683" extrusionOk="0">
                    <a:moveTo>
                      <a:pt x="0" y="654860"/>
                    </a:moveTo>
                    <a:lnTo>
                      <a:pt x="113323" y="648709"/>
                    </a:lnTo>
                    <a:lnTo>
                      <a:pt x="214580" y="644924"/>
                    </a:lnTo>
                    <a:lnTo>
                      <a:pt x="273489" y="652021"/>
                    </a:lnTo>
                    <a:lnTo>
                      <a:pt x="359132" y="672841"/>
                    </a:lnTo>
                    <a:lnTo>
                      <a:pt x="408578" y="679938"/>
                    </a:lnTo>
                    <a:lnTo>
                      <a:pt x="445012" y="676626"/>
                    </a:lnTo>
                    <a:lnTo>
                      <a:pt x="478607" y="665270"/>
                    </a:lnTo>
                    <a:lnTo>
                      <a:pt x="515987" y="643504"/>
                    </a:lnTo>
                    <a:lnTo>
                      <a:pt x="610146" y="582939"/>
                    </a:lnTo>
                    <a:lnTo>
                      <a:pt x="635224" y="579154"/>
                    </a:lnTo>
                    <a:lnTo>
                      <a:pt x="657936" y="584359"/>
                    </a:lnTo>
                    <a:lnTo>
                      <a:pt x="679465" y="597844"/>
                    </a:lnTo>
                    <a:lnTo>
                      <a:pt x="701940" y="621029"/>
                    </a:lnTo>
                    <a:lnTo>
                      <a:pt x="727018" y="656280"/>
                    </a:lnTo>
                    <a:lnTo>
                      <a:pt x="764398" y="719447"/>
                    </a:lnTo>
                    <a:lnTo>
                      <a:pt x="801542" y="780013"/>
                    </a:lnTo>
                    <a:lnTo>
                      <a:pt x="823071" y="805563"/>
                    </a:lnTo>
                    <a:lnTo>
                      <a:pt x="840578" y="817393"/>
                    </a:lnTo>
                    <a:lnTo>
                      <a:pt x="856902" y="819758"/>
                    </a:lnTo>
                    <a:lnTo>
                      <a:pt x="872516" y="813134"/>
                    </a:lnTo>
                    <a:lnTo>
                      <a:pt x="887185" y="798229"/>
                    </a:lnTo>
                    <a:lnTo>
                      <a:pt x="902799" y="773152"/>
                    </a:lnTo>
                    <a:lnTo>
                      <a:pt x="919360" y="737428"/>
                    </a:lnTo>
                    <a:lnTo>
                      <a:pt x="938286" y="684906"/>
                    </a:lnTo>
                    <a:lnTo>
                      <a:pt x="962654" y="606124"/>
                    </a:lnTo>
                    <a:lnTo>
                      <a:pt x="1017068" y="424429"/>
                    </a:lnTo>
                    <a:lnTo>
                      <a:pt x="1034339" y="380898"/>
                    </a:lnTo>
                    <a:lnTo>
                      <a:pt x="1049007" y="354401"/>
                    </a:lnTo>
                    <a:lnTo>
                      <a:pt x="1062019" y="340679"/>
                    </a:lnTo>
                    <a:lnTo>
                      <a:pt x="1074321" y="337367"/>
                    </a:lnTo>
                    <a:lnTo>
                      <a:pt x="1085441" y="342808"/>
                    </a:lnTo>
                    <a:lnTo>
                      <a:pt x="1096797" y="356766"/>
                    </a:lnTo>
                    <a:lnTo>
                      <a:pt x="1108862" y="381608"/>
                    </a:lnTo>
                    <a:lnTo>
                      <a:pt x="1121875" y="419224"/>
                    </a:lnTo>
                    <a:lnTo>
                      <a:pt x="1136543" y="474584"/>
                    </a:lnTo>
                    <a:lnTo>
                      <a:pt x="1153103" y="550291"/>
                    </a:lnTo>
                    <a:lnTo>
                      <a:pt x="1174632" y="666689"/>
                    </a:lnTo>
                    <a:lnTo>
                      <a:pt x="1236144" y="1008078"/>
                    </a:lnTo>
                    <a:lnTo>
                      <a:pt x="1251758" y="1072665"/>
                    </a:lnTo>
                    <a:lnTo>
                      <a:pt x="1264770" y="1113357"/>
                    </a:lnTo>
                    <a:lnTo>
                      <a:pt x="1275890" y="1137016"/>
                    </a:lnTo>
                    <a:lnTo>
                      <a:pt x="1286299" y="1148372"/>
                    </a:lnTo>
                    <a:lnTo>
                      <a:pt x="1295763" y="1149318"/>
                    </a:lnTo>
                    <a:lnTo>
                      <a:pt x="1305463" y="1141274"/>
                    </a:lnTo>
                    <a:lnTo>
                      <a:pt x="1314926" y="1123530"/>
                    </a:lnTo>
                    <a:lnTo>
                      <a:pt x="1325336" y="1093958"/>
                    </a:lnTo>
                    <a:lnTo>
                      <a:pt x="1336455" y="1049480"/>
                    </a:lnTo>
                    <a:lnTo>
                      <a:pt x="1349467" y="983710"/>
                    </a:lnTo>
                    <a:lnTo>
                      <a:pt x="1364135" y="892153"/>
                    </a:lnTo>
                    <a:lnTo>
                      <a:pt x="1383298" y="753042"/>
                    </a:lnTo>
                    <a:lnTo>
                      <a:pt x="1415237" y="492328"/>
                    </a:lnTo>
                    <a:lnTo>
                      <a:pt x="1442917" y="275619"/>
                    </a:lnTo>
                    <a:lnTo>
                      <a:pt x="1460188" y="161586"/>
                    </a:lnTo>
                    <a:lnTo>
                      <a:pt x="1474146" y="88955"/>
                    </a:lnTo>
                    <a:lnTo>
                      <a:pt x="1485502" y="44477"/>
                    </a:lnTo>
                    <a:lnTo>
                      <a:pt x="1495675" y="16561"/>
                    </a:lnTo>
                    <a:lnTo>
                      <a:pt x="1504429" y="3549"/>
                    </a:lnTo>
                    <a:lnTo>
                      <a:pt x="1513182" y="237"/>
                    </a:lnTo>
                    <a:lnTo>
                      <a:pt x="1520989" y="5441"/>
                    </a:lnTo>
                    <a:lnTo>
                      <a:pt x="1529506" y="21056"/>
                    </a:lnTo>
                    <a:lnTo>
                      <a:pt x="1538970" y="49209"/>
                    </a:lnTo>
                    <a:lnTo>
                      <a:pt x="1549379" y="93214"/>
                    </a:lnTo>
                    <a:lnTo>
                      <a:pt x="1561681" y="160640"/>
                    </a:lnTo>
                    <a:lnTo>
                      <a:pt x="1575403" y="256692"/>
                    </a:lnTo>
                    <a:lnTo>
                      <a:pt x="1591964" y="392490"/>
                    </a:lnTo>
                    <a:lnTo>
                      <a:pt x="1615149" y="612039"/>
                    </a:lnTo>
                    <a:lnTo>
                      <a:pt x="1659390" y="1029844"/>
                    </a:lnTo>
                    <a:lnTo>
                      <a:pt x="1676661" y="1165169"/>
                    </a:lnTo>
                    <a:lnTo>
                      <a:pt x="1690619" y="1252468"/>
                    </a:lnTo>
                    <a:lnTo>
                      <a:pt x="1702685" y="1309957"/>
                    </a:lnTo>
                    <a:lnTo>
                      <a:pt x="1713094" y="1344262"/>
                    </a:lnTo>
                    <a:lnTo>
                      <a:pt x="1721611" y="1361296"/>
                    </a:lnTo>
                    <a:lnTo>
                      <a:pt x="1729419" y="1367683"/>
                    </a:lnTo>
                    <a:lnTo>
                      <a:pt x="1737226" y="1365318"/>
                    </a:lnTo>
                    <a:lnTo>
                      <a:pt x="1745033" y="1354198"/>
                    </a:lnTo>
                    <a:lnTo>
                      <a:pt x="1753787" y="1331723"/>
                    </a:lnTo>
                    <a:lnTo>
                      <a:pt x="1763250" y="1295526"/>
                    </a:lnTo>
                    <a:lnTo>
                      <a:pt x="1774606" y="1237800"/>
                    </a:lnTo>
                    <a:lnTo>
                      <a:pt x="1787618" y="1152867"/>
                    </a:lnTo>
                    <a:lnTo>
                      <a:pt x="1802996" y="1029844"/>
                    </a:lnTo>
                    <a:lnTo>
                      <a:pt x="1823815" y="840341"/>
                    </a:lnTo>
                    <a:lnTo>
                      <a:pt x="1881068" y="304245"/>
                    </a:lnTo>
                    <a:lnTo>
                      <a:pt x="1897392" y="182878"/>
                    </a:lnTo>
                    <a:lnTo>
                      <a:pt x="1911350" y="101730"/>
                    </a:lnTo>
                    <a:lnTo>
                      <a:pt x="1922470" y="52521"/>
                    </a:lnTo>
                    <a:lnTo>
                      <a:pt x="1932880" y="21056"/>
                    </a:lnTo>
                    <a:lnTo>
                      <a:pt x="1941633" y="5441"/>
                    </a:lnTo>
                    <a:lnTo>
                      <a:pt x="1950150" y="0"/>
                    </a:lnTo>
                    <a:lnTo>
                      <a:pt x="1957957" y="3549"/>
                    </a:lnTo>
                    <a:lnTo>
                      <a:pt x="1966711" y="16561"/>
                    </a:lnTo>
                    <a:lnTo>
                      <a:pt x="1976174" y="41639"/>
                    </a:lnTo>
                    <a:lnTo>
                      <a:pt x="1986584" y="81148"/>
                    </a:lnTo>
                    <a:lnTo>
                      <a:pt x="1998649" y="141713"/>
                    </a:lnTo>
                    <a:lnTo>
                      <a:pt x="2013554" y="233270"/>
                    </a:lnTo>
                    <a:lnTo>
                      <a:pt x="2031534" y="366703"/>
                    </a:lnTo>
                    <a:lnTo>
                      <a:pt x="2065366" y="642322"/>
                    </a:lnTo>
                    <a:lnTo>
                      <a:pt x="2092336" y="850041"/>
                    </a:lnTo>
                    <a:lnTo>
                      <a:pt x="2109607" y="963601"/>
                    </a:lnTo>
                    <a:lnTo>
                      <a:pt x="2124275" y="1041436"/>
                    </a:lnTo>
                    <a:lnTo>
                      <a:pt x="2137287" y="1093958"/>
                    </a:lnTo>
                    <a:lnTo>
                      <a:pt x="2148406" y="1125660"/>
                    </a:lnTo>
                    <a:lnTo>
                      <a:pt x="2158816" y="1143403"/>
                    </a:lnTo>
                    <a:lnTo>
                      <a:pt x="2168516" y="1149791"/>
                    </a:lnTo>
                    <a:lnTo>
                      <a:pt x="2177979" y="1147189"/>
                    </a:lnTo>
                    <a:lnTo>
                      <a:pt x="2187442" y="1135596"/>
                    </a:lnTo>
                    <a:lnTo>
                      <a:pt x="2197852" y="1113357"/>
                    </a:lnTo>
                    <a:lnTo>
                      <a:pt x="2209918" y="1075977"/>
                    </a:lnTo>
                    <a:lnTo>
                      <a:pt x="2223876" y="1019907"/>
                    </a:lnTo>
                    <a:lnTo>
                      <a:pt x="2241147" y="934737"/>
                    </a:lnTo>
                    <a:lnTo>
                      <a:pt x="2266224" y="792788"/>
                    </a:lnTo>
                    <a:lnTo>
                      <a:pt x="2305970" y="567798"/>
                    </a:lnTo>
                    <a:lnTo>
                      <a:pt x="2325133" y="478133"/>
                    </a:lnTo>
                    <a:lnTo>
                      <a:pt x="2340748" y="419224"/>
                    </a:lnTo>
                    <a:lnTo>
                      <a:pt x="2354470" y="379478"/>
                    </a:lnTo>
                    <a:lnTo>
                      <a:pt x="2366535" y="355347"/>
                    </a:lnTo>
                    <a:lnTo>
                      <a:pt x="2378838" y="341389"/>
                    </a:lnTo>
                    <a:lnTo>
                      <a:pt x="2389957" y="337130"/>
                    </a:lnTo>
                    <a:lnTo>
                      <a:pt x="2401313" y="341389"/>
                    </a:lnTo>
                    <a:lnTo>
                      <a:pt x="2413379" y="354401"/>
                    </a:lnTo>
                    <a:lnTo>
                      <a:pt x="2427337" y="379005"/>
                    </a:lnTo>
                    <a:lnTo>
                      <a:pt x="2442715" y="417332"/>
                    </a:lnTo>
                    <a:lnTo>
                      <a:pt x="2462825" y="477897"/>
                    </a:lnTo>
                    <a:lnTo>
                      <a:pt x="2501624" y="612039"/>
                    </a:lnTo>
                    <a:lnTo>
                      <a:pt x="2529304" y="700284"/>
                    </a:lnTo>
                    <a:lnTo>
                      <a:pt x="2549177" y="751623"/>
                    </a:lnTo>
                    <a:lnTo>
                      <a:pt x="2566684" y="785454"/>
                    </a:lnTo>
                    <a:lnTo>
                      <a:pt x="2582299" y="806273"/>
                    </a:lnTo>
                    <a:lnTo>
                      <a:pt x="2597677" y="817629"/>
                    </a:lnTo>
                    <a:lnTo>
                      <a:pt x="2613291" y="819758"/>
                    </a:lnTo>
                    <a:lnTo>
                      <a:pt x="2629852" y="813134"/>
                    </a:lnTo>
                    <a:lnTo>
                      <a:pt x="2648069" y="796573"/>
                    </a:lnTo>
                    <a:lnTo>
                      <a:pt x="2669597" y="767237"/>
                    </a:lnTo>
                    <a:lnTo>
                      <a:pt x="2702482" y="711877"/>
                    </a:lnTo>
                    <a:lnTo>
                      <a:pt x="2745777" y="640665"/>
                    </a:lnTo>
                    <a:lnTo>
                      <a:pt x="2770855" y="609200"/>
                    </a:lnTo>
                    <a:lnTo>
                      <a:pt x="2793330" y="590273"/>
                    </a:lnTo>
                    <a:lnTo>
                      <a:pt x="2815096" y="580810"/>
                    </a:lnTo>
                    <a:lnTo>
                      <a:pt x="2837571" y="579627"/>
                    </a:lnTo>
                    <a:lnTo>
                      <a:pt x="2862649" y="587198"/>
                    </a:lnTo>
                    <a:lnTo>
                      <a:pt x="2894588" y="605888"/>
                    </a:lnTo>
                    <a:lnTo>
                      <a:pt x="2990877" y="668346"/>
                    </a:lnTo>
                    <a:lnTo>
                      <a:pt x="3024471" y="678045"/>
                    </a:lnTo>
                    <a:lnTo>
                      <a:pt x="3059959" y="679702"/>
                    </a:lnTo>
                    <a:lnTo>
                      <a:pt x="3104200" y="672604"/>
                    </a:lnTo>
                    <a:lnTo>
                      <a:pt x="3239998" y="645397"/>
                    </a:lnTo>
                    <a:lnTo>
                      <a:pt x="3304112" y="645634"/>
                    </a:lnTo>
                    <a:lnTo>
                      <a:pt x="3462622" y="654860"/>
                    </a:lnTo>
                  </a:path>
                </a:pathLst>
              </a:custGeom>
              <a:gradFill>
                <a:gsLst>
                  <a:gs pos="0">
                    <a:srgbClr val="662D91"/>
                  </a:gs>
                  <a:gs pos="50000">
                    <a:srgbClr val="E9EDF2"/>
                  </a:gs>
                  <a:gs pos="100000">
                    <a:srgbClr val="662D91"/>
                  </a:gs>
                </a:gsLst>
                <a:lin ang="5400000" scaled="1"/>
              </a:gradFill>
              <a:ln w="2365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  <p:sp>
            <p:nvSpPr>
              <p:cNvPr id="36" name="Freeform: Shape 518"/>
              <p:cNvSpPr/>
              <p:nvPr/>
            </p:nvSpPr>
            <p:spPr bwMode="auto">
              <a:xfrm>
                <a:off x="474860" y="1313383"/>
                <a:ext cx="3462622" cy="1367683"/>
              </a:xfrm>
              <a:custGeom>
                <a:avLst/>
                <a:gdLst>
                  <a:gd name="connsiteX0" fmla="*/ 0 w 3462622"/>
                  <a:gd name="connsiteY0" fmla="*/ 654860 h 1367683"/>
                  <a:gd name="connsiteX1" fmla="*/ 113323 w 3462622"/>
                  <a:gd name="connsiteY1" fmla="*/ 648709 h 1367683"/>
                  <a:gd name="connsiteX2" fmla="*/ 214580 w 3462622"/>
                  <a:gd name="connsiteY2" fmla="*/ 644924 h 1367683"/>
                  <a:gd name="connsiteX3" fmla="*/ 273489 w 3462622"/>
                  <a:gd name="connsiteY3" fmla="*/ 652021 h 1367683"/>
                  <a:gd name="connsiteX4" fmla="*/ 359132 w 3462622"/>
                  <a:gd name="connsiteY4" fmla="*/ 672841 h 1367683"/>
                  <a:gd name="connsiteX5" fmla="*/ 408578 w 3462622"/>
                  <a:gd name="connsiteY5" fmla="*/ 679938 h 1367683"/>
                  <a:gd name="connsiteX6" fmla="*/ 445012 w 3462622"/>
                  <a:gd name="connsiteY6" fmla="*/ 676626 h 1367683"/>
                  <a:gd name="connsiteX7" fmla="*/ 478607 w 3462622"/>
                  <a:gd name="connsiteY7" fmla="*/ 665270 h 1367683"/>
                  <a:gd name="connsiteX8" fmla="*/ 515987 w 3462622"/>
                  <a:gd name="connsiteY8" fmla="*/ 643504 h 1367683"/>
                  <a:gd name="connsiteX9" fmla="*/ 610146 w 3462622"/>
                  <a:gd name="connsiteY9" fmla="*/ 582939 h 1367683"/>
                  <a:gd name="connsiteX10" fmla="*/ 635224 w 3462622"/>
                  <a:gd name="connsiteY10" fmla="*/ 579154 h 1367683"/>
                  <a:gd name="connsiteX11" fmla="*/ 657936 w 3462622"/>
                  <a:gd name="connsiteY11" fmla="*/ 584359 h 1367683"/>
                  <a:gd name="connsiteX12" fmla="*/ 679465 w 3462622"/>
                  <a:gd name="connsiteY12" fmla="*/ 597844 h 1367683"/>
                  <a:gd name="connsiteX13" fmla="*/ 701940 w 3462622"/>
                  <a:gd name="connsiteY13" fmla="*/ 621029 h 1367683"/>
                  <a:gd name="connsiteX14" fmla="*/ 727018 w 3462622"/>
                  <a:gd name="connsiteY14" fmla="*/ 656280 h 1367683"/>
                  <a:gd name="connsiteX15" fmla="*/ 764398 w 3462622"/>
                  <a:gd name="connsiteY15" fmla="*/ 719447 h 1367683"/>
                  <a:gd name="connsiteX16" fmla="*/ 801542 w 3462622"/>
                  <a:gd name="connsiteY16" fmla="*/ 780013 h 1367683"/>
                  <a:gd name="connsiteX17" fmla="*/ 823071 w 3462622"/>
                  <a:gd name="connsiteY17" fmla="*/ 805563 h 1367683"/>
                  <a:gd name="connsiteX18" fmla="*/ 840578 w 3462622"/>
                  <a:gd name="connsiteY18" fmla="*/ 817393 h 1367683"/>
                  <a:gd name="connsiteX19" fmla="*/ 856902 w 3462622"/>
                  <a:gd name="connsiteY19" fmla="*/ 819758 h 1367683"/>
                  <a:gd name="connsiteX20" fmla="*/ 872516 w 3462622"/>
                  <a:gd name="connsiteY20" fmla="*/ 813134 h 1367683"/>
                  <a:gd name="connsiteX21" fmla="*/ 887185 w 3462622"/>
                  <a:gd name="connsiteY21" fmla="*/ 798229 h 1367683"/>
                  <a:gd name="connsiteX22" fmla="*/ 902799 w 3462622"/>
                  <a:gd name="connsiteY22" fmla="*/ 773152 h 1367683"/>
                  <a:gd name="connsiteX23" fmla="*/ 919360 w 3462622"/>
                  <a:gd name="connsiteY23" fmla="*/ 737428 h 1367683"/>
                  <a:gd name="connsiteX24" fmla="*/ 938286 w 3462622"/>
                  <a:gd name="connsiteY24" fmla="*/ 684906 h 1367683"/>
                  <a:gd name="connsiteX25" fmla="*/ 962654 w 3462622"/>
                  <a:gd name="connsiteY25" fmla="*/ 606124 h 1367683"/>
                  <a:gd name="connsiteX26" fmla="*/ 1017068 w 3462622"/>
                  <a:gd name="connsiteY26" fmla="*/ 424429 h 1367683"/>
                  <a:gd name="connsiteX27" fmla="*/ 1034339 w 3462622"/>
                  <a:gd name="connsiteY27" fmla="*/ 380898 h 1367683"/>
                  <a:gd name="connsiteX28" fmla="*/ 1049007 w 3462622"/>
                  <a:gd name="connsiteY28" fmla="*/ 354401 h 1367683"/>
                  <a:gd name="connsiteX29" fmla="*/ 1062019 w 3462622"/>
                  <a:gd name="connsiteY29" fmla="*/ 340679 h 1367683"/>
                  <a:gd name="connsiteX30" fmla="*/ 1074321 w 3462622"/>
                  <a:gd name="connsiteY30" fmla="*/ 337367 h 1367683"/>
                  <a:gd name="connsiteX31" fmla="*/ 1085441 w 3462622"/>
                  <a:gd name="connsiteY31" fmla="*/ 342808 h 1367683"/>
                  <a:gd name="connsiteX32" fmla="*/ 1096797 w 3462622"/>
                  <a:gd name="connsiteY32" fmla="*/ 356766 h 1367683"/>
                  <a:gd name="connsiteX33" fmla="*/ 1108862 w 3462622"/>
                  <a:gd name="connsiteY33" fmla="*/ 381608 h 1367683"/>
                  <a:gd name="connsiteX34" fmla="*/ 1121875 w 3462622"/>
                  <a:gd name="connsiteY34" fmla="*/ 419224 h 1367683"/>
                  <a:gd name="connsiteX35" fmla="*/ 1136543 w 3462622"/>
                  <a:gd name="connsiteY35" fmla="*/ 474584 h 1367683"/>
                  <a:gd name="connsiteX36" fmla="*/ 1153103 w 3462622"/>
                  <a:gd name="connsiteY36" fmla="*/ 550291 h 1367683"/>
                  <a:gd name="connsiteX37" fmla="*/ 1174632 w 3462622"/>
                  <a:gd name="connsiteY37" fmla="*/ 666689 h 1367683"/>
                  <a:gd name="connsiteX38" fmla="*/ 1236144 w 3462622"/>
                  <a:gd name="connsiteY38" fmla="*/ 1008078 h 1367683"/>
                  <a:gd name="connsiteX39" fmla="*/ 1251758 w 3462622"/>
                  <a:gd name="connsiteY39" fmla="*/ 1072665 h 1367683"/>
                  <a:gd name="connsiteX40" fmla="*/ 1264770 w 3462622"/>
                  <a:gd name="connsiteY40" fmla="*/ 1113357 h 1367683"/>
                  <a:gd name="connsiteX41" fmla="*/ 1275890 w 3462622"/>
                  <a:gd name="connsiteY41" fmla="*/ 1137016 h 1367683"/>
                  <a:gd name="connsiteX42" fmla="*/ 1286299 w 3462622"/>
                  <a:gd name="connsiteY42" fmla="*/ 1148372 h 1367683"/>
                  <a:gd name="connsiteX43" fmla="*/ 1295763 w 3462622"/>
                  <a:gd name="connsiteY43" fmla="*/ 1149318 h 1367683"/>
                  <a:gd name="connsiteX44" fmla="*/ 1305463 w 3462622"/>
                  <a:gd name="connsiteY44" fmla="*/ 1141274 h 1367683"/>
                  <a:gd name="connsiteX45" fmla="*/ 1314926 w 3462622"/>
                  <a:gd name="connsiteY45" fmla="*/ 1123530 h 1367683"/>
                  <a:gd name="connsiteX46" fmla="*/ 1325336 w 3462622"/>
                  <a:gd name="connsiteY46" fmla="*/ 1093958 h 1367683"/>
                  <a:gd name="connsiteX47" fmla="*/ 1336455 w 3462622"/>
                  <a:gd name="connsiteY47" fmla="*/ 1049480 h 1367683"/>
                  <a:gd name="connsiteX48" fmla="*/ 1349467 w 3462622"/>
                  <a:gd name="connsiteY48" fmla="*/ 983710 h 1367683"/>
                  <a:gd name="connsiteX49" fmla="*/ 1364135 w 3462622"/>
                  <a:gd name="connsiteY49" fmla="*/ 892153 h 1367683"/>
                  <a:gd name="connsiteX50" fmla="*/ 1383298 w 3462622"/>
                  <a:gd name="connsiteY50" fmla="*/ 753042 h 1367683"/>
                  <a:gd name="connsiteX51" fmla="*/ 1415237 w 3462622"/>
                  <a:gd name="connsiteY51" fmla="*/ 492328 h 1367683"/>
                  <a:gd name="connsiteX52" fmla="*/ 1442917 w 3462622"/>
                  <a:gd name="connsiteY52" fmla="*/ 275619 h 1367683"/>
                  <a:gd name="connsiteX53" fmla="*/ 1460188 w 3462622"/>
                  <a:gd name="connsiteY53" fmla="*/ 161586 h 1367683"/>
                  <a:gd name="connsiteX54" fmla="*/ 1474146 w 3462622"/>
                  <a:gd name="connsiteY54" fmla="*/ 88955 h 1367683"/>
                  <a:gd name="connsiteX55" fmla="*/ 1485502 w 3462622"/>
                  <a:gd name="connsiteY55" fmla="*/ 44477 h 1367683"/>
                  <a:gd name="connsiteX56" fmla="*/ 1495675 w 3462622"/>
                  <a:gd name="connsiteY56" fmla="*/ 16561 h 1367683"/>
                  <a:gd name="connsiteX57" fmla="*/ 1504429 w 3462622"/>
                  <a:gd name="connsiteY57" fmla="*/ 3549 h 1367683"/>
                  <a:gd name="connsiteX58" fmla="*/ 1513182 w 3462622"/>
                  <a:gd name="connsiteY58" fmla="*/ 237 h 1367683"/>
                  <a:gd name="connsiteX59" fmla="*/ 1520989 w 3462622"/>
                  <a:gd name="connsiteY59" fmla="*/ 5441 h 1367683"/>
                  <a:gd name="connsiteX60" fmla="*/ 1529506 w 3462622"/>
                  <a:gd name="connsiteY60" fmla="*/ 21056 h 1367683"/>
                  <a:gd name="connsiteX61" fmla="*/ 1538970 w 3462622"/>
                  <a:gd name="connsiteY61" fmla="*/ 49209 h 1367683"/>
                  <a:gd name="connsiteX62" fmla="*/ 1549379 w 3462622"/>
                  <a:gd name="connsiteY62" fmla="*/ 93214 h 1367683"/>
                  <a:gd name="connsiteX63" fmla="*/ 1561681 w 3462622"/>
                  <a:gd name="connsiteY63" fmla="*/ 160640 h 1367683"/>
                  <a:gd name="connsiteX64" fmla="*/ 1575403 w 3462622"/>
                  <a:gd name="connsiteY64" fmla="*/ 256692 h 1367683"/>
                  <a:gd name="connsiteX65" fmla="*/ 1591964 w 3462622"/>
                  <a:gd name="connsiteY65" fmla="*/ 392490 h 1367683"/>
                  <a:gd name="connsiteX66" fmla="*/ 1615149 w 3462622"/>
                  <a:gd name="connsiteY66" fmla="*/ 612039 h 1367683"/>
                  <a:gd name="connsiteX67" fmla="*/ 1659390 w 3462622"/>
                  <a:gd name="connsiteY67" fmla="*/ 1029844 h 1367683"/>
                  <a:gd name="connsiteX68" fmla="*/ 1676661 w 3462622"/>
                  <a:gd name="connsiteY68" fmla="*/ 1165169 h 1367683"/>
                  <a:gd name="connsiteX69" fmla="*/ 1690619 w 3462622"/>
                  <a:gd name="connsiteY69" fmla="*/ 1252468 h 1367683"/>
                  <a:gd name="connsiteX70" fmla="*/ 1702685 w 3462622"/>
                  <a:gd name="connsiteY70" fmla="*/ 1309957 h 1367683"/>
                  <a:gd name="connsiteX71" fmla="*/ 1713094 w 3462622"/>
                  <a:gd name="connsiteY71" fmla="*/ 1344262 h 1367683"/>
                  <a:gd name="connsiteX72" fmla="*/ 1721611 w 3462622"/>
                  <a:gd name="connsiteY72" fmla="*/ 1361296 h 1367683"/>
                  <a:gd name="connsiteX73" fmla="*/ 1729419 w 3462622"/>
                  <a:gd name="connsiteY73" fmla="*/ 1367683 h 1367683"/>
                  <a:gd name="connsiteX74" fmla="*/ 1737226 w 3462622"/>
                  <a:gd name="connsiteY74" fmla="*/ 1365318 h 1367683"/>
                  <a:gd name="connsiteX75" fmla="*/ 1745033 w 3462622"/>
                  <a:gd name="connsiteY75" fmla="*/ 1354198 h 1367683"/>
                  <a:gd name="connsiteX76" fmla="*/ 1753787 w 3462622"/>
                  <a:gd name="connsiteY76" fmla="*/ 1331723 h 1367683"/>
                  <a:gd name="connsiteX77" fmla="*/ 1763250 w 3462622"/>
                  <a:gd name="connsiteY77" fmla="*/ 1295526 h 1367683"/>
                  <a:gd name="connsiteX78" fmla="*/ 1774606 w 3462622"/>
                  <a:gd name="connsiteY78" fmla="*/ 1237800 h 1367683"/>
                  <a:gd name="connsiteX79" fmla="*/ 1787618 w 3462622"/>
                  <a:gd name="connsiteY79" fmla="*/ 1152867 h 1367683"/>
                  <a:gd name="connsiteX80" fmla="*/ 1802996 w 3462622"/>
                  <a:gd name="connsiteY80" fmla="*/ 1029844 h 1367683"/>
                  <a:gd name="connsiteX81" fmla="*/ 1823815 w 3462622"/>
                  <a:gd name="connsiteY81" fmla="*/ 840341 h 1367683"/>
                  <a:gd name="connsiteX82" fmla="*/ 1881068 w 3462622"/>
                  <a:gd name="connsiteY82" fmla="*/ 304245 h 1367683"/>
                  <a:gd name="connsiteX83" fmla="*/ 1897392 w 3462622"/>
                  <a:gd name="connsiteY83" fmla="*/ 182878 h 1367683"/>
                  <a:gd name="connsiteX84" fmla="*/ 1911350 w 3462622"/>
                  <a:gd name="connsiteY84" fmla="*/ 101730 h 1367683"/>
                  <a:gd name="connsiteX85" fmla="*/ 1922470 w 3462622"/>
                  <a:gd name="connsiteY85" fmla="*/ 52521 h 1367683"/>
                  <a:gd name="connsiteX86" fmla="*/ 1932880 w 3462622"/>
                  <a:gd name="connsiteY86" fmla="*/ 21056 h 1367683"/>
                  <a:gd name="connsiteX87" fmla="*/ 1941633 w 3462622"/>
                  <a:gd name="connsiteY87" fmla="*/ 5441 h 1367683"/>
                  <a:gd name="connsiteX88" fmla="*/ 1950150 w 3462622"/>
                  <a:gd name="connsiteY88" fmla="*/ 0 h 1367683"/>
                  <a:gd name="connsiteX89" fmla="*/ 1957957 w 3462622"/>
                  <a:gd name="connsiteY89" fmla="*/ 3549 h 1367683"/>
                  <a:gd name="connsiteX90" fmla="*/ 1966711 w 3462622"/>
                  <a:gd name="connsiteY90" fmla="*/ 16561 h 1367683"/>
                  <a:gd name="connsiteX91" fmla="*/ 1976174 w 3462622"/>
                  <a:gd name="connsiteY91" fmla="*/ 41639 h 1367683"/>
                  <a:gd name="connsiteX92" fmla="*/ 1986584 w 3462622"/>
                  <a:gd name="connsiteY92" fmla="*/ 81148 h 1367683"/>
                  <a:gd name="connsiteX93" fmla="*/ 1998649 w 3462622"/>
                  <a:gd name="connsiteY93" fmla="*/ 141713 h 1367683"/>
                  <a:gd name="connsiteX94" fmla="*/ 2013554 w 3462622"/>
                  <a:gd name="connsiteY94" fmla="*/ 233270 h 1367683"/>
                  <a:gd name="connsiteX95" fmla="*/ 2031534 w 3462622"/>
                  <a:gd name="connsiteY95" fmla="*/ 366703 h 1367683"/>
                  <a:gd name="connsiteX96" fmla="*/ 2065366 w 3462622"/>
                  <a:gd name="connsiteY96" fmla="*/ 642322 h 1367683"/>
                  <a:gd name="connsiteX97" fmla="*/ 2092336 w 3462622"/>
                  <a:gd name="connsiteY97" fmla="*/ 850041 h 1367683"/>
                  <a:gd name="connsiteX98" fmla="*/ 2109607 w 3462622"/>
                  <a:gd name="connsiteY98" fmla="*/ 963601 h 1367683"/>
                  <a:gd name="connsiteX99" fmla="*/ 2124275 w 3462622"/>
                  <a:gd name="connsiteY99" fmla="*/ 1041436 h 1367683"/>
                  <a:gd name="connsiteX100" fmla="*/ 2137287 w 3462622"/>
                  <a:gd name="connsiteY100" fmla="*/ 1093958 h 1367683"/>
                  <a:gd name="connsiteX101" fmla="*/ 2148406 w 3462622"/>
                  <a:gd name="connsiteY101" fmla="*/ 1125660 h 1367683"/>
                  <a:gd name="connsiteX102" fmla="*/ 2158816 w 3462622"/>
                  <a:gd name="connsiteY102" fmla="*/ 1143403 h 1367683"/>
                  <a:gd name="connsiteX103" fmla="*/ 2168516 w 3462622"/>
                  <a:gd name="connsiteY103" fmla="*/ 1149791 h 1367683"/>
                  <a:gd name="connsiteX104" fmla="*/ 2177979 w 3462622"/>
                  <a:gd name="connsiteY104" fmla="*/ 1147189 h 1367683"/>
                  <a:gd name="connsiteX105" fmla="*/ 2187442 w 3462622"/>
                  <a:gd name="connsiteY105" fmla="*/ 1135596 h 1367683"/>
                  <a:gd name="connsiteX106" fmla="*/ 2197852 w 3462622"/>
                  <a:gd name="connsiteY106" fmla="*/ 1113357 h 1367683"/>
                  <a:gd name="connsiteX107" fmla="*/ 2209918 w 3462622"/>
                  <a:gd name="connsiteY107" fmla="*/ 1075977 h 1367683"/>
                  <a:gd name="connsiteX108" fmla="*/ 2223876 w 3462622"/>
                  <a:gd name="connsiteY108" fmla="*/ 1019907 h 1367683"/>
                  <a:gd name="connsiteX109" fmla="*/ 2241147 w 3462622"/>
                  <a:gd name="connsiteY109" fmla="*/ 934737 h 1367683"/>
                  <a:gd name="connsiteX110" fmla="*/ 2266224 w 3462622"/>
                  <a:gd name="connsiteY110" fmla="*/ 792788 h 1367683"/>
                  <a:gd name="connsiteX111" fmla="*/ 2305970 w 3462622"/>
                  <a:gd name="connsiteY111" fmla="*/ 567798 h 1367683"/>
                  <a:gd name="connsiteX112" fmla="*/ 2325133 w 3462622"/>
                  <a:gd name="connsiteY112" fmla="*/ 478133 h 1367683"/>
                  <a:gd name="connsiteX113" fmla="*/ 2340748 w 3462622"/>
                  <a:gd name="connsiteY113" fmla="*/ 419224 h 1367683"/>
                  <a:gd name="connsiteX114" fmla="*/ 2354470 w 3462622"/>
                  <a:gd name="connsiteY114" fmla="*/ 379478 h 1367683"/>
                  <a:gd name="connsiteX115" fmla="*/ 2366535 w 3462622"/>
                  <a:gd name="connsiteY115" fmla="*/ 355347 h 1367683"/>
                  <a:gd name="connsiteX116" fmla="*/ 2378838 w 3462622"/>
                  <a:gd name="connsiteY116" fmla="*/ 341389 h 1367683"/>
                  <a:gd name="connsiteX117" fmla="*/ 2389957 w 3462622"/>
                  <a:gd name="connsiteY117" fmla="*/ 337130 h 1367683"/>
                  <a:gd name="connsiteX118" fmla="*/ 2401313 w 3462622"/>
                  <a:gd name="connsiteY118" fmla="*/ 341389 h 1367683"/>
                  <a:gd name="connsiteX119" fmla="*/ 2413379 w 3462622"/>
                  <a:gd name="connsiteY119" fmla="*/ 354401 h 1367683"/>
                  <a:gd name="connsiteX120" fmla="*/ 2427337 w 3462622"/>
                  <a:gd name="connsiteY120" fmla="*/ 379005 h 1367683"/>
                  <a:gd name="connsiteX121" fmla="*/ 2442715 w 3462622"/>
                  <a:gd name="connsiteY121" fmla="*/ 417332 h 1367683"/>
                  <a:gd name="connsiteX122" fmla="*/ 2462825 w 3462622"/>
                  <a:gd name="connsiteY122" fmla="*/ 477897 h 1367683"/>
                  <a:gd name="connsiteX123" fmla="*/ 2501624 w 3462622"/>
                  <a:gd name="connsiteY123" fmla="*/ 612039 h 1367683"/>
                  <a:gd name="connsiteX124" fmla="*/ 2529304 w 3462622"/>
                  <a:gd name="connsiteY124" fmla="*/ 700284 h 1367683"/>
                  <a:gd name="connsiteX125" fmla="*/ 2549177 w 3462622"/>
                  <a:gd name="connsiteY125" fmla="*/ 751623 h 1367683"/>
                  <a:gd name="connsiteX126" fmla="*/ 2566684 w 3462622"/>
                  <a:gd name="connsiteY126" fmla="*/ 785454 h 1367683"/>
                  <a:gd name="connsiteX127" fmla="*/ 2582299 w 3462622"/>
                  <a:gd name="connsiteY127" fmla="*/ 806273 h 1367683"/>
                  <a:gd name="connsiteX128" fmla="*/ 2597677 w 3462622"/>
                  <a:gd name="connsiteY128" fmla="*/ 817629 h 1367683"/>
                  <a:gd name="connsiteX129" fmla="*/ 2613291 w 3462622"/>
                  <a:gd name="connsiteY129" fmla="*/ 819758 h 1367683"/>
                  <a:gd name="connsiteX130" fmla="*/ 2629852 w 3462622"/>
                  <a:gd name="connsiteY130" fmla="*/ 813134 h 1367683"/>
                  <a:gd name="connsiteX131" fmla="*/ 2648069 w 3462622"/>
                  <a:gd name="connsiteY131" fmla="*/ 796573 h 1367683"/>
                  <a:gd name="connsiteX132" fmla="*/ 2669597 w 3462622"/>
                  <a:gd name="connsiteY132" fmla="*/ 767237 h 1367683"/>
                  <a:gd name="connsiteX133" fmla="*/ 2702482 w 3462622"/>
                  <a:gd name="connsiteY133" fmla="*/ 711877 h 1367683"/>
                  <a:gd name="connsiteX134" fmla="*/ 2745777 w 3462622"/>
                  <a:gd name="connsiteY134" fmla="*/ 640665 h 1367683"/>
                  <a:gd name="connsiteX135" fmla="*/ 2770855 w 3462622"/>
                  <a:gd name="connsiteY135" fmla="*/ 609200 h 1367683"/>
                  <a:gd name="connsiteX136" fmla="*/ 2793330 w 3462622"/>
                  <a:gd name="connsiteY136" fmla="*/ 590273 h 1367683"/>
                  <a:gd name="connsiteX137" fmla="*/ 2815096 w 3462622"/>
                  <a:gd name="connsiteY137" fmla="*/ 580810 h 1367683"/>
                  <a:gd name="connsiteX138" fmla="*/ 2837571 w 3462622"/>
                  <a:gd name="connsiteY138" fmla="*/ 579627 h 1367683"/>
                  <a:gd name="connsiteX139" fmla="*/ 2862649 w 3462622"/>
                  <a:gd name="connsiteY139" fmla="*/ 587198 h 1367683"/>
                  <a:gd name="connsiteX140" fmla="*/ 2894588 w 3462622"/>
                  <a:gd name="connsiteY140" fmla="*/ 605888 h 1367683"/>
                  <a:gd name="connsiteX141" fmla="*/ 2990877 w 3462622"/>
                  <a:gd name="connsiteY141" fmla="*/ 668346 h 1367683"/>
                  <a:gd name="connsiteX142" fmla="*/ 3024471 w 3462622"/>
                  <a:gd name="connsiteY142" fmla="*/ 678045 h 1367683"/>
                  <a:gd name="connsiteX143" fmla="*/ 3059959 w 3462622"/>
                  <a:gd name="connsiteY143" fmla="*/ 679702 h 1367683"/>
                  <a:gd name="connsiteX144" fmla="*/ 3104200 w 3462622"/>
                  <a:gd name="connsiteY144" fmla="*/ 672604 h 1367683"/>
                  <a:gd name="connsiteX145" fmla="*/ 3239998 w 3462622"/>
                  <a:gd name="connsiteY145" fmla="*/ 645397 h 1367683"/>
                  <a:gd name="connsiteX146" fmla="*/ 3304112 w 3462622"/>
                  <a:gd name="connsiteY146" fmla="*/ 645634 h 1367683"/>
                  <a:gd name="connsiteX147" fmla="*/ 3462622 w 3462622"/>
                  <a:gd name="connsiteY147" fmla="*/ 654860 h 1367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3462622" h="1367683" extrusionOk="0">
                    <a:moveTo>
                      <a:pt x="0" y="654860"/>
                    </a:moveTo>
                    <a:lnTo>
                      <a:pt x="113323" y="648709"/>
                    </a:lnTo>
                    <a:lnTo>
                      <a:pt x="214580" y="644924"/>
                    </a:lnTo>
                    <a:lnTo>
                      <a:pt x="273489" y="652021"/>
                    </a:lnTo>
                    <a:lnTo>
                      <a:pt x="359132" y="672841"/>
                    </a:lnTo>
                    <a:lnTo>
                      <a:pt x="408578" y="679938"/>
                    </a:lnTo>
                    <a:lnTo>
                      <a:pt x="445012" y="676626"/>
                    </a:lnTo>
                    <a:lnTo>
                      <a:pt x="478607" y="665270"/>
                    </a:lnTo>
                    <a:lnTo>
                      <a:pt x="515987" y="643504"/>
                    </a:lnTo>
                    <a:lnTo>
                      <a:pt x="610146" y="582939"/>
                    </a:lnTo>
                    <a:lnTo>
                      <a:pt x="635224" y="579154"/>
                    </a:lnTo>
                    <a:lnTo>
                      <a:pt x="657936" y="584359"/>
                    </a:lnTo>
                    <a:lnTo>
                      <a:pt x="679465" y="597844"/>
                    </a:lnTo>
                    <a:lnTo>
                      <a:pt x="701940" y="621029"/>
                    </a:lnTo>
                    <a:lnTo>
                      <a:pt x="727018" y="656280"/>
                    </a:lnTo>
                    <a:lnTo>
                      <a:pt x="764398" y="719447"/>
                    </a:lnTo>
                    <a:lnTo>
                      <a:pt x="801542" y="780013"/>
                    </a:lnTo>
                    <a:lnTo>
                      <a:pt x="823071" y="805563"/>
                    </a:lnTo>
                    <a:lnTo>
                      <a:pt x="840578" y="817393"/>
                    </a:lnTo>
                    <a:lnTo>
                      <a:pt x="856902" y="819758"/>
                    </a:lnTo>
                    <a:lnTo>
                      <a:pt x="872516" y="813134"/>
                    </a:lnTo>
                    <a:lnTo>
                      <a:pt x="887185" y="798229"/>
                    </a:lnTo>
                    <a:lnTo>
                      <a:pt x="902799" y="773152"/>
                    </a:lnTo>
                    <a:lnTo>
                      <a:pt x="919360" y="737428"/>
                    </a:lnTo>
                    <a:lnTo>
                      <a:pt x="938286" y="684906"/>
                    </a:lnTo>
                    <a:lnTo>
                      <a:pt x="962654" y="606124"/>
                    </a:lnTo>
                    <a:lnTo>
                      <a:pt x="1017068" y="424429"/>
                    </a:lnTo>
                    <a:lnTo>
                      <a:pt x="1034339" y="380898"/>
                    </a:lnTo>
                    <a:lnTo>
                      <a:pt x="1049007" y="354401"/>
                    </a:lnTo>
                    <a:lnTo>
                      <a:pt x="1062019" y="340679"/>
                    </a:lnTo>
                    <a:lnTo>
                      <a:pt x="1074321" y="337367"/>
                    </a:lnTo>
                    <a:lnTo>
                      <a:pt x="1085441" y="342808"/>
                    </a:lnTo>
                    <a:lnTo>
                      <a:pt x="1096797" y="356766"/>
                    </a:lnTo>
                    <a:lnTo>
                      <a:pt x="1108862" y="381608"/>
                    </a:lnTo>
                    <a:lnTo>
                      <a:pt x="1121875" y="419224"/>
                    </a:lnTo>
                    <a:lnTo>
                      <a:pt x="1136543" y="474584"/>
                    </a:lnTo>
                    <a:lnTo>
                      <a:pt x="1153103" y="550291"/>
                    </a:lnTo>
                    <a:lnTo>
                      <a:pt x="1174632" y="666689"/>
                    </a:lnTo>
                    <a:lnTo>
                      <a:pt x="1236144" y="1008078"/>
                    </a:lnTo>
                    <a:lnTo>
                      <a:pt x="1251758" y="1072665"/>
                    </a:lnTo>
                    <a:lnTo>
                      <a:pt x="1264770" y="1113357"/>
                    </a:lnTo>
                    <a:lnTo>
                      <a:pt x="1275890" y="1137016"/>
                    </a:lnTo>
                    <a:lnTo>
                      <a:pt x="1286299" y="1148372"/>
                    </a:lnTo>
                    <a:lnTo>
                      <a:pt x="1295763" y="1149318"/>
                    </a:lnTo>
                    <a:lnTo>
                      <a:pt x="1305463" y="1141274"/>
                    </a:lnTo>
                    <a:lnTo>
                      <a:pt x="1314926" y="1123530"/>
                    </a:lnTo>
                    <a:lnTo>
                      <a:pt x="1325336" y="1093958"/>
                    </a:lnTo>
                    <a:lnTo>
                      <a:pt x="1336455" y="1049480"/>
                    </a:lnTo>
                    <a:lnTo>
                      <a:pt x="1349467" y="983710"/>
                    </a:lnTo>
                    <a:lnTo>
                      <a:pt x="1364135" y="892153"/>
                    </a:lnTo>
                    <a:lnTo>
                      <a:pt x="1383298" y="753042"/>
                    </a:lnTo>
                    <a:lnTo>
                      <a:pt x="1415237" y="492328"/>
                    </a:lnTo>
                    <a:lnTo>
                      <a:pt x="1442917" y="275619"/>
                    </a:lnTo>
                    <a:lnTo>
                      <a:pt x="1460188" y="161586"/>
                    </a:lnTo>
                    <a:lnTo>
                      <a:pt x="1474146" y="88955"/>
                    </a:lnTo>
                    <a:lnTo>
                      <a:pt x="1485502" y="44477"/>
                    </a:lnTo>
                    <a:lnTo>
                      <a:pt x="1495675" y="16561"/>
                    </a:lnTo>
                    <a:lnTo>
                      <a:pt x="1504429" y="3549"/>
                    </a:lnTo>
                    <a:lnTo>
                      <a:pt x="1513182" y="237"/>
                    </a:lnTo>
                    <a:lnTo>
                      <a:pt x="1520989" y="5441"/>
                    </a:lnTo>
                    <a:lnTo>
                      <a:pt x="1529506" y="21056"/>
                    </a:lnTo>
                    <a:lnTo>
                      <a:pt x="1538970" y="49209"/>
                    </a:lnTo>
                    <a:lnTo>
                      <a:pt x="1549379" y="93214"/>
                    </a:lnTo>
                    <a:lnTo>
                      <a:pt x="1561681" y="160640"/>
                    </a:lnTo>
                    <a:lnTo>
                      <a:pt x="1575403" y="256692"/>
                    </a:lnTo>
                    <a:lnTo>
                      <a:pt x="1591964" y="392490"/>
                    </a:lnTo>
                    <a:lnTo>
                      <a:pt x="1615149" y="612039"/>
                    </a:lnTo>
                    <a:lnTo>
                      <a:pt x="1659390" y="1029844"/>
                    </a:lnTo>
                    <a:lnTo>
                      <a:pt x="1676661" y="1165169"/>
                    </a:lnTo>
                    <a:lnTo>
                      <a:pt x="1690619" y="1252468"/>
                    </a:lnTo>
                    <a:lnTo>
                      <a:pt x="1702685" y="1309957"/>
                    </a:lnTo>
                    <a:lnTo>
                      <a:pt x="1713094" y="1344262"/>
                    </a:lnTo>
                    <a:lnTo>
                      <a:pt x="1721611" y="1361296"/>
                    </a:lnTo>
                    <a:lnTo>
                      <a:pt x="1729419" y="1367683"/>
                    </a:lnTo>
                    <a:lnTo>
                      <a:pt x="1737226" y="1365318"/>
                    </a:lnTo>
                    <a:lnTo>
                      <a:pt x="1745033" y="1354198"/>
                    </a:lnTo>
                    <a:lnTo>
                      <a:pt x="1753787" y="1331723"/>
                    </a:lnTo>
                    <a:lnTo>
                      <a:pt x="1763250" y="1295526"/>
                    </a:lnTo>
                    <a:lnTo>
                      <a:pt x="1774606" y="1237800"/>
                    </a:lnTo>
                    <a:lnTo>
                      <a:pt x="1787618" y="1152867"/>
                    </a:lnTo>
                    <a:lnTo>
                      <a:pt x="1802996" y="1029844"/>
                    </a:lnTo>
                    <a:lnTo>
                      <a:pt x="1823815" y="840341"/>
                    </a:lnTo>
                    <a:lnTo>
                      <a:pt x="1881068" y="304245"/>
                    </a:lnTo>
                    <a:lnTo>
                      <a:pt x="1897392" y="182878"/>
                    </a:lnTo>
                    <a:lnTo>
                      <a:pt x="1911350" y="101730"/>
                    </a:lnTo>
                    <a:lnTo>
                      <a:pt x="1922470" y="52521"/>
                    </a:lnTo>
                    <a:lnTo>
                      <a:pt x="1932880" y="21056"/>
                    </a:lnTo>
                    <a:lnTo>
                      <a:pt x="1941633" y="5441"/>
                    </a:lnTo>
                    <a:lnTo>
                      <a:pt x="1950150" y="0"/>
                    </a:lnTo>
                    <a:lnTo>
                      <a:pt x="1957957" y="3549"/>
                    </a:lnTo>
                    <a:lnTo>
                      <a:pt x="1966711" y="16561"/>
                    </a:lnTo>
                    <a:lnTo>
                      <a:pt x="1976174" y="41639"/>
                    </a:lnTo>
                    <a:lnTo>
                      <a:pt x="1986584" y="81148"/>
                    </a:lnTo>
                    <a:lnTo>
                      <a:pt x="1998649" y="141713"/>
                    </a:lnTo>
                    <a:lnTo>
                      <a:pt x="2013554" y="233270"/>
                    </a:lnTo>
                    <a:lnTo>
                      <a:pt x="2031534" y="366703"/>
                    </a:lnTo>
                    <a:lnTo>
                      <a:pt x="2065366" y="642322"/>
                    </a:lnTo>
                    <a:lnTo>
                      <a:pt x="2092336" y="850041"/>
                    </a:lnTo>
                    <a:lnTo>
                      <a:pt x="2109607" y="963601"/>
                    </a:lnTo>
                    <a:lnTo>
                      <a:pt x="2124275" y="1041436"/>
                    </a:lnTo>
                    <a:lnTo>
                      <a:pt x="2137287" y="1093958"/>
                    </a:lnTo>
                    <a:lnTo>
                      <a:pt x="2148406" y="1125660"/>
                    </a:lnTo>
                    <a:lnTo>
                      <a:pt x="2158816" y="1143403"/>
                    </a:lnTo>
                    <a:lnTo>
                      <a:pt x="2168516" y="1149791"/>
                    </a:lnTo>
                    <a:lnTo>
                      <a:pt x="2177979" y="1147189"/>
                    </a:lnTo>
                    <a:lnTo>
                      <a:pt x="2187442" y="1135596"/>
                    </a:lnTo>
                    <a:lnTo>
                      <a:pt x="2197852" y="1113357"/>
                    </a:lnTo>
                    <a:lnTo>
                      <a:pt x="2209918" y="1075977"/>
                    </a:lnTo>
                    <a:lnTo>
                      <a:pt x="2223876" y="1019907"/>
                    </a:lnTo>
                    <a:lnTo>
                      <a:pt x="2241147" y="934737"/>
                    </a:lnTo>
                    <a:lnTo>
                      <a:pt x="2266224" y="792788"/>
                    </a:lnTo>
                    <a:lnTo>
                      <a:pt x="2305970" y="567798"/>
                    </a:lnTo>
                    <a:lnTo>
                      <a:pt x="2325133" y="478133"/>
                    </a:lnTo>
                    <a:lnTo>
                      <a:pt x="2340748" y="419224"/>
                    </a:lnTo>
                    <a:lnTo>
                      <a:pt x="2354470" y="379478"/>
                    </a:lnTo>
                    <a:lnTo>
                      <a:pt x="2366535" y="355347"/>
                    </a:lnTo>
                    <a:lnTo>
                      <a:pt x="2378838" y="341389"/>
                    </a:lnTo>
                    <a:lnTo>
                      <a:pt x="2389957" y="337130"/>
                    </a:lnTo>
                    <a:lnTo>
                      <a:pt x="2401313" y="341389"/>
                    </a:lnTo>
                    <a:lnTo>
                      <a:pt x="2413379" y="354401"/>
                    </a:lnTo>
                    <a:lnTo>
                      <a:pt x="2427337" y="379005"/>
                    </a:lnTo>
                    <a:lnTo>
                      <a:pt x="2442715" y="417332"/>
                    </a:lnTo>
                    <a:lnTo>
                      <a:pt x="2462825" y="477897"/>
                    </a:lnTo>
                    <a:lnTo>
                      <a:pt x="2501624" y="612039"/>
                    </a:lnTo>
                    <a:lnTo>
                      <a:pt x="2529304" y="700284"/>
                    </a:lnTo>
                    <a:lnTo>
                      <a:pt x="2549177" y="751623"/>
                    </a:lnTo>
                    <a:lnTo>
                      <a:pt x="2566684" y="785454"/>
                    </a:lnTo>
                    <a:lnTo>
                      <a:pt x="2582299" y="806273"/>
                    </a:lnTo>
                    <a:lnTo>
                      <a:pt x="2597677" y="817629"/>
                    </a:lnTo>
                    <a:lnTo>
                      <a:pt x="2613291" y="819758"/>
                    </a:lnTo>
                    <a:lnTo>
                      <a:pt x="2629852" y="813134"/>
                    </a:lnTo>
                    <a:lnTo>
                      <a:pt x="2648069" y="796573"/>
                    </a:lnTo>
                    <a:lnTo>
                      <a:pt x="2669597" y="767237"/>
                    </a:lnTo>
                    <a:lnTo>
                      <a:pt x="2702482" y="711877"/>
                    </a:lnTo>
                    <a:lnTo>
                      <a:pt x="2745777" y="640665"/>
                    </a:lnTo>
                    <a:lnTo>
                      <a:pt x="2770855" y="609200"/>
                    </a:lnTo>
                    <a:lnTo>
                      <a:pt x="2793330" y="590273"/>
                    </a:lnTo>
                    <a:lnTo>
                      <a:pt x="2815096" y="580810"/>
                    </a:lnTo>
                    <a:lnTo>
                      <a:pt x="2837571" y="579627"/>
                    </a:lnTo>
                    <a:lnTo>
                      <a:pt x="2862649" y="587198"/>
                    </a:lnTo>
                    <a:lnTo>
                      <a:pt x="2894588" y="605888"/>
                    </a:lnTo>
                    <a:lnTo>
                      <a:pt x="2990877" y="668346"/>
                    </a:lnTo>
                    <a:lnTo>
                      <a:pt x="3024471" y="678045"/>
                    </a:lnTo>
                    <a:lnTo>
                      <a:pt x="3059959" y="679702"/>
                    </a:lnTo>
                    <a:lnTo>
                      <a:pt x="3104200" y="672604"/>
                    </a:lnTo>
                    <a:lnTo>
                      <a:pt x="3239998" y="645397"/>
                    </a:lnTo>
                    <a:lnTo>
                      <a:pt x="3304112" y="645634"/>
                    </a:lnTo>
                    <a:lnTo>
                      <a:pt x="3462622" y="654860"/>
                    </a:lnTo>
                  </a:path>
                </a:pathLst>
              </a:custGeom>
              <a:noFill/>
              <a:ln w="35482" cap="rnd">
                <a:solidFill>
                  <a:srgbClr val="662D91"/>
                </a:solidFill>
                <a:prstDash val="solid"/>
                <a:round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de-DE"/>
              </a:p>
            </p:txBody>
          </p:sp>
        </p:grpSp>
        <p:grpSp>
          <p:nvGrpSpPr>
            <p:cNvPr id="37" name="Graphic 3329"/>
            <p:cNvGrpSpPr/>
            <p:nvPr/>
          </p:nvGrpSpPr>
          <p:grpSpPr bwMode="auto">
            <a:xfrm>
              <a:off x="7562469" y="3849739"/>
              <a:ext cx="615548" cy="769653"/>
              <a:chOff x="3243223" y="3486539"/>
              <a:chExt cx="1332609" cy="1572499"/>
            </a:xfrm>
            <a:solidFill>
              <a:srgbClr val="000000"/>
            </a:solidFill>
          </p:grpSpPr>
          <p:pic>
            <p:nvPicPr>
              <p:cNvPr id="38" name="Picture 520"/>
              <p:cNvPicPr>
                <a:picLocks noChangeAspect="1"/>
              </p:cNvPicPr>
              <p:nvPr/>
            </p:nvPicPr>
            <p:blipFill rotWithShape="1">
              <a:blip r:embed="rId3"/>
              <a:srcRect t="1" b="13813"/>
              <a:stretch/>
            </p:blipFill>
            <p:spPr bwMode="auto">
              <a:xfrm>
                <a:off x="3258088" y="3535300"/>
                <a:ext cx="1304360" cy="1523736"/>
              </a:xfrm>
              <a:custGeom>
                <a:avLst/>
                <a:gdLst>
                  <a:gd name="csX0" fmla="*/ -141 w 1304360"/>
                  <a:gd name="csY0" fmla="*/ -140 h 1767979"/>
                  <a:gd name="csX1" fmla="*/ 1304220 w 1304360"/>
                  <a:gd name="csY1" fmla="*/ -140 h 1767979"/>
                  <a:gd name="csX2" fmla="*/ 1304220 w 1304360"/>
                  <a:gd name="csY2" fmla="*/ 1767840 h 1767979"/>
                  <a:gd name="csX3" fmla="*/ -141 w 1304360"/>
                  <a:gd name="csY3" fmla="*/ 1767840 h 17679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304360" h="1767979" extrusionOk="0">
                    <a:moveTo>
                      <a:pt x="-141" y="-140"/>
                    </a:moveTo>
                    <a:lnTo>
                      <a:pt x="1304220" y="-140"/>
                    </a:lnTo>
                    <a:lnTo>
                      <a:pt x="1304220" y="1767840"/>
                    </a:lnTo>
                    <a:lnTo>
                      <a:pt x="-141" y="1767840"/>
                    </a:lnTo>
                    <a:close/>
                  </a:path>
                </a:pathLst>
              </a:custGeom>
            </p:spPr>
          </p:pic>
          <p:grpSp>
            <p:nvGrpSpPr>
              <p:cNvPr id="39" name="Graphic 3329"/>
              <p:cNvGrpSpPr/>
              <p:nvPr/>
            </p:nvGrpSpPr>
            <p:grpSpPr bwMode="auto">
              <a:xfrm>
                <a:off x="3243223" y="3486539"/>
                <a:ext cx="1332609" cy="1572499"/>
                <a:chOff x="3243223" y="3486539"/>
                <a:chExt cx="1332609" cy="1572499"/>
              </a:xfrm>
              <a:solidFill>
                <a:srgbClr val="000000"/>
              </a:solidFill>
            </p:grpSpPr>
            <p:sp>
              <p:nvSpPr>
                <p:cNvPr id="40" name="Freeform: Shape 522"/>
                <p:cNvSpPr/>
                <p:nvPr/>
              </p:nvSpPr>
              <p:spPr bwMode="auto">
                <a:xfrm>
                  <a:off x="3243223" y="3486539"/>
                  <a:ext cx="1332609" cy="1132809"/>
                </a:xfrm>
                <a:custGeom>
                  <a:avLst/>
                  <a:gdLst>
                    <a:gd name="csX0" fmla="*/ 670479 w 1332609"/>
                    <a:gd name="csY0" fmla="*/ 1132810 h 1132810"/>
                    <a:gd name="csX1" fmla="*/ 323053 w 1332609"/>
                    <a:gd name="csY1" fmla="*/ 1108303 h 1132810"/>
                    <a:gd name="csX2" fmla="*/ 61258 w 1332609"/>
                    <a:gd name="csY2" fmla="*/ 1034205 h 1132810"/>
                    <a:gd name="csX3" fmla="*/ 134 w 1332609"/>
                    <a:gd name="csY3" fmla="*/ 954917 h 1132810"/>
                    <a:gd name="csX4" fmla="*/ 70484 w 1332609"/>
                    <a:gd name="csY4" fmla="*/ 879088 h 1132810"/>
                    <a:gd name="csX5" fmla="*/ 121229 w 1332609"/>
                    <a:gd name="csY5" fmla="*/ 853716 h 1132810"/>
                    <a:gd name="csX6" fmla="*/ 161017 w 1332609"/>
                    <a:gd name="csY6" fmla="*/ 834111 h 1132810"/>
                    <a:gd name="csX7" fmla="*/ 474709 w 1332609"/>
                    <a:gd name="csY7" fmla="*/ 501677 h 1132810"/>
                    <a:gd name="csX8" fmla="*/ 574180 w 1332609"/>
                    <a:gd name="csY8" fmla="*/ 284860 h 1132810"/>
                    <a:gd name="csX9" fmla="*/ 668749 w 1332609"/>
                    <a:gd name="csY9" fmla="*/ 0 h 1132810"/>
                    <a:gd name="csX10" fmla="*/ 778599 w 1332609"/>
                    <a:gd name="csY10" fmla="*/ 337335 h 1132810"/>
                    <a:gd name="csX11" fmla="*/ 819252 w 1332609"/>
                    <a:gd name="csY11" fmla="*/ 433057 h 1132810"/>
                    <a:gd name="csX12" fmla="*/ 841164 w 1332609"/>
                    <a:gd name="csY12" fmla="*/ 472557 h 1132810"/>
                    <a:gd name="csX13" fmla="*/ 851256 w 1332609"/>
                    <a:gd name="csY13" fmla="*/ 491009 h 1132810"/>
                    <a:gd name="csX14" fmla="*/ 989649 w 1332609"/>
                    <a:gd name="csY14" fmla="*/ 683896 h 1132810"/>
                    <a:gd name="csX15" fmla="*/ 1164660 w 1332609"/>
                    <a:gd name="csY15" fmla="*/ 833246 h 1132810"/>
                    <a:gd name="csX16" fmla="*/ 1234433 w 1332609"/>
                    <a:gd name="csY16" fmla="*/ 867556 h 1132810"/>
                    <a:gd name="csX17" fmla="*/ 1268743 w 1332609"/>
                    <a:gd name="csY17" fmla="*/ 883702 h 1132810"/>
                    <a:gd name="csX18" fmla="*/ 1331597 w 1332609"/>
                    <a:gd name="csY18" fmla="*/ 972216 h 1132810"/>
                    <a:gd name="csX19" fmla="*/ 1267878 w 1332609"/>
                    <a:gd name="csY19" fmla="*/ 1039683 h 1132810"/>
                    <a:gd name="csX20" fmla="*/ 1006949 w 1332609"/>
                    <a:gd name="csY20" fmla="*/ 1110610 h 1132810"/>
                    <a:gd name="csX21" fmla="*/ 670479 w 1332609"/>
                    <a:gd name="csY21" fmla="*/ 1132810 h 1132810"/>
                    <a:gd name="csX22" fmla="*/ 668172 w 1332609"/>
                    <a:gd name="csY22" fmla="*/ 115040 h 1132810"/>
                    <a:gd name="csX23" fmla="*/ 608202 w 1332609"/>
                    <a:gd name="csY23" fmla="*/ 295817 h 1132810"/>
                    <a:gd name="csX24" fmla="*/ 505848 w 1332609"/>
                    <a:gd name="csY24" fmla="*/ 519265 h 1132810"/>
                    <a:gd name="csX25" fmla="*/ 177739 w 1332609"/>
                    <a:gd name="csY25" fmla="*/ 865826 h 1132810"/>
                    <a:gd name="csX26" fmla="*/ 136510 w 1332609"/>
                    <a:gd name="csY26" fmla="*/ 886008 h 1132810"/>
                    <a:gd name="csX27" fmla="*/ 89513 w 1332609"/>
                    <a:gd name="csY27" fmla="*/ 909650 h 1132810"/>
                    <a:gd name="csX28" fmla="*/ 36174 w 1332609"/>
                    <a:gd name="csY28" fmla="*/ 957223 h 1132810"/>
                    <a:gd name="csX29" fmla="*/ 78557 w 1332609"/>
                    <a:gd name="csY29" fmla="*/ 1002490 h 1132810"/>
                    <a:gd name="csX30" fmla="*/ 328243 w 1332609"/>
                    <a:gd name="csY30" fmla="*/ 1072551 h 1132810"/>
                    <a:gd name="csX31" fmla="*/ 1001759 w 1332609"/>
                    <a:gd name="csY31" fmla="*/ 1074281 h 1132810"/>
                    <a:gd name="csX32" fmla="*/ 1251156 w 1332609"/>
                    <a:gd name="csY32" fmla="*/ 1007103 h 1132810"/>
                    <a:gd name="csX33" fmla="*/ 1295846 w 1332609"/>
                    <a:gd name="csY33" fmla="*/ 965585 h 1132810"/>
                    <a:gd name="csX34" fmla="*/ 1252886 w 1332609"/>
                    <a:gd name="csY34" fmla="*/ 915705 h 1132810"/>
                    <a:gd name="csX35" fmla="*/ 1219152 w 1332609"/>
                    <a:gd name="csY35" fmla="*/ 899848 h 1132810"/>
                    <a:gd name="csX36" fmla="*/ 1146784 w 1332609"/>
                    <a:gd name="csY36" fmla="*/ 864096 h 1132810"/>
                    <a:gd name="csX37" fmla="*/ 962836 w 1332609"/>
                    <a:gd name="csY37" fmla="*/ 707538 h 1132810"/>
                    <a:gd name="csX38" fmla="*/ 819540 w 1332609"/>
                    <a:gd name="csY38" fmla="*/ 507732 h 1132810"/>
                    <a:gd name="csX39" fmla="*/ 809449 w 1332609"/>
                    <a:gd name="csY39" fmla="*/ 488991 h 1132810"/>
                    <a:gd name="csX40" fmla="*/ 787249 w 1332609"/>
                    <a:gd name="csY40" fmla="*/ 448626 h 1132810"/>
                    <a:gd name="csX41" fmla="*/ 744865 w 1332609"/>
                    <a:gd name="csY41" fmla="*/ 349444 h 1132810"/>
                    <a:gd name="csX42" fmla="*/ 668172 w 1332609"/>
                    <a:gd name="csY42" fmla="*/ 115040 h 113281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1332609" h="1132810" extrusionOk="0">
                      <a:moveTo>
                        <a:pt x="670479" y="1132810"/>
                      </a:moveTo>
                      <a:cubicBezTo>
                        <a:pt x="554286" y="1132810"/>
                        <a:pt x="438381" y="1124738"/>
                        <a:pt x="323053" y="1108303"/>
                      </a:cubicBezTo>
                      <a:cubicBezTo>
                        <a:pt x="239728" y="1096482"/>
                        <a:pt x="143429" y="1078606"/>
                        <a:pt x="61258" y="1034205"/>
                      </a:cubicBezTo>
                      <a:cubicBezTo>
                        <a:pt x="8207" y="1005661"/>
                        <a:pt x="-1307" y="975388"/>
                        <a:pt x="134" y="954917"/>
                      </a:cubicBezTo>
                      <a:cubicBezTo>
                        <a:pt x="2729" y="916570"/>
                        <a:pt x="41941" y="894658"/>
                        <a:pt x="70484" y="879088"/>
                      </a:cubicBezTo>
                      <a:cubicBezTo>
                        <a:pt x="88072" y="869286"/>
                        <a:pt x="104506" y="861501"/>
                        <a:pt x="121229" y="853716"/>
                      </a:cubicBezTo>
                      <a:cubicBezTo>
                        <a:pt x="134491" y="847373"/>
                        <a:pt x="148042" y="841030"/>
                        <a:pt x="161017" y="834111"/>
                      </a:cubicBezTo>
                      <a:cubicBezTo>
                        <a:pt x="280958" y="770680"/>
                        <a:pt x="383312" y="661983"/>
                        <a:pt x="474709" y="501677"/>
                      </a:cubicBezTo>
                      <a:cubicBezTo>
                        <a:pt x="519111" y="423543"/>
                        <a:pt x="551691" y="352616"/>
                        <a:pt x="574180" y="284860"/>
                      </a:cubicBezTo>
                      <a:lnTo>
                        <a:pt x="668749" y="0"/>
                      </a:lnTo>
                      <a:lnTo>
                        <a:pt x="778599" y="337335"/>
                      </a:lnTo>
                      <a:lnTo>
                        <a:pt x="819252" y="433057"/>
                      </a:lnTo>
                      <a:cubicBezTo>
                        <a:pt x="826172" y="444590"/>
                        <a:pt x="833668" y="458717"/>
                        <a:pt x="841164" y="472557"/>
                      </a:cubicBezTo>
                      <a:lnTo>
                        <a:pt x="851256" y="491009"/>
                      </a:lnTo>
                      <a:cubicBezTo>
                        <a:pt x="887296" y="557035"/>
                        <a:pt x="933715" y="621907"/>
                        <a:pt x="989649" y="683896"/>
                      </a:cubicBezTo>
                      <a:cubicBezTo>
                        <a:pt x="1035781" y="735217"/>
                        <a:pt x="1092580" y="792881"/>
                        <a:pt x="1164660" y="833246"/>
                      </a:cubicBezTo>
                      <a:cubicBezTo>
                        <a:pt x="1186860" y="845643"/>
                        <a:pt x="1211079" y="856888"/>
                        <a:pt x="1234433" y="867556"/>
                      </a:cubicBezTo>
                      <a:cubicBezTo>
                        <a:pt x="1245966" y="872745"/>
                        <a:pt x="1257499" y="878224"/>
                        <a:pt x="1268743" y="883702"/>
                      </a:cubicBezTo>
                      <a:cubicBezTo>
                        <a:pt x="1328426" y="912534"/>
                        <a:pt x="1335922" y="947709"/>
                        <a:pt x="1331597" y="972216"/>
                      </a:cubicBezTo>
                      <a:cubicBezTo>
                        <a:pt x="1325542" y="1006526"/>
                        <a:pt x="1292386" y="1027285"/>
                        <a:pt x="1267878" y="1039683"/>
                      </a:cubicBezTo>
                      <a:cubicBezTo>
                        <a:pt x="1184842" y="1082066"/>
                        <a:pt x="1089408" y="1099365"/>
                        <a:pt x="1006949" y="1110610"/>
                      </a:cubicBezTo>
                      <a:cubicBezTo>
                        <a:pt x="895080" y="1125026"/>
                        <a:pt x="782635" y="1132810"/>
                        <a:pt x="670479" y="1132810"/>
                      </a:cubicBezTo>
                      <a:close/>
                      <a:moveTo>
                        <a:pt x="668172" y="115040"/>
                      </a:moveTo>
                      <a:lnTo>
                        <a:pt x="608202" y="295817"/>
                      </a:lnTo>
                      <a:cubicBezTo>
                        <a:pt x="584848" y="365879"/>
                        <a:pt x="551403" y="439112"/>
                        <a:pt x="505848" y="519265"/>
                      </a:cubicBezTo>
                      <a:cubicBezTo>
                        <a:pt x="411279" y="685626"/>
                        <a:pt x="303735" y="799224"/>
                        <a:pt x="177739" y="865826"/>
                      </a:cubicBezTo>
                      <a:cubicBezTo>
                        <a:pt x="164188" y="873034"/>
                        <a:pt x="150349" y="879665"/>
                        <a:pt x="136510" y="886008"/>
                      </a:cubicBezTo>
                      <a:cubicBezTo>
                        <a:pt x="120652" y="893504"/>
                        <a:pt x="104794" y="901001"/>
                        <a:pt x="89513" y="909650"/>
                      </a:cubicBezTo>
                      <a:cubicBezTo>
                        <a:pt x="66736" y="922337"/>
                        <a:pt x="37327" y="938482"/>
                        <a:pt x="36174" y="957223"/>
                      </a:cubicBezTo>
                      <a:cubicBezTo>
                        <a:pt x="35309" y="971063"/>
                        <a:pt x="50590" y="987497"/>
                        <a:pt x="78557" y="1002490"/>
                      </a:cubicBezTo>
                      <a:cubicBezTo>
                        <a:pt x="155539" y="1044008"/>
                        <a:pt x="248090" y="1061019"/>
                        <a:pt x="328243" y="1072551"/>
                      </a:cubicBezTo>
                      <a:cubicBezTo>
                        <a:pt x="551691" y="1104267"/>
                        <a:pt x="778311" y="1104843"/>
                        <a:pt x="1001759" y="1074281"/>
                      </a:cubicBezTo>
                      <a:cubicBezTo>
                        <a:pt x="1081335" y="1063325"/>
                        <a:pt x="1173021" y="1046891"/>
                        <a:pt x="1251156" y="1007103"/>
                      </a:cubicBezTo>
                      <a:cubicBezTo>
                        <a:pt x="1278258" y="993263"/>
                        <a:pt x="1293251" y="979136"/>
                        <a:pt x="1295846" y="965585"/>
                      </a:cubicBezTo>
                      <a:cubicBezTo>
                        <a:pt x="1299017" y="947709"/>
                        <a:pt x="1284601" y="930986"/>
                        <a:pt x="1252886" y="915705"/>
                      </a:cubicBezTo>
                      <a:cubicBezTo>
                        <a:pt x="1241641" y="910227"/>
                        <a:pt x="1230397" y="905037"/>
                        <a:pt x="1219152" y="899848"/>
                      </a:cubicBezTo>
                      <a:cubicBezTo>
                        <a:pt x="1195222" y="888891"/>
                        <a:pt x="1170426" y="877359"/>
                        <a:pt x="1146784" y="864096"/>
                      </a:cubicBezTo>
                      <a:cubicBezTo>
                        <a:pt x="1070379" y="821136"/>
                        <a:pt x="1010697" y="760877"/>
                        <a:pt x="962836" y="707538"/>
                      </a:cubicBezTo>
                      <a:cubicBezTo>
                        <a:pt x="905172" y="643531"/>
                        <a:pt x="857022" y="576352"/>
                        <a:pt x="819540" y="507732"/>
                      </a:cubicBezTo>
                      <a:lnTo>
                        <a:pt x="809449" y="488991"/>
                      </a:lnTo>
                      <a:cubicBezTo>
                        <a:pt x="802241" y="475440"/>
                        <a:pt x="795033" y="461889"/>
                        <a:pt x="787249" y="448626"/>
                      </a:cubicBezTo>
                      <a:lnTo>
                        <a:pt x="744865" y="349444"/>
                      </a:lnTo>
                      <a:lnTo>
                        <a:pt x="668172" y="1150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5661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1323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6984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426464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8308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13969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9631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85292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1" name="Rectangle 523"/>
                <p:cNvSpPr/>
                <p:nvPr/>
              </p:nvSpPr>
              <p:spPr bwMode="auto">
                <a:xfrm>
                  <a:off x="3243358" y="4442609"/>
                  <a:ext cx="36040" cy="616428"/>
                </a:xfrm>
                <a:prstGeom prst="rect">
                  <a:avLst/>
                </a:pr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5661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1323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6984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426464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8308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13969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9631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85292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2" name="Rectangle 524"/>
                <p:cNvSpPr/>
                <p:nvPr/>
              </p:nvSpPr>
              <p:spPr bwMode="auto">
                <a:xfrm>
                  <a:off x="4539358" y="4443186"/>
                  <a:ext cx="36040" cy="615852"/>
                </a:xfrm>
                <a:prstGeom prst="rect">
                  <a:avLst/>
                </a:pr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5661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1323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6984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426464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8308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13969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9631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85292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43" name="Freeform: Shape 1056"/>
            <p:cNvSpPr/>
            <p:nvPr/>
          </p:nvSpPr>
          <p:spPr bwMode="auto">
            <a:xfrm>
              <a:off x="7102733" y="2716544"/>
              <a:ext cx="11287" cy="11287"/>
            </a:xfrm>
            <a:custGeom>
              <a:avLst/>
              <a:gdLst/>
              <a:ahLst/>
              <a:cxnLst/>
              <a:rect l="l" t="t" r="r" b="b"/>
              <a:pathLst>
                <a:path w="20154" h="20154" extrusionOk="0"/>
              </a:pathLst>
            </a:custGeom>
            <a:solidFill>
              <a:srgbClr val="A7A9AC"/>
            </a:solidFill>
            <a:ln w="20147" cap="flat">
              <a:noFill/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grpSp>
          <p:nvGrpSpPr>
            <p:cNvPr id="44" name="Gruppieren 527"/>
            <p:cNvGrpSpPr/>
            <p:nvPr/>
          </p:nvGrpSpPr>
          <p:grpSpPr bwMode="auto">
            <a:xfrm>
              <a:off x="7159344" y="2616200"/>
              <a:ext cx="1480950" cy="1064064"/>
              <a:chOff x="198891" y="1213018"/>
              <a:chExt cx="2752881" cy="1977947"/>
            </a:xfrm>
          </p:grpSpPr>
          <p:sp>
            <p:nvSpPr>
              <p:cNvPr id="45" name="Freeform: Shape 1056"/>
              <p:cNvSpPr/>
              <p:nvPr/>
            </p:nvSpPr>
            <p:spPr bwMode="auto">
              <a:xfrm>
                <a:off x="198891" y="1213018"/>
                <a:ext cx="20154" cy="20154"/>
              </a:xfrm>
              <a:custGeom>
                <a:avLst/>
                <a:gdLst/>
                <a:ahLst/>
                <a:cxnLst/>
                <a:rect l="l" t="t" r="r" b="b"/>
                <a:pathLst>
                  <a:path w="20154" h="20154" extrusionOk="0"/>
                </a:pathLst>
              </a:custGeom>
              <a:solidFill>
                <a:srgbClr val="A7A9AC"/>
              </a:solidFill>
              <a:ln w="20147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en-US"/>
                </a:defPPr>
                <a:lvl1pPr marL="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>
                  <a:defRPr sz="1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46" name="Group 1153"/>
              <p:cNvGrpSpPr/>
              <p:nvPr/>
            </p:nvGrpSpPr>
            <p:grpSpPr bwMode="auto">
              <a:xfrm>
                <a:off x="389954" y="1903908"/>
                <a:ext cx="892837" cy="773726"/>
                <a:chOff x="108513" y="2725849"/>
                <a:chExt cx="892837" cy="773726"/>
              </a:xfrm>
            </p:grpSpPr>
            <p:sp>
              <p:nvSpPr>
                <p:cNvPr id="96" name="Freeform: Shape 1158"/>
                <p:cNvSpPr/>
                <p:nvPr/>
              </p:nvSpPr>
              <p:spPr bwMode="auto">
                <a:xfrm>
                  <a:off x="390472" y="2989267"/>
                  <a:ext cx="610878" cy="510308"/>
                </a:xfrm>
                <a:custGeom>
                  <a:avLst/>
                  <a:gdLst>
                    <a:gd name="csX0" fmla="*/ 187435 w 610878"/>
                    <a:gd name="csY0" fmla="*/ 0 h 510308"/>
                    <a:gd name="csX1" fmla="*/ 610878 w 610878"/>
                    <a:gd name="csY1" fmla="*/ 248100 h 510308"/>
                    <a:gd name="csX2" fmla="*/ 0 w 610878"/>
                    <a:gd name="csY2" fmla="*/ 510308 h 510308"/>
                    <a:gd name="csX3" fmla="*/ 187435 w 610878"/>
                    <a:gd name="csY3" fmla="*/ 0 h 51030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610878" h="510308" extrusionOk="0">
                      <a:moveTo>
                        <a:pt x="187435" y="0"/>
                      </a:moveTo>
                      <a:cubicBezTo>
                        <a:pt x="359957" y="160026"/>
                        <a:pt x="405506" y="199125"/>
                        <a:pt x="610878" y="248100"/>
                      </a:cubicBezTo>
                      <a:cubicBezTo>
                        <a:pt x="438760" y="399258"/>
                        <a:pt x="232178" y="488340"/>
                        <a:pt x="0" y="510308"/>
                      </a:cubicBezTo>
                      <a:lnTo>
                        <a:pt x="187435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7A9AC"/>
                    </a:gs>
                    <a:gs pos="50000">
                      <a:srgbClr val="D3D4D5"/>
                    </a:gs>
                    <a:gs pos="100000">
                      <a:srgbClr val="FFFFFF"/>
                    </a:gs>
                  </a:gsLst>
                  <a:lin ang="360002" scaled="1"/>
                </a:gradFill>
                <a:ln w="20147" cap="flat">
                  <a:noFill/>
                  <a:prstDash val="solid"/>
                  <a:miter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5661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1323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6984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426464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8308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13969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9631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85292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97" name="Graphic 4"/>
                <p:cNvGrpSpPr/>
                <p:nvPr/>
              </p:nvGrpSpPr>
              <p:grpSpPr bwMode="auto">
                <a:xfrm>
                  <a:off x="150434" y="2725849"/>
                  <a:ext cx="484711" cy="146724"/>
                  <a:chOff x="150434" y="2725849"/>
                  <a:chExt cx="484711" cy="146724"/>
                </a:xfrm>
                <a:solidFill>
                  <a:srgbClr val="000000"/>
                </a:solidFill>
              </p:grpSpPr>
              <p:sp>
                <p:nvSpPr>
                  <p:cNvPr id="105" name="Freeform: Shape 1333"/>
                  <p:cNvSpPr/>
                  <p:nvPr/>
                </p:nvSpPr>
                <p:spPr bwMode="auto">
                  <a:xfrm>
                    <a:off x="150434" y="2726051"/>
                    <a:ext cx="90694" cy="146522"/>
                  </a:xfrm>
                  <a:custGeom>
                    <a:avLst/>
                    <a:gdLst>
                      <a:gd name="csX0" fmla="*/ 74370 w 90694"/>
                      <a:gd name="csY0" fmla="*/ 144104 h 146522"/>
                      <a:gd name="csX1" fmla="*/ 74370 w 90694"/>
                      <a:gd name="csY1" fmla="*/ 131003 h 146522"/>
                      <a:gd name="csX2" fmla="*/ 45146 w 90694"/>
                      <a:gd name="csY2" fmla="*/ 146522 h 146522"/>
                      <a:gd name="csX3" fmla="*/ 22170 w 90694"/>
                      <a:gd name="csY3" fmla="*/ 139670 h 146522"/>
                      <a:gd name="csX4" fmla="*/ 5845 w 90694"/>
                      <a:gd name="csY4" fmla="*/ 120523 h 146522"/>
                      <a:gd name="csX5" fmla="*/ 0 w 90694"/>
                      <a:gd name="csY5" fmla="*/ 92105 h 146522"/>
                      <a:gd name="csX6" fmla="*/ 5240 w 90694"/>
                      <a:gd name="csY6" fmla="*/ 63688 h 146522"/>
                      <a:gd name="csX7" fmla="*/ 20961 w 90694"/>
                      <a:gd name="csY7" fmla="*/ 44138 h 146522"/>
                      <a:gd name="csX8" fmla="*/ 44340 w 90694"/>
                      <a:gd name="csY8" fmla="*/ 37286 h 146522"/>
                      <a:gd name="csX9" fmla="*/ 61068 w 90694"/>
                      <a:gd name="csY9" fmla="*/ 41316 h 146522"/>
                      <a:gd name="csX10" fmla="*/ 73160 w 90694"/>
                      <a:gd name="csY10" fmla="*/ 51797 h 146522"/>
                      <a:gd name="csX11" fmla="*/ 73160 w 90694"/>
                      <a:gd name="csY11" fmla="*/ 0 h 146522"/>
                      <a:gd name="csX12" fmla="*/ 90695 w 90694"/>
                      <a:gd name="csY12" fmla="*/ 0 h 146522"/>
                      <a:gd name="csX13" fmla="*/ 90695 w 90694"/>
                      <a:gd name="csY13" fmla="*/ 144305 h 146522"/>
                      <a:gd name="csX14" fmla="*/ 74370 w 90694"/>
                      <a:gd name="csY14" fmla="*/ 144305 h 146522"/>
                      <a:gd name="csX15" fmla="*/ 18340 w 90694"/>
                      <a:gd name="csY15" fmla="*/ 91904 h 146522"/>
                      <a:gd name="csX16" fmla="*/ 26805 w 90694"/>
                      <a:gd name="csY16" fmla="*/ 121934 h 146522"/>
                      <a:gd name="csX17" fmla="*/ 46758 w 90694"/>
                      <a:gd name="csY17" fmla="*/ 131809 h 146522"/>
                      <a:gd name="csX18" fmla="*/ 66509 w 90694"/>
                      <a:gd name="csY18" fmla="*/ 122337 h 146522"/>
                      <a:gd name="csX19" fmla="*/ 74571 w 90694"/>
                      <a:gd name="csY19" fmla="*/ 93315 h 146522"/>
                      <a:gd name="csX20" fmla="*/ 66308 w 90694"/>
                      <a:gd name="csY20" fmla="*/ 61874 h 146522"/>
                      <a:gd name="csX21" fmla="*/ 45952 w 90694"/>
                      <a:gd name="csY21" fmla="*/ 51797 h 146522"/>
                      <a:gd name="csX22" fmla="*/ 26201 w 90694"/>
                      <a:gd name="csY22" fmla="*/ 61471 h 146522"/>
                      <a:gd name="csX23" fmla="*/ 18340 w 90694"/>
                      <a:gd name="csY23" fmla="*/ 91904 h 14652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</a:cxnLst>
                    <a:rect l="l" t="t" r="r" b="b"/>
                    <a:pathLst>
                      <a:path w="90694" h="146522" extrusionOk="0">
                        <a:moveTo>
                          <a:pt x="74370" y="144104"/>
                        </a:moveTo>
                        <a:lnTo>
                          <a:pt x="74370" y="131003"/>
                        </a:lnTo>
                        <a:cubicBezTo>
                          <a:pt x="67719" y="141282"/>
                          <a:pt x="58045" y="146522"/>
                          <a:pt x="45146" y="146522"/>
                        </a:cubicBezTo>
                        <a:cubicBezTo>
                          <a:pt x="36882" y="146522"/>
                          <a:pt x="29224" y="144305"/>
                          <a:pt x="22170" y="139670"/>
                        </a:cubicBezTo>
                        <a:cubicBezTo>
                          <a:pt x="15116" y="135034"/>
                          <a:pt x="9674" y="128585"/>
                          <a:pt x="5845" y="120523"/>
                        </a:cubicBezTo>
                        <a:cubicBezTo>
                          <a:pt x="2015" y="112461"/>
                          <a:pt x="0" y="102787"/>
                          <a:pt x="0" y="92105"/>
                        </a:cubicBezTo>
                        <a:cubicBezTo>
                          <a:pt x="0" y="81625"/>
                          <a:pt x="1814" y="72153"/>
                          <a:pt x="5240" y="63688"/>
                        </a:cubicBezTo>
                        <a:cubicBezTo>
                          <a:pt x="8666" y="55223"/>
                          <a:pt x="13906" y="48773"/>
                          <a:pt x="20961" y="44138"/>
                        </a:cubicBezTo>
                        <a:cubicBezTo>
                          <a:pt x="28015" y="39503"/>
                          <a:pt x="35673" y="37286"/>
                          <a:pt x="44340" y="37286"/>
                        </a:cubicBezTo>
                        <a:cubicBezTo>
                          <a:pt x="50587" y="37286"/>
                          <a:pt x="56231" y="38696"/>
                          <a:pt x="61068" y="41316"/>
                        </a:cubicBezTo>
                        <a:cubicBezTo>
                          <a:pt x="65905" y="43936"/>
                          <a:pt x="69936" y="47363"/>
                          <a:pt x="73160" y="51797"/>
                        </a:cubicBezTo>
                        <a:lnTo>
                          <a:pt x="73160" y="0"/>
                        </a:lnTo>
                        <a:lnTo>
                          <a:pt x="90695" y="0"/>
                        </a:lnTo>
                        <a:lnTo>
                          <a:pt x="90695" y="144305"/>
                        </a:lnTo>
                        <a:lnTo>
                          <a:pt x="74370" y="144305"/>
                        </a:lnTo>
                        <a:close/>
                        <a:moveTo>
                          <a:pt x="18340" y="91904"/>
                        </a:moveTo>
                        <a:cubicBezTo>
                          <a:pt x="18340" y="105206"/>
                          <a:pt x="21162" y="115283"/>
                          <a:pt x="26805" y="121934"/>
                        </a:cubicBezTo>
                        <a:cubicBezTo>
                          <a:pt x="32448" y="128585"/>
                          <a:pt x="39099" y="131809"/>
                          <a:pt x="46758" y="131809"/>
                        </a:cubicBezTo>
                        <a:cubicBezTo>
                          <a:pt x="54417" y="131809"/>
                          <a:pt x="61068" y="128585"/>
                          <a:pt x="66509" y="122337"/>
                        </a:cubicBezTo>
                        <a:cubicBezTo>
                          <a:pt x="71951" y="116089"/>
                          <a:pt x="74571" y="106415"/>
                          <a:pt x="74571" y="93315"/>
                        </a:cubicBezTo>
                        <a:cubicBezTo>
                          <a:pt x="74571" y="79005"/>
                          <a:pt x="71749" y="68525"/>
                          <a:pt x="66308" y="61874"/>
                        </a:cubicBezTo>
                        <a:cubicBezTo>
                          <a:pt x="60866" y="55223"/>
                          <a:pt x="54014" y="51797"/>
                          <a:pt x="45952" y="51797"/>
                        </a:cubicBezTo>
                        <a:cubicBezTo>
                          <a:pt x="38092" y="51797"/>
                          <a:pt x="31441" y="55021"/>
                          <a:pt x="26201" y="61471"/>
                        </a:cubicBezTo>
                        <a:cubicBezTo>
                          <a:pt x="20961" y="67920"/>
                          <a:pt x="18340" y="77997"/>
                          <a:pt x="18340" y="9190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6" name="Freeform: Shape 1334"/>
                  <p:cNvSpPr/>
                  <p:nvPr/>
                </p:nvSpPr>
                <p:spPr bwMode="auto">
                  <a:xfrm>
                    <a:off x="269143" y="2725849"/>
                    <a:ext cx="17735" cy="144305"/>
                  </a:xfrm>
                  <a:custGeom>
                    <a:avLst/>
                    <a:gdLst>
                      <a:gd name="csX0" fmla="*/ 0 w 17735"/>
                      <a:gd name="csY0" fmla="*/ 20356 h 144305"/>
                      <a:gd name="csX1" fmla="*/ 0 w 17735"/>
                      <a:gd name="csY1" fmla="*/ 0 h 144305"/>
                      <a:gd name="csX2" fmla="*/ 17736 w 17735"/>
                      <a:gd name="csY2" fmla="*/ 0 h 144305"/>
                      <a:gd name="csX3" fmla="*/ 17736 w 17735"/>
                      <a:gd name="csY3" fmla="*/ 20356 h 144305"/>
                      <a:gd name="csX4" fmla="*/ 0 w 17735"/>
                      <a:gd name="csY4" fmla="*/ 20356 h 144305"/>
                      <a:gd name="csX5" fmla="*/ 0 w 17735"/>
                      <a:gd name="csY5" fmla="*/ 144305 h 144305"/>
                      <a:gd name="csX6" fmla="*/ 0 w 17735"/>
                      <a:gd name="csY6" fmla="*/ 39704 h 144305"/>
                      <a:gd name="csX7" fmla="*/ 17736 w 17735"/>
                      <a:gd name="csY7" fmla="*/ 39704 h 144305"/>
                      <a:gd name="csX8" fmla="*/ 17736 w 17735"/>
                      <a:gd name="csY8" fmla="*/ 144305 h 144305"/>
                      <a:gd name="csX9" fmla="*/ 0 w 17735"/>
                      <a:gd name="csY9" fmla="*/ 144305 h 14430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7735" h="144305" extrusionOk="0">
                        <a:moveTo>
                          <a:pt x="0" y="20356"/>
                        </a:moveTo>
                        <a:lnTo>
                          <a:pt x="0" y="0"/>
                        </a:lnTo>
                        <a:lnTo>
                          <a:pt x="17736" y="0"/>
                        </a:lnTo>
                        <a:lnTo>
                          <a:pt x="17736" y="20356"/>
                        </a:lnTo>
                        <a:lnTo>
                          <a:pt x="0" y="20356"/>
                        </a:lnTo>
                        <a:close/>
                        <a:moveTo>
                          <a:pt x="0" y="144305"/>
                        </a:moveTo>
                        <a:lnTo>
                          <a:pt x="0" y="39704"/>
                        </a:lnTo>
                        <a:lnTo>
                          <a:pt x="17736" y="39704"/>
                        </a:lnTo>
                        <a:lnTo>
                          <a:pt x="17736" y="144305"/>
                        </a:lnTo>
                        <a:lnTo>
                          <a:pt x="0" y="14430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7" name="Freeform: Shape 1335"/>
                  <p:cNvSpPr/>
                  <p:nvPr/>
                </p:nvSpPr>
                <p:spPr bwMode="auto">
                  <a:xfrm>
                    <a:off x="313684" y="2763135"/>
                    <a:ext cx="56633" cy="107019"/>
                  </a:xfrm>
                  <a:custGeom>
                    <a:avLst/>
                    <a:gdLst>
                      <a:gd name="csX0" fmla="*/ 0 w 56633"/>
                      <a:gd name="csY0" fmla="*/ 107020 h 107019"/>
                      <a:gd name="csX1" fmla="*/ 0 w 56633"/>
                      <a:gd name="csY1" fmla="*/ 2419 h 107019"/>
                      <a:gd name="csX2" fmla="*/ 15922 w 56633"/>
                      <a:gd name="csY2" fmla="*/ 2419 h 107019"/>
                      <a:gd name="csX3" fmla="*/ 15922 w 56633"/>
                      <a:gd name="csY3" fmla="*/ 18340 h 107019"/>
                      <a:gd name="csX4" fmla="*/ 27208 w 56633"/>
                      <a:gd name="csY4" fmla="*/ 3628 h 107019"/>
                      <a:gd name="csX5" fmla="*/ 38495 w 56633"/>
                      <a:gd name="csY5" fmla="*/ 0 h 107019"/>
                      <a:gd name="csX6" fmla="*/ 56634 w 56633"/>
                      <a:gd name="csY6" fmla="*/ 5643 h 107019"/>
                      <a:gd name="csX7" fmla="*/ 50587 w 56633"/>
                      <a:gd name="csY7" fmla="*/ 22170 h 107019"/>
                      <a:gd name="csX8" fmla="*/ 37689 w 56633"/>
                      <a:gd name="csY8" fmla="*/ 18340 h 107019"/>
                      <a:gd name="csX9" fmla="*/ 27208 w 56633"/>
                      <a:gd name="csY9" fmla="*/ 21767 h 107019"/>
                      <a:gd name="csX10" fmla="*/ 20557 w 56633"/>
                      <a:gd name="csY10" fmla="*/ 31441 h 107019"/>
                      <a:gd name="csX11" fmla="*/ 17534 w 56633"/>
                      <a:gd name="csY11" fmla="*/ 52200 h 107019"/>
                      <a:gd name="csX12" fmla="*/ 17534 w 56633"/>
                      <a:gd name="csY12" fmla="*/ 106818 h 107019"/>
                      <a:gd name="csX13" fmla="*/ 0 w 56633"/>
                      <a:gd name="csY13" fmla="*/ 106818 h 1070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</a:cxnLst>
                    <a:rect l="l" t="t" r="r" b="b"/>
                    <a:pathLst>
                      <a:path w="56633" h="107019" extrusionOk="0">
                        <a:moveTo>
                          <a:pt x="0" y="107020"/>
                        </a:moveTo>
                        <a:lnTo>
                          <a:pt x="0" y="2419"/>
                        </a:lnTo>
                        <a:lnTo>
                          <a:pt x="15922" y="2419"/>
                        </a:lnTo>
                        <a:lnTo>
                          <a:pt x="15922" y="18340"/>
                        </a:lnTo>
                        <a:cubicBezTo>
                          <a:pt x="19953" y="10883"/>
                          <a:pt x="23782" y="6046"/>
                          <a:pt x="27208" y="3628"/>
                        </a:cubicBezTo>
                        <a:cubicBezTo>
                          <a:pt x="30635" y="1209"/>
                          <a:pt x="34464" y="0"/>
                          <a:pt x="38495" y="0"/>
                        </a:cubicBezTo>
                        <a:cubicBezTo>
                          <a:pt x="44541" y="0"/>
                          <a:pt x="50587" y="1814"/>
                          <a:pt x="56634" y="5643"/>
                        </a:cubicBezTo>
                        <a:lnTo>
                          <a:pt x="50587" y="22170"/>
                        </a:lnTo>
                        <a:cubicBezTo>
                          <a:pt x="46355" y="19550"/>
                          <a:pt x="41921" y="18340"/>
                          <a:pt x="37689" y="18340"/>
                        </a:cubicBezTo>
                        <a:cubicBezTo>
                          <a:pt x="33859" y="18340"/>
                          <a:pt x="30433" y="19550"/>
                          <a:pt x="27208" y="21767"/>
                        </a:cubicBezTo>
                        <a:cubicBezTo>
                          <a:pt x="23984" y="23984"/>
                          <a:pt x="21968" y="27410"/>
                          <a:pt x="20557" y="31441"/>
                        </a:cubicBezTo>
                        <a:cubicBezTo>
                          <a:pt x="18542" y="37689"/>
                          <a:pt x="17534" y="44541"/>
                          <a:pt x="17534" y="52200"/>
                        </a:cubicBezTo>
                        <a:lnTo>
                          <a:pt x="17534" y="106818"/>
                        </a:lnTo>
                        <a:lnTo>
                          <a:pt x="0" y="106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8" name="Freeform: Shape 1336"/>
                  <p:cNvSpPr/>
                  <p:nvPr/>
                </p:nvSpPr>
                <p:spPr bwMode="auto">
                  <a:xfrm>
                    <a:off x="375155" y="2763336"/>
                    <a:ext cx="96337" cy="109236"/>
                  </a:xfrm>
                  <a:custGeom>
                    <a:avLst/>
                    <a:gdLst>
                      <a:gd name="csX0" fmla="*/ 77393 w 96337"/>
                      <a:gd name="csY0" fmla="*/ 73160 h 109236"/>
                      <a:gd name="csX1" fmla="*/ 95733 w 96337"/>
                      <a:gd name="csY1" fmla="*/ 75377 h 109236"/>
                      <a:gd name="csX2" fmla="*/ 79610 w 96337"/>
                      <a:gd name="csY2" fmla="*/ 100369 h 109236"/>
                      <a:gd name="csX3" fmla="*/ 49781 w 96337"/>
                      <a:gd name="csY3" fmla="*/ 109237 h 109236"/>
                      <a:gd name="csX4" fmla="*/ 13503 w 96337"/>
                      <a:gd name="csY4" fmla="*/ 95129 h 109236"/>
                      <a:gd name="csX5" fmla="*/ 0 w 96337"/>
                      <a:gd name="csY5" fmla="*/ 55424 h 109236"/>
                      <a:gd name="csX6" fmla="*/ 13503 w 96337"/>
                      <a:gd name="csY6" fmla="*/ 14511 h 109236"/>
                      <a:gd name="csX7" fmla="*/ 48774 w 96337"/>
                      <a:gd name="csY7" fmla="*/ 0 h 109236"/>
                      <a:gd name="csX8" fmla="*/ 83036 w 96337"/>
                      <a:gd name="csY8" fmla="*/ 14310 h 109236"/>
                      <a:gd name="csX9" fmla="*/ 96338 w 96337"/>
                      <a:gd name="csY9" fmla="*/ 54417 h 109236"/>
                      <a:gd name="csX10" fmla="*/ 96338 w 96337"/>
                      <a:gd name="csY10" fmla="*/ 59052 h 109236"/>
                      <a:gd name="csX11" fmla="*/ 18340 w 96337"/>
                      <a:gd name="csY11" fmla="*/ 59052 h 109236"/>
                      <a:gd name="csX12" fmla="*/ 28015 w 96337"/>
                      <a:gd name="csY12" fmla="*/ 85454 h 109236"/>
                      <a:gd name="csX13" fmla="*/ 49781 w 96337"/>
                      <a:gd name="csY13" fmla="*/ 94524 h 109236"/>
                      <a:gd name="csX14" fmla="*/ 66509 w 96337"/>
                      <a:gd name="csY14" fmla="*/ 89485 h 109236"/>
                      <a:gd name="csX15" fmla="*/ 77393 w 96337"/>
                      <a:gd name="csY15" fmla="*/ 73160 h 109236"/>
                      <a:gd name="csX16" fmla="*/ 19147 w 96337"/>
                      <a:gd name="csY16" fmla="*/ 44541 h 109236"/>
                      <a:gd name="csX17" fmla="*/ 77594 w 96337"/>
                      <a:gd name="csY17" fmla="*/ 44541 h 109236"/>
                      <a:gd name="csX18" fmla="*/ 70943 w 96337"/>
                      <a:gd name="csY18" fmla="*/ 24790 h 109236"/>
                      <a:gd name="csX19" fmla="*/ 48975 w 96337"/>
                      <a:gd name="csY19" fmla="*/ 14511 h 109236"/>
                      <a:gd name="csX20" fmla="*/ 28418 w 96337"/>
                      <a:gd name="csY20" fmla="*/ 22774 h 109236"/>
                      <a:gd name="csX21" fmla="*/ 19147 w 96337"/>
                      <a:gd name="csY21" fmla="*/ 44541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96337" h="109236" extrusionOk="0">
                        <a:moveTo>
                          <a:pt x="77393" y="73160"/>
                        </a:moveTo>
                        <a:lnTo>
                          <a:pt x="95733" y="75377"/>
                        </a:lnTo>
                        <a:cubicBezTo>
                          <a:pt x="92912" y="86059"/>
                          <a:pt x="87470" y="94322"/>
                          <a:pt x="79610" y="100369"/>
                        </a:cubicBezTo>
                        <a:cubicBezTo>
                          <a:pt x="71750" y="106415"/>
                          <a:pt x="61874" y="109237"/>
                          <a:pt x="49781" y="109237"/>
                        </a:cubicBezTo>
                        <a:cubicBezTo>
                          <a:pt x="34464" y="109237"/>
                          <a:pt x="22371" y="104601"/>
                          <a:pt x="13503" y="95129"/>
                        </a:cubicBezTo>
                        <a:cubicBezTo>
                          <a:pt x="4636" y="85656"/>
                          <a:pt x="0" y="72556"/>
                          <a:pt x="0" y="55424"/>
                        </a:cubicBezTo>
                        <a:cubicBezTo>
                          <a:pt x="0" y="37890"/>
                          <a:pt x="4434" y="24185"/>
                          <a:pt x="13503" y="14511"/>
                        </a:cubicBezTo>
                        <a:cubicBezTo>
                          <a:pt x="22573" y="4837"/>
                          <a:pt x="34262" y="0"/>
                          <a:pt x="48774" y="0"/>
                        </a:cubicBezTo>
                        <a:cubicBezTo>
                          <a:pt x="62680" y="0"/>
                          <a:pt x="74168" y="4837"/>
                          <a:pt x="83036" y="14310"/>
                        </a:cubicBezTo>
                        <a:cubicBezTo>
                          <a:pt x="91904" y="23782"/>
                          <a:pt x="96338" y="37286"/>
                          <a:pt x="96338" y="54417"/>
                        </a:cubicBezTo>
                        <a:cubicBezTo>
                          <a:pt x="96338" y="55424"/>
                          <a:pt x="96338" y="57037"/>
                          <a:pt x="96338" y="59052"/>
                        </a:cubicBezTo>
                        <a:lnTo>
                          <a:pt x="18340" y="59052"/>
                        </a:lnTo>
                        <a:cubicBezTo>
                          <a:pt x="18945" y="70540"/>
                          <a:pt x="22170" y="79408"/>
                          <a:pt x="28015" y="85454"/>
                        </a:cubicBezTo>
                        <a:cubicBezTo>
                          <a:pt x="33859" y="91501"/>
                          <a:pt x="41115" y="94524"/>
                          <a:pt x="49781" y="94524"/>
                        </a:cubicBezTo>
                        <a:cubicBezTo>
                          <a:pt x="56231" y="94524"/>
                          <a:pt x="61874" y="92912"/>
                          <a:pt x="66509" y="89485"/>
                        </a:cubicBezTo>
                        <a:cubicBezTo>
                          <a:pt x="71145" y="86059"/>
                          <a:pt x="74773" y="80617"/>
                          <a:pt x="77393" y="73160"/>
                        </a:cubicBezTo>
                        <a:close/>
                        <a:moveTo>
                          <a:pt x="19147" y="44541"/>
                        </a:moveTo>
                        <a:lnTo>
                          <a:pt x="77594" y="44541"/>
                        </a:lnTo>
                        <a:cubicBezTo>
                          <a:pt x="76788" y="35673"/>
                          <a:pt x="74571" y="29224"/>
                          <a:pt x="70943" y="24790"/>
                        </a:cubicBezTo>
                        <a:cubicBezTo>
                          <a:pt x="65300" y="17937"/>
                          <a:pt x="58045" y="14511"/>
                          <a:pt x="48975" y="14511"/>
                        </a:cubicBezTo>
                        <a:cubicBezTo>
                          <a:pt x="40913" y="14511"/>
                          <a:pt x="34061" y="17333"/>
                          <a:pt x="28418" y="22774"/>
                        </a:cubicBezTo>
                        <a:cubicBezTo>
                          <a:pt x="22774" y="28216"/>
                          <a:pt x="19751" y="35270"/>
                          <a:pt x="19147" y="445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9" name="Freeform: Shape 1337"/>
                  <p:cNvSpPr/>
                  <p:nvPr/>
                </p:nvSpPr>
                <p:spPr bwMode="auto">
                  <a:xfrm>
                    <a:off x="487616" y="2763538"/>
                    <a:ext cx="91096" cy="109035"/>
                  </a:xfrm>
                  <a:custGeom>
                    <a:avLst/>
                    <a:gdLst>
                      <a:gd name="csX0" fmla="*/ 73765 w 91097"/>
                      <a:gd name="csY0" fmla="*/ 68323 h 109035"/>
                      <a:gd name="csX1" fmla="*/ 91098 w 91097"/>
                      <a:gd name="csY1" fmla="*/ 70540 h 109035"/>
                      <a:gd name="csX2" fmla="*/ 76385 w 91097"/>
                      <a:gd name="csY2" fmla="*/ 98756 h 109035"/>
                      <a:gd name="csX3" fmla="*/ 47564 w 91097"/>
                      <a:gd name="csY3" fmla="*/ 109035 h 109035"/>
                      <a:gd name="csX4" fmla="*/ 13100 w 91097"/>
                      <a:gd name="csY4" fmla="*/ 94927 h 109035"/>
                      <a:gd name="csX5" fmla="*/ 0 w 91097"/>
                      <a:gd name="csY5" fmla="*/ 54820 h 109035"/>
                      <a:gd name="csX6" fmla="*/ 5643 w 91097"/>
                      <a:gd name="csY6" fmla="*/ 25193 h 109035"/>
                      <a:gd name="csX7" fmla="*/ 22774 w 91097"/>
                      <a:gd name="csY7" fmla="*/ 6248 h 109035"/>
                      <a:gd name="csX8" fmla="*/ 47766 w 91097"/>
                      <a:gd name="csY8" fmla="*/ 0 h 109035"/>
                      <a:gd name="csX9" fmla="*/ 75579 w 91097"/>
                      <a:gd name="csY9" fmla="*/ 8666 h 109035"/>
                      <a:gd name="csX10" fmla="*/ 89485 w 91097"/>
                      <a:gd name="csY10" fmla="*/ 33053 h 109035"/>
                      <a:gd name="csX11" fmla="*/ 72354 w 91097"/>
                      <a:gd name="csY11" fmla="*/ 35673 h 109035"/>
                      <a:gd name="csX12" fmla="*/ 63688 w 91097"/>
                      <a:gd name="csY12" fmla="*/ 19751 h 109035"/>
                      <a:gd name="csX13" fmla="*/ 48572 w 91097"/>
                      <a:gd name="csY13" fmla="*/ 14511 h 109035"/>
                      <a:gd name="csX14" fmla="*/ 26805 w 91097"/>
                      <a:gd name="csY14" fmla="*/ 24185 h 109035"/>
                      <a:gd name="csX15" fmla="*/ 18340 w 91097"/>
                      <a:gd name="csY15" fmla="*/ 54618 h 109035"/>
                      <a:gd name="csX16" fmla="*/ 26402 w 91097"/>
                      <a:gd name="csY16" fmla="*/ 85253 h 109035"/>
                      <a:gd name="csX17" fmla="*/ 47363 w 91097"/>
                      <a:gd name="csY17" fmla="*/ 94725 h 109035"/>
                      <a:gd name="csX18" fmla="*/ 64695 w 91097"/>
                      <a:gd name="csY18" fmla="*/ 88276 h 109035"/>
                      <a:gd name="csX19" fmla="*/ 73765 w 91097"/>
                      <a:gd name="csY19" fmla="*/ 68323 h 10903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</a:cxnLst>
                    <a:rect l="l" t="t" r="r" b="b"/>
                    <a:pathLst>
                      <a:path w="91097" h="109035" extrusionOk="0">
                        <a:moveTo>
                          <a:pt x="73765" y="68323"/>
                        </a:moveTo>
                        <a:lnTo>
                          <a:pt x="91098" y="70540"/>
                        </a:lnTo>
                        <a:cubicBezTo>
                          <a:pt x="89284" y="82633"/>
                          <a:pt x="84245" y="91904"/>
                          <a:pt x="76385" y="98756"/>
                        </a:cubicBezTo>
                        <a:cubicBezTo>
                          <a:pt x="68525" y="105609"/>
                          <a:pt x="58851" y="109035"/>
                          <a:pt x="47564" y="109035"/>
                        </a:cubicBezTo>
                        <a:cubicBezTo>
                          <a:pt x="33255" y="109035"/>
                          <a:pt x="21767" y="104400"/>
                          <a:pt x="13100" y="94927"/>
                        </a:cubicBezTo>
                        <a:cubicBezTo>
                          <a:pt x="4434" y="85454"/>
                          <a:pt x="0" y="72153"/>
                          <a:pt x="0" y="54820"/>
                        </a:cubicBezTo>
                        <a:cubicBezTo>
                          <a:pt x="0" y="43533"/>
                          <a:pt x="1814" y="33658"/>
                          <a:pt x="5643" y="25193"/>
                        </a:cubicBezTo>
                        <a:cubicBezTo>
                          <a:pt x="9473" y="16728"/>
                          <a:pt x="15116" y="10480"/>
                          <a:pt x="22774" y="6248"/>
                        </a:cubicBezTo>
                        <a:cubicBezTo>
                          <a:pt x="30433" y="2015"/>
                          <a:pt x="38696" y="0"/>
                          <a:pt x="47766" y="0"/>
                        </a:cubicBezTo>
                        <a:cubicBezTo>
                          <a:pt x="59052" y="0"/>
                          <a:pt x="68323" y="2822"/>
                          <a:pt x="75579" y="8666"/>
                        </a:cubicBezTo>
                        <a:cubicBezTo>
                          <a:pt x="82834" y="14511"/>
                          <a:pt x="87470" y="22573"/>
                          <a:pt x="89485" y="33053"/>
                        </a:cubicBezTo>
                        <a:lnTo>
                          <a:pt x="72354" y="35673"/>
                        </a:lnTo>
                        <a:cubicBezTo>
                          <a:pt x="70742" y="28619"/>
                          <a:pt x="67719" y="23379"/>
                          <a:pt x="63688" y="19751"/>
                        </a:cubicBezTo>
                        <a:cubicBezTo>
                          <a:pt x="59657" y="16123"/>
                          <a:pt x="54417" y="14511"/>
                          <a:pt x="48572" y="14511"/>
                        </a:cubicBezTo>
                        <a:cubicBezTo>
                          <a:pt x="39704" y="14511"/>
                          <a:pt x="32448" y="17736"/>
                          <a:pt x="26805" y="24185"/>
                        </a:cubicBezTo>
                        <a:cubicBezTo>
                          <a:pt x="21162" y="30635"/>
                          <a:pt x="18340" y="40712"/>
                          <a:pt x="18340" y="54618"/>
                        </a:cubicBezTo>
                        <a:cubicBezTo>
                          <a:pt x="18340" y="68726"/>
                          <a:pt x="20961" y="78803"/>
                          <a:pt x="26402" y="85253"/>
                        </a:cubicBezTo>
                        <a:cubicBezTo>
                          <a:pt x="31844" y="91702"/>
                          <a:pt x="38898" y="94725"/>
                          <a:pt x="47363" y="94725"/>
                        </a:cubicBezTo>
                        <a:cubicBezTo>
                          <a:pt x="54417" y="94725"/>
                          <a:pt x="60060" y="92508"/>
                          <a:pt x="64695" y="88276"/>
                        </a:cubicBezTo>
                        <a:cubicBezTo>
                          <a:pt x="69331" y="84044"/>
                          <a:pt x="72354" y="77191"/>
                          <a:pt x="73765" y="6832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10" name="Freeform: Shape 1338"/>
                  <p:cNvSpPr/>
                  <p:nvPr/>
                </p:nvSpPr>
                <p:spPr bwMode="auto">
                  <a:xfrm>
                    <a:off x="584357" y="2729276"/>
                    <a:ext cx="50788" cy="142289"/>
                  </a:xfrm>
                  <a:custGeom>
                    <a:avLst/>
                    <a:gdLst>
                      <a:gd name="csX0" fmla="*/ 48169 w 50788"/>
                      <a:gd name="csY0" fmla="*/ 124957 h 142289"/>
                      <a:gd name="csX1" fmla="*/ 50789 w 50788"/>
                      <a:gd name="csY1" fmla="*/ 140677 h 142289"/>
                      <a:gd name="csX2" fmla="*/ 37487 w 50788"/>
                      <a:gd name="csY2" fmla="*/ 142290 h 142289"/>
                      <a:gd name="csX3" fmla="*/ 22573 w 50788"/>
                      <a:gd name="csY3" fmla="*/ 139267 h 142289"/>
                      <a:gd name="csX4" fmla="*/ 15116 w 50788"/>
                      <a:gd name="csY4" fmla="*/ 131205 h 142289"/>
                      <a:gd name="csX5" fmla="*/ 12899 w 50788"/>
                      <a:gd name="csY5" fmla="*/ 110244 h 142289"/>
                      <a:gd name="csX6" fmla="*/ 12899 w 50788"/>
                      <a:gd name="csY6" fmla="*/ 50184 h 142289"/>
                      <a:gd name="csX7" fmla="*/ 0 w 50788"/>
                      <a:gd name="csY7" fmla="*/ 50184 h 142289"/>
                      <a:gd name="csX8" fmla="*/ 0 w 50788"/>
                      <a:gd name="csY8" fmla="*/ 36479 h 142289"/>
                      <a:gd name="csX9" fmla="*/ 12899 w 50788"/>
                      <a:gd name="csY9" fmla="*/ 36479 h 142289"/>
                      <a:gd name="csX10" fmla="*/ 12899 w 50788"/>
                      <a:gd name="csY10" fmla="*/ 10682 h 142289"/>
                      <a:gd name="csX11" fmla="*/ 30433 w 50788"/>
                      <a:gd name="csY11" fmla="*/ 0 h 142289"/>
                      <a:gd name="csX12" fmla="*/ 30433 w 50788"/>
                      <a:gd name="csY12" fmla="*/ 36479 h 142289"/>
                      <a:gd name="csX13" fmla="*/ 48169 w 50788"/>
                      <a:gd name="csY13" fmla="*/ 36479 h 142289"/>
                      <a:gd name="csX14" fmla="*/ 48169 w 50788"/>
                      <a:gd name="csY14" fmla="*/ 50184 h 142289"/>
                      <a:gd name="csX15" fmla="*/ 30433 w 50788"/>
                      <a:gd name="csY15" fmla="*/ 50184 h 142289"/>
                      <a:gd name="csX16" fmla="*/ 30433 w 50788"/>
                      <a:gd name="csY16" fmla="*/ 111252 h 142289"/>
                      <a:gd name="csX17" fmla="*/ 31441 w 50788"/>
                      <a:gd name="csY17" fmla="*/ 120926 h 142289"/>
                      <a:gd name="csX18" fmla="*/ 34464 w 50788"/>
                      <a:gd name="csY18" fmla="*/ 124352 h 142289"/>
                      <a:gd name="csX19" fmla="*/ 40510 w 50788"/>
                      <a:gd name="csY19" fmla="*/ 125562 h 142289"/>
                      <a:gd name="csX20" fmla="*/ 48169 w 50788"/>
                      <a:gd name="csY20" fmla="*/ 124957 h 14228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50788" h="142289" extrusionOk="0">
                        <a:moveTo>
                          <a:pt x="48169" y="124957"/>
                        </a:moveTo>
                        <a:lnTo>
                          <a:pt x="50789" y="140677"/>
                        </a:lnTo>
                        <a:cubicBezTo>
                          <a:pt x="45750" y="141685"/>
                          <a:pt x="41316" y="142290"/>
                          <a:pt x="37487" y="142290"/>
                        </a:cubicBezTo>
                        <a:cubicBezTo>
                          <a:pt x="31038" y="142290"/>
                          <a:pt x="25999" y="141282"/>
                          <a:pt x="22573" y="139267"/>
                        </a:cubicBezTo>
                        <a:cubicBezTo>
                          <a:pt x="19147" y="137251"/>
                          <a:pt x="16527" y="134631"/>
                          <a:pt x="15116" y="131205"/>
                        </a:cubicBezTo>
                        <a:cubicBezTo>
                          <a:pt x="13705" y="127779"/>
                          <a:pt x="12899" y="120926"/>
                          <a:pt x="12899" y="110244"/>
                        </a:cubicBezTo>
                        <a:lnTo>
                          <a:pt x="12899" y="50184"/>
                        </a:lnTo>
                        <a:lnTo>
                          <a:pt x="0" y="50184"/>
                        </a:lnTo>
                        <a:lnTo>
                          <a:pt x="0" y="36479"/>
                        </a:lnTo>
                        <a:lnTo>
                          <a:pt x="12899" y="36479"/>
                        </a:lnTo>
                        <a:lnTo>
                          <a:pt x="12899" y="10682"/>
                        </a:lnTo>
                        <a:lnTo>
                          <a:pt x="30433" y="0"/>
                        </a:lnTo>
                        <a:lnTo>
                          <a:pt x="30433" y="36479"/>
                        </a:lnTo>
                        <a:lnTo>
                          <a:pt x="48169" y="36479"/>
                        </a:lnTo>
                        <a:lnTo>
                          <a:pt x="48169" y="50184"/>
                        </a:lnTo>
                        <a:lnTo>
                          <a:pt x="30433" y="50184"/>
                        </a:lnTo>
                        <a:lnTo>
                          <a:pt x="30433" y="111252"/>
                        </a:lnTo>
                        <a:cubicBezTo>
                          <a:pt x="30433" y="116291"/>
                          <a:pt x="30836" y="119515"/>
                          <a:pt x="31441" y="120926"/>
                        </a:cubicBezTo>
                        <a:cubicBezTo>
                          <a:pt x="32045" y="122337"/>
                          <a:pt x="33053" y="123546"/>
                          <a:pt x="34464" y="124352"/>
                        </a:cubicBezTo>
                        <a:cubicBezTo>
                          <a:pt x="35875" y="125158"/>
                          <a:pt x="37890" y="125562"/>
                          <a:pt x="40510" y="125562"/>
                        </a:cubicBezTo>
                        <a:cubicBezTo>
                          <a:pt x="42324" y="125562"/>
                          <a:pt x="44944" y="125360"/>
                          <a:pt x="48169" y="12495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98" name="Graphic 4"/>
                <p:cNvGrpSpPr/>
                <p:nvPr/>
              </p:nvGrpSpPr>
              <p:grpSpPr bwMode="auto">
                <a:xfrm>
                  <a:off x="108513" y="2923967"/>
                  <a:ext cx="573995" cy="573995"/>
                  <a:chOff x="108513" y="2923967"/>
                  <a:chExt cx="573995" cy="573995"/>
                </a:xfrm>
              </p:grpSpPr>
              <p:sp>
                <p:nvSpPr>
                  <p:cNvPr id="99" name="Freeform: Shape 1327"/>
                  <p:cNvSpPr/>
                  <p:nvPr/>
                </p:nvSpPr>
                <p:spPr bwMode="auto">
                  <a:xfrm>
                    <a:off x="108513" y="2923967"/>
                    <a:ext cx="573995" cy="573995"/>
                  </a:xfrm>
                  <a:custGeom>
                    <a:avLst/>
                    <a:gdLst>
                      <a:gd name="csX0" fmla="*/ 573996 w 573995"/>
                      <a:gd name="csY0" fmla="*/ 286998 h 573995"/>
                      <a:gd name="csX1" fmla="*/ 286998 w 573995"/>
                      <a:gd name="csY1" fmla="*/ 573996 h 573995"/>
                      <a:gd name="csX2" fmla="*/ 47766 w 573995"/>
                      <a:gd name="csY2" fmla="*/ 445613 h 573995"/>
                      <a:gd name="csX3" fmla="*/ 0 w 573995"/>
                      <a:gd name="csY3" fmla="*/ 286998 h 573995"/>
                      <a:gd name="csX4" fmla="*/ 286998 w 573995"/>
                      <a:gd name="csY4" fmla="*/ 0 h 573995"/>
                      <a:gd name="csX5" fmla="*/ 573996 w 573995"/>
                      <a:gd name="csY5" fmla="*/ 286998 h 5739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</a:cxnLst>
                    <a:rect l="l" t="t" r="r" b="b"/>
                    <a:pathLst>
                      <a:path w="573995" h="573995" extrusionOk="0">
                        <a:moveTo>
                          <a:pt x="573996" y="286998"/>
                        </a:moveTo>
                        <a:cubicBezTo>
                          <a:pt x="573996" y="445613"/>
                          <a:pt x="445411" y="573996"/>
                          <a:pt x="286998" y="573996"/>
                        </a:cubicBezTo>
                        <a:cubicBezTo>
                          <a:pt x="187032" y="573996"/>
                          <a:pt x="99159" y="523005"/>
                          <a:pt x="47766" y="445613"/>
                        </a:cubicBezTo>
                        <a:cubicBezTo>
                          <a:pt x="17534" y="400064"/>
                          <a:pt x="0" y="345647"/>
                          <a:pt x="0" y="286998"/>
                        </a:cubicBezTo>
                        <a:cubicBezTo>
                          <a:pt x="0" y="128383"/>
                          <a:pt x="128585" y="0"/>
                          <a:pt x="286998" y="0"/>
                        </a:cubicBezTo>
                        <a:cubicBezTo>
                          <a:pt x="445411" y="0"/>
                          <a:pt x="573996" y="128383"/>
                          <a:pt x="573996" y="286998"/>
                        </a:cubicBezTo>
                        <a:close/>
                      </a:path>
                    </a:pathLst>
                  </a:custGeom>
                  <a:solidFill>
                    <a:srgbClr val="E9EDF2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100" name="Graphic 4"/>
                  <p:cNvGrpSpPr/>
                  <p:nvPr/>
                </p:nvGrpSpPr>
                <p:grpSpPr bwMode="auto">
                  <a:xfrm>
                    <a:off x="286879" y="2980600"/>
                    <a:ext cx="206783" cy="377491"/>
                    <a:chOff x="286879" y="2980600"/>
                    <a:chExt cx="206783" cy="377491"/>
                  </a:xfrm>
                </p:grpSpPr>
                <p:sp>
                  <p:nvSpPr>
                    <p:cNvPr id="103" name="Freeform: Shape 1331"/>
                    <p:cNvSpPr/>
                    <p:nvPr/>
                  </p:nvSpPr>
                  <p:spPr bwMode="auto">
                    <a:xfrm>
                      <a:off x="325575" y="3032196"/>
                      <a:ext cx="168087" cy="325895"/>
                    </a:xfrm>
                    <a:custGeom>
                      <a:avLst/>
                      <a:gdLst>
                        <a:gd name="csX0" fmla="*/ 168087 w 168087"/>
                        <a:gd name="csY0" fmla="*/ 325896 h 325895"/>
                        <a:gd name="csX1" fmla="*/ 116291 w 168087"/>
                        <a:gd name="csY1" fmla="*/ 89888 h 325895"/>
                        <a:gd name="csX2" fmla="*/ 45347 w 168087"/>
                        <a:gd name="csY2" fmla="*/ 238627 h 325895"/>
                        <a:gd name="csX3" fmla="*/ 0 w 168087"/>
                        <a:gd name="csY3" fmla="*/ 0 h 325895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168087" h="325895" extrusionOk="0">
                          <a:moveTo>
                            <a:pt x="168087" y="325896"/>
                          </a:moveTo>
                          <a:cubicBezTo>
                            <a:pt x="148941" y="81020"/>
                            <a:pt x="128786" y="81424"/>
                            <a:pt x="116291" y="89888"/>
                          </a:cubicBezTo>
                          <a:cubicBezTo>
                            <a:pt x="95330" y="103996"/>
                            <a:pt x="75982" y="223713"/>
                            <a:pt x="45347" y="238627"/>
                          </a:cubicBezTo>
                          <a:cubicBezTo>
                            <a:pt x="20759" y="250519"/>
                            <a:pt x="11085" y="163049"/>
                            <a:pt x="0" y="0"/>
                          </a:cubicBezTo>
                        </a:path>
                      </a:pathLst>
                    </a:custGeom>
                    <a:noFill/>
                    <a:ln w="28555" cap="rnd">
                      <a:solidFill>
                        <a:srgbClr val="1B75BC"/>
                      </a:solidFill>
                      <a:prstDash val="solid"/>
                      <a:rou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5661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71323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6984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426464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8308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13969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9631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85292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" name="Freeform: Shape 1332"/>
                    <p:cNvSpPr/>
                    <p:nvPr/>
                  </p:nvSpPr>
                  <p:spPr bwMode="auto">
                    <a:xfrm>
                      <a:off x="286879" y="2980600"/>
                      <a:ext cx="81222" cy="75780"/>
                    </a:xfrm>
                    <a:custGeom>
                      <a:avLst/>
                      <a:gdLst>
                        <a:gd name="csX0" fmla="*/ 35270 w 81222"/>
                        <a:gd name="csY0" fmla="*/ 0 h 75780"/>
                        <a:gd name="csX1" fmla="*/ 81222 w 81222"/>
                        <a:gd name="csY1" fmla="*/ 70137 h 75780"/>
                        <a:gd name="csX2" fmla="*/ 39503 w 81222"/>
                        <a:gd name="csY2" fmla="*/ 58246 h 75780"/>
                        <a:gd name="csX3" fmla="*/ 0 w 81222"/>
                        <a:gd name="csY3" fmla="*/ 75780 h 75780"/>
                        <a:gd name="csX4" fmla="*/ 35270 w 81222"/>
                        <a:gd name="csY4" fmla="*/ 0 h 7578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</a:cxnLst>
                      <a:rect l="l" t="t" r="r" b="b"/>
                      <a:pathLst>
                        <a:path w="81222" h="75780" extrusionOk="0">
                          <a:moveTo>
                            <a:pt x="35270" y="0"/>
                          </a:moveTo>
                          <a:cubicBezTo>
                            <a:pt x="45952" y="23581"/>
                            <a:pt x="63486" y="52603"/>
                            <a:pt x="81222" y="70137"/>
                          </a:cubicBezTo>
                          <a:lnTo>
                            <a:pt x="39503" y="58246"/>
                          </a:lnTo>
                          <a:lnTo>
                            <a:pt x="0" y="75780"/>
                          </a:lnTo>
                          <a:cubicBezTo>
                            <a:pt x="14914" y="56029"/>
                            <a:pt x="28015" y="24790"/>
                            <a:pt x="35270" y="0"/>
                          </a:cubicBezTo>
                          <a:close/>
                        </a:path>
                      </a:pathLst>
                    </a:custGeom>
                    <a:solidFill>
                      <a:srgbClr val="1B75BC"/>
                    </a:solidFill>
                    <a:ln w="20147" cap="flat">
                      <a:noFill/>
                      <a:prstDash val="solid"/>
                      <a:miter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5661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71323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6984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426464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8308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13969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9631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85292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101" name="Freeform: Shape 1329"/>
                  <p:cNvSpPr/>
                  <p:nvPr/>
                </p:nvSpPr>
                <p:spPr bwMode="auto">
                  <a:xfrm>
                    <a:off x="143783" y="3349022"/>
                    <a:ext cx="503455" cy="148940"/>
                  </a:xfrm>
                  <a:custGeom>
                    <a:avLst/>
                    <a:gdLst>
                      <a:gd name="csX0" fmla="*/ 0 w 503455"/>
                      <a:gd name="csY0" fmla="*/ 0 h 148940"/>
                      <a:gd name="csX1" fmla="*/ 251728 w 503455"/>
                      <a:gd name="csY1" fmla="*/ 148941 h 148940"/>
                      <a:gd name="csX2" fmla="*/ 503456 w 503455"/>
                      <a:gd name="csY2" fmla="*/ 0 h 148940"/>
                      <a:gd name="csX3" fmla="*/ 0 w 503455"/>
                      <a:gd name="csY3" fmla="*/ 0 h 14894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503455" h="148940" extrusionOk="0">
                        <a:moveTo>
                          <a:pt x="0" y="0"/>
                        </a:moveTo>
                        <a:cubicBezTo>
                          <a:pt x="48774" y="88881"/>
                          <a:pt x="143297" y="148941"/>
                          <a:pt x="251728" y="148941"/>
                        </a:cubicBezTo>
                        <a:cubicBezTo>
                          <a:pt x="360158" y="148941"/>
                          <a:pt x="454682" y="88679"/>
                          <a:pt x="5034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/>
                      </a:gs>
                      <a:gs pos="50000">
                        <a:srgbClr val="C5C6C8"/>
                      </a:gs>
                      <a:gs pos="100000">
                        <a:srgbClr val="8C8E91"/>
                      </a:gs>
                    </a:gsLst>
                    <a:lin ang="16200000" scaled="1"/>
                  </a:gra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2" name="Freeform: Shape 1330"/>
                  <p:cNvSpPr/>
                  <p:nvPr/>
                </p:nvSpPr>
                <p:spPr bwMode="auto">
                  <a:xfrm>
                    <a:off x="108513" y="2923967"/>
                    <a:ext cx="573995" cy="573995"/>
                  </a:xfrm>
                  <a:custGeom>
                    <a:avLst/>
                    <a:gdLst>
                      <a:gd name="csX0" fmla="*/ 573996 w 573995"/>
                      <a:gd name="csY0" fmla="*/ 286998 h 573995"/>
                      <a:gd name="csX1" fmla="*/ 286998 w 573995"/>
                      <a:gd name="csY1" fmla="*/ 573996 h 573995"/>
                      <a:gd name="csX2" fmla="*/ 47766 w 573995"/>
                      <a:gd name="csY2" fmla="*/ 445613 h 573995"/>
                      <a:gd name="csX3" fmla="*/ 0 w 573995"/>
                      <a:gd name="csY3" fmla="*/ 286998 h 573995"/>
                      <a:gd name="csX4" fmla="*/ 286998 w 573995"/>
                      <a:gd name="csY4" fmla="*/ 0 h 573995"/>
                      <a:gd name="csX5" fmla="*/ 573996 w 573995"/>
                      <a:gd name="csY5" fmla="*/ 286998 h 5739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</a:cxnLst>
                    <a:rect l="l" t="t" r="r" b="b"/>
                    <a:pathLst>
                      <a:path w="573995" h="573995" extrusionOk="0">
                        <a:moveTo>
                          <a:pt x="573996" y="286998"/>
                        </a:moveTo>
                        <a:cubicBezTo>
                          <a:pt x="573996" y="445613"/>
                          <a:pt x="445411" y="573996"/>
                          <a:pt x="286998" y="573996"/>
                        </a:cubicBezTo>
                        <a:cubicBezTo>
                          <a:pt x="187032" y="573996"/>
                          <a:pt x="99159" y="523005"/>
                          <a:pt x="47766" y="445613"/>
                        </a:cubicBezTo>
                        <a:cubicBezTo>
                          <a:pt x="17534" y="400064"/>
                          <a:pt x="0" y="345647"/>
                          <a:pt x="0" y="286998"/>
                        </a:cubicBezTo>
                        <a:cubicBezTo>
                          <a:pt x="0" y="128383"/>
                          <a:pt x="128585" y="0"/>
                          <a:pt x="286998" y="0"/>
                        </a:cubicBezTo>
                        <a:cubicBezTo>
                          <a:pt x="445411" y="0"/>
                          <a:pt x="573996" y="128383"/>
                          <a:pt x="573996" y="286998"/>
                        </a:cubicBezTo>
                        <a:close/>
                      </a:path>
                    </a:pathLst>
                  </a:custGeom>
                  <a:noFill/>
                  <a:ln w="15111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47" name="Group 1339"/>
              <p:cNvGrpSpPr/>
              <p:nvPr/>
            </p:nvGrpSpPr>
            <p:grpSpPr bwMode="auto">
              <a:xfrm>
                <a:off x="1812045" y="1380097"/>
                <a:ext cx="1139727" cy="791905"/>
                <a:chOff x="1530604" y="2202038"/>
                <a:chExt cx="1139727" cy="791905"/>
              </a:xfrm>
            </p:grpSpPr>
            <p:sp>
              <p:nvSpPr>
                <p:cNvPr id="76" name="Freeform: Shape 1340"/>
                <p:cNvSpPr/>
                <p:nvPr/>
              </p:nvSpPr>
              <p:spPr bwMode="auto">
                <a:xfrm>
                  <a:off x="1530604" y="2480773"/>
                  <a:ext cx="619745" cy="513170"/>
                </a:xfrm>
                <a:custGeom>
                  <a:avLst/>
                  <a:gdLst>
                    <a:gd name="csX0" fmla="*/ 314811 w 619746"/>
                    <a:gd name="csY0" fmla="*/ 0 h 513170"/>
                    <a:gd name="csX1" fmla="*/ 0 w 619746"/>
                    <a:gd name="csY1" fmla="*/ 388576 h 513170"/>
                    <a:gd name="csX2" fmla="*/ 619746 w 619746"/>
                    <a:gd name="csY2" fmla="*/ 473224 h 513170"/>
                    <a:gd name="csX3" fmla="*/ 314811 w 619746"/>
                    <a:gd name="csY3" fmla="*/ 0 h 5131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619746" h="513170" extrusionOk="0">
                      <a:moveTo>
                        <a:pt x="314811" y="0"/>
                      </a:moveTo>
                      <a:cubicBezTo>
                        <a:pt x="142290" y="160025"/>
                        <a:pt x="205373" y="339601"/>
                        <a:pt x="0" y="388576"/>
                      </a:cubicBezTo>
                      <a:cubicBezTo>
                        <a:pt x="172118" y="539733"/>
                        <a:pt x="486929" y="533889"/>
                        <a:pt x="619746" y="473224"/>
                      </a:cubicBezTo>
                      <a:lnTo>
                        <a:pt x="314811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A7A9AC"/>
                    </a:gs>
                    <a:gs pos="50000">
                      <a:srgbClr val="D3D4D5"/>
                    </a:gs>
                    <a:gs pos="100000">
                      <a:srgbClr val="FFFFFF"/>
                    </a:gs>
                  </a:gsLst>
                  <a:lin ang="9479995" scaled="1"/>
                </a:gradFill>
                <a:ln w="20147" cap="flat">
                  <a:noFill/>
                  <a:prstDash val="solid"/>
                  <a:miter/>
                </a:ln>
              </p:spPr>
              <p:txBody>
                <a:bodyPr/>
                <a:lstStyle>
                  <a:defPPr>
                    <a:defRPr lang="en-US"/>
                  </a:defPPr>
                  <a:lvl1pPr marL="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5661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1323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6984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426464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783080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139696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496312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852928" algn="l" defTabSz="713232" rtl="0">
                    <a:defRPr sz="14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77" name="Graphic 4"/>
                <p:cNvGrpSpPr/>
                <p:nvPr/>
              </p:nvGrpSpPr>
              <p:grpSpPr bwMode="auto">
                <a:xfrm>
                  <a:off x="1689823" y="2202038"/>
                  <a:ext cx="980508" cy="146724"/>
                  <a:chOff x="1689823" y="2202038"/>
                  <a:chExt cx="980508" cy="146724"/>
                </a:xfrm>
                <a:solidFill>
                  <a:srgbClr val="000000"/>
                </a:solidFill>
              </p:grpSpPr>
              <p:sp>
                <p:nvSpPr>
                  <p:cNvPr id="85" name="Freeform: Shape 1365"/>
                  <p:cNvSpPr/>
                  <p:nvPr/>
                </p:nvSpPr>
                <p:spPr bwMode="auto">
                  <a:xfrm>
                    <a:off x="1689823" y="2239324"/>
                    <a:ext cx="56633" cy="107019"/>
                  </a:xfrm>
                  <a:custGeom>
                    <a:avLst/>
                    <a:gdLst>
                      <a:gd name="csX0" fmla="*/ 0 w 56633"/>
                      <a:gd name="csY0" fmla="*/ 107020 h 107019"/>
                      <a:gd name="csX1" fmla="*/ 0 w 56633"/>
                      <a:gd name="csY1" fmla="*/ 2419 h 107019"/>
                      <a:gd name="csX2" fmla="*/ 15922 w 56633"/>
                      <a:gd name="csY2" fmla="*/ 2419 h 107019"/>
                      <a:gd name="csX3" fmla="*/ 15922 w 56633"/>
                      <a:gd name="csY3" fmla="*/ 18340 h 107019"/>
                      <a:gd name="csX4" fmla="*/ 27208 w 56633"/>
                      <a:gd name="csY4" fmla="*/ 3628 h 107019"/>
                      <a:gd name="csX5" fmla="*/ 38495 w 56633"/>
                      <a:gd name="csY5" fmla="*/ 0 h 107019"/>
                      <a:gd name="csX6" fmla="*/ 56634 w 56633"/>
                      <a:gd name="csY6" fmla="*/ 5643 h 107019"/>
                      <a:gd name="csX7" fmla="*/ 50587 w 56633"/>
                      <a:gd name="csY7" fmla="*/ 22170 h 107019"/>
                      <a:gd name="csX8" fmla="*/ 37689 w 56633"/>
                      <a:gd name="csY8" fmla="*/ 18340 h 107019"/>
                      <a:gd name="csX9" fmla="*/ 27208 w 56633"/>
                      <a:gd name="csY9" fmla="*/ 21767 h 107019"/>
                      <a:gd name="csX10" fmla="*/ 20557 w 56633"/>
                      <a:gd name="csY10" fmla="*/ 31441 h 107019"/>
                      <a:gd name="csX11" fmla="*/ 17534 w 56633"/>
                      <a:gd name="csY11" fmla="*/ 52200 h 107019"/>
                      <a:gd name="csX12" fmla="*/ 17534 w 56633"/>
                      <a:gd name="csY12" fmla="*/ 106818 h 107019"/>
                      <a:gd name="csX13" fmla="*/ 0 w 56633"/>
                      <a:gd name="csY13" fmla="*/ 106818 h 1070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</a:cxnLst>
                    <a:rect l="l" t="t" r="r" b="b"/>
                    <a:pathLst>
                      <a:path w="56633" h="107019" extrusionOk="0">
                        <a:moveTo>
                          <a:pt x="0" y="107020"/>
                        </a:moveTo>
                        <a:lnTo>
                          <a:pt x="0" y="2419"/>
                        </a:lnTo>
                        <a:lnTo>
                          <a:pt x="15922" y="2419"/>
                        </a:lnTo>
                        <a:lnTo>
                          <a:pt x="15922" y="18340"/>
                        </a:lnTo>
                        <a:cubicBezTo>
                          <a:pt x="19953" y="10883"/>
                          <a:pt x="23782" y="6046"/>
                          <a:pt x="27208" y="3628"/>
                        </a:cubicBezTo>
                        <a:cubicBezTo>
                          <a:pt x="30635" y="1209"/>
                          <a:pt x="34464" y="0"/>
                          <a:pt x="38495" y="0"/>
                        </a:cubicBezTo>
                        <a:cubicBezTo>
                          <a:pt x="44541" y="0"/>
                          <a:pt x="50587" y="1814"/>
                          <a:pt x="56634" y="5643"/>
                        </a:cubicBezTo>
                        <a:lnTo>
                          <a:pt x="50587" y="22170"/>
                        </a:lnTo>
                        <a:cubicBezTo>
                          <a:pt x="46355" y="19550"/>
                          <a:pt x="41921" y="18340"/>
                          <a:pt x="37689" y="18340"/>
                        </a:cubicBezTo>
                        <a:cubicBezTo>
                          <a:pt x="33859" y="18340"/>
                          <a:pt x="30433" y="19550"/>
                          <a:pt x="27208" y="21767"/>
                        </a:cubicBezTo>
                        <a:cubicBezTo>
                          <a:pt x="23984" y="23984"/>
                          <a:pt x="21968" y="27410"/>
                          <a:pt x="20557" y="31441"/>
                        </a:cubicBezTo>
                        <a:cubicBezTo>
                          <a:pt x="18542" y="37689"/>
                          <a:pt x="17534" y="44541"/>
                          <a:pt x="17534" y="52200"/>
                        </a:cubicBezTo>
                        <a:lnTo>
                          <a:pt x="17534" y="106818"/>
                        </a:lnTo>
                        <a:lnTo>
                          <a:pt x="0" y="106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6" name="Freeform: Shape 1366"/>
                  <p:cNvSpPr/>
                  <p:nvPr/>
                </p:nvSpPr>
                <p:spPr bwMode="auto">
                  <a:xfrm>
                    <a:off x="1751294" y="2239525"/>
                    <a:ext cx="96337" cy="109236"/>
                  </a:xfrm>
                  <a:custGeom>
                    <a:avLst/>
                    <a:gdLst>
                      <a:gd name="csX0" fmla="*/ 77393 w 96337"/>
                      <a:gd name="csY0" fmla="*/ 73160 h 109236"/>
                      <a:gd name="csX1" fmla="*/ 95733 w 96337"/>
                      <a:gd name="csY1" fmla="*/ 75377 h 109236"/>
                      <a:gd name="csX2" fmla="*/ 79610 w 96337"/>
                      <a:gd name="csY2" fmla="*/ 100369 h 109236"/>
                      <a:gd name="csX3" fmla="*/ 49781 w 96337"/>
                      <a:gd name="csY3" fmla="*/ 109237 h 109236"/>
                      <a:gd name="csX4" fmla="*/ 13504 w 96337"/>
                      <a:gd name="csY4" fmla="*/ 95129 h 109236"/>
                      <a:gd name="csX5" fmla="*/ 0 w 96337"/>
                      <a:gd name="csY5" fmla="*/ 55424 h 109236"/>
                      <a:gd name="csX6" fmla="*/ 13504 w 96337"/>
                      <a:gd name="csY6" fmla="*/ 14511 h 109236"/>
                      <a:gd name="csX7" fmla="*/ 48774 w 96337"/>
                      <a:gd name="csY7" fmla="*/ 0 h 109236"/>
                      <a:gd name="csX8" fmla="*/ 83036 w 96337"/>
                      <a:gd name="csY8" fmla="*/ 14310 h 109236"/>
                      <a:gd name="csX9" fmla="*/ 96338 w 96337"/>
                      <a:gd name="csY9" fmla="*/ 54417 h 109236"/>
                      <a:gd name="csX10" fmla="*/ 96338 w 96337"/>
                      <a:gd name="csY10" fmla="*/ 59052 h 109236"/>
                      <a:gd name="csX11" fmla="*/ 18341 w 96337"/>
                      <a:gd name="csY11" fmla="*/ 59052 h 109236"/>
                      <a:gd name="csX12" fmla="*/ 28015 w 96337"/>
                      <a:gd name="csY12" fmla="*/ 85454 h 109236"/>
                      <a:gd name="csX13" fmla="*/ 49781 w 96337"/>
                      <a:gd name="csY13" fmla="*/ 94524 h 109236"/>
                      <a:gd name="csX14" fmla="*/ 66509 w 96337"/>
                      <a:gd name="csY14" fmla="*/ 89485 h 109236"/>
                      <a:gd name="csX15" fmla="*/ 77393 w 96337"/>
                      <a:gd name="csY15" fmla="*/ 73160 h 109236"/>
                      <a:gd name="csX16" fmla="*/ 19348 w 96337"/>
                      <a:gd name="csY16" fmla="*/ 44541 h 109236"/>
                      <a:gd name="csX17" fmla="*/ 77796 w 96337"/>
                      <a:gd name="csY17" fmla="*/ 44541 h 109236"/>
                      <a:gd name="csX18" fmla="*/ 71145 w 96337"/>
                      <a:gd name="csY18" fmla="*/ 24790 h 109236"/>
                      <a:gd name="csX19" fmla="*/ 49177 w 96337"/>
                      <a:gd name="csY19" fmla="*/ 14511 h 109236"/>
                      <a:gd name="csX20" fmla="*/ 28619 w 96337"/>
                      <a:gd name="csY20" fmla="*/ 22774 h 109236"/>
                      <a:gd name="csX21" fmla="*/ 19348 w 96337"/>
                      <a:gd name="csY21" fmla="*/ 44541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96337" h="109236" extrusionOk="0">
                        <a:moveTo>
                          <a:pt x="77393" y="73160"/>
                        </a:moveTo>
                        <a:lnTo>
                          <a:pt x="95733" y="75377"/>
                        </a:lnTo>
                        <a:cubicBezTo>
                          <a:pt x="92912" y="86059"/>
                          <a:pt x="87470" y="94322"/>
                          <a:pt x="79610" y="100369"/>
                        </a:cubicBezTo>
                        <a:cubicBezTo>
                          <a:pt x="71750" y="106415"/>
                          <a:pt x="61874" y="109237"/>
                          <a:pt x="49781" y="109237"/>
                        </a:cubicBezTo>
                        <a:cubicBezTo>
                          <a:pt x="34464" y="109237"/>
                          <a:pt x="22371" y="104601"/>
                          <a:pt x="13504" y="95129"/>
                        </a:cubicBezTo>
                        <a:cubicBezTo>
                          <a:pt x="4636" y="85656"/>
                          <a:pt x="0" y="72556"/>
                          <a:pt x="0" y="55424"/>
                        </a:cubicBezTo>
                        <a:cubicBezTo>
                          <a:pt x="0" y="37890"/>
                          <a:pt x="4434" y="24185"/>
                          <a:pt x="13504" y="14511"/>
                        </a:cubicBezTo>
                        <a:cubicBezTo>
                          <a:pt x="22573" y="4837"/>
                          <a:pt x="34262" y="0"/>
                          <a:pt x="48774" y="0"/>
                        </a:cubicBezTo>
                        <a:cubicBezTo>
                          <a:pt x="62680" y="0"/>
                          <a:pt x="74168" y="4837"/>
                          <a:pt x="83036" y="14310"/>
                        </a:cubicBezTo>
                        <a:cubicBezTo>
                          <a:pt x="91904" y="23782"/>
                          <a:pt x="96338" y="37286"/>
                          <a:pt x="96338" y="54417"/>
                        </a:cubicBezTo>
                        <a:cubicBezTo>
                          <a:pt x="96338" y="55424"/>
                          <a:pt x="96338" y="57037"/>
                          <a:pt x="96338" y="59052"/>
                        </a:cubicBezTo>
                        <a:lnTo>
                          <a:pt x="18341" y="59052"/>
                        </a:lnTo>
                        <a:cubicBezTo>
                          <a:pt x="18945" y="70540"/>
                          <a:pt x="22170" y="79408"/>
                          <a:pt x="28015" y="85454"/>
                        </a:cubicBezTo>
                        <a:cubicBezTo>
                          <a:pt x="33859" y="91501"/>
                          <a:pt x="41115" y="94524"/>
                          <a:pt x="49781" y="94524"/>
                        </a:cubicBezTo>
                        <a:cubicBezTo>
                          <a:pt x="56231" y="94524"/>
                          <a:pt x="61874" y="92912"/>
                          <a:pt x="66509" y="89485"/>
                        </a:cubicBezTo>
                        <a:cubicBezTo>
                          <a:pt x="71145" y="86059"/>
                          <a:pt x="74773" y="80617"/>
                          <a:pt x="77393" y="73160"/>
                        </a:cubicBezTo>
                        <a:close/>
                        <a:moveTo>
                          <a:pt x="19348" y="44541"/>
                        </a:moveTo>
                        <a:lnTo>
                          <a:pt x="77796" y="44541"/>
                        </a:lnTo>
                        <a:cubicBezTo>
                          <a:pt x="76990" y="35673"/>
                          <a:pt x="74773" y="29224"/>
                          <a:pt x="71145" y="24790"/>
                        </a:cubicBezTo>
                        <a:cubicBezTo>
                          <a:pt x="65502" y="17937"/>
                          <a:pt x="58246" y="14511"/>
                          <a:pt x="49177" y="14511"/>
                        </a:cubicBezTo>
                        <a:cubicBezTo>
                          <a:pt x="41115" y="14511"/>
                          <a:pt x="34262" y="17333"/>
                          <a:pt x="28619" y="22774"/>
                        </a:cubicBezTo>
                        <a:cubicBezTo>
                          <a:pt x="22976" y="28216"/>
                          <a:pt x="19953" y="35472"/>
                          <a:pt x="19348" y="445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" name="Freeform: Shape 1367"/>
                  <p:cNvSpPr/>
                  <p:nvPr/>
                </p:nvSpPr>
                <p:spPr bwMode="auto">
                  <a:xfrm>
                    <a:off x="1862142" y="2239324"/>
                    <a:ext cx="87066" cy="109236"/>
                  </a:xfrm>
                  <a:custGeom>
                    <a:avLst/>
                    <a:gdLst>
                      <a:gd name="csX0" fmla="*/ 0 w 87066"/>
                      <a:gd name="csY0" fmla="*/ 75780 h 109236"/>
                      <a:gd name="csX1" fmla="*/ 17534 w 87066"/>
                      <a:gd name="csY1" fmla="*/ 72959 h 109236"/>
                      <a:gd name="csX2" fmla="*/ 25798 w 87066"/>
                      <a:gd name="csY2" fmla="*/ 89082 h 109236"/>
                      <a:gd name="csX3" fmla="*/ 44743 w 87066"/>
                      <a:gd name="csY3" fmla="*/ 94725 h 109236"/>
                      <a:gd name="csX4" fmla="*/ 62882 w 87066"/>
                      <a:gd name="csY4" fmla="*/ 89687 h 109236"/>
                      <a:gd name="csX5" fmla="*/ 68726 w 87066"/>
                      <a:gd name="csY5" fmla="*/ 77997 h 109236"/>
                      <a:gd name="csX6" fmla="*/ 63486 w 87066"/>
                      <a:gd name="csY6" fmla="*/ 68525 h 109236"/>
                      <a:gd name="csX7" fmla="*/ 45347 w 87066"/>
                      <a:gd name="csY7" fmla="*/ 62478 h 109236"/>
                      <a:gd name="csX8" fmla="*/ 18341 w 87066"/>
                      <a:gd name="csY8" fmla="*/ 54014 h 109236"/>
                      <a:gd name="csX9" fmla="*/ 6853 w 87066"/>
                      <a:gd name="csY9" fmla="*/ 44138 h 109236"/>
                      <a:gd name="csX10" fmla="*/ 3023 w 87066"/>
                      <a:gd name="csY10" fmla="*/ 30030 h 109236"/>
                      <a:gd name="csX11" fmla="*/ 6248 w 87066"/>
                      <a:gd name="csY11" fmla="*/ 17131 h 109236"/>
                      <a:gd name="csX12" fmla="*/ 14914 w 87066"/>
                      <a:gd name="csY12" fmla="*/ 7256 h 109236"/>
                      <a:gd name="csX13" fmla="*/ 26201 w 87066"/>
                      <a:gd name="csY13" fmla="*/ 2015 h 109236"/>
                      <a:gd name="csX14" fmla="*/ 41518 w 87066"/>
                      <a:gd name="csY14" fmla="*/ 0 h 109236"/>
                      <a:gd name="csX15" fmla="*/ 63083 w 87066"/>
                      <a:gd name="csY15" fmla="*/ 3628 h 109236"/>
                      <a:gd name="csX16" fmla="*/ 76788 w 87066"/>
                      <a:gd name="csY16" fmla="*/ 13302 h 109236"/>
                      <a:gd name="csX17" fmla="*/ 82834 w 87066"/>
                      <a:gd name="csY17" fmla="*/ 29425 h 109236"/>
                      <a:gd name="csX18" fmla="*/ 65502 w 87066"/>
                      <a:gd name="csY18" fmla="*/ 31844 h 109236"/>
                      <a:gd name="csX19" fmla="*/ 58649 w 87066"/>
                      <a:gd name="csY19" fmla="*/ 19147 h 109236"/>
                      <a:gd name="csX20" fmla="*/ 42727 w 87066"/>
                      <a:gd name="csY20" fmla="*/ 14713 h 109236"/>
                      <a:gd name="csX21" fmla="*/ 25395 w 87066"/>
                      <a:gd name="csY21" fmla="*/ 18744 h 109236"/>
                      <a:gd name="csX22" fmla="*/ 20154 w 87066"/>
                      <a:gd name="csY22" fmla="*/ 28216 h 109236"/>
                      <a:gd name="csX23" fmla="*/ 22371 w 87066"/>
                      <a:gd name="csY23" fmla="*/ 34464 h 109236"/>
                      <a:gd name="csX24" fmla="*/ 29224 w 87066"/>
                      <a:gd name="csY24" fmla="*/ 39099 h 109236"/>
                      <a:gd name="csX25" fmla="*/ 44944 w 87066"/>
                      <a:gd name="csY25" fmla="*/ 43533 h 109236"/>
                      <a:gd name="csX26" fmla="*/ 71145 w 87066"/>
                      <a:gd name="csY26" fmla="*/ 51797 h 109236"/>
                      <a:gd name="csX27" fmla="*/ 82834 w 87066"/>
                      <a:gd name="csY27" fmla="*/ 61068 h 109236"/>
                      <a:gd name="csX28" fmla="*/ 87067 w 87066"/>
                      <a:gd name="csY28" fmla="*/ 76183 h 109236"/>
                      <a:gd name="csX29" fmla="*/ 81827 w 87066"/>
                      <a:gd name="csY29" fmla="*/ 92912 h 109236"/>
                      <a:gd name="csX30" fmla="*/ 66912 w 87066"/>
                      <a:gd name="csY30" fmla="*/ 105004 h 109236"/>
                      <a:gd name="csX31" fmla="*/ 44944 w 87066"/>
                      <a:gd name="csY31" fmla="*/ 109237 h 109236"/>
                      <a:gd name="csX32" fmla="*/ 13907 w 87066"/>
                      <a:gd name="csY32" fmla="*/ 100772 h 109236"/>
                      <a:gd name="csX33" fmla="*/ 0 w 87066"/>
                      <a:gd name="csY33" fmla="*/ 75780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</a:cxnLst>
                    <a:rect l="l" t="t" r="r" b="b"/>
                    <a:pathLst>
                      <a:path w="87066" h="109236" extrusionOk="0">
                        <a:moveTo>
                          <a:pt x="0" y="75780"/>
                        </a:moveTo>
                        <a:lnTo>
                          <a:pt x="17534" y="72959"/>
                        </a:lnTo>
                        <a:cubicBezTo>
                          <a:pt x="18542" y="80013"/>
                          <a:pt x="21162" y="85454"/>
                          <a:pt x="25798" y="89082"/>
                        </a:cubicBezTo>
                        <a:cubicBezTo>
                          <a:pt x="30433" y="92710"/>
                          <a:pt x="36479" y="94725"/>
                          <a:pt x="44743" y="94725"/>
                        </a:cubicBezTo>
                        <a:cubicBezTo>
                          <a:pt x="52804" y="94725"/>
                          <a:pt x="58851" y="93113"/>
                          <a:pt x="62882" y="89687"/>
                        </a:cubicBezTo>
                        <a:cubicBezTo>
                          <a:pt x="66912" y="86261"/>
                          <a:pt x="68726" y="82431"/>
                          <a:pt x="68726" y="77997"/>
                        </a:cubicBezTo>
                        <a:cubicBezTo>
                          <a:pt x="68726" y="73966"/>
                          <a:pt x="66912" y="70943"/>
                          <a:pt x="63486" y="68525"/>
                        </a:cubicBezTo>
                        <a:cubicBezTo>
                          <a:pt x="61068" y="66912"/>
                          <a:pt x="55021" y="64897"/>
                          <a:pt x="45347" y="62478"/>
                        </a:cubicBezTo>
                        <a:cubicBezTo>
                          <a:pt x="32449" y="59254"/>
                          <a:pt x="23379" y="56432"/>
                          <a:pt x="18341" y="54014"/>
                        </a:cubicBezTo>
                        <a:cubicBezTo>
                          <a:pt x="13302" y="51595"/>
                          <a:pt x="9473" y="48370"/>
                          <a:pt x="6853" y="44138"/>
                        </a:cubicBezTo>
                        <a:cubicBezTo>
                          <a:pt x="4232" y="39906"/>
                          <a:pt x="3023" y="35270"/>
                          <a:pt x="3023" y="30030"/>
                        </a:cubicBezTo>
                        <a:cubicBezTo>
                          <a:pt x="3023" y="25394"/>
                          <a:pt x="4031" y="20961"/>
                          <a:pt x="6248" y="17131"/>
                        </a:cubicBezTo>
                        <a:cubicBezTo>
                          <a:pt x="8465" y="13302"/>
                          <a:pt x="11287" y="9876"/>
                          <a:pt x="14914" y="7256"/>
                        </a:cubicBezTo>
                        <a:cubicBezTo>
                          <a:pt x="17736" y="5240"/>
                          <a:pt x="21364" y="3426"/>
                          <a:pt x="26201" y="2015"/>
                        </a:cubicBezTo>
                        <a:cubicBezTo>
                          <a:pt x="31038" y="605"/>
                          <a:pt x="36076" y="0"/>
                          <a:pt x="41518" y="0"/>
                        </a:cubicBezTo>
                        <a:cubicBezTo>
                          <a:pt x="49781" y="0"/>
                          <a:pt x="56835" y="1209"/>
                          <a:pt x="63083" y="3628"/>
                        </a:cubicBezTo>
                        <a:cubicBezTo>
                          <a:pt x="69331" y="6046"/>
                          <a:pt x="73765" y="9271"/>
                          <a:pt x="76788" y="13302"/>
                        </a:cubicBezTo>
                        <a:cubicBezTo>
                          <a:pt x="79811" y="17333"/>
                          <a:pt x="81827" y="22774"/>
                          <a:pt x="82834" y="29425"/>
                        </a:cubicBezTo>
                        <a:lnTo>
                          <a:pt x="65502" y="31844"/>
                        </a:lnTo>
                        <a:cubicBezTo>
                          <a:pt x="64695" y="26402"/>
                          <a:pt x="62478" y="22170"/>
                          <a:pt x="58649" y="19147"/>
                        </a:cubicBezTo>
                        <a:cubicBezTo>
                          <a:pt x="54820" y="16123"/>
                          <a:pt x="49580" y="14713"/>
                          <a:pt x="42727" y="14713"/>
                        </a:cubicBezTo>
                        <a:cubicBezTo>
                          <a:pt x="34666" y="14713"/>
                          <a:pt x="28821" y="16123"/>
                          <a:pt x="25395" y="18744"/>
                        </a:cubicBezTo>
                        <a:cubicBezTo>
                          <a:pt x="21968" y="21364"/>
                          <a:pt x="20154" y="24588"/>
                          <a:pt x="20154" y="28216"/>
                        </a:cubicBezTo>
                        <a:cubicBezTo>
                          <a:pt x="20154" y="30433"/>
                          <a:pt x="20961" y="32650"/>
                          <a:pt x="22371" y="34464"/>
                        </a:cubicBezTo>
                        <a:cubicBezTo>
                          <a:pt x="23782" y="36278"/>
                          <a:pt x="25999" y="37890"/>
                          <a:pt x="29224" y="39099"/>
                        </a:cubicBezTo>
                        <a:cubicBezTo>
                          <a:pt x="31038" y="39704"/>
                          <a:pt x="36278" y="41316"/>
                          <a:pt x="44944" y="43533"/>
                        </a:cubicBezTo>
                        <a:cubicBezTo>
                          <a:pt x="57440" y="46960"/>
                          <a:pt x="66308" y="49580"/>
                          <a:pt x="71145" y="51797"/>
                        </a:cubicBezTo>
                        <a:cubicBezTo>
                          <a:pt x="75982" y="54014"/>
                          <a:pt x="80013" y="57037"/>
                          <a:pt x="82834" y="61068"/>
                        </a:cubicBezTo>
                        <a:cubicBezTo>
                          <a:pt x="85656" y="65099"/>
                          <a:pt x="87067" y="70137"/>
                          <a:pt x="87067" y="76183"/>
                        </a:cubicBezTo>
                        <a:cubicBezTo>
                          <a:pt x="87067" y="82028"/>
                          <a:pt x="85253" y="87671"/>
                          <a:pt x="81827" y="92912"/>
                        </a:cubicBezTo>
                        <a:cubicBezTo>
                          <a:pt x="78400" y="98152"/>
                          <a:pt x="73362" y="102183"/>
                          <a:pt x="66912" y="105004"/>
                        </a:cubicBezTo>
                        <a:cubicBezTo>
                          <a:pt x="60463" y="107826"/>
                          <a:pt x="53006" y="109237"/>
                          <a:pt x="44944" y="109237"/>
                        </a:cubicBezTo>
                        <a:cubicBezTo>
                          <a:pt x="31441" y="109237"/>
                          <a:pt x="20961" y="106415"/>
                          <a:pt x="13907" y="100772"/>
                        </a:cubicBezTo>
                        <a:cubicBezTo>
                          <a:pt x="6853" y="95129"/>
                          <a:pt x="2015" y="87067"/>
                          <a:pt x="0" y="7578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8" name="Freeform: Shape 1368"/>
                  <p:cNvSpPr/>
                  <p:nvPr/>
                </p:nvSpPr>
                <p:spPr bwMode="auto">
                  <a:xfrm>
                    <a:off x="1964527" y="2239727"/>
                    <a:ext cx="91096" cy="109035"/>
                  </a:xfrm>
                  <a:custGeom>
                    <a:avLst/>
                    <a:gdLst>
                      <a:gd name="csX0" fmla="*/ 73765 w 91097"/>
                      <a:gd name="csY0" fmla="*/ 68323 h 109035"/>
                      <a:gd name="csX1" fmla="*/ 91098 w 91097"/>
                      <a:gd name="csY1" fmla="*/ 70540 h 109035"/>
                      <a:gd name="csX2" fmla="*/ 76385 w 91097"/>
                      <a:gd name="csY2" fmla="*/ 98756 h 109035"/>
                      <a:gd name="csX3" fmla="*/ 47564 w 91097"/>
                      <a:gd name="csY3" fmla="*/ 109035 h 109035"/>
                      <a:gd name="csX4" fmla="*/ 13100 w 91097"/>
                      <a:gd name="csY4" fmla="*/ 94927 h 109035"/>
                      <a:gd name="csX5" fmla="*/ 0 w 91097"/>
                      <a:gd name="csY5" fmla="*/ 54820 h 109035"/>
                      <a:gd name="csX6" fmla="*/ 5643 w 91097"/>
                      <a:gd name="csY6" fmla="*/ 25193 h 109035"/>
                      <a:gd name="csX7" fmla="*/ 22774 w 91097"/>
                      <a:gd name="csY7" fmla="*/ 6248 h 109035"/>
                      <a:gd name="csX8" fmla="*/ 47766 w 91097"/>
                      <a:gd name="csY8" fmla="*/ 0 h 109035"/>
                      <a:gd name="csX9" fmla="*/ 75579 w 91097"/>
                      <a:gd name="csY9" fmla="*/ 8666 h 109035"/>
                      <a:gd name="csX10" fmla="*/ 89485 w 91097"/>
                      <a:gd name="csY10" fmla="*/ 33053 h 109035"/>
                      <a:gd name="csX11" fmla="*/ 72354 w 91097"/>
                      <a:gd name="csY11" fmla="*/ 35673 h 109035"/>
                      <a:gd name="csX12" fmla="*/ 63688 w 91097"/>
                      <a:gd name="csY12" fmla="*/ 19751 h 109035"/>
                      <a:gd name="csX13" fmla="*/ 48572 w 91097"/>
                      <a:gd name="csY13" fmla="*/ 14511 h 109035"/>
                      <a:gd name="csX14" fmla="*/ 26805 w 91097"/>
                      <a:gd name="csY14" fmla="*/ 24185 h 109035"/>
                      <a:gd name="csX15" fmla="*/ 18341 w 91097"/>
                      <a:gd name="csY15" fmla="*/ 54618 h 109035"/>
                      <a:gd name="csX16" fmla="*/ 26402 w 91097"/>
                      <a:gd name="csY16" fmla="*/ 85253 h 109035"/>
                      <a:gd name="csX17" fmla="*/ 47363 w 91097"/>
                      <a:gd name="csY17" fmla="*/ 94725 h 109035"/>
                      <a:gd name="csX18" fmla="*/ 64695 w 91097"/>
                      <a:gd name="csY18" fmla="*/ 88276 h 109035"/>
                      <a:gd name="csX19" fmla="*/ 73765 w 91097"/>
                      <a:gd name="csY19" fmla="*/ 68323 h 10903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</a:cxnLst>
                    <a:rect l="l" t="t" r="r" b="b"/>
                    <a:pathLst>
                      <a:path w="91097" h="109035" extrusionOk="0">
                        <a:moveTo>
                          <a:pt x="73765" y="68323"/>
                        </a:moveTo>
                        <a:lnTo>
                          <a:pt x="91098" y="70540"/>
                        </a:lnTo>
                        <a:cubicBezTo>
                          <a:pt x="89284" y="82633"/>
                          <a:pt x="84245" y="91904"/>
                          <a:pt x="76385" y="98756"/>
                        </a:cubicBezTo>
                        <a:cubicBezTo>
                          <a:pt x="68525" y="105609"/>
                          <a:pt x="58851" y="109035"/>
                          <a:pt x="47564" y="109035"/>
                        </a:cubicBezTo>
                        <a:cubicBezTo>
                          <a:pt x="33255" y="109035"/>
                          <a:pt x="21767" y="104400"/>
                          <a:pt x="13100" y="94927"/>
                        </a:cubicBezTo>
                        <a:cubicBezTo>
                          <a:pt x="4434" y="85454"/>
                          <a:pt x="0" y="72153"/>
                          <a:pt x="0" y="54820"/>
                        </a:cubicBezTo>
                        <a:cubicBezTo>
                          <a:pt x="0" y="43533"/>
                          <a:pt x="1814" y="33658"/>
                          <a:pt x="5643" y="25193"/>
                        </a:cubicBezTo>
                        <a:cubicBezTo>
                          <a:pt x="9473" y="16728"/>
                          <a:pt x="15116" y="10480"/>
                          <a:pt x="22774" y="6248"/>
                        </a:cubicBezTo>
                        <a:cubicBezTo>
                          <a:pt x="30433" y="2015"/>
                          <a:pt x="38696" y="0"/>
                          <a:pt x="47766" y="0"/>
                        </a:cubicBezTo>
                        <a:cubicBezTo>
                          <a:pt x="59052" y="0"/>
                          <a:pt x="68323" y="2822"/>
                          <a:pt x="75579" y="8666"/>
                        </a:cubicBezTo>
                        <a:cubicBezTo>
                          <a:pt x="82834" y="14511"/>
                          <a:pt x="87470" y="22573"/>
                          <a:pt x="89485" y="33053"/>
                        </a:cubicBezTo>
                        <a:lnTo>
                          <a:pt x="72354" y="35673"/>
                        </a:lnTo>
                        <a:cubicBezTo>
                          <a:pt x="70742" y="28619"/>
                          <a:pt x="67719" y="23379"/>
                          <a:pt x="63688" y="19751"/>
                        </a:cubicBezTo>
                        <a:cubicBezTo>
                          <a:pt x="59657" y="16123"/>
                          <a:pt x="54417" y="14511"/>
                          <a:pt x="48572" y="14511"/>
                        </a:cubicBezTo>
                        <a:cubicBezTo>
                          <a:pt x="39704" y="14511"/>
                          <a:pt x="32449" y="17736"/>
                          <a:pt x="26805" y="24185"/>
                        </a:cubicBezTo>
                        <a:cubicBezTo>
                          <a:pt x="21162" y="30635"/>
                          <a:pt x="18341" y="40712"/>
                          <a:pt x="18341" y="54618"/>
                        </a:cubicBezTo>
                        <a:cubicBezTo>
                          <a:pt x="18341" y="68726"/>
                          <a:pt x="20961" y="78803"/>
                          <a:pt x="26402" y="85253"/>
                        </a:cubicBezTo>
                        <a:cubicBezTo>
                          <a:pt x="31844" y="91702"/>
                          <a:pt x="38898" y="94725"/>
                          <a:pt x="47363" y="94725"/>
                        </a:cubicBezTo>
                        <a:cubicBezTo>
                          <a:pt x="54417" y="94725"/>
                          <a:pt x="60060" y="92508"/>
                          <a:pt x="64695" y="88276"/>
                        </a:cubicBezTo>
                        <a:cubicBezTo>
                          <a:pt x="69331" y="84044"/>
                          <a:pt x="72556" y="77191"/>
                          <a:pt x="73765" y="6832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9" name="Freeform: Shape 1369"/>
                  <p:cNvSpPr/>
                  <p:nvPr/>
                </p:nvSpPr>
                <p:spPr bwMode="auto">
                  <a:xfrm>
                    <a:off x="2064895" y="2239324"/>
                    <a:ext cx="95934" cy="109438"/>
                  </a:xfrm>
                  <a:custGeom>
                    <a:avLst/>
                    <a:gdLst>
                      <a:gd name="csX0" fmla="*/ 74168 w 95934"/>
                      <a:gd name="csY0" fmla="*/ 94121 h 109438"/>
                      <a:gd name="csX1" fmla="*/ 55223 w 95934"/>
                      <a:gd name="csY1" fmla="*/ 106012 h 109438"/>
                      <a:gd name="csX2" fmla="*/ 35673 w 95934"/>
                      <a:gd name="csY2" fmla="*/ 109438 h 109438"/>
                      <a:gd name="csX3" fmla="*/ 9271 w 95934"/>
                      <a:gd name="csY3" fmla="*/ 100973 h 109438"/>
                      <a:gd name="csX4" fmla="*/ 0 w 95934"/>
                      <a:gd name="csY4" fmla="*/ 79408 h 109438"/>
                      <a:gd name="csX5" fmla="*/ 3426 w 95934"/>
                      <a:gd name="csY5" fmla="*/ 65300 h 109438"/>
                      <a:gd name="csX6" fmla="*/ 12496 w 95934"/>
                      <a:gd name="csY6" fmla="*/ 55021 h 109438"/>
                      <a:gd name="csX7" fmla="*/ 25193 w 95934"/>
                      <a:gd name="csY7" fmla="*/ 49177 h 109438"/>
                      <a:gd name="csX8" fmla="*/ 40913 w 95934"/>
                      <a:gd name="csY8" fmla="*/ 46557 h 109438"/>
                      <a:gd name="csX9" fmla="*/ 72556 w 95934"/>
                      <a:gd name="csY9" fmla="*/ 40510 h 109438"/>
                      <a:gd name="csX10" fmla="*/ 72556 w 95934"/>
                      <a:gd name="csY10" fmla="*/ 35875 h 109438"/>
                      <a:gd name="csX11" fmla="*/ 67517 w 95934"/>
                      <a:gd name="csY11" fmla="*/ 20557 h 109438"/>
                      <a:gd name="csX12" fmla="*/ 47363 w 95934"/>
                      <a:gd name="csY12" fmla="*/ 14511 h 109438"/>
                      <a:gd name="csX13" fmla="*/ 28821 w 95934"/>
                      <a:gd name="csY13" fmla="*/ 18945 h 109438"/>
                      <a:gd name="csX14" fmla="*/ 19953 w 95934"/>
                      <a:gd name="csY14" fmla="*/ 34464 h 109438"/>
                      <a:gd name="csX15" fmla="*/ 2620 w 95934"/>
                      <a:gd name="csY15" fmla="*/ 32045 h 109438"/>
                      <a:gd name="csX16" fmla="*/ 10480 w 95934"/>
                      <a:gd name="csY16" fmla="*/ 14108 h 109438"/>
                      <a:gd name="csX17" fmla="*/ 26201 w 95934"/>
                      <a:gd name="csY17" fmla="*/ 3628 h 109438"/>
                      <a:gd name="csX18" fmla="*/ 49983 w 95934"/>
                      <a:gd name="csY18" fmla="*/ 0 h 109438"/>
                      <a:gd name="csX19" fmla="*/ 71749 w 95934"/>
                      <a:gd name="csY19" fmla="*/ 3225 h 109438"/>
                      <a:gd name="csX20" fmla="*/ 84044 w 95934"/>
                      <a:gd name="csY20" fmla="*/ 11085 h 109438"/>
                      <a:gd name="csX21" fmla="*/ 89485 w 95934"/>
                      <a:gd name="csY21" fmla="*/ 23177 h 109438"/>
                      <a:gd name="csX22" fmla="*/ 90291 w 95934"/>
                      <a:gd name="csY22" fmla="*/ 39503 h 109438"/>
                      <a:gd name="csX23" fmla="*/ 90291 w 95934"/>
                      <a:gd name="csY23" fmla="*/ 63083 h 109438"/>
                      <a:gd name="csX24" fmla="*/ 91501 w 95934"/>
                      <a:gd name="csY24" fmla="*/ 94322 h 109438"/>
                      <a:gd name="csX25" fmla="*/ 95935 w 95934"/>
                      <a:gd name="csY25" fmla="*/ 106818 h 109438"/>
                      <a:gd name="csX26" fmla="*/ 77393 w 95934"/>
                      <a:gd name="csY26" fmla="*/ 106818 h 109438"/>
                      <a:gd name="csX27" fmla="*/ 74168 w 95934"/>
                      <a:gd name="csY27" fmla="*/ 94121 h 109438"/>
                      <a:gd name="csX28" fmla="*/ 72556 w 95934"/>
                      <a:gd name="csY28" fmla="*/ 54618 h 109438"/>
                      <a:gd name="csX29" fmla="*/ 43533 w 95934"/>
                      <a:gd name="csY29" fmla="*/ 61269 h 109438"/>
                      <a:gd name="csX30" fmla="*/ 28015 w 95934"/>
                      <a:gd name="csY30" fmla="*/ 64897 h 109438"/>
                      <a:gd name="csX31" fmla="*/ 20960 w 95934"/>
                      <a:gd name="csY31" fmla="*/ 70742 h 109438"/>
                      <a:gd name="csX32" fmla="*/ 18542 w 95934"/>
                      <a:gd name="csY32" fmla="*/ 79207 h 109438"/>
                      <a:gd name="csX33" fmla="*/ 23984 w 95934"/>
                      <a:gd name="csY33" fmla="*/ 91098 h 109438"/>
                      <a:gd name="csX34" fmla="*/ 39704 w 95934"/>
                      <a:gd name="csY34" fmla="*/ 95733 h 109438"/>
                      <a:gd name="csX35" fmla="*/ 57843 w 95934"/>
                      <a:gd name="csY35" fmla="*/ 91299 h 109438"/>
                      <a:gd name="csX36" fmla="*/ 69532 w 95934"/>
                      <a:gd name="csY36" fmla="*/ 79005 h 109438"/>
                      <a:gd name="csX37" fmla="*/ 72354 w 95934"/>
                      <a:gd name="csY37" fmla="*/ 61269 h 109438"/>
                      <a:gd name="csX38" fmla="*/ 72354 w 95934"/>
                      <a:gd name="csY38" fmla="*/ 54618 h 10943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</a:cxnLst>
                    <a:rect l="l" t="t" r="r" b="b"/>
                    <a:pathLst>
                      <a:path w="95934" h="109438" extrusionOk="0">
                        <a:moveTo>
                          <a:pt x="74168" y="94121"/>
                        </a:moveTo>
                        <a:cubicBezTo>
                          <a:pt x="67517" y="99764"/>
                          <a:pt x="61269" y="103593"/>
                          <a:pt x="55223" y="106012"/>
                        </a:cubicBezTo>
                        <a:cubicBezTo>
                          <a:pt x="49177" y="108430"/>
                          <a:pt x="42727" y="109438"/>
                          <a:pt x="35673" y="109438"/>
                        </a:cubicBezTo>
                        <a:cubicBezTo>
                          <a:pt x="24185" y="109438"/>
                          <a:pt x="15317" y="106616"/>
                          <a:pt x="9271" y="100973"/>
                        </a:cubicBezTo>
                        <a:cubicBezTo>
                          <a:pt x="3225" y="95330"/>
                          <a:pt x="0" y="88276"/>
                          <a:pt x="0" y="79408"/>
                        </a:cubicBezTo>
                        <a:cubicBezTo>
                          <a:pt x="0" y="74370"/>
                          <a:pt x="1209" y="69532"/>
                          <a:pt x="3426" y="65300"/>
                        </a:cubicBezTo>
                        <a:cubicBezTo>
                          <a:pt x="5643" y="61068"/>
                          <a:pt x="8868" y="57641"/>
                          <a:pt x="12496" y="55021"/>
                        </a:cubicBezTo>
                        <a:cubicBezTo>
                          <a:pt x="16123" y="52401"/>
                          <a:pt x="20557" y="50587"/>
                          <a:pt x="25193" y="49177"/>
                        </a:cubicBezTo>
                        <a:cubicBezTo>
                          <a:pt x="28619" y="48169"/>
                          <a:pt x="33859" y="47363"/>
                          <a:pt x="40913" y="46557"/>
                        </a:cubicBezTo>
                        <a:cubicBezTo>
                          <a:pt x="55223" y="44944"/>
                          <a:pt x="65703" y="42727"/>
                          <a:pt x="72556" y="40510"/>
                        </a:cubicBezTo>
                        <a:cubicBezTo>
                          <a:pt x="72556" y="38092"/>
                          <a:pt x="72556" y="36479"/>
                          <a:pt x="72556" y="35875"/>
                        </a:cubicBezTo>
                        <a:cubicBezTo>
                          <a:pt x="72556" y="28619"/>
                          <a:pt x="70943" y="23581"/>
                          <a:pt x="67517" y="20557"/>
                        </a:cubicBezTo>
                        <a:cubicBezTo>
                          <a:pt x="63083" y="16527"/>
                          <a:pt x="56230" y="14511"/>
                          <a:pt x="47363" y="14511"/>
                        </a:cubicBezTo>
                        <a:cubicBezTo>
                          <a:pt x="39099" y="14511"/>
                          <a:pt x="32852" y="15922"/>
                          <a:pt x="28821" y="18945"/>
                        </a:cubicBezTo>
                        <a:cubicBezTo>
                          <a:pt x="24790" y="21968"/>
                          <a:pt x="21968" y="27007"/>
                          <a:pt x="19953" y="34464"/>
                        </a:cubicBezTo>
                        <a:lnTo>
                          <a:pt x="2620" y="32045"/>
                        </a:lnTo>
                        <a:cubicBezTo>
                          <a:pt x="4232" y="24588"/>
                          <a:pt x="6852" y="18542"/>
                          <a:pt x="10480" y="14108"/>
                        </a:cubicBezTo>
                        <a:cubicBezTo>
                          <a:pt x="14108" y="9674"/>
                          <a:pt x="19348" y="6046"/>
                          <a:pt x="26201" y="3628"/>
                        </a:cubicBezTo>
                        <a:cubicBezTo>
                          <a:pt x="33053" y="1209"/>
                          <a:pt x="40913" y="0"/>
                          <a:pt x="49983" y="0"/>
                        </a:cubicBezTo>
                        <a:cubicBezTo>
                          <a:pt x="58851" y="0"/>
                          <a:pt x="66106" y="1008"/>
                          <a:pt x="71749" y="3225"/>
                        </a:cubicBezTo>
                        <a:cubicBezTo>
                          <a:pt x="77393" y="5442"/>
                          <a:pt x="81423" y="8062"/>
                          <a:pt x="84044" y="11085"/>
                        </a:cubicBezTo>
                        <a:cubicBezTo>
                          <a:pt x="86664" y="14108"/>
                          <a:pt x="88478" y="18340"/>
                          <a:pt x="89485" y="23177"/>
                        </a:cubicBezTo>
                        <a:cubicBezTo>
                          <a:pt x="90090" y="26201"/>
                          <a:pt x="90291" y="31642"/>
                          <a:pt x="90291" y="39503"/>
                        </a:cubicBezTo>
                        <a:lnTo>
                          <a:pt x="90291" y="63083"/>
                        </a:lnTo>
                        <a:cubicBezTo>
                          <a:pt x="90291" y="79610"/>
                          <a:pt x="90695" y="89888"/>
                          <a:pt x="91501" y="94322"/>
                        </a:cubicBezTo>
                        <a:cubicBezTo>
                          <a:pt x="92307" y="98756"/>
                          <a:pt x="93718" y="102787"/>
                          <a:pt x="95935" y="106818"/>
                        </a:cubicBezTo>
                        <a:lnTo>
                          <a:pt x="77393" y="106818"/>
                        </a:lnTo>
                        <a:cubicBezTo>
                          <a:pt x="75780" y="103392"/>
                          <a:pt x="74571" y="99159"/>
                          <a:pt x="74168" y="94121"/>
                        </a:cubicBezTo>
                        <a:close/>
                        <a:moveTo>
                          <a:pt x="72556" y="54618"/>
                        </a:moveTo>
                        <a:cubicBezTo>
                          <a:pt x="66106" y="57238"/>
                          <a:pt x="56432" y="59455"/>
                          <a:pt x="43533" y="61269"/>
                        </a:cubicBezTo>
                        <a:cubicBezTo>
                          <a:pt x="36278" y="62277"/>
                          <a:pt x="31038" y="63486"/>
                          <a:pt x="28015" y="64897"/>
                        </a:cubicBezTo>
                        <a:cubicBezTo>
                          <a:pt x="24991" y="66308"/>
                          <a:pt x="22573" y="68122"/>
                          <a:pt x="20960" y="70742"/>
                        </a:cubicBezTo>
                        <a:cubicBezTo>
                          <a:pt x="19348" y="73362"/>
                          <a:pt x="18542" y="75982"/>
                          <a:pt x="18542" y="79207"/>
                        </a:cubicBezTo>
                        <a:cubicBezTo>
                          <a:pt x="18542" y="83842"/>
                          <a:pt x="20356" y="87873"/>
                          <a:pt x="23984" y="91098"/>
                        </a:cubicBezTo>
                        <a:cubicBezTo>
                          <a:pt x="27611" y="94322"/>
                          <a:pt x="32852" y="95733"/>
                          <a:pt x="39704" y="95733"/>
                        </a:cubicBezTo>
                        <a:cubicBezTo>
                          <a:pt x="46556" y="95733"/>
                          <a:pt x="52603" y="94322"/>
                          <a:pt x="57843" y="91299"/>
                        </a:cubicBezTo>
                        <a:cubicBezTo>
                          <a:pt x="63083" y="88276"/>
                          <a:pt x="67114" y="84245"/>
                          <a:pt x="69532" y="79005"/>
                        </a:cubicBezTo>
                        <a:cubicBezTo>
                          <a:pt x="71346" y="74974"/>
                          <a:pt x="72354" y="69129"/>
                          <a:pt x="72354" y="61269"/>
                        </a:cubicBezTo>
                        <a:lnTo>
                          <a:pt x="72354" y="546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90" name="Freeform: Shape 1370"/>
                  <p:cNvSpPr/>
                  <p:nvPr/>
                </p:nvSpPr>
                <p:spPr bwMode="auto">
                  <a:xfrm>
                    <a:off x="2173326" y="2205263"/>
                    <a:ext cx="50788" cy="142692"/>
                  </a:xfrm>
                  <a:custGeom>
                    <a:avLst/>
                    <a:gdLst>
                      <a:gd name="csX0" fmla="*/ 48169 w 50788"/>
                      <a:gd name="csY0" fmla="*/ 125360 h 142692"/>
                      <a:gd name="csX1" fmla="*/ 50789 w 50788"/>
                      <a:gd name="csY1" fmla="*/ 141080 h 142692"/>
                      <a:gd name="csX2" fmla="*/ 37487 w 50788"/>
                      <a:gd name="csY2" fmla="*/ 142693 h 142692"/>
                      <a:gd name="csX3" fmla="*/ 22573 w 50788"/>
                      <a:gd name="csY3" fmla="*/ 139670 h 142692"/>
                      <a:gd name="csX4" fmla="*/ 15116 w 50788"/>
                      <a:gd name="csY4" fmla="*/ 131608 h 142692"/>
                      <a:gd name="csX5" fmla="*/ 12899 w 50788"/>
                      <a:gd name="csY5" fmla="*/ 110647 h 142692"/>
                      <a:gd name="csX6" fmla="*/ 12899 w 50788"/>
                      <a:gd name="csY6" fmla="*/ 50587 h 142692"/>
                      <a:gd name="csX7" fmla="*/ 0 w 50788"/>
                      <a:gd name="csY7" fmla="*/ 50587 h 142692"/>
                      <a:gd name="csX8" fmla="*/ 0 w 50788"/>
                      <a:gd name="csY8" fmla="*/ 36882 h 142692"/>
                      <a:gd name="csX9" fmla="*/ 12899 w 50788"/>
                      <a:gd name="csY9" fmla="*/ 36882 h 142692"/>
                      <a:gd name="csX10" fmla="*/ 12899 w 50788"/>
                      <a:gd name="csY10" fmla="*/ 10682 h 142692"/>
                      <a:gd name="csX11" fmla="*/ 30433 w 50788"/>
                      <a:gd name="csY11" fmla="*/ 0 h 142692"/>
                      <a:gd name="csX12" fmla="*/ 30433 w 50788"/>
                      <a:gd name="csY12" fmla="*/ 36479 h 142692"/>
                      <a:gd name="csX13" fmla="*/ 48169 w 50788"/>
                      <a:gd name="csY13" fmla="*/ 36479 h 142692"/>
                      <a:gd name="csX14" fmla="*/ 48169 w 50788"/>
                      <a:gd name="csY14" fmla="*/ 50184 h 142692"/>
                      <a:gd name="csX15" fmla="*/ 30433 w 50788"/>
                      <a:gd name="csY15" fmla="*/ 50184 h 142692"/>
                      <a:gd name="csX16" fmla="*/ 30433 w 50788"/>
                      <a:gd name="csY16" fmla="*/ 111252 h 142692"/>
                      <a:gd name="csX17" fmla="*/ 31441 w 50788"/>
                      <a:gd name="csY17" fmla="*/ 120926 h 142692"/>
                      <a:gd name="csX18" fmla="*/ 34464 w 50788"/>
                      <a:gd name="csY18" fmla="*/ 124352 h 142692"/>
                      <a:gd name="csX19" fmla="*/ 40510 w 50788"/>
                      <a:gd name="csY19" fmla="*/ 125562 h 142692"/>
                      <a:gd name="csX20" fmla="*/ 48169 w 50788"/>
                      <a:gd name="csY20" fmla="*/ 125360 h 14269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50788" h="142692" extrusionOk="0">
                        <a:moveTo>
                          <a:pt x="48169" y="125360"/>
                        </a:moveTo>
                        <a:lnTo>
                          <a:pt x="50789" y="141080"/>
                        </a:lnTo>
                        <a:cubicBezTo>
                          <a:pt x="45750" y="142088"/>
                          <a:pt x="41316" y="142693"/>
                          <a:pt x="37487" y="142693"/>
                        </a:cubicBezTo>
                        <a:cubicBezTo>
                          <a:pt x="31038" y="142693"/>
                          <a:pt x="25999" y="141685"/>
                          <a:pt x="22573" y="139670"/>
                        </a:cubicBezTo>
                        <a:cubicBezTo>
                          <a:pt x="19147" y="137654"/>
                          <a:pt x="16527" y="135034"/>
                          <a:pt x="15116" y="131608"/>
                        </a:cubicBezTo>
                        <a:cubicBezTo>
                          <a:pt x="13705" y="128182"/>
                          <a:pt x="12899" y="121329"/>
                          <a:pt x="12899" y="110647"/>
                        </a:cubicBezTo>
                        <a:lnTo>
                          <a:pt x="12899" y="50587"/>
                        </a:lnTo>
                        <a:lnTo>
                          <a:pt x="0" y="50587"/>
                        </a:lnTo>
                        <a:lnTo>
                          <a:pt x="0" y="36882"/>
                        </a:lnTo>
                        <a:lnTo>
                          <a:pt x="12899" y="36882"/>
                        </a:lnTo>
                        <a:lnTo>
                          <a:pt x="12899" y="10682"/>
                        </a:lnTo>
                        <a:lnTo>
                          <a:pt x="30433" y="0"/>
                        </a:lnTo>
                        <a:lnTo>
                          <a:pt x="30433" y="36479"/>
                        </a:lnTo>
                        <a:lnTo>
                          <a:pt x="48169" y="36479"/>
                        </a:lnTo>
                        <a:lnTo>
                          <a:pt x="48169" y="50184"/>
                        </a:lnTo>
                        <a:lnTo>
                          <a:pt x="30433" y="50184"/>
                        </a:lnTo>
                        <a:lnTo>
                          <a:pt x="30433" y="111252"/>
                        </a:lnTo>
                        <a:cubicBezTo>
                          <a:pt x="30433" y="116291"/>
                          <a:pt x="30836" y="119515"/>
                          <a:pt x="31441" y="120926"/>
                        </a:cubicBezTo>
                        <a:cubicBezTo>
                          <a:pt x="32045" y="122337"/>
                          <a:pt x="33053" y="123546"/>
                          <a:pt x="34464" y="124352"/>
                        </a:cubicBezTo>
                        <a:cubicBezTo>
                          <a:pt x="35875" y="125158"/>
                          <a:pt x="37890" y="125562"/>
                          <a:pt x="40510" y="125562"/>
                        </a:cubicBezTo>
                        <a:cubicBezTo>
                          <a:pt x="42526" y="125965"/>
                          <a:pt x="45146" y="125763"/>
                          <a:pt x="48169" y="12536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91" name="Freeform: Shape 1371"/>
                  <p:cNvSpPr/>
                  <p:nvPr/>
                </p:nvSpPr>
                <p:spPr bwMode="auto">
                  <a:xfrm>
                    <a:off x="2229355" y="2205263"/>
                    <a:ext cx="50789" cy="142692"/>
                  </a:xfrm>
                  <a:custGeom>
                    <a:avLst/>
                    <a:gdLst>
                      <a:gd name="csX0" fmla="*/ 48169 w 50789"/>
                      <a:gd name="csY0" fmla="*/ 125360 h 142692"/>
                      <a:gd name="csX1" fmla="*/ 50789 w 50789"/>
                      <a:gd name="csY1" fmla="*/ 141080 h 142692"/>
                      <a:gd name="csX2" fmla="*/ 37487 w 50789"/>
                      <a:gd name="csY2" fmla="*/ 142693 h 142692"/>
                      <a:gd name="csX3" fmla="*/ 22573 w 50789"/>
                      <a:gd name="csY3" fmla="*/ 139670 h 142692"/>
                      <a:gd name="csX4" fmla="*/ 15116 w 50789"/>
                      <a:gd name="csY4" fmla="*/ 131608 h 142692"/>
                      <a:gd name="csX5" fmla="*/ 12899 w 50789"/>
                      <a:gd name="csY5" fmla="*/ 110647 h 142692"/>
                      <a:gd name="csX6" fmla="*/ 12899 w 50789"/>
                      <a:gd name="csY6" fmla="*/ 50587 h 142692"/>
                      <a:gd name="csX7" fmla="*/ 0 w 50789"/>
                      <a:gd name="csY7" fmla="*/ 50587 h 142692"/>
                      <a:gd name="csX8" fmla="*/ 0 w 50789"/>
                      <a:gd name="csY8" fmla="*/ 36882 h 142692"/>
                      <a:gd name="csX9" fmla="*/ 12899 w 50789"/>
                      <a:gd name="csY9" fmla="*/ 36882 h 142692"/>
                      <a:gd name="csX10" fmla="*/ 12899 w 50789"/>
                      <a:gd name="csY10" fmla="*/ 10682 h 142692"/>
                      <a:gd name="csX11" fmla="*/ 30433 w 50789"/>
                      <a:gd name="csY11" fmla="*/ 0 h 142692"/>
                      <a:gd name="csX12" fmla="*/ 30433 w 50789"/>
                      <a:gd name="csY12" fmla="*/ 36479 h 142692"/>
                      <a:gd name="csX13" fmla="*/ 48169 w 50789"/>
                      <a:gd name="csY13" fmla="*/ 36479 h 142692"/>
                      <a:gd name="csX14" fmla="*/ 48169 w 50789"/>
                      <a:gd name="csY14" fmla="*/ 50184 h 142692"/>
                      <a:gd name="csX15" fmla="*/ 30433 w 50789"/>
                      <a:gd name="csY15" fmla="*/ 50184 h 142692"/>
                      <a:gd name="csX16" fmla="*/ 30433 w 50789"/>
                      <a:gd name="csY16" fmla="*/ 111252 h 142692"/>
                      <a:gd name="csX17" fmla="*/ 31441 w 50789"/>
                      <a:gd name="csY17" fmla="*/ 120926 h 142692"/>
                      <a:gd name="csX18" fmla="*/ 34464 w 50789"/>
                      <a:gd name="csY18" fmla="*/ 124352 h 142692"/>
                      <a:gd name="csX19" fmla="*/ 40510 w 50789"/>
                      <a:gd name="csY19" fmla="*/ 125562 h 142692"/>
                      <a:gd name="csX20" fmla="*/ 48169 w 50789"/>
                      <a:gd name="csY20" fmla="*/ 125360 h 14269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50789" h="142692" extrusionOk="0">
                        <a:moveTo>
                          <a:pt x="48169" y="125360"/>
                        </a:moveTo>
                        <a:lnTo>
                          <a:pt x="50789" y="141080"/>
                        </a:lnTo>
                        <a:cubicBezTo>
                          <a:pt x="45750" y="142088"/>
                          <a:pt x="41316" y="142693"/>
                          <a:pt x="37487" y="142693"/>
                        </a:cubicBezTo>
                        <a:cubicBezTo>
                          <a:pt x="31038" y="142693"/>
                          <a:pt x="25999" y="141685"/>
                          <a:pt x="22573" y="139670"/>
                        </a:cubicBezTo>
                        <a:cubicBezTo>
                          <a:pt x="19147" y="137654"/>
                          <a:pt x="16527" y="135034"/>
                          <a:pt x="15116" y="131608"/>
                        </a:cubicBezTo>
                        <a:cubicBezTo>
                          <a:pt x="13705" y="128182"/>
                          <a:pt x="12899" y="121329"/>
                          <a:pt x="12899" y="110647"/>
                        </a:cubicBezTo>
                        <a:lnTo>
                          <a:pt x="12899" y="50587"/>
                        </a:lnTo>
                        <a:lnTo>
                          <a:pt x="0" y="50587"/>
                        </a:lnTo>
                        <a:lnTo>
                          <a:pt x="0" y="36882"/>
                        </a:lnTo>
                        <a:lnTo>
                          <a:pt x="12899" y="36882"/>
                        </a:lnTo>
                        <a:lnTo>
                          <a:pt x="12899" y="10682"/>
                        </a:lnTo>
                        <a:lnTo>
                          <a:pt x="30433" y="0"/>
                        </a:lnTo>
                        <a:lnTo>
                          <a:pt x="30433" y="36479"/>
                        </a:lnTo>
                        <a:lnTo>
                          <a:pt x="48169" y="36479"/>
                        </a:lnTo>
                        <a:lnTo>
                          <a:pt x="48169" y="50184"/>
                        </a:lnTo>
                        <a:lnTo>
                          <a:pt x="30433" y="50184"/>
                        </a:lnTo>
                        <a:lnTo>
                          <a:pt x="30433" y="111252"/>
                        </a:lnTo>
                        <a:cubicBezTo>
                          <a:pt x="30433" y="116291"/>
                          <a:pt x="30836" y="119515"/>
                          <a:pt x="31441" y="120926"/>
                        </a:cubicBezTo>
                        <a:cubicBezTo>
                          <a:pt x="32045" y="122337"/>
                          <a:pt x="33053" y="123546"/>
                          <a:pt x="34464" y="124352"/>
                        </a:cubicBezTo>
                        <a:cubicBezTo>
                          <a:pt x="35875" y="125158"/>
                          <a:pt x="37890" y="125562"/>
                          <a:pt x="40510" y="125562"/>
                        </a:cubicBezTo>
                        <a:cubicBezTo>
                          <a:pt x="42526" y="125965"/>
                          <a:pt x="44944" y="125763"/>
                          <a:pt x="48169" y="12536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92" name="Freeform: Shape 1372"/>
                  <p:cNvSpPr/>
                  <p:nvPr/>
                </p:nvSpPr>
                <p:spPr bwMode="auto">
                  <a:xfrm>
                    <a:off x="2289012" y="2239525"/>
                    <a:ext cx="96337" cy="109236"/>
                  </a:xfrm>
                  <a:custGeom>
                    <a:avLst/>
                    <a:gdLst>
                      <a:gd name="csX0" fmla="*/ 77393 w 96337"/>
                      <a:gd name="csY0" fmla="*/ 73160 h 109236"/>
                      <a:gd name="csX1" fmla="*/ 95733 w 96337"/>
                      <a:gd name="csY1" fmla="*/ 75377 h 109236"/>
                      <a:gd name="csX2" fmla="*/ 79610 w 96337"/>
                      <a:gd name="csY2" fmla="*/ 100369 h 109236"/>
                      <a:gd name="csX3" fmla="*/ 49781 w 96337"/>
                      <a:gd name="csY3" fmla="*/ 109237 h 109236"/>
                      <a:gd name="csX4" fmla="*/ 13503 w 96337"/>
                      <a:gd name="csY4" fmla="*/ 95129 h 109236"/>
                      <a:gd name="csX5" fmla="*/ 0 w 96337"/>
                      <a:gd name="csY5" fmla="*/ 55424 h 109236"/>
                      <a:gd name="csX6" fmla="*/ 13503 w 96337"/>
                      <a:gd name="csY6" fmla="*/ 14511 h 109236"/>
                      <a:gd name="csX7" fmla="*/ 48773 w 96337"/>
                      <a:gd name="csY7" fmla="*/ 0 h 109236"/>
                      <a:gd name="csX8" fmla="*/ 83036 w 96337"/>
                      <a:gd name="csY8" fmla="*/ 14310 h 109236"/>
                      <a:gd name="csX9" fmla="*/ 96338 w 96337"/>
                      <a:gd name="csY9" fmla="*/ 54417 h 109236"/>
                      <a:gd name="csX10" fmla="*/ 96338 w 96337"/>
                      <a:gd name="csY10" fmla="*/ 59052 h 109236"/>
                      <a:gd name="csX11" fmla="*/ 18341 w 96337"/>
                      <a:gd name="csY11" fmla="*/ 59052 h 109236"/>
                      <a:gd name="csX12" fmla="*/ 28015 w 96337"/>
                      <a:gd name="csY12" fmla="*/ 85454 h 109236"/>
                      <a:gd name="csX13" fmla="*/ 49781 w 96337"/>
                      <a:gd name="csY13" fmla="*/ 94524 h 109236"/>
                      <a:gd name="csX14" fmla="*/ 66509 w 96337"/>
                      <a:gd name="csY14" fmla="*/ 89485 h 109236"/>
                      <a:gd name="csX15" fmla="*/ 77393 w 96337"/>
                      <a:gd name="csY15" fmla="*/ 73160 h 109236"/>
                      <a:gd name="csX16" fmla="*/ 19348 w 96337"/>
                      <a:gd name="csY16" fmla="*/ 44541 h 109236"/>
                      <a:gd name="csX17" fmla="*/ 77796 w 96337"/>
                      <a:gd name="csY17" fmla="*/ 44541 h 109236"/>
                      <a:gd name="csX18" fmla="*/ 71145 w 96337"/>
                      <a:gd name="csY18" fmla="*/ 24790 h 109236"/>
                      <a:gd name="csX19" fmla="*/ 49177 w 96337"/>
                      <a:gd name="csY19" fmla="*/ 14511 h 109236"/>
                      <a:gd name="csX20" fmla="*/ 28619 w 96337"/>
                      <a:gd name="csY20" fmla="*/ 22774 h 109236"/>
                      <a:gd name="csX21" fmla="*/ 19348 w 96337"/>
                      <a:gd name="csY21" fmla="*/ 44541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96337" h="109236" extrusionOk="0">
                        <a:moveTo>
                          <a:pt x="77393" y="73160"/>
                        </a:moveTo>
                        <a:lnTo>
                          <a:pt x="95733" y="75377"/>
                        </a:lnTo>
                        <a:cubicBezTo>
                          <a:pt x="92912" y="86059"/>
                          <a:pt x="87470" y="94322"/>
                          <a:pt x="79610" y="100369"/>
                        </a:cubicBezTo>
                        <a:cubicBezTo>
                          <a:pt x="71750" y="106415"/>
                          <a:pt x="61874" y="109237"/>
                          <a:pt x="49781" y="109237"/>
                        </a:cubicBezTo>
                        <a:cubicBezTo>
                          <a:pt x="34464" y="109237"/>
                          <a:pt x="22371" y="104601"/>
                          <a:pt x="13503" y="95129"/>
                        </a:cubicBezTo>
                        <a:cubicBezTo>
                          <a:pt x="4636" y="85656"/>
                          <a:pt x="0" y="72556"/>
                          <a:pt x="0" y="55424"/>
                        </a:cubicBezTo>
                        <a:cubicBezTo>
                          <a:pt x="0" y="37890"/>
                          <a:pt x="4434" y="24185"/>
                          <a:pt x="13503" y="14511"/>
                        </a:cubicBezTo>
                        <a:cubicBezTo>
                          <a:pt x="22573" y="4837"/>
                          <a:pt x="34262" y="0"/>
                          <a:pt x="48773" y="0"/>
                        </a:cubicBezTo>
                        <a:cubicBezTo>
                          <a:pt x="62680" y="0"/>
                          <a:pt x="74168" y="4837"/>
                          <a:pt x="83036" y="14310"/>
                        </a:cubicBezTo>
                        <a:cubicBezTo>
                          <a:pt x="91904" y="23782"/>
                          <a:pt x="96338" y="37286"/>
                          <a:pt x="96338" y="54417"/>
                        </a:cubicBezTo>
                        <a:cubicBezTo>
                          <a:pt x="96338" y="55424"/>
                          <a:pt x="96338" y="57037"/>
                          <a:pt x="96338" y="59052"/>
                        </a:cubicBezTo>
                        <a:lnTo>
                          <a:pt x="18341" y="59052"/>
                        </a:lnTo>
                        <a:cubicBezTo>
                          <a:pt x="18945" y="70540"/>
                          <a:pt x="22170" y="79408"/>
                          <a:pt x="28015" y="85454"/>
                        </a:cubicBezTo>
                        <a:cubicBezTo>
                          <a:pt x="33859" y="91501"/>
                          <a:pt x="41115" y="94524"/>
                          <a:pt x="49781" y="94524"/>
                        </a:cubicBezTo>
                        <a:cubicBezTo>
                          <a:pt x="56231" y="94524"/>
                          <a:pt x="61874" y="92912"/>
                          <a:pt x="66509" y="89485"/>
                        </a:cubicBezTo>
                        <a:cubicBezTo>
                          <a:pt x="71145" y="86059"/>
                          <a:pt x="74773" y="80617"/>
                          <a:pt x="77393" y="73160"/>
                        </a:cubicBezTo>
                        <a:close/>
                        <a:moveTo>
                          <a:pt x="19348" y="44541"/>
                        </a:moveTo>
                        <a:lnTo>
                          <a:pt x="77796" y="44541"/>
                        </a:lnTo>
                        <a:cubicBezTo>
                          <a:pt x="76990" y="35673"/>
                          <a:pt x="74773" y="29224"/>
                          <a:pt x="71145" y="24790"/>
                        </a:cubicBezTo>
                        <a:cubicBezTo>
                          <a:pt x="65502" y="17937"/>
                          <a:pt x="58246" y="14511"/>
                          <a:pt x="49177" y="14511"/>
                        </a:cubicBezTo>
                        <a:cubicBezTo>
                          <a:pt x="41115" y="14511"/>
                          <a:pt x="34262" y="17333"/>
                          <a:pt x="28619" y="22774"/>
                        </a:cubicBezTo>
                        <a:cubicBezTo>
                          <a:pt x="22976" y="28216"/>
                          <a:pt x="19953" y="35472"/>
                          <a:pt x="19348" y="445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93" name="Freeform: Shape 1373"/>
                  <p:cNvSpPr/>
                  <p:nvPr/>
                </p:nvSpPr>
                <p:spPr bwMode="auto">
                  <a:xfrm>
                    <a:off x="2406713" y="2239324"/>
                    <a:ext cx="56633" cy="107019"/>
                  </a:xfrm>
                  <a:custGeom>
                    <a:avLst/>
                    <a:gdLst>
                      <a:gd name="csX0" fmla="*/ 0 w 56633"/>
                      <a:gd name="csY0" fmla="*/ 107020 h 107019"/>
                      <a:gd name="csX1" fmla="*/ 0 w 56633"/>
                      <a:gd name="csY1" fmla="*/ 2419 h 107019"/>
                      <a:gd name="csX2" fmla="*/ 15922 w 56633"/>
                      <a:gd name="csY2" fmla="*/ 2419 h 107019"/>
                      <a:gd name="csX3" fmla="*/ 15922 w 56633"/>
                      <a:gd name="csY3" fmla="*/ 18340 h 107019"/>
                      <a:gd name="csX4" fmla="*/ 27208 w 56633"/>
                      <a:gd name="csY4" fmla="*/ 3628 h 107019"/>
                      <a:gd name="csX5" fmla="*/ 38495 w 56633"/>
                      <a:gd name="csY5" fmla="*/ 0 h 107019"/>
                      <a:gd name="csX6" fmla="*/ 56634 w 56633"/>
                      <a:gd name="csY6" fmla="*/ 5643 h 107019"/>
                      <a:gd name="csX7" fmla="*/ 50587 w 56633"/>
                      <a:gd name="csY7" fmla="*/ 22170 h 107019"/>
                      <a:gd name="csX8" fmla="*/ 37689 w 56633"/>
                      <a:gd name="csY8" fmla="*/ 18340 h 107019"/>
                      <a:gd name="csX9" fmla="*/ 27208 w 56633"/>
                      <a:gd name="csY9" fmla="*/ 21767 h 107019"/>
                      <a:gd name="csX10" fmla="*/ 20557 w 56633"/>
                      <a:gd name="csY10" fmla="*/ 31441 h 107019"/>
                      <a:gd name="csX11" fmla="*/ 17534 w 56633"/>
                      <a:gd name="csY11" fmla="*/ 52200 h 107019"/>
                      <a:gd name="csX12" fmla="*/ 17534 w 56633"/>
                      <a:gd name="csY12" fmla="*/ 106818 h 107019"/>
                      <a:gd name="csX13" fmla="*/ 0 w 56633"/>
                      <a:gd name="csY13" fmla="*/ 106818 h 1070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</a:cxnLst>
                    <a:rect l="l" t="t" r="r" b="b"/>
                    <a:pathLst>
                      <a:path w="56633" h="107019" extrusionOk="0">
                        <a:moveTo>
                          <a:pt x="0" y="107020"/>
                        </a:moveTo>
                        <a:lnTo>
                          <a:pt x="0" y="2419"/>
                        </a:lnTo>
                        <a:lnTo>
                          <a:pt x="15922" y="2419"/>
                        </a:lnTo>
                        <a:lnTo>
                          <a:pt x="15922" y="18340"/>
                        </a:lnTo>
                        <a:cubicBezTo>
                          <a:pt x="19953" y="10883"/>
                          <a:pt x="23782" y="6046"/>
                          <a:pt x="27208" y="3628"/>
                        </a:cubicBezTo>
                        <a:cubicBezTo>
                          <a:pt x="30635" y="1209"/>
                          <a:pt x="34464" y="0"/>
                          <a:pt x="38495" y="0"/>
                        </a:cubicBezTo>
                        <a:cubicBezTo>
                          <a:pt x="44541" y="0"/>
                          <a:pt x="50587" y="1814"/>
                          <a:pt x="56634" y="5643"/>
                        </a:cubicBezTo>
                        <a:lnTo>
                          <a:pt x="50587" y="22170"/>
                        </a:lnTo>
                        <a:cubicBezTo>
                          <a:pt x="46355" y="19550"/>
                          <a:pt x="41921" y="18340"/>
                          <a:pt x="37689" y="18340"/>
                        </a:cubicBezTo>
                        <a:cubicBezTo>
                          <a:pt x="33859" y="18340"/>
                          <a:pt x="30433" y="19550"/>
                          <a:pt x="27208" y="21767"/>
                        </a:cubicBezTo>
                        <a:cubicBezTo>
                          <a:pt x="23984" y="23984"/>
                          <a:pt x="21968" y="27410"/>
                          <a:pt x="20557" y="31441"/>
                        </a:cubicBezTo>
                        <a:cubicBezTo>
                          <a:pt x="18542" y="37689"/>
                          <a:pt x="17534" y="44541"/>
                          <a:pt x="17534" y="52200"/>
                        </a:cubicBezTo>
                        <a:lnTo>
                          <a:pt x="17534" y="106818"/>
                        </a:lnTo>
                        <a:lnTo>
                          <a:pt x="0" y="106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94" name="Freeform: Shape 1374"/>
                  <p:cNvSpPr/>
                  <p:nvPr/>
                </p:nvSpPr>
                <p:spPr bwMode="auto">
                  <a:xfrm>
                    <a:off x="2468184" y="2239525"/>
                    <a:ext cx="96337" cy="109236"/>
                  </a:xfrm>
                  <a:custGeom>
                    <a:avLst/>
                    <a:gdLst>
                      <a:gd name="csX0" fmla="*/ 77393 w 96337"/>
                      <a:gd name="csY0" fmla="*/ 73160 h 109236"/>
                      <a:gd name="csX1" fmla="*/ 95733 w 96337"/>
                      <a:gd name="csY1" fmla="*/ 75377 h 109236"/>
                      <a:gd name="csX2" fmla="*/ 79610 w 96337"/>
                      <a:gd name="csY2" fmla="*/ 100369 h 109236"/>
                      <a:gd name="csX3" fmla="*/ 49781 w 96337"/>
                      <a:gd name="csY3" fmla="*/ 109237 h 109236"/>
                      <a:gd name="csX4" fmla="*/ 13504 w 96337"/>
                      <a:gd name="csY4" fmla="*/ 95129 h 109236"/>
                      <a:gd name="csX5" fmla="*/ 0 w 96337"/>
                      <a:gd name="csY5" fmla="*/ 55424 h 109236"/>
                      <a:gd name="csX6" fmla="*/ 13504 w 96337"/>
                      <a:gd name="csY6" fmla="*/ 14511 h 109236"/>
                      <a:gd name="csX7" fmla="*/ 48773 w 96337"/>
                      <a:gd name="csY7" fmla="*/ 0 h 109236"/>
                      <a:gd name="csX8" fmla="*/ 83036 w 96337"/>
                      <a:gd name="csY8" fmla="*/ 14310 h 109236"/>
                      <a:gd name="csX9" fmla="*/ 96338 w 96337"/>
                      <a:gd name="csY9" fmla="*/ 54417 h 109236"/>
                      <a:gd name="csX10" fmla="*/ 96338 w 96337"/>
                      <a:gd name="csY10" fmla="*/ 59052 h 109236"/>
                      <a:gd name="csX11" fmla="*/ 18341 w 96337"/>
                      <a:gd name="csY11" fmla="*/ 59052 h 109236"/>
                      <a:gd name="csX12" fmla="*/ 28015 w 96337"/>
                      <a:gd name="csY12" fmla="*/ 85454 h 109236"/>
                      <a:gd name="csX13" fmla="*/ 49781 w 96337"/>
                      <a:gd name="csY13" fmla="*/ 94524 h 109236"/>
                      <a:gd name="csX14" fmla="*/ 66509 w 96337"/>
                      <a:gd name="csY14" fmla="*/ 89485 h 109236"/>
                      <a:gd name="csX15" fmla="*/ 77393 w 96337"/>
                      <a:gd name="csY15" fmla="*/ 73160 h 109236"/>
                      <a:gd name="csX16" fmla="*/ 19348 w 96337"/>
                      <a:gd name="csY16" fmla="*/ 44541 h 109236"/>
                      <a:gd name="csX17" fmla="*/ 77796 w 96337"/>
                      <a:gd name="csY17" fmla="*/ 44541 h 109236"/>
                      <a:gd name="csX18" fmla="*/ 71145 w 96337"/>
                      <a:gd name="csY18" fmla="*/ 24790 h 109236"/>
                      <a:gd name="csX19" fmla="*/ 49177 w 96337"/>
                      <a:gd name="csY19" fmla="*/ 14511 h 109236"/>
                      <a:gd name="csX20" fmla="*/ 28619 w 96337"/>
                      <a:gd name="csY20" fmla="*/ 22774 h 109236"/>
                      <a:gd name="csX21" fmla="*/ 19348 w 96337"/>
                      <a:gd name="csY21" fmla="*/ 44541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96337" h="109236" extrusionOk="0">
                        <a:moveTo>
                          <a:pt x="77393" y="73160"/>
                        </a:moveTo>
                        <a:lnTo>
                          <a:pt x="95733" y="75377"/>
                        </a:lnTo>
                        <a:cubicBezTo>
                          <a:pt x="92912" y="86059"/>
                          <a:pt x="87470" y="94322"/>
                          <a:pt x="79610" y="100369"/>
                        </a:cubicBezTo>
                        <a:cubicBezTo>
                          <a:pt x="71749" y="106415"/>
                          <a:pt x="61874" y="109237"/>
                          <a:pt x="49781" y="109237"/>
                        </a:cubicBezTo>
                        <a:cubicBezTo>
                          <a:pt x="34464" y="109237"/>
                          <a:pt x="22371" y="104601"/>
                          <a:pt x="13504" y="95129"/>
                        </a:cubicBezTo>
                        <a:cubicBezTo>
                          <a:pt x="4636" y="85656"/>
                          <a:pt x="0" y="72556"/>
                          <a:pt x="0" y="55424"/>
                        </a:cubicBezTo>
                        <a:cubicBezTo>
                          <a:pt x="0" y="37890"/>
                          <a:pt x="4434" y="24185"/>
                          <a:pt x="13504" y="14511"/>
                        </a:cubicBezTo>
                        <a:cubicBezTo>
                          <a:pt x="22573" y="4837"/>
                          <a:pt x="34262" y="0"/>
                          <a:pt x="48773" y="0"/>
                        </a:cubicBezTo>
                        <a:cubicBezTo>
                          <a:pt x="62680" y="0"/>
                          <a:pt x="74168" y="4837"/>
                          <a:pt x="83036" y="14310"/>
                        </a:cubicBezTo>
                        <a:cubicBezTo>
                          <a:pt x="91904" y="23782"/>
                          <a:pt x="96338" y="37286"/>
                          <a:pt x="96338" y="54417"/>
                        </a:cubicBezTo>
                        <a:cubicBezTo>
                          <a:pt x="96338" y="55424"/>
                          <a:pt x="96338" y="57037"/>
                          <a:pt x="96338" y="59052"/>
                        </a:cubicBezTo>
                        <a:lnTo>
                          <a:pt x="18341" y="59052"/>
                        </a:lnTo>
                        <a:cubicBezTo>
                          <a:pt x="18945" y="70540"/>
                          <a:pt x="22170" y="79408"/>
                          <a:pt x="28015" y="85454"/>
                        </a:cubicBezTo>
                        <a:cubicBezTo>
                          <a:pt x="33859" y="91501"/>
                          <a:pt x="41115" y="94524"/>
                          <a:pt x="49781" y="94524"/>
                        </a:cubicBezTo>
                        <a:cubicBezTo>
                          <a:pt x="56231" y="94524"/>
                          <a:pt x="61874" y="92912"/>
                          <a:pt x="66509" y="89485"/>
                        </a:cubicBezTo>
                        <a:cubicBezTo>
                          <a:pt x="71145" y="86059"/>
                          <a:pt x="74773" y="80617"/>
                          <a:pt x="77393" y="73160"/>
                        </a:cubicBezTo>
                        <a:close/>
                        <a:moveTo>
                          <a:pt x="19348" y="44541"/>
                        </a:moveTo>
                        <a:lnTo>
                          <a:pt x="77796" y="44541"/>
                        </a:lnTo>
                        <a:cubicBezTo>
                          <a:pt x="76990" y="35673"/>
                          <a:pt x="74773" y="29224"/>
                          <a:pt x="71145" y="24790"/>
                        </a:cubicBezTo>
                        <a:cubicBezTo>
                          <a:pt x="65502" y="17937"/>
                          <a:pt x="58246" y="14511"/>
                          <a:pt x="49177" y="14511"/>
                        </a:cubicBezTo>
                        <a:cubicBezTo>
                          <a:pt x="41115" y="14511"/>
                          <a:pt x="34262" y="17333"/>
                          <a:pt x="28619" y="22774"/>
                        </a:cubicBezTo>
                        <a:cubicBezTo>
                          <a:pt x="22976" y="28216"/>
                          <a:pt x="19953" y="35472"/>
                          <a:pt x="19348" y="4454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95" name="Freeform: Shape 1375"/>
                  <p:cNvSpPr/>
                  <p:nvPr/>
                </p:nvSpPr>
                <p:spPr bwMode="auto">
                  <a:xfrm>
                    <a:off x="2579637" y="2202038"/>
                    <a:ext cx="90694" cy="146723"/>
                  </a:xfrm>
                  <a:custGeom>
                    <a:avLst/>
                    <a:gdLst>
                      <a:gd name="csX0" fmla="*/ 74370 w 90694"/>
                      <a:gd name="csY0" fmla="*/ 144305 h 146723"/>
                      <a:gd name="csX1" fmla="*/ 74370 w 90694"/>
                      <a:gd name="csY1" fmla="*/ 131205 h 146723"/>
                      <a:gd name="csX2" fmla="*/ 45146 w 90694"/>
                      <a:gd name="csY2" fmla="*/ 146724 h 146723"/>
                      <a:gd name="csX3" fmla="*/ 22170 w 90694"/>
                      <a:gd name="csY3" fmla="*/ 139871 h 146723"/>
                      <a:gd name="csX4" fmla="*/ 5845 w 90694"/>
                      <a:gd name="csY4" fmla="*/ 120725 h 146723"/>
                      <a:gd name="csX5" fmla="*/ 0 w 90694"/>
                      <a:gd name="csY5" fmla="*/ 92307 h 146723"/>
                      <a:gd name="csX6" fmla="*/ 5240 w 90694"/>
                      <a:gd name="csY6" fmla="*/ 63889 h 146723"/>
                      <a:gd name="csX7" fmla="*/ 20961 w 90694"/>
                      <a:gd name="csY7" fmla="*/ 44340 h 146723"/>
                      <a:gd name="csX8" fmla="*/ 44340 w 90694"/>
                      <a:gd name="csY8" fmla="*/ 37487 h 146723"/>
                      <a:gd name="csX9" fmla="*/ 61068 w 90694"/>
                      <a:gd name="csY9" fmla="*/ 41518 h 146723"/>
                      <a:gd name="csX10" fmla="*/ 73160 w 90694"/>
                      <a:gd name="csY10" fmla="*/ 51998 h 146723"/>
                      <a:gd name="csX11" fmla="*/ 73160 w 90694"/>
                      <a:gd name="csY11" fmla="*/ 0 h 146723"/>
                      <a:gd name="csX12" fmla="*/ 90695 w 90694"/>
                      <a:gd name="csY12" fmla="*/ 0 h 146723"/>
                      <a:gd name="csX13" fmla="*/ 90695 w 90694"/>
                      <a:gd name="csY13" fmla="*/ 144305 h 146723"/>
                      <a:gd name="csX14" fmla="*/ 74370 w 90694"/>
                      <a:gd name="csY14" fmla="*/ 144305 h 146723"/>
                      <a:gd name="csX15" fmla="*/ 18341 w 90694"/>
                      <a:gd name="csY15" fmla="*/ 92105 h 146723"/>
                      <a:gd name="csX16" fmla="*/ 26805 w 90694"/>
                      <a:gd name="csY16" fmla="*/ 122135 h 146723"/>
                      <a:gd name="csX17" fmla="*/ 46758 w 90694"/>
                      <a:gd name="csY17" fmla="*/ 132011 h 146723"/>
                      <a:gd name="csX18" fmla="*/ 66509 w 90694"/>
                      <a:gd name="csY18" fmla="*/ 122538 h 146723"/>
                      <a:gd name="csX19" fmla="*/ 74571 w 90694"/>
                      <a:gd name="csY19" fmla="*/ 93516 h 146723"/>
                      <a:gd name="csX20" fmla="*/ 66308 w 90694"/>
                      <a:gd name="csY20" fmla="*/ 62075 h 146723"/>
                      <a:gd name="csX21" fmla="*/ 45952 w 90694"/>
                      <a:gd name="csY21" fmla="*/ 51998 h 146723"/>
                      <a:gd name="csX22" fmla="*/ 26201 w 90694"/>
                      <a:gd name="csY22" fmla="*/ 61672 h 146723"/>
                      <a:gd name="csX23" fmla="*/ 18341 w 90694"/>
                      <a:gd name="csY23" fmla="*/ 92105 h 1467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</a:cxnLst>
                    <a:rect l="l" t="t" r="r" b="b"/>
                    <a:pathLst>
                      <a:path w="90694" h="146723" extrusionOk="0">
                        <a:moveTo>
                          <a:pt x="74370" y="144305"/>
                        </a:moveTo>
                        <a:lnTo>
                          <a:pt x="74370" y="131205"/>
                        </a:lnTo>
                        <a:cubicBezTo>
                          <a:pt x="67719" y="141484"/>
                          <a:pt x="58045" y="146724"/>
                          <a:pt x="45146" y="146724"/>
                        </a:cubicBezTo>
                        <a:cubicBezTo>
                          <a:pt x="36882" y="146724"/>
                          <a:pt x="29224" y="144507"/>
                          <a:pt x="22170" y="139871"/>
                        </a:cubicBezTo>
                        <a:cubicBezTo>
                          <a:pt x="15116" y="135236"/>
                          <a:pt x="9674" y="128786"/>
                          <a:pt x="5845" y="120725"/>
                        </a:cubicBezTo>
                        <a:cubicBezTo>
                          <a:pt x="2016" y="112663"/>
                          <a:pt x="0" y="102989"/>
                          <a:pt x="0" y="92307"/>
                        </a:cubicBezTo>
                        <a:cubicBezTo>
                          <a:pt x="0" y="81827"/>
                          <a:pt x="1814" y="72354"/>
                          <a:pt x="5240" y="63889"/>
                        </a:cubicBezTo>
                        <a:cubicBezTo>
                          <a:pt x="8667" y="55424"/>
                          <a:pt x="13907" y="48975"/>
                          <a:pt x="20961" y="44340"/>
                        </a:cubicBezTo>
                        <a:cubicBezTo>
                          <a:pt x="28015" y="39704"/>
                          <a:pt x="35673" y="37487"/>
                          <a:pt x="44340" y="37487"/>
                        </a:cubicBezTo>
                        <a:cubicBezTo>
                          <a:pt x="50588" y="37487"/>
                          <a:pt x="56231" y="38898"/>
                          <a:pt x="61068" y="41518"/>
                        </a:cubicBezTo>
                        <a:cubicBezTo>
                          <a:pt x="65905" y="44138"/>
                          <a:pt x="69936" y="47564"/>
                          <a:pt x="73160" y="51998"/>
                        </a:cubicBezTo>
                        <a:lnTo>
                          <a:pt x="73160" y="0"/>
                        </a:lnTo>
                        <a:lnTo>
                          <a:pt x="90695" y="0"/>
                        </a:lnTo>
                        <a:lnTo>
                          <a:pt x="90695" y="144305"/>
                        </a:lnTo>
                        <a:lnTo>
                          <a:pt x="74370" y="144305"/>
                        </a:lnTo>
                        <a:close/>
                        <a:moveTo>
                          <a:pt x="18341" y="92105"/>
                        </a:moveTo>
                        <a:cubicBezTo>
                          <a:pt x="18341" y="105407"/>
                          <a:pt x="21162" y="115484"/>
                          <a:pt x="26805" y="122135"/>
                        </a:cubicBezTo>
                        <a:cubicBezTo>
                          <a:pt x="32449" y="128786"/>
                          <a:pt x="39099" y="132011"/>
                          <a:pt x="46758" y="132011"/>
                        </a:cubicBezTo>
                        <a:cubicBezTo>
                          <a:pt x="54417" y="132011"/>
                          <a:pt x="61068" y="128786"/>
                          <a:pt x="66509" y="122538"/>
                        </a:cubicBezTo>
                        <a:cubicBezTo>
                          <a:pt x="71951" y="116291"/>
                          <a:pt x="74571" y="106616"/>
                          <a:pt x="74571" y="93516"/>
                        </a:cubicBezTo>
                        <a:cubicBezTo>
                          <a:pt x="74571" y="79207"/>
                          <a:pt x="71749" y="68726"/>
                          <a:pt x="66308" y="62075"/>
                        </a:cubicBezTo>
                        <a:cubicBezTo>
                          <a:pt x="60866" y="55424"/>
                          <a:pt x="54014" y="51998"/>
                          <a:pt x="45952" y="51998"/>
                        </a:cubicBezTo>
                        <a:cubicBezTo>
                          <a:pt x="38092" y="51998"/>
                          <a:pt x="31441" y="55223"/>
                          <a:pt x="26201" y="61672"/>
                        </a:cubicBezTo>
                        <a:cubicBezTo>
                          <a:pt x="20961" y="68122"/>
                          <a:pt x="18341" y="78400"/>
                          <a:pt x="18341" y="9210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78" name="Graphic 4"/>
                <p:cNvGrpSpPr/>
                <p:nvPr/>
              </p:nvGrpSpPr>
              <p:grpSpPr bwMode="auto">
                <a:xfrm>
                  <a:off x="1749077" y="2403380"/>
                  <a:ext cx="573995" cy="573995"/>
                  <a:chOff x="1749077" y="2403380"/>
                  <a:chExt cx="573995" cy="573995"/>
                </a:xfrm>
              </p:grpSpPr>
              <p:sp>
                <p:nvSpPr>
                  <p:cNvPr id="79" name="Freeform: Shape 1352"/>
                  <p:cNvSpPr/>
                  <p:nvPr/>
                </p:nvSpPr>
                <p:spPr bwMode="auto">
                  <a:xfrm>
                    <a:off x="1749077" y="2403380"/>
                    <a:ext cx="573995" cy="573995"/>
                  </a:xfrm>
                  <a:custGeom>
                    <a:avLst/>
                    <a:gdLst>
                      <a:gd name="csX0" fmla="*/ 573996 w 573995"/>
                      <a:gd name="csY0" fmla="*/ 286998 h 573995"/>
                      <a:gd name="csX1" fmla="*/ 286998 w 573995"/>
                      <a:gd name="csY1" fmla="*/ 573996 h 573995"/>
                      <a:gd name="csX2" fmla="*/ 47766 w 573995"/>
                      <a:gd name="csY2" fmla="*/ 445613 h 573995"/>
                      <a:gd name="csX3" fmla="*/ 0 w 573995"/>
                      <a:gd name="csY3" fmla="*/ 286998 h 573995"/>
                      <a:gd name="csX4" fmla="*/ 286998 w 573995"/>
                      <a:gd name="csY4" fmla="*/ 0 h 573995"/>
                      <a:gd name="csX5" fmla="*/ 573996 w 573995"/>
                      <a:gd name="csY5" fmla="*/ 286998 h 5739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</a:cxnLst>
                    <a:rect l="l" t="t" r="r" b="b"/>
                    <a:pathLst>
                      <a:path w="573995" h="573995" extrusionOk="0">
                        <a:moveTo>
                          <a:pt x="573996" y="286998"/>
                        </a:moveTo>
                        <a:cubicBezTo>
                          <a:pt x="573996" y="445613"/>
                          <a:pt x="445411" y="573996"/>
                          <a:pt x="286998" y="573996"/>
                        </a:cubicBezTo>
                        <a:cubicBezTo>
                          <a:pt x="187032" y="573996"/>
                          <a:pt x="99160" y="523005"/>
                          <a:pt x="47766" y="445613"/>
                        </a:cubicBezTo>
                        <a:cubicBezTo>
                          <a:pt x="17534" y="400064"/>
                          <a:pt x="0" y="345647"/>
                          <a:pt x="0" y="286998"/>
                        </a:cubicBezTo>
                        <a:cubicBezTo>
                          <a:pt x="0" y="128383"/>
                          <a:pt x="128585" y="0"/>
                          <a:pt x="286998" y="0"/>
                        </a:cubicBezTo>
                        <a:cubicBezTo>
                          <a:pt x="445411" y="0"/>
                          <a:pt x="573996" y="128383"/>
                          <a:pt x="573996" y="286998"/>
                        </a:cubicBezTo>
                        <a:close/>
                      </a:path>
                    </a:pathLst>
                  </a:custGeom>
                  <a:solidFill>
                    <a:srgbClr val="E9EDF2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grpSp>
                <p:nvGrpSpPr>
                  <p:cNvPr id="80" name="Graphic 4"/>
                  <p:cNvGrpSpPr/>
                  <p:nvPr/>
                </p:nvGrpSpPr>
                <p:grpSpPr bwMode="auto">
                  <a:xfrm>
                    <a:off x="1877863" y="2480773"/>
                    <a:ext cx="280548" cy="364793"/>
                    <a:chOff x="1877863" y="2480773"/>
                    <a:chExt cx="280548" cy="364793"/>
                  </a:xfrm>
                </p:grpSpPr>
                <p:sp>
                  <p:nvSpPr>
                    <p:cNvPr id="83" name="Freeform: Shape 1360"/>
                    <p:cNvSpPr/>
                    <p:nvPr/>
                  </p:nvSpPr>
                  <p:spPr bwMode="auto">
                    <a:xfrm>
                      <a:off x="1877863" y="2531763"/>
                      <a:ext cx="243666" cy="313803"/>
                    </a:xfrm>
                    <a:custGeom>
                      <a:avLst/>
                      <a:gdLst>
                        <a:gd name="csX0" fmla="*/ 0 w 243666"/>
                        <a:gd name="csY0" fmla="*/ 313803 h 313803"/>
                        <a:gd name="csX1" fmla="*/ 5240 w 243666"/>
                        <a:gd name="csY1" fmla="*/ 312594 h 313803"/>
                        <a:gd name="csX2" fmla="*/ 10682 w 243666"/>
                        <a:gd name="csY2" fmla="*/ 308362 h 313803"/>
                        <a:gd name="csX3" fmla="*/ 16728 w 243666"/>
                        <a:gd name="csY3" fmla="*/ 300904 h 313803"/>
                        <a:gd name="csX4" fmla="*/ 23581 w 243666"/>
                        <a:gd name="csY4" fmla="*/ 288812 h 313803"/>
                        <a:gd name="csX5" fmla="*/ 31642 w 243666"/>
                        <a:gd name="csY5" fmla="*/ 270874 h 313803"/>
                        <a:gd name="csX6" fmla="*/ 43130 w 243666"/>
                        <a:gd name="csY6" fmla="*/ 241651 h 313803"/>
                        <a:gd name="csX7" fmla="*/ 65099 w 243666"/>
                        <a:gd name="csY7" fmla="*/ 184412 h 313803"/>
                        <a:gd name="csX8" fmla="*/ 73765 w 243666"/>
                        <a:gd name="csY8" fmla="*/ 166273 h 313803"/>
                        <a:gd name="csX9" fmla="*/ 81222 w 243666"/>
                        <a:gd name="csY9" fmla="*/ 154785 h 313803"/>
                        <a:gd name="csX10" fmla="*/ 87672 w 243666"/>
                        <a:gd name="csY10" fmla="*/ 147933 h 313803"/>
                        <a:gd name="csX11" fmla="*/ 93516 w 243666"/>
                        <a:gd name="csY11" fmla="*/ 144507 h 313803"/>
                        <a:gd name="csX12" fmla="*/ 99160 w 243666"/>
                        <a:gd name="csY12" fmla="*/ 144104 h 313803"/>
                        <a:gd name="csX13" fmla="*/ 104803 w 243666"/>
                        <a:gd name="csY13" fmla="*/ 146321 h 313803"/>
                        <a:gd name="csX14" fmla="*/ 110647 w 243666"/>
                        <a:gd name="csY14" fmla="*/ 151561 h 313803"/>
                        <a:gd name="csX15" fmla="*/ 117097 w 243666"/>
                        <a:gd name="csY15" fmla="*/ 160227 h 313803"/>
                        <a:gd name="csX16" fmla="*/ 124151 w 243666"/>
                        <a:gd name="csY16" fmla="*/ 173126 h 313803"/>
                        <a:gd name="csX17" fmla="*/ 132213 w 243666"/>
                        <a:gd name="csY17" fmla="*/ 191869 h 313803"/>
                        <a:gd name="csX18" fmla="*/ 142491 w 243666"/>
                        <a:gd name="csY18" fmla="*/ 219884 h 313803"/>
                        <a:gd name="csX19" fmla="*/ 174738 w 243666"/>
                        <a:gd name="csY19" fmla="*/ 313803 h 313803"/>
                        <a:gd name="csX20" fmla="*/ 175141 w 243666"/>
                        <a:gd name="csY20" fmla="*/ 312795 h 313803"/>
                        <a:gd name="csX21" fmla="*/ 184412 w 243666"/>
                        <a:gd name="csY21" fmla="*/ 287199 h 313803"/>
                        <a:gd name="csX22" fmla="*/ 193280 w 243666"/>
                        <a:gd name="csY22" fmla="*/ 257774 h 313803"/>
                        <a:gd name="csX23" fmla="*/ 202350 w 243666"/>
                        <a:gd name="csY23" fmla="*/ 222706 h 313803"/>
                        <a:gd name="csX24" fmla="*/ 212024 w 243666"/>
                        <a:gd name="csY24" fmla="*/ 179777 h 313803"/>
                        <a:gd name="csX25" fmla="*/ 222504 w 243666"/>
                        <a:gd name="csY25" fmla="*/ 125360 h 313803"/>
                        <a:gd name="csX26" fmla="*/ 235000 w 243666"/>
                        <a:gd name="csY26" fmla="*/ 54215 h 313803"/>
                        <a:gd name="csX27" fmla="*/ 243666 w 243666"/>
                        <a:gd name="csY27" fmla="*/ 0 h 31380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  <a:cxn ang="0">
                          <a:pos x="csX21" y="csY21"/>
                        </a:cxn>
                        <a:cxn ang="0">
                          <a:pos x="csX22" y="csY22"/>
                        </a:cxn>
                        <a:cxn ang="0">
                          <a:pos x="csX23" y="csY23"/>
                        </a:cxn>
                        <a:cxn ang="0">
                          <a:pos x="csX24" y="csY24"/>
                        </a:cxn>
                        <a:cxn ang="0">
                          <a:pos x="csX25" y="csY25"/>
                        </a:cxn>
                        <a:cxn ang="0">
                          <a:pos x="csX26" y="csY26"/>
                        </a:cxn>
                        <a:cxn ang="0">
                          <a:pos x="csX27" y="csY27"/>
                        </a:cxn>
                      </a:cxnLst>
                      <a:rect l="l" t="t" r="r" b="b"/>
                      <a:pathLst>
                        <a:path w="243666" h="313803" extrusionOk="0">
                          <a:moveTo>
                            <a:pt x="0" y="313803"/>
                          </a:moveTo>
                          <a:lnTo>
                            <a:pt x="5240" y="312594"/>
                          </a:lnTo>
                          <a:lnTo>
                            <a:pt x="10682" y="308362"/>
                          </a:lnTo>
                          <a:lnTo>
                            <a:pt x="16728" y="300904"/>
                          </a:lnTo>
                          <a:lnTo>
                            <a:pt x="23581" y="288812"/>
                          </a:lnTo>
                          <a:lnTo>
                            <a:pt x="31642" y="270874"/>
                          </a:lnTo>
                          <a:lnTo>
                            <a:pt x="43130" y="241651"/>
                          </a:lnTo>
                          <a:lnTo>
                            <a:pt x="65099" y="184412"/>
                          </a:lnTo>
                          <a:lnTo>
                            <a:pt x="73765" y="166273"/>
                          </a:lnTo>
                          <a:lnTo>
                            <a:pt x="81222" y="154785"/>
                          </a:lnTo>
                          <a:lnTo>
                            <a:pt x="87672" y="147933"/>
                          </a:lnTo>
                          <a:lnTo>
                            <a:pt x="93516" y="144507"/>
                          </a:lnTo>
                          <a:lnTo>
                            <a:pt x="99160" y="144104"/>
                          </a:lnTo>
                          <a:lnTo>
                            <a:pt x="104803" y="146321"/>
                          </a:lnTo>
                          <a:lnTo>
                            <a:pt x="110647" y="151561"/>
                          </a:lnTo>
                          <a:lnTo>
                            <a:pt x="117097" y="160227"/>
                          </a:lnTo>
                          <a:lnTo>
                            <a:pt x="124151" y="173126"/>
                          </a:lnTo>
                          <a:lnTo>
                            <a:pt x="132213" y="191869"/>
                          </a:lnTo>
                          <a:lnTo>
                            <a:pt x="142491" y="219884"/>
                          </a:lnTo>
                          <a:lnTo>
                            <a:pt x="174738" y="313803"/>
                          </a:lnTo>
                          <a:lnTo>
                            <a:pt x="175141" y="312795"/>
                          </a:lnTo>
                          <a:lnTo>
                            <a:pt x="184412" y="287199"/>
                          </a:lnTo>
                          <a:lnTo>
                            <a:pt x="193280" y="257774"/>
                          </a:lnTo>
                          <a:lnTo>
                            <a:pt x="202350" y="222706"/>
                          </a:lnTo>
                          <a:lnTo>
                            <a:pt x="212024" y="179777"/>
                          </a:lnTo>
                          <a:lnTo>
                            <a:pt x="222504" y="125360"/>
                          </a:lnTo>
                          <a:lnTo>
                            <a:pt x="235000" y="54215"/>
                          </a:lnTo>
                          <a:lnTo>
                            <a:pt x="243666" y="0"/>
                          </a:lnTo>
                        </a:path>
                      </a:pathLst>
                    </a:custGeom>
                    <a:noFill/>
                    <a:ln w="28549" cap="rnd">
                      <a:solidFill>
                        <a:srgbClr val="F15A29"/>
                      </a:solidFill>
                      <a:prstDash val="solid"/>
                      <a:round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5661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71323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6984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426464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8308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13969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9631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85292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4" name="Freeform: Shape 1362"/>
                    <p:cNvSpPr/>
                    <p:nvPr/>
                  </p:nvSpPr>
                  <p:spPr bwMode="auto">
                    <a:xfrm>
                      <a:off x="2077996" y="2480773"/>
                      <a:ext cx="80415" cy="78803"/>
                    </a:xfrm>
                    <a:custGeom>
                      <a:avLst/>
                      <a:gdLst>
                        <a:gd name="csX0" fmla="*/ 51797 w 80415"/>
                        <a:gd name="csY0" fmla="*/ 0 h 78803"/>
                        <a:gd name="csX1" fmla="*/ 80416 w 80415"/>
                        <a:gd name="csY1" fmla="*/ 78803 h 78803"/>
                        <a:gd name="csX2" fmla="*/ 42526 w 80415"/>
                        <a:gd name="csY2" fmla="*/ 57843 h 78803"/>
                        <a:gd name="csX3" fmla="*/ 0 w 80415"/>
                        <a:gd name="csY3" fmla="*/ 65905 h 78803"/>
                        <a:gd name="csX4" fmla="*/ 51797 w 80415"/>
                        <a:gd name="csY4" fmla="*/ 0 h 7880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</a:cxnLst>
                      <a:rect l="l" t="t" r="r" b="b"/>
                      <a:pathLst>
                        <a:path w="80415" h="78803" extrusionOk="0">
                          <a:moveTo>
                            <a:pt x="51797" y="0"/>
                          </a:moveTo>
                          <a:cubicBezTo>
                            <a:pt x="56835" y="25394"/>
                            <a:pt x="67316" y="57641"/>
                            <a:pt x="80416" y="78803"/>
                          </a:cubicBezTo>
                          <a:lnTo>
                            <a:pt x="42526" y="57843"/>
                          </a:lnTo>
                          <a:lnTo>
                            <a:pt x="0" y="65905"/>
                          </a:lnTo>
                          <a:cubicBezTo>
                            <a:pt x="18945" y="49983"/>
                            <a:pt x="38898" y="22573"/>
                            <a:pt x="51797" y="0"/>
                          </a:cubicBezTo>
                          <a:close/>
                        </a:path>
                      </a:pathLst>
                    </a:custGeom>
                    <a:solidFill>
                      <a:srgbClr val="F15A29"/>
                    </a:solidFill>
                    <a:ln w="20147" cap="flat">
                      <a:noFill/>
                      <a:prstDash val="solid"/>
                      <a:miter/>
                    </a:ln>
                  </p:spPr>
                  <p:txBody>
                    <a:bodyPr/>
                    <a:lstStyle>
                      <a:defPPr>
                        <a:defRPr lang="en-US"/>
                      </a:defPPr>
                      <a:lvl1pPr marL="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5661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71323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6984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426464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83080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139696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96312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852928" algn="l" defTabSz="713232" rtl="0">
                        <a:defRPr sz="14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sp>
                <p:nvSpPr>
                  <p:cNvPr id="81" name="Freeform: Shape 1356"/>
                  <p:cNvSpPr/>
                  <p:nvPr/>
                </p:nvSpPr>
                <p:spPr bwMode="auto">
                  <a:xfrm>
                    <a:off x="1787571" y="2826621"/>
                    <a:ext cx="496603" cy="146925"/>
                  </a:xfrm>
                  <a:custGeom>
                    <a:avLst/>
                    <a:gdLst>
                      <a:gd name="csX0" fmla="*/ 0 w 496603"/>
                      <a:gd name="csY0" fmla="*/ 0 h 146925"/>
                      <a:gd name="csX1" fmla="*/ 248302 w 496603"/>
                      <a:gd name="csY1" fmla="*/ 146925 h 146925"/>
                      <a:gd name="csX2" fmla="*/ 496603 w 496603"/>
                      <a:gd name="csY2" fmla="*/ 0 h 146925"/>
                      <a:gd name="csX3" fmla="*/ 0 w 496603"/>
                      <a:gd name="csY3" fmla="*/ 0 h 1469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496603" h="146925" extrusionOk="0">
                        <a:moveTo>
                          <a:pt x="0" y="0"/>
                        </a:moveTo>
                        <a:cubicBezTo>
                          <a:pt x="48169" y="87671"/>
                          <a:pt x="141282" y="146925"/>
                          <a:pt x="248302" y="146925"/>
                        </a:cubicBezTo>
                        <a:cubicBezTo>
                          <a:pt x="355321" y="146925"/>
                          <a:pt x="448434" y="87470"/>
                          <a:pt x="496603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rgbClr val="FFFFFF"/>
                      </a:gs>
                      <a:gs pos="50000">
                        <a:srgbClr val="C5C6C8"/>
                      </a:gs>
                      <a:gs pos="100000">
                        <a:srgbClr val="8C8E91"/>
                      </a:gs>
                    </a:gsLst>
                    <a:lin ang="16200000" scaled="1"/>
                  </a:gra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2" name="Oval 1358"/>
                  <p:cNvSpPr/>
                  <p:nvPr/>
                </p:nvSpPr>
                <p:spPr bwMode="auto">
                  <a:xfrm>
                    <a:off x="1752503" y="2407008"/>
                    <a:ext cx="566740" cy="566740"/>
                  </a:xfrm>
                  <a:prstGeom prst="ellipse">
                    <a:avLst/>
                  </a:prstGeom>
                  <a:noFill/>
                  <a:ln w="15111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48" name="Group 1376"/>
              <p:cNvGrpSpPr/>
              <p:nvPr/>
            </p:nvGrpSpPr>
            <p:grpSpPr bwMode="auto">
              <a:xfrm>
                <a:off x="1148765" y="1868638"/>
                <a:ext cx="444403" cy="1322327"/>
                <a:chOff x="867324" y="2690579"/>
                <a:chExt cx="444403" cy="1322327"/>
              </a:xfrm>
            </p:grpSpPr>
            <p:grpSp>
              <p:nvGrpSpPr>
                <p:cNvPr id="63" name="Graphic 4"/>
                <p:cNvGrpSpPr/>
                <p:nvPr/>
              </p:nvGrpSpPr>
              <p:grpSpPr bwMode="auto">
                <a:xfrm>
                  <a:off x="1035008" y="3034211"/>
                  <a:ext cx="164056" cy="122941"/>
                  <a:chOff x="1035008" y="3034211"/>
                  <a:chExt cx="164056" cy="122941"/>
                </a:xfrm>
                <a:solidFill>
                  <a:srgbClr val="2B3990"/>
                </a:solidFill>
              </p:grpSpPr>
              <p:sp>
                <p:nvSpPr>
                  <p:cNvPr id="74" name="Freeform: Shape 1388"/>
                  <p:cNvSpPr/>
                  <p:nvPr/>
                </p:nvSpPr>
                <p:spPr bwMode="auto">
                  <a:xfrm>
                    <a:off x="1035008" y="3047916"/>
                    <a:ext cx="96337" cy="109236"/>
                  </a:xfrm>
                  <a:custGeom>
                    <a:avLst/>
                    <a:gdLst>
                      <a:gd name="csX0" fmla="*/ 77393 w 96337"/>
                      <a:gd name="csY0" fmla="*/ 73160 h 109236"/>
                      <a:gd name="csX1" fmla="*/ 95733 w 96337"/>
                      <a:gd name="csY1" fmla="*/ 75377 h 109236"/>
                      <a:gd name="csX2" fmla="*/ 79610 w 96337"/>
                      <a:gd name="csY2" fmla="*/ 100369 h 109236"/>
                      <a:gd name="csX3" fmla="*/ 49781 w 96337"/>
                      <a:gd name="csY3" fmla="*/ 109237 h 109236"/>
                      <a:gd name="csX4" fmla="*/ 13503 w 96337"/>
                      <a:gd name="csY4" fmla="*/ 95129 h 109236"/>
                      <a:gd name="csX5" fmla="*/ 0 w 96337"/>
                      <a:gd name="csY5" fmla="*/ 55424 h 109236"/>
                      <a:gd name="csX6" fmla="*/ 13503 w 96337"/>
                      <a:gd name="csY6" fmla="*/ 14511 h 109236"/>
                      <a:gd name="csX7" fmla="*/ 48773 w 96337"/>
                      <a:gd name="csY7" fmla="*/ 0 h 109236"/>
                      <a:gd name="csX8" fmla="*/ 83036 w 96337"/>
                      <a:gd name="csY8" fmla="*/ 14310 h 109236"/>
                      <a:gd name="csX9" fmla="*/ 96338 w 96337"/>
                      <a:gd name="csY9" fmla="*/ 54417 h 109236"/>
                      <a:gd name="csX10" fmla="*/ 96338 w 96337"/>
                      <a:gd name="csY10" fmla="*/ 59052 h 109236"/>
                      <a:gd name="csX11" fmla="*/ 18340 w 96337"/>
                      <a:gd name="csY11" fmla="*/ 59052 h 109236"/>
                      <a:gd name="csX12" fmla="*/ 28015 w 96337"/>
                      <a:gd name="csY12" fmla="*/ 85454 h 109236"/>
                      <a:gd name="csX13" fmla="*/ 49781 w 96337"/>
                      <a:gd name="csY13" fmla="*/ 94524 h 109236"/>
                      <a:gd name="csX14" fmla="*/ 66509 w 96337"/>
                      <a:gd name="csY14" fmla="*/ 89485 h 109236"/>
                      <a:gd name="csX15" fmla="*/ 77393 w 96337"/>
                      <a:gd name="csY15" fmla="*/ 73160 h 109236"/>
                      <a:gd name="csX16" fmla="*/ 19147 w 96337"/>
                      <a:gd name="csY16" fmla="*/ 44541 h 109236"/>
                      <a:gd name="csX17" fmla="*/ 77594 w 96337"/>
                      <a:gd name="csY17" fmla="*/ 44541 h 109236"/>
                      <a:gd name="csX18" fmla="*/ 70943 w 96337"/>
                      <a:gd name="csY18" fmla="*/ 24790 h 109236"/>
                      <a:gd name="csX19" fmla="*/ 48975 w 96337"/>
                      <a:gd name="csY19" fmla="*/ 14511 h 109236"/>
                      <a:gd name="csX20" fmla="*/ 28418 w 96337"/>
                      <a:gd name="csY20" fmla="*/ 22774 h 109236"/>
                      <a:gd name="csX21" fmla="*/ 19147 w 96337"/>
                      <a:gd name="csY21" fmla="*/ 44541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96337" h="109236" extrusionOk="0">
                        <a:moveTo>
                          <a:pt x="77393" y="73160"/>
                        </a:moveTo>
                        <a:lnTo>
                          <a:pt x="95733" y="75377"/>
                        </a:lnTo>
                        <a:cubicBezTo>
                          <a:pt x="92912" y="86059"/>
                          <a:pt x="87470" y="94322"/>
                          <a:pt x="79610" y="100369"/>
                        </a:cubicBezTo>
                        <a:cubicBezTo>
                          <a:pt x="71749" y="106415"/>
                          <a:pt x="61874" y="109237"/>
                          <a:pt x="49781" y="109237"/>
                        </a:cubicBezTo>
                        <a:cubicBezTo>
                          <a:pt x="34464" y="109237"/>
                          <a:pt x="22371" y="104601"/>
                          <a:pt x="13503" y="95129"/>
                        </a:cubicBezTo>
                        <a:cubicBezTo>
                          <a:pt x="4635" y="85656"/>
                          <a:pt x="0" y="72556"/>
                          <a:pt x="0" y="55424"/>
                        </a:cubicBezTo>
                        <a:cubicBezTo>
                          <a:pt x="0" y="37890"/>
                          <a:pt x="4434" y="24185"/>
                          <a:pt x="13503" y="14511"/>
                        </a:cubicBezTo>
                        <a:cubicBezTo>
                          <a:pt x="22573" y="4837"/>
                          <a:pt x="34262" y="0"/>
                          <a:pt x="48773" y="0"/>
                        </a:cubicBezTo>
                        <a:cubicBezTo>
                          <a:pt x="62680" y="0"/>
                          <a:pt x="74168" y="4837"/>
                          <a:pt x="83036" y="14310"/>
                        </a:cubicBezTo>
                        <a:cubicBezTo>
                          <a:pt x="91904" y="23782"/>
                          <a:pt x="96338" y="37286"/>
                          <a:pt x="96338" y="54417"/>
                        </a:cubicBezTo>
                        <a:cubicBezTo>
                          <a:pt x="96338" y="55424"/>
                          <a:pt x="96338" y="57037"/>
                          <a:pt x="96338" y="59052"/>
                        </a:cubicBezTo>
                        <a:lnTo>
                          <a:pt x="18340" y="59052"/>
                        </a:lnTo>
                        <a:cubicBezTo>
                          <a:pt x="18945" y="70540"/>
                          <a:pt x="22170" y="79408"/>
                          <a:pt x="28015" y="85454"/>
                        </a:cubicBezTo>
                        <a:cubicBezTo>
                          <a:pt x="33859" y="91501"/>
                          <a:pt x="41115" y="94524"/>
                          <a:pt x="49781" y="94524"/>
                        </a:cubicBezTo>
                        <a:cubicBezTo>
                          <a:pt x="56231" y="94524"/>
                          <a:pt x="61874" y="92912"/>
                          <a:pt x="66509" y="89485"/>
                        </a:cubicBezTo>
                        <a:cubicBezTo>
                          <a:pt x="71145" y="86059"/>
                          <a:pt x="74571" y="80617"/>
                          <a:pt x="77393" y="73160"/>
                        </a:cubicBezTo>
                        <a:close/>
                        <a:moveTo>
                          <a:pt x="19147" y="44541"/>
                        </a:moveTo>
                        <a:lnTo>
                          <a:pt x="77594" y="44541"/>
                        </a:lnTo>
                        <a:cubicBezTo>
                          <a:pt x="76788" y="35673"/>
                          <a:pt x="74571" y="29224"/>
                          <a:pt x="70943" y="24790"/>
                        </a:cubicBezTo>
                        <a:cubicBezTo>
                          <a:pt x="65300" y="17937"/>
                          <a:pt x="58045" y="14511"/>
                          <a:pt x="48975" y="14511"/>
                        </a:cubicBezTo>
                        <a:cubicBezTo>
                          <a:pt x="40913" y="14511"/>
                          <a:pt x="34061" y="17333"/>
                          <a:pt x="28418" y="22774"/>
                        </a:cubicBezTo>
                        <a:cubicBezTo>
                          <a:pt x="22774" y="28216"/>
                          <a:pt x="19751" y="35472"/>
                          <a:pt x="19147" y="44541"/>
                        </a:cubicBezTo>
                        <a:close/>
                      </a:path>
                    </a:pathLst>
                  </a:custGeom>
                  <a:grpFill/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75" name="Freeform: Shape 1389"/>
                  <p:cNvSpPr/>
                  <p:nvPr/>
                </p:nvSpPr>
                <p:spPr bwMode="auto">
                  <a:xfrm>
                    <a:off x="1134974" y="3034211"/>
                    <a:ext cx="64090" cy="17735"/>
                  </a:xfrm>
                  <a:custGeom>
                    <a:avLst/>
                    <a:gdLst>
                      <a:gd name="csX0" fmla="*/ 0 w 64090"/>
                      <a:gd name="csY0" fmla="*/ 17736 h 17735"/>
                      <a:gd name="csX1" fmla="*/ 0 w 64090"/>
                      <a:gd name="csY1" fmla="*/ 0 h 17735"/>
                      <a:gd name="csX2" fmla="*/ 64091 w 64090"/>
                      <a:gd name="csY2" fmla="*/ 0 h 17735"/>
                      <a:gd name="csX3" fmla="*/ 64091 w 64090"/>
                      <a:gd name="csY3" fmla="*/ 17736 h 17735"/>
                      <a:gd name="csX4" fmla="*/ 0 w 64090"/>
                      <a:gd name="csY4" fmla="*/ 17736 h 1773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64090" h="17735" extrusionOk="0">
                        <a:moveTo>
                          <a:pt x="0" y="17736"/>
                        </a:moveTo>
                        <a:lnTo>
                          <a:pt x="0" y="0"/>
                        </a:lnTo>
                        <a:lnTo>
                          <a:pt x="64091" y="0"/>
                        </a:lnTo>
                        <a:lnTo>
                          <a:pt x="64091" y="17736"/>
                        </a:lnTo>
                        <a:lnTo>
                          <a:pt x="0" y="17736"/>
                        </a:lnTo>
                        <a:close/>
                      </a:path>
                    </a:pathLst>
                  </a:custGeom>
                  <a:grpFill/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64" name="Graphic 4"/>
                <p:cNvGrpSpPr/>
                <p:nvPr/>
              </p:nvGrpSpPr>
              <p:grpSpPr bwMode="auto">
                <a:xfrm>
                  <a:off x="867324" y="2690579"/>
                  <a:ext cx="444403" cy="1322327"/>
                  <a:chOff x="867324" y="2690579"/>
                  <a:chExt cx="444403" cy="1322327"/>
                </a:xfrm>
              </p:grpSpPr>
              <p:sp>
                <p:nvSpPr>
                  <p:cNvPr id="72" name="Freeform: Shape 1386"/>
                  <p:cNvSpPr/>
                  <p:nvPr/>
                </p:nvSpPr>
                <p:spPr bwMode="auto">
                  <a:xfrm>
                    <a:off x="916904" y="2759306"/>
                    <a:ext cx="394823" cy="1253600"/>
                  </a:xfrm>
                  <a:custGeom>
                    <a:avLst/>
                    <a:gdLst>
                      <a:gd name="csX0" fmla="*/ 394824 w 394823"/>
                      <a:gd name="csY0" fmla="*/ 1253600 h 1253600"/>
                      <a:gd name="csX1" fmla="*/ 194489 w 394823"/>
                      <a:gd name="csY1" fmla="*/ 836809 h 1253600"/>
                      <a:gd name="csX2" fmla="*/ 0 w 394823"/>
                      <a:gd name="csY2" fmla="*/ 0 h 12536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</a:cxnLst>
                    <a:rect l="l" t="t" r="r" b="b"/>
                    <a:pathLst>
                      <a:path w="394823" h="1253600" extrusionOk="0">
                        <a:moveTo>
                          <a:pt x="394824" y="1253600"/>
                        </a:moveTo>
                        <a:cubicBezTo>
                          <a:pt x="328314" y="1140132"/>
                          <a:pt x="257976" y="1001469"/>
                          <a:pt x="194489" y="836809"/>
                        </a:cubicBezTo>
                        <a:cubicBezTo>
                          <a:pt x="71750" y="517967"/>
                          <a:pt x="21162" y="222303"/>
                          <a:pt x="0" y="0"/>
                        </a:cubicBezTo>
                      </a:path>
                    </a:pathLst>
                  </a:custGeom>
                  <a:noFill/>
                  <a:ln w="31750" cap="rnd">
                    <a:gradFill>
                      <a:gsLst>
                        <a:gs pos="18960">
                          <a:srgbClr val="1B75BC">
                            <a:alpha val="0"/>
                          </a:srgbClr>
                        </a:gs>
                        <a:gs pos="81040">
                          <a:srgbClr val="1B75BC"/>
                        </a:gs>
                      </a:gsLst>
                      <a:lin ang="15897023" scaled="1"/>
                    </a:gradFill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73" name="Freeform: Shape 1387"/>
                  <p:cNvSpPr/>
                  <p:nvPr/>
                </p:nvSpPr>
                <p:spPr bwMode="auto">
                  <a:xfrm>
                    <a:off x="867324" y="2690579"/>
                    <a:ext cx="108027" cy="102787"/>
                  </a:xfrm>
                  <a:custGeom>
                    <a:avLst/>
                    <a:gdLst>
                      <a:gd name="csX0" fmla="*/ 43936 w 108027"/>
                      <a:gd name="csY0" fmla="*/ 0 h 102787"/>
                      <a:gd name="csX1" fmla="*/ 108027 w 108027"/>
                      <a:gd name="csY1" fmla="*/ 91501 h 102787"/>
                      <a:gd name="csX2" fmla="*/ 51998 w 108027"/>
                      <a:gd name="csY2" fmla="*/ 77594 h 102787"/>
                      <a:gd name="csX3" fmla="*/ 0 w 108027"/>
                      <a:gd name="csY3" fmla="*/ 102787 h 102787"/>
                      <a:gd name="csX4" fmla="*/ 43936 w 108027"/>
                      <a:gd name="csY4" fmla="*/ 0 h 10278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08027" h="102787" extrusionOk="0">
                        <a:moveTo>
                          <a:pt x="43936" y="0"/>
                        </a:moveTo>
                        <a:cubicBezTo>
                          <a:pt x="59254" y="31038"/>
                          <a:pt x="83842" y="68928"/>
                          <a:pt x="108027" y="91501"/>
                        </a:cubicBezTo>
                        <a:lnTo>
                          <a:pt x="51998" y="77594"/>
                        </a:lnTo>
                        <a:lnTo>
                          <a:pt x="0" y="102787"/>
                        </a:lnTo>
                        <a:cubicBezTo>
                          <a:pt x="18945" y="75579"/>
                          <a:pt x="35270" y="33456"/>
                          <a:pt x="43936" y="0"/>
                        </a:cubicBezTo>
                        <a:close/>
                      </a:path>
                    </a:pathLst>
                  </a:custGeom>
                  <a:solidFill>
                    <a:srgbClr val="1B75BC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65" name="Graphic 1638"/>
                <p:cNvGrpSpPr/>
                <p:nvPr/>
              </p:nvGrpSpPr>
              <p:grpSpPr bwMode="auto">
                <a:xfrm>
                  <a:off x="868817" y="3111889"/>
                  <a:ext cx="265064" cy="265064"/>
                  <a:chOff x="1855059" y="1559517"/>
                  <a:chExt cx="642200" cy="642200"/>
                </a:xfrm>
              </p:grpSpPr>
              <p:grpSp>
                <p:nvGrpSpPr>
                  <p:cNvPr id="66" name="Graphic 1638"/>
                  <p:cNvGrpSpPr/>
                  <p:nvPr/>
                </p:nvGrpSpPr>
                <p:grpSpPr bwMode="auto">
                  <a:xfrm>
                    <a:off x="1855059" y="1559517"/>
                    <a:ext cx="642200" cy="642200"/>
                    <a:chOff x="1855059" y="1559517"/>
                    <a:chExt cx="642200" cy="642200"/>
                  </a:xfrm>
                </p:grpSpPr>
                <p:pic>
                  <p:nvPicPr>
                    <p:cNvPr id="68" name="Picture 1382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/>
                  </p:blipFill>
                  <p:spPr bwMode="auto">
                    <a:xfrm>
                      <a:off x="1855059" y="1559517"/>
                      <a:ext cx="642200" cy="642200"/>
                    </a:xfrm>
                    <a:custGeom>
                      <a:avLst/>
                      <a:gdLst>
                        <a:gd name="csX0" fmla="*/ -18 w 642200"/>
                        <a:gd name="csY0" fmla="*/ -18 h 642200"/>
                        <a:gd name="csX1" fmla="*/ 642182 w 642200"/>
                        <a:gd name="csY1" fmla="*/ -18 h 642200"/>
                        <a:gd name="csX2" fmla="*/ 642182 w 642200"/>
                        <a:gd name="csY2" fmla="*/ 642182 h 642200"/>
                        <a:gd name="csX3" fmla="*/ -18 w 642200"/>
                        <a:gd name="csY3" fmla="*/ 642182 h 6422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642200" h="642200" extrusionOk="0">
                          <a:moveTo>
                            <a:pt x="-18" y="-18"/>
                          </a:moveTo>
                          <a:lnTo>
                            <a:pt x="642182" y="-18"/>
                          </a:lnTo>
                          <a:lnTo>
                            <a:pt x="642182" y="642182"/>
                          </a:lnTo>
                          <a:lnTo>
                            <a:pt x="-18" y="642182"/>
                          </a:lnTo>
                          <a:close/>
                        </a:path>
                      </a:pathLst>
                    </a:custGeom>
                  </p:spPr>
                </p:pic>
                <p:grpSp>
                  <p:nvGrpSpPr>
                    <p:cNvPr id="69" name="Graphic 1638"/>
                    <p:cNvGrpSpPr/>
                    <p:nvPr/>
                  </p:nvGrpSpPr>
                  <p:grpSpPr bwMode="auto">
                    <a:xfrm>
                      <a:off x="1976237" y="1675678"/>
                      <a:ext cx="393710" cy="393919"/>
                      <a:chOff x="1976237" y="1675678"/>
                      <a:chExt cx="393710" cy="393919"/>
                    </a:xfrm>
                  </p:grpSpPr>
                  <p:sp>
                    <p:nvSpPr>
                      <p:cNvPr id="70" name="Freeform: Shape 1384"/>
                      <p:cNvSpPr/>
                      <p:nvPr/>
                    </p:nvSpPr>
                    <p:spPr bwMode="auto">
                      <a:xfrm>
                        <a:off x="1990035" y="1689684"/>
                        <a:ext cx="365907" cy="365699"/>
                      </a:xfrm>
                      <a:custGeom>
                        <a:avLst/>
                        <a:gdLst>
                          <a:gd name="csX0" fmla="*/ 312111 w 365907"/>
                          <a:gd name="csY0" fmla="*/ 53796 h 365699"/>
                          <a:gd name="csX1" fmla="*/ 53447 w 365907"/>
                          <a:gd name="csY1" fmla="*/ 53239 h 365699"/>
                          <a:gd name="csX2" fmla="*/ 54005 w 365907"/>
                          <a:gd name="csY2" fmla="*/ 311903 h 365699"/>
                          <a:gd name="csX3" fmla="*/ 312669 w 365907"/>
                          <a:gd name="csY3" fmla="*/ 312460 h 365699"/>
                          <a:gd name="csX4" fmla="*/ 312111 w 365907"/>
                          <a:gd name="csY4" fmla="*/ 53796 h 36569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</a:cxnLst>
                        <a:rect l="l" t="t" r="r" b="b"/>
                        <a:pathLst>
                          <a:path w="365907" h="365699" extrusionOk="0">
                            <a:moveTo>
                              <a:pt x="312111" y="53796"/>
                            </a:moveTo>
                            <a:cubicBezTo>
                              <a:pt x="240198" y="-17559"/>
                              <a:pt x="124803" y="-18117"/>
                              <a:pt x="53447" y="53239"/>
                            </a:cubicBezTo>
                            <a:cubicBezTo>
                              <a:pt x="-17908" y="124594"/>
                              <a:pt x="-17908" y="240547"/>
                              <a:pt x="54005" y="311903"/>
                            </a:cubicBezTo>
                            <a:cubicBezTo>
                              <a:pt x="125918" y="383259"/>
                              <a:pt x="241313" y="383816"/>
                              <a:pt x="312669" y="312460"/>
                            </a:cubicBezTo>
                            <a:cubicBezTo>
                              <a:pt x="384025" y="241105"/>
                              <a:pt x="383467" y="125709"/>
                              <a:pt x="312111" y="53796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4BAE0"/>
                          </a:gs>
                          <a:gs pos="64000">
                            <a:srgbClr val="2B7DC0"/>
                          </a:gs>
                        </a:gsLst>
                        <a:path path="circle"/>
                      </a:gradFill>
                      <a:ln w="55563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>
                        <a:defPPr>
                          <a:defRPr lang="en-US"/>
                        </a:defPPr>
                        <a:lvl1pPr marL="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35661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71323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06984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426464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178308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13969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49631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285292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1" name="Freeform: Shape 1385"/>
                      <p:cNvSpPr/>
                      <p:nvPr/>
                    </p:nvSpPr>
                    <p:spPr bwMode="auto">
                      <a:xfrm>
                        <a:off x="1976237" y="1675678"/>
                        <a:ext cx="393710" cy="393919"/>
                      </a:xfrm>
                      <a:custGeom>
                        <a:avLst/>
                        <a:gdLst>
                          <a:gd name="csX0" fmla="*/ 197692 w 393710"/>
                          <a:gd name="csY0" fmla="*/ 393919 h 393919"/>
                          <a:gd name="csX1" fmla="*/ 57768 w 393710"/>
                          <a:gd name="csY1" fmla="*/ 335943 h 393919"/>
                          <a:gd name="csX2" fmla="*/ 57210 w 393710"/>
                          <a:gd name="csY2" fmla="*/ 57210 h 393919"/>
                          <a:gd name="csX3" fmla="*/ 335943 w 393710"/>
                          <a:gd name="csY3" fmla="*/ 57768 h 393919"/>
                          <a:gd name="csX4" fmla="*/ 336501 w 393710"/>
                          <a:gd name="csY4" fmla="*/ 336501 h 393919"/>
                          <a:gd name="csX5" fmla="*/ 197692 w 393710"/>
                          <a:gd name="csY5" fmla="*/ 393919 h 393919"/>
                          <a:gd name="csX6" fmla="*/ 196019 w 393710"/>
                          <a:gd name="csY6" fmla="*/ 28222 h 393919"/>
                          <a:gd name="csX7" fmla="*/ 76721 w 393710"/>
                          <a:gd name="csY7" fmla="*/ 77279 h 393919"/>
                          <a:gd name="csX8" fmla="*/ 27664 w 393710"/>
                          <a:gd name="csY8" fmla="*/ 196577 h 393919"/>
                          <a:gd name="csX9" fmla="*/ 77279 w 393710"/>
                          <a:gd name="csY9" fmla="*/ 316432 h 393919"/>
                          <a:gd name="csX10" fmla="*/ 316432 w 393710"/>
                          <a:gd name="csY10" fmla="*/ 316989 h 393919"/>
                          <a:gd name="csX11" fmla="*/ 315874 w 393710"/>
                          <a:gd name="csY11" fmla="*/ 77836 h 393919"/>
                          <a:gd name="csX12" fmla="*/ 196019 w 393710"/>
                          <a:gd name="csY12" fmla="*/ 28222 h 39391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</a:cxnLst>
                        <a:rect l="l" t="t" r="r" b="b"/>
                        <a:pathLst>
                          <a:path w="393710" h="393919" extrusionOk="0">
                            <a:moveTo>
                              <a:pt x="197692" y="393919"/>
                            </a:moveTo>
                            <a:cubicBezTo>
                              <a:pt x="146962" y="393919"/>
                              <a:pt x="96790" y="374408"/>
                              <a:pt x="57768" y="335943"/>
                            </a:cubicBezTo>
                            <a:cubicBezTo>
                              <a:pt x="-19163" y="259013"/>
                              <a:pt x="-19163" y="134140"/>
                              <a:pt x="57210" y="57210"/>
                            </a:cubicBezTo>
                            <a:cubicBezTo>
                              <a:pt x="134140" y="-19163"/>
                              <a:pt x="259013" y="-19163"/>
                              <a:pt x="335943" y="57768"/>
                            </a:cubicBezTo>
                            <a:cubicBezTo>
                              <a:pt x="412873" y="134698"/>
                              <a:pt x="412873" y="259570"/>
                              <a:pt x="336501" y="336501"/>
                            </a:cubicBezTo>
                            <a:cubicBezTo>
                              <a:pt x="298035" y="374966"/>
                              <a:pt x="247863" y="393919"/>
                              <a:pt x="197692" y="393919"/>
                            </a:cubicBezTo>
                            <a:close/>
                            <a:moveTo>
                              <a:pt x="196019" y="28222"/>
                            </a:moveTo>
                            <a:cubicBezTo>
                              <a:pt x="153094" y="28222"/>
                              <a:pt x="109612" y="44388"/>
                              <a:pt x="76721" y="77279"/>
                            </a:cubicBezTo>
                            <a:cubicBezTo>
                              <a:pt x="44946" y="109054"/>
                              <a:pt x="27664" y="151422"/>
                              <a:pt x="27664" y="196577"/>
                            </a:cubicBezTo>
                            <a:cubicBezTo>
                              <a:pt x="27664" y="241731"/>
                              <a:pt x="45503" y="284099"/>
                              <a:pt x="77279" y="316432"/>
                            </a:cubicBezTo>
                            <a:cubicBezTo>
                              <a:pt x="143617" y="382770"/>
                              <a:pt x="250651" y="382770"/>
                              <a:pt x="316432" y="316989"/>
                            </a:cubicBezTo>
                            <a:cubicBezTo>
                              <a:pt x="382213" y="251208"/>
                              <a:pt x="381655" y="144175"/>
                              <a:pt x="315874" y="77836"/>
                            </a:cubicBezTo>
                            <a:cubicBezTo>
                              <a:pt x="282984" y="44388"/>
                              <a:pt x="239501" y="28222"/>
                              <a:pt x="196019" y="28222"/>
                            </a:cubicBezTo>
                            <a:close/>
                          </a:path>
                        </a:pathLst>
                      </a:custGeom>
                      <a:solidFill>
                        <a:srgbClr val="2B3990"/>
                      </a:solidFill>
                      <a:ln w="55563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>
                        <a:defPPr>
                          <a:defRPr lang="en-US"/>
                        </a:defPPr>
                        <a:lvl1pPr marL="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35661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71323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06984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426464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178308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13969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49631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285292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sp>
                <p:nvSpPr>
                  <p:cNvPr id="67" name="Freeform: Shape 1381"/>
                  <p:cNvSpPr/>
                  <p:nvPr/>
                </p:nvSpPr>
                <p:spPr bwMode="auto">
                  <a:xfrm>
                    <a:off x="2087522" y="1851071"/>
                    <a:ext cx="170584" cy="42367"/>
                  </a:xfrm>
                  <a:custGeom>
                    <a:avLst/>
                    <a:gdLst>
                      <a:gd name="csX0" fmla="*/ 149401 w 170584"/>
                      <a:gd name="csY0" fmla="*/ 42367 h 42367"/>
                      <a:gd name="csX1" fmla="*/ 21184 w 170584"/>
                      <a:gd name="csY1" fmla="*/ 42367 h 42367"/>
                      <a:gd name="csX2" fmla="*/ 0 w 170584"/>
                      <a:gd name="csY2" fmla="*/ 21184 h 42367"/>
                      <a:gd name="csX3" fmla="*/ 21184 w 170584"/>
                      <a:gd name="csY3" fmla="*/ 0 h 42367"/>
                      <a:gd name="csX4" fmla="*/ 149401 w 170584"/>
                      <a:gd name="csY4" fmla="*/ 0 h 42367"/>
                      <a:gd name="csX5" fmla="*/ 170585 w 170584"/>
                      <a:gd name="csY5" fmla="*/ 21184 h 42367"/>
                      <a:gd name="csX6" fmla="*/ 149401 w 170584"/>
                      <a:gd name="csY6" fmla="*/ 42367 h 4236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70584" h="42367" extrusionOk="0">
                        <a:moveTo>
                          <a:pt x="149401" y="42367"/>
                        </a:moveTo>
                        <a:lnTo>
                          <a:pt x="21184" y="42367"/>
                        </a:lnTo>
                        <a:cubicBezTo>
                          <a:pt x="9477" y="42367"/>
                          <a:pt x="0" y="32890"/>
                          <a:pt x="0" y="21184"/>
                        </a:cubicBezTo>
                        <a:cubicBezTo>
                          <a:pt x="0" y="9477"/>
                          <a:pt x="9477" y="0"/>
                          <a:pt x="21184" y="0"/>
                        </a:cubicBezTo>
                        <a:lnTo>
                          <a:pt x="149401" y="0"/>
                        </a:lnTo>
                        <a:cubicBezTo>
                          <a:pt x="161108" y="0"/>
                          <a:pt x="170585" y="9477"/>
                          <a:pt x="170585" y="21184"/>
                        </a:cubicBezTo>
                        <a:cubicBezTo>
                          <a:pt x="170585" y="32890"/>
                          <a:pt x="161108" y="42367"/>
                          <a:pt x="149401" y="423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5563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grpSp>
            <p:nvGrpSpPr>
              <p:cNvPr id="49" name="Group 1390"/>
              <p:cNvGrpSpPr/>
              <p:nvPr/>
            </p:nvGrpSpPr>
            <p:grpSpPr bwMode="auto">
              <a:xfrm>
                <a:off x="1555681" y="1466761"/>
                <a:ext cx="428919" cy="1559341"/>
                <a:chOff x="1274240" y="2288702"/>
                <a:chExt cx="428919" cy="1559341"/>
              </a:xfrm>
            </p:grpSpPr>
            <p:grpSp>
              <p:nvGrpSpPr>
                <p:cNvPr id="50" name="Graphic 4"/>
                <p:cNvGrpSpPr/>
                <p:nvPr/>
              </p:nvGrpSpPr>
              <p:grpSpPr bwMode="auto">
                <a:xfrm>
                  <a:off x="1364935" y="2712749"/>
                  <a:ext cx="164257" cy="122941"/>
                  <a:chOff x="1364935" y="2712749"/>
                  <a:chExt cx="164257" cy="122941"/>
                </a:xfrm>
                <a:solidFill>
                  <a:srgbClr val="2B3990"/>
                </a:solidFill>
              </p:grpSpPr>
              <p:sp>
                <p:nvSpPr>
                  <p:cNvPr id="61" name="Freeform: Shape 1402"/>
                  <p:cNvSpPr/>
                  <p:nvPr/>
                </p:nvSpPr>
                <p:spPr bwMode="auto">
                  <a:xfrm>
                    <a:off x="1364935" y="2726454"/>
                    <a:ext cx="96337" cy="109236"/>
                  </a:xfrm>
                  <a:custGeom>
                    <a:avLst/>
                    <a:gdLst>
                      <a:gd name="csX0" fmla="*/ 77393 w 96337"/>
                      <a:gd name="csY0" fmla="*/ 73160 h 109236"/>
                      <a:gd name="csX1" fmla="*/ 95733 w 96337"/>
                      <a:gd name="csY1" fmla="*/ 75377 h 109236"/>
                      <a:gd name="csX2" fmla="*/ 79610 w 96337"/>
                      <a:gd name="csY2" fmla="*/ 100369 h 109236"/>
                      <a:gd name="csX3" fmla="*/ 49781 w 96337"/>
                      <a:gd name="csY3" fmla="*/ 109237 h 109236"/>
                      <a:gd name="csX4" fmla="*/ 13503 w 96337"/>
                      <a:gd name="csY4" fmla="*/ 95128 h 109236"/>
                      <a:gd name="csX5" fmla="*/ 0 w 96337"/>
                      <a:gd name="csY5" fmla="*/ 55424 h 109236"/>
                      <a:gd name="csX6" fmla="*/ 13503 w 96337"/>
                      <a:gd name="csY6" fmla="*/ 14511 h 109236"/>
                      <a:gd name="csX7" fmla="*/ 48773 w 96337"/>
                      <a:gd name="csY7" fmla="*/ 0 h 109236"/>
                      <a:gd name="csX8" fmla="*/ 83036 w 96337"/>
                      <a:gd name="csY8" fmla="*/ 14310 h 109236"/>
                      <a:gd name="csX9" fmla="*/ 96338 w 96337"/>
                      <a:gd name="csY9" fmla="*/ 54417 h 109236"/>
                      <a:gd name="csX10" fmla="*/ 96338 w 96337"/>
                      <a:gd name="csY10" fmla="*/ 59052 h 109236"/>
                      <a:gd name="csX11" fmla="*/ 18341 w 96337"/>
                      <a:gd name="csY11" fmla="*/ 59052 h 109236"/>
                      <a:gd name="csX12" fmla="*/ 28015 w 96337"/>
                      <a:gd name="csY12" fmla="*/ 85454 h 109236"/>
                      <a:gd name="csX13" fmla="*/ 49781 w 96337"/>
                      <a:gd name="csY13" fmla="*/ 94524 h 109236"/>
                      <a:gd name="csX14" fmla="*/ 66509 w 96337"/>
                      <a:gd name="csY14" fmla="*/ 89485 h 109236"/>
                      <a:gd name="csX15" fmla="*/ 77393 w 96337"/>
                      <a:gd name="csY15" fmla="*/ 73160 h 109236"/>
                      <a:gd name="csX16" fmla="*/ 19348 w 96337"/>
                      <a:gd name="csY16" fmla="*/ 44541 h 109236"/>
                      <a:gd name="csX17" fmla="*/ 77796 w 96337"/>
                      <a:gd name="csY17" fmla="*/ 44541 h 109236"/>
                      <a:gd name="csX18" fmla="*/ 71145 w 96337"/>
                      <a:gd name="csY18" fmla="*/ 24790 h 109236"/>
                      <a:gd name="csX19" fmla="*/ 49177 w 96337"/>
                      <a:gd name="csY19" fmla="*/ 14511 h 109236"/>
                      <a:gd name="csX20" fmla="*/ 28619 w 96337"/>
                      <a:gd name="csY20" fmla="*/ 22774 h 109236"/>
                      <a:gd name="csX21" fmla="*/ 19348 w 96337"/>
                      <a:gd name="csY21" fmla="*/ 44541 h 10923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96337" h="109236" extrusionOk="0">
                        <a:moveTo>
                          <a:pt x="77393" y="73160"/>
                        </a:moveTo>
                        <a:lnTo>
                          <a:pt x="95733" y="75377"/>
                        </a:lnTo>
                        <a:cubicBezTo>
                          <a:pt x="92912" y="86059"/>
                          <a:pt x="87470" y="94322"/>
                          <a:pt x="79610" y="100369"/>
                        </a:cubicBezTo>
                        <a:cubicBezTo>
                          <a:pt x="71749" y="106415"/>
                          <a:pt x="61874" y="109237"/>
                          <a:pt x="49781" y="109237"/>
                        </a:cubicBezTo>
                        <a:cubicBezTo>
                          <a:pt x="34464" y="109237"/>
                          <a:pt x="22371" y="104601"/>
                          <a:pt x="13503" y="95128"/>
                        </a:cubicBezTo>
                        <a:cubicBezTo>
                          <a:pt x="4636" y="85656"/>
                          <a:pt x="0" y="72556"/>
                          <a:pt x="0" y="55424"/>
                        </a:cubicBezTo>
                        <a:cubicBezTo>
                          <a:pt x="0" y="37890"/>
                          <a:pt x="4434" y="24185"/>
                          <a:pt x="13503" y="14511"/>
                        </a:cubicBezTo>
                        <a:cubicBezTo>
                          <a:pt x="22573" y="4837"/>
                          <a:pt x="34262" y="0"/>
                          <a:pt x="48773" y="0"/>
                        </a:cubicBezTo>
                        <a:cubicBezTo>
                          <a:pt x="62680" y="0"/>
                          <a:pt x="74168" y="4837"/>
                          <a:pt x="83036" y="14310"/>
                        </a:cubicBezTo>
                        <a:cubicBezTo>
                          <a:pt x="91904" y="23782"/>
                          <a:pt x="96338" y="37286"/>
                          <a:pt x="96338" y="54417"/>
                        </a:cubicBezTo>
                        <a:cubicBezTo>
                          <a:pt x="96338" y="55424"/>
                          <a:pt x="96338" y="57037"/>
                          <a:pt x="96338" y="59052"/>
                        </a:cubicBezTo>
                        <a:lnTo>
                          <a:pt x="18341" y="59052"/>
                        </a:lnTo>
                        <a:cubicBezTo>
                          <a:pt x="18945" y="70540"/>
                          <a:pt x="22170" y="79408"/>
                          <a:pt x="28015" y="85454"/>
                        </a:cubicBezTo>
                        <a:cubicBezTo>
                          <a:pt x="33859" y="91501"/>
                          <a:pt x="41115" y="94524"/>
                          <a:pt x="49781" y="94524"/>
                        </a:cubicBezTo>
                        <a:cubicBezTo>
                          <a:pt x="56231" y="94524"/>
                          <a:pt x="61874" y="92911"/>
                          <a:pt x="66509" y="89485"/>
                        </a:cubicBezTo>
                        <a:cubicBezTo>
                          <a:pt x="71145" y="86059"/>
                          <a:pt x="74773" y="80617"/>
                          <a:pt x="77393" y="73160"/>
                        </a:cubicBezTo>
                        <a:close/>
                        <a:moveTo>
                          <a:pt x="19348" y="44541"/>
                        </a:moveTo>
                        <a:lnTo>
                          <a:pt x="77796" y="44541"/>
                        </a:lnTo>
                        <a:cubicBezTo>
                          <a:pt x="76990" y="35673"/>
                          <a:pt x="74773" y="29224"/>
                          <a:pt x="71145" y="24790"/>
                        </a:cubicBezTo>
                        <a:cubicBezTo>
                          <a:pt x="65502" y="17937"/>
                          <a:pt x="58246" y="14511"/>
                          <a:pt x="49177" y="14511"/>
                        </a:cubicBezTo>
                        <a:cubicBezTo>
                          <a:pt x="41115" y="14511"/>
                          <a:pt x="34262" y="17333"/>
                          <a:pt x="28619" y="22774"/>
                        </a:cubicBezTo>
                        <a:cubicBezTo>
                          <a:pt x="22976" y="28216"/>
                          <a:pt x="19953" y="35472"/>
                          <a:pt x="19348" y="44541"/>
                        </a:cubicBezTo>
                        <a:close/>
                      </a:path>
                    </a:pathLst>
                  </a:custGeom>
                  <a:grpFill/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2" name="Freeform: Shape 1403"/>
                  <p:cNvSpPr/>
                  <p:nvPr/>
                </p:nvSpPr>
                <p:spPr bwMode="auto">
                  <a:xfrm>
                    <a:off x="1465102" y="2712749"/>
                    <a:ext cx="64090" cy="17735"/>
                  </a:xfrm>
                  <a:custGeom>
                    <a:avLst/>
                    <a:gdLst>
                      <a:gd name="csX0" fmla="*/ 0 w 64090"/>
                      <a:gd name="csY0" fmla="*/ 17736 h 17735"/>
                      <a:gd name="csX1" fmla="*/ 0 w 64090"/>
                      <a:gd name="csY1" fmla="*/ 0 h 17735"/>
                      <a:gd name="csX2" fmla="*/ 64091 w 64090"/>
                      <a:gd name="csY2" fmla="*/ 0 h 17735"/>
                      <a:gd name="csX3" fmla="*/ 64091 w 64090"/>
                      <a:gd name="csY3" fmla="*/ 17736 h 17735"/>
                      <a:gd name="csX4" fmla="*/ 0 w 64090"/>
                      <a:gd name="csY4" fmla="*/ 17736 h 1773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64090" h="17735" extrusionOk="0">
                        <a:moveTo>
                          <a:pt x="0" y="17736"/>
                        </a:moveTo>
                        <a:lnTo>
                          <a:pt x="0" y="0"/>
                        </a:lnTo>
                        <a:lnTo>
                          <a:pt x="64091" y="0"/>
                        </a:lnTo>
                        <a:lnTo>
                          <a:pt x="64091" y="17736"/>
                        </a:lnTo>
                        <a:lnTo>
                          <a:pt x="0" y="17736"/>
                        </a:lnTo>
                        <a:close/>
                      </a:path>
                    </a:pathLst>
                  </a:custGeom>
                  <a:grpFill/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51" name="Graphic 4"/>
                <p:cNvGrpSpPr/>
                <p:nvPr/>
              </p:nvGrpSpPr>
              <p:grpSpPr bwMode="auto">
                <a:xfrm>
                  <a:off x="1274240" y="2288702"/>
                  <a:ext cx="371645" cy="1559341"/>
                  <a:chOff x="1274240" y="2288702"/>
                  <a:chExt cx="371645" cy="1559341"/>
                </a:xfrm>
              </p:grpSpPr>
              <p:sp>
                <p:nvSpPr>
                  <p:cNvPr id="59" name="Freeform: Shape 1400"/>
                  <p:cNvSpPr/>
                  <p:nvPr/>
                </p:nvSpPr>
                <p:spPr bwMode="auto">
                  <a:xfrm>
                    <a:off x="1274240" y="2357428"/>
                    <a:ext cx="318841" cy="1490615"/>
                  </a:xfrm>
                  <a:custGeom>
                    <a:avLst/>
                    <a:gdLst>
                      <a:gd name="csX0" fmla="*/ 0 w 318841"/>
                      <a:gd name="csY0" fmla="*/ 1490616 h 1490615"/>
                      <a:gd name="csX1" fmla="*/ 195296 w 318841"/>
                      <a:gd name="csY1" fmla="*/ 942820 h 1490615"/>
                      <a:gd name="csX2" fmla="*/ 318842 w 318841"/>
                      <a:gd name="csY2" fmla="*/ 0 h 149061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</a:cxnLst>
                    <a:rect l="l" t="t" r="r" b="b"/>
                    <a:pathLst>
                      <a:path w="318841" h="1490615" extrusionOk="0">
                        <a:moveTo>
                          <a:pt x="0" y="1490616"/>
                        </a:moveTo>
                        <a:cubicBezTo>
                          <a:pt x="67920" y="1341675"/>
                          <a:pt x="138057" y="1158673"/>
                          <a:pt x="195296" y="942820"/>
                        </a:cubicBezTo>
                        <a:cubicBezTo>
                          <a:pt x="292036" y="578027"/>
                          <a:pt x="317633" y="249108"/>
                          <a:pt x="318842" y="0"/>
                        </a:cubicBezTo>
                      </a:path>
                    </a:pathLst>
                  </a:custGeom>
                  <a:noFill/>
                  <a:ln w="31750" cap="rnd">
                    <a:gradFill>
                      <a:gsLst>
                        <a:gs pos="6540">
                          <a:srgbClr val="F15A29">
                            <a:alpha val="0"/>
                          </a:srgbClr>
                        </a:gs>
                        <a:gs pos="87110">
                          <a:srgbClr val="F15A29"/>
                        </a:gs>
                      </a:gsLst>
                      <a:lin ang="16200000" scaled="1"/>
                    </a:gradFill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60" name="Freeform: Shape 1401"/>
                  <p:cNvSpPr/>
                  <p:nvPr/>
                </p:nvSpPr>
                <p:spPr bwMode="auto">
                  <a:xfrm>
                    <a:off x="1537254" y="2288702"/>
                    <a:ext cx="108631" cy="98353"/>
                  </a:xfrm>
                  <a:custGeom>
                    <a:avLst/>
                    <a:gdLst>
                      <a:gd name="csX0" fmla="*/ 55626 w 108631"/>
                      <a:gd name="csY0" fmla="*/ 0 h 98353"/>
                      <a:gd name="csX1" fmla="*/ 108632 w 108631"/>
                      <a:gd name="csY1" fmla="*/ 98353 h 98353"/>
                      <a:gd name="csX2" fmla="*/ 54618 w 108631"/>
                      <a:gd name="csY2" fmla="*/ 77997 h 98353"/>
                      <a:gd name="csX3" fmla="*/ 0 w 108631"/>
                      <a:gd name="csY3" fmla="*/ 96942 h 98353"/>
                      <a:gd name="csX4" fmla="*/ 55626 w 108631"/>
                      <a:gd name="csY4" fmla="*/ 0 h 9835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08631" h="98353" extrusionOk="0">
                        <a:moveTo>
                          <a:pt x="55626" y="0"/>
                        </a:moveTo>
                        <a:cubicBezTo>
                          <a:pt x="67114" y="32650"/>
                          <a:pt x="87268" y="73160"/>
                          <a:pt x="108632" y="98353"/>
                        </a:cubicBezTo>
                        <a:lnTo>
                          <a:pt x="54618" y="77997"/>
                        </a:lnTo>
                        <a:lnTo>
                          <a:pt x="0" y="96942"/>
                        </a:lnTo>
                        <a:cubicBezTo>
                          <a:pt x="22170" y="72153"/>
                          <a:pt x="43130" y="32247"/>
                          <a:pt x="55626" y="0"/>
                        </a:cubicBezTo>
                        <a:close/>
                      </a:path>
                    </a:pathLst>
                  </a:custGeom>
                  <a:solidFill>
                    <a:srgbClr val="F15A29"/>
                  </a:solidFill>
                  <a:ln w="20147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  <p:grpSp>
              <p:nvGrpSpPr>
                <p:cNvPr id="52" name="Graphic 1638"/>
                <p:cNvGrpSpPr/>
                <p:nvPr/>
              </p:nvGrpSpPr>
              <p:grpSpPr bwMode="auto">
                <a:xfrm>
                  <a:off x="1438095" y="2737358"/>
                  <a:ext cx="265064" cy="265064"/>
                  <a:chOff x="1855059" y="1559517"/>
                  <a:chExt cx="642200" cy="642200"/>
                </a:xfrm>
              </p:grpSpPr>
              <p:grpSp>
                <p:nvGrpSpPr>
                  <p:cNvPr id="53" name="Graphic 1638"/>
                  <p:cNvGrpSpPr/>
                  <p:nvPr/>
                </p:nvGrpSpPr>
                <p:grpSpPr bwMode="auto">
                  <a:xfrm>
                    <a:off x="1855059" y="1559517"/>
                    <a:ext cx="642200" cy="642200"/>
                    <a:chOff x="1855059" y="1559517"/>
                    <a:chExt cx="642200" cy="642200"/>
                  </a:xfrm>
                </p:grpSpPr>
                <p:pic>
                  <p:nvPicPr>
                    <p:cNvPr id="55" name="Picture 1396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/>
                  </p:blipFill>
                  <p:spPr bwMode="auto">
                    <a:xfrm>
                      <a:off x="1855059" y="1559517"/>
                      <a:ext cx="642200" cy="642200"/>
                    </a:xfrm>
                    <a:custGeom>
                      <a:avLst/>
                      <a:gdLst>
                        <a:gd name="csX0" fmla="*/ -18 w 642200"/>
                        <a:gd name="csY0" fmla="*/ -18 h 642200"/>
                        <a:gd name="csX1" fmla="*/ 642182 w 642200"/>
                        <a:gd name="csY1" fmla="*/ -18 h 642200"/>
                        <a:gd name="csX2" fmla="*/ 642182 w 642200"/>
                        <a:gd name="csY2" fmla="*/ 642182 h 642200"/>
                        <a:gd name="csX3" fmla="*/ -18 w 642200"/>
                        <a:gd name="csY3" fmla="*/ 642182 h 64220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642200" h="642200" extrusionOk="0">
                          <a:moveTo>
                            <a:pt x="-18" y="-18"/>
                          </a:moveTo>
                          <a:lnTo>
                            <a:pt x="642182" y="-18"/>
                          </a:lnTo>
                          <a:lnTo>
                            <a:pt x="642182" y="642182"/>
                          </a:lnTo>
                          <a:lnTo>
                            <a:pt x="-18" y="642182"/>
                          </a:lnTo>
                          <a:close/>
                        </a:path>
                      </a:pathLst>
                    </a:custGeom>
                  </p:spPr>
                </p:pic>
                <p:grpSp>
                  <p:nvGrpSpPr>
                    <p:cNvPr id="56" name="Graphic 1638"/>
                    <p:cNvGrpSpPr/>
                    <p:nvPr/>
                  </p:nvGrpSpPr>
                  <p:grpSpPr bwMode="auto">
                    <a:xfrm>
                      <a:off x="1976237" y="1675678"/>
                      <a:ext cx="393710" cy="393919"/>
                      <a:chOff x="1976237" y="1675678"/>
                      <a:chExt cx="393710" cy="393919"/>
                    </a:xfrm>
                  </p:grpSpPr>
                  <p:sp>
                    <p:nvSpPr>
                      <p:cNvPr id="57" name="Freeform: Shape 1398"/>
                      <p:cNvSpPr/>
                      <p:nvPr/>
                    </p:nvSpPr>
                    <p:spPr bwMode="auto">
                      <a:xfrm>
                        <a:off x="1990035" y="1689684"/>
                        <a:ext cx="365907" cy="365699"/>
                      </a:xfrm>
                      <a:custGeom>
                        <a:avLst/>
                        <a:gdLst>
                          <a:gd name="csX0" fmla="*/ 312111 w 365907"/>
                          <a:gd name="csY0" fmla="*/ 53796 h 365699"/>
                          <a:gd name="csX1" fmla="*/ 53447 w 365907"/>
                          <a:gd name="csY1" fmla="*/ 53239 h 365699"/>
                          <a:gd name="csX2" fmla="*/ 54005 w 365907"/>
                          <a:gd name="csY2" fmla="*/ 311903 h 365699"/>
                          <a:gd name="csX3" fmla="*/ 312669 w 365907"/>
                          <a:gd name="csY3" fmla="*/ 312460 h 365699"/>
                          <a:gd name="csX4" fmla="*/ 312111 w 365907"/>
                          <a:gd name="csY4" fmla="*/ 53796 h 36569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</a:cxnLst>
                        <a:rect l="l" t="t" r="r" b="b"/>
                        <a:pathLst>
                          <a:path w="365907" h="365699" extrusionOk="0">
                            <a:moveTo>
                              <a:pt x="312111" y="53796"/>
                            </a:moveTo>
                            <a:cubicBezTo>
                              <a:pt x="240198" y="-17559"/>
                              <a:pt x="124803" y="-18117"/>
                              <a:pt x="53447" y="53239"/>
                            </a:cubicBezTo>
                            <a:cubicBezTo>
                              <a:pt x="-17908" y="124594"/>
                              <a:pt x="-17908" y="240547"/>
                              <a:pt x="54005" y="311903"/>
                            </a:cubicBezTo>
                            <a:cubicBezTo>
                              <a:pt x="125918" y="383259"/>
                              <a:pt x="241313" y="383816"/>
                              <a:pt x="312669" y="312460"/>
                            </a:cubicBezTo>
                            <a:cubicBezTo>
                              <a:pt x="384025" y="241105"/>
                              <a:pt x="383467" y="125709"/>
                              <a:pt x="312111" y="53796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rgbClr val="A4BAE0"/>
                          </a:gs>
                          <a:gs pos="64000">
                            <a:srgbClr val="2B7DC0"/>
                          </a:gs>
                        </a:gsLst>
                        <a:path path="circle"/>
                      </a:gradFill>
                      <a:ln w="55563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>
                        <a:defPPr>
                          <a:defRPr lang="en-US"/>
                        </a:defPPr>
                        <a:lvl1pPr marL="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35661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71323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06984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426464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178308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13969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49631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285292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8" name="Freeform: Shape 1399"/>
                      <p:cNvSpPr/>
                      <p:nvPr/>
                    </p:nvSpPr>
                    <p:spPr bwMode="auto">
                      <a:xfrm>
                        <a:off x="1976237" y="1675678"/>
                        <a:ext cx="393710" cy="393919"/>
                      </a:xfrm>
                      <a:custGeom>
                        <a:avLst/>
                        <a:gdLst>
                          <a:gd name="csX0" fmla="*/ 197692 w 393710"/>
                          <a:gd name="csY0" fmla="*/ 393919 h 393919"/>
                          <a:gd name="csX1" fmla="*/ 57768 w 393710"/>
                          <a:gd name="csY1" fmla="*/ 335943 h 393919"/>
                          <a:gd name="csX2" fmla="*/ 57210 w 393710"/>
                          <a:gd name="csY2" fmla="*/ 57210 h 393919"/>
                          <a:gd name="csX3" fmla="*/ 335943 w 393710"/>
                          <a:gd name="csY3" fmla="*/ 57768 h 393919"/>
                          <a:gd name="csX4" fmla="*/ 336501 w 393710"/>
                          <a:gd name="csY4" fmla="*/ 336501 h 393919"/>
                          <a:gd name="csX5" fmla="*/ 197692 w 393710"/>
                          <a:gd name="csY5" fmla="*/ 393919 h 393919"/>
                          <a:gd name="csX6" fmla="*/ 196019 w 393710"/>
                          <a:gd name="csY6" fmla="*/ 28222 h 393919"/>
                          <a:gd name="csX7" fmla="*/ 76721 w 393710"/>
                          <a:gd name="csY7" fmla="*/ 77279 h 393919"/>
                          <a:gd name="csX8" fmla="*/ 27664 w 393710"/>
                          <a:gd name="csY8" fmla="*/ 196577 h 393919"/>
                          <a:gd name="csX9" fmla="*/ 77279 w 393710"/>
                          <a:gd name="csY9" fmla="*/ 316432 h 393919"/>
                          <a:gd name="csX10" fmla="*/ 316432 w 393710"/>
                          <a:gd name="csY10" fmla="*/ 316989 h 393919"/>
                          <a:gd name="csX11" fmla="*/ 315874 w 393710"/>
                          <a:gd name="csY11" fmla="*/ 77836 h 393919"/>
                          <a:gd name="csX12" fmla="*/ 196019 w 393710"/>
                          <a:gd name="csY12" fmla="*/ 28222 h 39391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</a:cxnLst>
                        <a:rect l="l" t="t" r="r" b="b"/>
                        <a:pathLst>
                          <a:path w="393710" h="393919" extrusionOk="0">
                            <a:moveTo>
                              <a:pt x="197692" y="393919"/>
                            </a:moveTo>
                            <a:cubicBezTo>
                              <a:pt x="146962" y="393919"/>
                              <a:pt x="96790" y="374408"/>
                              <a:pt x="57768" y="335943"/>
                            </a:cubicBezTo>
                            <a:cubicBezTo>
                              <a:pt x="-19163" y="259013"/>
                              <a:pt x="-19163" y="134140"/>
                              <a:pt x="57210" y="57210"/>
                            </a:cubicBezTo>
                            <a:cubicBezTo>
                              <a:pt x="134140" y="-19163"/>
                              <a:pt x="259013" y="-19163"/>
                              <a:pt x="335943" y="57768"/>
                            </a:cubicBezTo>
                            <a:cubicBezTo>
                              <a:pt x="412873" y="134698"/>
                              <a:pt x="412873" y="259570"/>
                              <a:pt x="336501" y="336501"/>
                            </a:cubicBezTo>
                            <a:cubicBezTo>
                              <a:pt x="298035" y="374966"/>
                              <a:pt x="247863" y="393919"/>
                              <a:pt x="197692" y="393919"/>
                            </a:cubicBezTo>
                            <a:close/>
                            <a:moveTo>
                              <a:pt x="196019" y="28222"/>
                            </a:moveTo>
                            <a:cubicBezTo>
                              <a:pt x="153094" y="28222"/>
                              <a:pt x="109612" y="44388"/>
                              <a:pt x="76721" y="77279"/>
                            </a:cubicBezTo>
                            <a:cubicBezTo>
                              <a:pt x="44946" y="109054"/>
                              <a:pt x="27664" y="151422"/>
                              <a:pt x="27664" y="196577"/>
                            </a:cubicBezTo>
                            <a:cubicBezTo>
                              <a:pt x="27664" y="241731"/>
                              <a:pt x="45503" y="284099"/>
                              <a:pt x="77279" y="316432"/>
                            </a:cubicBezTo>
                            <a:cubicBezTo>
                              <a:pt x="143617" y="382770"/>
                              <a:pt x="250651" y="382770"/>
                              <a:pt x="316432" y="316989"/>
                            </a:cubicBezTo>
                            <a:cubicBezTo>
                              <a:pt x="382213" y="251208"/>
                              <a:pt x="381655" y="144175"/>
                              <a:pt x="315874" y="77836"/>
                            </a:cubicBezTo>
                            <a:cubicBezTo>
                              <a:pt x="282984" y="44388"/>
                              <a:pt x="239501" y="28222"/>
                              <a:pt x="196019" y="28222"/>
                            </a:cubicBezTo>
                            <a:close/>
                          </a:path>
                        </a:pathLst>
                      </a:custGeom>
                      <a:solidFill>
                        <a:srgbClr val="2B3990"/>
                      </a:solidFill>
                      <a:ln w="55563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>
                        <a:defPPr>
                          <a:defRPr lang="en-US"/>
                        </a:defPPr>
                        <a:lvl1pPr marL="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35661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71323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06984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426464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1783080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139696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2496312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2852928" algn="l" defTabSz="713232" rtl="0">
                          <a:defRPr sz="14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</p:grpSp>
              <p:sp>
                <p:nvSpPr>
                  <p:cNvPr id="54" name="Freeform: Shape 1395"/>
                  <p:cNvSpPr/>
                  <p:nvPr/>
                </p:nvSpPr>
                <p:spPr bwMode="auto">
                  <a:xfrm>
                    <a:off x="2087522" y="1851071"/>
                    <a:ext cx="170584" cy="42367"/>
                  </a:xfrm>
                  <a:custGeom>
                    <a:avLst/>
                    <a:gdLst>
                      <a:gd name="csX0" fmla="*/ 149401 w 170584"/>
                      <a:gd name="csY0" fmla="*/ 42367 h 42367"/>
                      <a:gd name="csX1" fmla="*/ 21184 w 170584"/>
                      <a:gd name="csY1" fmla="*/ 42367 h 42367"/>
                      <a:gd name="csX2" fmla="*/ 0 w 170584"/>
                      <a:gd name="csY2" fmla="*/ 21184 h 42367"/>
                      <a:gd name="csX3" fmla="*/ 21184 w 170584"/>
                      <a:gd name="csY3" fmla="*/ 0 h 42367"/>
                      <a:gd name="csX4" fmla="*/ 149401 w 170584"/>
                      <a:gd name="csY4" fmla="*/ 0 h 42367"/>
                      <a:gd name="csX5" fmla="*/ 170585 w 170584"/>
                      <a:gd name="csY5" fmla="*/ 21184 h 42367"/>
                      <a:gd name="csX6" fmla="*/ 149401 w 170584"/>
                      <a:gd name="csY6" fmla="*/ 42367 h 4236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70584" h="42367" extrusionOk="0">
                        <a:moveTo>
                          <a:pt x="149401" y="42367"/>
                        </a:moveTo>
                        <a:lnTo>
                          <a:pt x="21184" y="42367"/>
                        </a:lnTo>
                        <a:cubicBezTo>
                          <a:pt x="9477" y="42367"/>
                          <a:pt x="0" y="32890"/>
                          <a:pt x="0" y="21184"/>
                        </a:cubicBezTo>
                        <a:cubicBezTo>
                          <a:pt x="0" y="9477"/>
                          <a:pt x="9477" y="0"/>
                          <a:pt x="21184" y="0"/>
                        </a:cubicBezTo>
                        <a:lnTo>
                          <a:pt x="149401" y="0"/>
                        </a:lnTo>
                        <a:cubicBezTo>
                          <a:pt x="161108" y="0"/>
                          <a:pt x="170585" y="9477"/>
                          <a:pt x="170585" y="21184"/>
                        </a:cubicBezTo>
                        <a:cubicBezTo>
                          <a:pt x="170585" y="32890"/>
                          <a:pt x="161108" y="42367"/>
                          <a:pt x="149401" y="423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5563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en-US"/>
                    </a:defPPr>
                    <a:lvl1pPr marL="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35661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71323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06984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426464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783080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139696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2496312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2852928" algn="l" defTabSz="713232" rtl="0">
                      <a:defRPr sz="14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</p:grpSp>
      </p:grpSp>
      <p:pic>
        <p:nvPicPr>
          <p:cNvPr id="1120889604" name="Picture 391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975074" y="1125649"/>
            <a:ext cx="3554238" cy="1744727"/>
          </a:xfrm>
          <a:prstGeom prst="rect">
            <a:avLst/>
          </a:prstGeom>
        </p:spPr>
      </p:pic>
      <p:sp>
        <p:nvSpPr>
          <p:cNvPr id="1436639854" name="Rectangle: Rounded Corners 392"/>
          <p:cNvSpPr/>
          <p:nvPr/>
        </p:nvSpPr>
        <p:spPr bwMode="auto">
          <a:xfrm>
            <a:off x="6197091" y="3460026"/>
            <a:ext cx="5445201" cy="271455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30517716" name="Rectangle: Rounded Corners 393"/>
          <p:cNvSpPr/>
          <p:nvPr/>
        </p:nvSpPr>
        <p:spPr bwMode="auto">
          <a:xfrm>
            <a:off x="471769" y="1389458"/>
            <a:ext cx="4797196" cy="407908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24353048" name="Rectangle: Rounded Corners 394"/>
          <p:cNvSpPr/>
          <p:nvPr/>
        </p:nvSpPr>
        <p:spPr bwMode="auto">
          <a:xfrm>
            <a:off x="6197091" y="683416"/>
            <a:ext cx="5445201" cy="2488410"/>
          </a:xfrm>
          <a:prstGeom prst="roundRect">
            <a:avLst>
              <a:gd name="adj" fmla="val 16667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704215518" name="Group 735"/>
          <p:cNvGrpSpPr>
            <a:grpSpLocks noChangeAspect="1"/>
          </p:cNvGrpSpPr>
          <p:nvPr/>
        </p:nvGrpSpPr>
        <p:grpSpPr bwMode="auto">
          <a:xfrm>
            <a:off x="6312513" y="3559545"/>
            <a:ext cx="2074550" cy="2239160"/>
            <a:chOff x="8138421" y="1709680"/>
            <a:chExt cx="2740545" cy="2957998"/>
          </a:xfrm>
        </p:grpSpPr>
        <p:grpSp>
          <p:nvGrpSpPr>
            <p:cNvPr id="396" name="Group 395"/>
            <p:cNvGrpSpPr/>
            <p:nvPr/>
          </p:nvGrpSpPr>
          <p:grpSpPr bwMode="auto">
            <a:xfrm>
              <a:off x="9347830" y="1709680"/>
              <a:ext cx="171690" cy="1587202"/>
              <a:chOff x="2012147" y="2863838"/>
              <a:chExt cx="143075" cy="1322668"/>
            </a:xfrm>
          </p:grpSpPr>
          <p:grpSp>
            <p:nvGrpSpPr>
              <p:cNvPr id="397" name="Graphic 3"/>
              <p:cNvGrpSpPr/>
              <p:nvPr/>
            </p:nvGrpSpPr>
            <p:grpSpPr bwMode="auto">
              <a:xfrm>
                <a:off x="2012147" y="2863838"/>
                <a:ext cx="143075" cy="507325"/>
                <a:chOff x="7148701" y="1483042"/>
                <a:chExt cx="189039" cy="670306"/>
              </a:xfrm>
              <a:gradFill>
                <a:gsLst>
                  <a:gs pos="18960">
                    <a:srgbClr val="1B75BC">
                      <a:alpha val="0"/>
                    </a:srgbClr>
                  </a:gs>
                  <a:gs pos="71090">
                    <a:srgbClr val="1B75BC"/>
                  </a:gs>
                </a:gsLst>
                <a:lin ang="15768999" scaled="1"/>
              </a:gradFill>
            </p:grpSpPr>
            <p:sp>
              <p:nvSpPr>
                <p:cNvPr id="401" name="Freeform: Shape 400"/>
                <p:cNvSpPr/>
                <p:nvPr/>
              </p:nvSpPr>
              <p:spPr bwMode="auto">
                <a:xfrm>
                  <a:off x="7243221" y="1603151"/>
                  <a:ext cx="41275" cy="550195"/>
                </a:xfrm>
                <a:custGeom>
                  <a:avLst/>
                  <a:gdLst>
                    <a:gd name="csX0" fmla="*/ 0 w 41275"/>
                    <a:gd name="csY0" fmla="*/ 0 h 550195"/>
                    <a:gd name="csX1" fmla="*/ 0 w 41275"/>
                    <a:gd name="csY1" fmla="*/ 550196 h 5501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1275" h="550195" extrusionOk="0">
                      <a:moveTo>
                        <a:pt x="0" y="0"/>
                      </a:moveTo>
                      <a:lnTo>
                        <a:pt x="0" y="550196"/>
                      </a:lnTo>
                    </a:path>
                  </a:pathLst>
                </a:custGeom>
                <a:grpFill/>
                <a:ln w="49604" cap="rnd">
                  <a:gradFill>
                    <a:gsLst>
                      <a:gs pos="18960">
                        <a:srgbClr val="1B75BC">
                          <a:alpha val="0"/>
                        </a:srgbClr>
                      </a:gs>
                      <a:gs pos="71090">
                        <a:srgbClr val="1B75BC"/>
                      </a:gs>
                    </a:gsLst>
                    <a:lin ang="16200000" scaled="0"/>
                  </a:gra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402" name="Freeform: Shape 401"/>
                <p:cNvSpPr/>
                <p:nvPr/>
              </p:nvSpPr>
              <p:spPr bwMode="auto">
                <a:xfrm>
                  <a:off x="7148701" y="1483042"/>
                  <a:ext cx="189039" cy="169640"/>
                </a:xfrm>
                <a:custGeom>
                  <a:avLst/>
                  <a:gdLst>
                    <a:gd name="csX0" fmla="*/ 94520 w 189039"/>
                    <a:gd name="csY0" fmla="*/ 0 h 169640"/>
                    <a:gd name="csX1" fmla="*/ 0 w 189039"/>
                    <a:gd name="csY1" fmla="*/ 169640 h 169640"/>
                    <a:gd name="csX2" fmla="*/ 94520 w 189039"/>
                    <a:gd name="csY2" fmla="*/ 135382 h 169640"/>
                    <a:gd name="csX3" fmla="*/ 189040 w 189039"/>
                    <a:gd name="csY3" fmla="*/ 169640 h 169640"/>
                    <a:gd name="csX4" fmla="*/ 94520 w 189039"/>
                    <a:gd name="csY4" fmla="*/ 0 h 169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89039" h="169640" extrusionOk="0">
                      <a:moveTo>
                        <a:pt x="94520" y="0"/>
                      </a:moveTo>
                      <a:cubicBezTo>
                        <a:pt x="73469" y="56547"/>
                        <a:pt x="37973" y="126302"/>
                        <a:pt x="0" y="169640"/>
                      </a:cubicBezTo>
                      <a:lnTo>
                        <a:pt x="94520" y="135382"/>
                      </a:lnTo>
                      <a:lnTo>
                        <a:pt x="189040" y="169640"/>
                      </a:lnTo>
                      <a:cubicBezTo>
                        <a:pt x="151067" y="126302"/>
                        <a:pt x="115570" y="56547"/>
                        <a:pt x="94520" y="0"/>
                      </a:cubicBezTo>
                      <a:close/>
                    </a:path>
                  </a:pathLst>
                </a:custGeom>
                <a:gradFill>
                  <a:gsLst>
                    <a:gs pos="18960">
                      <a:srgbClr val="1B75BC"/>
                    </a:gs>
                    <a:gs pos="71090">
                      <a:srgbClr val="1B75BC"/>
                    </a:gs>
                  </a:gsLst>
                  <a:lin ang="15768999" scaled="1"/>
                </a:gra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p:grpSp>
            <p:nvGrpSpPr>
              <p:cNvPr id="398" name="Graphic 3"/>
              <p:cNvGrpSpPr/>
              <p:nvPr/>
            </p:nvGrpSpPr>
            <p:grpSpPr bwMode="auto">
              <a:xfrm>
                <a:off x="2012147" y="3679181"/>
                <a:ext cx="143075" cy="507325"/>
                <a:chOff x="7148701" y="2560319"/>
                <a:chExt cx="189039" cy="670306"/>
              </a:xfrm>
              <a:gradFill>
                <a:gsLst>
                  <a:gs pos="18960">
                    <a:srgbClr val="1B75BC">
                      <a:alpha val="0"/>
                    </a:srgbClr>
                  </a:gs>
                  <a:gs pos="71090">
                    <a:srgbClr val="1B75BC"/>
                  </a:gs>
                </a:gsLst>
                <a:lin ang="15768999" scaled="1"/>
              </a:gradFill>
            </p:grpSpPr>
            <p:sp>
              <p:nvSpPr>
                <p:cNvPr id="399" name="Freeform: Shape 398"/>
                <p:cNvSpPr/>
                <p:nvPr/>
              </p:nvSpPr>
              <p:spPr bwMode="auto">
                <a:xfrm>
                  <a:off x="7243221" y="2680430"/>
                  <a:ext cx="41275" cy="550195"/>
                </a:xfrm>
                <a:custGeom>
                  <a:avLst/>
                  <a:gdLst>
                    <a:gd name="csX0" fmla="*/ 0 w 41275"/>
                    <a:gd name="csY0" fmla="*/ 0 h 550195"/>
                    <a:gd name="csX1" fmla="*/ 0 w 41275"/>
                    <a:gd name="csY1" fmla="*/ 550196 h 5501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1275" h="550195" extrusionOk="0">
                      <a:moveTo>
                        <a:pt x="0" y="0"/>
                      </a:moveTo>
                      <a:lnTo>
                        <a:pt x="0" y="550196"/>
                      </a:lnTo>
                    </a:path>
                  </a:pathLst>
                </a:custGeom>
                <a:grpFill/>
                <a:ln w="49604" cap="rnd">
                  <a:gradFill>
                    <a:gsLst>
                      <a:gs pos="18960">
                        <a:srgbClr val="1B75BC">
                          <a:alpha val="0"/>
                        </a:srgbClr>
                      </a:gs>
                      <a:gs pos="71090">
                        <a:srgbClr val="1B75BC"/>
                      </a:gs>
                    </a:gsLst>
                    <a:lin ang="16200000" scaled="0"/>
                  </a:gra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400" name="Freeform: Shape 399"/>
                <p:cNvSpPr/>
                <p:nvPr/>
              </p:nvSpPr>
              <p:spPr bwMode="auto">
                <a:xfrm>
                  <a:off x="7148701" y="2560319"/>
                  <a:ext cx="189039" cy="169640"/>
                </a:xfrm>
                <a:custGeom>
                  <a:avLst/>
                  <a:gdLst>
                    <a:gd name="csX0" fmla="*/ 94520 w 189039"/>
                    <a:gd name="csY0" fmla="*/ 0 h 169640"/>
                    <a:gd name="csX1" fmla="*/ 0 w 189039"/>
                    <a:gd name="csY1" fmla="*/ 169640 h 169640"/>
                    <a:gd name="csX2" fmla="*/ 94520 w 189039"/>
                    <a:gd name="csY2" fmla="*/ 135382 h 169640"/>
                    <a:gd name="csX3" fmla="*/ 189040 w 189039"/>
                    <a:gd name="csY3" fmla="*/ 169640 h 169640"/>
                    <a:gd name="csX4" fmla="*/ 94520 w 189039"/>
                    <a:gd name="csY4" fmla="*/ 0 h 169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89039" h="169640" extrusionOk="0">
                      <a:moveTo>
                        <a:pt x="94520" y="0"/>
                      </a:moveTo>
                      <a:cubicBezTo>
                        <a:pt x="73469" y="56547"/>
                        <a:pt x="37973" y="126302"/>
                        <a:pt x="0" y="169640"/>
                      </a:cubicBezTo>
                      <a:lnTo>
                        <a:pt x="94520" y="135382"/>
                      </a:lnTo>
                      <a:lnTo>
                        <a:pt x="189040" y="169640"/>
                      </a:lnTo>
                      <a:cubicBezTo>
                        <a:pt x="151067" y="126302"/>
                        <a:pt x="115570" y="56547"/>
                        <a:pt x="94520" y="0"/>
                      </a:cubicBezTo>
                      <a:close/>
                    </a:path>
                  </a:pathLst>
                </a:custGeom>
                <a:gradFill>
                  <a:gsLst>
                    <a:gs pos="18960">
                      <a:srgbClr val="1B75BC"/>
                    </a:gs>
                    <a:gs pos="71090">
                      <a:srgbClr val="1B75BC"/>
                    </a:gs>
                  </a:gsLst>
                  <a:lin ang="15768999" scaled="1"/>
                </a:gra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403" name="Group 402"/>
            <p:cNvGrpSpPr/>
            <p:nvPr/>
          </p:nvGrpSpPr>
          <p:grpSpPr bwMode="auto">
            <a:xfrm>
              <a:off x="8469671" y="1776686"/>
              <a:ext cx="972823" cy="1456543"/>
              <a:chOff x="1280350" y="2919676"/>
              <a:chExt cx="810686" cy="1213786"/>
            </a:xfrm>
          </p:grpSpPr>
          <p:grpSp>
            <p:nvGrpSpPr>
              <p:cNvPr id="404" name="Group 403"/>
              <p:cNvGrpSpPr/>
              <p:nvPr/>
            </p:nvGrpSpPr>
            <p:grpSpPr bwMode="auto">
              <a:xfrm>
                <a:off x="1684848" y="2919676"/>
                <a:ext cx="406188" cy="1213786"/>
                <a:chOff x="1684848" y="2919676"/>
                <a:chExt cx="406188" cy="1213786"/>
              </a:xfrm>
            </p:grpSpPr>
            <p:grpSp>
              <p:nvGrpSpPr>
                <p:cNvPr id="410" name="Graphic 3"/>
                <p:cNvGrpSpPr/>
                <p:nvPr/>
              </p:nvGrpSpPr>
              <p:grpSpPr bwMode="auto">
                <a:xfrm>
                  <a:off x="1721623" y="3091966"/>
                  <a:ext cx="299896" cy="907187"/>
                  <a:chOff x="6764844" y="1784457"/>
                  <a:chExt cx="396239" cy="1198626"/>
                </a:xfrm>
                <a:noFill/>
              </p:grpSpPr>
              <p:pic>
                <p:nvPicPr>
                  <p:cNvPr id="685" name="Picture 684"/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tretch/>
                </p:blipFill>
                <p:spPr bwMode="auto">
                  <a:xfrm>
                    <a:off x="6764844" y="1784457"/>
                    <a:ext cx="396240" cy="1198625"/>
                  </a:xfrm>
                  <a:custGeom>
                    <a:avLst/>
                    <a:gdLst>
                      <a:gd name="csX0" fmla="*/ 125 w 396240"/>
                      <a:gd name="csY0" fmla="*/ -38 h 1198625"/>
                      <a:gd name="csX1" fmla="*/ 396365 w 396240"/>
                      <a:gd name="csY1" fmla="*/ -38 h 1198625"/>
                      <a:gd name="csX2" fmla="*/ 396365 w 396240"/>
                      <a:gd name="csY2" fmla="*/ 1198588 h 1198625"/>
                      <a:gd name="csX3" fmla="*/ 125 w 396240"/>
                      <a:gd name="csY3" fmla="*/ 1198588 h 1198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396240" h="1198625" extrusionOk="0">
                        <a:moveTo>
                          <a:pt x="125" y="-38"/>
                        </a:moveTo>
                        <a:lnTo>
                          <a:pt x="396365" y="-38"/>
                        </a:lnTo>
                        <a:lnTo>
                          <a:pt x="396365" y="1198588"/>
                        </a:lnTo>
                        <a:lnTo>
                          <a:pt x="125" y="1198588"/>
                        </a:lnTo>
                        <a:close/>
                      </a:path>
                    </a:pathLst>
                  </a:custGeom>
                </p:spPr>
              </p:pic>
              <p:grpSp>
                <p:nvGrpSpPr>
                  <p:cNvPr id="686" name="Graphic 3"/>
                  <p:cNvGrpSpPr/>
                  <p:nvPr/>
                </p:nvGrpSpPr>
                <p:grpSpPr bwMode="auto">
                  <a:xfrm>
                    <a:off x="6869223" y="1881346"/>
                    <a:ext cx="194038" cy="1002527"/>
                    <a:chOff x="6869223" y="1881346"/>
                    <a:chExt cx="194038" cy="1002527"/>
                  </a:xfrm>
                  <a:noFill/>
                </p:grpSpPr>
                <p:sp>
                  <p:nvSpPr>
                    <p:cNvPr id="687" name="Freeform: Shape 686"/>
                    <p:cNvSpPr/>
                    <p:nvPr/>
                  </p:nvSpPr>
                  <p:spPr bwMode="auto">
                    <a:xfrm>
                      <a:off x="6903260" y="1883822"/>
                      <a:ext cx="88596" cy="988123"/>
                    </a:xfrm>
                    <a:custGeom>
                      <a:avLst/>
                      <a:gdLst>
                        <a:gd name="csX0" fmla="*/ 83643 w 88596"/>
                        <a:gd name="csY0" fmla="*/ 988123 h 988123"/>
                        <a:gd name="csX1" fmla="*/ 79928 w 88596"/>
                        <a:gd name="csY1" fmla="*/ 983171 h 988123"/>
                        <a:gd name="csX2" fmla="*/ 77452 w 88596"/>
                        <a:gd name="csY2" fmla="*/ 979869 h 988123"/>
                        <a:gd name="csX3" fmla="*/ 680 w 88596"/>
                        <a:gd name="csY3" fmla="*/ 731806 h 988123"/>
                        <a:gd name="csX4" fmla="*/ 80341 w 88596"/>
                        <a:gd name="csY4" fmla="*/ 559276 h 988123"/>
                        <a:gd name="csX5" fmla="*/ 41542 w 88596"/>
                        <a:gd name="csY5" fmla="*/ 338868 h 988123"/>
                        <a:gd name="csX6" fmla="*/ 34113 w 88596"/>
                        <a:gd name="csY6" fmla="*/ 191103 h 988123"/>
                        <a:gd name="csX7" fmla="*/ 55989 w 88596"/>
                        <a:gd name="csY7" fmla="*/ 101124 h 988123"/>
                        <a:gd name="csX8" fmla="*/ 88596 w 88596"/>
                        <a:gd name="csY8" fmla="*/ 0 h 98812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88596" h="988123" extrusionOk="0">
                          <a:moveTo>
                            <a:pt x="83643" y="988123"/>
                          </a:moveTo>
                          <a:cubicBezTo>
                            <a:pt x="82405" y="986885"/>
                            <a:pt x="81579" y="985234"/>
                            <a:pt x="79928" y="983171"/>
                          </a:cubicBezTo>
                          <a:cubicBezTo>
                            <a:pt x="79928" y="983171"/>
                            <a:pt x="78690" y="981519"/>
                            <a:pt x="77452" y="979869"/>
                          </a:cubicBezTo>
                          <a:cubicBezTo>
                            <a:pt x="-12528" y="849440"/>
                            <a:pt x="680" y="731806"/>
                            <a:pt x="680" y="731806"/>
                          </a:cubicBezTo>
                          <a:cubicBezTo>
                            <a:pt x="10586" y="641001"/>
                            <a:pt x="68371" y="651320"/>
                            <a:pt x="80341" y="559276"/>
                          </a:cubicBezTo>
                          <a:cubicBezTo>
                            <a:pt x="86532" y="510985"/>
                            <a:pt x="70022" y="514287"/>
                            <a:pt x="41542" y="338868"/>
                          </a:cubicBezTo>
                          <a:cubicBezTo>
                            <a:pt x="30811" y="272415"/>
                            <a:pt x="27096" y="236093"/>
                            <a:pt x="34113" y="191103"/>
                          </a:cubicBezTo>
                          <a:cubicBezTo>
                            <a:pt x="38241" y="163036"/>
                            <a:pt x="45670" y="136620"/>
                            <a:pt x="55989" y="101124"/>
                          </a:cubicBezTo>
                          <a:cubicBezTo>
                            <a:pt x="67959" y="59023"/>
                            <a:pt x="79928" y="24352"/>
                            <a:pt x="88596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00A79D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688" name="Freeform: Shape 687"/>
                    <p:cNvSpPr/>
                    <p:nvPr/>
                  </p:nvSpPr>
                  <p:spPr bwMode="auto">
                    <a:xfrm>
                      <a:off x="6905481" y="1881346"/>
                      <a:ext cx="137318" cy="1002527"/>
                    </a:xfrm>
                    <a:custGeom>
                      <a:avLst/>
                      <a:gdLst>
                        <a:gd name="csX0" fmla="*/ 107012 w 137318"/>
                        <a:gd name="csY0" fmla="*/ 9493 h 1002527"/>
                        <a:gd name="csX1" fmla="*/ 110727 w 137318"/>
                        <a:gd name="csY1" fmla="*/ 223298 h 1002527"/>
                        <a:gd name="csX2" fmla="*/ 3825 w 137318"/>
                        <a:gd name="csY2" fmla="*/ 394589 h 1002527"/>
                        <a:gd name="csX3" fmla="*/ 62435 w 137318"/>
                        <a:gd name="csY3" fmla="*/ 516763 h 1002527"/>
                        <a:gd name="csX4" fmla="*/ 86375 w 137318"/>
                        <a:gd name="csY4" fmla="*/ 676497 h 1002527"/>
                        <a:gd name="csX5" fmla="*/ 43448 w 137318"/>
                        <a:gd name="csY5" fmla="*/ 775970 h 1002527"/>
                        <a:gd name="csX6" fmla="*/ 3825 w 137318"/>
                        <a:gd name="csY6" fmla="*/ 937355 h 1002527"/>
                        <a:gd name="csX7" fmla="*/ 71928 w 137318"/>
                        <a:gd name="csY7" fmla="*/ 1001744 h 1002527"/>
                        <a:gd name="csX8" fmla="*/ 124348 w 137318"/>
                        <a:gd name="csY8" fmla="*/ 674846 h 1002527"/>
                        <a:gd name="csX9" fmla="*/ 27764 w 137318"/>
                        <a:gd name="csY9" fmla="*/ 398304 h 1002527"/>
                        <a:gd name="csX10" fmla="*/ 103710 w 137318"/>
                        <a:gd name="csY10" fmla="*/ 293053 h 1002527"/>
                        <a:gd name="csX11" fmla="*/ 66150 w 137318"/>
                        <a:gd name="csY11" fmla="*/ 172117 h 1002527"/>
                        <a:gd name="csX12" fmla="*/ 96694 w 137318"/>
                        <a:gd name="csY12" fmla="*/ 0 h 100252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</a:cxnLst>
                      <a:rect l="l" t="t" r="r" b="b"/>
                      <a:pathLst>
                        <a:path w="137318" h="1002527" extrusionOk="0">
                          <a:moveTo>
                            <a:pt x="107012" y="9493"/>
                          </a:moveTo>
                          <a:cubicBezTo>
                            <a:pt x="139619" y="116395"/>
                            <a:pt x="127237" y="182848"/>
                            <a:pt x="110727" y="223298"/>
                          </a:cubicBezTo>
                          <a:cubicBezTo>
                            <a:pt x="76056" y="308324"/>
                            <a:pt x="3825" y="328136"/>
                            <a:pt x="3825" y="394589"/>
                          </a:cubicBezTo>
                          <a:cubicBezTo>
                            <a:pt x="3825" y="435451"/>
                            <a:pt x="31479" y="434213"/>
                            <a:pt x="62435" y="516763"/>
                          </a:cubicBezTo>
                          <a:cubicBezTo>
                            <a:pt x="76881" y="554736"/>
                            <a:pt x="98344" y="612108"/>
                            <a:pt x="86375" y="676497"/>
                          </a:cubicBezTo>
                          <a:cubicBezTo>
                            <a:pt x="80183" y="709105"/>
                            <a:pt x="72341" y="707041"/>
                            <a:pt x="43448" y="775970"/>
                          </a:cubicBezTo>
                          <a:cubicBezTo>
                            <a:pt x="8778" y="858107"/>
                            <a:pt x="-8145" y="899795"/>
                            <a:pt x="3825" y="937355"/>
                          </a:cubicBezTo>
                          <a:cubicBezTo>
                            <a:pt x="14969" y="972026"/>
                            <a:pt x="46751" y="1008348"/>
                            <a:pt x="71928" y="1001744"/>
                          </a:cubicBezTo>
                          <a:cubicBezTo>
                            <a:pt x="119394" y="988949"/>
                            <a:pt x="158606" y="819721"/>
                            <a:pt x="124348" y="674846"/>
                          </a:cubicBezTo>
                          <a:cubicBezTo>
                            <a:pt x="90502" y="532035"/>
                            <a:pt x="110" y="473424"/>
                            <a:pt x="27764" y="398304"/>
                          </a:cubicBezTo>
                          <a:cubicBezTo>
                            <a:pt x="46338" y="348774"/>
                            <a:pt x="96280" y="346297"/>
                            <a:pt x="103710" y="293053"/>
                          </a:cubicBezTo>
                          <a:cubicBezTo>
                            <a:pt x="109901" y="248476"/>
                            <a:pt x="78119" y="229076"/>
                            <a:pt x="66150" y="172117"/>
                          </a:cubicBezTo>
                          <a:cubicBezTo>
                            <a:pt x="58308" y="134969"/>
                            <a:pt x="58308" y="79248"/>
                            <a:pt x="96694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006838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689" name="Freeform: Shape 688"/>
                    <p:cNvSpPr/>
                    <p:nvPr/>
                  </p:nvSpPr>
                  <p:spPr bwMode="auto">
                    <a:xfrm>
                      <a:off x="6869223" y="1883822"/>
                      <a:ext cx="155395" cy="967898"/>
                    </a:xfrm>
                    <a:custGeom>
                      <a:avLst/>
                      <a:gdLst>
                        <a:gd name="csX0" fmla="*/ 135841 w 155395"/>
                        <a:gd name="csY0" fmla="*/ 967899 h 967898"/>
                        <a:gd name="csX1" fmla="*/ 130475 w 155395"/>
                        <a:gd name="csY1" fmla="*/ 832104 h 967898"/>
                        <a:gd name="csX2" fmla="*/ 7476 w 155395"/>
                        <a:gd name="csY2" fmla="*/ 756158 h 967898"/>
                        <a:gd name="csX3" fmla="*/ 32654 w 155395"/>
                        <a:gd name="csY3" fmla="*/ 613759 h 967898"/>
                        <a:gd name="csX4" fmla="*/ 128825 w 155395"/>
                        <a:gd name="csY4" fmla="*/ 492411 h 967898"/>
                        <a:gd name="csX5" fmla="*/ 129650 w 155395"/>
                        <a:gd name="csY5" fmla="*/ 340519 h 967898"/>
                        <a:gd name="csX6" fmla="*/ 40084 w 155395"/>
                        <a:gd name="csY6" fmla="*/ 131255 h 967898"/>
                        <a:gd name="csX7" fmla="*/ 138731 w 155395"/>
                        <a:gd name="csY7" fmla="*/ 70167 h 967898"/>
                        <a:gd name="csX8" fmla="*/ 155241 w 155395"/>
                        <a:gd name="csY8" fmla="*/ 0 h 96789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155395" h="967898" extrusionOk="0">
                          <a:moveTo>
                            <a:pt x="135841" y="967899"/>
                          </a:moveTo>
                          <a:cubicBezTo>
                            <a:pt x="146573" y="928275"/>
                            <a:pt x="156066" y="870903"/>
                            <a:pt x="130475" y="832104"/>
                          </a:cubicBezTo>
                          <a:cubicBezTo>
                            <a:pt x="97043" y="781336"/>
                            <a:pt x="31416" y="805688"/>
                            <a:pt x="7476" y="756158"/>
                          </a:cubicBezTo>
                          <a:cubicBezTo>
                            <a:pt x="-16464" y="706628"/>
                            <a:pt x="23986" y="629857"/>
                            <a:pt x="32654" y="613759"/>
                          </a:cubicBezTo>
                          <a:cubicBezTo>
                            <a:pt x="68563" y="545656"/>
                            <a:pt x="105711" y="549783"/>
                            <a:pt x="128825" y="492411"/>
                          </a:cubicBezTo>
                          <a:cubicBezTo>
                            <a:pt x="151939" y="435864"/>
                            <a:pt x="138318" y="377253"/>
                            <a:pt x="129650" y="340519"/>
                          </a:cubicBezTo>
                          <a:cubicBezTo>
                            <a:pt x="101171" y="218345"/>
                            <a:pt x="21923" y="171704"/>
                            <a:pt x="40084" y="131255"/>
                          </a:cubicBezTo>
                          <a:cubicBezTo>
                            <a:pt x="54117" y="99473"/>
                            <a:pt x="107775" y="117634"/>
                            <a:pt x="138731" y="70167"/>
                          </a:cubicBezTo>
                          <a:cubicBezTo>
                            <a:pt x="154002" y="46641"/>
                            <a:pt x="156066" y="18574"/>
                            <a:pt x="155241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00A651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690" name="Freeform: Shape 689"/>
                    <p:cNvSpPr/>
                    <p:nvPr/>
                  </p:nvSpPr>
                  <p:spPr bwMode="auto">
                    <a:xfrm>
                      <a:off x="6894298" y="1896205"/>
                      <a:ext cx="145257" cy="981519"/>
                    </a:xfrm>
                    <a:custGeom>
                      <a:avLst/>
                      <a:gdLst>
                        <a:gd name="csX0" fmla="*/ 66602 w 145257"/>
                        <a:gd name="csY0" fmla="*/ 0 h 981519"/>
                        <a:gd name="csX1" fmla="*/ 110766 w 145257"/>
                        <a:gd name="csY1" fmla="*/ 194818 h 981519"/>
                        <a:gd name="csX2" fmla="*/ 143373 w 145257"/>
                        <a:gd name="csY2" fmla="*/ 328962 h 981519"/>
                        <a:gd name="csX3" fmla="*/ 65776 w 145257"/>
                        <a:gd name="csY3" fmla="*/ 449072 h 981519"/>
                        <a:gd name="csX4" fmla="*/ 974 w 145257"/>
                        <a:gd name="csY4" fmla="*/ 579914 h 981519"/>
                        <a:gd name="csX5" fmla="*/ 115306 w 145257"/>
                        <a:gd name="csY5" fmla="*/ 664115 h 981519"/>
                        <a:gd name="csX6" fmla="*/ 98383 w 145257"/>
                        <a:gd name="csY6" fmla="*/ 855218 h 981519"/>
                        <a:gd name="csX7" fmla="*/ 93430 w 145257"/>
                        <a:gd name="csY7" fmla="*/ 981520 h 98151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45257" h="981519" extrusionOk="0">
                          <a:moveTo>
                            <a:pt x="66602" y="0"/>
                          </a:moveTo>
                          <a:cubicBezTo>
                            <a:pt x="77333" y="86265"/>
                            <a:pt x="95907" y="151479"/>
                            <a:pt x="110766" y="194818"/>
                          </a:cubicBezTo>
                          <a:cubicBezTo>
                            <a:pt x="133467" y="260858"/>
                            <a:pt x="151215" y="286861"/>
                            <a:pt x="143373" y="328962"/>
                          </a:cubicBezTo>
                          <a:cubicBezTo>
                            <a:pt x="136769" y="364871"/>
                            <a:pt x="119434" y="371475"/>
                            <a:pt x="65776" y="449072"/>
                          </a:cubicBezTo>
                          <a:cubicBezTo>
                            <a:pt x="18309" y="518001"/>
                            <a:pt x="-5217" y="553085"/>
                            <a:pt x="974" y="579914"/>
                          </a:cubicBezTo>
                          <a:cubicBezTo>
                            <a:pt x="12118" y="627380"/>
                            <a:pt x="87239" y="605917"/>
                            <a:pt x="115306" y="664115"/>
                          </a:cubicBezTo>
                          <a:cubicBezTo>
                            <a:pt x="134705" y="704564"/>
                            <a:pt x="110353" y="739648"/>
                            <a:pt x="98383" y="855218"/>
                          </a:cubicBezTo>
                          <a:cubicBezTo>
                            <a:pt x="92605" y="909288"/>
                            <a:pt x="92605" y="953453"/>
                            <a:pt x="93430" y="98152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2BB673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691" name="Freeform: Shape 690"/>
                    <p:cNvSpPr/>
                    <p:nvPr/>
                  </p:nvSpPr>
                  <p:spPr bwMode="auto">
                    <a:xfrm>
                      <a:off x="6905357" y="1895792"/>
                      <a:ext cx="145257" cy="981519"/>
                    </a:xfrm>
                    <a:custGeom>
                      <a:avLst/>
                      <a:gdLst>
                        <a:gd name="csX0" fmla="*/ 78656 w 145257"/>
                        <a:gd name="csY0" fmla="*/ 981520 h 981519"/>
                        <a:gd name="csX1" fmla="*/ 34492 w 145257"/>
                        <a:gd name="csY1" fmla="*/ 786702 h 981519"/>
                        <a:gd name="csX2" fmla="*/ 1885 w 145257"/>
                        <a:gd name="csY2" fmla="*/ 652558 h 981519"/>
                        <a:gd name="csX3" fmla="*/ 79481 w 145257"/>
                        <a:gd name="csY3" fmla="*/ 532448 h 981519"/>
                        <a:gd name="csX4" fmla="*/ 144283 w 145257"/>
                        <a:gd name="csY4" fmla="*/ 401606 h 981519"/>
                        <a:gd name="csX5" fmla="*/ 29951 w 145257"/>
                        <a:gd name="csY5" fmla="*/ 317405 h 981519"/>
                        <a:gd name="csX6" fmla="*/ 46874 w 145257"/>
                        <a:gd name="csY6" fmla="*/ 126302 h 981519"/>
                        <a:gd name="csX7" fmla="*/ 51827 w 145257"/>
                        <a:gd name="csY7" fmla="*/ 0 h 98151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45257" h="981519" extrusionOk="0">
                          <a:moveTo>
                            <a:pt x="78656" y="981520"/>
                          </a:moveTo>
                          <a:cubicBezTo>
                            <a:pt x="67924" y="895255"/>
                            <a:pt x="49351" y="830040"/>
                            <a:pt x="34492" y="786702"/>
                          </a:cubicBezTo>
                          <a:cubicBezTo>
                            <a:pt x="11790" y="720662"/>
                            <a:pt x="-5958" y="694658"/>
                            <a:pt x="1885" y="652558"/>
                          </a:cubicBezTo>
                          <a:cubicBezTo>
                            <a:pt x="8488" y="616649"/>
                            <a:pt x="25824" y="610045"/>
                            <a:pt x="79481" y="532448"/>
                          </a:cubicBezTo>
                          <a:cubicBezTo>
                            <a:pt x="126948" y="463518"/>
                            <a:pt x="150474" y="428435"/>
                            <a:pt x="144283" y="401606"/>
                          </a:cubicBezTo>
                          <a:cubicBezTo>
                            <a:pt x="133139" y="354140"/>
                            <a:pt x="58019" y="375602"/>
                            <a:pt x="29951" y="317405"/>
                          </a:cubicBezTo>
                          <a:cubicBezTo>
                            <a:pt x="10552" y="276955"/>
                            <a:pt x="34905" y="241871"/>
                            <a:pt x="46874" y="126302"/>
                          </a:cubicBezTo>
                          <a:cubicBezTo>
                            <a:pt x="52653" y="72231"/>
                            <a:pt x="52653" y="28067"/>
                            <a:pt x="51827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FFF200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692" name="Freeform: Shape 691"/>
                    <p:cNvSpPr/>
                    <p:nvPr/>
                  </p:nvSpPr>
                  <p:spPr bwMode="auto">
                    <a:xfrm>
                      <a:off x="6934343" y="1926748"/>
                      <a:ext cx="128917" cy="953039"/>
                    </a:xfrm>
                    <a:custGeom>
                      <a:avLst/>
                      <a:gdLst>
                        <a:gd name="csX0" fmla="*/ 54211 w 128917"/>
                        <a:gd name="csY0" fmla="*/ 953040 h 953039"/>
                        <a:gd name="csX1" fmla="*/ 79802 w 128917"/>
                        <a:gd name="csY1" fmla="*/ 763588 h 953039"/>
                        <a:gd name="csX2" fmla="*/ 27795 w 128917"/>
                        <a:gd name="csY2" fmla="*/ 706215 h 953039"/>
                        <a:gd name="csX3" fmla="*/ 80214 w 128917"/>
                        <a:gd name="csY3" fmla="*/ 591884 h 953039"/>
                        <a:gd name="csX4" fmla="*/ 42241 w 128917"/>
                        <a:gd name="csY4" fmla="*/ 485807 h 953039"/>
                        <a:gd name="csX5" fmla="*/ 1792 w 128917"/>
                        <a:gd name="csY5" fmla="*/ 352901 h 953039"/>
                        <a:gd name="csX6" fmla="*/ 98375 w 128917"/>
                        <a:gd name="csY6" fmla="*/ 264573 h 953039"/>
                        <a:gd name="csX7" fmla="*/ 119013 w 128917"/>
                        <a:gd name="csY7" fmla="*/ 148177 h 953039"/>
                        <a:gd name="csX8" fmla="*/ 70721 w 128917"/>
                        <a:gd name="csY8" fmla="*/ 96584 h 953039"/>
                        <a:gd name="csX9" fmla="*/ 81865 w 128917"/>
                        <a:gd name="csY9" fmla="*/ 0 h 95303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28917" h="953039" extrusionOk="0">
                          <a:moveTo>
                            <a:pt x="54211" y="953040"/>
                          </a:moveTo>
                          <a:cubicBezTo>
                            <a:pt x="115298" y="846138"/>
                            <a:pt x="103328" y="792480"/>
                            <a:pt x="79802" y="763588"/>
                          </a:cubicBezTo>
                          <a:cubicBezTo>
                            <a:pt x="60402" y="739648"/>
                            <a:pt x="33986" y="733870"/>
                            <a:pt x="27795" y="706215"/>
                          </a:cubicBezTo>
                          <a:cubicBezTo>
                            <a:pt x="18302" y="664115"/>
                            <a:pt x="72372" y="646779"/>
                            <a:pt x="80214" y="591884"/>
                          </a:cubicBezTo>
                          <a:cubicBezTo>
                            <a:pt x="82691" y="574961"/>
                            <a:pt x="78151" y="570421"/>
                            <a:pt x="42241" y="485807"/>
                          </a:cubicBezTo>
                          <a:cubicBezTo>
                            <a:pt x="-272" y="385921"/>
                            <a:pt x="-3161" y="371062"/>
                            <a:pt x="1792" y="352901"/>
                          </a:cubicBezTo>
                          <a:cubicBezTo>
                            <a:pt x="14174" y="307912"/>
                            <a:pt x="64943" y="300895"/>
                            <a:pt x="98375" y="264573"/>
                          </a:cubicBezTo>
                          <a:cubicBezTo>
                            <a:pt x="128919" y="231553"/>
                            <a:pt x="138000" y="182436"/>
                            <a:pt x="119013" y="148177"/>
                          </a:cubicBezTo>
                          <a:cubicBezTo>
                            <a:pt x="104979" y="122587"/>
                            <a:pt x="84754" y="121761"/>
                            <a:pt x="70721" y="96584"/>
                          </a:cubicBezTo>
                          <a:cubicBezTo>
                            <a:pt x="52560" y="63564"/>
                            <a:pt x="66181" y="26829"/>
                            <a:pt x="81865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8DC63F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</p:grpSp>
            </p:grpSp>
            <p:grpSp>
              <p:nvGrpSpPr>
                <p:cNvPr id="411" name="Graphic 3329"/>
                <p:cNvGrpSpPr/>
                <p:nvPr/>
              </p:nvGrpSpPr>
              <p:grpSpPr bwMode="auto">
                <a:xfrm>
                  <a:off x="1688244" y="2919676"/>
                  <a:ext cx="402792" cy="402792"/>
                  <a:chOff x="2803949" y="2406491"/>
                  <a:chExt cx="512056" cy="512056"/>
                </a:xfrm>
              </p:grpSpPr>
              <p:grpSp>
                <p:nvGrpSpPr>
                  <p:cNvPr id="549" name="Graphic 3329"/>
                  <p:cNvGrpSpPr/>
                  <p:nvPr/>
                </p:nvGrpSpPr>
                <p:grpSpPr bwMode="auto">
                  <a:xfrm>
                    <a:off x="2803949" y="2406491"/>
                    <a:ext cx="512056" cy="512056"/>
                    <a:chOff x="2803949" y="2406491"/>
                    <a:chExt cx="512056" cy="512056"/>
                  </a:xfrm>
                </p:grpSpPr>
                <p:pic>
                  <p:nvPicPr>
                    <p:cNvPr id="551" name="Picture 550"/>
                    <p:cNvPicPr>
                      <a:picLocks noChangeAspect="1"/>
                    </p:cNvPicPr>
                    <p:nvPr/>
                  </p:nvPicPr>
                  <p:blipFill rotWithShape="1">
                    <a:blip r:embed="rId7"/>
                    <a:stretch/>
                  </p:blipFill>
                  <p:spPr bwMode="auto">
                    <a:xfrm>
                      <a:off x="2803949" y="2406491"/>
                      <a:ext cx="512056" cy="512056"/>
                    </a:xfrm>
                    <a:custGeom>
                      <a:avLst/>
                      <a:gdLst>
                        <a:gd name="csX0" fmla="*/ -19 w 512056"/>
                        <a:gd name="csY0" fmla="*/ 18 h 512056"/>
                        <a:gd name="csX1" fmla="*/ 512038 w 512056"/>
                        <a:gd name="csY1" fmla="*/ 18 h 512056"/>
                        <a:gd name="csX2" fmla="*/ 512038 w 512056"/>
                        <a:gd name="csY2" fmla="*/ 512075 h 512056"/>
                        <a:gd name="csX3" fmla="*/ -19 w 512056"/>
                        <a:gd name="csY3" fmla="*/ 512075 h 51205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512056" h="512056" extrusionOk="0">
                          <a:moveTo>
                            <a:pt x="-19" y="18"/>
                          </a:moveTo>
                          <a:lnTo>
                            <a:pt x="512038" y="18"/>
                          </a:lnTo>
                          <a:lnTo>
                            <a:pt x="512038" y="512075"/>
                          </a:lnTo>
                          <a:lnTo>
                            <a:pt x="-19" y="512075"/>
                          </a:lnTo>
                          <a:close/>
                        </a:path>
                      </a:pathLst>
                    </a:custGeom>
                  </p:spPr>
                </p:pic>
                <p:grpSp>
                  <p:nvGrpSpPr>
                    <p:cNvPr id="552" name="Graphic 3329"/>
                    <p:cNvGrpSpPr/>
                    <p:nvPr/>
                  </p:nvGrpSpPr>
                  <p:grpSpPr bwMode="auto">
                    <a:xfrm>
                      <a:off x="2878056" y="2483473"/>
                      <a:ext cx="355210" cy="353768"/>
                      <a:chOff x="2878056" y="2483473"/>
                      <a:chExt cx="355210" cy="353768"/>
                    </a:xfrm>
                  </p:grpSpPr>
                  <p:grpSp>
                    <p:nvGrpSpPr>
                      <p:cNvPr id="553" name="Graphic 3329"/>
                      <p:cNvGrpSpPr/>
                      <p:nvPr/>
                    </p:nvGrpSpPr>
                    <p:grpSpPr bwMode="auto">
                      <a:xfrm>
                        <a:off x="2894491" y="2495582"/>
                        <a:ext cx="322342" cy="329261"/>
                        <a:chOff x="2894491" y="2495582"/>
                        <a:chExt cx="322342" cy="329261"/>
                      </a:xfrm>
                    </p:grpSpPr>
                    <p:sp>
                      <p:nvSpPr>
                        <p:cNvPr id="555" name="Oval 554"/>
                        <p:cNvSpPr/>
                        <p:nvPr/>
                      </p:nvSpPr>
                      <p:spPr bwMode="auto">
                        <a:xfrm>
                          <a:off x="2894491" y="2495582"/>
                          <a:ext cx="322342" cy="329261"/>
                        </a:xfrm>
                        <a:prstGeom prst="ellipse">
                          <a:avLst/>
                        </a:prstGeom>
                        <a:solidFill>
                          <a:srgbClr val="1B75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56" name="Oval 555"/>
                        <p:cNvSpPr/>
                        <p:nvPr/>
                      </p:nvSpPr>
                      <p:spPr bwMode="auto">
                        <a:xfrm>
                          <a:off x="2895932" y="2496736"/>
                          <a:ext cx="319458" cy="326955"/>
                        </a:xfrm>
                        <a:prstGeom prst="ellipse">
                          <a:avLst/>
                        </a:prstGeom>
                        <a:solidFill>
                          <a:srgbClr val="1E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57" name="Oval 556"/>
                        <p:cNvSpPr/>
                        <p:nvPr/>
                      </p:nvSpPr>
                      <p:spPr bwMode="auto">
                        <a:xfrm>
                          <a:off x="2897085" y="2498177"/>
                          <a:ext cx="317152" cy="324070"/>
                        </a:xfrm>
                        <a:prstGeom prst="ellipse">
                          <a:avLst/>
                        </a:prstGeom>
                        <a:solidFill>
                          <a:srgbClr val="20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58" name="Oval 557"/>
                        <p:cNvSpPr/>
                        <p:nvPr/>
                      </p:nvSpPr>
                      <p:spPr bwMode="auto">
                        <a:xfrm>
                          <a:off x="2898239" y="2499330"/>
                          <a:ext cx="314845" cy="321765"/>
                        </a:xfrm>
                        <a:prstGeom prst="ellipse">
                          <a:avLst/>
                        </a:prstGeom>
                        <a:solidFill>
                          <a:srgbClr val="2276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59" name="Oval 558"/>
                        <p:cNvSpPr/>
                        <p:nvPr/>
                      </p:nvSpPr>
                      <p:spPr bwMode="auto">
                        <a:xfrm>
                          <a:off x="2899680" y="2500484"/>
                          <a:ext cx="311962" cy="319458"/>
                        </a:xfrm>
                        <a:prstGeom prst="ellipse">
                          <a:avLst/>
                        </a:prstGeom>
                        <a:solidFill>
                          <a:srgbClr val="24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0" name="Oval 559"/>
                        <p:cNvSpPr/>
                        <p:nvPr/>
                      </p:nvSpPr>
                      <p:spPr bwMode="auto">
                        <a:xfrm>
                          <a:off x="2900834" y="2501925"/>
                          <a:ext cx="309655" cy="316575"/>
                        </a:xfrm>
                        <a:prstGeom prst="ellipse">
                          <a:avLst/>
                        </a:prstGeom>
                        <a:solidFill>
                          <a:srgbClr val="26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1" name="Oval 560"/>
                        <p:cNvSpPr/>
                        <p:nvPr/>
                      </p:nvSpPr>
                      <p:spPr bwMode="auto">
                        <a:xfrm>
                          <a:off x="2901987" y="2503079"/>
                          <a:ext cx="307349" cy="314269"/>
                        </a:xfrm>
                        <a:prstGeom prst="ellipse">
                          <a:avLst/>
                        </a:prstGeom>
                        <a:solidFill>
                          <a:srgbClr val="2878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2" name="Oval 561"/>
                        <p:cNvSpPr/>
                        <p:nvPr/>
                      </p:nvSpPr>
                      <p:spPr bwMode="auto">
                        <a:xfrm>
                          <a:off x="2903428" y="2504519"/>
                          <a:ext cx="304466" cy="311385"/>
                        </a:xfrm>
                        <a:prstGeom prst="ellipse">
                          <a:avLst/>
                        </a:prstGeom>
                        <a:solidFill>
                          <a:srgbClr val="2978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3" name="Oval 562"/>
                        <p:cNvSpPr/>
                        <p:nvPr/>
                      </p:nvSpPr>
                      <p:spPr bwMode="auto">
                        <a:xfrm>
                          <a:off x="2904582" y="2505673"/>
                          <a:ext cx="302159" cy="309079"/>
                        </a:xfrm>
                        <a:prstGeom prst="ellipse">
                          <a:avLst/>
                        </a:prstGeom>
                        <a:solidFill>
                          <a:srgbClr val="2B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4" name="Oval 563"/>
                        <p:cNvSpPr/>
                        <p:nvPr/>
                      </p:nvSpPr>
                      <p:spPr bwMode="auto">
                        <a:xfrm>
                          <a:off x="2905735" y="2506827"/>
                          <a:ext cx="299853" cy="306772"/>
                        </a:xfrm>
                        <a:prstGeom prst="ellipse">
                          <a:avLst/>
                        </a:prstGeom>
                        <a:solidFill>
                          <a:srgbClr val="2D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5" name="Oval 564"/>
                        <p:cNvSpPr/>
                        <p:nvPr/>
                      </p:nvSpPr>
                      <p:spPr bwMode="auto">
                        <a:xfrm>
                          <a:off x="2906888" y="2508268"/>
                          <a:ext cx="297546" cy="303889"/>
                        </a:xfrm>
                        <a:prstGeom prst="ellipse">
                          <a:avLst/>
                        </a:prstGeom>
                        <a:solidFill>
                          <a:srgbClr val="2E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6" name="Oval 565"/>
                        <p:cNvSpPr/>
                        <p:nvPr/>
                      </p:nvSpPr>
                      <p:spPr bwMode="auto">
                        <a:xfrm>
                          <a:off x="2908330" y="2509422"/>
                          <a:ext cx="294663" cy="301583"/>
                        </a:xfrm>
                        <a:prstGeom prst="ellipse">
                          <a:avLst/>
                        </a:prstGeom>
                        <a:solidFill>
                          <a:srgbClr val="30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7" name="Oval 566"/>
                        <p:cNvSpPr/>
                        <p:nvPr/>
                      </p:nvSpPr>
                      <p:spPr bwMode="auto">
                        <a:xfrm>
                          <a:off x="2909483" y="2510863"/>
                          <a:ext cx="292356" cy="298699"/>
                        </a:xfrm>
                        <a:prstGeom prst="ellipse">
                          <a:avLst/>
                        </a:prstGeom>
                        <a:solidFill>
                          <a:srgbClr val="31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8" name="Oval 567"/>
                        <p:cNvSpPr/>
                        <p:nvPr/>
                      </p:nvSpPr>
                      <p:spPr bwMode="auto">
                        <a:xfrm>
                          <a:off x="2910636" y="2512017"/>
                          <a:ext cx="290049" cy="296393"/>
                        </a:xfrm>
                        <a:prstGeom prst="ellipse">
                          <a:avLst/>
                        </a:prstGeom>
                        <a:solidFill>
                          <a:srgbClr val="33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69" name="Oval 568"/>
                        <p:cNvSpPr/>
                        <p:nvPr/>
                      </p:nvSpPr>
                      <p:spPr bwMode="auto">
                        <a:xfrm>
                          <a:off x="2912078" y="2513170"/>
                          <a:ext cx="287167" cy="294086"/>
                        </a:xfrm>
                        <a:prstGeom prst="ellipse">
                          <a:avLst/>
                        </a:prstGeom>
                        <a:solidFill>
                          <a:srgbClr val="34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0" name="Oval 569"/>
                        <p:cNvSpPr/>
                        <p:nvPr/>
                      </p:nvSpPr>
                      <p:spPr bwMode="auto">
                        <a:xfrm>
                          <a:off x="2913231" y="2514611"/>
                          <a:ext cx="284860" cy="291203"/>
                        </a:xfrm>
                        <a:prstGeom prst="ellipse">
                          <a:avLst/>
                        </a:prstGeom>
                        <a:solidFill>
                          <a:srgbClr val="36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1" name="Oval 570"/>
                        <p:cNvSpPr/>
                        <p:nvPr/>
                      </p:nvSpPr>
                      <p:spPr bwMode="auto">
                        <a:xfrm>
                          <a:off x="2914384" y="2515765"/>
                          <a:ext cx="282553" cy="288896"/>
                        </a:xfrm>
                        <a:prstGeom prst="ellipse">
                          <a:avLst/>
                        </a:prstGeom>
                        <a:solidFill>
                          <a:srgbClr val="37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2" name="Oval 571"/>
                        <p:cNvSpPr/>
                        <p:nvPr/>
                      </p:nvSpPr>
                      <p:spPr bwMode="auto">
                        <a:xfrm>
                          <a:off x="2915826" y="2517206"/>
                          <a:ext cx="279670" cy="286013"/>
                        </a:xfrm>
                        <a:prstGeom prst="ellipse">
                          <a:avLst/>
                        </a:prstGeom>
                        <a:solidFill>
                          <a:srgbClr val="38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3" name="Oval 572"/>
                        <p:cNvSpPr/>
                        <p:nvPr/>
                      </p:nvSpPr>
                      <p:spPr bwMode="auto">
                        <a:xfrm>
                          <a:off x="2916980" y="2518360"/>
                          <a:ext cx="277364" cy="283707"/>
                        </a:xfrm>
                        <a:prstGeom prst="ellipse">
                          <a:avLst/>
                        </a:prstGeom>
                        <a:solidFill>
                          <a:srgbClr val="3A7D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4" name="Oval 573"/>
                        <p:cNvSpPr/>
                        <p:nvPr/>
                      </p:nvSpPr>
                      <p:spPr bwMode="auto">
                        <a:xfrm>
                          <a:off x="2918133" y="2519513"/>
                          <a:ext cx="275057" cy="281400"/>
                        </a:xfrm>
                        <a:prstGeom prst="ellipse">
                          <a:avLst/>
                        </a:prstGeom>
                        <a:solidFill>
                          <a:srgbClr val="3B7D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5" name="Oval 574"/>
                        <p:cNvSpPr/>
                        <p:nvPr/>
                      </p:nvSpPr>
                      <p:spPr bwMode="auto">
                        <a:xfrm>
                          <a:off x="2919286" y="2520954"/>
                          <a:ext cx="272750" cy="278517"/>
                        </a:xfrm>
                        <a:prstGeom prst="ellipse">
                          <a:avLst/>
                        </a:prstGeom>
                        <a:solidFill>
                          <a:srgbClr val="3C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6" name="Oval 575"/>
                        <p:cNvSpPr/>
                        <p:nvPr/>
                      </p:nvSpPr>
                      <p:spPr bwMode="auto">
                        <a:xfrm>
                          <a:off x="2920728" y="2522108"/>
                          <a:ext cx="269867" cy="276210"/>
                        </a:xfrm>
                        <a:prstGeom prst="ellipse">
                          <a:avLst/>
                        </a:prstGeom>
                        <a:solidFill>
                          <a:srgbClr val="3E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7" name="Oval 576"/>
                        <p:cNvSpPr/>
                        <p:nvPr/>
                      </p:nvSpPr>
                      <p:spPr bwMode="auto">
                        <a:xfrm>
                          <a:off x="2921881" y="2523549"/>
                          <a:ext cx="267561" cy="273327"/>
                        </a:xfrm>
                        <a:prstGeom prst="ellipse">
                          <a:avLst/>
                        </a:prstGeom>
                        <a:solidFill>
                          <a:srgbClr val="3F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8" name="Oval 577"/>
                        <p:cNvSpPr/>
                        <p:nvPr/>
                      </p:nvSpPr>
                      <p:spPr bwMode="auto">
                        <a:xfrm>
                          <a:off x="2923034" y="2524702"/>
                          <a:ext cx="265254" cy="271021"/>
                        </a:xfrm>
                        <a:prstGeom prst="ellipse">
                          <a:avLst/>
                        </a:prstGeom>
                        <a:solidFill>
                          <a:srgbClr val="40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79" name="Oval 578"/>
                        <p:cNvSpPr/>
                        <p:nvPr/>
                      </p:nvSpPr>
                      <p:spPr bwMode="auto">
                        <a:xfrm>
                          <a:off x="2924476" y="2525856"/>
                          <a:ext cx="262371" cy="268714"/>
                        </a:xfrm>
                        <a:prstGeom prst="ellipse">
                          <a:avLst/>
                        </a:prstGeom>
                        <a:solidFill>
                          <a:srgbClr val="417F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0" name="Oval 579"/>
                        <p:cNvSpPr/>
                        <p:nvPr/>
                      </p:nvSpPr>
                      <p:spPr bwMode="auto">
                        <a:xfrm>
                          <a:off x="2925629" y="2527298"/>
                          <a:ext cx="260064" cy="265831"/>
                        </a:xfrm>
                        <a:prstGeom prst="ellipse">
                          <a:avLst/>
                        </a:prstGeom>
                        <a:solidFill>
                          <a:srgbClr val="42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1" name="Oval 580"/>
                        <p:cNvSpPr/>
                        <p:nvPr/>
                      </p:nvSpPr>
                      <p:spPr bwMode="auto">
                        <a:xfrm>
                          <a:off x="2926782" y="2528451"/>
                          <a:ext cx="257758" cy="263524"/>
                        </a:xfrm>
                        <a:prstGeom prst="ellipse">
                          <a:avLst/>
                        </a:prstGeom>
                        <a:solidFill>
                          <a:srgbClr val="44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2" name="Oval 581"/>
                        <p:cNvSpPr/>
                        <p:nvPr/>
                      </p:nvSpPr>
                      <p:spPr bwMode="auto">
                        <a:xfrm>
                          <a:off x="2927936" y="2529892"/>
                          <a:ext cx="255451" cy="260641"/>
                        </a:xfrm>
                        <a:prstGeom prst="ellipse">
                          <a:avLst/>
                        </a:prstGeom>
                        <a:solidFill>
                          <a:srgbClr val="4581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3" name="Oval 582"/>
                        <p:cNvSpPr/>
                        <p:nvPr/>
                      </p:nvSpPr>
                      <p:spPr bwMode="auto">
                        <a:xfrm>
                          <a:off x="2929377" y="2531046"/>
                          <a:ext cx="252568" cy="258334"/>
                        </a:xfrm>
                        <a:prstGeom prst="ellipse">
                          <a:avLst/>
                        </a:prstGeom>
                        <a:solidFill>
                          <a:srgbClr val="4681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4" name="Oval 583"/>
                        <p:cNvSpPr/>
                        <p:nvPr/>
                      </p:nvSpPr>
                      <p:spPr bwMode="auto">
                        <a:xfrm>
                          <a:off x="2930531" y="2532199"/>
                          <a:ext cx="250262" cy="256028"/>
                        </a:xfrm>
                        <a:prstGeom prst="ellipse">
                          <a:avLst/>
                        </a:prstGeom>
                        <a:solidFill>
                          <a:srgbClr val="47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5" name="Oval 584"/>
                        <p:cNvSpPr/>
                        <p:nvPr/>
                      </p:nvSpPr>
                      <p:spPr bwMode="auto">
                        <a:xfrm>
                          <a:off x="2931684" y="2533641"/>
                          <a:ext cx="247955" cy="253145"/>
                        </a:xfrm>
                        <a:prstGeom prst="ellipse">
                          <a:avLst/>
                        </a:prstGeom>
                        <a:solidFill>
                          <a:srgbClr val="48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6" name="Oval 585"/>
                        <p:cNvSpPr/>
                        <p:nvPr/>
                      </p:nvSpPr>
                      <p:spPr bwMode="auto">
                        <a:xfrm>
                          <a:off x="2933125" y="2534794"/>
                          <a:ext cx="245071" cy="250838"/>
                        </a:xfrm>
                        <a:prstGeom prst="ellipse">
                          <a:avLst/>
                        </a:prstGeom>
                        <a:solidFill>
                          <a:srgbClr val="49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7" name="Oval 586"/>
                        <p:cNvSpPr/>
                        <p:nvPr/>
                      </p:nvSpPr>
                      <p:spPr bwMode="auto">
                        <a:xfrm>
                          <a:off x="2934279" y="2535947"/>
                          <a:ext cx="242765" cy="248532"/>
                        </a:xfrm>
                        <a:prstGeom prst="ellipse">
                          <a:avLst/>
                        </a:prstGeom>
                        <a:solidFill>
                          <a:srgbClr val="4A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8" name="Oval 587"/>
                        <p:cNvSpPr/>
                        <p:nvPr/>
                      </p:nvSpPr>
                      <p:spPr bwMode="auto">
                        <a:xfrm>
                          <a:off x="2935432" y="2537389"/>
                          <a:ext cx="240459" cy="245648"/>
                        </a:xfrm>
                        <a:prstGeom prst="ellipse">
                          <a:avLst/>
                        </a:prstGeom>
                        <a:solidFill>
                          <a:srgbClr val="4C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89" name="Oval 588"/>
                        <p:cNvSpPr/>
                        <p:nvPr/>
                      </p:nvSpPr>
                      <p:spPr bwMode="auto">
                        <a:xfrm>
                          <a:off x="2936874" y="2538541"/>
                          <a:ext cx="237575" cy="243342"/>
                        </a:xfrm>
                        <a:prstGeom prst="ellipse">
                          <a:avLst/>
                        </a:prstGeom>
                        <a:solidFill>
                          <a:srgbClr val="4D84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0" name="Oval 589"/>
                        <p:cNvSpPr/>
                        <p:nvPr/>
                      </p:nvSpPr>
                      <p:spPr bwMode="auto">
                        <a:xfrm>
                          <a:off x="2938027" y="2539984"/>
                          <a:ext cx="235268" cy="240459"/>
                        </a:xfrm>
                        <a:prstGeom prst="ellipse">
                          <a:avLst/>
                        </a:prstGeom>
                        <a:solidFill>
                          <a:srgbClr val="4E84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1" name="Oval 590"/>
                        <p:cNvSpPr/>
                        <p:nvPr/>
                      </p:nvSpPr>
                      <p:spPr bwMode="auto">
                        <a:xfrm>
                          <a:off x="2939180" y="2541137"/>
                          <a:ext cx="232962" cy="238152"/>
                        </a:xfrm>
                        <a:prstGeom prst="ellipse">
                          <a:avLst/>
                        </a:prstGeom>
                        <a:solidFill>
                          <a:srgbClr val="4F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2" name="Oval 591"/>
                        <p:cNvSpPr/>
                        <p:nvPr/>
                      </p:nvSpPr>
                      <p:spPr bwMode="auto">
                        <a:xfrm>
                          <a:off x="2940333" y="2542290"/>
                          <a:ext cx="230656" cy="235844"/>
                        </a:xfrm>
                        <a:prstGeom prst="ellipse">
                          <a:avLst/>
                        </a:prstGeom>
                        <a:solidFill>
                          <a:srgbClr val="50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3" name="Oval 592"/>
                        <p:cNvSpPr/>
                        <p:nvPr/>
                      </p:nvSpPr>
                      <p:spPr bwMode="auto">
                        <a:xfrm>
                          <a:off x="2941775" y="2543732"/>
                          <a:ext cx="227773" cy="232962"/>
                        </a:xfrm>
                        <a:prstGeom prst="ellipse">
                          <a:avLst/>
                        </a:prstGeom>
                        <a:solidFill>
                          <a:srgbClr val="5186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4" name="Oval 593"/>
                        <p:cNvSpPr/>
                        <p:nvPr/>
                      </p:nvSpPr>
                      <p:spPr bwMode="auto">
                        <a:xfrm>
                          <a:off x="2942928" y="2544885"/>
                          <a:ext cx="225466" cy="230656"/>
                        </a:xfrm>
                        <a:prstGeom prst="ellipse">
                          <a:avLst/>
                        </a:prstGeom>
                        <a:solidFill>
                          <a:srgbClr val="5286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5" name="Oval 594"/>
                        <p:cNvSpPr/>
                        <p:nvPr/>
                      </p:nvSpPr>
                      <p:spPr bwMode="auto">
                        <a:xfrm>
                          <a:off x="2944081" y="2546327"/>
                          <a:ext cx="223159" cy="227773"/>
                        </a:xfrm>
                        <a:prstGeom prst="ellipse">
                          <a:avLst/>
                        </a:prstGeom>
                        <a:solidFill>
                          <a:srgbClr val="53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6" name="Oval 595"/>
                        <p:cNvSpPr/>
                        <p:nvPr/>
                      </p:nvSpPr>
                      <p:spPr bwMode="auto">
                        <a:xfrm>
                          <a:off x="2945523" y="2547480"/>
                          <a:ext cx="220276" cy="225466"/>
                        </a:xfrm>
                        <a:prstGeom prst="ellipse">
                          <a:avLst/>
                        </a:prstGeom>
                        <a:solidFill>
                          <a:srgbClr val="54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7" name="Oval 596"/>
                        <p:cNvSpPr/>
                        <p:nvPr/>
                      </p:nvSpPr>
                      <p:spPr bwMode="auto">
                        <a:xfrm>
                          <a:off x="2946677" y="2548633"/>
                          <a:ext cx="217970" cy="223159"/>
                        </a:xfrm>
                        <a:prstGeom prst="ellipse">
                          <a:avLst/>
                        </a:prstGeom>
                        <a:solidFill>
                          <a:srgbClr val="5588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8" name="Oval 597"/>
                        <p:cNvSpPr/>
                        <p:nvPr/>
                      </p:nvSpPr>
                      <p:spPr bwMode="auto">
                        <a:xfrm>
                          <a:off x="2947830" y="2550074"/>
                          <a:ext cx="215663" cy="220276"/>
                        </a:xfrm>
                        <a:prstGeom prst="ellipse">
                          <a:avLst/>
                        </a:prstGeom>
                        <a:solidFill>
                          <a:srgbClr val="5688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99" name="Oval 598"/>
                        <p:cNvSpPr/>
                        <p:nvPr/>
                      </p:nvSpPr>
                      <p:spPr bwMode="auto">
                        <a:xfrm>
                          <a:off x="2949271" y="2551228"/>
                          <a:ext cx="212780" cy="217970"/>
                        </a:xfrm>
                        <a:prstGeom prst="ellipse">
                          <a:avLst/>
                        </a:prstGeom>
                        <a:solidFill>
                          <a:srgbClr val="57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0" name="Oval 599"/>
                        <p:cNvSpPr/>
                        <p:nvPr/>
                      </p:nvSpPr>
                      <p:spPr bwMode="auto">
                        <a:xfrm>
                          <a:off x="2950425" y="2552670"/>
                          <a:ext cx="210473" cy="215086"/>
                        </a:xfrm>
                        <a:prstGeom prst="ellipse">
                          <a:avLst/>
                        </a:prstGeom>
                        <a:solidFill>
                          <a:srgbClr val="58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1" name="Oval 600"/>
                        <p:cNvSpPr/>
                        <p:nvPr/>
                      </p:nvSpPr>
                      <p:spPr bwMode="auto">
                        <a:xfrm>
                          <a:off x="2951578" y="2553823"/>
                          <a:ext cx="208167" cy="212780"/>
                        </a:xfrm>
                        <a:prstGeom prst="ellipse">
                          <a:avLst/>
                        </a:prstGeom>
                        <a:solidFill>
                          <a:srgbClr val="598A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2" name="Oval 601"/>
                        <p:cNvSpPr/>
                        <p:nvPr/>
                      </p:nvSpPr>
                      <p:spPr bwMode="auto">
                        <a:xfrm>
                          <a:off x="2952731" y="2554976"/>
                          <a:ext cx="205860" cy="210473"/>
                        </a:xfrm>
                        <a:prstGeom prst="ellipse">
                          <a:avLst/>
                        </a:prstGeom>
                        <a:solidFill>
                          <a:srgbClr val="5A8A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3" name="Oval 602"/>
                        <p:cNvSpPr/>
                        <p:nvPr/>
                      </p:nvSpPr>
                      <p:spPr bwMode="auto">
                        <a:xfrm>
                          <a:off x="2954173" y="2556418"/>
                          <a:ext cx="202977" cy="207590"/>
                        </a:xfrm>
                        <a:prstGeom prst="ellipse">
                          <a:avLst/>
                        </a:prstGeom>
                        <a:solidFill>
                          <a:srgbClr val="5B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4" name="Oval 603"/>
                        <p:cNvSpPr/>
                        <p:nvPr/>
                      </p:nvSpPr>
                      <p:spPr bwMode="auto">
                        <a:xfrm>
                          <a:off x="2955326" y="2557571"/>
                          <a:ext cx="200670" cy="205284"/>
                        </a:xfrm>
                        <a:prstGeom prst="ellipse">
                          <a:avLst/>
                        </a:prstGeom>
                        <a:solidFill>
                          <a:srgbClr val="5C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5" name="Oval 604"/>
                        <p:cNvSpPr/>
                        <p:nvPr/>
                      </p:nvSpPr>
                      <p:spPr bwMode="auto">
                        <a:xfrm>
                          <a:off x="2956479" y="2559013"/>
                          <a:ext cx="198364" cy="202399"/>
                        </a:xfrm>
                        <a:prstGeom prst="ellipse">
                          <a:avLst/>
                        </a:prstGeom>
                        <a:solidFill>
                          <a:srgbClr val="5D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6" name="Oval 605"/>
                        <p:cNvSpPr/>
                        <p:nvPr/>
                      </p:nvSpPr>
                      <p:spPr bwMode="auto">
                        <a:xfrm>
                          <a:off x="2957920" y="2560166"/>
                          <a:ext cx="195481" cy="200094"/>
                        </a:xfrm>
                        <a:prstGeom prst="ellipse">
                          <a:avLst/>
                        </a:prstGeom>
                        <a:solidFill>
                          <a:srgbClr val="5E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7" name="Oval 606"/>
                        <p:cNvSpPr/>
                        <p:nvPr/>
                      </p:nvSpPr>
                      <p:spPr bwMode="auto">
                        <a:xfrm>
                          <a:off x="2959074" y="2561319"/>
                          <a:ext cx="193174" cy="197787"/>
                        </a:xfrm>
                        <a:prstGeom prst="ellipse">
                          <a:avLst/>
                        </a:prstGeom>
                        <a:solidFill>
                          <a:srgbClr val="5F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8" name="Oval 607"/>
                        <p:cNvSpPr/>
                        <p:nvPr/>
                      </p:nvSpPr>
                      <p:spPr bwMode="auto">
                        <a:xfrm>
                          <a:off x="2960228" y="2562761"/>
                          <a:ext cx="190868" cy="194904"/>
                        </a:xfrm>
                        <a:prstGeom prst="ellipse">
                          <a:avLst/>
                        </a:prstGeom>
                        <a:solidFill>
                          <a:srgbClr val="60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09" name="Oval 608"/>
                        <p:cNvSpPr/>
                        <p:nvPr/>
                      </p:nvSpPr>
                      <p:spPr bwMode="auto">
                        <a:xfrm>
                          <a:off x="2961381" y="2563913"/>
                          <a:ext cx="188561" cy="192597"/>
                        </a:xfrm>
                        <a:prstGeom prst="ellipse">
                          <a:avLst/>
                        </a:prstGeom>
                        <a:solidFill>
                          <a:srgbClr val="61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0" name="Oval 609"/>
                        <p:cNvSpPr/>
                        <p:nvPr/>
                      </p:nvSpPr>
                      <p:spPr bwMode="auto">
                        <a:xfrm>
                          <a:off x="2962822" y="2565356"/>
                          <a:ext cx="185678" cy="189714"/>
                        </a:xfrm>
                        <a:prstGeom prst="ellipse">
                          <a:avLst/>
                        </a:prstGeom>
                        <a:solidFill>
                          <a:srgbClr val="62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1" name="Oval 610"/>
                        <p:cNvSpPr/>
                        <p:nvPr/>
                      </p:nvSpPr>
                      <p:spPr bwMode="auto">
                        <a:xfrm>
                          <a:off x="2963976" y="2566509"/>
                          <a:ext cx="183371" cy="187408"/>
                        </a:xfrm>
                        <a:prstGeom prst="ellipse">
                          <a:avLst/>
                        </a:prstGeom>
                        <a:solidFill>
                          <a:srgbClr val="62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2" name="Oval 611"/>
                        <p:cNvSpPr/>
                        <p:nvPr/>
                      </p:nvSpPr>
                      <p:spPr bwMode="auto">
                        <a:xfrm>
                          <a:off x="2965129" y="2567662"/>
                          <a:ext cx="181065" cy="185101"/>
                        </a:xfrm>
                        <a:prstGeom prst="ellipse">
                          <a:avLst/>
                        </a:prstGeom>
                        <a:solidFill>
                          <a:srgbClr val="63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3" name="Oval 612"/>
                        <p:cNvSpPr/>
                        <p:nvPr/>
                      </p:nvSpPr>
                      <p:spPr bwMode="auto">
                        <a:xfrm>
                          <a:off x="2966571" y="2569104"/>
                          <a:ext cx="178181" cy="182218"/>
                        </a:xfrm>
                        <a:prstGeom prst="ellipse">
                          <a:avLst/>
                        </a:prstGeom>
                        <a:solidFill>
                          <a:srgbClr val="64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4" name="Oval 613"/>
                        <p:cNvSpPr/>
                        <p:nvPr/>
                      </p:nvSpPr>
                      <p:spPr bwMode="auto">
                        <a:xfrm>
                          <a:off x="2967724" y="2570257"/>
                          <a:ext cx="175875" cy="179911"/>
                        </a:xfrm>
                        <a:prstGeom prst="ellipse">
                          <a:avLst/>
                        </a:prstGeom>
                        <a:solidFill>
                          <a:srgbClr val="65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5" name="Oval 614"/>
                        <p:cNvSpPr/>
                        <p:nvPr/>
                      </p:nvSpPr>
                      <p:spPr bwMode="auto">
                        <a:xfrm>
                          <a:off x="2968877" y="2571411"/>
                          <a:ext cx="173568" cy="177605"/>
                        </a:xfrm>
                        <a:prstGeom prst="ellipse">
                          <a:avLst/>
                        </a:prstGeom>
                        <a:solidFill>
                          <a:srgbClr val="6691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6" name="Oval 615"/>
                        <p:cNvSpPr/>
                        <p:nvPr/>
                      </p:nvSpPr>
                      <p:spPr bwMode="auto">
                        <a:xfrm>
                          <a:off x="2970319" y="2572852"/>
                          <a:ext cx="170685" cy="174722"/>
                        </a:xfrm>
                        <a:prstGeom prst="ellipse">
                          <a:avLst/>
                        </a:prstGeom>
                        <a:solidFill>
                          <a:srgbClr val="6791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7" name="Oval 616"/>
                        <p:cNvSpPr/>
                        <p:nvPr/>
                      </p:nvSpPr>
                      <p:spPr bwMode="auto">
                        <a:xfrm>
                          <a:off x="2971472" y="2574005"/>
                          <a:ext cx="168379" cy="172415"/>
                        </a:xfrm>
                        <a:prstGeom prst="ellipse">
                          <a:avLst/>
                        </a:prstGeom>
                        <a:solidFill>
                          <a:srgbClr val="68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8" name="Oval 617"/>
                        <p:cNvSpPr/>
                        <p:nvPr/>
                      </p:nvSpPr>
                      <p:spPr bwMode="auto">
                        <a:xfrm>
                          <a:off x="2972625" y="2575447"/>
                          <a:ext cx="166072" cy="169532"/>
                        </a:xfrm>
                        <a:prstGeom prst="ellipse">
                          <a:avLst/>
                        </a:prstGeom>
                        <a:solidFill>
                          <a:srgbClr val="69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19" name="Oval 618"/>
                        <p:cNvSpPr/>
                        <p:nvPr/>
                      </p:nvSpPr>
                      <p:spPr bwMode="auto">
                        <a:xfrm>
                          <a:off x="2973779" y="2576600"/>
                          <a:ext cx="163765" cy="167225"/>
                        </a:xfrm>
                        <a:prstGeom prst="ellipse">
                          <a:avLst/>
                        </a:prstGeom>
                        <a:solidFill>
                          <a:srgbClr val="6A93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0" name="Oval 619"/>
                        <p:cNvSpPr/>
                        <p:nvPr/>
                      </p:nvSpPr>
                      <p:spPr bwMode="auto">
                        <a:xfrm>
                          <a:off x="2975220" y="2577754"/>
                          <a:ext cx="160882" cy="164919"/>
                        </a:xfrm>
                        <a:prstGeom prst="ellipse">
                          <a:avLst/>
                        </a:prstGeom>
                        <a:solidFill>
                          <a:srgbClr val="6B93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1" name="Oval 620"/>
                        <p:cNvSpPr/>
                        <p:nvPr/>
                      </p:nvSpPr>
                      <p:spPr bwMode="auto">
                        <a:xfrm>
                          <a:off x="2976373" y="2579195"/>
                          <a:ext cx="158576" cy="162035"/>
                        </a:xfrm>
                        <a:prstGeom prst="ellipse">
                          <a:avLst/>
                        </a:prstGeom>
                        <a:solidFill>
                          <a:srgbClr val="6C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2" name="Oval 621"/>
                        <p:cNvSpPr/>
                        <p:nvPr/>
                      </p:nvSpPr>
                      <p:spPr bwMode="auto">
                        <a:xfrm>
                          <a:off x="2977527" y="2580348"/>
                          <a:ext cx="156269" cy="159729"/>
                        </a:xfrm>
                        <a:prstGeom prst="ellipse">
                          <a:avLst/>
                        </a:prstGeom>
                        <a:solidFill>
                          <a:srgbClr val="6D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3" name="Oval 622"/>
                        <p:cNvSpPr/>
                        <p:nvPr/>
                      </p:nvSpPr>
                      <p:spPr bwMode="auto">
                        <a:xfrm>
                          <a:off x="2978968" y="2581790"/>
                          <a:ext cx="153386" cy="156846"/>
                        </a:xfrm>
                        <a:prstGeom prst="ellipse">
                          <a:avLst/>
                        </a:prstGeom>
                        <a:solidFill>
                          <a:srgbClr val="6D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4" name="Oval 623"/>
                        <p:cNvSpPr/>
                        <p:nvPr/>
                      </p:nvSpPr>
                      <p:spPr bwMode="auto">
                        <a:xfrm>
                          <a:off x="2980122" y="2582943"/>
                          <a:ext cx="151079" cy="154539"/>
                        </a:xfrm>
                        <a:prstGeom prst="ellipse">
                          <a:avLst/>
                        </a:prstGeom>
                        <a:solidFill>
                          <a:srgbClr val="6E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5" name="Oval 624"/>
                        <p:cNvSpPr/>
                        <p:nvPr/>
                      </p:nvSpPr>
                      <p:spPr bwMode="auto">
                        <a:xfrm>
                          <a:off x="2981275" y="2584096"/>
                          <a:ext cx="148773" cy="152233"/>
                        </a:xfrm>
                        <a:prstGeom prst="ellipse">
                          <a:avLst/>
                        </a:prstGeom>
                        <a:solidFill>
                          <a:srgbClr val="6F96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6" name="Oval 625"/>
                        <p:cNvSpPr/>
                        <p:nvPr/>
                      </p:nvSpPr>
                      <p:spPr bwMode="auto">
                        <a:xfrm>
                          <a:off x="2982717" y="2585538"/>
                          <a:ext cx="145890" cy="149349"/>
                        </a:xfrm>
                        <a:prstGeom prst="ellipse">
                          <a:avLst/>
                        </a:prstGeom>
                        <a:solidFill>
                          <a:srgbClr val="7097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7" name="Oval 626"/>
                        <p:cNvSpPr/>
                        <p:nvPr/>
                      </p:nvSpPr>
                      <p:spPr bwMode="auto">
                        <a:xfrm>
                          <a:off x="2983870" y="2586691"/>
                          <a:ext cx="143583" cy="147043"/>
                        </a:xfrm>
                        <a:prstGeom prst="ellipse">
                          <a:avLst/>
                        </a:prstGeom>
                        <a:solidFill>
                          <a:srgbClr val="7197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8" name="Oval 627"/>
                        <p:cNvSpPr/>
                        <p:nvPr/>
                      </p:nvSpPr>
                      <p:spPr bwMode="auto">
                        <a:xfrm>
                          <a:off x="2985023" y="2588133"/>
                          <a:ext cx="141276" cy="144160"/>
                        </a:xfrm>
                        <a:prstGeom prst="ellipse">
                          <a:avLst/>
                        </a:prstGeom>
                        <a:solidFill>
                          <a:srgbClr val="72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29" name="Oval 628"/>
                        <p:cNvSpPr/>
                        <p:nvPr/>
                      </p:nvSpPr>
                      <p:spPr bwMode="auto">
                        <a:xfrm>
                          <a:off x="2986176" y="2589286"/>
                          <a:ext cx="138970" cy="141853"/>
                        </a:xfrm>
                        <a:prstGeom prst="ellipse">
                          <a:avLst/>
                        </a:prstGeom>
                        <a:solidFill>
                          <a:srgbClr val="73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0" name="Oval 629"/>
                        <p:cNvSpPr/>
                        <p:nvPr/>
                      </p:nvSpPr>
                      <p:spPr bwMode="auto">
                        <a:xfrm>
                          <a:off x="2987618" y="2590440"/>
                          <a:ext cx="136087" cy="139547"/>
                        </a:xfrm>
                        <a:prstGeom prst="ellipse">
                          <a:avLst/>
                        </a:prstGeom>
                        <a:solidFill>
                          <a:srgbClr val="74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1" name="Oval 630"/>
                        <p:cNvSpPr/>
                        <p:nvPr/>
                      </p:nvSpPr>
                      <p:spPr bwMode="auto">
                        <a:xfrm>
                          <a:off x="2988771" y="2591881"/>
                          <a:ext cx="133780" cy="136663"/>
                        </a:xfrm>
                        <a:prstGeom prst="ellipse">
                          <a:avLst/>
                        </a:prstGeom>
                        <a:solidFill>
                          <a:srgbClr val="75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2" name="Oval 631"/>
                        <p:cNvSpPr/>
                        <p:nvPr/>
                      </p:nvSpPr>
                      <p:spPr bwMode="auto">
                        <a:xfrm>
                          <a:off x="2989925" y="2593035"/>
                          <a:ext cx="131474" cy="134357"/>
                        </a:xfrm>
                        <a:prstGeom prst="ellipse">
                          <a:avLst/>
                        </a:prstGeom>
                        <a:solidFill>
                          <a:srgbClr val="75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3" name="Oval 632"/>
                        <p:cNvSpPr/>
                        <p:nvPr/>
                      </p:nvSpPr>
                      <p:spPr bwMode="auto">
                        <a:xfrm>
                          <a:off x="2991366" y="2594476"/>
                          <a:ext cx="128590" cy="131474"/>
                        </a:xfrm>
                        <a:prstGeom prst="ellipse">
                          <a:avLst/>
                        </a:prstGeom>
                        <a:solidFill>
                          <a:srgbClr val="76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4" name="Oval 633"/>
                        <p:cNvSpPr/>
                        <p:nvPr/>
                      </p:nvSpPr>
                      <p:spPr bwMode="auto">
                        <a:xfrm>
                          <a:off x="2992519" y="2595629"/>
                          <a:ext cx="126284" cy="129167"/>
                        </a:xfrm>
                        <a:prstGeom prst="ellipse">
                          <a:avLst/>
                        </a:prstGeom>
                        <a:solidFill>
                          <a:srgbClr val="779B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5" name="Oval 634"/>
                        <p:cNvSpPr/>
                        <p:nvPr/>
                      </p:nvSpPr>
                      <p:spPr bwMode="auto">
                        <a:xfrm>
                          <a:off x="2993673" y="2596783"/>
                          <a:ext cx="123977" cy="126860"/>
                        </a:xfrm>
                        <a:prstGeom prst="ellipse">
                          <a:avLst/>
                        </a:prstGeom>
                        <a:solidFill>
                          <a:srgbClr val="78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6" name="Oval 635"/>
                        <p:cNvSpPr/>
                        <p:nvPr/>
                      </p:nvSpPr>
                      <p:spPr bwMode="auto">
                        <a:xfrm>
                          <a:off x="2994826" y="2598224"/>
                          <a:ext cx="121671" cy="123977"/>
                        </a:xfrm>
                        <a:prstGeom prst="ellipse">
                          <a:avLst/>
                        </a:prstGeom>
                        <a:solidFill>
                          <a:srgbClr val="79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7" name="Oval 636"/>
                        <p:cNvSpPr/>
                        <p:nvPr/>
                      </p:nvSpPr>
                      <p:spPr bwMode="auto">
                        <a:xfrm>
                          <a:off x="2996267" y="2599378"/>
                          <a:ext cx="118787" cy="121671"/>
                        </a:xfrm>
                        <a:prstGeom prst="ellipse">
                          <a:avLst/>
                        </a:prstGeom>
                        <a:solidFill>
                          <a:srgbClr val="7A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8" name="Oval 637"/>
                        <p:cNvSpPr/>
                        <p:nvPr/>
                      </p:nvSpPr>
                      <p:spPr bwMode="auto">
                        <a:xfrm>
                          <a:off x="2997421" y="2600819"/>
                          <a:ext cx="116481" cy="118787"/>
                        </a:xfrm>
                        <a:prstGeom prst="ellipse">
                          <a:avLst/>
                        </a:prstGeom>
                        <a:solidFill>
                          <a:srgbClr val="7B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39" name="Oval 638"/>
                        <p:cNvSpPr/>
                        <p:nvPr/>
                      </p:nvSpPr>
                      <p:spPr bwMode="auto">
                        <a:xfrm>
                          <a:off x="2998574" y="2601972"/>
                          <a:ext cx="114174" cy="116481"/>
                        </a:xfrm>
                        <a:prstGeom prst="ellipse">
                          <a:avLst/>
                        </a:prstGeom>
                        <a:solidFill>
                          <a:srgbClr val="7C9E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0" name="Oval 639"/>
                        <p:cNvSpPr/>
                        <p:nvPr/>
                      </p:nvSpPr>
                      <p:spPr bwMode="auto">
                        <a:xfrm>
                          <a:off x="3000016" y="2603126"/>
                          <a:ext cx="111291" cy="114174"/>
                        </a:xfrm>
                        <a:prstGeom prst="ellipse">
                          <a:avLst/>
                        </a:prstGeom>
                        <a:solidFill>
                          <a:srgbClr val="7D9E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1" name="Oval 640"/>
                        <p:cNvSpPr/>
                        <p:nvPr/>
                      </p:nvSpPr>
                      <p:spPr bwMode="auto">
                        <a:xfrm>
                          <a:off x="3001169" y="2604567"/>
                          <a:ext cx="108985" cy="111291"/>
                        </a:xfrm>
                        <a:prstGeom prst="ellipse">
                          <a:avLst/>
                        </a:prstGeom>
                        <a:solidFill>
                          <a:srgbClr val="7D9F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2" name="Oval 641"/>
                        <p:cNvSpPr/>
                        <p:nvPr/>
                      </p:nvSpPr>
                      <p:spPr bwMode="auto">
                        <a:xfrm>
                          <a:off x="3002322" y="2605721"/>
                          <a:ext cx="106678" cy="108985"/>
                        </a:xfrm>
                        <a:prstGeom prst="ellipse">
                          <a:avLst/>
                        </a:prstGeom>
                        <a:solidFill>
                          <a:srgbClr val="7E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3" name="Oval 642"/>
                        <p:cNvSpPr/>
                        <p:nvPr/>
                      </p:nvSpPr>
                      <p:spPr bwMode="auto">
                        <a:xfrm>
                          <a:off x="3003764" y="2606874"/>
                          <a:ext cx="103795" cy="106678"/>
                        </a:xfrm>
                        <a:prstGeom prst="ellipse">
                          <a:avLst/>
                        </a:prstGeom>
                        <a:solidFill>
                          <a:srgbClr val="7F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4" name="Oval 643"/>
                        <p:cNvSpPr/>
                        <p:nvPr/>
                      </p:nvSpPr>
                      <p:spPr bwMode="auto">
                        <a:xfrm>
                          <a:off x="3004917" y="2608316"/>
                          <a:ext cx="101487" cy="103795"/>
                        </a:xfrm>
                        <a:prstGeom prst="ellipse">
                          <a:avLst/>
                        </a:prstGeom>
                        <a:solidFill>
                          <a:srgbClr val="80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5" name="Oval 644"/>
                        <p:cNvSpPr/>
                        <p:nvPr/>
                      </p:nvSpPr>
                      <p:spPr bwMode="auto">
                        <a:xfrm>
                          <a:off x="3006070" y="2609468"/>
                          <a:ext cx="99182" cy="101487"/>
                        </a:xfrm>
                        <a:prstGeom prst="ellipse">
                          <a:avLst/>
                        </a:prstGeom>
                        <a:solidFill>
                          <a:srgbClr val="81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6" name="Oval 645"/>
                        <p:cNvSpPr/>
                        <p:nvPr/>
                      </p:nvSpPr>
                      <p:spPr bwMode="auto">
                        <a:xfrm>
                          <a:off x="3007224" y="2610910"/>
                          <a:ext cx="96875" cy="98605"/>
                        </a:xfrm>
                        <a:prstGeom prst="ellipse">
                          <a:avLst/>
                        </a:prstGeom>
                        <a:solidFill>
                          <a:srgbClr val="82A2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7" name="Oval 646"/>
                        <p:cNvSpPr/>
                        <p:nvPr/>
                      </p:nvSpPr>
                      <p:spPr bwMode="auto">
                        <a:xfrm>
                          <a:off x="3008665" y="2612064"/>
                          <a:ext cx="93992" cy="96298"/>
                        </a:xfrm>
                        <a:prstGeom prst="ellipse">
                          <a:avLst/>
                        </a:prstGeom>
                        <a:solidFill>
                          <a:srgbClr val="83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8" name="Oval 647"/>
                        <p:cNvSpPr/>
                        <p:nvPr/>
                      </p:nvSpPr>
                      <p:spPr bwMode="auto">
                        <a:xfrm>
                          <a:off x="3009819" y="2613217"/>
                          <a:ext cx="91685" cy="93992"/>
                        </a:xfrm>
                        <a:prstGeom prst="ellipse">
                          <a:avLst/>
                        </a:prstGeom>
                        <a:solidFill>
                          <a:srgbClr val="84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49" name="Oval 648"/>
                        <p:cNvSpPr/>
                        <p:nvPr/>
                      </p:nvSpPr>
                      <p:spPr bwMode="auto">
                        <a:xfrm>
                          <a:off x="3010972" y="2614659"/>
                          <a:ext cx="89378" cy="91109"/>
                        </a:xfrm>
                        <a:prstGeom prst="ellipse">
                          <a:avLst/>
                        </a:prstGeom>
                        <a:solidFill>
                          <a:srgbClr val="84A4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0" name="Oval 649"/>
                        <p:cNvSpPr/>
                        <p:nvPr/>
                      </p:nvSpPr>
                      <p:spPr bwMode="auto">
                        <a:xfrm>
                          <a:off x="3012414" y="2615812"/>
                          <a:ext cx="86496" cy="88802"/>
                        </a:xfrm>
                        <a:prstGeom prst="ellipse">
                          <a:avLst/>
                        </a:prstGeom>
                        <a:solidFill>
                          <a:srgbClr val="85A4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1" name="Oval 650"/>
                        <p:cNvSpPr/>
                        <p:nvPr/>
                      </p:nvSpPr>
                      <p:spPr bwMode="auto">
                        <a:xfrm>
                          <a:off x="3013567" y="2617253"/>
                          <a:ext cx="84189" cy="85919"/>
                        </a:xfrm>
                        <a:prstGeom prst="ellipse">
                          <a:avLst/>
                        </a:prstGeom>
                        <a:solidFill>
                          <a:srgbClr val="86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2" name="Oval 651"/>
                        <p:cNvSpPr/>
                        <p:nvPr/>
                      </p:nvSpPr>
                      <p:spPr bwMode="auto">
                        <a:xfrm>
                          <a:off x="3014720" y="2618407"/>
                          <a:ext cx="81882" cy="83612"/>
                        </a:xfrm>
                        <a:prstGeom prst="ellipse">
                          <a:avLst/>
                        </a:prstGeom>
                        <a:solidFill>
                          <a:srgbClr val="87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3" name="Oval 652"/>
                        <p:cNvSpPr/>
                        <p:nvPr/>
                      </p:nvSpPr>
                      <p:spPr bwMode="auto">
                        <a:xfrm>
                          <a:off x="3016162" y="2619560"/>
                          <a:ext cx="78999" cy="81306"/>
                        </a:xfrm>
                        <a:prstGeom prst="ellipse">
                          <a:avLst/>
                        </a:prstGeom>
                        <a:solidFill>
                          <a:srgbClr val="88A6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4" name="Oval 653"/>
                        <p:cNvSpPr/>
                        <p:nvPr/>
                      </p:nvSpPr>
                      <p:spPr bwMode="auto">
                        <a:xfrm>
                          <a:off x="3017315" y="2621002"/>
                          <a:ext cx="76693" cy="78423"/>
                        </a:xfrm>
                        <a:prstGeom prst="ellipse">
                          <a:avLst/>
                        </a:prstGeom>
                        <a:solidFill>
                          <a:srgbClr val="89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5" name="Oval 654"/>
                        <p:cNvSpPr/>
                        <p:nvPr/>
                      </p:nvSpPr>
                      <p:spPr bwMode="auto">
                        <a:xfrm>
                          <a:off x="3018468" y="2622155"/>
                          <a:ext cx="74386" cy="76116"/>
                        </a:xfrm>
                        <a:prstGeom prst="ellipse">
                          <a:avLst/>
                        </a:prstGeom>
                        <a:solidFill>
                          <a:srgbClr val="8A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6" name="Oval 655"/>
                        <p:cNvSpPr/>
                        <p:nvPr/>
                      </p:nvSpPr>
                      <p:spPr bwMode="auto">
                        <a:xfrm>
                          <a:off x="3019622" y="2623596"/>
                          <a:ext cx="72080" cy="73233"/>
                        </a:xfrm>
                        <a:prstGeom prst="ellipse">
                          <a:avLst/>
                        </a:prstGeom>
                        <a:solidFill>
                          <a:srgbClr val="8BA8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7" name="Oval 656"/>
                        <p:cNvSpPr/>
                        <p:nvPr/>
                      </p:nvSpPr>
                      <p:spPr bwMode="auto">
                        <a:xfrm>
                          <a:off x="3021063" y="2624750"/>
                          <a:ext cx="69196" cy="70926"/>
                        </a:xfrm>
                        <a:prstGeom prst="ellipse">
                          <a:avLst/>
                        </a:prstGeom>
                        <a:solidFill>
                          <a:srgbClr val="8CA8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8" name="Oval 657"/>
                        <p:cNvSpPr/>
                        <p:nvPr/>
                      </p:nvSpPr>
                      <p:spPr bwMode="auto">
                        <a:xfrm>
                          <a:off x="3022216" y="2625903"/>
                          <a:ext cx="66890" cy="68620"/>
                        </a:xfrm>
                        <a:prstGeom prst="ellipse">
                          <a:avLst/>
                        </a:prstGeom>
                        <a:solidFill>
                          <a:srgbClr val="8DA9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59" name="Oval 658"/>
                        <p:cNvSpPr/>
                        <p:nvPr/>
                      </p:nvSpPr>
                      <p:spPr bwMode="auto">
                        <a:xfrm>
                          <a:off x="3023370" y="2627345"/>
                          <a:ext cx="64583" cy="65737"/>
                        </a:xfrm>
                        <a:prstGeom prst="ellipse">
                          <a:avLst/>
                        </a:prstGeom>
                        <a:solidFill>
                          <a:srgbClr val="8DAA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0" name="Oval 659"/>
                        <p:cNvSpPr/>
                        <p:nvPr/>
                      </p:nvSpPr>
                      <p:spPr bwMode="auto">
                        <a:xfrm>
                          <a:off x="3024811" y="2628498"/>
                          <a:ext cx="61700" cy="63430"/>
                        </a:xfrm>
                        <a:prstGeom prst="ellipse">
                          <a:avLst/>
                        </a:prstGeom>
                        <a:solidFill>
                          <a:srgbClr val="8EAA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1" name="Oval 660"/>
                        <p:cNvSpPr/>
                        <p:nvPr/>
                      </p:nvSpPr>
                      <p:spPr bwMode="auto">
                        <a:xfrm>
                          <a:off x="3025964" y="2629940"/>
                          <a:ext cx="59393" cy="60547"/>
                        </a:xfrm>
                        <a:prstGeom prst="ellipse">
                          <a:avLst/>
                        </a:prstGeom>
                        <a:solidFill>
                          <a:srgbClr val="8FAB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2" name="Oval 661"/>
                        <p:cNvSpPr/>
                        <p:nvPr/>
                      </p:nvSpPr>
                      <p:spPr bwMode="auto">
                        <a:xfrm>
                          <a:off x="3027118" y="2631093"/>
                          <a:ext cx="57087" cy="58240"/>
                        </a:xfrm>
                        <a:prstGeom prst="ellipse">
                          <a:avLst/>
                        </a:prstGeom>
                        <a:solidFill>
                          <a:srgbClr val="90AC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3" name="Oval 662"/>
                        <p:cNvSpPr/>
                        <p:nvPr/>
                      </p:nvSpPr>
                      <p:spPr bwMode="auto">
                        <a:xfrm>
                          <a:off x="3028271" y="2632246"/>
                          <a:ext cx="54780" cy="55934"/>
                        </a:xfrm>
                        <a:prstGeom prst="ellipse">
                          <a:avLst/>
                        </a:prstGeom>
                        <a:solidFill>
                          <a:srgbClr val="91AC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4" name="Oval 663"/>
                        <p:cNvSpPr/>
                        <p:nvPr/>
                      </p:nvSpPr>
                      <p:spPr bwMode="auto">
                        <a:xfrm>
                          <a:off x="3029713" y="2633688"/>
                          <a:ext cx="51897" cy="53050"/>
                        </a:xfrm>
                        <a:prstGeom prst="ellipse">
                          <a:avLst/>
                        </a:prstGeom>
                        <a:solidFill>
                          <a:srgbClr val="92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5" name="Oval 664"/>
                        <p:cNvSpPr/>
                        <p:nvPr/>
                      </p:nvSpPr>
                      <p:spPr bwMode="auto">
                        <a:xfrm>
                          <a:off x="3030866" y="2634841"/>
                          <a:ext cx="49591" cy="50743"/>
                        </a:xfrm>
                        <a:prstGeom prst="ellipse">
                          <a:avLst/>
                        </a:prstGeom>
                        <a:solidFill>
                          <a:srgbClr val="93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6" name="Oval 665"/>
                        <p:cNvSpPr/>
                        <p:nvPr/>
                      </p:nvSpPr>
                      <p:spPr bwMode="auto">
                        <a:xfrm>
                          <a:off x="3032019" y="2636283"/>
                          <a:ext cx="47284" cy="47861"/>
                        </a:xfrm>
                        <a:prstGeom prst="ellipse">
                          <a:avLst/>
                        </a:prstGeom>
                        <a:solidFill>
                          <a:srgbClr val="94AE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7" name="Oval 666"/>
                        <p:cNvSpPr/>
                        <p:nvPr/>
                      </p:nvSpPr>
                      <p:spPr bwMode="auto">
                        <a:xfrm>
                          <a:off x="3033461" y="2637436"/>
                          <a:ext cx="44401" cy="45554"/>
                        </a:xfrm>
                        <a:prstGeom prst="ellipse">
                          <a:avLst/>
                        </a:prstGeom>
                        <a:solidFill>
                          <a:srgbClr val="95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8" name="Oval 667"/>
                        <p:cNvSpPr/>
                        <p:nvPr/>
                      </p:nvSpPr>
                      <p:spPr bwMode="auto">
                        <a:xfrm>
                          <a:off x="3034614" y="2638589"/>
                          <a:ext cx="42094" cy="43248"/>
                        </a:xfrm>
                        <a:prstGeom prst="ellipse">
                          <a:avLst/>
                        </a:prstGeom>
                        <a:solidFill>
                          <a:srgbClr val="96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69" name="Oval 668"/>
                        <p:cNvSpPr/>
                        <p:nvPr/>
                      </p:nvSpPr>
                      <p:spPr bwMode="auto">
                        <a:xfrm>
                          <a:off x="3035767" y="2640031"/>
                          <a:ext cx="39788" cy="40363"/>
                        </a:xfrm>
                        <a:prstGeom prst="ellipse">
                          <a:avLst/>
                        </a:prstGeom>
                        <a:solidFill>
                          <a:srgbClr val="96B0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0" name="Oval 669"/>
                        <p:cNvSpPr/>
                        <p:nvPr/>
                      </p:nvSpPr>
                      <p:spPr bwMode="auto">
                        <a:xfrm>
                          <a:off x="3037209" y="2641184"/>
                          <a:ext cx="36904" cy="38058"/>
                        </a:xfrm>
                        <a:prstGeom prst="ellipse">
                          <a:avLst/>
                        </a:prstGeom>
                        <a:solidFill>
                          <a:srgbClr val="97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1" name="Oval 670"/>
                        <p:cNvSpPr/>
                        <p:nvPr/>
                      </p:nvSpPr>
                      <p:spPr bwMode="auto">
                        <a:xfrm>
                          <a:off x="3038362" y="2642337"/>
                          <a:ext cx="34598" cy="35751"/>
                        </a:xfrm>
                        <a:prstGeom prst="ellipse">
                          <a:avLst/>
                        </a:prstGeom>
                        <a:solidFill>
                          <a:srgbClr val="98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2" name="Oval 671"/>
                        <p:cNvSpPr/>
                        <p:nvPr/>
                      </p:nvSpPr>
                      <p:spPr bwMode="auto">
                        <a:xfrm>
                          <a:off x="3039516" y="2643779"/>
                          <a:ext cx="32290" cy="32868"/>
                        </a:xfrm>
                        <a:prstGeom prst="ellipse">
                          <a:avLst/>
                        </a:prstGeom>
                        <a:solidFill>
                          <a:srgbClr val="99B2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3" name="Oval 672"/>
                        <p:cNvSpPr/>
                        <p:nvPr/>
                      </p:nvSpPr>
                      <p:spPr bwMode="auto">
                        <a:xfrm>
                          <a:off x="3040669" y="2644932"/>
                          <a:ext cx="29985" cy="30561"/>
                        </a:xfrm>
                        <a:prstGeom prst="ellipse">
                          <a:avLst/>
                        </a:prstGeom>
                        <a:solidFill>
                          <a:srgbClr val="9A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4" name="Oval 673"/>
                        <p:cNvSpPr/>
                        <p:nvPr/>
                      </p:nvSpPr>
                      <p:spPr bwMode="auto">
                        <a:xfrm>
                          <a:off x="3042111" y="2646374"/>
                          <a:ext cx="27102" cy="27678"/>
                        </a:xfrm>
                        <a:prstGeom prst="ellipse">
                          <a:avLst/>
                        </a:prstGeom>
                        <a:solidFill>
                          <a:srgbClr val="9B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5" name="Oval 674"/>
                        <p:cNvSpPr/>
                        <p:nvPr/>
                      </p:nvSpPr>
                      <p:spPr bwMode="auto">
                        <a:xfrm>
                          <a:off x="3043264" y="2647527"/>
                          <a:ext cx="24795" cy="25371"/>
                        </a:xfrm>
                        <a:prstGeom prst="ellipse">
                          <a:avLst/>
                        </a:prstGeom>
                        <a:solidFill>
                          <a:srgbClr val="9CB4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6" name="Oval 675"/>
                        <p:cNvSpPr/>
                        <p:nvPr/>
                      </p:nvSpPr>
                      <p:spPr bwMode="auto">
                        <a:xfrm>
                          <a:off x="3044417" y="2648680"/>
                          <a:ext cx="22488" cy="23065"/>
                        </a:xfrm>
                        <a:prstGeom prst="ellipse">
                          <a:avLst/>
                        </a:prstGeom>
                        <a:solidFill>
                          <a:srgbClr val="9DB4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7" name="Oval 676"/>
                        <p:cNvSpPr/>
                        <p:nvPr/>
                      </p:nvSpPr>
                      <p:spPr bwMode="auto">
                        <a:xfrm>
                          <a:off x="3045859" y="2650122"/>
                          <a:ext cx="19605" cy="20181"/>
                        </a:xfrm>
                        <a:prstGeom prst="ellipse">
                          <a:avLst/>
                        </a:prstGeom>
                        <a:solidFill>
                          <a:srgbClr val="9EB5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8" name="Oval 677"/>
                        <p:cNvSpPr/>
                        <p:nvPr/>
                      </p:nvSpPr>
                      <p:spPr bwMode="auto">
                        <a:xfrm>
                          <a:off x="3047012" y="2651275"/>
                          <a:ext cx="17299" cy="17875"/>
                        </a:xfrm>
                        <a:prstGeom prst="ellipse">
                          <a:avLst/>
                        </a:prstGeom>
                        <a:solidFill>
                          <a:srgbClr val="9FB6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79" name="Oval 678"/>
                        <p:cNvSpPr/>
                        <p:nvPr/>
                      </p:nvSpPr>
                      <p:spPr bwMode="auto">
                        <a:xfrm>
                          <a:off x="3048165" y="2652717"/>
                          <a:ext cx="14992" cy="14992"/>
                        </a:xfrm>
                        <a:prstGeom prst="ellipse">
                          <a:avLst/>
                        </a:prstGeom>
                        <a:solidFill>
                          <a:srgbClr val="A0B6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80" name="Oval 679"/>
                        <p:cNvSpPr/>
                        <p:nvPr/>
                      </p:nvSpPr>
                      <p:spPr bwMode="auto">
                        <a:xfrm>
                          <a:off x="3049607" y="2653870"/>
                          <a:ext cx="12109" cy="12685"/>
                        </a:xfrm>
                        <a:prstGeom prst="ellipse">
                          <a:avLst/>
                        </a:prstGeom>
                        <a:solidFill>
                          <a:srgbClr val="A1B7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81" name="Oval 680"/>
                        <p:cNvSpPr/>
                        <p:nvPr/>
                      </p:nvSpPr>
                      <p:spPr bwMode="auto">
                        <a:xfrm>
                          <a:off x="3050760" y="2655023"/>
                          <a:ext cx="9802" cy="10379"/>
                        </a:xfrm>
                        <a:prstGeom prst="ellipse">
                          <a:avLst/>
                        </a:prstGeom>
                        <a:solidFill>
                          <a:srgbClr val="A2B8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82" name="Oval 681"/>
                        <p:cNvSpPr/>
                        <p:nvPr/>
                      </p:nvSpPr>
                      <p:spPr bwMode="auto">
                        <a:xfrm>
                          <a:off x="3051913" y="2656465"/>
                          <a:ext cx="7496" cy="7496"/>
                        </a:xfrm>
                        <a:prstGeom prst="ellipse">
                          <a:avLst/>
                        </a:prstGeom>
                        <a:solidFill>
                          <a:srgbClr val="A3B8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83" name="Oval 682"/>
                        <p:cNvSpPr/>
                        <p:nvPr/>
                      </p:nvSpPr>
                      <p:spPr bwMode="auto">
                        <a:xfrm>
                          <a:off x="3053067" y="2657618"/>
                          <a:ext cx="5189" cy="5189"/>
                        </a:xfrm>
                        <a:prstGeom prst="ellipse">
                          <a:avLst/>
                        </a:prstGeom>
                        <a:solidFill>
                          <a:srgbClr val="A4B9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684" name="Oval 683"/>
                        <p:cNvSpPr/>
                        <p:nvPr/>
                      </p:nvSpPr>
                      <p:spPr bwMode="auto">
                        <a:xfrm>
                          <a:off x="3054508" y="2659060"/>
                          <a:ext cx="2306" cy="2306"/>
                        </a:xfrm>
                        <a:prstGeom prst="ellipse">
                          <a:avLst/>
                        </a:prstGeom>
                        <a:solidFill>
                          <a:srgbClr val="A5BA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</p:grpSp>
                  <p:sp>
                    <p:nvSpPr>
                      <p:cNvPr id="554" name="Freeform: Shape 553"/>
                      <p:cNvSpPr/>
                      <p:nvPr/>
                    </p:nvSpPr>
                    <p:spPr bwMode="auto">
                      <a:xfrm>
                        <a:off x="2878056" y="2483473"/>
                        <a:ext cx="355210" cy="353768"/>
                      </a:xfrm>
                      <a:custGeom>
                        <a:avLst/>
                        <a:gdLst>
                          <a:gd name="csX0" fmla="*/ 177605 w 355210"/>
                          <a:gd name="csY0" fmla="*/ 353769 h 353768"/>
                          <a:gd name="csX1" fmla="*/ 0 w 355210"/>
                          <a:gd name="csY1" fmla="*/ 176740 h 353768"/>
                          <a:gd name="csX2" fmla="*/ 177605 w 355210"/>
                          <a:gd name="csY2" fmla="*/ 0 h 353768"/>
                          <a:gd name="csX3" fmla="*/ 355211 w 355210"/>
                          <a:gd name="csY3" fmla="*/ 176740 h 353768"/>
                          <a:gd name="csX4" fmla="*/ 177605 w 355210"/>
                          <a:gd name="csY4" fmla="*/ 353769 h 353768"/>
                          <a:gd name="csX5" fmla="*/ 177605 w 355210"/>
                          <a:gd name="csY5" fmla="*/ 28832 h 353768"/>
                          <a:gd name="csX6" fmla="*/ 28832 w 355210"/>
                          <a:gd name="csY6" fmla="*/ 176740 h 353768"/>
                          <a:gd name="csX7" fmla="*/ 177605 w 355210"/>
                          <a:gd name="csY7" fmla="*/ 324937 h 353768"/>
                          <a:gd name="csX8" fmla="*/ 326379 w 355210"/>
                          <a:gd name="csY8" fmla="*/ 176740 h 353768"/>
                          <a:gd name="csX9" fmla="*/ 177605 w 355210"/>
                          <a:gd name="csY9" fmla="*/ 28832 h 353768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</a:cxnLst>
                        <a:rect l="l" t="t" r="r" b="b"/>
                        <a:pathLst>
                          <a:path w="355210" h="353768" extrusionOk="0">
                            <a:moveTo>
                              <a:pt x="177605" y="353769"/>
                            </a:moveTo>
                            <a:cubicBezTo>
                              <a:pt x="79576" y="353769"/>
                              <a:pt x="0" y="274481"/>
                              <a:pt x="0" y="176740"/>
                            </a:cubicBezTo>
                            <a:cubicBezTo>
                              <a:pt x="0" y="79000"/>
                              <a:pt x="79576" y="0"/>
                              <a:pt x="177605" y="0"/>
                            </a:cubicBezTo>
                            <a:cubicBezTo>
                              <a:pt x="285437" y="0"/>
                              <a:pt x="355211" y="69485"/>
                              <a:pt x="355211" y="176740"/>
                            </a:cubicBezTo>
                            <a:cubicBezTo>
                              <a:pt x="355211" y="274481"/>
                              <a:pt x="275634" y="353769"/>
                              <a:pt x="177605" y="353769"/>
                            </a:cubicBezTo>
                            <a:close/>
                            <a:moveTo>
                              <a:pt x="177605" y="28832"/>
                            </a:moveTo>
                            <a:cubicBezTo>
                              <a:pt x="95722" y="28832"/>
                              <a:pt x="28832" y="95146"/>
                              <a:pt x="28832" y="176740"/>
                            </a:cubicBezTo>
                            <a:cubicBezTo>
                              <a:pt x="28832" y="258335"/>
                              <a:pt x="95434" y="324937"/>
                              <a:pt x="177605" y="324937"/>
                            </a:cubicBezTo>
                            <a:cubicBezTo>
                              <a:pt x="259777" y="324937"/>
                              <a:pt x="326379" y="258623"/>
                              <a:pt x="326379" y="176740"/>
                            </a:cubicBezTo>
                            <a:cubicBezTo>
                              <a:pt x="326379" y="105237"/>
                              <a:pt x="287455" y="28832"/>
                              <a:pt x="177605" y="28832"/>
                            </a:cubicBezTo>
                            <a:close/>
                          </a:path>
                        </a:pathLst>
                      </a:custGeom>
                      <a:solidFill>
                        <a:srgbClr val="2B399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</p:grpSp>
              </p:grpSp>
              <p:sp>
                <p:nvSpPr>
                  <p:cNvPr id="550" name="Freeform: Shape 549"/>
                  <p:cNvSpPr/>
                  <p:nvPr/>
                </p:nvSpPr>
                <p:spPr bwMode="auto">
                  <a:xfrm>
                    <a:off x="2976950" y="2638589"/>
                    <a:ext cx="157422" cy="43248"/>
                  </a:xfrm>
                  <a:custGeom>
                    <a:avLst/>
                    <a:gdLst>
                      <a:gd name="csX0" fmla="*/ 135799 w 157422"/>
                      <a:gd name="csY0" fmla="*/ 43248 h 43248"/>
                      <a:gd name="csX1" fmla="*/ 21624 w 157422"/>
                      <a:gd name="csY1" fmla="*/ 43248 h 43248"/>
                      <a:gd name="csX2" fmla="*/ 0 w 157422"/>
                      <a:gd name="csY2" fmla="*/ 21624 h 43248"/>
                      <a:gd name="csX3" fmla="*/ 21624 w 157422"/>
                      <a:gd name="csY3" fmla="*/ 0 h 43248"/>
                      <a:gd name="csX4" fmla="*/ 135799 w 157422"/>
                      <a:gd name="csY4" fmla="*/ 0 h 43248"/>
                      <a:gd name="csX5" fmla="*/ 157423 w 157422"/>
                      <a:gd name="csY5" fmla="*/ 21624 h 43248"/>
                      <a:gd name="csX6" fmla="*/ 135799 w 157422"/>
                      <a:gd name="csY6" fmla="*/ 43248 h 4324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57422" h="43248" extrusionOk="0">
                        <a:moveTo>
                          <a:pt x="135799" y="43248"/>
                        </a:moveTo>
                        <a:lnTo>
                          <a:pt x="21624" y="43248"/>
                        </a:lnTo>
                        <a:cubicBezTo>
                          <a:pt x="9803" y="43248"/>
                          <a:pt x="0" y="33445"/>
                          <a:pt x="0" y="21624"/>
                        </a:cubicBezTo>
                        <a:cubicBezTo>
                          <a:pt x="0" y="9803"/>
                          <a:pt x="9803" y="0"/>
                          <a:pt x="21624" y="0"/>
                        </a:cubicBezTo>
                        <a:lnTo>
                          <a:pt x="135799" y="0"/>
                        </a:lnTo>
                        <a:cubicBezTo>
                          <a:pt x="147620" y="0"/>
                          <a:pt x="157423" y="9803"/>
                          <a:pt x="157423" y="21624"/>
                        </a:cubicBezTo>
                        <a:cubicBezTo>
                          <a:pt x="157423" y="33445"/>
                          <a:pt x="147908" y="43248"/>
                          <a:pt x="135799" y="4324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87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  <p:grpSp>
              <p:nvGrpSpPr>
                <p:cNvPr id="412" name="Graphic 3329"/>
                <p:cNvGrpSpPr/>
                <p:nvPr/>
              </p:nvGrpSpPr>
              <p:grpSpPr bwMode="auto">
                <a:xfrm>
                  <a:off x="1684848" y="3730670"/>
                  <a:ext cx="402792" cy="402792"/>
                  <a:chOff x="2803949" y="2406491"/>
                  <a:chExt cx="512056" cy="512056"/>
                </a:xfrm>
              </p:grpSpPr>
              <p:grpSp>
                <p:nvGrpSpPr>
                  <p:cNvPr id="413" name="Graphic 3329"/>
                  <p:cNvGrpSpPr/>
                  <p:nvPr/>
                </p:nvGrpSpPr>
                <p:grpSpPr bwMode="auto">
                  <a:xfrm>
                    <a:off x="2803949" y="2406491"/>
                    <a:ext cx="512056" cy="512056"/>
                    <a:chOff x="2803949" y="2406491"/>
                    <a:chExt cx="512056" cy="512056"/>
                  </a:xfrm>
                </p:grpSpPr>
                <p:pic>
                  <p:nvPicPr>
                    <p:cNvPr id="415" name="Picture 414"/>
                    <p:cNvPicPr>
                      <a:picLocks noChangeAspect="1"/>
                    </p:cNvPicPr>
                    <p:nvPr/>
                  </p:nvPicPr>
                  <p:blipFill rotWithShape="1">
                    <a:blip r:embed="rId7"/>
                    <a:stretch/>
                  </p:blipFill>
                  <p:spPr bwMode="auto">
                    <a:xfrm>
                      <a:off x="2803949" y="2406491"/>
                      <a:ext cx="512056" cy="512056"/>
                    </a:xfrm>
                    <a:custGeom>
                      <a:avLst/>
                      <a:gdLst>
                        <a:gd name="csX0" fmla="*/ -19 w 512056"/>
                        <a:gd name="csY0" fmla="*/ 18 h 512056"/>
                        <a:gd name="csX1" fmla="*/ 512038 w 512056"/>
                        <a:gd name="csY1" fmla="*/ 18 h 512056"/>
                        <a:gd name="csX2" fmla="*/ 512038 w 512056"/>
                        <a:gd name="csY2" fmla="*/ 512075 h 512056"/>
                        <a:gd name="csX3" fmla="*/ -19 w 512056"/>
                        <a:gd name="csY3" fmla="*/ 512075 h 51205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512056" h="512056" extrusionOk="0">
                          <a:moveTo>
                            <a:pt x="-19" y="18"/>
                          </a:moveTo>
                          <a:lnTo>
                            <a:pt x="512038" y="18"/>
                          </a:lnTo>
                          <a:lnTo>
                            <a:pt x="512038" y="512075"/>
                          </a:lnTo>
                          <a:lnTo>
                            <a:pt x="-19" y="512075"/>
                          </a:lnTo>
                          <a:close/>
                        </a:path>
                      </a:pathLst>
                    </a:custGeom>
                  </p:spPr>
                </p:pic>
                <p:grpSp>
                  <p:nvGrpSpPr>
                    <p:cNvPr id="416" name="Graphic 3329"/>
                    <p:cNvGrpSpPr/>
                    <p:nvPr/>
                  </p:nvGrpSpPr>
                  <p:grpSpPr bwMode="auto">
                    <a:xfrm>
                      <a:off x="2878056" y="2483473"/>
                      <a:ext cx="355210" cy="353768"/>
                      <a:chOff x="2878056" y="2483473"/>
                      <a:chExt cx="355210" cy="353768"/>
                    </a:xfrm>
                  </p:grpSpPr>
                  <p:grpSp>
                    <p:nvGrpSpPr>
                      <p:cNvPr id="417" name="Graphic 3329"/>
                      <p:cNvGrpSpPr/>
                      <p:nvPr/>
                    </p:nvGrpSpPr>
                    <p:grpSpPr bwMode="auto">
                      <a:xfrm>
                        <a:off x="2894491" y="2495582"/>
                        <a:ext cx="322342" cy="329261"/>
                        <a:chOff x="2894491" y="2495582"/>
                        <a:chExt cx="322342" cy="329261"/>
                      </a:xfrm>
                    </p:grpSpPr>
                    <p:sp>
                      <p:nvSpPr>
                        <p:cNvPr id="419" name="Oval 418"/>
                        <p:cNvSpPr/>
                        <p:nvPr/>
                      </p:nvSpPr>
                      <p:spPr bwMode="auto">
                        <a:xfrm>
                          <a:off x="2894491" y="2495582"/>
                          <a:ext cx="322342" cy="329261"/>
                        </a:xfrm>
                        <a:prstGeom prst="ellipse">
                          <a:avLst/>
                        </a:prstGeom>
                        <a:solidFill>
                          <a:srgbClr val="1B75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0" name="Oval 419"/>
                        <p:cNvSpPr/>
                        <p:nvPr/>
                      </p:nvSpPr>
                      <p:spPr bwMode="auto">
                        <a:xfrm>
                          <a:off x="2895932" y="2496736"/>
                          <a:ext cx="319458" cy="326955"/>
                        </a:xfrm>
                        <a:prstGeom prst="ellipse">
                          <a:avLst/>
                        </a:prstGeom>
                        <a:solidFill>
                          <a:srgbClr val="1E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1" name="Oval 420"/>
                        <p:cNvSpPr/>
                        <p:nvPr/>
                      </p:nvSpPr>
                      <p:spPr bwMode="auto">
                        <a:xfrm>
                          <a:off x="2897085" y="2498177"/>
                          <a:ext cx="317152" cy="324070"/>
                        </a:xfrm>
                        <a:prstGeom prst="ellipse">
                          <a:avLst/>
                        </a:prstGeom>
                        <a:solidFill>
                          <a:srgbClr val="20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2" name="Oval 421"/>
                        <p:cNvSpPr/>
                        <p:nvPr/>
                      </p:nvSpPr>
                      <p:spPr bwMode="auto">
                        <a:xfrm>
                          <a:off x="2898239" y="2499330"/>
                          <a:ext cx="314845" cy="321765"/>
                        </a:xfrm>
                        <a:prstGeom prst="ellipse">
                          <a:avLst/>
                        </a:prstGeom>
                        <a:solidFill>
                          <a:srgbClr val="2276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3" name="Oval 422"/>
                        <p:cNvSpPr/>
                        <p:nvPr/>
                      </p:nvSpPr>
                      <p:spPr bwMode="auto">
                        <a:xfrm>
                          <a:off x="2899680" y="2500484"/>
                          <a:ext cx="311962" cy="319458"/>
                        </a:xfrm>
                        <a:prstGeom prst="ellipse">
                          <a:avLst/>
                        </a:prstGeom>
                        <a:solidFill>
                          <a:srgbClr val="24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4" name="Oval 423"/>
                        <p:cNvSpPr/>
                        <p:nvPr/>
                      </p:nvSpPr>
                      <p:spPr bwMode="auto">
                        <a:xfrm>
                          <a:off x="2900834" y="2501925"/>
                          <a:ext cx="309655" cy="316575"/>
                        </a:xfrm>
                        <a:prstGeom prst="ellipse">
                          <a:avLst/>
                        </a:prstGeom>
                        <a:solidFill>
                          <a:srgbClr val="26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5" name="Oval 424"/>
                        <p:cNvSpPr/>
                        <p:nvPr/>
                      </p:nvSpPr>
                      <p:spPr bwMode="auto">
                        <a:xfrm>
                          <a:off x="2901987" y="2503079"/>
                          <a:ext cx="307349" cy="314269"/>
                        </a:xfrm>
                        <a:prstGeom prst="ellipse">
                          <a:avLst/>
                        </a:prstGeom>
                        <a:solidFill>
                          <a:srgbClr val="2878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6" name="Oval 425"/>
                        <p:cNvSpPr/>
                        <p:nvPr/>
                      </p:nvSpPr>
                      <p:spPr bwMode="auto">
                        <a:xfrm>
                          <a:off x="2903428" y="2504519"/>
                          <a:ext cx="304466" cy="311385"/>
                        </a:xfrm>
                        <a:prstGeom prst="ellipse">
                          <a:avLst/>
                        </a:prstGeom>
                        <a:solidFill>
                          <a:srgbClr val="2978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7" name="Oval 426"/>
                        <p:cNvSpPr/>
                        <p:nvPr/>
                      </p:nvSpPr>
                      <p:spPr bwMode="auto">
                        <a:xfrm>
                          <a:off x="2904582" y="2505673"/>
                          <a:ext cx="302159" cy="309079"/>
                        </a:xfrm>
                        <a:prstGeom prst="ellipse">
                          <a:avLst/>
                        </a:prstGeom>
                        <a:solidFill>
                          <a:srgbClr val="2B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8" name="Oval 427"/>
                        <p:cNvSpPr/>
                        <p:nvPr/>
                      </p:nvSpPr>
                      <p:spPr bwMode="auto">
                        <a:xfrm>
                          <a:off x="2905735" y="2506827"/>
                          <a:ext cx="299853" cy="306772"/>
                        </a:xfrm>
                        <a:prstGeom prst="ellipse">
                          <a:avLst/>
                        </a:prstGeom>
                        <a:solidFill>
                          <a:srgbClr val="2D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29" name="Oval 428"/>
                        <p:cNvSpPr/>
                        <p:nvPr/>
                      </p:nvSpPr>
                      <p:spPr bwMode="auto">
                        <a:xfrm>
                          <a:off x="2906888" y="2508268"/>
                          <a:ext cx="297546" cy="303889"/>
                        </a:xfrm>
                        <a:prstGeom prst="ellipse">
                          <a:avLst/>
                        </a:prstGeom>
                        <a:solidFill>
                          <a:srgbClr val="2E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0" name="Oval 429"/>
                        <p:cNvSpPr/>
                        <p:nvPr/>
                      </p:nvSpPr>
                      <p:spPr bwMode="auto">
                        <a:xfrm>
                          <a:off x="2908330" y="2509422"/>
                          <a:ext cx="294663" cy="301583"/>
                        </a:xfrm>
                        <a:prstGeom prst="ellipse">
                          <a:avLst/>
                        </a:prstGeom>
                        <a:solidFill>
                          <a:srgbClr val="30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1" name="Oval 430"/>
                        <p:cNvSpPr/>
                        <p:nvPr/>
                      </p:nvSpPr>
                      <p:spPr bwMode="auto">
                        <a:xfrm>
                          <a:off x="2909483" y="2510863"/>
                          <a:ext cx="292356" cy="298699"/>
                        </a:xfrm>
                        <a:prstGeom prst="ellipse">
                          <a:avLst/>
                        </a:prstGeom>
                        <a:solidFill>
                          <a:srgbClr val="31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2" name="Oval 431"/>
                        <p:cNvSpPr/>
                        <p:nvPr/>
                      </p:nvSpPr>
                      <p:spPr bwMode="auto">
                        <a:xfrm>
                          <a:off x="2910636" y="2512017"/>
                          <a:ext cx="290049" cy="296393"/>
                        </a:xfrm>
                        <a:prstGeom prst="ellipse">
                          <a:avLst/>
                        </a:prstGeom>
                        <a:solidFill>
                          <a:srgbClr val="33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3" name="Oval 432"/>
                        <p:cNvSpPr/>
                        <p:nvPr/>
                      </p:nvSpPr>
                      <p:spPr bwMode="auto">
                        <a:xfrm>
                          <a:off x="2912078" y="2513170"/>
                          <a:ext cx="287167" cy="294086"/>
                        </a:xfrm>
                        <a:prstGeom prst="ellipse">
                          <a:avLst/>
                        </a:prstGeom>
                        <a:solidFill>
                          <a:srgbClr val="34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4" name="Oval 433"/>
                        <p:cNvSpPr/>
                        <p:nvPr/>
                      </p:nvSpPr>
                      <p:spPr bwMode="auto">
                        <a:xfrm>
                          <a:off x="2913231" y="2514611"/>
                          <a:ext cx="284860" cy="291203"/>
                        </a:xfrm>
                        <a:prstGeom prst="ellipse">
                          <a:avLst/>
                        </a:prstGeom>
                        <a:solidFill>
                          <a:srgbClr val="36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5" name="Oval 434"/>
                        <p:cNvSpPr/>
                        <p:nvPr/>
                      </p:nvSpPr>
                      <p:spPr bwMode="auto">
                        <a:xfrm>
                          <a:off x="2914384" y="2515765"/>
                          <a:ext cx="282553" cy="288896"/>
                        </a:xfrm>
                        <a:prstGeom prst="ellipse">
                          <a:avLst/>
                        </a:prstGeom>
                        <a:solidFill>
                          <a:srgbClr val="37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6" name="Oval 435"/>
                        <p:cNvSpPr/>
                        <p:nvPr/>
                      </p:nvSpPr>
                      <p:spPr bwMode="auto">
                        <a:xfrm>
                          <a:off x="2915826" y="2517206"/>
                          <a:ext cx="279670" cy="286013"/>
                        </a:xfrm>
                        <a:prstGeom prst="ellipse">
                          <a:avLst/>
                        </a:prstGeom>
                        <a:solidFill>
                          <a:srgbClr val="38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7" name="Oval 436"/>
                        <p:cNvSpPr/>
                        <p:nvPr/>
                      </p:nvSpPr>
                      <p:spPr bwMode="auto">
                        <a:xfrm>
                          <a:off x="2916980" y="2518360"/>
                          <a:ext cx="277364" cy="283707"/>
                        </a:xfrm>
                        <a:prstGeom prst="ellipse">
                          <a:avLst/>
                        </a:prstGeom>
                        <a:solidFill>
                          <a:srgbClr val="3A7D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8" name="Oval 437"/>
                        <p:cNvSpPr/>
                        <p:nvPr/>
                      </p:nvSpPr>
                      <p:spPr bwMode="auto">
                        <a:xfrm>
                          <a:off x="2918133" y="2519513"/>
                          <a:ext cx="275057" cy="281400"/>
                        </a:xfrm>
                        <a:prstGeom prst="ellipse">
                          <a:avLst/>
                        </a:prstGeom>
                        <a:solidFill>
                          <a:srgbClr val="3B7D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39" name="Oval 438"/>
                        <p:cNvSpPr/>
                        <p:nvPr/>
                      </p:nvSpPr>
                      <p:spPr bwMode="auto">
                        <a:xfrm>
                          <a:off x="2919286" y="2520954"/>
                          <a:ext cx="272750" cy="278517"/>
                        </a:xfrm>
                        <a:prstGeom prst="ellipse">
                          <a:avLst/>
                        </a:prstGeom>
                        <a:solidFill>
                          <a:srgbClr val="3C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0" name="Oval 439"/>
                        <p:cNvSpPr/>
                        <p:nvPr/>
                      </p:nvSpPr>
                      <p:spPr bwMode="auto">
                        <a:xfrm>
                          <a:off x="2920728" y="2522108"/>
                          <a:ext cx="269867" cy="276210"/>
                        </a:xfrm>
                        <a:prstGeom prst="ellipse">
                          <a:avLst/>
                        </a:prstGeom>
                        <a:solidFill>
                          <a:srgbClr val="3E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1" name="Oval 440"/>
                        <p:cNvSpPr/>
                        <p:nvPr/>
                      </p:nvSpPr>
                      <p:spPr bwMode="auto">
                        <a:xfrm>
                          <a:off x="2921881" y="2523549"/>
                          <a:ext cx="267561" cy="273327"/>
                        </a:xfrm>
                        <a:prstGeom prst="ellipse">
                          <a:avLst/>
                        </a:prstGeom>
                        <a:solidFill>
                          <a:srgbClr val="3F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2" name="Oval 441"/>
                        <p:cNvSpPr/>
                        <p:nvPr/>
                      </p:nvSpPr>
                      <p:spPr bwMode="auto">
                        <a:xfrm>
                          <a:off x="2923034" y="2524702"/>
                          <a:ext cx="265254" cy="271021"/>
                        </a:xfrm>
                        <a:prstGeom prst="ellipse">
                          <a:avLst/>
                        </a:prstGeom>
                        <a:solidFill>
                          <a:srgbClr val="40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3" name="Oval 442"/>
                        <p:cNvSpPr/>
                        <p:nvPr/>
                      </p:nvSpPr>
                      <p:spPr bwMode="auto">
                        <a:xfrm>
                          <a:off x="2924476" y="2525856"/>
                          <a:ext cx="262371" cy="268714"/>
                        </a:xfrm>
                        <a:prstGeom prst="ellipse">
                          <a:avLst/>
                        </a:prstGeom>
                        <a:solidFill>
                          <a:srgbClr val="417F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4" name="Oval 443"/>
                        <p:cNvSpPr/>
                        <p:nvPr/>
                      </p:nvSpPr>
                      <p:spPr bwMode="auto">
                        <a:xfrm>
                          <a:off x="2925629" y="2527298"/>
                          <a:ext cx="260064" cy="265831"/>
                        </a:xfrm>
                        <a:prstGeom prst="ellipse">
                          <a:avLst/>
                        </a:prstGeom>
                        <a:solidFill>
                          <a:srgbClr val="42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5" name="Oval 444"/>
                        <p:cNvSpPr/>
                        <p:nvPr/>
                      </p:nvSpPr>
                      <p:spPr bwMode="auto">
                        <a:xfrm>
                          <a:off x="2926782" y="2528451"/>
                          <a:ext cx="257758" cy="263524"/>
                        </a:xfrm>
                        <a:prstGeom prst="ellipse">
                          <a:avLst/>
                        </a:prstGeom>
                        <a:solidFill>
                          <a:srgbClr val="44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6" name="Oval 445"/>
                        <p:cNvSpPr/>
                        <p:nvPr/>
                      </p:nvSpPr>
                      <p:spPr bwMode="auto">
                        <a:xfrm>
                          <a:off x="2927936" y="2529892"/>
                          <a:ext cx="255451" cy="260641"/>
                        </a:xfrm>
                        <a:prstGeom prst="ellipse">
                          <a:avLst/>
                        </a:prstGeom>
                        <a:solidFill>
                          <a:srgbClr val="4581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7" name="Oval 446"/>
                        <p:cNvSpPr/>
                        <p:nvPr/>
                      </p:nvSpPr>
                      <p:spPr bwMode="auto">
                        <a:xfrm>
                          <a:off x="2929377" y="2531046"/>
                          <a:ext cx="252568" cy="258334"/>
                        </a:xfrm>
                        <a:prstGeom prst="ellipse">
                          <a:avLst/>
                        </a:prstGeom>
                        <a:solidFill>
                          <a:srgbClr val="4681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8" name="Oval 447"/>
                        <p:cNvSpPr/>
                        <p:nvPr/>
                      </p:nvSpPr>
                      <p:spPr bwMode="auto">
                        <a:xfrm>
                          <a:off x="2930531" y="2532199"/>
                          <a:ext cx="250262" cy="256028"/>
                        </a:xfrm>
                        <a:prstGeom prst="ellipse">
                          <a:avLst/>
                        </a:prstGeom>
                        <a:solidFill>
                          <a:srgbClr val="47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49" name="Oval 448"/>
                        <p:cNvSpPr/>
                        <p:nvPr/>
                      </p:nvSpPr>
                      <p:spPr bwMode="auto">
                        <a:xfrm>
                          <a:off x="2931684" y="2533641"/>
                          <a:ext cx="247955" cy="253145"/>
                        </a:xfrm>
                        <a:prstGeom prst="ellipse">
                          <a:avLst/>
                        </a:prstGeom>
                        <a:solidFill>
                          <a:srgbClr val="48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0" name="Oval 449"/>
                        <p:cNvSpPr/>
                        <p:nvPr/>
                      </p:nvSpPr>
                      <p:spPr bwMode="auto">
                        <a:xfrm>
                          <a:off x="2933125" y="2534794"/>
                          <a:ext cx="245071" cy="250838"/>
                        </a:xfrm>
                        <a:prstGeom prst="ellipse">
                          <a:avLst/>
                        </a:prstGeom>
                        <a:solidFill>
                          <a:srgbClr val="49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1" name="Oval 450"/>
                        <p:cNvSpPr/>
                        <p:nvPr/>
                      </p:nvSpPr>
                      <p:spPr bwMode="auto">
                        <a:xfrm>
                          <a:off x="2934279" y="2535947"/>
                          <a:ext cx="242765" cy="248532"/>
                        </a:xfrm>
                        <a:prstGeom prst="ellipse">
                          <a:avLst/>
                        </a:prstGeom>
                        <a:solidFill>
                          <a:srgbClr val="4A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2" name="Oval 451"/>
                        <p:cNvSpPr/>
                        <p:nvPr/>
                      </p:nvSpPr>
                      <p:spPr bwMode="auto">
                        <a:xfrm>
                          <a:off x="2935432" y="2537389"/>
                          <a:ext cx="240459" cy="245648"/>
                        </a:xfrm>
                        <a:prstGeom prst="ellipse">
                          <a:avLst/>
                        </a:prstGeom>
                        <a:solidFill>
                          <a:srgbClr val="4C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3" name="Oval 452"/>
                        <p:cNvSpPr/>
                        <p:nvPr/>
                      </p:nvSpPr>
                      <p:spPr bwMode="auto">
                        <a:xfrm>
                          <a:off x="2936874" y="2538541"/>
                          <a:ext cx="237575" cy="243342"/>
                        </a:xfrm>
                        <a:prstGeom prst="ellipse">
                          <a:avLst/>
                        </a:prstGeom>
                        <a:solidFill>
                          <a:srgbClr val="4D84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4" name="Oval 453"/>
                        <p:cNvSpPr/>
                        <p:nvPr/>
                      </p:nvSpPr>
                      <p:spPr bwMode="auto">
                        <a:xfrm>
                          <a:off x="2938027" y="2539984"/>
                          <a:ext cx="235268" cy="240459"/>
                        </a:xfrm>
                        <a:prstGeom prst="ellipse">
                          <a:avLst/>
                        </a:prstGeom>
                        <a:solidFill>
                          <a:srgbClr val="4E84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5" name="Oval 454"/>
                        <p:cNvSpPr/>
                        <p:nvPr/>
                      </p:nvSpPr>
                      <p:spPr bwMode="auto">
                        <a:xfrm>
                          <a:off x="2939180" y="2541137"/>
                          <a:ext cx="232962" cy="238152"/>
                        </a:xfrm>
                        <a:prstGeom prst="ellipse">
                          <a:avLst/>
                        </a:prstGeom>
                        <a:solidFill>
                          <a:srgbClr val="4F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6" name="Oval 455"/>
                        <p:cNvSpPr/>
                        <p:nvPr/>
                      </p:nvSpPr>
                      <p:spPr bwMode="auto">
                        <a:xfrm>
                          <a:off x="2940333" y="2542290"/>
                          <a:ext cx="230656" cy="235844"/>
                        </a:xfrm>
                        <a:prstGeom prst="ellipse">
                          <a:avLst/>
                        </a:prstGeom>
                        <a:solidFill>
                          <a:srgbClr val="50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7" name="Oval 456"/>
                        <p:cNvSpPr/>
                        <p:nvPr/>
                      </p:nvSpPr>
                      <p:spPr bwMode="auto">
                        <a:xfrm>
                          <a:off x="2941775" y="2543732"/>
                          <a:ext cx="227773" cy="232962"/>
                        </a:xfrm>
                        <a:prstGeom prst="ellipse">
                          <a:avLst/>
                        </a:prstGeom>
                        <a:solidFill>
                          <a:srgbClr val="5186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8" name="Oval 457"/>
                        <p:cNvSpPr/>
                        <p:nvPr/>
                      </p:nvSpPr>
                      <p:spPr bwMode="auto">
                        <a:xfrm>
                          <a:off x="2942928" y="2544885"/>
                          <a:ext cx="225466" cy="230656"/>
                        </a:xfrm>
                        <a:prstGeom prst="ellipse">
                          <a:avLst/>
                        </a:prstGeom>
                        <a:solidFill>
                          <a:srgbClr val="5286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59" name="Oval 458"/>
                        <p:cNvSpPr/>
                        <p:nvPr/>
                      </p:nvSpPr>
                      <p:spPr bwMode="auto">
                        <a:xfrm>
                          <a:off x="2944081" y="2546327"/>
                          <a:ext cx="223159" cy="227773"/>
                        </a:xfrm>
                        <a:prstGeom prst="ellipse">
                          <a:avLst/>
                        </a:prstGeom>
                        <a:solidFill>
                          <a:srgbClr val="53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0" name="Oval 459"/>
                        <p:cNvSpPr/>
                        <p:nvPr/>
                      </p:nvSpPr>
                      <p:spPr bwMode="auto">
                        <a:xfrm>
                          <a:off x="2945523" y="2547480"/>
                          <a:ext cx="220276" cy="225466"/>
                        </a:xfrm>
                        <a:prstGeom prst="ellipse">
                          <a:avLst/>
                        </a:prstGeom>
                        <a:solidFill>
                          <a:srgbClr val="54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1" name="Oval 460"/>
                        <p:cNvSpPr/>
                        <p:nvPr/>
                      </p:nvSpPr>
                      <p:spPr bwMode="auto">
                        <a:xfrm>
                          <a:off x="2946677" y="2548633"/>
                          <a:ext cx="217970" cy="223159"/>
                        </a:xfrm>
                        <a:prstGeom prst="ellipse">
                          <a:avLst/>
                        </a:prstGeom>
                        <a:solidFill>
                          <a:srgbClr val="5588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2" name="Oval 461"/>
                        <p:cNvSpPr/>
                        <p:nvPr/>
                      </p:nvSpPr>
                      <p:spPr bwMode="auto">
                        <a:xfrm>
                          <a:off x="2947830" y="2550074"/>
                          <a:ext cx="215663" cy="220276"/>
                        </a:xfrm>
                        <a:prstGeom prst="ellipse">
                          <a:avLst/>
                        </a:prstGeom>
                        <a:solidFill>
                          <a:srgbClr val="5688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3" name="Oval 462"/>
                        <p:cNvSpPr/>
                        <p:nvPr/>
                      </p:nvSpPr>
                      <p:spPr bwMode="auto">
                        <a:xfrm>
                          <a:off x="2949271" y="2551228"/>
                          <a:ext cx="212780" cy="217970"/>
                        </a:xfrm>
                        <a:prstGeom prst="ellipse">
                          <a:avLst/>
                        </a:prstGeom>
                        <a:solidFill>
                          <a:srgbClr val="57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4" name="Oval 463"/>
                        <p:cNvSpPr/>
                        <p:nvPr/>
                      </p:nvSpPr>
                      <p:spPr bwMode="auto">
                        <a:xfrm>
                          <a:off x="2950425" y="2552670"/>
                          <a:ext cx="210473" cy="215086"/>
                        </a:xfrm>
                        <a:prstGeom prst="ellipse">
                          <a:avLst/>
                        </a:prstGeom>
                        <a:solidFill>
                          <a:srgbClr val="58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5" name="Oval 464"/>
                        <p:cNvSpPr/>
                        <p:nvPr/>
                      </p:nvSpPr>
                      <p:spPr bwMode="auto">
                        <a:xfrm>
                          <a:off x="2951578" y="2553823"/>
                          <a:ext cx="208167" cy="212780"/>
                        </a:xfrm>
                        <a:prstGeom prst="ellipse">
                          <a:avLst/>
                        </a:prstGeom>
                        <a:solidFill>
                          <a:srgbClr val="598A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6" name="Oval 465"/>
                        <p:cNvSpPr/>
                        <p:nvPr/>
                      </p:nvSpPr>
                      <p:spPr bwMode="auto">
                        <a:xfrm>
                          <a:off x="2952731" y="2554976"/>
                          <a:ext cx="205860" cy="210473"/>
                        </a:xfrm>
                        <a:prstGeom prst="ellipse">
                          <a:avLst/>
                        </a:prstGeom>
                        <a:solidFill>
                          <a:srgbClr val="5A8A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7" name="Oval 466"/>
                        <p:cNvSpPr/>
                        <p:nvPr/>
                      </p:nvSpPr>
                      <p:spPr bwMode="auto">
                        <a:xfrm>
                          <a:off x="2954173" y="2556418"/>
                          <a:ext cx="202977" cy="207590"/>
                        </a:xfrm>
                        <a:prstGeom prst="ellipse">
                          <a:avLst/>
                        </a:prstGeom>
                        <a:solidFill>
                          <a:srgbClr val="5B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8" name="Oval 467"/>
                        <p:cNvSpPr/>
                        <p:nvPr/>
                      </p:nvSpPr>
                      <p:spPr bwMode="auto">
                        <a:xfrm>
                          <a:off x="2955326" y="2557571"/>
                          <a:ext cx="200670" cy="205284"/>
                        </a:xfrm>
                        <a:prstGeom prst="ellipse">
                          <a:avLst/>
                        </a:prstGeom>
                        <a:solidFill>
                          <a:srgbClr val="5C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69" name="Oval 468"/>
                        <p:cNvSpPr/>
                        <p:nvPr/>
                      </p:nvSpPr>
                      <p:spPr bwMode="auto">
                        <a:xfrm>
                          <a:off x="2956479" y="2559013"/>
                          <a:ext cx="198364" cy="202399"/>
                        </a:xfrm>
                        <a:prstGeom prst="ellipse">
                          <a:avLst/>
                        </a:prstGeom>
                        <a:solidFill>
                          <a:srgbClr val="5D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0" name="Oval 469"/>
                        <p:cNvSpPr/>
                        <p:nvPr/>
                      </p:nvSpPr>
                      <p:spPr bwMode="auto">
                        <a:xfrm>
                          <a:off x="2957920" y="2560166"/>
                          <a:ext cx="195481" cy="200094"/>
                        </a:xfrm>
                        <a:prstGeom prst="ellipse">
                          <a:avLst/>
                        </a:prstGeom>
                        <a:solidFill>
                          <a:srgbClr val="5E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1" name="Oval 470"/>
                        <p:cNvSpPr/>
                        <p:nvPr/>
                      </p:nvSpPr>
                      <p:spPr bwMode="auto">
                        <a:xfrm>
                          <a:off x="2959074" y="2561319"/>
                          <a:ext cx="193174" cy="197787"/>
                        </a:xfrm>
                        <a:prstGeom prst="ellipse">
                          <a:avLst/>
                        </a:prstGeom>
                        <a:solidFill>
                          <a:srgbClr val="5F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2" name="Oval 471"/>
                        <p:cNvSpPr/>
                        <p:nvPr/>
                      </p:nvSpPr>
                      <p:spPr bwMode="auto">
                        <a:xfrm>
                          <a:off x="2960228" y="2562761"/>
                          <a:ext cx="190868" cy="194904"/>
                        </a:xfrm>
                        <a:prstGeom prst="ellipse">
                          <a:avLst/>
                        </a:prstGeom>
                        <a:solidFill>
                          <a:srgbClr val="60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3" name="Oval 472"/>
                        <p:cNvSpPr/>
                        <p:nvPr/>
                      </p:nvSpPr>
                      <p:spPr bwMode="auto">
                        <a:xfrm>
                          <a:off x="2961381" y="2563913"/>
                          <a:ext cx="188561" cy="192597"/>
                        </a:xfrm>
                        <a:prstGeom prst="ellipse">
                          <a:avLst/>
                        </a:prstGeom>
                        <a:solidFill>
                          <a:srgbClr val="61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4" name="Oval 473"/>
                        <p:cNvSpPr/>
                        <p:nvPr/>
                      </p:nvSpPr>
                      <p:spPr bwMode="auto">
                        <a:xfrm>
                          <a:off x="2962822" y="2565356"/>
                          <a:ext cx="185678" cy="189714"/>
                        </a:xfrm>
                        <a:prstGeom prst="ellipse">
                          <a:avLst/>
                        </a:prstGeom>
                        <a:solidFill>
                          <a:srgbClr val="62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5" name="Oval 474"/>
                        <p:cNvSpPr/>
                        <p:nvPr/>
                      </p:nvSpPr>
                      <p:spPr bwMode="auto">
                        <a:xfrm>
                          <a:off x="2963976" y="2566509"/>
                          <a:ext cx="183371" cy="187408"/>
                        </a:xfrm>
                        <a:prstGeom prst="ellipse">
                          <a:avLst/>
                        </a:prstGeom>
                        <a:solidFill>
                          <a:srgbClr val="62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6" name="Oval 475"/>
                        <p:cNvSpPr/>
                        <p:nvPr/>
                      </p:nvSpPr>
                      <p:spPr bwMode="auto">
                        <a:xfrm>
                          <a:off x="2965129" y="2567662"/>
                          <a:ext cx="181065" cy="185101"/>
                        </a:xfrm>
                        <a:prstGeom prst="ellipse">
                          <a:avLst/>
                        </a:prstGeom>
                        <a:solidFill>
                          <a:srgbClr val="63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7" name="Oval 476"/>
                        <p:cNvSpPr/>
                        <p:nvPr/>
                      </p:nvSpPr>
                      <p:spPr bwMode="auto">
                        <a:xfrm>
                          <a:off x="2966571" y="2569104"/>
                          <a:ext cx="178181" cy="182218"/>
                        </a:xfrm>
                        <a:prstGeom prst="ellipse">
                          <a:avLst/>
                        </a:prstGeom>
                        <a:solidFill>
                          <a:srgbClr val="64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8" name="Oval 477"/>
                        <p:cNvSpPr/>
                        <p:nvPr/>
                      </p:nvSpPr>
                      <p:spPr bwMode="auto">
                        <a:xfrm>
                          <a:off x="2967724" y="2570257"/>
                          <a:ext cx="175875" cy="179911"/>
                        </a:xfrm>
                        <a:prstGeom prst="ellipse">
                          <a:avLst/>
                        </a:prstGeom>
                        <a:solidFill>
                          <a:srgbClr val="65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79" name="Oval 478"/>
                        <p:cNvSpPr/>
                        <p:nvPr/>
                      </p:nvSpPr>
                      <p:spPr bwMode="auto">
                        <a:xfrm>
                          <a:off x="2968877" y="2571411"/>
                          <a:ext cx="173568" cy="177605"/>
                        </a:xfrm>
                        <a:prstGeom prst="ellipse">
                          <a:avLst/>
                        </a:prstGeom>
                        <a:solidFill>
                          <a:srgbClr val="6691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0" name="Oval 479"/>
                        <p:cNvSpPr/>
                        <p:nvPr/>
                      </p:nvSpPr>
                      <p:spPr bwMode="auto">
                        <a:xfrm>
                          <a:off x="2970319" y="2572852"/>
                          <a:ext cx="170685" cy="174722"/>
                        </a:xfrm>
                        <a:prstGeom prst="ellipse">
                          <a:avLst/>
                        </a:prstGeom>
                        <a:solidFill>
                          <a:srgbClr val="6791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1" name="Oval 480"/>
                        <p:cNvSpPr/>
                        <p:nvPr/>
                      </p:nvSpPr>
                      <p:spPr bwMode="auto">
                        <a:xfrm>
                          <a:off x="2971472" y="2574005"/>
                          <a:ext cx="168379" cy="172415"/>
                        </a:xfrm>
                        <a:prstGeom prst="ellipse">
                          <a:avLst/>
                        </a:prstGeom>
                        <a:solidFill>
                          <a:srgbClr val="68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2" name="Oval 481"/>
                        <p:cNvSpPr/>
                        <p:nvPr/>
                      </p:nvSpPr>
                      <p:spPr bwMode="auto">
                        <a:xfrm>
                          <a:off x="2972625" y="2575447"/>
                          <a:ext cx="166072" cy="169532"/>
                        </a:xfrm>
                        <a:prstGeom prst="ellipse">
                          <a:avLst/>
                        </a:prstGeom>
                        <a:solidFill>
                          <a:srgbClr val="69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3" name="Oval 482"/>
                        <p:cNvSpPr/>
                        <p:nvPr/>
                      </p:nvSpPr>
                      <p:spPr bwMode="auto">
                        <a:xfrm>
                          <a:off x="2973779" y="2576600"/>
                          <a:ext cx="163765" cy="167225"/>
                        </a:xfrm>
                        <a:prstGeom prst="ellipse">
                          <a:avLst/>
                        </a:prstGeom>
                        <a:solidFill>
                          <a:srgbClr val="6A93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4" name="Oval 483"/>
                        <p:cNvSpPr/>
                        <p:nvPr/>
                      </p:nvSpPr>
                      <p:spPr bwMode="auto">
                        <a:xfrm>
                          <a:off x="2975220" y="2577754"/>
                          <a:ext cx="160882" cy="164919"/>
                        </a:xfrm>
                        <a:prstGeom prst="ellipse">
                          <a:avLst/>
                        </a:prstGeom>
                        <a:solidFill>
                          <a:srgbClr val="6B93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5" name="Oval 484"/>
                        <p:cNvSpPr/>
                        <p:nvPr/>
                      </p:nvSpPr>
                      <p:spPr bwMode="auto">
                        <a:xfrm>
                          <a:off x="2976373" y="2579195"/>
                          <a:ext cx="158576" cy="162035"/>
                        </a:xfrm>
                        <a:prstGeom prst="ellipse">
                          <a:avLst/>
                        </a:prstGeom>
                        <a:solidFill>
                          <a:srgbClr val="6C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6" name="Oval 485"/>
                        <p:cNvSpPr/>
                        <p:nvPr/>
                      </p:nvSpPr>
                      <p:spPr bwMode="auto">
                        <a:xfrm>
                          <a:off x="2977527" y="2580348"/>
                          <a:ext cx="156269" cy="159729"/>
                        </a:xfrm>
                        <a:prstGeom prst="ellipse">
                          <a:avLst/>
                        </a:prstGeom>
                        <a:solidFill>
                          <a:srgbClr val="6D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7" name="Oval 486"/>
                        <p:cNvSpPr/>
                        <p:nvPr/>
                      </p:nvSpPr>
                      <p:spPr bwMode="auto">
                        <a:xfrm>
                          <a:off x="2978968" y="2581790"/>
                          <a:ext cx="153386" cy="156846"/>
                        </a:xfrm>
                        <a:prstGeom prst="ellipse">
                          <a:avLst/>
                        </a:prstGeom>
                        <a:solidFill>
                          <a:srgbClr val="6D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8" name="Oval 487"/>
                        <p:cNvSpPr/>
                        <p:nvPr/>
                      </p:nvSpPr>
                      <p:spPr bwMode="auto">
                        <a:xfrm>
                          <a:off x="2980122" y="2582943"/>
                          <a:ext cx="151079" cy="154539"/>
                        </a:xfrm>
                        <a:prstGeom prst="ellipse">
                          <a:avLst/>
                        </a:prstGeom>
                        <a:solidFill>
                          <a:srgbClr val="6E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89" name="Oval 488"/>
                        <p:cNvSpPr/>
                        <p:nvPr/>
                      </p:nvSpPr>
                      <p:spPr bwMode="auto">
                        <a:xfrm>
                          <a:off x="2981275" y="2584096"/>
                          <a:ext cx="148773" cy="152233"/>
                        </a:xfrm>
                        <a:prstGeom prst="ellipse">
                          <a:avLst/>
                        </a:prstGeom>
                        <a:solidFill>
                          <a:srgbClr val="6F96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0" name="Oval 489"/>
                        <p:cNvSpPr/>
                        <p:nvPr/>
                      </p:nvSpPr>
                      <p:spPr bwMode="auto">
                        <a:xfrm>
                          <a:off x="2982717" y="2585538"/>
                          <a:ext cx="145890" cy="149349"/>
                        </a:xfrm>
                        <a:prstGeom prst="ellipse">
                          <a:avLst/>
                        </a:prstGeom>
                        <a:solidFill>
                          <a:srgbClr val="7097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1" name="Oval 490"/>
                        <p:cNvSpPr/>
                        <p:nvPr/>
                      </p:nvSpPr>
                      <p:spPr bwMode="auto">
                        <a:xfrm>
                          <a:off x="2983870" y="2586691"/>
                          <a:ext cx="143583" cy="147043"/>
                        </a:xfrm>
                        <a:prstGeom prst="ellipse">
                          <a:avLst/>
                        </a:prstGeom>
                        <a:solidFill>
                          <a:srgbClr val="7197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2" name="Oval 491"/>
                        <p:cNvSpPr/>
                        <p:nvPr/>
                      </p:nvSpPr>
                      <p:spPr bwMode="auto">
                        <a:xfrm>
                          <a:off x="2985023" y="2588133"/>
                          <a:ext cx="141276" cy="144160"/>
                        </a:xfrm>
                        <a:prstGeom prst="ellipse">
                          <a:avLst/>
                        </a:prstGeom>
                        <a:solidFill>
                          <a:srgbClr val="72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3" name="Oval 492"/>
                        <p:cNvSpPr/>
                        <p:nvPr/>
                      </p:nvSpPr>
                      <p:spPr bwMode="auto">
                        <a:xfrm>
                          <a:off x="2986176" y="2589286"/>
                          <a:ext cx="138970" cy="141853"/>
                        </a:xfrm>
                        <a:prstGeom prst="ellipse">
                          <a:avLst/>
                        </a:prstGeom>
                        <a:solidFill>
                          <a:srgbClr val="73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4" name="Oval 493"/>
                        <p:cNvSpPr/>
                        <p:nvPr/>
                      </p:nvSpPr>
                      <p:spPr bwMode="auto">
                        <a:xfrm>
                          <a:off x="2987618" y="2590440"/>
                          <a:ext cx="136087" cy="139547"/>
                        </a:xfrm>
                        <a:prstGeom prst="ellipse">
                          <a:avLst/>
                        </a:prstGeom>
                        <a:solidFill>
                          <a:srgbClr val="74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5" name="Oval 494"/>
                        <p:cNvSpPr/>
                        <p:nvPr/>
                      </p:nvSpPr>
                      <p:spPr bwMode="auto">
                        <a:xfrm>
                          <a:off x="2988771" y="2591881"/>
                          <a:ext cx="133780" cy="136663"/>
                        </a:xfrm>
                        <a:prstGeom prst="ellipse">
                          <a:avLst/>
                        </a:prstGeom>
                        <a:solidFill>
                          <a:srgbClr val="75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6" name="Oval 495"/>
                        <p:cNvSpPr/>
                        <p:nvPr/>
                      </p:nvSpPr>
                      <p:spPr bwMode="auto">
                        <a:xfrm>
                          <a:off x="2989925" y="2593035"/>
                          <a:ext cx="131474" cy="134357"/>
                        </a:xfrm>
                        <a:prstGeom prst="ellipse">
                          <a:avLst/>
                        </a:prstGeom>
                        <a:solidFill>
                          <a:srgbClr val="75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7" name="Oval 496"/>
                        <p:cNvSpPr/>
                        <p:nvPr/>
                      </p:nvSpPr>
                      <p:spPr bwMode="auto">
                        <a:xfrm>
                          <a:off x="2991366" y="2594476"/>
                          <a:ext cx="128590" cy="131474"/>
                        </a:xfrm>
                        <a:prstGeom prst="ellipse">
                          <a:avLst/>
                        </a:prstGeom>
                        <a:solidFill>
                          <a:srgbClr val="76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8" name="Oval 497"/>
                        <p:cNvSpPr/>
                        <p:nvPr/>
                      </p:nvSpPr>
                      <p:spPr bwMode="auto">
                        <a:xfrm>
                          <a:off x="2992519" y="2595629"/>
                          <a:ext cx="126284" cy="129167"/>
                        </a:xfrm>
                        <a:prstGeom prst="ellipse">
                          <a:avLst/>
                        </a:prstGeom>
                        <a:solidFill>
                          <a:srgbClr val="779B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499" name="Oval 498"/>
                        <p:cNvSpPr/>
                        <p:nvPr/>
                      </p:nvSpPr>
                      <p:spPr bwMode="auto">
                        <a:xfrm>
                          <a:off x="2993673" y="2596783"/>
                          <a:ext cx="123977" cy="126860"/>
                        </a:xfrm>
                        <a:prstGeom prst="ellipse">
                          <a:avLst/>
                        </a:prstGeom>
                        <a:solidFill>
                          <a:srgbClr val="78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0" name="Oval 499"/>
                        <p:cNvSpPr/>
                        <p:nvPr/>
                      </p:nvSpPr>
                      <p:spPr bwMode="auto">
                        <a:xfrm>
                          <a:off x="2994826" y="2598224"/>
                          <a:ext cx="121671" cy="123977"/>
                        </a:xfrm>
                        <a:prstGeom prst="ellipse">
                          <a:avLst/>
                        </a:prstGeom>
                        <a:solidFill>
                          <a:srgbClr val="79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1" name="Oval 500"/>
                        <p:cNvSpPr/>
                        <p:nvPr/>
                      </p:nvSpPr>
                      <p:spPr bwMode="auto">
                        <a:xfrm>
                          <a:off x="2996267" y="2599378"/>
                          <a:ext cx="118787" cy="121671"/>
                        </a:xfrm>
                        <a:prstGeom prst="ellipse">
                          <a:avLst/>
                        </a:prstGeom>
                        <a:solidFill>
                          <a:srgbClr val="7A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2" name="Oval 501"/>
                        <p:cNvSpPr/>
                        <p:nvPr/>
                      </p:nvSpPr>
                      <p:spPr bwMode="auto">
                        <a:xfrm>
                          <a:off x="2997421" y="2600819"/>
                          <a:ext cx="116481" cy="118787"/>
                        </a:xfrm>
                        <a:prstGeom prst="ellipse">
                          <a:avLst/>
                        </a:prstGeom>
                        <a:solidFill>
                          <a:srgbClr val="7B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3" name="Oval 502"/>
                        <p:cNvSpPr/>
                        <p:nvPr/>
                      </p:nvSpPr>
                      <p:spPr bwMode="auto">
                        <a:xfrm>
                          <a:off x="2998574" y="2601972"/>
                          <a:ext cx="114174" cy="116481"/>
                        </a:xfrm>
                        <a:prstGeom prst="ellipse">
                          <a:avLst/>
                        </a:prstGeom>
                        <a:solidFill>
                          <a:srgbClr val="7C9E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4" name="Oval 503"/>
                        <p:cNvSpPr/>
                        <p:nvPr/>
                      </p:nvSpPr>
                      <p:spPr bwMode="auto">
                        <a:xfrm>
                          <a:off x="3000016" y="2603126"/>
                          <a:ext cx="111291" cy="114174"/>
                        </a:xfrm>
                        <a:prstGeom prst="ellipse">
                          <a:avLst/>
                        </a:prstGeom>
                        <a:solidFill>
                          <a:srgbClr val="7D9E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5" name="Oval 504"/>
                        <p:cNvSpPr/>
                        <p:nvPr/>
                      </p:nvSpPr>
                      <p:spPr bwMode="auto">
                        <a:xfrm>
                          <a:off x="3001169" y="2604567"/>
                          <a:ext cx="108985" cy="111291"/>
                        </a:xfrm>
                        <a:prstGeom prst="ellipse">
                          <a:avLst/>
                        </a:prstGeom>
                        <a:solidFill>
                          <a:srgbClr val="7D9F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6" name="Oval 505"/>
                        <p:cNvSpPr/>
                        <p:nvPr/>
                      </p:nvSpPr>
                      <p:spPr bwMode="auto">
                        <a:xfrm>
                          <a:off x="3002322" y="2605721"/>
                          <a:ext cx="106678" cy="108985"/>
                        </a:xfrm>
                        <a:prstGeom prst="ellipse">
                          <a:avLst/>
                        </a:prstGeom>
                        <a:solidFill>
                          <a:srgbClr val="7E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7" name="Oval 506"/>
                        <p:cNvSpPr/>
                        <p:nvPr/>
                      </p:nvSpPr>
                      <p:spPr bwMode="auto">
                        <a:xfrm>
                          <a:off x="3003764" y="2606874"/>
                          <a:ext cx="103795" cy="106678"/>
                        </a:xfrm>
                        <a:prstGeom prst="ellipse">
                          <a:avLst/>
                        </a:prstGeom>
                        <a:solidFill>
                          <a:srgbClr val="7F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8" name="Oval 507"/>
                        <p:cNvSpPr/>
                        <p:nvPr/>
                      </p:nvSpPr>
                      <p:spPr bwMode="auto">
                        <a:xfrm>
                          <a:off x="3004917" y="2608316"/>
                          <a:ext cx="101487" cy="103795"/>
                        </a:xfrm>
                        <a:prstGeom prst="ellipse">
                          <a:avLst/>
                        </a:prstGeom>
                        <a:solidFill>
                          <a:srgbClr val="80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09" name="Oval 508"/>
                        <p:cNvSpPr/>
                        <p:nvPr/>
                      </p:nvSpPr>
                      <p:spPr bwMode="auto">
                        <a:xfrm>
                          <a:off x="3006070" y="2609468"/>
                          <a:ext cx="99182" cy="101487"/>
                        </a:xfrm>
                        <a:prstGeom prst="ellipse">
                          <a:avLst/>
                        </a:prstGeom>
                        <a:solidFill>
                          <a:srgbClr val="81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0" name="Oval 509"/>
                        <p:cNvSpPr/>
                        <p:nvPr/>
                      </p:nvSpPr>
                      <p:spPr bwMode="auto">
                        <a:xfrm>
                          <a:off x="3007224" y="2610910"/>
                          <a:ext cx="96875" cy="98605"/>
                        </a:xfrm>
                        <a:prstGeom prst="ellipse">
                          <a:avLst/>
                        </a:prstGeom>
                        <a:solidFill>
                          <a:srgbClr val="82A2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1" name="Oval 510"/>
                        <p:cNvSpPr/>
                        <p:nvPr/>
                      </p:nvSpPr>
                      <p:spPr bwMode="auto">
                        <a:xfrm>
                          <a:off x="3008665" y="2612064"/>
                          <a:ext cx="93992" cy="96298"/>
                        </a:xfrm>
                        <a:prstGeom prst="ellipse">
                          <a:avLst/>
                        </a:prstGeom>
                        <a:solidFill>
                          <a:srgbClr val="83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2" name="Oval 511"/>
                        <p:cNvSpPr/>
                        <p:nvPr/>
                      </p:nvSpPr>
                      <p:spPr bwMode="auto">
                        <a:xfrm>
                          <a:off x="3009819" y="2613217"/>
                          <a:ext cx="91685" cy="93992"/>
                        </a:xfrm>
                        <a:prstGeom prst="ellipse">
                          <a:avLst/>
                        </a:prstGeom>
                        <a:solidFill>
                          <a:srgbClr val="84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3" name="Oval 512"/>
                        <p:cNvSpPr/>
                        <p:nvPr/>
                      </p:nvSpPr>
                      <p:spPr bwMode="auto">
                        <a:xfrm>
                          <a:off x="3010972" y="2614659"/>
                          <a:ext cx="89378" cy="91109"/>
                        </a:xfrm>
                        <a:prstGeom prst="ellipse">
                          <a:avLst/>
                        </a:prstGeom>
                        <a:solidFill>
                          <a:srgbClr val="84A4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4" name="Oval 513"/>
                        <p:cNvSpPr/>
                        <p:nvPr/>
                      </p:nvSpPr>
                      <p:spPr bwMode="auto">
                        <a:xfrm>
                          <a:off x="3012414" y="2615812"/>
                          <a:ext cx="86496" cy="88802"/>
                        </a:xfrm>
                        <a:prstGeom prst="ellipse">
                          <a:avLst/>
                        </a:prstGeom>
                        <a:solidFill>
                          <a:srgbClr val="85A4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5" name="Oval 514"/>
                        <p:cNvSpPr/>
                        <p:nvPr/>
                      </p:nvSpPr>
                      <p:spPr bwMode="auto">
                        <a:xfrm>
                          <a:off x="3013567" y="2617253"/>
                          <a:ext cx="84189" cy="85919"/>
                        </a:xfrm>
                        <a:prstGeom prst="ellipse">
                          <a:avLst/>
                        </a:prstGeom>
                        <a:solidFill>
                          <a:srgbClr val="86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6" name="Oval 515"/>
                        <p:cNvSpPr/>
                        <p:nvPr/>
                      </p:nvSpPr>
                      <p:spPr bwMode="auto">
                        <a:xfrm>
                          <a:off x="3014720" y="2618407"/>
                          <a:ext cx="81882" cy="83612"/>
                        </a:xfrm>
                        <a:prstGeom prst="ellipse">
                          <a:avLst/>
                        </a:prstGeom>
                        <a:solidFill>
                          <a:srgbClr val="87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7" name="Oval 516"/>
                        <p:cNvSpPr/>
                        <p:nvPr/>
                      </p:nvSpPr>
                      <p:spPr bwMode="auto">
                        <a:xfrm>
                          <a:off x="3016162" y="2619560"/>
                          <a:ext cx="78999" cy="81306"/>
                        </a:xfrm>
                        <a:prstGeom prst="ellipse">
                          <a:avLst/>
                        </a:prstGeom>
                        <a:solidFill>
                          <a:srgbClr val="88A6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8" name="Oval 517"/>
                        <p:cNvSpPr/>
                        <p:nvPr/>
                      </p:nvSpPr>
                      <p:spPr bwMode="auto">
                        <a:xfrm>
                          <a:off x="3017315" y="2621002"/>
                          <a:ext cx="76693" cy="78423"/>
                        </a:xfrm>
                        <a:prstGeom prst="ellipse">
                          <a:avLst/>
                        </a:prstGeom>
                        <a:solidFill>
                          <a:srgbClr val="89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19" name="Oval 518"/>
                        <p:cNvSpPr/>
                        <p:nvPr/>
                      </p:nvSpPr>
                      <p:spPr bwMode="auto">
                        <a:xfrm>
                          <a:off x="3018468" y="2622155"/>
                          <a:ext cx="74386" cy="76116"/>
                        </a:xfrm>
                        <a:prstGeom prst="ellipse">
                          <a:avLst/>
                        </a:prstGeom>
                        <a:solidFill>
                          <a:srgbClr val="8A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0" name="Oval 519"/>
                        <p:cNvSpPr/>
                        <p:nvPr/>
                      </p:nvSpPr>
                      <p:spPr bwMode="auto">
                        <a:xfrm>
                          <a:off x="3019622" y="2623596"/>
                          <a:ext cx="72080" cy="73233"/>
                        </a:xfrm>
                        <a:prstGeom prst="ellipse">
                          <a:avLst/>
                        </a:prstGeom>
                        <a:solidFill>
                          <a:srgbClr val="8BA8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1" name="Oval 520"/>
                        <p:cNvSpPr/>
                        <p:nvPr/>
                      </p:nvSpPr>
                      <p:spPr bwMode="auto">
                        <a:xfrm>
                          <a:off x="3021063" y="2624750"/>
                          <a:ext cx="69196" cy="70926"/>
                        </a:xfrm>
                        <a:prstGeom prst="ellipse">
                          <a:avLst/>
                        </a:prstGeom>
                        <a:solidFill>
                          <a:srgbClr val="8CA8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2" name="Oval 521"/>
                        <p:cNvSpPr/>
                        <p:nvPr/>
                      </p:nvSpPr>
                      <p:spPr bwMode="auto">
                        <a:xfrm>
                          <a:off x="3022216" y="2625903"/>
                          <a:ext cx="66890" cy="68620"/>
                        </a:xfrm>
                        <a:prstGeom prst="ellipse">
                          <a:avLst/>
                        </a:prstGeom>
                        <a:solidFill>
                          <a:srgbClr val="8DA9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3" name="Oval 522"/>
                        <p:cNvSpPr/>
                        <p:nvPr/>
                      </p:nvSpPr>
                      <p:spPr bwMode="auto">
                        <a:xfrm>
                          <a:off x="3023370" y="2627345"/>
                          <a:ext cx="64583" cy="65737"/>
                        </a:xfrm>
                        <a:prstGeom prst="ellipse">
                          <a:avLst/>
                        </a:prstGeom>
                        <a:solidFill>
                          <a:srgbClr val="8DAA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4" name="Oval 523"/>
                        <p:cNvSpPr/>
                        <p:nvPr/>
                      </p:nvSpPr>
                      <p:spPr bwMode="auto">
                        <a:xfrm>
                          <a:off x="3024811" y="2628498"/>
                          <a:ext cx="61700" cy="63430"/>
                        </a:xfrm>
                        <a:prstGeom prst="ellipse">
                          <a:avLst/>
                        </a:prstGeom>
                        <a:solidFill>
                          <a:srgbClr val="8EAA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5" name="Oval 524"/>
                        <p:cNvSpPr/>
                        <p:nvPr/>
                      </p:nvSpPr>
                      <p:spPr bwMode="auto">
                        <a:xfrm>
                          <a:off x="3025964" y="2629940"/>
                          <a:ext cx="59393" cy="60547"/>
                        </a:xfrm>
                        <a:prstGeom prst="ellipse">
                          <a:avLst/>
                        </a:prstGeom>
                        <a:solidFill>
                          <a:srgbClr val="8FAB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6" name="Oval 525"/>
                        <p:cNvSpPr/>
                        <p:nvPr/>
                      </p:nvSpPr>
                      <p:spPr bwMode="auto">
                        <a:xfrm>
                          <a:off x="3027118" y="2631093"/>
                          <a:ext cx="57087" cy="58240"/>
                        </a:xfrm>
                        <a:prstGeom prst="ellipse">
                          <a:avLst/>
                        </a:prstGeom>
                        <a:solidFill>
                          <a:srgbClr val="90AC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7" name="Oval 526"/>
                        <p:cNvSpPr/>
                        <p:nvPr/>
                      </p:nvSpPr>
                      <p:spPr bwMode="auto">
                        <a:xfrm>
                          <a:off x="3028271" y="2632246"/>
                          <a:ext cx="54780" cy="55934"/>
                        </a:xfrm>
                        <a:prstGeom prst="ellipse">
                          <a:avLst/>
                        </a:prstGeom>
                        <a:solidFill>
                          <a:srgbClr val="91AC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8" name="Oval 527"/>
                        <p:cNvSpPr/>
                        <p:nvPr/>
                      </p:nvSpPr>
                      <p:spPr bwMode="auto">
                        <a:xfrm>
                          <a:off x="3029713" y="2633688"/>
                          <a:ext cx="51897" cy="53050"/>
                        </a:xfrm>
                        <a:prstGeom prst="ellipse">
                          <a:avLst/>
                        </a:prstGeom>
                        <a:solidFill>
                          <a:srgbClr val="92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29" name="Oval 528"/>
                        <p:cNvSpPr/>
                        <p:nvPr/>
                      </p:nvSpPr>
                      <p:spPr bwMode="auto">
                        <a:xfrm>
                          <a:off x="3030866" y="2634841"/>
                          <a:ext cx="49591" cy="50743"/>
                        </a:xfrm>
                        <a:prstGeom prst="ellipse">
                          <a:avLst/>
                        </a:prstGeom>
                        <a:solidFill>
                          <a:srgbClr val="93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0" name="Oval 529"/>
                        <p:cNvSpPr/>
                        <p:nvPr/>
                      </p:nvSpPr>
                      <p:spPr bwMode="auto">
                        <a:xfrm>
                          <a:off x="3032019" y="2636283"/>
                          <a:ext cx="47284" cy="47861"/>
                        </a:xfrm>
                        <a:prstGeom prst="ellipse">
                          <a:avLst/>
                        </a:prstGeom>
                        <a:solidFill>
                          <a:srgbClr val="94AE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1" name="Oval 530"/>
                        <p:cNvSpPr/>
                        <p:nvPr/>
                      </p:nvSpPr>
                      <p:spPr bwMode="auto">
                        <a:xfrm>
                          <a:off x="3033461" y="2637436"/>
                          <a:ext cx="44401" cy="45554"/>
                        </a:xfrm>
                        <a:prstGeom prst="ellipse">
                          <a:avLst/>
                        </a:prstGeom>
                        <a:solidFill>
                          <a:srgbClr val="95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2" name="Oval 531"/>
                        <p:cNvSpPr/>
                        <p:nvPr/>
                      </p:nvSpPr>
                      <p:spPr bwMode="auto">
                        <a:xfrm>
                          <a:off x="3034614" y="2638589"/>
                          <a:ext cx="42094" cy="43248"/>
                        </a:xfrm>
                        <a:prstGeom prst="ellipse">
                          <a:avLst/>
                        </a:prstGeom>
                        <a:solidFill>
                          <a:srgbClr val="96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3" name="Oval 532"/>
                        <p:cNvSpPr/>
                        <p:nvPr/>
                      </p:nvSpPr>
                      <p:spPr bwMode="auto">
                        <a:xfrm>
                          <a:off x="3035767" y="2640031"/>
                          <a:ext cx="39788" cy="40363"/>
                        </a:xfrm>
                        <a:prstGeom prst="ellipse">
                          <a:avLst/>
                        </a:prstGeom>
                        <a:solidFill>
                          <a:srgbClr val="96B0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4" name="Oval 533"/>
                        <p:cNvSpPr/>
                        <p:nvPr/>
                      </p:nvSpPr>
                      <p:spPr bwMode="auto">
                        <a:xfrm>
                          <a:off x="3037209" y="2641184"/>
                          <a:ext cx="36904" cy="38058"/>
                        </a:xfrm>
                        <a:prstGeom prst="ellipse">
                          <a:avLst/>
                        </a:prstGeom>
                        <a:solidFill>
                          <a:srgbClr val="97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5" name="Oval 534"/>
                        <p:cNvSpPr/>
                        <p:nvPr/>
                      </p:nvSpPr>
                      <p:spPr bwMode="auto">
                        <a:xfrm>
                          <a:off x="3038362" y="2642337"/>
                          <a:ext cx="34598" cy="35751"/>
                        </a:xfrm>
                        <a:prstGeom prst="ellipse">
                          <a:avLst/>
                        </a:prstGeom>
                        <a:solidFill>
                          <a:srgbClr val="98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6" name="Oval 535"/>
                        <p:cNvSpPr/>
                        <p:nvPr/>
                      </p:nvSpPr>
                      <p:spPr bwMode="auto">
                        <a:xfrm>
                          <a:off x="3039516" y="2643779"/>
                          <a:ext cx="32290" cy="32868"/>
                        </a:xfrm>
                        <a:prstGeom prst="ellipse">
                          <a:avLst/>
                        </a:prstGeom>
                        <a:solidFill>
                          <a:srgbClr val="99B2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7" name="Oval 536"/>
                        <p:cNvSpPr/>
                        <p:nvPr/>
                      </p:nvSpPr>
                      <p:spPr bwMode="auto">
                        <a:xfrm>
                          <a:off x="3040669" y="2644932"/>
                          <a:ext cx="29985" cy="30561"/>
                        </a:xfrm>
                        <a:prstGeom prst="ellipse">
                          <a:avLst/>
                        </a:prstGeom>
                        <a:solidFill>
                          <a:srgbClr val="9A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8" name="Oval 537"/>
                        <p:cNvSpPr/>
                        <p:nvPr/>
                      </p:nvSpPr>
                      <p:spPr bwMode="auto">
                        <a:xfrm>
                          <a:off x="3042111" y="2646374"/>
                          <a:ext cx="27102" cy="27678"/>
                        </a:xfrm>
                        <a:prstGeom prst="ellipse">
                          <a:avLst/>
                        </a:prstGeom>
                        <a:solidFill>
                          <a:srgbClr val="9B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39" name="Oval 538"/>
                        <p:cNvSpPr/>
                        <p:nvPr/>
                      </p:nvSpPr>
                      <p:spPr bwMode="auto">
                        <a:xfrm>
                          <a:off x="3043264" y="2647527"/>
                          <a:ext cx="24795" cy="25371"/>
                        </a:xfrm>
                        <a:prstGeom prst="ellipse">
                          <a:avLst/>
                        </a:prstGeom>
                        <a:solidFill>
                          <a:srgbClr val="9CB4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0" name="Oval 539"/>
                        <p:cNvSpPr/>
                        <p:nvPr/>
                      </p:nvSpPr>
                      <p:spPr bwMode="auto">
                        <a:xfrm>
                          <a:off x="3044417" y="2648680"/>
                          <a:ext cx="22488" cy="23065"/>
                        </a:xfrm>
                        <a:prstGeom prst="ellipse">
                          <a:avLst/>
                        </a:prstGeom>
                        <a:solidFill>
                          <a:srgbClr val="9DB4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1" name="Oval 540"/>
                        <p:cNvSpPr/>
                        <p:nvPr/>
                      </p:nvSpPr>
                      <p:spPr bwMode="auto">
                        <a:xfrm>
                          <a:off x="3045859" y="2650122"/>
                          <a:ext cx="19605" cy="20181"/>
                        </a:xfrm>
                        <a:prstGeom prst="ellipse">
                          <a:avLst/>
                        </a:prstGeom>
                        <a:solidFill>
                          <a:srgbClr val="9EB5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2" name="Oval 541"/>
                        <p:cNvSpPr/>
                        <p:nvPr/>
                      </p:nvSpPr>
                      <p:spPr bwMode="auto">
                        <a:xfrm>
                          <a:off x="3047012" y="2651275"/>
                          <a:ext cx="17299" cy="17875"/>
                        </a:xfrm>
                        <a:prstGeom prst="ellipse">
                          <a:avLst/>
                        </a:prstGeom>
                        <a:solidFill>
                          <a:srgbClr val="9FB6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3" name="Oval 542"/>
                        <p:cNvSpPr/>
                        <p:nvPr/>
                      </p:nvSpPr>
                      <p:spPr bwMode="auto">
                        <a:xfrm>
                          <a:off x="3048165" y="2652717"/>
                          <a:ext cx="14992" cy="14992"/>
                        </a:xfrm>
                        <a:prstGeom prst="ellipse">
                          <a:avLst/>
                        </a:prstGeom>
                        <a:solidFill>
                          <a:srgbClr val="A0B6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4" name="Oval 543"/>
                        <p:cNvSpPr/>
                        <p:nvPr/>
                      </p:nvSpPr>
                      <p:spPr bwMode="auto">
                        <a:xfrm>
                          <a:off x="3049607" y="2653870"/>
                          <a:ext cx="12109" cy="12685"/>
                        </a:xfrm>
                        <a:prstGeom prst="ellipse">
                          <a:avLst/>
                        </a:prstGeom>
                        <a:solidFill>
                          <a:srgbClr val="A1B7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5" name="Oval 544"/>
                        <p:cNvSpPr/>
                        <p:nvPr/>
                      </p:nvSpPr>
                      <p:spPr bwMode="auto">
                        <a:xfrm>
                          <a:off x="3050760" y="2655023"/>
                          <a:ext cx="9802" cy="10379"/>
                        </a:xfrm>
                        <a:prstGeom prst="ellipse">
                          <a:avLst/>
                        </a:prstGeom>
                        <a:solidFill>
                          <a:srgbClr val="A2B8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6" name="Oval 545"/>
                        <p:cNvSpPr/>
                        <p:nvPr/>
                      </p:nvSpPr>
                      <p:spPr bwMode="auto">
                        <a:xfrm>
                          <a:off x="3051913" y="2656465"/>
                          <a:ext cx="7496" cy="7496"/>
                        </a:xfrm>
                        <a:prstGeom prst="ellipse">
                          <a:avLst/>
                        </a:prstGeom>
                        <a:solidFill>
                          <a:srgbClr val="A3B8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7" name="Oval 546"/>
                        <p:cNvSpPr/>
                        <p:nvPr/>
                      </p:nvSpPr>
                      <p:spPr bwMode="auto">
                        <a:xfrm>
                          <a:off x="3053067" y="2657618"/>
                          <a:ext cx="5189" cy="5189"/>
                        </a:xfrm>
                        <a:prstGeom prst="ellipse">
                          <a:avLst/>
                        </a:prstGeom>
                        <a:solidFill>
                          <a:srgbClr val="A4B9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548" name="Oval 547"/>
                        <p:cNvSpPr/>
                        <p:nvPr/>
                      </p:nvSpPr>
                      <p:spPr bwMode="auto">
                        <a:xfrm>
                          <a:off x="3054508" y="2659060"/>
                          <a:ext cx="2306" cy="2306"/>
                        </a:xfrm>
                        <a:prstGeom prst="ellipse">
                          <a:avLst/>
                        </a:prstGeom>
                        <a:solidFill>
                          <a:srgbClr val="A5BA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</p:grpSp>
                  <p:sp>
                    <p:nvSpPr>
                      <p:cNvPr id="418" name="Freeform: Shape 417"/>
                      <p:cNvSpPr/>
                      <p:nvPr/>
                    </p:nvSpPr>
                    <p:spPr bwMode="auto">
                      <a:xfrm>
                        <a:off x="2878056" y="2483473"/>
                        <a:ext cx="355210" cy="353768"/>
                      </a:xfrm>
                      <a:custGeom>
                        <a:avLst/>
                        <a:gdLst>
                          <a:gd name="csX0" fmla="*/ 177605 w 355210"/>
                          <a:gd name="csY0" fmla="*/ 353769 h 353768"/>
                          <a:gd name="csX1" fmla="*/ 0 w 355210"/>
                          <a:gd name="csY1" fmla="*/ 176740 h 353768"/>
                          <a:gd name="csX2" fmla="*/ 177605 w 355210"/>
                          <a:gd name="csY2" fmla="*/ 0 h 353768"/>
                          <a:gd name="csX3" fmla="*/ 355211 w 355210"/>
                          <a:gd name="csY3" fmla="*/ 176740 h 353768"/>
                          <a:gd name="csX4" fmla="*/ 177605 w 355210"/>
                          <a:gd name="csY4" fmla="*/ 353769 h 353768"/>
                          <a:gd name="csX5" fmla="*/ 177605 w 355210"/>
                          <a:gd name="csY5" fmla="*/ 28832 h 353768"/>
                          <a:gd name="csX6" fmla="*/ 28832 w 355210"/>
                          <a:gd name="csY6" fmla="*/ 176740 h 353768"/>
                          <a:gd name="csX7" fmla="*/ 177605 w 355210"/>
                          <a:gd name="csY7" fmla="*/ 324937 h 353768"/>
                          <a:gd name="csX8" fmla="*/ 326379 w 355210"/>
                          <a:gd name="csY8" fmla="*/ 176740 h 353768"/>
                          <a:gd name="csX9" fmla="*/ 177605 w 355210"/>
                          <a:gd name="csY9" fmla="*/ 28832 h 353768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</a:cxnLst>
                        <a:rect l="l" t="t" r="r" b="b"/>
                        <a:pathLst>
                          <a:path w="355210" h="353768" extrusionOk="0">
                            <a:moveTo>
                              <a:pt x="177605" y="353769"/>
                            </a:moveTo>
                            <a:cubicBezTo>
                              <a:pt x="79576" y="353769"/>
                              <a:pt x="0" y="274481"/>
                              <a:pt x="0" y="176740"/>
                            </a:cubicBezTo>
                            <a:cubicBezTo>
                              <a:pt x="0" y="79000"/>
                              <a:pt x="79576" y="0"/>
                              <a:pt x="177605" y="0"/>
                            </a:cubicBezTo>
                            <a:cubicBezTo>
                              <a:pt x="285437" y="0"/>
                              <a:pt x="355211" y="69485"/>
                              <a:pt x="355211" y="176740"/>
                            </a:cubicBezTo>
                            <a:cubicBezTo>
                              <a:pt x="355211" y="274481"/>
                              <a:pt x="275634" y="353769"/>
                              <a:pt x="177605" y="353769"/>
                            </a:cubicBezTo>
                            <a:close/>
                            <a:moveTo>
                              <a:pt x="177605" y="28832"/>
                            </a:moveTo>
                            <a:cubicBezTo>
                              <a:pt x="95722" y="28832"/>
                              <a:pt x="28832" y="95146"/>
                              <a:pt x="28832" y="176740"/>
                            </a:cubicBezTo>
                            <a:cubicBezTo>
                              <a:pt x="28832" y="258335"/>
                              <a:pt x="95434" y="324937"/>
                              <a:pt x="177605" y="324937"/>
                            </a:cubicBezTo>
                            <a:cubicBezTo>
                              <a:pt x="259777" y="324937"/>
                              <a:pt x="326379" y="258623"/>
                              <a:pt x="326379" y="176740"/>
                            </a:cubicBezTo>
                            <a:cubicBezTo>
                              <a:pt x="326379" y="105237"/>
                              <a:pt x="287455" y="28832"/>
                              <a:pt x="177605" y="28832"/>
                            </a:cubicBezTo>
                            <a:close/>
                          </a:path>
                        </a:pathLst>
                      </a:custGeom>
                      <a:solidFill>
                        <a:srgbClr val="2B399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</p:grpSp>
              </p:grpSp>
              <p:sp>
                <p:nvSpPr>
                  <p:cNvPr id="414" name="Freeform: Shape 413"/>
                  <p:cNvSpPr/>
                  <p:nvPr/>
                </p:nvSpPr>
                <p:spPr bwMode="auto">
                  <a:xfrm>
                    <a:off x="2976950" y="2638589"/>
                    <a:ext cx="157422" cy="43248"/>
                  </a:xfrm>
                  <a:custGeom>
                    <a:avLst/>
                    <a:gdLst>
                      <a:gd name="csX0" fmla="*/ 135799 w 157422"/>
                      <a:gd name="csY0" fmla="*/ 43248 h 43248"/>
                      <a:gd name="csX1" fmla="*/ 21624 w 157422"/>
                      <a:gd name="csY1" fmla="*/ 43248 h 43248"/>
                      <a:gd name="csX2" fmla="*/ 0 w 157422"/>
                      <a:gd name="csY2" fmla="*/ 21624 h 43248"/>
                      <a:gd name="csX3" fmla="*/ 21624 w 157422"/>
                      <a:gd name="csY3" fmla="*/ 0 h 43248"/>
                      <a:gd name="csX4" fmla="*/ 135799 w 157422"/>
                      <a:gd name="csY4" fmla="*/ 0 h 43248"/>
                      <a:gd name="csX5" fmla="*/ 157423 w 157422"/>
                      <a:gd name="csY5" fmla="*/ 21624 h 43248"/>
                      <a:gd name="csX6" fmla="*/ 135799 w 157422"/>
                      <a:gd name="csY6" fmla="*/ 43248 h 4324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57422" h="43248" extrusionOk="0">
                        <a:moveTo>
                          <a:pt x="135799" y="43248"/>
                        </a:moveTo>
                        <a:lnTo>
                          <a:pt x="21624" y="43248"/>
                        </a:lnTo>
                        <a:cubicBezTo>
                          <a:pt x="9803" y="43248"/>
                          <a:pt x="0" y="33445"/>
                          <a:pt x="0" y="21624"/>
                        </a:cubicBezTo>
                        <a:cubicBezTo>
                          <a:pt x="0" y="9803"/>
                          <a:pt x="9803" y="0"/>
                          <a:pt x="21624" y="0"/>
                        </a:cubicBezTo>
                        <a:lnTo>
                          <a:pt x="135799" y="0"/>
                        </a:lnTo>
                        <a:cubicBezTo>
                          <a:pt x="147620" y="0"/>
                          <a:pt x="157423" y="9803"/>
                          <a:pt x="157423" y="21624"/>
                        </a:cubicBezTo>
                        <a:cubicBezTo>
                          <a:pt x="157423" y="33445"/>
                          <a:pt x="147908" y="43248"/>
                          <a:pt x="135799" y="4324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87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405" name="Graphic 3"/>
              <p:cNvGrpSpPr/>
              <p:nvPr/>
            </p:nvGrpSpPr>
            <p:grpSpPr bwMode="auto">
              <a:xfrm>
                <a:off x="1673201" y="3313995"/>
                <a:ext cx="106838" cy="351440"/>
                <a:chOff x="6700867" y="2077815"/>
                <a:chExt cx="141160" cy="464343"/>
              </a:xfrm>
              <a:solidFill>
                <a:srgbClr val="000000"/>
              </a:solidFill>
            </p:grpSpPr>
            <p:sp>
              <p:nvSpPr>
                <p:cNvPr id="407" name="Freeform: Shape 406"/>
                <p:cNvSpPr/>
                <p:nvPr/>
              </p:nvSpPr>
              <p:spPr bwMode="auto">
                <a:xfrm>
                  <a:off x="6771448" y="2167382"/>
                  <a:ext cx="41275" cy="284797"/>
                </a:xfrm>
                <a:custGeom>
                  <a:avLst/>
                  <a:gdLst>
                    <a:gd name="csX0" fmla="*/ 0 w 41275"/>
                    <a:gd name="csY0" fmla="*/ 0 h 284797"/>
                    <a:gd name="csX1" fmla="*/ 0 w 41275"/>
                    <a:gd name="csY1" fmla="*/ 284798 h 2847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1275" h="284797" extrusionOk="0">
                      <a:moveTo>
                        <a:pt x="0" y="0"/>
                      </a:moveTo>
                      <a:lnTo>
                        <a:pt x="0" y="284798"/>
                      </a:lnTo>
                    </a:path>
                  </a:pathLst>
                </a:custGeom>
                <a:grpFill/>
                <a:ln w="37201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408" name="Freeform: Shape 407"/>
                <p:cNvSpPr/>
                <p:nvPr/>
              </p:nvSpPr>
              <p:spPr bwMode="auto">
                <a:xfrm>
                  <a:off x="6700867" y="2077815"/>
                  <a:ext cx="141160" cy="127127"/>
                </a:xfrm>
                <a:custGeom>
                  <a:avLst/>
                  <a:gdLst>
                    <a:gd name="csX0" fmla="*/ 70580 w 141160"/>
                    <a:gd name="csY0" fmla="*/ 0 h 127127"/>
                    <a:gd name="csX1" fmla="*/ 0 w 141160"/>
                    <a:gd name="csY1" fmla="*/ 127127 h 127127"/>
                    <a:gd name="csX2" fmla="*/ 70580 w 141160"/>
                    <a:gd name="csY2" fmla="*/ 101537 h 127127"/>
                    <a:gd name="csX3" fmla="*/ 141160 w 141160"/>
                    <a:gd name="csY3" fmla="*/ 127127 h 127127"/>
                    <a:gd name="csX4" fmla="*/ 70580 w 141160"/>
                    <a:gd name="csY4" fmla="*/ 0 h 12712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41160" h="127127" extrusionOk="0">
                      <a:moveTo>
                        <a:pt x="70580" y="0"/>
                      </a:moveTo>
                      <a:cubicBezTo>
                        <a:pt x="54896" y="42100"/>
                        <a:pt x="28067" y="94520"/>
                        <a:pt x="0" y="127127"/>
                      </a:cubicBezTo>
                      <a:lnTo>
                        <a:pt x="70580" y="101537"/>
                      </a:lnTo>
                      <a:lnTo>
                        <a:pt x="141160" y="127127"/>
                      </a:lnTo>
                      <a:cubicBezTo>
                        <a:pt x="112681" y="94520"/>
                        <a:pt x="86265" y="42100"/>
                        <a:pt x="7058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409" name="Freeform: Shape 408"/>
                <p:cNvSpPr/>
                <p:nvPr/>
              </p:nvSpPr>
              <p:spPr bwMode="auto">
                <a:xfrm>
                  <a:off x="6700867" y="2415032"/>
                  <a:ext cx="141160" cy="127126"/>
                </a:xfrm>
                <a:custGeom>
                  <a:avLst/>
                  <a:gdLst>
                    <a:gd name="csX0" fmla="*/ 70580 w 141160"/>
                    <a:gd name="csY0" fmla="*/ 127127 h 127126"/>
                    <a:gd name="csX1" fmla="*/ 0 w 141160"/>
                    <a:gd name="csY1" fmla="*/ 0 h 127126"/>
                    <a:gd name="csX2" fmla="*/ 70580 w 141160"/>
                    <a:gd name="csY2" fmla="*/ 25590 h 127126"/>
                    <a:gd name="csX3" fmla="*/ 141160 w 141160"/>
                    <a:gd name="csY3" fmla="*/ 0 h 127126"/>
                    <a:gd name="csX4" fmla="*/ 70580 w 141160"/>
                    <a:gd name="csY4" fmla="*/ 127127 h 1271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41160" h="127126" extrusionOk="0">
                      <a:moveTo>
                        <a:pt x="70580" y="127127"/>
                      </a:moveTo>
                      <a:cubicBezTo>
                        <a:pt x="54896" y="85026"/>
                        <a:pt x="28067" y="32607"/>
                        <a:pt x="0" y="0"/>
                      </a:cubicBezTo>
                      <a:lnTo>
                        <a:pt x="70580" y="25590"/>
                      </a:lnTo>
                      <a:lnTo>
                        <a:pt x="141160" y="0"/>
                      </a:lnTo>
                      <a:cubicBezTo>
                        <a:pt x="112681" y="32194"/>
                        <a:pt x="86265" y="84614"/>
                        <a:pt x="70580" y="1271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06" name="TextBox 405"/>
                  <p:cNvSpPr txBox="1"/>
                  <p:nvPr/>
                </p:nvSpPr>
                <p:spPr bwMode="auto">
                  <a:xfrm>
                    <a:off x="1280350" y="3348876"/>
                    <a:ext cx="283197" cy="27064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defRPr/>
                    </a:pPr>
                    <mc:AlternateContent>
                      <mc:Choice Requires="a14">
                        <a14:m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de-DE" sz="215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Δ</m:t>
                            </m:r>
                          </m:oMath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r>
                      <a:rPr lang="en-US" sz="205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/>
                        <a:cs typeface="Arial"/>
                      </a:rPr>
                      <a:t>E</a:t>
                    </a:r>
                    <a:endParaRPr/>
                  </a:p>
                </p:txBody>
              </p:sp>
            </mc:Choice>
            <mc:Fallback>
              <p:sp>
                <p:nvSpPr>
                  <p:cNvPr id="406" name="TextBox 40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280350" y="3348876"/>
                    <a:ext cx="283197" cy="270641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31818" t="-28571" r="-81818" b="-8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693" name="TextBox 692"/>
            <p:cNvSpPr txBox="1"/>
            <p:nvPr/>
          </p:nvSpPr>
          <p:spPr bwMode="auto">
            <a:xfrm>
              <a:off x="8138421" y="4242946"/>
              <a:ext cx="487635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15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tip</a:t>
              </a:r>
              <a:endParaRPr/>
            </a:p>
          </p:txBody>
        </p:sp>
        <p:grpSp>
          <p:nvGrpSpPr>
            <p:cNvPr id="694" name="Group 693"/>
            <p:cNvGrpSpPr/>
            <p:nvPr/>
          </p:nvGrpSpPr>
          <p:grpSpPr bwMode="auto">
            <a:xfrm>
              <a:off x="8180838" y="2922832"/>
              <a:ext cx="2196540" cy="1368857"/>
              <a:chOff x="1499987" y="3752436"/>
              <a:chExt cx="1830450" cy="1140714"/>
            </a:xfrm>
          </p:grpSpPr>
          <p:grpSp>
            <p:nvGrpSpPr>
              <p:cNvPr id="695" name="Graphic 4257"/>
              <p:cNvGrpSpPr/>
              <p:nvPr/>
            </p:nvGrpSpPr>
            <p:grpSpPr bwMode="auto">
              <a:xfrm>
                <a:off x="1545022" y="3752436"/>
                <a:ext cx="1616202" cy="1140714"/>
                <a:chOff x="5820304" y="1954693"/>
                <a:chExt cx="1616202" cy="1140714"/>
              </a:xfrm>
              <a:solidFill>
                <a:srgbClr val="BE1E2D"/>
              </a:solidFill>
            </p:grpSpPr>
            <p:pic>
              <p:nvPicPr>
                <p:cNvPr id="715" name="Picture 714"/>
                <p:cNvPicPr>
                  <a:picLocks noChangeAspect="1"/>
                </p:cNvPicPr>
                <p:nvPr/>
              </p:nvPicPr>
              <p:blipFill rotWithShape="1">
                <a:blip r:embed="rId9">
                  <a:alphaModFix amt="50000"/>
                </a:blip>
                <a:stretch/>
              </p:blipFill>
              <p:spPr bwMode="auto">
                <a:xfrm>
                  <a:off x="5820304" y="1954693"/>
                  <a:ext cx="1616202" cy="1140714"/>
                </a:xfrm>
                <a:custGeom>
                  <a:avLst/>
                  <a:gdLst>
                    <a:gd name="csX0" fmla="*/ -88 w 1616202"/>
                    <a:gd name="csY0" fmla="*/ -190 h 1140714"/>
                    <a:gd name="csX1" fmla="*/ 1616114 w 1616202"/>
                    <a:gd name="csY1" fmla="*/ -190 h 1140714"/>
                    <a:gd name="csX2" fmla="*/ 1616114 w 1616202"/>
                    <a:gd name="csY2" fmla="*/ 1140524 h 1140714"/>
                    <a:gd name="csX3" fmla="*/ -88 w 1616202"/>
                    <a:gd name="csY3" fmla="*/ 1140524 h 114071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16202" h="1140714" extrusionOk="0">
                      <a:moveTo>
                        <a:pt x="-88" y="-190"/>
                      </a:moveTo>
                      <a:lnTo>
                        <a:pt x="1616114" y="-190"/>
                      </a:lnTo>
                      <a:lnTo>
                        <a:pt x="1616114" y="1140524"/>
                      </a:lnTo>
                      <a:lnTo>
                        <a:pt x="-88" y="1140524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716" name="Graphic 4257"/>
                <p:cNvGrpSpPr/>
                <p:nvPr/>
              </p:nvGrpSpPr>
              <p:grpSpPr bwMode="auto">
                <a:xfrm>
                  <a:off x="6103463" y="2242423"/>
                  <a:ext cx="1046987" cy="562356"/>
                  <a:chOff x="6103463" y="2242423"/>
                  <a:chExt cx="1046987" cy="562356"/>
                </a:xfrm>
                <a:solidFill>
                  <a:srgbClr val="BE1E2D"/>
                </a:solidFill>
              </p:grpSpPr>
              <p:pic>
                <p:nvPicPr>
                  <p:cNvPr id="717" name="Picture 716"/>
                  <p:cNvPicPr>
                    <a:picLocks noChangeAspect="1"/>
                  </p:cNvPicPr>
                  <p:nvPr/>
                </p:nvPicPr>
                <p:blipFill rotWithShape="1">
                  <a:blip r:embed="rId10"/>
                  <a:stretch/>
                </p:blipFill>
                <p:spPr bwMode="auto">
                  <a:xfrm>
                    <a:off x="6103463" y="2242423"/>
                    <a:ext cx="1046987" cy="562356"/>
                  </a:xfrm>
                  <a:custGeom>
                    <a:avLst/>
                    <a:gdLst>
                      <a:gd name="csX0" fmla="*/ 36 w 1046987"/>
                      <a:gd name="csY0" fmla="*/ -63 h 562356"/>
                      <a:gd name="csX1" fmla="*/ 1047024 w 1046987"/>
                      <a:gd name="csY1" fmla="*/ -63 h 562356"/>
                      <a:gd name="csX2" fmla="*/ 1047024 w 1046987"/>
                      <a:gd name="csY2" fmla="*/ 562293 h 562356"/>
                      <a:gd name="csX3" fmla="*/ 36 w 1046987"/>
                      <a:gd name="csY3" fmla="*/ 562293 h 56235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1046987" h="562356" extrusionOk="0">
                        <a:moveTo>
                          <a:pt x="36" y="-63"/>
                        </a:moveTo>
                        <a:lnTo>
                          <a:pt x="1047024" y="-63"/>
                        </a:lnTo>
                        <a:lnTo>
                          <a:pt x="1047024" y="562293"/>
                        </a:lnTo>
                        <a:lnTo>
                          <a:pt x="36" y="562293"/>
                        </a:lnTo>
                        <a:close/>
                      </a:path>
                    </a:pathLst>
                  </a:custGeom>
                </p:spPr>
              </p:pic>
              <p:sp>
                <p:nvSpPr>
                  <p:cNvPr id="718" name="Freeform: Shape 717"/>
                  <p:cNvSpPr/>
                  <p:nvPr/>
                </p:nvSpPr>
                <p:spPr bwMode="auto">
                  <a:xfrm>
                    <a:off x="6266689" y="2406368"/>
                    <a:ext cx="719345" cy="233651"/>
                  </a:xfrm>
                  <a:custGeom>
                    <a:avLst/>
                    <a:gdLst>
                      <a:gd name="csX0" fmla="*/ 432391 w 719345"/>
                      <a:gd name="csY0" fmla="*/ 233553 h 233651"/>
                      <a:gd name="csX1" fmla="*/ 429629 w 719345"/>
                      <a:gd name="csY1" fmla="*/ 233363 h 233651"/>
                      <a:gd name="csX2" fmla="*/ 427343 w 719345"/>
                      <a:gd name="csY2" fmla="*/ 232981 h 233651"/>
                      <a:gd name="csX3" fmla="*/ 420675 w 719345"/>
                      <a:gd name="csY3" fmla="*/ 230696 h 233651"/>
                      <a:gd name="csX4" fmla="*/ 418389 w 719345"/>
                      <a:gd name="csY4" fmla="*/ 229362 h 233651"/>
                      <a:gd name="csX5" fmla="*/ 414389 w 719345"/>
                      <a:gd name="csY5" fmla="*/ 226314 h 233651"/>
                      <a:gd name="csX6" fmla="*/ 412103 w 719345"/>
                      <a:gd name="csY6" fmla="*/ 224028 h 233651"/>
                      <a:gd name="csX7" fmla="*/ 410007 w 719345"/>
                      <a:gd name="csY7" fmla="*/ 221552 h 233651"/>
                      <a:gd name="csX8" fmla="*/ 407721 w 719345"/>
                      <a:gd name="csY8" fmla="*/ 218313 h 233651"/>
                      <a:gd name="csX9" fmla="*/ 406578 w 719345"/>
                      <a:gd name="csY9" fmla="*/ 216503 h 233651"/>
                      <a:gd name="csX10" fmla="*/ 404292 w 719345"/>
                      <a:gd name="csY10" fmla="*/ 212312 h 233651"/>
                      <a:gd name="csX11" fmla="*/ 403626 w 719345"/>
                      <a:gd name="csY11" fmla="*/ 210979 h 233651"/>
                      <a:gd name="csX12" fmla="*/ 401339 w 719345"/>
                      <a:gd name="csY12" fmla="*/ 205931 h 233651"/>
                      <a:gd name="csX13" fmla="*/ 400959 w 719345"/>
                      <a:gd name="csY13" fmla="*/ 204978 h 233651"/>
                      <a:gd name="csX14" fmla="*/ 396101 w 719345"/>
                      <a:gd name="csY14" fmla="*/ 191643 h 233651"/>
                      <a:gd name="csX15" fmla="*/ 388767 w 719345"/>
                      <a:gd name="csY15" fmla="*/ 166021 h 233651"/>
                      <a:gd name="csX16" fmla="*/ 384099 w 719345"/>
                      <a:gd name="csY16" fmla="*/ 146876 h 233651"/>
                      <a:gd name="csX17" fmla="*/ 362382 w 719345"/>
                      <a:gd name="csY17" fmla="*/ 56864 h 233651"/>
                      <a:gd name="csX18" fmla="*/ 358953 w 719345"/>
                      <a:gd name="csY18" fmla="*/ 69056 h 233651"/>
                      <a:gd name="csX19" fmla="*/ 354477 w 719345"/>
                      <a:gd name="csY19" fmla="*/ 86963 h 233651"/>
                      <a:gd name="csX20" fmla="*/ 338475 w 719345"/>
                      <a:gd name="csY20" fmla="*/ 156401 h 233651"/>
                      <a:gd name="csX21" fmla="*/ 328950 w 719345"/>
                      <a:gd name="csY21" fmla="*/ 191167 h 233651"/>
                      <a:gd name="csX22" fmla="*/ 323901 w 719345"/>
                      <a:gd name="csY22" fmla="*/ 205073 h 233651"/>
                      <a:gd name="csX23" fmla="*/ 323520 w 719345"/>
                      <a:gd name="csY23" fmla="*/ 206026 h 233651"/>
                      <a:gd name="csX24" fmla="*/ 321234 w 719345"/>
                      <a:gd name="csY24" fmla="*/ 211074 h 233651"/>
                      <a:gd name="csX25" fmla="*/ 320568 w 719345"/>
                      <a:gd name="csY25" fmla="*/ 212408 h 233651"/>
                      <a:gd name="csX26" fmla="*/ 318281 w 719345"/>
                      <a:gd name="csY26" fmla="*/ 216599 h 233651"/>
                      <a:gd name="csX27" fmla="*/ 317139 w 719345"/>
                      <a:gd name="csY27" fmla="*/ 218408 h 233651"/>
                      <a:gd name="csX28" fmla="*/ 314853 w 719345"/>
                      <a:gd name="csY28" fmla="*/ 221647 h 233651"/>
                      <a:gd name="csX29" fmla="*/ 312757 w 719345"/>
                      <a:gd name="csY29" fmla="*/ 224123 h 233651"/>
                      <a:gd name="csX30" fmla="*/ 310471 w 719345"/>
                      <a:gd name="csY30" fmla="*/ 226409 h 233651"/>
                      <a:gd name="csX31" fmla="*/ 306471 w 719345"/>
                      <a:gd name="csY31" fmla="*/ 229457 h 233651"/>
                      <a:gd name="csX32" fmla="*/ 304185 w 719345"/>
                      <a:gd name="csY32" fmla="*/ 230791 h 233651"/>
                      <a:gd name="csX33" fmla="*/ 297517 w 719345"/>
                      <a:gd name="csY33" fmla="*/ 233077 h 233651"/>
                      <a:gd name="csX34" fmla="*/ 295231 w 719345"/>
                      <a:gd name="csY34" fmla="*/ 233458 h 233651"/>
                      <a:gd name="csX35" fmla="*/ 287516 w 719345"/>
                      <a:gd name="csY35" fmla="*/ 232981 h 233651"/>
                      <a:gd name="csX36" fmla="*/ 285230 w 719345"/>
                      <a:gd name="csY36" fmla="*/ 232315 h 233651"/>
                      <a:gd name="csX37" fmla="*/ 279515 w 719345"/>
                      <a:gd name="csY37" fmla="*/ 229743 h 233651"/>
                      <a:gd name="csX38" fmla="*/ 277229 w 719345"/>
                      <a:gd name="csY38" fmla="*/ 228219 h 233651"/>
                      <a:gd name="csX39" fmla="*/ 273990 w 719345"/>
                      <a:gd name="csY39" fmla="*/ 225457 h 233651"/>
                      <a:gd name="csX40" fmla="*/ 271704 w 719345"/>
                      <a:gd name="csY40" fmla="*/ 222980 h 233651"/>
                      <a:gd name="csX41" fmla="*/ 269990 w 719345"/>
                      <a:gd name="csY41" fmla="*/ 220885 h 233651"/>
                      <a:gd name="csX42" fmla="*/ 267704 w 719345"/>
                      <a:gd name="csY42" fmla="*/ 217551 h 233651"/>
                      <a:gd name="csX43" fmla="*/ 266751 w 719345"/>
                      <a:gd name="csY43" fmla="*/ 215932 h 233651"/>
                      <a:gd name="csX44" fmla="*/ 264465 w 719345"/>
                      <a:gd name="csY44" fmla="*/ 211836 h 233651"/>
                      <a:gd name="csX45" fmla="*/ 263894 w 719345"/>
                      <a:gd name="csY45" fmla="*/ 210693 h 233651"/>
                      <a:gd name="csX46" fmla="*/ 258941 w 719345"/>
                      <a:gd name="csY46" fmla="*/ 199454 h 233651"/>
                      <a:gd name="csX47" fmla="*/ 256369 w 719345"/>
                      <a:gd name="csY47" fmla="*/ 192691 h 233651"/>
                      <a:gd name="csX48" fmla="*/ 251511 w 719345"/>
                      <a:gd name="csY48" fmla="*/ 178308 h 233651"/>
                      <a:gd name="csX49" fmla="*/ 232938 w 719345"/>
                      <a:gd name="csY49" fmla="*/ 116015 h 233651"/>
                      <a:gd name="csX50" fmla="*/ 222460 w 719345"/>
                      <a:gd name="csY50" fmla="*/ 87821 h 233651"/>
                      <a:gd name="csX51" fmla="*/ 219888 w 719345"/>
                      <a:gd name="csY51" fmla="*/ 92393 h 233651"/>
                      <a:gd name="csX52" fmla="*/ 199314 w 719345"/>
                      <a:gd name="csY52" fmla="*/ 134303 h 233651"/>
                      <a:gd name="csX53" fmla="*/ 188837 w 719345"/>
                      <a:gd name="csY53" fmla="*/ 151733 h 233651"/>
                      <a:gd name="csX54" fmla="*/ 188265 w 719345"/>
                      <a:gd name="csY54" fmla="*/ 152495 h 233651"/>
                      <a:gd name="csX55" fmla="*/ 185979 w 719345"/>
                      <a:gd name="csY55" fmla="*/ 155543 h 233651"/>
                      <a:gd name="csX56" fmla="*/ 185217 w 719345"/>
                      <a:gd name="csY56" fmla="*/ 156401 h 233651"/>
                      <a:gd name="csX57" fmla="*/ 182931 w 719345"/>
                      <a:gd name="csY57" fmla="*/ 159068 h 233651"/>
                      <a:gd name="csX58" fmla="*/ 181979 w 719345"/>
                      <a:gd name="csY58" fmla="*/ 160115 h 233651"/>
                      <a:gd name="csX59" fmla="*/ 179693 w 719345"/>
                      <a:gd name="csY59" fmla="*/ 162401 h 233651"/>
                      <a:gd name="csX60" fmla="*/ 178359 w 719345"/>
                      <a:gd name="csY60" fmla="*/ 163640 h 233651"/>
                      <a:gd name="csX61" fmla="*/ 176073 w 719345"/>
                      <a:gd name="csY61" fmla="*/ 165545 h 233651"/>
                      <a:gd name="csX62" fmla="*/ 174454 w 719345"/>
                      <a:gd name="csY62" fmla="*/ 166783 h 233651"/>
                      <a:gd name="csX63" fmla="*/ 172168 w 719345"/>
                      <a:gd name="csY63" fmla="*/ 168307 h 233651"/>
                      <a:gd name="csX64" fmla="*/ 170073 w 719345"/>
                      <a:gd name="csY64" fmla="*/ 169545 h 233651"/>
                      <a:gd name="csX65" fmla="*/ 167787 w 719345"/>
                      <a:gd name="csY65" fmla="*/ 170688 h 233651"/>
                      <a:gd name="csX66" fmla="*/ 165310 w 719345"/>
                      <a:gd name="csY66" fmla="*/ 171736 h 233651"/>
                      <a:gd name="csX67" fmla="*/ 163024 w 719345"/>
                      <a:gd name="csY67" fmla="*/ 172498 h 233651"/>
                      <a:gd name="csX68" fmla="*/ 160262 w 719345"/>
                      <a:gd name="csY68" fmla="*/ 173165 h 233651"/>
                      <a:gd name="csX69" fmla="*/ 157976 w 719345"/>
                      <a:gd name="csY69" fmla="*/ 173546 h 233651"/>
                      <a:gd name="csX70" fmla="*/ 155023 w 719345"/>
                      <a:gd name="csY70" fmla="*/ 173831 h 233651"/>
                      <a:gd name="csX71" fmla="*/ 152737 w 719345"/>
                      <a:gd name="csY71" fmla="*/ 173831 h 233651"/>
                      <a:gd name="csX72" fmla="*/ 149975 w 719345"/>
                      <a:gd name="csY72" fmla="*/ 173641 h 233651"/>
                      <a:gd name="csX73" fmla="*/ 147689 w 719345"/>
                      <a:gd name="csY73" fmla="*/ 173355 h 233651"/>
                      <a:gd name="csX74" fmla="*/ 145117 w 719345"/>
                      <a:gd name="csY74" fmla="*/ 172879 h 233651"/>
                      <a:gd name="csX75" fmla="*/ 142831 w 719345"/>
                      <a:gd name="csY75" fmla="*/ 172212 h 233651"/>
                      <a:gd name="csX76" fmla="*/ 140736 w 719345"/>
                      <a:gd name="csY76" fmla="*/ 171450 h 233651"/>
                      <a:gd name="csX77" fmla="*/ 138450 w 719345"/>
                      <a:gd name="csY77" fmla="*/ 170498 h 233651"/>
                      <a:gd name="csX78" fmla="*/ 136830 w 719345"/>
                      <a:gd name="csY78" fmla="*/ 169736 h 233651"/>
                      <a:gd name="csX79" fmla="*/ 134544 w 719345"/>
                      <a:gd name="csY79" fmla="*/ 168497 h 233651"/>
                      <a:gd name="csX80" fmla="*/ 133211 w 719345"/>
                      <a:gd name="csY80" fmla="*/ 167735 h 233651"/>
                      <a:gd name="csX81" fmla="*/ 130925 w 719345"/>
                      <a:gd name="csY81" fmla="*/ 166306 h 233651"/>
                      <a:gd name="csX82" fmla="*/ 129877 w 719345"/>
                      <a:gd name="csY82" fmla="*/ 165545 h 233651"/>
                      <a:gd name="csX83" fmla="*/ 124543 w 719345"/>
                      <a:gd name="csY83" fmla="*/ 161449 h 233651"/>
                      <a:gd name="csX84" fmla="*/ 123781 w 719345"/>
                      <a:gd name="csY84" fmla="*/ 160782 h 233651"/>
                      <a:gd name="csX85" fmla="*/ 119209 w 719345"/>
                      <a:gd name="csY85" fmla="*/ 156686 h 233651"/>
                      <a:gd name="csX86" fmla="*/ 118447 w 719345"/>
                      <a:gd name="csY86" fmla="*/ 156020 h 233651"/>
                      <a:gd name="csX87" fmla="*/ 99111 w 719345"/>
                      <a:gd name="csY87" fmla="*/ 137351 h 233651"/>
                      <a:gd name="csX88" fmla="*/ 86824 w 719345"/>
                      <a:gd name="csY88" fmla="*/ 130397 h 233651"/>
                      <a:gd name="csX89" fmla="*/ 83681 w 719345"/>
                      <a:gd name="csY89" fmla="*/ 130112 h 233651"/>
                      <a:gd name="csX90" fmla="*/ 78823 w 719345"/>
                      <a:gd name="csY90" fmla="*/ 130683 h 233651"/>
                      <a:gd name="csX91" fmla="*/ 71013 w 719345"/>
                      <a:gd name="csY91" fmla="*/ 132874 h 233651"/>
                      <a:gd name="csX92" fmla="*/ 42914 w 719345"/>
                      <a:gd name="csY92" fmla="*/ 142494 h 233651"/>
                      <a:gd name="csX93" fmla="*/ 37104 w 719345"/>
                      <a:gd name="csY93" fmla="*/ 143542 h 233651"/>
                      <a:gd name="csX94" fmla="*/ 36151 w 719345"/>
                      <a:gd name="csY94" fmla="*/ 143732 h 233651"/>
                      <a:gd name="csX95" fmla="*/ 31579 w 719345"/>
                      <a:gd name="csY95" fmla="*/ 144590 h 233651"/>
                      <a:gd name="csX96" fmla="*/ 30627 w 719345"/>
                      <a:gd name="csY96" fmla="*/ 144780 h 233651"/>
                      <a:gd name="csX97" fmla="*/ 20530 w 719345"/>
                      <a:gd name="csY97" fmla="*/ 145828 h 233651"/>
                      <a:gd name="csX98" fmla="*/ 51 w 719345"/>
                      <a:gd name="csY98" fmla="*/ 128302 h 233651"/>
                      <a:gd name="csX99" fmla="*/ 17577 w 719345"/>
                      <a:gd name="csY99" fmla="*/ 107823 h 233651"/>
                      <a:gd name="csX100" fmla="*/ 29007 w 719345"/>
                      <a:gd name="csY100" fmla="*/ 106394 h 233651"/>
                      <a:gd name="csX101" fmla="*/ 40818 w 719345"/>
                      <a:gd name="csY101" fmla="*/ 103061 h 233651"/>
                      <a:gd name="csX102" fmla="*/ 63964 w 719345"/>
                      <a:gd name="csY102" fmla="*/ 94964 h 233651"/>
                      <a:gd name="csX103" fmla="*/ 65012 w 719345"/>
                      <a:gd name="csY103" fmla="*/ 94679 h 233651"/>
                      <a:gd name="csX104" fmla="*/ 69584 w 719345"/>
                      <a:gd name="csY104" fmla="*/ 93536 h 233651"/>
                      <a:gd name="csX105" fmla="*/ 70632 w 719345"/>
                      <a:gd name="csY105" fmla="*/ 93250 h 233651"/>
                      <a:gd name="csX106" fmla="*/ 76156 w 719345"/>
                      <a:gd name="csY106" fmla="*/ 92297 h 233651"/>
                      <a:gd name="csX107" fmla="*/ 77204 w 719345"/>
                      <a:gd name="csY107" fmla="*/ 92202 h 233651"/>
                      <a:gd name="csX108" fmla="*/ 79490 w 719345"/>
                      <a:gd name="csY108" fmla="*/ 92012 h 233651"/>
                      <a:gd name="csX109" fmla="*/ 80442 w 719345"/>
                      <a:gd name="csY109" fmla="*/ 91916 h 233651"/>
                      <a:gd name="csX110" fmla="*/ 82728 w 719345"/>
                      <a:gd name="csY110" fmla="*/ 91821 h 233651"/>
                      <a:gd name="csX111" fmla="*/ 83967 w 719345"/>
                      <a:gd name="csY111" fmla="*/ 91821 h 233651"/>
                      <a:gd name="csX112" fmla="*/ 86253 w 719345"/>
                      <a:gd name="csY112" fmla="*/ 91916 h 233651"/>
                      <a:gd name="csX113" fmla="*/ 87491 w 719345"/>
                      <a:gd name="csY113" fmla="*/ 92012 h 233651"/>
                      <a:gd name="csX114" fmla="*/ 89777 w 719345"/>
                      <a:gd name="csY114" fmla="*/ 92202 h 233651"/>
                      <a:gd name="csX115" fmla="*/ 91015 w 719345"/>
                      <a:gd name="csY115" fmla="*/ 92393 h 233651"/>
                      <a:gd name="csX116" fmla="*/ 93301 w 719345"/>
                      <a:gd name="csY116" fmla="*/ 92774 h 233651"/>
                      <a:gd name="csX117" fmla="*/ 94635 w 719345"/>
                      <a:gd name="csY117" fmla="*/ 93059 h 233651"/>
                      <a:gd name="csX118" fmla="*/ 96921 w 719345"/>
                      <a:gd name="csY118" fmla="*/ 93631 h 233651"/>
                      <a:gd name="csX119" fmla="*/ 98254 w 719345"/>
                      <a:gd name="csY119" fmla="*/ 94012 h 233651"/>
                      <a:gd name="csX120" fmla="*/ 100540 w 719345"/>
                      <a:gd name="csY120" fmla="*/ 94774 h 233651"/>
                      <a:gd name="csX121" fmla="*/ 101683 w 719345"/>
                      <a:gd name="csY121" fmla="*/ 95155 h 233651"/>
                      <a:gd name="csX122" fmla="*/ 103969 w 719345"/>
                      <a:gd name="csY122" fmla="*/ 96012 h 233651"/>
                      <a:gd name="csX123" fmla="*/ 105207 w 719345"/>
                      <a:gd name="csY123" fmla="*/ 96488 h 233651"/>
                      <a:gd name="csX124" fmla="*/ 107493 w 719345"/>
                      <a:gd name="csY124" fmla="*/ 97536 h 233651"/>
                      <a:gd name="csX125" fmla="*/ 108446 w 719345"/>
                      <a:gd name="csY125" fmla="*/ 98012 h 233651"/>
                      <a:gd name="csX126" fmla="*/ 110732 w 719345"/>
                      <a:gd name="csY126" fmla="*/ 99251 h 233651"/>
                      <a:gd name="csX127" fmla="*/ 111684 w 719345"/>
                      <a:gd name="csY127" fmla="*/ 99822 h 233651"/>
                      <a:gd name="csX128" fmla="*/ 117018 w 719345"/>
                      <a:gd name="csY128" fmla="*/ 103251 h 233651"/>
                      <a:gd name="csX129" fmla="*/ 117971 w 719345"/>
                      <a:gd name="csY129" fmla="*/ 103918 h 233651"/>
                      <a:gd name="csX130" fmla="*/ 122543 w 719345"/>
                      <a:gd name="csY130" fmla="*/ 107442 h 233651"/>
                      <a:gd name="csX131" fmla="*/ 123495 w 719345"/>
                      <a:gd name="csY131" fmla="*/ 108204 h 233651"/>
                      <a:gd name="csX132" fmla="*/ 133211 w 719345"/>
                      <a:gd name="csY132" fmla="*/ 117253 h 233651"/>
                      <a:gd name="csX133" fmla="*/ 152642 w 719345"/>
                      <a:gd name="csY133" fmla="*/ 135065 h 233651"/>
                      <a:gd name="csX134" fmla="*/ 155690 w 719345"/>
                      <a:gd name="csY134" fmla="*/ 131826 h 233651"/>
                      <a:gd name="csX135" fmla="*/ 161214 w 719345"/>
                      <a:gd name="csY135" fmla="*/ 123635 h 233651"/>
                      <a:gd name="csX136" fmla="*/ 169596 w 719345"/>
                      <a:gd name="csY136" fmla="*/ 107823 h 233651"/>
                      <a:gd name="csX137" fmla="*/ 185503 w 719345"/>
                      <a:gd name="csY137" fmla="*/ 75057 h 233651"/>
                      <a:gd name="csX138" fmla="*/ 185979 w 719345"/>
                      <a:gd name="csY138" fmla="*/ 74200 h 233651"/>
                      <a:gd name="csX139" fmla="*/ 193695 w 719345"/>
                      <a:gd name="csY139" fmla="*/ 61436 h 233651"/>
                      <a:gd name="csX140" fmla="*/ 194361 w 719345"/>
                      <a:gd name="csY140" fmla="*/ 60484 h 233651"/>
                      <a:gd name="csX141" fmla="*/ 196647 w 719345"/>
                      <a:gd name="csY141" fmla="*/ 57436 h 233651"/>
                      <a:gd name="csX142" fmla="*/ 197695 w 719345"/>
                      <a:gd name="csY142" fmla="*/ 56198 h 233651"/>
                      <a:gd name="csX143" fmla="*/ 199981 w 719345"/>
                      <a:gd name="csY143" fmla="*/ 53626 h 233651"/>
                      <a:gd name="csX144" fmla="*/ 201600 w 719345"/>
                      <a:gd name="csY144" fmla="*/ 52102 h 233651"/>
                      <a:gd name="csX145" fmla="*/ 203886 w 719345"/>
                      <a:gd name="csY145" fmla="*/ 50102 h 233651"/>
                      <a:gd name="csX146" fmla="*/ 206268 w 719345"/>
                      <a:gd name="csY146" fmla="*/ 48292 h 233651"/>
                      <a:gd name="csX147" fmla="*/ 208554 w 719345"/>
                      <a:gd name="csY147" fmla="*/ 46863 h 233651"/>
                      <a:gd name="csX148" fmla="*/ 212173 w 719345"/>
                      <a:gd name="csY148" fmla="*/ 45149 h 233651"/>
                      <a:gd name="csX149" fmla="*/ 214459 w 719345"/>
                      <a:gd name="csY149" fmla="*/ 44291 h 233651"/>
                      <a:gd name="csX150" fmla="*/ 219412 w 719345"/>
                      <a:gd name="csY150" fmla="*/ 43244 h 233651"/>
                      <a:gd name="csX151" fmla="*/ 221698 w 719345"/>
                      <a:gd name="csY151" fmla="*/ 43053 h 233651"/>
                      <a:gd name="csX152" fmla="*/ 227032 w 719345"/>
                      <a:gd name="csY152" fmla="*/ 43339 h 233651"/>
                      <a:gd name="csX153" fmla="*/ 229318 w 719345"/>
                      <a:gd name="csY153" fmla="*/ 43815 h 233651"/>
                      <a:gd name="csX154" fmla="*/ 233985 w 719345"/>
                      <a:gd name="csY154" fmla="*/ 45434 h 233651"/>
                      <a:gd name="csX155" fmla="*/ 236271 w 719345"/>
                      <a:gd name="csY155" fmla="*/ 46577 h 233651"/>
                      <a:gd name="csX156" fmla="*/ 239700 w 719345"/>
                      <a:gd name="csY156" fmla="*/ 48768 h 233651"/>
                      <a:gd name="csX157" fmla="*/ 241986 w 719345"/>
                      <a:gd name="csY157" fmla="*/ 50578 h 233651"/>
                      <a:gd name="csX158" fmla="*/ 244177 w 719345"/>
                      <a:gd name="csY158" fmla="*/ 52578 h 233651"/>
                      <a:gd name="csX159" fmla="*/ 246463 w 719345"/>
                      <a:gd name="csY159" fmla="*/ 55055 h 233651"/>
                      <a:gd name="csX160" fmla="*/ 247892 w 719345"/>
                      <a:gd name="csY160" fmla="*/ 56769 h 233651"/>
                      <a:gd name="csX161" fmla="*/ 250178 w 719345"/>
                      <a:gd name="csY161" fmla="*/ 60008 h 233651"/>
                      <a:gd name="csX162" fmla="*/ 251035 w 719345"/>
                      <a:gd name="csY162" fmla="*/ 61341 h 233651"/>
                      <a:gd name="csX163" fmla="*/ 253321 w 719345"/>
                      <a:gd name="csY163" fmla="*/ 65246 h 233651"/>
                      <a:gd name="csX164" fmla="*/ 253893 w 719345"/>
                      <a:gd name="csY164" fmla="*/ 66294 h 233651"/>
                      <a:gd name="csX165" fmla="*/ 258846 w 719345"/>
                      <a:gd name="csY165" fmla="*/ 76772 h 233651"/>
                      <a:gd name="csX166" fmla="*/ 263894 w 719345"/>
                      <a:gd name="csY166" fmla="*/ 89821 h 233651"/>
                      <a:gd name="csX167" fmla="*/ 273419 w 719345"/>
                      <a:gd name="csY167" fmla="*/ 119729 h 233651"/>
                      <a:gd name="csX168" fmla="*/ 287230 w 719345"/>
                      <a:gd name="csY168" fmla="*/ 166688 h 233651"/>
                      <a:gd name="csX169" fmla="*/ 291897 w 719345"/>
                      <a:gd name="csY169" fmla="*/ 180404 h 233651"/>
                      <a:gd name="csX170" fmla="*/ 296564 w 719345"/>
                      <a:gd name="csY170" fmla="*/ 164592 h 233651"/>
                      <a:gd name="csX171" fmla="*/ 305518 w 719345"/>
                      <a:gd name="csY171" fmla="*/ 127921 h 233651"/>
                      <a:gd name="csX172" fmla="*/ 324092 w 719345"/>
                      <a:gd name="csY172" fmla="*/ 50483 h 233651"/>
                      <a:gd name="csX173" fmla="*/ 328950 w 719345"/>
                      <a:gd name="csY173" fmla="*/ 34957 h 233651"/>
                      <a:gd name="csX174" fmla="*/ 331521 w 719345"/>
                      <a:gd name="csY174" fmla="*/ 28099 h 233651"/>
                      <a:gd name="csX175" fmla="*/ 331902 w 719345"/>
                      <a:gd name="csY175" fmla="*/ 27146 h 233651"/>
                      <a:gd name="csX176" fmla="*/ 334188 w 719345"/>
                      <a:gd name="csY176" fmla="*/ 22003 h 233651"/>
                      <a:gd name="csX177" fmla="*/ 334855 w 719345"/>
                      <a:gd name="csY177" fmla="*/ 20574 h 233651"/>
                      <a:gd name="csX178" fmla="*/ 337141 w 719345"/>
                      <a:gd name="csY178" fmla="*/ 16383 h 233651"/>
                      <a:gd name="csX179" fmla="*/ 338379 w 719345"/>
                      <a:gd name="csY179" fmla="*/ 14383 h 233651"/>
                      <a:gd name="csX180" fmla="*/ 340665 w 719345"/>
                      <a:gd name="csY180" fmla="*/ 11144 h 233651"/>
                      <a:gd name="csX181" fmla="*/ 343142 w 719345"/>
                      <a:gd name="csY181" fmla="*/ 8382 h 233651"/>
                      <a:gd name="csX182" fmla="*/ 345428 w 719345"/>
                      <a:gd name="csY182" fmla="*/ 6191 h 233651"/>
                      <a:gd name="csX183" fmla="*/ 350286 w 719345"/>
                      <a:gd name="csY183" fmla="*/ 2858 h 233651"/>
                      <a:gd name="csX184" fmla="*/ 352572 w 719345"/>
                      <a:gd name="csY184" fmla="*/ 1810 h 233651"/>
                      <a:gd name="csX185" fmla="*/ 360763 w 719345"/>
                      <a:gd name="csY185" fmla="*/ 0 h 233651"/>
                      <a:gd name="csX186" fmla="*/ 363049 w 719345"/>
                      <a:gd name="csY186" fmla="*/ 0 h 233651"/>
                      <a:gd name="csX187" fmla="*/ 371240 w 719345"/>
                      <a:gd name="csY187" fmla="*/ 1810 h 233651"/>
                      <a:gd name="csX188" fmla="*/ 373527 w 719345"/>
                      <a:gd name="csY188" fmla="*/ 2858 h 233651"/>
                      <a:gd name="csX189" fmla="*/ 378384 w 719345"/>
                      <a:gd name="csY189" fmla="*/ 6191 h 233651"/>
                      <a:gd name="csX190" fmla="*/ 380670 w 719345"/>
                      <a:gd name="csY190" fmla="*/ 8382 h 233651"/>
                      <a:gd name="csX191" fmla="*/ 383147 w 719345"/>
                      <a:gd name="csY191" fmla="*/ 11144 h 233651"/>
                      <a:gd name="csX192" fmla="*/ 385433 w 719345"/>
                      <a:gd name="csY192" fmla="*/ 14383 h 233651"/>
                      <a:gd name="csX193" fmla="*/ 386671 w 719345"/>
                      <a:gd name="csY193" fmla="*/ 16383 h 233651"/>
                      <a:gd name="csX194" fmla="*/ 388957 w 719345"/>
                      <a:gd name="csY194" fmla="*/ 20574 h 233651"/>
                      <a:gd name="csX195" fmla="*/ 389624 w 719345"/>
                      <a:gd name="csY195" fmla="*/ 22003 h 233651"/>
                      <a:gd name="csX196" fmla="*/ 391910 w 719345"/>
                      <a:gd name="csY196" fmla="*/ 27146 h 233651"/>
                      <a:gd name="csX197" fmla="*/ 392291 w 719345"/>
                      <a:gd name="csY197" fmla="*/ 28099 h 233651"/>
                      <a:gd name="csX198" fmla="*/ 397148 w 719345"/>
                      <a:gd name="csY198" fmla="*/ 41815 h 233651"/>
                      <a:gd name="csX199" fmla="*/ 402006 w 719345"/>
                      <a:gd name="csY199" fmla="*/ 58769 h 233651"/>
                      <a:gd name="csX200" fmla="*/ 411341 w 719345"/>
                      <a:gd name="csY200" fmla="*/ 97536 h 233651"/>
                      <a:gd name="csX201" fmla="*/ 429534 w 719345"/>
                      <a:gd name="csY201" fmla="*/ 172688 h 233651"/>
                      <a:gd name="csX202" fmla="*/ 431915 w 719345"/>
                      <a:gd name="csY202" fmla="*/ 180404 h 233651"/>
                      <a:gd name="csX203" fmla="*/ 434487 w 719345"/>
                      <a:gd name="csY203" fmla="*/ 172974 h 233651"/>
                      <a:gd name="csX204" fmla="*/ 438963 w 719345"/>
                      <a:gd name="csY204" fmla="*/ 158877 h 233651"/>
                      <a:gd name="csX205" fmla="*/ 459823 w 719345"/>
                      <a:gd name="csY205" fmla="*/ 90297 h 233651"/>
                      <a:gd name="csX206" fmla="*/ 467348 w 719345"/>
                      <a:gd name="csY206" fmla="*/ 71723 h 233651"/>
                      <a:gd name="csX207" fmla="*/ 470015 w 719345"/>
                      <a:gd name="csY207" fmla="*/ 66389 h 233651"/>
                      <a:gd name="csX208" fmla="*/ 470586 w 719345"/>
                      <a:gd name="csY208" fmla="*/ 65342 h 233651"/>
                      <a:gd name="csX209" fmla="*/ 472872 w 719345"/>
                      <a:gd name="csY209" fmla="*/ 61436 h 233651"/>
                      <a:gd name="csX210" fmla="*/ 473730 w 719345"/>
                      <a:gd name="csY210" fmla="*/ 60103 h 233651"/>
                      <a:gd name="csX211" fmla="*/ 476015 w 719345"/>
                      <a:gd name="csY211" fmla="*/ 56864 h 233651"/>
                      <a:gd name="csX212" fmla="*/ 477444 w 719345"/>
                      <a:gd name="csY212" fmla="*/ 55150 h 233651"/>
                      <a:gd name="csX213" fmla="*/ 479730 w 719345"/>
                      <a:gd name="csY213" fmla="*/ 52673 h 233651"/>
                      <a:gd name="csX214" fmla="*/ 481921 w 719345"/>
                      <a:gd name="csY214" fmla="*/ 50673 h 233651"/>
                      <a:gd name="csX215" fmla="*/ 484207 w 719345"/>
                      <a:gd name="csY215" fmla="*/ 48863 h 233651"/>
                      <a:gd name="csX216" fmla="*/ 487636 w 719345"/>
                      <a:gd name="csY216" fmla="*/ 46673 h 233651"/>
                      <a:gd name="csX217" fmla="*/ 489922 w 719345"/>
                      <a:gd name="csY217" fmla="*/ 45530 h 233651"/>
                      <a:gd name="csX218" fmla="*/ 494589 w 719345"/>
                      <a:gd name="csY218" fmla="*/ 43910 h 233651"/>
                      <a:gd name="csX219" fmla="*/ 496875 w 719345"/>
                      <a:gd name="csY219" fmla="*/ 43434 h 233651"/>
                      <a:gd name="csX220" fmla="*/ 502209 w 719345"/>
                      <a:gd name="csY220" fmla="*/ 43148 h 233651"/>
                      <a:gd name="csX221" fmla="*/ 504495 w 719345"/>
                      <a:gd name="csY221" fmla="*/ 43339 h 233651"/>
                      <a:gd name="csX222" fmla="*/ 509448 w 719345"/>
                      <a:gd name="csY222" fmla="*/ 44387 h 233651"/>
                      <a:gd name="csX223" fmla="*/ 511734 w 719345"/>
                      <a:gd name="csY223" fmla="*/ 45244 h 233651"/>
                      <a:gd name="csX224" fmla="*/ 515354 w 719345"/>
                      <a:gd name="csY224" fmla="*/ 46958 h 233651"/>
                      <a:gd name="csX225" fmla="*/ 517640 w 719345"/>
                      <a:gd name="csY225" fmla="*/ 48387 h 233651"/>
                      <a:gd name="csX226" fmla="*/ 520021 w 719345"/>
                      <a:gd name="csY226" fmla="*/ 50197 h 233651"/>
                      <a:gd name="csX227" fmla="*/ 522307 w 719345"/>
                      <a:gd name="csY227" fmla="*/ 52197 h 233651"/>
                      <a:gd name="csX228" fmla="*/ 523926 w 719345"/>
                      <a:gd name="csY228" fmla="*/ 53721 h 233651"/>
                      <a:gd name="csX229" fmla="*/ 526212 w 719345"/>
                      <a:gd name="csY229" fmla="*/ 56293 h 233651"/>
                      <a:gd name="csX230" fmla="*/ 527260 w 719345"/>
                      <a:gd name="csY230" fmla="*/ 57531 h 233651"/>
                      <a:gd name="csX231" fmla="*/ 529546 w 719345"/>
                      <a:gd name="csY231" fmla="*/ 60579 h 233651"/>
                      <a:gd name="csX232" fmla="*/ 530213 w 719345"/>
                      <a:gd name="csY232" fmla="*/ 61532 h 233651"/>
                      <a:gd name="csX233" fmla="*/ 535261 w 719345"/>
                      <a:gd name="csY233" fmla="*/ 69533 h 233651"/>
                      <a:gd name="csX234" fmla="*/ 545262 w 719345"/>
                      <a:gd name="csY234" fmla="*/ 88868 h 233651"/>
                      <a:gd name="csX235" fmla="*/ 566598 w 719345"/>
                      <a:gd name="csY235" fmla="*/ 129731 h 233651"/>
                      <a:gd name="csX236" fmla="*/ 571361 w 719345"/>
                      <a:gd name="csY236" fmla="*/ 135160 h 233651"/>
                      <a:gd name="csX237" fmla="*/ 573932 w 719345"/>
                      <a:gd name="csY237" fmla="*/ 133445 h 233651"/>
                      <a:gd name="csX238" fmla="*/ 581743 w 719345"/>
                      <a:gd name="csY238" fmla="*/ 126492 h 233651"/>
                      <a:gd name="csX239" fmla="*/ 595173 w 719345"/>
                      <a:gd name="csY239" fmla="*/ 113157 h 233651"/>
                      <a:gd name="csX240" fmla="*/ 595935 w 719345"/>
                      <a:gd name="csY240" fmla="*/ 112395 h 233651"/>
                      <a:gd name="csX241" fmla="*/ 600507 w 719345"/>
                      <a:gd name="csY241" fmla="*/ 108299 h 233651"/>
                      <a:gd name="csX242" fmla="*/ 601460 w 719345"/>
                      <a:gd name="csY242" fmla="*/ 107537 h 233651"/>
                      <a:gd name="csX243" fmla="*/ 606032 w 719345"/>
                      <a:gd name="csY243" fmla="*/ 104013 h 233651"/>
                      <a:gd name="csX244" fmla="*/ 606984 w 719345"/>
                      <a:gd name="csY244" fmla="*/ 103346 h 233651"/>
                      <a:gd name="csX245" fmla="*/ 612318 w 719345"/>
                      <a:gd name="csY245" fmla="*/ 99917 h 233651"/>
                      <a:gd name="csX246" fmla="*/ 613271 w 719345"/>
                      <a:gd name="csY246" fmla="*/ 99346 h 233651"/>
                      <a:gd name="csX247" fmla="*/ 615557 w 719345"/>
                      <a:gd name="csY247" fmla="*/ 98108 h 233651"/>
                      <a:gd name="csX248" fmla="*/ 616509 w 719345"/>
                      <a:gd name="csY248" fmla="*/ 97631 h 233651"/>
                      <a:gd name="csX249" fmla="*/ 618795 w 719345"/>
                      <a:gd name="csY249" fmla="*/ 96584 h 233651"/>
                      <a:gd name="csX250" fmla="*/ 620034 w 719345"/>
                      <a:gd name="csY250" fmla="*/ 96107 h 233651"/>
                      <a:gd name="csX251" fmla="*/ 622320 w 719345"/>
                      <a:gd name="csY251" fmla="*/ 95250 h 233651"/>
                      <a:gd name="csX252" fmla="*/ 623463 w 719345"/>
                      <a:gd name="csY252" fmla="*/ 94869 h 233651"/>
                      <a:gd name="csX253" fmla="*/ 625748 w 719345"/>
                      <a:gd name="csY253" fmla="*/ 94107 h 233651"/>
                      <a:gd name="csX254" fmla="*/ 627082 w 719345"/>
                      <a:gd name="csY254" fmla="*/ 93726 h 233651"/>
                      <a:gd name="csX255" fmla="*/ 629368 w 719345"/>
                      <a:gd name="csY255" fmla="*/ 93155 h 233651"/>
                      <a:gd name="csX256" fmla="*/ 630702 w 719345"/>
                      <a:gd name="csY256" fmla="*/ 92869 h 233651"/>
                      <a:gd name="csX257" fmla="*/ 632988 w 719345"/>
                      <a:gd name="csY257" fmla="*/ 92488 h 233651"/>
                      <a:gd name="csX258" fmla="*/ 634226 w 719345"/>
                      <a:gd name="csY258" fmla="*/ 92297 h 233651"/>
                      <a:gd name="csX259" fmla="*/ 636512 w 719345"/>
                      <a:gd name="csY259" fmla="*/ 92107 h 233651"/>
                      <a:gd name="csX260" fmla="*/ 637750 w 719345"/>
                      <a:gd name="csY260" fmla="*/ 92012 h 233651"/>
                      <a:gd name="csX261" fmla="*/ 640036 w 719345"/>
                      <a:gd name="csY261" fmla="*/ 91916 h 233651"/>
                      <a:gd name="csX262" fmla="*/ 641274 w 719345"/>
                      <a:gd name="csY262" fmla="*/ 91916 h 233651"/>
                      <a:gd name="csX263" fmla="*/ 643560 w 719345"/>
                      <a:gd name="csY263" fmla="*/ 92012 h 233651"/>
                      <a:gd name="csX264" fmla="*/ 644513 w 719345"/>
                      <a:gd name="csY264" fmla="*/ 92107 h 233651"/>
                      <a:gd name="csX265" fmla="*/ 646799 w 719345"/>
                      <a:gd name="csY265" fmla="*/ 92297 h 233651"/>
                      <a:gd name="csX266" fmla="*/ 647847 w 719345"/>
                      <a:gd name="csY266" fmla="*/ 92393 h 233651"/>
                      <a:gd name="csX267" fmla="*/ 650132 w 719345"/>
                      <a:gd name="csY267" fmla="*/ 92678 h 233651"/>
                      <a:gd name="csX268" fmla="*/ 651371 w 719345"/>
                      <a:gd name="csY268" fmla="*/ 92869 h 233651"/>
                      <a:gd name="csX269" fmla="*/ 655943 w 719345"/>
                      <a:gd name="csY269" fmla="*/ 93821 h 233651"/>
                      <a:gd name="csX270" fmla="*/ 657276 w 719345"/>
                      <a:gd name="csY270" fmla="*/ 94107 h 233651"/>
                      <a:gd name="csX271" fmla="*/ 667278 w 719345"/>
                      <a:gd name="csY271" fmla="*/ 97250 h 233651"/>
                      <a:gd name="csX272" fmla="*/ 694900 w 719345"/>
                      <a:gd name="csY272" fmla="*/ 106299 h 233651"/>
                      <a:gd name="csX273" fmla="*/ 702711 w 719345"/>
                      <a:gd name="csY273" fmla="*/ 107442 h 233651"/>
                      <a:gd name="csX274" fmla="*/ 719189 w 719345"/>
                      <a:gd name="csY274" fmla="*/ 128778 h 233651"/>
                      <a:gd name="csX275" fmla="*/ 697853 w 719345"/>
                      <a:gd name="csY275" fmla="*/ 145256 h 233651"/>
                      <a:gd name="csX276" fmla="*/ 693281 w 719345"/>
                      <a:gd name="csY276" fmla="*/ 144685 h 233651"/>
                      <a:gd name="csX277" fmla="*/ 692328 w 719345"/>
                      <a:gd name="csY277" fmla="*/ 144494 h 233651"/>
                      <a:gd name="csX278" fmla="*/ 687756 w 719345"/>
                      <a:gd name="csY278" fmla="*/ 143637 h 233651"/>
                      <a:gd name="csX279" fmla="*/ 686804 w 719345"/>
                      <a:gd name="csY279" fmla="*/ 143447 h 233651"/>
                      <a:gd name="csX280" fmla="*/ 676803 w 719345"/>
                      <a:gd name="csY280" fmla="*/ 140875 h 233651"/>
                      <a:gd name="csX281" fmla="*/ 675564 w 719345"/>
                      <a:gd name="csY281" fmla="*/ 140494 h 233651"/>
                      <a:gd name="csX282" fmla="*/ 640607 w 719345"/>
                      <a:gd name="csY282" fmla="*/ 129826 h 233651"/>
                      <a:gd name="csX283" fmla="*/ 634321 w 719345"/>
                      <a:gd name="csY283" fmla="*/ 131159 h 233651"/>
                      <a:gd name="csX284" fmla="*/ 628987 w 719345"/>
                      <a:gd name="csY284" fmla="*/ 134207 h 233651"/>
                      <a:gd name="csX285" fmla="*/ 621462 w 719345"/>
                      <a:gd name="csY285" fmla="*/ 140399 h 233651"/>
                      <a:gd name="csX286" fmla="*/ 603174 w 719345"/>
                      <a:gd name="csY286" fmla="*/ 158306 h 233651"/>
                      <a:gd name="csX287" fmla="*/ 602317 w 719345"/>
                      <a:gd name="csY287" fmla="*/ 159068 h 233651"/>
                      <a:gd name="csX288" fmla="*/ 597745 w 719345"/>
                      <a:gd name="csY288" fmla="*/ 162877 h 233651"/>
                      <a:gd name="csX289" fmla="*/ 596697 w 719345"/>
                      <a:gd name="csY289" fmla="*/ 163640 h 233651"/>
                      <a:gd name="csX290" fmla="*/ 594411 w 719345"/>
                      <a:gd name="csY290" fmla="*/ 165259 h 233651"/>
                      <a:gd name="csX291" fmla="*/ 593364 w 719345"/>
                      <a:gd name="csY291" fmla="*/ 166021 h 233651"/>
                      <a:gd name="csX292" fmla="*/ 591078 w 719345"/>
                      <a:gd name="csY292" fmla="*/ 167450 h 233651"/>
                      <a:gd name="csX293" fmla="*/ 589744 w 719345"/>
                      <a:gd name="csY293" fmla="*/ 168212 h 233651"/>
                      <a:gd name="csX294" fmla="*/ 587458 w 719345"/>
                      <a:gd name="csY294" fmla="*/ 169450 h 233651"/>
                      <a:gd name="csX295" fmla="*/ 585839 w 719345"/>
                      <a:gd name="csY295" fmla="*/ 170212 h 233651"/>
                      <a:gd name="csX296" fmla="*/ 583553 w 719345"/>
                      <a:gd name="csY296" fmla="*/ 171164 h 233651"/>
                      <a:gd name="csX297" fmla="*/ 581457 w 719345"/>
                      <a:gd name="csY297" fmla="*/ 171926 h 233651"/>
                      <a:gd name="csX298" fmla="*/ 579171 w 719345"/>
                      <a:gd name="csY298" fmla="*/ 172593 h 233651"/>
                      <a:gd name="csX299" fmla="*/ 576600 w 719345"/>
                      <a:gd name="csY299" fmla="*/ 173069 h 233651"/>
                      <a:gd name="csX300" fmla="*/ 574314 w 719345"/>
                      <a:gd name="csY300" fmla="*/ 173355 h 233651"/>
                      <a:gd name="csX301" fmla="*/ 571551 w 719345"/>
                      <a:gd name="csY301" fmla="*/ 173546 h 233651"/>
                      <a:gd name="csX302" fmla="*/ 569265 w 719345"/>
                      <a:gd name="csY302" fmla="*/ 173546 h 233651"/>
                      <a:gd name="csX303" fmla="*/ 566313 w 719345"/>
                      <a:gd name="csY303" fmla="*/ 173260 h 233651"/>
                      <a:gd name="csX304" fmla="*/ 564027 w 719345"/>
                      <a:gd name="csY304" fmla="*/ 172879 h 233651"/>
                      <a:gd name="csX305" fmla="*/ 561264 w 719345"/>
                      <a:gd name="csY305" fmla="*/ 172212 h 233651"/>
                      <a:gd name="csX306" fmla="*/ 558978 w 719345"/>
                      <a:gd name="csY306" fmla="*/ 171450 h 233651"/>
                      <a:gd name="csX307" fmla="*/ 556502 w 719345"/>
                      <a:gd name="csY307" fmla="*/ 170402 h 233651"/>
                      <a:gd name="csX308" fmla="*/ 554216 w 719345"/>
                      <a:gd name="csY308" fmla="*/ 169259 h 233651"/>
                      <a:gd name="csX309" fmla="*/ 552120 w 719345"/>
                      <a:gd name="csY309" fmla="*/ 168021 h 233651"/>
                      <a:gd name="csX310" fmla="*/ 549834 w 719345"/>
                      <a:gd name="csY310" fmla="*/ 166497 h 233651"/>
                      <a:gd name="csX311" fmla="*/ 548215 w 719345"/>
                      <a:gd name="csY311" fmla="*/ 165259 h 233651"/>
                      <a:gd name="csX312" fmla="*/ 545929 w 719345"/>
                      <a:gd name="csY312" fmla="*/ 163354 h 233651"/>
                      <a:gd name="csX313" fmla="*/ 544596 w 719345"/>
                      <a:gd name="csY313" fmla="*/ 162211 h 233651"/>
                      <a:gd name="csX314" fmla="*/ 542310 w 719345"/>
                      <a:gd name="csY314" fmla="*/ 159925 h 233651"/>
                      <a:gd name="csX315" fmla="*/ 541357 w 719345"/>
                      <a:gd name="csY315" fmla="*/ 158877 h 233651"/>
                      <a:gd name="csX316" fmla="*/ 539071 w 719345"/>
                      <a:gd name="csY316" fmla="*/ 156210 h 233651"/>
                      <a:gd name="csX317" fmla="*/ 538309 w 719345"/>
                      <a:gd name="csY317" fmla="*/ 155353 h 233651"/>
                      <a:gd name="csX318" fmla="*/ 536023 w 719345"/>
                      <a:gd name="csY318" fmla="*/ 152305 h 233651"/>
                      <a:gd name="csX319" fmla="*/ 535452 w 719345"/>
                      <a:gd name="csY319" fmla="*/ 151543 h 233651"/>
                      <a:gd name="csX320" fmla="*/ 527832 w 719345"/>
                      <a:gd name="csY320" fmla="*/ 139351 h 233651"/>
                      <a:gd name="csX321" fmla="*/ 522879 w 719345"/>
                      <a:gd name="csY321" fmla="*/ 130016 h 233651"/>
                      <a:gd name="csX322" fmla="*/ 501828 w 719345"/>
                      <a:gd name="csY322" fmla="*/ 87630 h 233651"/>
                      <a:gd name="csX323" fmla="*/ 499638 w 719345"/>
                      <a:gd name="csY323" fmla="*/ 92488 h 233651"/>
                      <a:gd name="csX324" fmla="*/ 493351 w 719345"/>
                      <a:gd name="csY324" fmla="*/ 109442 h 233651"/>
                      <a:gd name="csX325" fmla="*/ 488874 w 719345"/>
                      <a:gd name="csY325" fmla="*/ 123444 h 233651"/>
                      <a:gd name="csX326" fmla="*/ 468014 w 719345"/>
                      <a:gd name="csY326" fmla="*/ 192024 h 233651"/>
                      <a:gd name="csX327" fmla="*/ 463062 w 719345"/>
                      <a:gd name="csY327" fmla="*/ 204788 h 233651"/>
                      <a:gd name="csX328" fmla="*/ 460395 w 719345"/>
                      <a:gd name="csY328" fmla="*/ 210502 h 233651"/>
                      <a:gd name="csX329" fmla="*/ 459823 w 719345"/>
                      <a:gd name="csY329" fmla="*/ 211646 h 233651"/>
                      <a:gd name="csX330" fmla="*/ 457537 w 719345"/>
                      <a:gd name="csY330" fmla="*/ 215741 h 233651"/>
                      <a:gd name="csX331" fmla="*/ 456585 w 719345"/>
                      <a:gd name="csY331" fmla="*/ 217361 h 233651"/>
                      <a:gd name="csX332" fmla="*/ 454298 w 719345"/>
                      <a:gd name="csY332" fmla="*/ 220694 h 233651"/>
                      <a:gd name="csX333" fmla="*/ 452584 w 719345"/>
                      <a:gd name="csY333" fmla="*/ 222790 h 233651"/>
                      <a:gd name="csX334" fmla="*/ 450298 w 719345"/>
                      <a:gd name="csY334" fmla="*/ 225266 h 233651"/>
                      <a:gd name="csX335" fmla="*/ 447060 w 719345"/>
                      <a:gd name="csY335" fmla="*/ 228029 h 233651"/>
                      <a:gd name="csX336" fmla="*/ 444773 w 719345"/>
                      <a:gd name="csY336" fmla="*/ 229552 h 233651"/>
                      <a:gd name="csX337" fmla="*/ 439059 w 719345"/>
                      <a:gd name="csY337" fmla="*/ 232124 h 233651"/>
                      <a:gd name="csX338" fmla="*/ 436773 w 719345"/>
                      <a:gd name="csY338" fmla="*/ 232791 h 233651"/>
                      <a:gd name="csX339" fmla="*/ 432391 w 719345"/>
                      <a:gd name="csY339" fmla="*/ 233553 h 23365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  <a:cxn ang="0">
                        <a:pos x="csX77" y="csY77"/>
                      </a:cxn>
                      <a:cxn ang="0">
                        <a:pos x="csX78" y="csY78"/>
                      </a:cxn>
                      <a:cxn ang="0">
                        <a:pos x="csX79" y="csY79"/>
                      </a:cxn>
                      <a:cxn ang="0">
                        <a:pos x="csX80" y="csY80"/>
                      </a:cxn>
                      <a:cxn ang="0">
                        <a:pos x="csX81" y="csY81"/>
                      </a:cxn>
                      <a:cxn ang="0">
                        <a:pos x="csX82" y="csY82"/>
                      </a:cxn>
                      <a:cxn ang="0">
                        <a:pos x="csX83" y="csY83"/>
                      </a:cxn>
                      <a:cxn ang="0">
                        <a:pos x="csX84" y="csY84"/>
                      </a:cxn>
                      <a:cxn ang="0">
                        <a:pos x="csX85" y="csY85"/>
                      </a:cxn>
                      <a:cxn ang="0">
                        <a:pos x="csX86" y="csY86"/>
                      </a:cxn>
                      <a:cxn ang="0">
                        <a:pos x="csX87" y="csY87"/>
                      </a:cxn>
                      <a:cxn ang="0">
                        <a:pos x="csX88" y="csY88"/>
                      </a:cxn>
                      <a:cxn ang="0">
                        <a:pos x="csX89" y="csY89"/>
                      </a:cxn>
                      <a:cxn ang="0">
                        <a:pos x="csX90" y="csY90"/>
                      </a:cxn>
                      <a:cxn ang="0">
                        <a:pos x="csX91" y="csY91"/>
                      </a:cxn>
                      <a:cxn ang="0">
                        <a:pos x="csX92" y="csY92"/>
                      </a:cxn>
                      <a:cxn ang="0">
                        <a:pos x="csX93" y="csY93"/>
                      </a:cxn>
                      <a:cxn ang="0">
                        <a:pos x="csX94" y="csY94"/>
                      </a:cxn>
                      <a:cxn ang="0">
                        <a:pos x="csX95" y="csY95"/>
                      </a:cxn>
                      <a:cxn ang="0">
                        <a:pos x="csX96" y="csY96"/>
                      </a:cxn>
                      <a:cxn ang="0">
                        <a:pos x="csX97" y="csY97"/>
                      </a:cxn>
                      <a:cxn ang="0">
                        <a:pos x="csX98" y="csY98"/>
                      </a:cxn>
                      <a:cxn ang="0">
                        <a:pos x="csX99" y="csY99"/>
                      </a:cxn>
                      <a:cxn ang="0">
                        <a:pos x="csX100" y="csY100"/>
                      </a:cxn>
                      <a:cxn ang="0">
                        <a:pos x="csX101" y="csY101"/>
                      </a:cxn>
                      <a:cxn ang="0">
                        <a:pos x="csX102" y="csY102"/>
                      </a:cxn>
                      <a:cxn ang="0">
                        <a:pos x="csX103" y="csY103"/>
                      </a:cxn>
                      <a:cxn ang="0">
                        <a:pos x="csX104" y="csY104"/>
                      </a:cxn>
                      <a:cxn ang="0">
                        <a:pos x="csX105" y="csY105"/>
                      </a:cxn>
                      <a:cxn ang="0">
                        <a:pos x="csX106" y="csY106"/>
                      </a:cxn>
                      <a:cxn ang="0">
                        <a:pos x="csX107" y="csY107"/>
                      </a:cxn>
                      <a:cxn ang="0">
                        <a:pos x="csX108" y="csY108"/>
                      </a:cxn>
                      <a:cxn ang="0">
                        <a:pos x="csX109" y="csY109"/>
                      </a:cxn>
                      <a:cxn ang="0">
                        <a:pos x="csX110" y="csY110"/>
                      </a:cxn>
                      <a:cxn ang="0">
                        <a:pos x="csX111" y="csY111"/>
                      </a:cxn>
                      <a:cxn ang="0">
                        <a:pos x="csX112" y="csY112"/>
                      </a:cxn>
                      <a:cxn ang="0">
                        <a:pos x="csX113" y="csY113"/>
                      </a:cxn>
                      <a:cxn ang="0">
                        <a:pos x="csX114" y="csY114"/>
                      </a:cxn>
                      <a:cxn ang="0">
                        <a:pos x="csX115" y="csY115"/>
                      </a:cxn>
                      <a:cxn ang="0">
                        <a:pos x="csX116" y="csY116"/>
                      </a:cxn>
                      <a:cxn ang="0">
                        <a:pos x="csX117" y="csY117"/>
                      </a:cxn>
                      <a:cxn ang="0">
                        <a:pos x="csX118" y="csY118"/>
                      </a:cxn>
                      <a:cxn ang="0">
                        <a:pos x="csX119" y="csY119"/>
                      </a:cxn>
                      <a:cxn ang="0">
                        <a:pos x="csX120" y="csY120"/>
                      </a:cxn>
                      <a:cxn ang="0">
                        <a:pos x="csX121" y="csY121"/>
                      </a:cxn>
                      <a:cxn ang="0">
                        <a:pos x="csX122" y="csY122"/>
                      </a:cxn>
                      <a:cxn ang="0">
                        <a:pos x="csX123" y="csY123"/>
                      </a:cxn>
                      <a:cxn ang="0">
                        <a:pos x="csX124" y="csY124"/>
                      </a:cxn>
                      <a:cxn ang="0">
                        <a:pos x="csX125" y="csY125"/>
                      </a:cxn>
                      <a:cxn ang="0">
                        <a:pos x="csX126" y="csY126"/>
                      </a:cxn>
                      <a:cxn ang="0">
                        <a:pos x="csX127" y="csY127"/>
                      </a:cxn>
                      <a:cxn ang="0">
                        <a:pos x="csX128" y="csY128"/>
                      </a:cxn>
                      <a:cxn ang="0">
                        <a:pos x="csX129" y="csY129"/>
                      </a:cxn>
                      <a:cxn ang="0">
                        <a:pos x="csX130" y="csY130"/>
                      </a:cxn>
                      <a:cxn ang="0">
                        <a:pos x="csX131" y="csY131"/>
                      </a:cxn>
                      <a:cxn ang="0">
                        <a:pos x="csX132" y="csY132"/>
                      </a:cxn>
                      <a:cxn ang="0">
                        <a:pos x="csX133" y="csY133"/>
                      </a:cxn>
                      <a:cxn ang="0">
                        <a:pos x="csX134" y="csY134"/>
                      </a:cxn>
                      <a:cxn ang="0">
                        <a:pos x="csX135" y="csY135"/>
                      </a:cxn>
                      <a:cxn ang="0">
                        <a:pos x="csX136" y="csY136"/>
                      </a:cxn>
                      <a:cxn ang="0">
                        <a:pos x="csX137" y="csY137"/>
                      </a:cxn>
                      <a:cxn ang="0">
                        <a:pos x="csX138" y="csY138"/>
                      </a:cxn>
                      <a:cxn ang="0">
                        <a:pos x="csX139" y="csY139"/>
                      </a:cxn>
                      <a:cxn ang="0">
                        <a:pos x="csX140" y="csY140"/>
                      </a:cxn>
                      <a:cxn ang="0">
                        <a:pos x="csX141" y="csY141"/>
                      </a:cxn>
                      <a:cxn ang="0">
                        <a:pos x="csX142" y="csY142"/>
                      </a:cxn>
                      <a:cxn ang="0">
                        <a:pos x="csX143" y="csY143"/>
                      </a:cxn>
                      <a:cxn ang="0">
                        <a:pos x="csX144" y="csY144"/>
                      </a:cxn>
                      <a:cxn ang="0">
                        <a:pos x="csX145" y="csY145"/>
                      </a:cxn>
                      <a:cxn ang="0">
                        <a:pos x="csX146" y="csY146"/>
                      </a:cxn>
                      <a:cxn ang="0">
                        <a:pos x="csX147" y="csY147"/>
                      </a:cxn>
                      <a:cxn ang="0">
                        <a:pos x="csX148" y="csY148"/>
                      </a:cxn>
                      <a:cxn ang="0">
                        <a:pos x="csX149" y="csY149"/>
                      </a:cxn>
                      <a:cxn ang="0">
                        <a:pos x="csX150" y="csY150"/>
                      </a:cxn>
                      <a:cxn ang="0">
                        <a:pos x="csX151" y="csY151"/>
                      </a:cxn>
                      <a:cxn ang="0">
                        <a:pos x="csX152" y="csY152"/>
                      </a:cxn>
                      <a:cxn ang="0">
                        <a:pos x="csX153" y="csY153"/>
                      </a:cxn>
                      <a:cxn ang="0">
                        <a:pos x="csX154" y="csY154"/>
                      </a:cxn>
                      <a:cxn ang="0">
                        <a:pos x="csX155" y="csY155"/>
                      </a:cxn>
                      <a:cxn ang="0">
                        <a:pos x="csX156" y="csY156"/>
                      </a:cxn>
                      <a:cxn ang="0">
                        <a:pos x="csX157" y="csY157"/>
                      </a:cxn>
                      <a:cxn ang="0">
                        <a:pos x="csX158" y="csY158"/>
                      </a:cxn>
                      <a:cxn ang="0">
                        <a:pos x="csX159" y="csY159"/>
                      </a:cxn>
                      <a:cxn ang="0">
                        <a:pos x="csX160" y="csY160"/>
                      </a:cxn>
                      <a:cxn ang="0">
                        <a:pos x="csX161" y="csY161"/>
                      </a:cxn>
                      <a:cxn ang="0">
                        <a:pos x="csX162" y="csY162"/>
                      </a:cxn>
                      <a:cxn ang="0">
                        <a:pos x="csX163" y="csY163"/>
                      </a:cxn>
                      <a:cxn ang="0">
                        <a:pos x="csX164" y="csY164"/>
                      </a:cxn>
                      <a:cxn ang="0">
                        <a:pos x="csX165" y="csY165"/>
                      </a:cxn>
                      <a:cxn ang="0">
                        <a:pos x="csX166" y="csY166"/>
                      </a:cxn>
                      <a:cxn ang="0">
                        <a:pos x="csX167" y="csY167"/>
                      </a:cxn>
                      <a:cxn ang="0">
                        <a:pos x="csX168" y="csY168"/>
                      </a:cxn>
                      <a:cxn ang="0">
                        <a:pos x="csX169" y="csY169"/>
                      </a:cxn>
                      <a:cxn ang="0">
                        <a:pos x="csX170" y="csY170"/>
                      </a:cxn>
                      <a:cxn ang="0">
                        <a:pos x="csX171" y="csY171"/>
                      </a:cxn>
                      <a:cxn ang="0">
                        <a:pos x="csX172" y="csY172"/>
                      </a:cxn>
                      <a:cxn ang="0">
                        <a:pos x="csX173" y="csY173"/>
                      </a:cxn>
                      <a:cxn ang="0">
                        <a:pos x="csX174" y="csY174"/>
                      </a:cxn>
                      <a:cxn ang="0">
                        <a:pos x="csX175" y="csY175"/>
                      </a:cxn>
                      <a:cxn ang="0">
                        <a:pos x="csX176" y="csY176"/>
                      </a:cxn>
                      <a:cxn ang="0">
                        <a:pos x="csX177" y="csY177"/>
                      </a:cxn>
                      <a:cxn ang="0">
                        <a:pos x="csX178" y="csY178"/>
                      </a:cxn>
                      <a:cxn ang="0">
                        <a:pos x="csX179" y="csY179"/>
                      </a:cxn>
                      <a:cxn ang="0">
                        <a:pos x="csX180" y="csY180"/>
                      </a:cxn>
                      <a:cxn ang="0">
                        <a:pos x="csX181" y="csY181"/>
                      </a:cxn>
                      <a:cxn ang="0">
                        <a:pos x="csX182" y="csY182"/>
                      </a:cxn>
                      <a:cxn ang="0">
                        <a:pos x="csX183" y="csY183"/>
                      </a:cxn>
                      <a:cxn ang="0">
                        <a:pos x="csX184" y="csY184"/>
                      </a:cxn>
                      <a:cxn ang="0">
                        <a:pos x="csX185" y="csY185"/>
                      </a:cxn>
                      <a:cxn ang="0">
                        <a:pos x="csX186" y="csY186"/>
                      </a:cxn>
                      <a:cxn ang="0">
                        <a:pos x="csX187" y="csY187"/>
                      </a:cxn>
                      <a:cxn ang="0">
                        <a:pos x="csX188" y="csY188"/>
                      </a:cxn>
                      <a:cxn ang="0">
                        <a:pos x="csX189" y="csY189"/>
                      </a:cxn>
                      <a:cxn ang="0">
                        <a:pos x="csX190" y="csY190"/>
                      </a:cxn>
                      <a:cxn ang="0">
                        <a:pos x="csX191" y="csY191"/>
                      </a:cxn>
                      <a:cxn ang="0">
                        <a:pos x="csX192" y="csY192"/>
                      </a:cxn>
                      <a:cxn ang="0">
                        <a:pos x="csX193" y="csY193"/>
                      </a:cxn>
                      <a:cxn ang="0">
                        <a:pos x="csX194" y="csY194"/>
                      </a:cxn>
                      <a:cxn ang="0">
                        <a:pos x="csX195" y="csY195"/>
                      </a:cxn>
                      <a:cxn ang="0">
                        <a:pos x="csX196" y="csY196"/>
                      </a:cxn>
                      <a:cxn ang="0">
                        <a:pos x="csX197" y="csY197"/>
                      </a:cxn>
                      <a:cxn ang="0">
                        <a:pos x="csX198" y="csY198"/>
                      </a:cxn>
                      <a:cxn ang="0">
                        <a:pos x="csX199" y="csY199"/>
                      </a:cxn>
                      <a:cxn ang="0">
                        <a:pos x="csX200" y="csY200"/>
                      </a:cxn>
                      <a:cxn ang="0">
                        <a:pos x="csX201" y="csY201"/>
                      </a:cxn>
                      <a:cxn ang="0">
                        <a:pos x="csX202" y="csY202"/>
                      </a:cxn>
                      <a:cxn ang="0">
                        <a:pos x="csX203" y="csY203"/>
                      </a:cxn>
                      <a:cxn ang="0">
                        <a:pos x="csX204" y="csY204"/>
                      </a:cxn>
                      <a:cxn ang="0">
                        <a:pos x="csX205" y="csY205"/>
                      </a:cxn>
                      <a:cxn ang="0">
                        <a:pos x="csX206" y="csY206"/>
                      </a:cxn>
                      <a:cxn ang="0">
                        <a:pos x="csX207" y="csY207"/>
                      </a:cxn>
                      <a:cxn ang="0">
                        <a:pos x="csX208" y="csY208"/>
                      </a:cxn>
                      <a:cxn ang="0">
                        <a:pos x="csX209" y="csY209"/>
                      </a:cxn>
                      <a:cxn ang="0">
                        <a:pos x="csX210" y="csY210"/>
                      </a:cxn>
                      <a:cxn ang="0">
                        <a:pos x="csX211" y="csY211"/>
                      </a:cxn>
                      <a:cxn ang="0">
                        <a:pos x="csX212" y="csY212"/>
                      </a:cxn>
                      <a:cxn ang="0">
                        <a:pos x="csX213" y="csY213"/>
                      </a:cxn>
                      <a:cxn ang="0">
                        <a:pos x="csX214" y="csY214"/>
                      </a:cxn>
                      <a:cxn ang="0">
                        <a:pos x="csX215" y="csY215"/>
                      </a:cxn>
                      <a:cxn ang="0">
                        <a:pos x="csX216" y="csY216"/>
                      </a:cxn>
                      <a:cxn ang="0">
                        <a:pos x="csX217" y="csY217"/>
                      </a:cxn>
                      <a:cxn ang="0">
                        <a:pos x="csX218" y="csY218"/>
                      </a:cxn>
                      <a:cxn ang="0">
                        <a:pos x="csX219" y="csY219"/>
                      </a:cxn>
                      <a:cxn ang="0">
                        <a:pos x="csX220" y="csY220"/>
                      </a:cxn>
                      <a:cxn ang="0">
                        <a:pos x="csX221" y="csY221"/>
                      </a:cxn>
                      <a:cxn ang="0">
                        <a:pos x="csX222" y="csY222"/>
                      </a:cxn>
                      <a:cxn ang="0">
                        <a:pos x="csX223" y="csY223"/>
                      </a:cxn>
                      <a:cxn ang="0">
                        <a:pos x="csX224" y="csY224"/>
                      </a:cxn>
                      <a:cxn ang="0">
                        <a:pos x="csX225" y="csY225"/>
                      </a:cxn>
                      <a:cxn ang="0">
                        <a:pos x="csX226" y="csY226"/>
                      </a:cxn>
                      <a:cxn ang="0">
                        <a:pos x="csX227" y="csY227"/>
                      </a:cxn>
                      <a:cxn ang="0">
                        <a:pos x="csX228" y="csY228"/>
                      </a:cxn>
                      <a:cxn ang="0">
                        <a:pos x="csX229" y="csY229"/>
                      </a:cxn>
                      <a:cxn ang="0">
                        <a:pos x="csX230" y="csY230"/>
                      </a:cxn>
                      <a:cxn ang="0">
                        <a:pos x="csX231" y="csY231"/>
                      </a:cxn>
                      <a:cxn ang="0">
                        <a:pos x="csX232" y="csY232"/>
                      </a:cxn>
                      <a:cxn ang="0">
                        <a:pos x="csX233" y="csY233"/>
                      </a:cxn>
                      <a:cxn ang="0">
                        <a:pos x="csX234" y="csY234"/>
                      </a:cxn>
                      <a:cxn ang="0">
                        <a:pos x="csX235" y="csY235"/>
                      </a:cxn>
                      <a:cxn ang="0">
                        <a:pos x="csX236" y="csY236"/>
                      </a:cxn>
                      <a:cxn ang="0">
                        <a:pos x="csX237" y="csY237"/>
                      </a:cxn>
                      <a:cxn ang="0">
                        <a:pos x="csX238" y="csY238"/>
                      </a:cxn>
                      <a:cxn ang="0">
                        <a:pos x="csX239" y="csY239"/>
                      </a:cxn>
                      <a:cxn ang="0">
                        <a:pos x="csX240" y="csY240"/>
                      </a:cxn>
                      <a:cxn ang="0">
                        <a:pos x="csX241" y="csY241"/>
                      </a:cxn>
                      <a:cxn ang="0">
                        <a:pos x="csX242" y="csY242"/>
                      </a:cxn>
                      <a:cxn ang="0">
                        <a:pos x="csX243" y="csY243"/>
                      </a:cxn>
                      <a:cxn ang="0">
                        <a:pos x="csX244" y="csY244"/>
                      </a:cxn>
                      <a:cxn ang="0">
                        <a:pos x="csX245" y="csY245"/>
                      </a:cxn>
                      <a:cxn ang="0">
                        <a:pos x="csX246" y="csY246"/>
                      </a:cxn>
                      <a:cxn ang="0">
                        <a:pos x="csX247" y="csY247"/>
                      </a:cxn>
                      <a:cxn ang="0">
                        <a:pos x="csX248" y="csY248"/>
                      </a:cxn>
                      <a:cxn ang="0">
                        <a:pos x="csX249" y="csY249"/>
                      </a:cxn>
                      <a:cxn ang="0">
                        <a:pos x="csX250" y="csY250"/>
                      </a:cxn>
                      <a:cxn ang="0">
                        <a:pos x="csX251" y="csY251"/>
                      </a:cxn>
                      <a:cxn ang="0">
                        <a:pos x="csX252" y="csY252"/>
                      </a:cxn>
                      <a:cxn ang="0">
                        <a:pos x="csX253" y="csY253"/>
                      </a:cxn>
                      <a:cxn ang="0">
                        <a:pos x="csX254" y="csY254"/>
                      </a:cxn>
                      <a:cxn ang="0">
                        <a:pos x="csX255" y="csY255"/>
                      </a:cxn>
                      <a:cxn ang="0">
                        <a:pos x="csX256" y="csY256"/>
                      </a:cxn>
                      <a:cxn ang="0">
                        <a:pos x="csX257" y="csY257"/>
                      </a:cxn>
                      <a:cxn ang="0">
                        <a:pos x="csX258" y="csY258"/>
                      </a:cxn>
                      <a:cxn ang="0">
                        <a:pos x="csX259" y="csY259"/>
                      </a:cxn>
                      <a:cxn ang="0">
                        <a:pos x="csX260" y="csY260"/>
                      </a:cxn>
                      <a:cxn ang="0">
                        <a:pos x="csX261" y="csY261"/>
                      </a:cxn>
                      <a:cxn ang="0">
                        <a:pos x="csX262" y="csY262"/>
                      </a:cxn>
                      <a:cxn ang="0">
                        <a:pos x="csX263" y="csY263"/>
                      </a:cxn>
                      <a:cxn ang="0">
                        <a:pos x="csX264" y="csY264"/>
                      </a:cxn>
                      <a:cxn ang="0">
                        <a:pos x="csX265" y="csY265"/>
                      </a:cxn>
                      <a:cxn ang="0">
                        <a:pos x="csX266" y="csY266"/>
                      </a:cxn>
                      <a:cxn ang="0">
                        <a:pos x="csX267" y="csY267"/>
                      </a:cxn>
                      <a:cxn ang="0">
                        <a:pos x="csX268" y="csY268"/>
                      </a:cxn>
                      <a:cxn ang="0">
                        <a:pos x="csX269" y="csY269"/>
                      </a:cxn>
                      <a:cxn ang="0">
                        <a:pos x="csX270" y="csY270"/>
                      </a:cxn>
                      <a:cxn ang="0">
                        <a:pos x="csX271" y="csY271"/>
                      </a:cxn>
                      <a:cxn ang="0">
                        <a:pos x="csX272" y="csY272"/>
                      </a:cxn>
                      <a:cxn ang="0">
                        <a:pos x="csX273" y="csY273"/>
                      </a:cxn>
                      <a:cxn ang="0">
                        <a:pos x="csX274" y="csY274"/>
                      </a:cxn>
                      <a:cxn ang="0">
                        <a:pos x="csX275" y="csY275"/>
                      </a:cxn>
                      <a:cxn ang="0">
                        <a:pos x="csX276" y="csY276"/>
                      </a:cxn>
                      <a:cxn ang="0">
                        <a:pos x="csX277" y="csY277"/>
                      </a:cxn>
                      <a:cxn ang="0">
                        <a:pos x="csX278" y="csY278"/>
                      </a:cxn>
                      <a:cxn ang="0">
                        <a:pos x="csX279" y="csY279"/>
                      </a:cxn>
                      <a:cxn ang="0">
                        <a:pos x="csX280" y="csY280"/>
                      </a:cxn>
                      <a:cxn ang="0">
                        <a:pos x="csX281" y="csY281"/>
                      </a:cxn>
                      <a:cxn ang="0">
                        <a:pos x="csX282" y="csY282"/>
                      </a:cxn>
                      <a:cxn ang="0">
                        <a:pos x="csX283" y="csY283"/>
                      </a:cxn>
                      <a:cxn ang="0">
                        <a:pos x="csX284" y="csY284"/>
                      </a:cxn>
                      <a:cxn ang="0">
                        <a:pos x="csX285" y="csY285"/>
                      </a:cxn>
                      <a:cxn ang="0">
                        <a:pos x="csX286" y="csY286"/>
                      </a:cxn>
                      <a:cxn ang="0">
                        <a:pos x="csX287" y="csY287"/>
                      </a:cxn>
                      <a:cxn ang="0">
                        <a:pos x="csX288" y="csY288"/>
                      </a:cxn>
                      <a:cxn ang="0">
                        <a:pos x="csX289" y="csY289"/>
                      </a:cxn>
                      <a:cxn ang="0">
                        <a:pos x="csX290" y="csY290"/>
                      </a:cxn>
                      <a:cxn ang="0">
                        <a:pos x="csX291" y="csY291"/>
                      </a:cxn>
                      <a:cxn ang="0">
                        <a:pos x="csX292" y="csY292"/>
                      </a:cxn>
                      <a:cxn ang="0">
                        <a:pos x="csX293" y="csY293"/>
                      </a:cxn>
                      <a:cxn ang="0">
                        <a:pos x="csX294" y="csY294"/>
                      </a:cxn>
                      <a:cxn ang="0">
                        <a:pos x="csX295" y="csY295"/>
                      </a:cxn>
                      <a:cxn ang="0">
                        <a:pos x="csX296" y="csY296"/>
                      </a:cxn>
                      <a:cxn ang="0">
                        <a:pos x="csX297" y="csY297"/>
                      </a:cxn>
                      <a:cxn ang="0">
                        <a:pos x="csX298" y="csY298"/>
                      </a:cxn>
                      <a:cxn ang="0">
                        <a:pos x="csX299" y="csY299"/>
                      </a:cxn>
                      <a:cxn ang="0">
                        <a:pos x="csX300" y="csY300"/>
                      </a:cxn>
                      <a:cxn ang="0">
                        <a:pos x="csX301" y="csY301"/>
                      </a:cxn>
                      <a:cxn ang="0">
                        <a:pos x="csX302" y="csY302"/>
                      </a:cxn>
                      <a:cxn ang="0">
                        <a:pos x="csX303" y="csY303"/>
                      </a:cxn>
                      <a:cxn ang="0">
                        <a:pos x="csX304" y="csY304"/>
                      </a:cxn>
                      <a:cxn ang="0">
                        <a:pos x="csX305" y="csY305"/>
                      </a:cxn>
                      <a:cxn ang="0">
                        <a:pos x="csX306" y="csY306"/>
                      </a:cxn>
                      <a:cxn ang="0">
                        <a:pos x="csX307" y="csY307"/>
                      </a:cxn>
                      <a:cxn ang="0">
                        <a:pos x="csX308" y="csY308"/>
                      </a:cxn>
                      <a:cxn ang="0">
                        <a:pos x="csX309" y="csY309"/>
                      </a:cxn>
                      <a:cxn ang="0">
                        <a:pos x="csX310" y="csY310"/>
                      </a:cxn>
                      <a:cxn ang="0">
                        <a:pos x="csX311" y="csY311"/>
                      </a:cxn>
                      <a:cxn ang="0">
                        <a:pos x="csX312" y="csY312"/>
                      </a:cxn>
                      <a:cxn ang="0">
                        <a:pos x="csX313" y="csY313"/>
                      </a:cxn>
                      <a:cxn ang="0">
                        <a:pos x="csX314" y="csY314"/>
                      </a:cxn>
                      <a:cxn ang="0">
                        <a:pos x="csX315" y="csY315"/>
                      </a:cxn>
                      <a:cxn ang="0">
                        <a:pos x="csX316" y="csY316"/>
                      </a:cxn>
                      <a:cxn ang="0">
                        <a:pos x="csX317" y="csY317"/>
                      </a:cxn>
                      <a:cxn ang="0">
                        <a:pos x="csX318" y="csY318"/>
                      </a:cxn>
                      <a:cxn ang="0">
                        <a:pos x="csX319" y="csY319"/>
                      </a:cxn>
                      <a:cxn ang="0">
                        <a:pos x="csX320" y="csY320"/>
                      </a:cxn>
                      <a:cxn ang="0">
                        <a:pos x="csX321" y="csY321"/>
                      </a:cxn>
                      <a:cxn ang="0">
                        <a:pos x="csX322" y="csY322"/>
                      </a:cxn>
                      <a:cxn ang="0">
                        <a:pos x="csX323" y="csY323"/>
                      </a:cxn>
                      <a:cxn ang="0">
                        <a:pos x="csX324" y="csY324"/>
                      </a:cxn>
                      <a:cxn ang="0">
                        <a:pos x="csX325" y="csY325"/>
                      </a:cxn>
                      <a:cxn ang="0">
                        <a:pos x="csX326" y="csY326"/>
                      </a:cxn>
                      <a:cxn ang="0">
                        <a:pos x="csX327" y="csY327"/>
                      </a:cxn>
                      <a:cxn ang="0">
                        <a:pos x="csX328" y="csY328"/>
                      </a:cxn>
                      <a:cxn ang="0">
                        <a:pos x="csX329" y="csY329"/>
                      </a:cxn>
                      <a:cxn ang="0">
                        <a:pos x="csX330" y="csY330"/>
                      </a:cxn>
                      <a:cxn ang="0">
                        <a:pos x="csX331" y="csY331"/>
                      </a:cxn>
                      <a:cxn ang="0">
                        <a:pos x="csX332" y="csY332"/>
                      </a:cxn>
                      <a:cxn ang="0">
                        <a:pos x="csX333" y="csY333"/>
                      </a:cxn>
                      <a:cxn ang="0">
                        <a:pos x="csX334" y="csY334"/>
                      </a:cxn>
                      <a:cxn ang="0">
                        <a:pos x="csX335" y="csY335"/>
                      </a:cxn>
                      <a:cxn ang="0">
                        <a:pos x="csX336" y="csY336"/>
                      </a:cxn>
                      <a:cxn ang="0">
                        <a:pos x="csX337" y="csY337"/>
                      </a:cxn>
                      <a:cxn ang="0">
                        <a:pos x="csX338" y="csY338"/>
                      </a:cxn>
                      <a:cxn ang="0">
                        <a:pos x="csX339" y="csY339"/>
                      </a:cxn>
                    </a:cxnLst>
                    <a:rect l="l" t="t" r="r" b="b"/>
                    <a:pathLst>
                      <a:path w="719345" h="233651" extrusionOk="0">
                        <a:moveTo>
                          <a:pt x="432391" y="233553"/>
                        </a:moveTo>
                        <a:cubicBezTo>
                          <a:pt x="431439" y="233553"/>
                          <a:pt x="430581" y="233458"/>
                          <a:pt x="429629" y="233363"/>
                        </a:cubicBezTo>
                        <a:lnTo>
                          <a:pt x="427343" y="232981"/>
                        </a:lnTo>
                        <a:cubicBezTo>
                          <a:pt x="424962" y="232600"/>
                          <a:pt x="422771" y="231839"/>
                          <a:pt x="420675" y="230696"/>
                        </a:cubicBezTo>
                        <a:lnTo>
                          <a:pt x="418389" y="229362"/>
                        </a:lnTo>
                        <a:cubicBezTo>
                          <a:pt x="416961" y="228505"/>
                          <a:pt x="415627" y="227552"/>
                          <a:pt x="414389" y="226314"/>
                        </a:cubicBezTo>
                        <a:lnTo>
                          <a:pt x="412103" y="224028"/>
                        </a:lnTo>
                        <a:cubicBezTo>
                          <a:pt x="411341" y="223266"/>
                          <a:pt x="410579" y="222409"/>
                          <a:pt x="410007" y="221552"/>
                        </a:cubicBezTo>
                        <a:lnTo>
                          <a:pt x="407721" y="218313"/>
                        </a:lnTo>
                        <a:cubicBezTo>
                          <a:pt x="407340" y="217742"/>
                          <a:pt x="406959" y="217075"/>
                          <a:pt x="406578" y="216503"/>
                        </a:cubicBezTo>
                        <a:lnTo>
                          <a:pt x="404292" y="212312"/>
                        </a:lnTo>
                        <a:cubicBezTo>
                          <a:pt x="404006" y="211836"/>
                          <a:pt x="403816" y="211455"/>
                          <a:pt x="403626" y="210979"/>
                        </a:cubicBezTo>
                        <a:lnTo>
                          <a:pt x="401339" y="205931"/>
                        </a:lnTo>
                        <a:cubicBezTo>
                          <a:pt x="401149" y="205645"/>
                          <a:pt x="401054" y="205264"/>
                          <a:pt x="400959" y="204978"/>
                        </a:cubicBezTo>
                        <a:lnTo>
                          <a:pt x="396101" y="191643"/>
                        </a:lnTo>
                        <a:lnTo>
                          <a:pt x="388767" y="166021"/>
                        </a:lnTo>
                        <a:lnTo>
                          <a:pt x="384099" y="146876"/>
                        </a:lnTo>
                        <a:lnTo>
                          <a:pt x="362382" y="56864"/>
                        </a:lnTo>
                        <a:lnTo>
                          <a:pt x="358953" y="69056"/>
                        </a:lnTo>
                        <a:lnTo>
                          <a:pt x="354477" y="86963"/>
                        </a:lnTo>
                        <a:lnTo>
                          <a:pt x="338475" y="156401"/>
                        </a:lnTo>
                        <a:lnTo>
                          <a:pt x="328950" y="191167"/>
                        </a:lnTo>
                        <a:lnTo>
                          <a:pt x="323901" y="205073"/>
                        </a:lnTo>
                        <a:cubicBezTo>
                          <a:pt x="323806" y="205359"/>
                          <a:pt x="323615" y="205740"/>
                          <a:pt x="323520" y="206026"/>
                        </a:cubicBezTo>
                        <a:lnTo>
                          <a:pt x="321234" y="211074"/>
                        </a:lnTo>
                        <a:cubicBezTo>
                          <a:pt x="321044" y="211550"/>
                          <a:pt x="320758" y="212027"/>
                          <a:pt x="320568" y="212408"/>
                        </a:cubicBezTo>
                        <a:lnTo>
                          <a:pt x="318281" y="216599"/>
                        </a:lnTo>
                        <a:cubicBezTo>
                          <a:pt x="317901" y="217265"/>
                          <a:pt x="317520" y="217837"/>
                          <a:pt x="317139" y="218408"/>
                        </a:cubicBezTo>
                        <a:lnTo>
                          <a:pt x="314853" y="221647"/>
                        </a:lnTo>
                        <a:cubicBezTo>
                          <a:pt x="314186" y="222504"/>
                          <a:pt x="313519" y="223361"/>
                          <a:pt x="312757" y="224123"/>
                        </a:cubicBezTo>
                        <a:lnTo>
                          <a:pt x="310471" y="226409"/>
                        </a:lnTo>
                        <a:cubicBezTo>
                          <a:pt x="309233" y="227552"/>
                          <a:pt x="307899" y="228600"/>
                          <a:pt x="306471" y="229457"/>
                        </a:cubicBezTo>
                        <a:lnTo>
                          <a:pt x="304185" y="230791"/>
                        </a:lnTo>
                        <a:cubicBezTo>
                          <a:pt x="302089" y="231934"/>
                          <a:pt x="299898" y="232696"/>
                          <a:pt x="297517" y="233077"/>
                        </a:cubicBezTo>
                        <a:lnTo>
                          <a:pt x="295231" y="233458"/>
                        </a:lnTo>
                        <a:cubicBezTo>
                          <a:pt x="292659" y="233839"/>
                          <a:pt x="289992" y="233648"/>
                          <a:pt x="287516" y="232981"/>
                        </a:cubicBezTo>
                        <a:lnTo>
                          <a:pt x="285230" y="232315"/>
                        </a:lnTo>
                        <a:cubicBezTo>
                          <a:pt x="283230" y="231743"/>
                          <a:pt x="281229" y="230886"/>
                          <a:pt x="279515" y="229743"/>
                        </a:cubicBezTo>
                        <a:lnTo>
                          <a:pt x="277229" y="228219"/>
                        </a:lnTo>
                        <a:cubicBezTo>
                          <a:pt x="276086" y="227457"/>
                          <a:pt x="274943" y="226504"/>
                          <a:pt x="273990" y="225457"/>
                        </a:cubicBezTo>
                        <a:lnTo>
                          <a:pt x="271704" y="222980"/>
                        </a:lnTo>
                        <a:cubicBezTo>
                          <a:pt x="271038" y="222314"/>
                          <a:pt x="270466" y="221647"/>
                          <a:pt x="269990" y="220885"/>
                        </a:cubicBezTo>
                        <a:lnTo>
                          <a:pt x="267704" y="217551"/>
                        </a:lnTo>
                        <a:cubicBezTo>
                          <a:pt x="267323" y="217075"/>
                          <a:pt x="267037" y="216503"/>
                          <a:pt x="266751" y="215932"/>
                        </a:cubicBezTo>
                        <a:lnTo>
                          <a:pt x="264465" y="211836"/>
                        </a:lnTo>
                        <a:cubicBezTo>
                          <a:pt x="264275" y="211455"/>
                          <a:pt x="264084" y="211074"/>
                          <a:pt x="263894" y="210693"/>
                        </a:cubicBezTo>
                        <a:lnTo>
                          <a:pt x="258941" y="199454"/>
                        </a:lnTo>
                        <a:lnTo>
                          <a:pt x="256369" y="192691"/>
                        </a:lnTo>
                        <a:lnTo>
                          <a:pt x="251511" y="178308"/>
                        </a:lnTo>
                        <a:lnTo>
                          <a:pt x="232938" y="116015"/>
                        </a:lnTo>
                        <a:lnTo>
                          <a:pt x="222460" y="87821"/>
                        </a:lnTo>
                        <a:lnTo>
                          <a:pt x="219888" y="92393"/>
                        </a:lnTo>
                        <a:lnTo>
                          <a:pt x="199314" y="134303"/>
                        </a:lnTo>
                        <a:lnTo>
                          <a:pt x="188837" y="151733"/>
                        </a:lnTo>
                        <a:cubicBezTo>
                          <a:pt x="188646" y="152019"/>
                          <a:pt x="188456" y="152305"/>
                          <a:pt x="188265" y="152495"/>
                        </a:cubicBezTo>
                        <a:lnTo>
                          <a:pt x="185979" y="155543"/>
                        </a:lnTo>
                        <a:cubicBezTo>
                          <a:pt x="185789" y="155829"/>
                          <a:pt x="185503" y="156115"/>
                          <a:pt x="185217" y="156401"/>
                        </a:cubicBezTo>
                        <a:lnTo>
                          <a:pt x="182931" y="159068"/>
                        </a:lnTo>
                        <a:cubicBezTo>
                          <a:pt x="182646" y="159449"/>
                          <a:pt x="182265" y="159734"/>
                          <a:pt x="181979" y="160115"/>
                        </a:cubicBezTo>
                        <a:lnTo>
                          <a:pt x="179693" y="162401"/>
                        </a:lnTo>
                        <a:cubicBezTo>
                          <a:pt x="179312" y="162782"/>
                          <a:pt x="178836" y="163259"/>
                          <a:pt x="178359" y="163640"/>
                        </a:cubicBezTo>
                        <a:lnTo>
                          <a:pt x="176073" y="165545"/>
                        </a:lnTo>
                        <a:cubicBezTo>
                          <a:pt x="175597" y="165925"/>
                          <a:pt x="175026" y="166402"/>
                          <a:pt x="174454" y="166783"/>
                        </a:cubicBezTo>
                        <a:lnTo>
                          <a:pt x="172168" y="168307"/>
                        </a:lnTo>
                        <a:cubicBezTo>
                          <a:pt x="171501" y="168783"/>
                          <a:pt x="170739" y="169164"/>
                          <a:pt x="170073" y="169545"/>
                        </a:cubicBezTo>
                        <a:lnTo>
                          <a:pt x="167787" y="170688"/>
                        </a:lnTo>
                        <a:cubicBezTo>
                          <a:pt x="167025" y="171069"/>
                          <a:pt x="166167" y="171450"/>
                          <a:pt x="165310" y="171736"/>
                        </a:cubicBezTo>
                        <a:lnTo>
                          <a:pt x="163024" y="172498"/>
                        </a:lnTo>
                        <a:cubicBezTo>
                          <a:pt x="162072" y="172784"/>
                          <a:pt x="161119" y="173069"/>
                          <a:pt x="160262" y="173165"/>
                        </a:cubicBezTo>
                        <a:lnTo>
                          <a:pt x="157976" y="173546"/>
                        </a:lnTo>
                        <a:cubicBezTo>
                          <a:pt x="157023" y="173736"/>
                          <a:pt x="155976" y="173831"/>
                          <a:pt x="155023" y="173831"/>
                        </a:cubicBezTo>
                        <a:lnTo>
                          <a:pt x="152737" y="173831"/>
                        </a:lnTo>
                        <a:cubicBezTo>
                          <a:pt x="151785" y="173831"/>
                          <a:pt x="150927" y="173831"/>
                          <a:pt x="149975" y="173641"/>
                        </a:cubicBezTo>
                        <a:lnTo>
                          <a:pt x="147689" y="173355"/>
                        </a:lnTo>
                        <a:cubicBezTo>
                          <a:pt x="146832" y="173260"/>
                          <a:pt x="145974" y="173069"/>
                          <a:pt x="145117" y="172879"/>
                        </a:cubicBezTo>
                        <a:lnTo>
                          <a:pt x="142831" y="172212"/>
                        </a:lnTo>
                        <a:cubicBezTo>
                          <a:pt x="142069" y="172022"/>
                          <a:pt x="141402" y="171736"/>
                          <a:pt x="140736" y="171450"/>
                        </a:cubicBezTo>
                        <a:lnTo>
                          <a:pt x="138450" y="170498"/>
                        </a:lnTo>
                        <a:cubicBezTo>
                          <a:pt x="137878" y="170307"/>
                          <a:pt x="137402" y="170021"/>
                          <a:pt x="136830" y="169736"/>
                        </a:cubicBezTo>
                        <a:lnTo>
                          <a:pt x="134544" y="168497"/>
                        </a:lnTo>
                        <a:cubicBezTo>
                          <a:pt x="134068" y="168212"/>
                          <a:pt x="133592" y="168021"/>
                          <a:pt x="133211" y="167735"/>
                        </a:cubicBezTo>
                        <a:lnTo>
                          <a:pt x="130925" y="166306"/>
                        </a:lnTo>
                        <a:cubicBezTo>
                          <a:pt x="130544" y="166116"/>
                          <a:pt x="130258" y="165830"/>
                          <a:pt x="129877" y="165545"/>
                        </a:cubicBezTo>
                        <a:lnTo>
                          <a:pt x="124543" y="161449"/>
                        </a:lnTo>
                        <a:cubicBezTo>
                          <a:pt x="124257" y="161258"/>
                          <a:pt x="123972" y="160973"/>
                          <a:pt x="123781" y="160782"/>
                        </a:cubicBezTo>
                        <a:lnTo>
                          <a:pt x="119209" y="156686"/>
                        </a:lnTo>
                        <a:cubicBezTo>
                          <a:pt x="118923" y="156496"/>
                          <a:pt x="118733" y="156210"/>
                          <a:pt x="118447" y="156020"/>
                        </a:cubicBezTo>
                        <a:lnTo>
                          <a:pt x="99111" y="137351"/>
                        </a:lnTo>
                        <a:lnTo>
                          <a:pt x="86824" y="130397"/>
                        </a:lnTo>
                        <a:lnTo>
                          <a:pt x="83681" y="130112"/>
                        </a:lnTo>
                        <a:lnTo>
                          <a:pt x="78823" y="130683"/>
                        </a:lnTo>
                        <a:lnTo>
                          <a:pt x="71013" y="132874"/>
                        </a:lnTo>
                        <a:lnTo>
                          <a:pt x="42914" y="142494"/>
                        </a:lnTo>
                        <a:lnTo>
                          <a:pt x="37104" y="143542"/>
                        </a:lnTo>
                        <a:cubicBezTo>
                          <a:pt x="36818" y="143637"/>
                          <a:pt x="36437" y="143637"/>
                          <a:pt x="36151" y="143732"/>
                        </a:cubicBezTo>
                        <a:lnTo>
                          <a:pt x="31579" y="144590"/>
                        </a:lnTo>
                        <a:cubicBezTo>
                          <a:pt x="31293" y="144685"/>
                          <a:pt x="30912" y="144685"/>
                          <a:pt x="30627" y="144780"/>
                        </a:cubicBezTo>
                        <a:lnTo>
                          <a:pt x="20530" y="145828"/>
                        </a:lnTo>
                        <a:cubicBezTo>
                          <a:pt x="10053" y="146590"/>
                          <a:pt x="909" y="138779"/>
                          <a:pt x="51" y="128302"/>
                        </a:cubicBezTo>
                        <a:cubicBezTo>
                          <a:pt x="-711" y="117824"/>
                          <a:pt x="7100" y="108680"/>
                          <a:pt x="17577" y="107823"/>
                        </a:cubicBezTo>
                        <a:lnTo>
                          <a:pt x="29007" y="106394"/>
                        </a:lnTo>
                        <a:lnTo>
                          <a:pt x="40818" y="103061"/>
                        </a:lnTo>
                        <a:lnTo>
                          <a:pt x="63964" y="94964"/>
                        </a:lnTo>
                        <a:cubicBezTo>
                          <a:pt x="64345" y="94869"/>
                          <a:pt x="64631" y="94774"/>
                          <a:pt x="65012" y="94679"/>
                        </a:cubicBezTo>
                        <a:lnTo>
                          <a:pt x="69584" y="93536"/>
                        </a:lnTo>
                        <a:cubicBezTo>
                          <a:pt x="69965" y="93440"/>
                          <a:pt x="70346" y="93345"/>
                          <a:pt x="70632" y="93250"/>
                        </a:cubicBezTo>
                        <a:lnTo>
                          <a:pt x="76156" y="92297"/>
                        </a:lnTo>
                        <a:cubicBezTo>
                          <a:pt x="76537" y="92297"/>
                          <a:pt x="76823" y="92202"/>
                          <a:pt x="77204" y="92202"/>
                        </a:cubicBezTo>
                        <a:lnTo>
                          <a:pt x="79490" y="92012"/>
                        </a:lnTo>
                        <a:cubicBezTo>
                          <a:pt x="79871" y="92012"/>
                          <a:pt x="80157" y="92012"/>
                          <a:pt x="80442" y="91916"/>
                        </a:cubicBezTo>
                        <a:lnTo>
                          <a:pt x="82728" y="91821"/>
                        </a:lnTo>
                        <a:cubicBezTo>
                          <a:pt x="83109" y="91821"/>
                          <a:pt x="83586" y="91821"/>
                          <a:pt x="83967" y="91821"/>
                        </a:cubicBezTo>
                        <a:lnTo>
                          <a:pt x="86253" y="91916"/>
                        </a:lnTo>
                        <a:cubicBezTo>
                          <a:pt x="86634" y="91916"/>
                          <a:pt x="87110" y="91916"/>
                          <a:pt x="87491" y="92012"/>
                        </a:cubicBezTo>
                        <a:lnTo>
                          <a:pt x="89777" y="92202"/>
                        </a:lnTo>
                        <a:cubicBezTo>
                          <a:pt x="90158" y="92202"/>
                          <a:pt x="90634" y="92297"/>
                          <a:pt x="91015" y="92393"/>
                        </a:cubicBezTo>
                        <a:lnTo>
                          <a:pt x="93301" y="92774"/>
                        </a:lnTo>
                        <a:cubicBezTo>
                          <a:pt x="93777" y="92869"/>
                          <a:pt x="94158" y="92964"/>
                          <a:pt x="94635" y="93059"/>
                        </a:cubicBezTo>
                        <a:lnTo>
                          <a:pt x="96921" y="93631"/>
                        </a:lnTo>
                        <a:cubicBezTo>
                          <a:pt x="97397" y="93726"/>
                          <a:pt x="97778" y="93821"/>
                          <a:pt x="98254" y="94012"/>
                        </a:cubicBezTo>
                        <a:lnTo>
                          <a:pt x="100540" y="94774"/>
                        </a:lnTo>
                        <a:cubicBezTo>
                          <a:pt x="100921" y="94869"/>
                          <a:pt x="101302" y="95060"/>
                          <a:pt x="101683" y="95155"/>
                        </a:cubicBezTo>
                        <a:lnTo>
                          <a:pt x="103969" y="96012"/>
                        </a:lnTo>
                        <a:cubicBezTo>
                          <a:pt x="104350" y="96203"/>
                          <a:pt x="104731" y="96298"/>
                          <a:pt x="105207" y="96488"/>
                        </a:cubicBezTo>
                        <a:lnTo>
                          <a:pt x="107493" y="97536"/>
                        </a:lnTo>
                        <a:cubicBezTo>
                          <a:pt x="107779" y="97727"/>
                          <a:pt x="108160" y="97822"/>
                          <a:pt x="108446" y="98012"/>
                        </a:cubicBezTo>
                        <a:lnTo>
                          <a:pt x="110732" y="99251"/>
                        </a:lnTo>
                        <a:cubicBezTo>
                          <a:pt x="111018" y="99441"/>
                          <a:pt x="111399" y="99632"/>
                          <a:pt x="111684" y="99822"/>
                        </a:cubicBezTo>
                        <a:lnTo>
                          <a:pt x="117018" y="103251"/>
                        </a:lnTo>
                        <a:cubicBezTo>
                          <a:pt x="117304" y="103442"/>
                          <a:pt x="117685" y="103727"/>
                          <a:pt x="117971" y="103918"/>
                        </a:cubicBezTo>
                        <a:lnTo>
                          <a:pt x="122543" y="107442"/>
                        </a:lnTo>
                        <a:cubicBezTo>
                          <a:pt x="122829" y="107728"/>
                          <a:pt x="123210" y="107918"/>
                          <a:pt x="123495" y="108204"/>
                        </a:cubicBezTo>
                        <a:lnTo>
                          <a:pt x="133211" y="117253"/>
                        </a:lnTo>
                        <a:lnTo>
                          <a:pt x="152642" y="135065"/>
                        </a:lnTo>
                        <a:lnTo>
                          <a:pt x="155690" y="131826"/>
                        </a:lnTo>
                        <a:lnTo>
                          <a:pt x="161214" y="123635"/>
                        </a:lnTo>
                        <a:lnTo>
                          <a:pt x="169596" y="107823"/>
                        </a:lnTo>
                        <a:lnTo>
                          <a:pt x="185503" y="75057"/>
                        </a:lnTo>
                        <a:cubicBezTo>
                          <a:pt x="185694" y="74771"/>
                          <a:pt x="185789" y="74486"/>
                          <a:pt x="185979" y="74200"/>
                        </a:cubicBezTo>
                        <a:lnTo>
                          <a:pt x="193695" y="61436"/>
                        </a:lnTo>
                        <a:cubicBezTo>
                          <a:pt x="193885" y="61151"/>
                          <a:pt x="194171" y="60770"/>
                          <a:pt x="194361" y="60484"/>
                        </a:cubicBezTo>
                        <a:lnTo>
                          <a:pt x="196647" y="57436"/>
                        </a:lnTo>
                        <a:cubicBezTo>
                          <a:pt x="196933" y="57055"/>
                          <a:pt x="197314" y="56579"/>
                          <a:pt x="197695" y="56198"/>
                        </a:cubicBezTo>
                        <a:lnTo>
                          <a:pt x="199981" y="53626"/>
                        </a:lnTo>
                        <a:cubicBezTo>
                          <a:pt x="200457" y="53054"/>
                          <a:pt x="201029" y="52578"/>
                          <a:pt x="201600" y="52102"/>
                        </a:cubicBezTo>
                        <a:lnTo>
                          <a:pt x="203886" y="50102"/>
                        </a:lnTo>
                        <a:cubicBezTo>
                          <a:pt x="204648" y="49435"/>
                          <a:pt x="205506" y="48863"/>
                          <a:pt x="206268" y="48292"/>
                        </a:cubicBezTo>
                        <a:lnTo>
                          <a:pt x="208554" y="46863"/>
                        </a:lnTo>
                        <a:cubicBezTo>
                          <a:pt x="209697" y="46196"/>
                          <a:pt x="210935" y="45530"/>
                          <a:pt x="212173" y="45149"/>
                        </a:cubicBezTo>
                        <a:lnTo>
                          <a:pt x="214459" y="44291"/>
                        </a:lnTo>
                        <a:cubicBezTo>
                          <a:pt x="216078" y="43720"/>
                          <a:pt x="217698" y="43339"/>
                          <a:pt x="219412" y="43244"/>
                        </a:cubicBezTo>
                        <a:lnTo>
                          <a:pt x="221698" y="43053"/>
                        </a:lnTo>
                        <a:cubicBezTo>
                          <a:pt x="223508" y="42863"/>
                          <a:pt x="225318" y="43053"/>
                          <a:pt x="227032" y="43339"/>
                        </a:cubicBezTo>
                        <a:lnTo>
                          <a:pt x="229318" y="43815"/>
                        </a:lnTo>
                        <a:cubicBezTo>
                          <a:pt x="230937" y="44101"/>
                          <a:pt x="232557" y="44672"/>
                          <a:pt x="233985" y="45434"/>
                        </a:cubicBezTo>
                        <a:lnTo>
                          <a:pt x="236271" y="46577"/>
                        </a:lnTo>
                        <a:cubicBezTo>
                          <a:pt x="237510" y="47149"/>
                          <a:pt x="238653" y="47911"/>
                          <a:pt x="239700" y="48768"/>
                        </a:cubicBezTo>
                        <a:lnTo>
                          <a:pt x="241986" y="50578"/>
                        </a:lnTo>
                        <a:cubicBezTo>
                          <a:pt x="242748" y="51245"/>
                          <a:pt x="243510" y="51911"/>
                          <a:pt x="244177" y="52578"/>
                        </a:cubicBezTo>
                        <a:lnTo>
                          <a:pt x="246463" y="55055"/>
                        </a:lnTo>
                        <a:cubicBezTo>
                          <a:pt x="246939" y="55626"/>
                          <a:pt x="247416" y="56198"/>
                          <a:pt x="247892" y="56769"/>
                        </a:cubicBezTo>
                        <a:lnTo>
                          <a:pt x="250178" y="60008"/>
                        </a:lnTo>
                        <a:cubicBezTo>
                          <a:pt x="250464" y="60484"/>
                          <a:pt x="250749" y="60865"/>
                          <a:pt x="251035" y="61341"/>
                        </a:cubicBezTo>
                        <a:lnTo>
                          <a:pt x="253321" y="65246"/>
                        </a:lnTo>
                        <a:cubicBezTo>
                          <a:pt x="253512" y="65627"/>
                          <a:pt x="253702" y="66008"/>
                          <a:pt x="253893" y="66294"/>
                        </a:cubicBezTo>
                        <a:lnTo>
                          <a:pt x="258846" y="76772"/>
                        </a:lnTo>
                        <a:lnTo>
                          <a:pt x="263894" y="89821"/>
                        </a:lnTo>
                        <a:lnTo>
                          <a:pt x="273419" y="119729"/>
                        </a:lnTo>
                        <a:lnTo>
                          <a:pt x="287230" y="166688"/>
                        </a:lnTo>
                        <a:lnTo>
                          <a:pt x="291897" y="180404"/>
                        </a:lnTo>
                        <a:lnTo>
                          <a:pt x="296564" y="164592"/>
                        </a:lnTo>
                        <a:lnTo>
                          <a:pt x="305518" y="127921"/>
                        </a:lnTo>
                        <a:lnTo>
                          <a:pt x="324092" y="50483"/>
                        </a:lnTo>
                        <a:lnTo>
                          <a:pt x="328950" y="34957"/>
                        </a:lnTo>
                        <a:lnTo>
                          <a:pt x="331521" y="28099"/>
                        </a:lnTo>
                        <a:cubicBezTo>
                          <a:pt x="331617" y="27813"/>
                          <a:pt x="331807" y="27432"/>
                          <a:pt x="331902" y="27146"/>
                        </a:cubicBezTo>
                        <a:lnTo>
                          <a:pt x="334188" y="22003"/>
                        </a:lnTo>
                        <a:cubicBezTo>
                          <a:pt x="334379" y="21527"/>
                          <a:pt x="334664" y="21050"/>
                          <a:pt x="334855" y="20574"/>
                        </a:cubicBezTo>
                        <a:lnTo>
                          <a:pt x="337141" y="16383"/>
                        </a:lnTo>
                        <a:cubicBezTo>
                          <a:pt x="337522" y="15716"/>
                          <a:pt x="337903" y="15050"/>
                          <a:pt x="338379" y="14383"/>
                        </a:cubicBezTo>
                        <a:lnTo>
                          <a:pt x="340665" y="11144"/>
                        </a:lnTo>
                        <a:cubicBezTo>
                          <a:pt x="341427" y="10097"/>
                          <a:pt x="342189" y="9239"/>
                          <a:pt x="343142" y="8382"/>
                        </a:cubicBezTo>
                        <a:lnTo>
                          <a:pt x="345428" y="6191"/>
                        </a:lnTo>
                        <a:cubicBezTo>
                          <a:pt x="346856" y="4858"/>
                          <a:pt x="348476" y="3715"/>
                          <a:pt x="350286" y="2858"/>
                        </a:cubicBezTo>
                        <a:lnTo>
                          <a:pt x="352572" y="1810"/>
                        </a:lnTo>
                        <a:cubicBezTo>
                          <a:pt x="355143" y="572"/>
                          <a:pt x="357906" y="0"/>
                          <a:pt x="360763" y="0"/>
                        </a:cubicBezTo>
                        <a:lnTo>
                          <a:pt x="363049" y="0"/>
                        </a:lnTo>
                        <a:cubicBezTo>
                          <a:pt x="365906" y="0"/>
                          <a:pt x="368669" y="667"/>
                          <a:pt x="371240" y="1810"/>
                        </a:cubicBezTo>
                        <a:lnTo>
                          <a:pt x="373527" y="2858"/>
                        </a:lnTo>
                        <a:cubicBezTo>
                          <a:pt x="375336" y="3715"/>
                          <a:pt x="376956" y="4858"/>
                          <a:pt x="378384" y="6191"/>
                        </a:cubicBezTo>
                        <a:lnTo>
                          <a:pt x="380670" y="8382"/>
                        </a:lnTo>
                        <a:cubicBezTo>
                          <a:pt x="381528" y="9239"/>
                          <a:pt x="382385" y="10192"/>
                          <a:pt x="383147" y="11144"/>
                        </a:cubicBezTo>
                        <a:lnTo>
                          <a:pt x="385433" y="14383"/>
                        </a:lnTo>
                        <a:cubicBezTo>
                          <a:pt x="385909" y="15050"/>
                          <a:pt x="386290" y="15716"/>
                          <a:pt x="386671" y="16383"/>
                        </a:cubicBezTo>
                        <a:lnTo>
                          <a:pt x="388957" y="20574"/>
                        </a:lnTo>
                        <a:cubicBezTo>
                          <a:pt x="389243" y="21050"/>
                          <a:pt x="389433" y="21527"/>
                          <a:pt x="389624" y="22003"/>
                        </a:cubicBezTo>
                        <a:lnTo>
                          <a:pt x="391910" y="27146"/>
                        </a:lnTo>
                        <a:cubicBezTo>
                          <a:pt x="392100" y="27432"/>
                          <a:pt x="392196" y="27813"/>
                          <a:pt x="392291" y="28099"/>
                        </a:cubicBezTo>
                        <a:lnTo>
                          <a:pt x="397148" y="41815"/>
                        </a:lnTo>
                        <a:lnTo>
                          <a:pt x="402006" y="58769"/>
                        </a:lnTo>
                        <a:lnTo>
                          <a:pt x="411341" y="97536"/>
                        </a:lnTo>
                        <a:lnTo>
                          <a:pt x="429534" y="172688"/>
                        </a:lnTo>
                        <a:lnTo>
                          <a:pt x="431915" y="180404"/>
                        </a:lnTo>
                        <a:lnTo>
                          <a:pt x="434487" y="172974"/>
                        </a:lnTo>
                        <a:lnTo>
                          <a:pt x="438963" y="158877"/>
                        </a:lnTo>
                        <a:lnTo>
                          <a:pt x="459823" y="90297"/>
                        </a:lnTo>
                        <a:lnTo>
                          <a:pt x="467348" y="71723"/>
                        </a:lnTo>
                        <a:lnTo>
                          <a:pt x="470015" y="66389"/>
                        </a:lnTo>
                        <a:cubicBezTo>
                          <a:pt x="470205" y="66008"/>
                          <a:pt x="470396" y="65627"/>
                          <a:pt x="470586" y="65342"/>
                        </a:cubicBezTo>
                        <a:lnTo>
                          <a:pt x="472872" y="61436"/>
                        </a:lnTo>
                        <a:cubicBezTo>
                          <a:pt x="473158" y="60960"/>
                          <a:pt x="473444" y="60484"/>
                          <a:pt x="473730" y="60103"/>
                        </a:cubicBezTo>
                        <a:lnTo>
                          <a:pt x="476015" y="56864"/>
                        </a:lnTo>
                        <a:cubicBezTo>
                          <a:pt x="476492" y="56293"/>
                          <a:pt x="476968" y="55626"/>
                          <a:pt x="477444" y="55150"/>
                        </a:cubicBezTo>
                        <a:lnTo>
                          <a:pt x="479730" y="52673"/>
                        </a:lnTo>
                        <a:cubicBezTo>
                          <a:pt x="480397" y="51911"/>
                          <a:pt x="481159" y="51245"/>
                          <a:pt x="481921" y="50673"/>
                        </a:cubicBezTo>
                        <a:lnTo>
                          <a:pt x="484207" y="48863"/>
                        </a:lnTo>
                        <a:cubicBezTo>
                          <a:pt x="485255" y="48006"/>
                          <a:pt x="486398" y="47244"/>
                          <a:pt x="487636" y="46673"/>
                        </a:cubicBezTo>
                        <a:lnTo>
                          <a:pt x="489922" y="45530"/>
                        </a:lnTo>
                        <a:cubicBezTo>
                          <a:pt x="491446" y="44768"/>
                          <a:pt x="492970" y="44196"/>
                          <a:pt x="494589" y="43910"/>
                        </a:cubicBezTo>
                        <a:lnTo>
                          <a:pt x="496875" y="43434"/>
                        </a:lnTo>
                        <a:cubicBezTo>
                          <a:pt x="498590" y="43053"/>
                          <a:pt x="500400" y="42958"/>
                          <a:pt x="502209" y="43148"/>
                        </a:cubicBezTo>
                        <a:lnTo>
                          <a:pt x="504495" y="43339"/>
                        </a:lnTo>
                        <a:cubicBezTo>
                          <a:pt x="506210" y="43434"/>
                          <a:pt x="507829" y="43815"/>
                          <a:pt x="509448" y="44387"/>
                        </a:cubicBezTo>
                        <a:lnTo>
                          <a:pt x="511734" y="45244"/>
                        </a:lnTo>
                        <a:cubicBezTo>
                          <a:pt x="512973" y="45720"/>
                          <a:pt x="514211" y="46292"/>
                          <a:pt x="515354" y="46958"/>
                        </a:cubicBezTo>
                        <a:lnTo>
                          <a:pt x="517640" y="48387"/>
                        </a:lnTo>
                        <a:cubicBezTo>
                          <a:pt x="518497" y="48959"/>
                          <a:pt x="519354" y="49530"/>
                          <a:pt x="520021" y="50197"/>
                        </a:cubicBezTo>
                        <a:lnTo>
                          <a:pt x="522307" y="52197"/>
                        </a:lnTo>
                        <a:cubicBezTo>
                          <a:pt x="522879" y="52673"/>
                          <a:pt x="523450" y="53245"/>
                          <a:pt x="523926" y="53721"/>
                        </a:cubicBezTo>
                        <a:lnTo>
                          <a:pt x="526212" y="56293"/>
                        </a:lnTo>
                        <a:cubicBezTo>
                          <a:pt x="526593" y="56674"/>
                          <a:pt x="526974" y="57150"/>
                          <a:pt x="527260" y="57531"/>
                        </a:cubicBezTo>
                        <a:lnTo>
                          <a:pt x="529546" y="60579"/>
                        </a:lnTo>
                        <a:cubicBezTo>
                          <a:pt x="529737" y="60865"/>
                          <a:pt x="530022" y="61151"/>
                          <a:pt x="530213" y="61532"/>
                        </a:cubicBezTo>
                        <a:lnTo>
                          <a:pt x="535261" y="69533"/>
                        </a:lnTo>
                        <a:lnTo>
                          <a:pt x="545262" y="88868"/>
                        </a:lnTo>
                        <a:lnTo>
                          <a:pt x="566598" y="129731"/>
                        </a:lnTo>
                        <a:lnTo>
                          <a:pt x="571361" y="135160"/>
                        </a:lnTo>
                        <a:lnTo>
                          <a:pt x="573932" y="133445"/>
                        </a:lnTo>
                        <a:lnTo>
                          <a:pt x="581743" y="126492"/>
                        </a:lnTo>
                        <a:lnTo>
                          <a:pt x="595173" y="113157"/>
                        </a:lnTo>
                        <a:cubicBezTo>
                          <a:pt x="595459" y="112871"/>
                          <a:pt x="595650" y="112681"/>
                          <a:pt x="595935" y="112395"/>
                        </a:cubicBezTo>
                        <a:lnTo>
                          <a:pt x="600507" y="108299"/>
                        </a:lnTo>
                        <a:cubicBezTo>
                          <a:pt x="600793" y="108014"/>
                          <a:pt x="601174" y="107728"/>
                          <a:pt x="601460" y="107537"/>
                        </a:cubicBezTo>
                        <a:lnTo>
                          <a:pt x="606032" y="104013"/>
                        </a:lnTo>
                        <a:cubicBezTo>
                          <a:pt x="606318" y="103727"/>
                          <a:pt x="606698" y="103537"/>
                          <a:pt x="606984" y="103346"/>
                        </a:cubicBezTo>
                        <a:lnTo>
                          <a:pt x="612318" y="99917"/>
                        </a:lnTo>
                        <a:cubicBezTo>
                          <a:pt x="612604" y="99727"/>
                          <a:pt x="612985" y="99536"/>
                          <a:pt x="613271" y="99346"/>
                        </a:cubicBezTo>
                        <a:lnTo>
                          <a:pt x="615557" y="98108"/>
                        </a:lnTo>
                        <a:cubicBezTo>
                          <a:pt x="615843" y="97917"/>
                          <a:pt x="616223" y="97727"/>
                          <a:pt x="616509" y="97631"/>
                        </a:cubicBezTo>
                        <a:lnTo>
                          <a:pt x="618795" y="96584"/>
                        </a:lnTo>
                        <a:cubicBezTo>
                          <a:pt x="619176" y="96393"/>
                          <a:pt x="619557" y="96203"/>
                          <a:pt x="620034" y="96107"/>
                        </a:cubicBezTo>
                        <a:lnTo>
                          <a:pt x="622320" y="95250"/>
                        </a:lnTo>
                        <a:cubicBezTo>
                          <a:pt x="622701" y="95060"/>
                          <a:pt x="623082" y="94964"/>
                          <a:pt x="623463" y="94869"/>
                        </a:cubicBezTo>
                        <a:lnTo>
                          <a:pt x="625748" y="94107"/>
                        </a:lnTo>
                        <a:cubicBezTo>
                          <a:pt x="626225" y="94012"/>
                          <a:pt x="626606" y="93821"/>
                          <a:pt x="627082" y="93726"/>
                        </a:cubicBezTo>
                        <a:lnTo>
                          <a:pt x="629368" y="93155"/>
                        </a:lnTo>
                        <a:cubicBezTo>
                          <a:pt x="629844" y="93059"/>
                          <a:pt x="630225" y="92964"/>
                          <a:pt x="630702" y="92869"/>
                        </a:cubicBezTo>
                        <a:lnTo>
                          <a:pt x="632988" y="92488"/>
                        </a:lnTo>
                        <a:cubicBezTo>
                          <a:pt x="633369" y="92393"/>
                          <a:pt x="633845" y="92393"/>
                          <a:pt x="634226" y="92297"/>
                        </a:cubicBezTo>
                        <a:lnTo>
                          <a:pt x="636512" y="92107"/>
                        </a:lnTo>
                        <a:cubicBezTo>
                          <a:pt x="636893" y="92107"/>
                          <a:pt x="637369" y="92012"/>
                          <a:pt x="637750" y="92012"/>
                        </a:cubicBezTo>
                        <a:lnTo>
                          <a:pt x="640036" y="91916"/>
                        </a:lnTo>
                        <a:cubicBezTo>
                          <a:pt x="640417" y="91916"/>
                          <a:pt x="640893" y="91916"/>
                          <a:pt x="641274" y="91916"/>
                        </a:cubicBezTo>
                        <a:lnTo>
                          <a:pt x="643560" y="92012"/>
                        </a:lnTo>
                        <a:cubicBezTo>
                          <a:pt x="643846" y="92012"/>
                          <a:pt x="644227" y="92012"/>
                          <a:pt x="644513" y="92107"/>
                        </a:cubicBezTo>
                        <a:lnTo>
                          <a:pt x="646799" y="92297"/>
                        </a:lnTo>
                        <a:cubicBezTo>
                          <a:pt x="647180" y="92297"/>
                          <a:pt x="647465" y="92393"/>
                          <a:pt x="647847" y="92393"/>
                        </a:cubicBezTo>
                        <a:lnTo>
                          <a:pt x="650132" y="92678"/>
                        </a:lnTo>
                        <a:cubicBezTo>
                          <a:pt x="650514" y="92774"/>
                          <a:pt x="650990" y="92774"/>
                          <a:pt x="651371" y="92869"/>
                        </a:cubicBezTo>
                        <a:lnTo>
                          <a:pt x="655943" y="93821"/>
                        </a:lnTo>
                        <a:cubicBezTo>
                          <a:pt x="656419" y="93917"/>
                          <a:pt x="656800" y="94012"/>
                          <a:pt x="657276" y="94107"/>
                        </a:cubicBezTo>
                        <a:lnTo>
                          <a:pt x="667278" y="97250"/>
                        </a:lnTo>
                        <a:lnTo>
                          <a:pt x="694900" y="106299"/>
                        </a:lnTo>
                        <a:lnTo>
                          <a:pt x="702711" y="107442"/>
                        </a:lnTo>
                        <a:cubicBezTo>
                          <a:pt x="713188" y="108776"/>
                          <a:pt x="720522" y="118301"/>
                          <a:pt x="719189" y="128778"/>
                        </a:cubicBezTo>
                        <a:cubicBezTo>
                          <a:pt x="717855" y="139256"/>
                          <a:pt x="708330" y="146590"/>
                          <a:pt x="697853" y="145256"/>
                        </a:cubicBezTo>
                        <a:lnTo>
                          <a:pt x="693281" y="144685"/>
                        </a:lnTo>
                        <a:cubicBezTo>
                          <a:pt x="692995" y="144685"/>
                          <a:pt x="692614" y="144590"/>
                          <a:pt x="692328" y="144494"/>
                        </a:cubicBezTo>
                        <a:lnTo>
                          <a:pt x="687756" y="143637"/>
                        </a:lnTo>
                        <a:cubicBezTo>
                          <a:pt x="687471" y="143542"/>
                          <a:pt x="687090" y="143542"/>
                          <a:pt x="686804" y="143447"/>
                        </a:cubicBezTo>
                        <a:lnTo>
                          <a:pt x="676803" y="140875"/>
                        </a:lnTo>
                        <a:cubicBezTo>
                          <a:pt x="676422" y="140780"/>
                          <a:pt x="675945" y="140589"/>
                          <a:pt x="675564" y="140494"/>
                        </a:cubicBezTo>
                        <a:lnTo>
                          <a:pt x="640607" y="129826"/>
                        </a:lnTo>
                        <a:lnTo>
                          <a:pt x="634321" y="131159"/>
                        </a:lnTo>
                        <a:lnTo>
                          <a:pt x="628987" y="134207"/>
                        </a:lnTo>
                        <a:lnTo>
                          <a:pt x="621462" y="140399"/>
                        </a:lnTo>
                        <a:lnTo>
                          <a:pt x="603174" y="158306"/>
                        </a:lnTo>
                        <a:cubicBezTo>
                          <a:pt x="602889" y="158591"/>
                          <a:pt x="602603" y="158782"/>
                          <a:pt x="602317" y="159068"/>
                        </a:cubicBezTo>
                        <a:lnTo>
                          <a:pt x="597745" y="162877"/>
                        </a:lnTo>
                        <a:cubicBezTo>
                          <a:pt x="597364" y="163163"/>
                          <a:pt x="597078" y="163449"/>
                          <a:pt x="596697" y="163640"/>
                        </a:cubicBezTo>
                        <a:lnTo>
                          <a:pt x="594411" y="165259"/>
                        </a:lnTo>
                        <a:cubicBezTo>
                          <a:pt x="594030" y="165545"/>
                          <a:pt x="593745" y="165735"/>
                          <a:pt x="593364" y="166021"/>
                        </a:cubicBezTo>
                        <a:lnTo>
                          <a:pt x="591078" y="167450"/>
                        </a:lnTo>
                        <a:cubicBezTo>
                          <a:pt x="590601" y="167735"/>
                          <a:pt x="590220" y="168021"/>
                          <a:pt x="589744" y="168212"/>
                        </a:cubicBezTo>
                        <a:lnTo>
                          <a:pt x="587458" y="169450"/>
                        </a:lnTo>
                        <a:cubicBezTo>
                          <a:pt x="586887" y="169736"/>
                          <a:pt x="586410" y="169926"/>
                          <a:pt x="585839" y="170212"/>
                        </a:cubicBezTo>
                        <a:lnTo>
                          <a:pt x="583553" y="171164"/>
                        </a:lnTo>
                        <a:cubicBezTo>
                          <a:pt x="582886" y="171450"/>
                          <a:pt x="582124" y="171641"/>
                          <a:pt x="581457" y="171926"/>
                        </a:cubicBezTo>
                        <a:lnTo>
                          <a:pt x="579171" y="172593"/>
                        </a:lnTo>
                        <a:cubicBezTo>
                          <a:pt x="578314" y="172784"/>
                          <a:pt x="577457" y="172974"/>
                          <a:pt x="576600" y="173069"/>
                        </a:cubicBezTo>
                        <a:lnTo>
                          <a:pt x="574314" y="173355"/>
                        </a:lnTo>
                        <a:cubicBezTo>
                          <a:pt x="573361" y="173450"/>
                          <a:pt x="572599" y="173546"/>
                          <a:pt x="571551" y="173546"/>
                        </a:cubicBezTo>
                        <a:lnTo>
                          <a:pt x="569265" y="173546"/>
                        </a:lnTo>
                        <a:cubicBezTo>
                          <a:pt x="568313" y="173546"/>
                          <a:pt x="567265" y="173450"/>
                          <a:pt x="566313" y="173260"/>
                        </a:cubicBezTo>
                        <a:lnTo>
                          <a:pt x="564027" y="172879"/>
                        </a:lnTo>
                        <a:cubicBezTo>
                          <a:pt x="563074" y="172688"/>
                          <a:pt x="562122" y="172498"/>
                          <a:pt x="561264" y="172212"/>
                        </a:cubicBezTo>
                        <a:lnTo>
                          <a:pt x="558978" y="171450"/>
                        </a:lnTo>
                        <a:cubicBezTo>
                          <a:pt x="558121" y="171164"/>
                          <a:pt x="557359" y="170879"/>
                          <a:pt x="556502" y="170402"/>
                        </a:cubicBezTo>
                        <a:lnTo>
                          <a:pt x="554216" y="169259"/>
                        </a:lnTo>
                        <a:cubicBezTo>
                          <a:pt x="553454" y="168878"/>
                          <a:pt x="552787" y="168497"/>
                          <a:pt x="552120" y="168021"/>
                        </a:cubicBezTo>
                        <a:lnTo>
                          <a:pt x="549834" y="166497"/>
                        </a:lnTo>
                        <a:cubicBezTo>
                          <a:pt x="549263" y="166116"/>
                          <a:pt x="548691" y="165735"/>
                          <a:pt x="548215" y="165259"/>
                        </a:cubicBezTo>
                        <a:lnTo>
                          <a:pt x="545929" y="163354"/>
                        </a:lnTo>
                        <a:cubicBezTo>
                          <a:pt x="545453" y="162973"/>
                          <a:pt x="545072" y="162592"/>
                          <a:pt x="544596" y="162211"/>
                        </a:cubicBezTo>
                        <a:lnTo>
                          <a:pt x="542310" y="159925"/>
                        </a:lnTo>
                        <a:cubicBezTo>
                          <a:pt x="541929" y="159544"/>
                          <a:pt x="541643" y="159258"/>
                          <a:pt x="541357" y="158877"/>
                        </a:cubicBezTo>
                        <a:lnTo>
                          <a:pt x="539071" y="156210"/>
                        </a:lnTo>
                        <a:cubicBezTo>
                          <a:pt x="538785" y="155924"/>
                          <a:pt x="538595" y="155639"/>
                          <a:pt x="538309" y="155353"/>
                        </a:cubicBezTo>
                        <a:lnTo>
                          <a:pt x="536023" y="152305"/>
                        </a:lnTo>
                        <a:cubicBezTo>
                          <a:pt x="535832" y="152019"/>
                          <a:pt x="535642" y="151733"/>
                          <a:pt x="535452" y="151543"/>
                        </a:cubicBezTo>
                        <a:lnTo>
                          <a:pt x="527832" y="139351"/>
                        </a:lnTo>
                        <a:lnTo>
                          <a:pt x="522879" y="130016"/>
                        </a:lnTo>
                        <a:lnTo>
                          <a:pt x="501828" y="87630"/>
                        </a:lnTo>
                        <a:lnTo>
                          <a:pt x="499638" y="92488"/>
                        </a:lnTo>
                        <a:lnTo>
                          <a:pt x="493351" y="109442"/>
                        </a:lnTo>
                        <a:lnTo>
                          <a:pt x="488874" y="123444"/>
                        </a:lnTo>
                        <a:lnTo>
                          <a:pt x="468014" y="192024"/>
                        </a:lnTo>
                        <a:lnTo>
                          <a:pt x="463062" y="204788"/>
                        </a:lnTo>
                        <a:lnTo>
                          <a:pt x="460395" y="210502"/>
                        </a:lnTo>
                        <a:cubicBezTo>
                          <a:pt x="460204" y="210884"/>
                          <a:pt x="460014" y="211265"/>
                          <a:pt x="459823" y="211646"/>
                        </a:cubicBezTo>
                        <a:lnTo>
                          <a:pt x="457537" y="215741"/>
                        </a:lnTo>
                        <a:cubicBezTo>
                          <a:pt x="457251" y="216313"/>
                          <a:pt x="456870" y="216789"/>
                          <a:pt x="456585" y="217361"/>
                        </a:cubicBezTo>
                        <a:lnTo>
                          <a:pt x="454298" y="220694"/>
                        </a:lnTo>
                        <a:cubicBezTo>
                          <a:pt x="453822" y="221456"/>
                          <a:pt x="453156" y="222123"/>
                          <a:pt x="452584" y="222790"/>
                        </a:cubicBezTo>
                        <a:lnTo>
                          <a:pt x="450298" y="225266"/>
                        </a:lnTo>
                        <a:cubicBezTo>
                          <a:pt x="449346" y="226314"/>
                          <a:pt x="448203" y="227267"/>
                          <a:pt x="447060" y="228029"/>
                        </a:cubicBezTo>
                        <a:lnTo>
                          <a:pt x="444773" y="229552"/>
                        </a:lnTo>
                        <a:cubicBezTo>
                          <a:pt x="443059" y="230696"/>
                          <a:pt x="441154" y="231648"/>
                          <a:pt x="439059" y="232124"/>
                        </a:cubicBezTo>
                        <a:lnTo>
                          <a:pt x="436773" y="232791"/>
                        </a:lnTo>
                        <a:cubicBezTo>
                          <a:pt x="435725" y="233267"/>
                          <a:pt x="434106" y="233553"/>
                          <a:pt x="432391" y="233553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696" name="Graphic 4257"/>
              <p:cNvGrpSpPr/>
              <p:nvPr/>
            </p:nvGrpSpPr>
            <p:grpSpPr bwMode="auto">
              <a:xfrm>
                <a:off x="1499987" y="4237753"/>
                <a:ext cx="601218" cy="192023"/>
                <a:chOff x="5775269" y="2440010"/>
                <a:chExt cx="601218" cy="192023"/>
              </a:xfrm>
              <a:solidFill>
                <a:srgbClr val="BE1E2D"/>
              </a:solidFill>
            </p:grpSpPr>
            <p:pic>
              <p:nvPicPr>
                <p:cNvPr id="710" name="Picture 709"/>
                <p:cNvPicPr>
                  <a:picLocks noChangeAspect="1"/>
                </p:cNvPicPr>
                <p:nvPr/>
              </p:nvPicPr>
              <p:blipFill rotWithShape="1">
                <a:blip r:embed="rId11"/>
                <a:stretch/>
              </p:blipFill>
              <p:spPr bwMode="auto">
                <a:xfrm>
                  <a:off x="5775269" y="2440010"/>
                  <a:ext cx="601218" cy="192023"/>
                </a:xfrm>
                <a:custGeom>
                  <a:avLst/>
                  <a:gdLst>
                    <a:gd name="csX0" fmla="*/ 76 w 601218"/>
                    <a:gd name="csY0" fmla="*/ 19 h 192023"/>
                    <a:gd name="csX1" fmla="*/ 601294 w 601218"/>
                    <a:gd name="csY1" fmla="*/ 19 h 192023"/>
                    <a:gd name="csX2" fmla="*/ 601294 w 601218"/>
                    <a:gd name="csY2" fmla="*/ 192043 h 192023"/>
                    <a:gd name="csX3" fmla="*/ 76 w 601218"/>
                    <a:gd name="csY3" fmla="*/ 192043 h 19202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601218" h="192023" extrusionOk="0">
                      <a:moveTo>
                        <a:pt x="76" y="19"/>
                      </a:moveTo>
                      <a:lnTo>
                        <a:pt x="601294" y="19"/>
                      </a:lnTo>
                      <a:lnTo>
                        <a:pt x="601294" y="192043"/>
                      </a:lnTo>
                      <a:lnTo>
                        <a:pt x="76" y="192043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711" name="Graphic 4257"/>
                <p:cNvGrpSpPr/>
                <p:nvPr/>
              </p:nvGrpSpPr>
              <p:grpSpPr bwMode="auto">
                <a:xfrm>
                  <a:off x="5858118" y="2521525"/>
                  <a:ext cx="436530" cy="28575"/>
                  <a:chOff x="5858118" y="2521525"/>
                  <a:chExt cx="436530" cy="28575"/>
                </a:xfrm>
                <a:solidFill>
                  <a:srgbClr val="BE1E2D"/>
                </a:solidFill>
              </p:grpSpPr>
              <p:sp>
                <p:nvSpPr>
                  <p:cNvPr id="712" name="Freeform: Shape 711"/>
                  <p:cNvSpPr/>
                  <p:nvPr/>
                </p:nvSpPr>
                <p:spPr bwMode="auto">
                  <a:xfrm>
                    <a:off x="5858118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13" name="Freeform: Shape 712"/>
                  <p:cNvSpPr/>
                  <p:nvPr/>
                </p:nvSpPr>
                <p:spPr bwMode="auto">
                  <a:xfrm>
                    <a:off x="5918316" y="2521525"/>
                    <a:ext cx="316229" cy="28575"/>
                  </a:xfrm>
                  <a:custGeom>
                    <a:avLst/>
                    <a:gdLst>
                      <a:gd name="csX0" fmla="*/ 301942 w 316229"/>
                      <a:gd name="csY0" fmla="*/ 28575 h 28575"/>
                      <a:gd name="csX1" fmla="*/ 260890 w 316229"/>
                      <a:gd name="csY1" fmla="*/ 28575 h 28575"/>
                      <a:gd name="csX2" fmla="*/ 246602 w 316229"/>
                      <a:gd name="csY2" fmla="*/ 14288 h 28575"/>
                      <a:gd name="csX3" fmla="*/ 260890 w 316229"/>
                      <a:gd name="csY3" fmla="*/ 0 h 28575"/>
                      <a:gd name="csX4" fmla="*/ 301942 w 316229"/>
                      <a:gd name="csY4" fmla="*/ 0 h 28575"/>
                      <a:gd name="csX5" fmla="*/ 316230 w 316229"/>
                      <a:gd name="csY5" fmla="*/ 14288 h 28575"/>
                      <a:gd name="csX6" fmla="*/ 301942 w 316229"/>
                      <a:gd name="csY6" fmla="*/ 28575 h 28575"/>
                      <a:gd name="csX7" fmla="*/ 219742 w 316229"/>
                      <a:gd name="csY7" fmla="*/ 28575 h 28575"/>
                      <a:gd name="csX8" fmla="*/ 178689 w 316229"/>
                      <a:gd name="csY8" fmla="*/ 28575 h 28575"/>
                      <a:gd name="csX9" fmla="*/ 164401 w 316229"/>
                      <a:gd name="csY9" fmla="*/ 14288 h 28575"/>
                      <a:gd name="csX10" fmla="*/ 178689 w 316229"/>
                      <a:gd name="csY10" fmla="*/ 0 h 28575"/>
                      <a:gd name="csX11" fmla="*/ 219742 w 316229"/>
                      <a:gd name="csY11" fmla="*/ 0 h 28575"/>
                      <a:gd name="csX12" fmla="*/ 234029 w 316229"/>
                      <a:gd name="csY12" fmla="*/ 14288 h 28575"/>
                      <a:gd name="csX13" fmla="*/ 219742 w 316229"/>
                      <a:gd name="csY13" fmla="*/ 28575 h 28575"/>
                      <a:gd name="csX14" fmla="*/ 137541 w 316229"/>
                      <a:gd name="csY14" fmla="*/ 28575 h 28575"/>
                      <a:gd name="csX15" fmla="*/ 96488 w 316229"/>
                      <a:gd name="csY15" fmla="*/ 28575 h 28575"/>
                      <a:gd name="csX16" fmla="*/ 82201 w 316229"/>
                      <a:gd name="csY16" fmla="*/ 14288 h 28575"/>
                      <a:gd name="csX17" fmla="*/ 96488 w 316229"/>
                      <a:gd name="csY17" fmla="*/ 0 h 28575"/>
                      <a:gd name="csX18" fmla="*/ 137541 w 316229"/>
                      <a:gd name="csY18" fmla="*/ 0 h 28575"/>
                      <a:gd name="csX19" fmla="*/ 151829 w 316229"/>
                      <a:gd name="csY19" fmla="*/ 14288 h 28575"/>
                      <a:gd name="csX20" fmla="*/ 137541 w 316229"/>
                      <a:gd name="csY20" fmla="*/ 28575 h 28575"/>
                      <a:gd name="csX21" fmla="*/ 55340 w 316229"/>
                      <a:gd name="csY21" fmla="*/ 28575 h 28575"/>
                      <a:gd name="csX22" fmla="*/ 14288 w 316229"/>
                      <a:gd name="csY22" fmla="*/ 28575 h 28575"/>
                      <a:gd name="csX23" fmla="*/ 0 w 316229"/>
                      <a:gd name="csY23" fmla="*/ 14288 h 28575"/>
                      <a:gd name="csX24" fmla="*/ 14288 w 316229"/>
                      <a:gd name="csY24" fmla="*/ 0 h 28575"/>
                      <a:gd name="csX25" fmla="*/ 55340 w 316229"/>
                      <a:gd name="csY25" fmla="*/ 0 h 28575"/>
                      <a:gd name="csX26" fmla="*/ 69628 w 316229"/>
                      <a:gd name="csY26" fmla="*/ 14288 h 28575"/>
                      <a:gd name="csX27" fmla="*/ 55340 w 316229"/>
                      <a:gd name="csY27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</a:cxnLst>
                    <a:rect l="l" t="t" r="r" b="b"/>
                    <a:pathLst>
                      <a:path w="316229" h="28575" extrusionOk="0">
                        <a:moveTo>
                          <a:pt x="301942" y="28575"/>
                        </a:moveTo>
                        <a:lnTo>
                          <a:pt x="260890" y="28575"/>
                        </a:lnTo>
                        <a:cubicBezTo>
                          <a:pt x="252984" y="28575"/>
                          <a:pt x="246602" y="22193"/>
                          <a:pt x="246602" y="14288"/>
                        </a:cubicBezTo>
                        <a:cubicBezTo>
                          <a:pt x="246602" y="6382"/>
                          <a:pt x="252984" y="0"/>
                          <a:pt x="260890" y="0"/>
                        </a:cubicBezTo>
                        <a:lnTo>
                          <a:pt x="301942" y="0"/>
                        </a:lnTo>
                        <a:cubicBezTo>
                          <a:pt x="309848" y="0"/>
                          <a:pt x="316230" y="6382"/>
                          <a:pt x="316230" y="14288"/>
                        </a:cubicBezTo>
                        <a:cubicBezTo>
                          <a:pt x="316230" y="22193"/>
                          <a:pt x="309848" y="28575"/>
                          <a:pt x="301942" y="28575"/>
                        </a:cubicBezTo>
                        <a:close/>
                        <a:moveTo>
                          <a:pt x="219742" y="28575"/>
                        </a:moveTo>
                        <a:lnTo>
                          <a:pt x="178689" y="28575"/>
                        </a:lnTo>
                        <a:cubicBezTo>
                          <a:pt x="170783" y="28575"/>
                          <a:pt x="164401" y="22193"/>
                          <a:pt x="164401" y="14288"/>
                        </a:cubicBezTo>
                        <a:cubicBezTo>
                          <a:pt x="164401" y="6382"/>
                          <a:pt x="170783" y="0"/>
                          <a:pt x="178689" y="0"/>
                        </a:cubicBezTo>
                        <a:lnTo>
                          <a:pt x="219742" y="0"/>
                        </a:lnTo>
                        <a:cubicBezTo>
                          <a:pt x="227647" y="0"/>
                          <a:pt x="234029" y="6382"/>
                          <a:pt x="234029" y="14288"/>
                        </a:cubicBezTo>
                        <a:cubicBezTo>
                          <a:pt x="234029" y="22193"/>
                          <a:pt x="227647" y="28575"/>
                          <a:pt x="219742" y="28575"/>
                        </a:cubicBezTo>
                        <a:close/>
                        <a:moveTo>
                          <a:pt x="137541" y="28575"/>
                        </a:moveTo>
                        <a:lnTo>
                          <a:pt x="96488" y="28575"/>
                        </a:lnTo>
                        <a:cubicBezTo>
                          <a:pt x="88583" y="28575"/>
                          <a:pt x="82201" y="22193"/>
                          <a:pt x="82201" y="14288"/>
                        </a:cubicBezTo>
                        <a:cubicBezTo>
                          <a:pt x="82201" y="6382"/>
                          <a:pt x="88583" y="0"/>
                          <a:pt x="96488" y="0"/>
                        </a:cubicBezTo>
                        <a:lnTo>
                          <a:pt x="137541" y="0"/>
                        </a:lnTo>
                        <a:cubicBezTo>
                          <a:pt x="145447" y="0"/>
                          <a:pt x="151829" y="6382"/>
                          <a:pt x="151829" y="14288"/>
                        </a:cubicBezTo>
                        <a:cubicBezTo>
                          <a:pt x="151829" y="22193"/>
                          <a:pt x="145447" y="28575"/>
                          <a:pt x="137541" y="28575"/>
                        </a:cubicBezTo>
                        <a:close/>
                        <a:moveTo>
                          <a:pt x="55340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55340" y="0"/>
                        </a:lnTo>
                        <a:cubicBezTo>
                          <a:pt x="63246" y="0"/>
                          <a:pt x="69628" y="6382"/>
                          <a:pt x="69628" y="14288"/>
                        </a:cubicBezTo>
                        <a:cubicBezTo>
                          <a:pt x="69628" y="22193"/>
                          <a:pt x="63246" y="28575"/>
                          <a:pt x="55340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14" name="Freeform: Shape 713"/>
                  <p:cNvSpPr/>
                  <p:nvPr/>
                </p:nvSpPr>
                <p:spPr bwMode="auto">
                  <a:xfrm>
                    <a:off x="6247023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697" name="Graphic 4257"/>
              <p:cNvGrpSpPr/>
              <p:nvPr/>
            </p:nvGrpSpPr>
            <p:grpSpPr bwMode="auto">
              <a:xfrm>
                <a:off x="2615555" y="4237753"/>
                <a:ext cx="601218" cy="192023"/>
                <a:chOff x="6890837" y="2440010"/>
                <a:chExt cx="601218" cy="192023"/>
              </a:xfrm>
              <a:solidFill>
                <a:srgbClr val="BE1E2D"/>
              </a:solidFill>
            </p:grpSpPr>
            <p:pic>
              <p:nvPicPr>
                <p:cNvPr id="705" name="Picture 704"/>
                <p:cNvPicPr>
                  <a:picLocks noChangeAspect="1"/>
                </p:cNvPicPr>
                <p:nvPr/>
              </p:nvPicPr>
              <p:blipFill rotWithShape="1">
                <a:blip r:embed="rId12"/>
                <a:stretch/>
              </p:blipFill>
              <p:spPr bwMode="auto">
                <a:xfrm>
                  <a:off x="6890837" y="2440010"/>
                  <a:ext cx="601218" cy="192023"/>
                </a:xfrm>
                <a:custGeom>
                  <a:avLst/>
                  <a:gdLst>
                    <a:gd name="csX0" fmla="*/ 193 w 601218"/>
                    <a:gd name="csY0" fmla="*/ 19 h 192023"/>
                    <a:gd name="csX1" fmla="*/ 601411 w 601218"/>
                    <a:gd name="csY1" fmla="*/ 19 h 192023"/>
                    <a:gd name="csX2" fmla="*/ 601411 w 601218"/>
                    <a:gd name="csY2" fmla="*/ 192043 h 192023"/>
                    <a:gd name="csX3" fmla="*/ 193 w 601218"/>
                    <a:gd name="csY3" fmla="*/ 192043 h 19202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601218" h="192023" extrusionOk="0">
                      <a:moveTo>
                        <a:pt x="193" y="19"/>
                      </a:moveTo>
                      <a:lnTo>
                        <a:pt x="601411" y="19"/>
                      </a:lnTo>
                      <a:lnTo>
                        <a:pt x="601411" y="192043"/>
                      </a:lnTo>
                      <a:lnTo>
                        <a:pt x="193" y="192043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706" name="Graphic 4257"/>
                <p:cNvGrpSpPr/>
                <p:nvPr/>
              </p:nvGrpSpPr>
              <p:grpSpPr bwMode="auto">
                <a:xfrm>
                  <a:off x="6973781" y="2521525"/>
                  <a:ext cx="436625" cy="28575"/>
                  <a:chOff x="6973781" y="2521525"/>
                  <a:chExt cx="436625" cy="28575"/>
                </a:xfrm>
                <a:solidFill>
                  <a:srgbClr val="BE1E2D"/>
                </a:solidFill>
              </p:grpSpPr>
              <p:sp>
                <p:nvSpPr>
                  <p:cNvPr id="707" name="Freeform: Shape 706"/>
                  <p:cNvSpPr/>
                  <p:nvPr/>
                </p:nvSpPr>
                <p:spPr bwMode="auto">
                  <a:xfrm>
                    <a:off x="6973781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08" name="Freeform: Shape 707"/>
                  <p:cNvSpPr/>
                  <p:nvPr/>
                </p:nvSpPr>
                <p:spPr bwMode="auto">
                  <a:xfrm>
                    <a:off x="7033979" y="2521525"/>
                    <a:ext cx="316229" cy="28575"/>
                  </a:xfrm>
                  <a:custGeom>
                    <a:avLst/>
                    <a:gdLst>
                      <a:gd name="csX0" fmla="*/ 301942 w 316229"/>
                      <a:gd name="csY0" fmla="*/ 28575 h 28575"/>
                      <a:gd name="csX1" fmla="*/ 260890 w 316229"/>
                      <a:gd name="csY1" fmla="*/ 28575 h 28575"/>
                      <a:gd name="csX2" fmla="*/ 246602 w 316229"/>
                      <a:gd name="csY2" fmla="*/ 14288 h 28575"/>
                      <a:gd name="csX3" fmla="*/ 260890 w 316229"/>
                      <a:gd name="csY3" fmla="*/ 0 h 28575"/>
                      <a:gd name="csX4" fmla="*/ 301942 w 316229"/>
                      <a:gd name="csY4" fmla="*/ 0 h 28575"/>
                      <a:gd name="csX5" fmla="*/ 316230 w 316229"/>
                      <a:gd name="csY5" fmla="*/ 14288 h 28575"/>
                      <a:gd name="csX6" fmla="*/ 301942 w 316229"/>
                      <a:gd name="csY6" fmla="*/ 28575 h 28575"/>
                      <a:gd name="csX7" fmla="*/ 219742 w 316229"/>
                      <a:gd name="csY7" fmla="*/ 28575 h 28575"/>
                      <a:gd name="csX8" fmla="*/ 178689 w 316229"/>
                      <a:gd name="csY8" fmla="*/ 28575 h 28575"/>
                      <a:gd name="csX9" fmla="*/ 164402 w 316229"/>
                      <a:gd name="csY9" fmla="*/ 14288 h 28575"/>
                      <a:gd name="csX10" fmla="*/ 178689 w 316229"/>
                      <a:gd name="csY10" fmla="*/ 0 h 28575"/>
                      <a:gd name="csX11" fmla="*/ 219742 w 316229"/>
                      <a:gd name="csY11" fmla="*/ 0 h 28575"/>
                      <a:gd name="csX12" fmla="*/ 234029 w 316229"/>
                      <a:gd name="csY12" fmla="*/ 14288 h 28575"/>
                      <a:gd name="csX13" fmla="*/ 219742 w 316229"/>
                      <a:gd name="csY13" fmla="*/ 28575 h 28575"/>
                      <a:gd name="csX14" fmla="*/ 137541 w 316229"/>
                      <a:gd name="csY14" fmla="*/ 28575 h 28575"/>
                      <a:gd name="csX15" fmla="*/ 96488 w 316229"/>
                      <a:gd name="csY15" fmla="*/ 28575 h 28575"/>
                      <a:gd name="csX16" fmla="*/ 82201 w 316229"/>
                      <a:gd name="csY16" fmla="*/ 14288 h 28575"/>
                      <a:gd name="csX17" fmla="*/ 96488 w 316229"/>
                      <a:gd name="csY17" fmla="*/ 0 h 28575"/>
                      <a:gd name="csX18" fmla="*/ 137541 w 316229"/>
                      <a:gd name="csY18" fmla="*/ 0 h 28575"/>
                      <a:gd name="csX19" fmla="*/ 151829 w 316229"/>
                      <a:gd name="csY19" fmla="*/ 14288 h 28575"/>
                      <a:gd name="csX20" fmla="*/ 137541 w 316229"/>
                      <a:gd name="csY20" fmla="*/ 28575 h 28575"/>
                      <a:gd name="csX21" fmla="*/ 55340 w 316229"/>
                      <a:gd name="csY21" fmla="*/ 28575 h 28575"/>
                      <a:gd name="csX22" fmla="*/ 14288 w 316229"/>
                      <a:gd name="csY22" fmla="*/ 28575 h 28575"/>
                      <a:gd name="csX23" fmla="*/ 0 w 316229"/>
                      <a:gd name="csY23" fmla="*/ 14288 h 28575"/>
                      <a:gd name="csX24" fmla="*/ 14288 w 316229"/>
                      <a:gd name="csY24" fmla="*/ 0 h 28575"/>
                      <a:gd name="csX25" fmla="*/ 55340 w 316229"/>
                      <a:gd name="csY25" fmla="*/ 0 h 28575"/>
                      <a:gd name="csX26" fmla="*/ 69628 w 316229"/>
                      <a:gd name="csY26" fmla="*/ 14288 h 28575"/>
                      <a:gd name="csX27" fmla="*/ 55340 w 316229"/>
                      <a:gd name="csY27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</a:cxnLst>
                    <a:rect l="l" t="t" r="r" b="b"/>
                    <a:pathLst>
                      <a:path w="316229" h="28575" extrusionOk="0">
                        <a:moveTo>
                          <a:pt x="301942" y="28575"/>
                        </a:moveTo>
                        <a:lnTo>
                          <a:pt x="260890" y="28575"/>
                        </a:lnTo>
                        <a:cubicBezTo>
                          <a:pt x="252984" y="28575"/>
                          <a:pt x="246602" y="22193"/>
                          <a:pt x="246602" y="14288"/>
                        </a:cubicBezTo>
                        <a:cubicBezTo>
                          <a:pt x="246602" y="6382"/>
                          <a:pt x="252984" y="0"/>
                          <a:pt x="260890" y="0"/>
                        </a:cubicBezTo>
                        <a:lnTo>
                          <a:pt x="301942" y="0"/>
                        </a:lnTo>
                        <a:cubicBezTo>
                          <a:pt x="309848" y="0"/>
                          <a:pt x="316230" y="6382"/>
                          <a:pt x="316230" y="14288"/>
                        </a:cubicBezTo>
                        <a:cubicBezTo>
                          <a:pt x="316230" y="22193"/>
                          <a:pt x="309848" y="28575"/>
                          <a:pt x="301942" y="28575"/>
                        </a:cubicBezTo>
                        <a:close/>
                        <a:moveTo>
                          <a:pt x="219742" y="28575"/>
                        </a:moveTo>
                        <a:lnTo>
                          <a:pt x="178689" y="28575"/>
                        </a:lnTo>
                        <a:cubicBezTo>
                          <a:pt x="170783" y="28575"/>
                          <a:pt x="164402" y="22193"/>
                          <a:pt x="164402" y="14288"/>
                        </a:cubicBezTo>
                        <a:cubicBezTo>
                          <a:pt x="164402" y="6382"/>
                          <a:pt x="170783" y="0"/>
                          <a:pt x="178689" y="0"/>
                        </a:cubicBezTo>
                        <a:lnTo>
                          <a:pt x="219742" y="0"/>
                        </a:lnTo>
                        <a:cubicBezTo>
                          <a:pt x="227647" y="0"/>
                          <a:pt x="234029" y="6382"/>
                          <a:pt x="234029" y="14288"/>
                        </a:cubicBezTo>
                        <a:cubicBezTo>
                          <a:pt x="234029" y="22193"/>
                          <a:pt x="227647" y="28575"/>
                          <a:pt x="219742" y="28575"/>
                        </a:cubicBezTo>
                        <a:close/>
                        <a:moveTo>
                          <a:pt x="137541" y="28575"/>
                        </a:moveTo>
                        <a:lnTo>
                          <a:pt x="96488" y="28575"/>
                        </a:lnTo>
                        <a:cubicBezTo>
                          <a:pt x="88582" y="28575"/>
                          <a:pt x="82201" y="22193"/>
                          <a:pt x="82201" y="14288"/>
                        </a:cubicBezTo>
                        <a:cubicBezTo>
                          <a:pt x="82201" y="6382"/>
                          <a:pt x="88582" y="0"/>
                          <a:pt x="96488" y="0"/>
                        </a:cubicBezTo>
                        <a:lnTo>
                          <a:pt x="137541" y="0"/>
                        </a:lnTo>
                        <a:cubicBezTo>
                          <a:pt x="145447" y="0"/>
                          <a:pt x="151829" y="6382"/>
                          <a:pt x="151829" y="14288"/>
                        </a:cubicBezTo>
                        <a:cubicBezTo>
                          <a:pt x="151829" y="22193"/>
                          <a:pt x="145447" y="28575"/>
                          <a:pt x="137541" y="28575"/>
                        </a:cubicBezTo>
                        <a:close/>
                        <a:moveTo>
                          <a:pt x="55340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55340" y="0"/>
                        </a:lnTo>
                        <a:cubicBezTo>
                          <a:pt x="63246" y="0"/>
                          <a:pt x="69628" y="6382"/>
                          <a:pt x="69628" y="14288"/>
                        </a:cubicBezTo>
                        <a:cubicBezTo>
                          <a:pt x="69628" y="22193"/>
                          <a:pt x="63246" y="28575"/>
                          <a:pt x="55340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09" name="Freeform: Shape 708"/>
                  <p:cNvSpPr/>
                  <p:nvPr/>
                </p:nvSpPr>
                <p:spPr bwMode="auto">
                  <a:xfrm>
                    <a:off x="7362782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698" name="Graphic 4257"/>
              <p:cNvGrpSpPr/>
              <p:nvPr/>
            </p:nvGrpSpPr>
            <p:grpSpPr bwMode="auto">
              <a:xfrm>
                <a:off x="2946390" y="4196605"/>
                <a:ext cx="384047" cy="274319"/>
                <a:chOff x="7999547" y="2398862"/>
                <a:chExt cx="384047" cy="274319"/>
              </a:xfrm>
              <a:solidFill>
                <a:srgbClr val="BE1E2D"/>
              </a:solidFill>
            </p:grpSpPr>
            <p:pic>
              <p:nvPicPr>
                <p:cNvPr id="699" name="Picture 698"/>
                <p:cNvPicPr>
                  <a:picLocks noChangeAspect="1"/>
                </p:cNvPicPr>
                <p:nvPr/>
              </p:nvPicPr>
              <p:blipFill rotWithShape="1">
                <a:blip r:embed="rId13"/>
                <a:stretch/>
              </p:blipFill>
              <p:spPr bwMode="auto">
                <a:xfrm>
                  <a:off x="7999547" y="2398862"/>
                  <a:ext cx="384047" cy="274320"/>
                </a:xfrm>
                <a:custGeom>
                  <a:avLst/>
                  <a:gdLst>
                    <a:gd name="csX0" fmla="*/ 345 w 384047"/>
                    <a:gd name="csY0" fmla="*/ 1 h 274320"/>
                    <a:gd name="csX1" fmla="*/ 384393 w 384047"/>
                    <a:gd name="csY1" fmla="*/ 1 h 274320"/>
                    <a:gd name="csX2" fmla="*/ 384393 w 384047"/>
                    <a:gd name="csY2" fmla="*/ 274321 h 274320"/>
                    <a:gd name="csX3" fmla="*/ 345 w 384047"/>
                    <a:gd name="csY3" fmla="*/ 274321 h 2743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384047" h="274320" extrusionOk="0">
                      <a:moveTo>
                        <a:pt x="345" y="1"/>
                      </a:moveTo>
                      <a:lnTo>
                        <a:pt x="384393" y="1"/>
                      </a:lnTo>
                      <a:lnTo>
                        <a:pt x="384393" y="274321"/>
                      </a:lnTo>
                      <a:lnTo>
                        <a:pt x="345" y="274321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700" name="Graphic 4257"/>
                <p:cNvGrpSpPr/>
                <p:nvPr/>
              </p:nvGrpSpPr>
              <p:grpSpPr bwMode="auto">
                <a:xfrm>
                  <a:off x="8082110" y="2481425"/>
                  <a:ext cx="218217" cy="108775"/>
                  <a:chOff x="8082110" y="2481425"/>
                  <a:chExt cx="218217" cy="108775"/>
                </a:xfrm>
                <a:solidFill>
                  <a:srgbClr val="BE1E2D"/>
                </a:solidFill>
              </p:grpSpPr>
              <p:sp>
                <p:nvSpPr>
                  <p:cNvPr id="701" name="Freeform: Shape 700"/>
                  <p:cNvSpPr/>
                  <p:nvPr/>
                </p:nvSpPr>
                <p:spPr bwMode="auto">
                  <a:xfrm>
                    <a:off x="8082110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02" name="Freeform: Shape 701"/>
                  <p:cNvSpPr/>
                  <p:nvPr/>
                </p:nvSpPr>
                <p:spPr bwMode="auto">
                  <a:xfrm>
                    <a:off x="8133450" y="2521525"/>
                    <a:ext cx="60864" cy="28575"/>
                  </a:xfrm>
                  <a:custGeom>
                    <a:avLst/>
                    <a:gdLst>
                      <a:gd name="csX0" fmla="*/ 46577 w 60864"/>
                      <a:gd name="csY0" fmla="*/ 28575 h 28575"/>
                      <a:gd name="csX1" fmla="*/ 14288 w 60864"/>
                      <a:gd name="csY1" fmla="*/ 28575 h 28575"/>
                      <a:gd name="csX2" fmla="*/ 0 w 60864"/>
                      <a:gd name="csY2" fmla="*/ 14288 h 28575"/>
                      <a:gd name="csX3" fmla="*/ 14288 w 60864"/>
                      <a:gd name="csY3" fmla="*/ 0 h 28575"/>
                      <a:gd name="csX4" fmla="*/ 46577 w 60864"/>
                      <a:gd name="csY4" fmla="*/ 0 h 28575"/>
                      <a:gd name="csX5" fmla="*/ 60865 w 60864"/>
                      <a:gd name="csY5" fmla="*/ 14288 h 28575"/>
                      <a:gd name="csX6" fmla="*/ 46577 w 60864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60864" h="28575" extrusionOk="0">
                        <a:moveTo>
                          <a:pt x="46577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46577" y="0"/>
                        </a:lnTo>
                        <a:cubicBezTo>
                          <a:pt x="54483" y="0"/>
                          <a:pt x="60865" y="6382"/>
                          <a:pt x="60865" y="14288"/>
                        </a:cubicBezTo>
                        <a:cubicBezTo>
                          <a:pt x="60865" y="22193"/>
                          <a:pt x="54483" y="28575"/>
                          <a:pt x="46577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03" name="Freeform: Shape 702"/>
                  <p:cNvSpPr/>
                  <p:nvPr/>
                </p:nvSpPr>
                <p:spPr bwMode="auto">
                  <a:xfrm>
                    <a:off x="8198029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04" name="Freeform: Shape 703"/>
                  <p:cNvSpPr/>
                  <p:nvPr/>
                </p:nvSpPr>
                <p:spPr bwMode="auto">
                  <a:xfrm>
                    <a:off x="8202601" y="2481425"/>
                    <a:ext cx="97726" cy="108775"/>
                  </a:xfrm>
                  <a:custGeom>
                    <a:avLst/>
                    <a:gdLst>
                      <a:gd name="csX0" fmla="*/ 97726 w 97726"/>
                      <a:gd name="csY0" fmla="*/ 54388 h 108775"/>
                      <a:gd name="csX1" fmla="*/ 0 w 97726"/>
                      <a:gd name="csY1" fmla="*/ 108776 h 108775"/>
                      <a:gd name="csX2" fmla="*/ 19621 w 97726"/>
                      <a:gd name="csY2" fmla="*/ 54388 h 108775"/>
                      <a:gd name="csX3" fmla="*/ 0 w 97726"/>
                      <a:gd name="csY3" fmla="*/ 0 h 108775"/>
                      <a:gd name="csX4" fmla="*/ 97726 w 97726"/>
                      <a:gd name="csY4" fmla="*/ 54388 h 1087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97726" h="108775" extrusionOk="0">
                        <a:moveTo>
                          <a:pt x="97726" y="54388"/>
                        </a:moveTo>
                        <a:cubicBezTo>
                          <a:pt x="65246" y="66389"/>
                          <a:pt x="24955" y="86963"/>
                          <a:pt x="0" y="108776"/>
                        </a:cubicBezTo>
                        <a:lnTo>
                          <a:pt x="19621" y="54388"/>
                        </a:lnTo>
                        <a:lnTo>
                          <a:pt x="0" y="0"/>
                        </a:lnTo>
                        <a:cubicBezTo>
                          <a:pt x="25051" y="21812"/>
                          <a:pt x="65341" y="42291"/>
                          <a:pt x="97726" y="54388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</p:grpSp>
        <p:grpSp>
          <p:nvGrpSpPr>
            <p:cNvPr id="719" name="Graphic 3329"/>
            <p:cNvGrpSpPr/>
            <p:nvPr/>
          </p:nvGrpSpPr>
          <p:grpSpPr bwMode="auto">
            <a:xfrm>
              <a:off x="8700695" y="3537956"/>
              <a:ext cx="1001226" cy="1106106"/>
              <a:chOff x="3243223" y="3486539"/>
              <a:chExt cx="1332609" cy="1572499"/>
            </a:xfrm>
            <a:solidFill>
              <a:srgbClr val="000000"/>
            </a:solidFill>
          </p:grpSpPr>
          <p:pic>
            <p:nvPicPr>
              <p:cNvPr id="720" name="Picture 719"/>
              <p:cNvPicPr>
                <a:picLocks noChangeAspect="1"/>
              </p:cNvPicPr>
              <p:nvPr/>
            </p:nvPicPr>
            <p:blipFill rotWithShape="1">
              <a:blip r:embed="rId3"/>
              <a:srcRect t="1" b="13813"/>
              <a:stretch/>
            </p:blipFill>
            <p:spPr bwMode="auto">
              <a:xfrm>
                <a:off x="3258088" y="3535300"/>
                <a:ext cx="1304360" cy="1523736"/>
              </a:xfrm>
              <a:custGeom>
                <a:avLst/>
                <a:gdLst>
                  <a:gd name="csX0" fmla="*/ -141 w 1304360"/>
                  <a:gd name="csY0" fmla="*/ -140 h 1767979"/>
                  <a:gd name="csX1" fmla="*/ 1304220 w 1304360"/>
                  <a:gd name="csY1" fmla="*/ -140 h 1767979"/>
                  <a:gd name="csX2" fmla="*/ 1304220 w 1304360"/>
                  <a:gd name="csY2" fmla="*/ 1767840 h 1767979"/>
                  <a:gd name="csX3" fmla="*/ -141 w 1304360"/>
                  <a:gd name="csY3" fmla="*/ 1767840 h 17679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304360" h="1767979" extrusionOk="0">
                    <a:moveTo>
                      <a:pt x="-141" y="-140"/>
                    </a:moveTo>
                    <a:lnTo>
                      <a:pt x="1304220" y="-140"/>
                    </a:lnTo>
                    <a:lnTo>
                      <a:pt x="1304220" y="1767840"/>
                    </a:lnTo>
                    <a:lnTo>
                      <a:pt x="-141" y="1767840"/>
                    </a:lnTo>
                    <a:close/>
                  </a:path>
                </a:pathLst>
              </a:custGeom>
            </p:spPr>
          </p:pic>
          <p:grpSp>
            <p:nvGrpSpPr>
              <p:cNvPr id="721" name="Graphic 3329"/>
              <p:cNvGrpSpPr/>
              <p:nvPr/>
            </p:nvGrpSpPr>
            <p:grpSpPr bwMode="auto">
              <a:xfrm>
                <a:off x="3243223" y="3486539"/>
                <a:ext cx="1332609" cy="1572499"/>
                <a:chOff x="3243223" y="3486539"/>
                <a:chExt cx="1332609" cy="1572499"/>
              </a:xfrm>
              <a:solidFill>
                <a:srgbClr val="000000"/>
              </a:solidFill>
            </p:grpSpPr>
            <p:sp>
              <p:nvSpPr>
                <p:cNvPr id="722" name="Freeform: Shape 721"/>
                <p:cNvSpPr/>
                <p:nvPr/>
              </p:nvSpPr>
              <p:spPr bwMode="auto">
                <a:xfrm>
                  <a:off x="3243223" y="3486539"/>
                  <a:ext cx="1332609" cy="1132809"/>
                </a:xfrm>
                <a:custGeom>
                  <a:avLst/>
                  <a:gdLst>
                    <a:gd name="csX0" fmla="*/ 670479 w 1332609"/>
                    <a:gd name="csY0" fmla="*/ 1132810 h 1132810"/>
                    <a:gd name="csX1" fmla="*/ 323053 w 1332609"/>
                    <a:gd name="csY1" fmla="*/ 1108303 h 1132810"/>
                    <a:gd name="csX2" fmla="*/ 61258 w 1332609"/>
                    <a:gd name="csY2" fmla="*/ 1034205 h 1132810"/>
                    <a:gd name="csX3" fmla="*/ 134 w 1332609"/>
                    <a:gd name="csY3" fmla="*/ 954917 h 1132810"/>
                    <a:gd name="csX4" fmla="*/ 70484 w 1332609"/>
                    <a:gd name="csY4" fmla="*/ 879088 h 1132810"/>
                    <a:gd name="csX5" fmla="*/ 121229 w 1332609"/>
                    <a:gd name="csY5" fmla="*/ 853716 h 1132810"/>
                    <a:gd name="csX6" fmla="*/ 161017 w 1332609"/>
                    <a:gd name="csY6" fmla="*/ 834111 h 1132810"/>
                    <a:gd name="csX7" fmla="*/ 474709 w 1332609"/>
                    <a:gd name="csY7" fmla="*/ 501677 h 1132810"/>
                    <a:gd name="csX8" fmla="*/ 574180 w 1332609"/>
                    <a:gd name="csY8" fmla="*/ 284860 h 1132810"/>
                    <a:gd name="csX9" fmla="*/ 668749 w 1332609"/>
                    <a:gd name="csY9" fmla="*/ 0 h 1132810"/>
                    <a:gd name="csX10" fmla="*/ 778599 w 1332609"/>
                    <a:gd name="csY10" fmla="*/ 337335 h 1132810"/>
                    <a:gd name="csX11" fmla="*/ 819252 w 1332609"/>
                    <a:gd name="csY11" fmla="*/ 433057 h 1132810"/>
                    <a:gd name="csX12" fmla="*/ 841164 w 1332609"/>
                    <a:gd name="csY12" fmla="*/ 472557 h 1132810"/>
                    <a:gd name="csX13" fmla="*/ 851256 w 1332609"/>
                    <a:gd name="csY13" fmla="*/ 491009 h 1132810"/>
                    <a:gd name="csX14" fmla="*/ 989649 w 1332609"/>
                    <a:gd name="csY14" fmla="*/ 683896 h 1132810"/>
                    <a:gd name="csX15" fmla="*/ 1164660 w 1332609"/>
                    <a:gd name="csY15" fmla="*/ 833246 h 1132810"/>
                    <a:gd name="csX16" fmla="*/ 1234433 w 1332609"/>
                    <a:gd name="csY16" fmla="*/ 867556 h 1132810"/>
                    <a:gd name="csX17" fmla="*/ 1268743 w 1332609"/>
                    <a:gd name="csY17" fmla="*/ 883702 h 1132810"/>
                    <a:gd name="csX18" fmla="*/ 1331597 w 1332609"/>
                    <a:gd name="csY18" fmla="*/ 972216 h 1132810"/>
                    <a:gd name="csX19" fmla="*/ 1267878 w 1332609"/>
                    <a:gd name="csY19" fmla="*/ 1039683 h 1132810"/>
                    <a:gd name="csX20" fmla="*/ 1006949 w 1332609"/>
                    <a:gd name="csY20" fmla="*/ 1110610 h 1132810"/>
                    <a:gd name="csX21" fmla="*/ 670479 w 1332609"/>
                    <a:gd name="csY21" fmla="*/ 1132810 h 1132810"/>
                    <a:gd name="csX22" fmla="*/ 668172 w 1332609"/>
                    <a:gd name="csY22" fmla="*/ 115040 h 1132810"/>
                    <a:gd name="csX23" fmla="*/ 608202 w 1332609"/>
                    <a:gd name="csY23" fmla="*/ 295817 h 1132810"/>
                    <a:gd name="csX24" fmla="*/ 505848 w 1332609"/>
                    <a:gd name="csY24" fmla="*/ 519265 h 1132810"/>
                    <a:gd name="csX25" fmla="*/ 177739 w 1332609"/>
                    <a:gd name="csY25" fmla="*/ 865826 h 1132810"/>
                    <a:gd name="csX26" fmla="*/ 136510 w 1332609"/>
                    <a:gd name="csY26" fmla="*/ 886008 h 1132810"/>
                    <a:gd name="csX27" fmla="*/ 89513 w 1332609"/>
                    <a:gd name="csY27" fmla="*/ 909650 h 1132810"/>
                    <a:gd name="csX28" fmla="*/ 36174 w 1332609"/>
                    <a:gd name="csY28" fmla="*/ 957223 h 1132810"/>
                    <a:gd name="csX29" fmla="*/ 78557 w 1332609"/>
                    <a:gd name="csY29" fmla="*/ 1002490 h 1132810"/>
                    <a:gd name="csX30" fmla="*/ 328243 w 1332609"/>
                    <a:gd name="csY30" fmla="*/ 1072551 h 1132810"/>
                    <a:gd name="csX31" fmla="*/ 1001759 w 1332609"/>
                    <a:gd name="csY31" fmla="*/ 1074281 h 1132810"/>
                    <a:gd name="csX32" fmla="*/ 1251156 w 1332609"/>
                    <a:gd name="csY32" fmla="*/ 1007103 h 1132810"/>
                    <a:gd name="csX33" fmla="*/ 1295846 w 1332609"/>
                    <a:gd name="csY33" fmla="*/ 965585 h 1132810"/>
                    <a:gd name="csX34" fmla="*/ 1252886 w 1332609"/>
                    <a:gd name="csY34" fmla="*/ 915705 h 1132810"/>
                    <a:gd name="csX35" fmla="*/ 1219152 w 1332609"/>
                    <a:gd name="csY35" fmla="*/ 899848 h 1132810"/>
                    <a:gd name="csX36" fmla="*/ 1146784 w 1332609"/>
                    <a:gd name="csY36" fmla="*/ 864096 h 1132810"/>
                    <a:gd name="csX37" fmla="*/ 962836 w 1332609"/>
                    <a:gd name="csY37" fmla="*/ 707538 h 1132810"/>
                    <a:gd name="csX38" fmla="*/ 819540 w 1332609"/>
                    <a:gd name="csY38" fmla="*/ 507732 h 1132810"/>
                    <a:gd name="csX39" fmla="*/ 809449 w 1332609"/>
                    <a:gd name="csY39" fmla="*/ 488991 h 1132810"/>
                    <a:gd name="csX40" fmla="*/ 787249 w 1332609"/>
                    <a:gd name="csY40" fmla="*/ 448626 h 1132810"/>
                    <a:gd name="csX41" fmla="*/ 744865 w 1332609"/>
                    <a:gd name="csY41" fmla="*/ 349444 h 1132810"/>
                    <a:gd name="csX42" fmla="*/ 668172 w 1332609"/>
                    <a:gd name="csY42" fmla="*/ 115040 h 113281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1332609" h="1132810" extrusionOk="0">
                      <a:moveTo>
                        <a:pt x="670479" y="1132810"/>
                      </a:moveTo>
                      <a:cubicBezTo>
                        <a:pt x="554286" y="1132810"/>
                        <a:pt x="438381" y="1124738"/>
                        <a:pt x="323053" y="1108303"/>
                      </a:cubicBezTo>
                      <a:cubicBezTo>
                        <a:pt x="239728" y="1096482"/>
                        <a:pt x="143429" y="1078606"/>
                        <a:pt x="61258" y="1034205"/>
                      </a:cubicBezTo>
                      <a:cubicBezTo>
                        <a:pt x="8207" y="1005661"/>
                        <a:pt x="-1307" y="975388"/>
                        <a:pt x="134" y="954917"/>
                      </a:cubicBezTo>
                      <a:cubicBezTo>
                        <a:pt x="2729" y="916570"/>
                        <a:pt x="41941" y="894658"/>
                        <a:pt x="70484" y="879088"/>
                      </a:cubicBezTo>
                      <a:cubicBezTo>
                        <a:pt x="88072" y="869286"/>
                        <a:pt x="104506" y="861501"/>
                        <a:pt x="121229" y="853716"/>
                      </a:cubicBezTo>
                      <a:cubicBezTo>
                        <a:pt x="134491" y="847373"/>
                        <a:pt x="148042" y="841030"/>
                        <a:pt x="161017" y="834111"/>
                      </a:cubicBezTo>
                      <a:cubicBezTo>
                        <a:pt x="280958" y="770680"/>
                        <a:pt x="383312" y="661983"/>
                        <a:pt x="474709" y="501677"/>
                      </a:cubicBezTo>
                      <a:cubicBezTo>
                        <a:pt x="519111" y="423543"/>
                        <a:pt x="551691" y="352616"/>
                        <a:pt x="574180" y="284860"/>
                      </a:cubicBezTo>
                      <a:lnTo>
                        <a:pt x="668749" y="0"/>
                      </a:lnTo>
                      <a:lnTo>
                        <a:pt x="778599" y="337335"/>
                      </a:lnTo>
                      <a:lnTo>
                        <a:pt x="819252" y="433057"/>
                      </a:lnTo>
                      <a:cubicBezTo>
                        <a:pt x="826172" y="444590"/>
                        <a:pt x="833668" y="458717"/>
                        <a:pt x="841164" y="472557"/>
                      </a:cubicBezTo>
                      <a:lnTo>
                        <a:pt x="851256" y="491009"/>
                      </a:lnTo>
                      <a:cubicBezTo>
                        <a:pt x="887296" y="557035"/>
                        <a:pt x="933715" y="621907"/>
                        <a:pt x="989649" y="683896"/>
                      </a:cubicBezTo>
                      <a:cubicBezTo>
                        <a:pt x="1035781" y="735217"/>
                        <a:pt x="1092580" y="792881"/>
                        <a:pt x="1164660" y="833246"/>
                      </a:cubicBezTo>
                      <a:cubicBezTo>
                        <a:pt x="1186860" y="845643"/>
                        <a:pt x="1211079" y="856888"/>
                        <a:pt x="1234433" y="867556"/>
                      </a:cubicBezTo>
                      <a:cubicBezTo>
                        <a:pt x="1245966" y="872745"/>
                        <a:pt x="1257499" y="878224"/>
                        <a:pt x="1268743" y="883702"/>
                      </a:cubicBezTo>
                      <a:cubicBezTo>
                        <a:pt x="1328426" y="912534"/>
                        <a:pt x="1335922" y="947709"/>
                        <a:pt x="1331597" y="972216"/>
                      </a:cubicBezTo>
                      <a:cubicBezTo>
                        <a:pt x="1325542" y="1006526"/>
                        <a:pt x="1292386" y="1027285"/>
                        <a:pt x="1267878" y="1039683"/>
                      </a:cubicBezTo>
                      <a:cubicBezTo>
                        <a:pt x="1184842" y="1082066"/>
                        <a:pt x="1089408" y="1099365"/>
                        <a:pt x="1006949" y="1110610"/>
                      </a:cubicBezTo>
                      <a:cubicBezTo>
                        <a:pt x="895080" y="1125026"/>
                        <a:pt x="782635" y="1132810"/>
                        <a:pt x="670479" y="1132810"/>
                      </a:cubicBezTo>
                      <a:close/>
                      <a:moveTo>
                        <a:pt x="668172" y="115040"/>
                      </a:moveTo>
                      <a:lnTo>
                        <a:pt x="608202" y="295817"/>
                      </a:lnTo>
                      <a:cubicBezTo>
                        <a:pt x="584848" y="365879"/>
                        <a:pt x="551403" y="439112"/>
                        <a:pt x="505848" y="519265"/>
                      </a:cubicBezTo>
                      <a:cubicBezTo>
                        <a:pt x="411279" y="685626"/>
                        <a:pt x="303735" y="799224"/>
                        <a:pt x="177739" y="865826"/>
                      </a:cubicBezTo>
                      <a:cubicBezTo>
                        <a:pt x="164188" y="873034"/>
                        <a:pt x="150349" y="879665"/>
                        <a:pt x="136510" y="886008"/>
                      </a:cubicBezTo>
                      <a:cubicBezTo>
                        <a:pt x="120652" y="893504"/>
                        <a:pt x="104794" y="901001"/>
                        <a:pt x="89513" y="909650"/>
                      </a:cubicBezTo>
                      <a:cubicBezTo>
                        <a:pt x="66736" y="922337"/>
                        <a:pt x="37327" y="938482"/>
                        <a:pt x="36174" y="957223"/>
                      </a:cubicBezTo>
                      <a:cubicBezTo>
                        <a:pt x="35309" y="971063"/>
                        <a:pt x="50590" y="987497"/>
                        <a:pt x="78557" y="1002490"/>
                      </a:cubicBezTo>
                      <a:cubicBezTo>
                        <a:pt x="155539" y="1044008"/>
                        <a:pt x="248090" y="1061019"/>
                        <a:pt x="328243" y="1072551"/>
                      </a:cubicBezTo>
                      <a:cubicBezTo>
                        <a:pt x="551691" y="1104267"/>
                        <a:pt x="778311" y="1104843"/>
                        <a:pt x="1001759" y="1074281"/>
                      </a:cubicBezTo>
                      <a:cubicBezTo>
                        <a:pt x="1081335" y="1063325"/>
                        <a:pt x="1173021" y="1046891"/>
                        <a:pt x="1251156" y="1007103"/>
                      </a:cubicBezTo>
                      <a:cubicBezTo>
                        <a:pt x="1278258" y="993263"/>
                        <a:pt x="1293251" y="979136"/>
                        <a:pt x="1295846" y="965585"/>
                      </a:cubicBezTo>
                      <a:cubicBezTo>
                        <a:pt x="1299017" y="947709"/>
                        <a:pt x="1284601" y="930986"/>
                        <a:pt x="1252886" y="915705"/>
                      </a:cubicBezTo>
                      <a:cubicBezTo>
                        <a:pt x="1241641" y="910227"/>
                        <a:pt x="1230397" y="905037"/>
                        <a:pt x="1219152" y="899848"/>
                      </a:cubicBezTo>
                      <a:cubicBezTo>
                        <a:pt x="1195222" y="888891"/>
                        <a:pt x="1170426" y="877359"/>
                        <a:pt x="1146784" y="864096"/>
                      </a:cubicBezTo>
                      <a:cubicBezTo>
                        <a:pt x="1070379" y="821136"/>
                        <a:pt x="1010697" y="760877"/>
                        <a:pt x="962836" y="707538"/>
                      </a:cubicBezTo>
                      <a:cubicBezTo>
                        <a:pt x="905172" y="643531"/>
                        <a:pt x="857022" y="576352"/>
                        <a:pt x="819540" y="507732"/>
                      </a:cubicBezTo>
                      <a:lnTo>
                        <a:pt x="809449" y="488991"/>
                      </a:lnTo>
                      <a:cubicBezTo>
                        <a:pt x="802241" y="475440"/>
                        <a:pt x="795033" y="461889"/>
                        <a:pt x="787249" y="448626"/>
                      </a:cubicBezTo>
                      <a:lnTo>
                        <a:pt x="744865" y="349444"/>
                      </a:lnTo>
                      <a:lnTo>
                        <a:pt x="668172" y="1150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23" name="Rectangle 722"/>
                <p:cNvSpPr/>
                <p:nvPr/>
              </p:nvSpPr>
              <p:spPr bwMode="auto">
                <a:xfrm>
                  <a:off x="3243358" y="4442609"/>
                  <a:ext cx="36040" cy="616428"/>
                </a:xfrm>
                <a:prstGeom prst="rect">
                  <a:avLst/>
                </a:pr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24" name="Rectangle 723"/>
                <p:cNvSpPr/>
                <p:nvPr/>
              </p:nvSpPr>
              <p:spPr bwMode="auto">
                <a:xfrm>
                  <a:off x="4539358" y="4443186"/>
                  <a:ext cx="36040" cy="615852"/>
                </a:xfrm>
                <a:prstGeom prst="rect">
                  <a:avLst/>
                </a:pr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725" name="Group 724"/>
            <p:cNvGrpSpPr/>
            <p:nvPr/>
          </p:nvGrpSpPr>
          <p:grpSpPr bwMode="auto">
            <a:xfrm>
              <a:off x="9701829" y="4144705"/>
              <a:ext cx="1177137" cy="463179"/>
              <a:chOff x="2307146" y="5058368"/>
              <a:chExt cx="980947" cy="385983"/>
            </a:xfrm>
          </p:grpSpPr>
          <p:grpSp>
            <p:nvGrpSpPr>
              <p:cNvPr id="726" name="Graphic 1436"/>
              <p:cNvGrpSpPr/>
              <p:nvPr/>
            </p:nvGrpSpPr>
            <p:grpSpPr bwMode="auto">
              <a:xfrm>
                <a:off x="2307146" y="5058368"/>
                <a:ext cx="512255" cy="367941"/>
                <a:chOff x="2311893" y="5081149"/>
                <a:chExt cx="503853" cy="361915"/>
              </a:xfrm>
            </p:grpSpPr>
            <p:grpSp>
              <p:nvGrpSpPr>
                <p:cNvPr id="728" name="Graphic 1436"/>
                <p:cNvGrpSpPr/>
                <p:nvPr/>
              </p:nvGrpSpPr>
              <p:grpSpPr bwMode="auto">
                <a:xfrm>
                  <a:off x="2596552" y="5332231"/>
                  <a:ext cx="219195" cy="110833"/>
                  <a:chOff x="2596564" y="5332147"/>
                  <a:chExt cx="219196" cy="110831"/>
                </a:xfrm>
              </p:grpSpPr>
              <p:sp>
                <p:nvSpPr>
                  <p:cNvPr id="733" name="Freeform: Shape 732"/>
                  <p:cNvSpPr/>
                  <p:nvPr/>
                </p:nvSpPr>
                <p:spPr bwMode="auto">
                  <a:xfrm>
                    <a:off x="2596564" y="5332147"/>
                    <a:ext cx="219196" cy="18978"/>
                  </a:xfrm>
                  <a:custGeom>
                    <a:avLst/>
                    <a:gdLst>
                      <a:gd name="csX0" fmla="*/ 0 w 219196"/>
                      <a:gd name="csY0" fmla="*/ 0 h 18978"/>
                      <a:gd name="csX1" fmla="*/ 219196 w 219196"/>
                      <a:gd name="csY1" fmla="*/ 0 h 189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219196" h="18978" extrusionOk="0">
                        <a:moveTo>
                          <a:pt x="0" y="0"/>
                        </a:moveTo>
                        <a:lnTo>
                          <a:pt x="219196" y="0"/>
                        </a:lnTo>
                      </a:path>
                    </a:pathLst>
                  </a:custGeom>
                  <a:grpFill/>
                  <a:ln w="28065" cap="rnd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34" name="Freeform: Shape 733"/>
                  <p:cNvSpPr/>
                  <p:nvPr/>
                </p:nvSpPr>
                <p:spPr bwMode="auto">
                  <a:xfrm>
                    <a:off x="2627118" y="5387943"/>
                    <a:ext cx="158087" cy="18978"/>
                  </a:xfrm>
                  <a:custGeom>
                    <a:avLst/>
                    <a:gdLst>
                      <a:gd name="csX0" fmla="*/ 0 w 158087"/>
                      <a:gd name="csY0" fmla="*/ 0 h 18978"/>
                      <a:gd name="csX1" fmla="*/ 158087 w 158087"/>
                      <a:gd name="csY1" fmla="*/ 0 h 189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58087" h="18978" extrusionOk="0">
                        <a:moveTo>
                          <a:pt x="0" y="0"/>
                        </a:moveTo>
                        <a:lnTo>
                          <a:pt x="158087" y="0"/>
                        </a:lnTo>
                      </a:path>
                    </a:pathLst>
                  </a:custGeom>
                  <a:grpFill/>
                  <a:ln w="28065" cap="rnd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735" name="Freeform: Shape 734"/>
                  <p:cNvSpPr/>
                  <p:nvPr/>
                </p:nvSpPr>
                <p:spPr bwMode="auto">
                  <a:xfrm>
                    <a:off x="2654636" y="5442979"/>
                    <a:ext cx="102860" cy="18978"/>
                  </a:xfrm>
                  <a:custGeom>
                    <a:avLst/>
                    <a:gdLst>
                      <a:gd name="csX0" fmla="*/ 0 w 102860"/>
                      <a:gd name="csY0" fmla="*/ 0 h 18978"/>
                      <a:gd name="csX1" fmla="*/ 102861 w 102860"/>
                      <a:gd name="csY1" fmla="*/ 0 h 189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02860" h="18978" extrusionOk="0">
                        <a:moveTo>
                          <a:pt x="0" y="0"/>
                        </a:moveTo>
                        <a:lnTo>
                          <a:pt x="102861" y="0"/>
                        </a:lnTo>
                      </a:path>
                    </a:pathLst>
                  </a:custGeom>
                  <a:grpFill/>
                  <a:ln w="28065" cap="rnd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  <p:sp>
              <p:nvSpPr>
                <p:cNvPr id="729" name="Freeform: Shape 728"/>
                <p:cNvSpPr/>
                <p:nvPr/>
              </p:nvSpPr>
              <p:spPr bwMode="auto">
                <a:xfrm>
                  <a:off x="2569414" y="5181157"/>
                  <a:ext cx="136641" cy="136074"/>
                </a:xfrm>
                <a:custGeom>
                  <a:avLst/>
                  <a:gdLst>
                    <a:gd name="csX0" fmla="*/ 136642 w 136641"/>
                    <a:gd name="csY0" fmla="*/ 136073 h 136072"/>
                    <a:gd name="csX1" fmla="*/ 136642 w 136641"/>
                    <a:gd name="csY1" fmla="*/ 0 h 136072"/>
                    <a:gd name="csX2" fmla="*/ 0 w 136641"/>
                    <a:gd name="csY2" fmla="*/ 0 h 13607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</a:cxnLst>
                  <a:rect l="l" t="t" r="r" b="b"/>
                  <a:pathLst>
                    <a:path w="136641" h="136072" extrusionOk="0">
                      <a:moveTo>
                        <a:pt x="136642" y="136073"/>
                      </a:moveTo>
                      <a:lnTo>
                        <a:pt x="136642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30" name="Freeform: Shape 729"/>
                <p:cNvSpPr/>
                <p:nvPr/>
              </p:nvSpPr>
              <p:spPr bwMode="auto">
                <a:xfrm>
                  <a:off x="2506176" y="5129726"/>
                  <a:ext cx="18978" cy="102861"/>
                </a:xfrm>
                <a:custGeom>
                  <a:avLst/>
                  <a:gdLst>
                    <a:gd name="csX0" fmla="*/ 0 w 18978"/>
                    <a:gd name="csY0" fmla="*/ 0 h 102860"/>
                    <a:gd name="csX1" fmla="*/ 0 w 18978"/>
                    <a:gd name="csY1" fmla="*/ 102861 h 10286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8978" h="102860" extrusionOk="0">
                      <a:moveTo>
                        <a:pt x="0" y="0"/>
                      </a:moveTo>
                      <a:lnTo>
                        <a:pt x="0" y="102861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31" name="Freeform: Shape 730"/>
                <p:cNvSpPr/>
                <p:nvPr/>
              </p:nvSpPr>
              <p:spPr bwMode="auto">
                <a:xfrm>
                  <a:off x="2567310" y="5081149"/>
                  <a:ext cx="18978" cy="200031"/>
                </a:xfrm>
                <a:custGeom>
                  <a:avLst/>
                  <a:gdLst>
                    <a:gd name="csX0" fmla="*/ 0 w 18978"/>
                    <a:gd name="csY0" fmla="*/ 0 h 200028"/>
                    <a:gd name="csX1" fmla="*/ 0 w 18978"/>
                    <a:gd name="csY1" fmla="*/ 200029 h 20002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8978" h="200028" extrusionOk="0">
                      <a:moveTo>
                        <a:pt x="0" y="0"/>
                      </a:moveTo>
                      <a:lnTo>
                        <a:pt x="0" y="200029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32" name="Freeform: Shape 731"/>
                <p:cNvSpPr/>
                <p:nvPr/>
              </p:nvSpPr>
              <p:spPr bwMode="auto">
                <a:xfrm>
                  <a:off x="2311893" y="5181082"/>
                  <a:ext cx="194524" cy="18978"/>
                </a:xfrm>
                <a:custGeom>
                  <a:avLst/>
                  <a:gdLst>
                    <a:gd name="csX0" fmla="*/ 194525 w 194524"/>
                    <a:gd name="csY0" fmla="*/ 0 h 18978"/>
                    <a:gd name="csX1" fmla="*/ 0 w 194524"/>
                    <a:gd name="csY1" fmla="*/ 0 h 189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94524" h="18978" extrusionOk="0">
                      <a:moveTo>
                        <a:pt x="194525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1905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727" name="TextBox 726"/>
                  <p:cNvSpPr txBox="1"/>
                  <p:nvPr/>
                </p:nvSpPr>
                <p:spPr bwMode="auto">
                  <a:xfrm>
                    <a:off x="2851060" y="5142612"/>
                    <a:ext cx="437031" cy="30173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defRPr/>
                    </a:pPr>
                    <mc:AlternateContent>
                      <mc:Choice Requires="a14"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de-DE" sz="215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15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</a:rPr>
                                    <m:t>U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de-DE" sz="215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</a:rPr>
                                    <m:t>tip</m:t>
                                  </m:r>
                                </m:sub>
                              </m:sSub>
                            </m:oMath>
                          </m:oMathPara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endParaRPr lang="en-US" sz="21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727" name="TextBox 7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851060" y="5142612"/>
                    <a:ext cx="437031" cy="30173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1875" r="-34375" b="-565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218103881" name="TextBox 736"/>
          <p:cNvSpPr txBox="1"/>
          <p:nvPr/>
        </p:nvSpPr>
        <p:spPr bwMode="auto">
          <a:xfrm>
            <a:off x="7859132" y="3496692"/>
            <a:ext cx="358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Electron (energy) correlations</a:t>
            </a:r>
            <a:endParaRPr/>
          </a:p>
        </p:txBody>
      </p:sp>
      <p:sp>
        <p:nvSpPr>
          <p:cNvPr id="222477402" name="TextBox 737"/>
          <p:cNvSpPr txBox="1"/>
          <p:nvPr/>
        </p:nvSpPr>
        <p:spPr bwMode="auto">
          <a:xfrm>
            <a:off x="8761346" y="809264"/>
            <a:ext cx="2937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Strong field effects</a:t>
            </a:r>
            <a:endParaRPr/>
          </a:p>
        </p:txBody>
      </p:sp>
      <p:pic>
        <p:nvPicPr>
          <p:cNvPr id="1640344148" name="Grafik 7"/>
          <p:cNvPicPr>
            <a:picLocks noChangeAspect="1"/>
          </p:cNvPicPr>
          <p:nvPr/>
        </p:nvPicPr>
        <p:blipFill rotWithShape="1">
          <a:blip r:embed="rId15"/>
          <a:stretch/>
        </p:blipFill>
        <p:spPr bwMode="auto">
          <a:xfrm>
            <a:off x="8483494" y="3900900"/>
            <a:ext cx="2756005" cy="1939008"/>
          </a:xfrm>
          <a:prstGeom prst="rect">
            <a:avLst/>
          </a:prstGeom>
        </p:spPr>
      </p:pic>
      <p:sp>
        <p:nvSpPr>
          <p:cNvPr id="683311058" name="TextBox 776"/>
          <p:cNvSpPr txBox="1"/>
          <p:nvPr/>
        </p:nvSpPr>
        <p:spPr bwMode="auto">
          <a:xfrm>
            <a:off x="862013" y="1672860"/>
            <a:ext cx="4067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/>
              <a:buChar char="•"/>
              <a:defRPr/>
            </a:pPr>
            <a:r>
              <a:rPr lang="en-US" sz="2000"/>
              <a:t>Field enhancement around tip apex</a:t>
            </a:r>
            <a:endParaRPr/>
          </a:p>
          <a:p>
            <a:pPr marL="180000" indent="-180000">
              <a:buFont typeface="Arial"/>
              <a:buChar char="•"/>
              <a:defRPr/>
            </a:pPr>
            <a:r>
              <a:rPr lang="en-US" sz="2000"/>
              <a:t>Emission into small space- and time-volume</a:t>
            </a:r>
            <a:endParaRPr/>
          </a:p>
        </p:txBody>
      </p:sp>
      <p:grpSp>
        <p:nvGrpSpPr>
          <p:cNvPr id="1670358496" name="Group 780"/>
          <p:cNvGrpSpPr/>
          <p:nvPr/>
        </p:nvGrpSpPr>
        <p:grpSpPr bwMode="auto">
          <a:xfrm>
            <a:off x="2120259" y="3159774"/>
            <a:ext cx="1219726" cy="1347605"/>
            <a:chOff x="993714" y="4284660"/>
            <a:chExt cx="1010757" cy="1116729"/>
          </a:xfrm>
        </p:grpSpPr>
        <p:sp>
          <p:nvSpPr>
            <p:cNvPr id="778" name="Freeform: Shape 492"/>
            <p:cNvSpPr/>
            <p:nvPr/>
          </p:nvSpPr>
          <p:spPr bwMode="auto">
            <a:xfrm>
              <a:off x="993714" y="4284660"/>
              <a:ext cx="1010757" cy="1116729"/>
            </a:xfrm>
            <a:custGeom>
              <a:avLst/>
              <a:gdLst>
                <a:gd name="connsiteX0" fmla="*/ 1186935 w 1186934"/>
                <a:gd name="connsiteY0" fmla="*/ 821651 h 1311376"/>
                <a:gd name="connsiteX1" fmla="*/ 576315 w 1186934"/>
                <a:gd name="connsiteY1" fmla="*/ 1311377 h 1311376"/>
                <a:gd name="connsiteX2" fmla="*/ 0 w 1186934"/>
                <a:gd name="connsiteY2" fmla="*/ 821651 h 1311376"/>
                <a:gd name="connsiteX3" fmla="*/ 593349 w 1186934"/>
                <a:gd name="connsiteY3" fmla="*/ 0 h 1311376"/>
                <a:gd name="connsiteX4" fmla="*/ 1186935 w 1186934"/>
                <a:gd name="connsiteY4" fmla="*/ 821651 h 131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934" h="1311376" extrusionOk="0">
                  <a:moveTo>
                    <a:pt x="1186935" y="821651"/>
                  </a:moveTo>
                  <a:cubicBezTo>
                    <a:pt x="1186935" y="1275416"/>
                    <a:pt x="903982" y="1311377"/>
                    <a:pt x="576315" y="1311377"/>
                  </a:cubicBezTo>
                  <a:cubicBezTo>
                    <a:pt x="248648" y="1311377"/>
                    <a:pt x="0" y="1275416"/>
                    <a:pt x="0" y="821651"/>
                  </a:cubicBezTo>
                  <a:cubicBezTo>
                    <a:pt x="0" y="367886"/>
                    <a:pt x="265682" y="0"/>
                    <a:pt x="593349" y="0"/>
                  </a:cubicBezTo>
                  <a:cubicBezTo>
                    <a:pt x="921016" y="0"/>
                    <a:pt x="1186935" y="367886"/>
                    <a:pt x="1186935" y="821651"/>
                  </a:cubicBezTo>
                  <a:close/>
                </a:path>
              </a:pathLst>
            </a:custGeom>
            <a:solidFill>
              <a:srgbClr val="FDDAC6"/>
            </a:solidFill>
            <a:ln w="2365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DE"/>
            </a:p>
          </p:txBody>
        </p:sp>
        <p:sp>
          <p:nvSpPr>
            <p:cNvPr id="779" name="Freeform: Shape 493"/>
            <p:cNvSpPr/>
            <p:nvPr/>
          </p:nvSpPr>
          <p:spPr bwMode="auto">
            <a:xfrm>
              <a:off x="1125675" y="4508087"/>
              <a:ext cx="747039" cy="757313"/>
            </a:xfrm>
            <a:custGeom>
              <a:avLst/>
              <a:gdLst>
                <a:gd name="connsiteX0" fmla="*/ 877248 w 877248"/>
                <a:gd name="connsiteY0" fmla="*/ 537516 h 889313"/>
                <a:gd name="connsiteX1" fmla="*/ 444538 w 877248"/>
                <a:gd name="connsiteY1" fmla="*/ 889314 h 889313"/>
                <a:gd name="connsiteX2" fmla="*/ 0 w 877248"/>
                <a:gd name="connsiteY2" fmla="*/ 537516 h 889313"/>
                <a:gd name="connsiteX3" fmla="*/ 438624 w 877248"/>
                <a:gd name="connsiteY3" fmla="*/ 0 h 889313"/>
                <a:gd name="connsiteX4" fmla="*/ 877248 w 877248"/>
                <a:gd name="connsiteY4" fmla="*/ 537516 h 88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248" h="889313" extrusionOk="0">
                  <a:moveTo>
                    <a:pt x="877248" y="537516"/>
                  </a:moveTo>
                  <a:cubicBezTo>
                    <a:pt x="877248" y="834427"/>
                    <a:pt x="686799" y="889314"/>
                    <a:pt x="444538" y="889314"/>
                  </a:cubicBezTo>
                  <a:cubicBezTo>
                    <a:pt x="202278" y="889314"/>
                    <a:pt x="0" y="834190"/>
                    <a:pt x="0" y="537516"/>
                  </a:cubicBezTo>
                  <a:cubicBezTo>
                    <a:pt x="0" y="240841"/>
                    <a:pt x="196363" y="0"/>
                    <a:pt x="438624" y="0"/>
                  </a:cubicBezTo>
                  <a:cubicBezTo>
                    <a:pt x="680885" y="0"/>
                    <a:pt x="877248" y="240604"/>
                    <a:pt x="877248" y="537516"/>
                  </a:cubicBezTo>
                  <a:close/>
                </a:path>
              </a:pathLst>
            </a:custGeom>
            <a:solidFill>
              <a:srgbClr val="FBB998"/>
            </a:solidFill>
            <a:ln w="2365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DE"/>
            </a:p>
          </p:txBody>
        </p:sp>
        <p:sp>
          <p:nvSpPr>
            <p:cNvPr id="780" name="Freeform: Shape 494"/>
            <p:cNvSpPr/>
            <p:nvPr/>
          </p:nvSpPr>
          <p:spPr bwMode="auto">
            <a:xfrm>
              <a:off x="1202635" y="4657374"/>
              <a:ext cx="593118" cy="523812"/>
            </a:xfrm>
            <a:custGeom>
              <a:avLst/>
              <a:gdLst>
                <a:gd name="connsiteX0" fmla="*/ 696499 w 696499"/>
                <a:gd name="connsiteY0" fmla="*/ 358659 h 615114"/>
                <a:gd name="connsiteX1" fmla="*/ 348250 w 696499"/>
                <a:gd name="connsiteY1" fmla="*/ 615115 h 615114"/>
                <a:gd name="connsiteX2" fmla="*/ 0 w 696499"/>
                <a:gd name="connsiteY2" fmla="*/ 358659 h 615114"/>
                <a:gd name="connsiteX3" fmla="*/ 348250 w 696499"/>
                <a:gd name="connsiteY3" fmla="*/ 0 h 615114"/>
                <a:gd name="connsiteX4" fmla="*/ 696499 w 696499"/>
                <a:gd name="connsiteY4" fmla="*/ 358659 h 61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499" h="615114" extrusionOk="0">
                  <a:moveTo>
                    <a:pt x="696499" y="358659"/>
                  </a:moveTo>
                  <a:cubicBezTo>
                    <a:pt x="696499" y="556679"/>
                    <a:pt x="540591" y="615115"/>
                    <a:pt x="348250" y="615115"/>
                  </a:cubicBezTo>
                  <a:cubicBezTo>
                    <a:pt x="155908" y="615115"/>
                    <a:pt x="0" y="556915"/>
                    <a:pt x="0" y="358659"/>
                  </a:cubicBezTo>
                  <a:cubicBezTo>
                    <a:pt x="0" y="160403"/>
                    <a:pt x="155908" y="0"/>
                    <a:pt x="348250" y="0"/>
                  </a:cubicBezTo>
                  <a:cubicBezTo>
                    <a:pt x="540591" y="0"/>
                    <a:pt x="696499" y="160640"/>
                    <a:pt x="696499" y="358659"/>
                  </a:cubicBezTo>
                  <a:close/>
                </a:path>
              </a:pathLst>
            </a:custGeom>
            <a:solidFill>
              <a:srgbClr val="F47C4B"/>
            </a:solidFill>
            <a:ln w="2365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>
                <a:defRPr sz="1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de-DE"/>
            </a:p>
          </p:txBody>
        </p:sp>
      </p:grpSp>
      <p:grpSp>
        <p:nvGrpSpPr>
          <p:cNvPr id="882120138" name="Group 745"/>
          <p:cNvGrpSpPr/>
          <p:nvPr/>
        </p:nvGrpSpPr>
        <p:grpSpPr bwMode="auto">
          <a:xfrm>
            <a:off x="1498422" y="3225974"/>
            <a:ext cx="2650660" cy="1651859"/>
            <a:chOff x="1499987" y="3752436"/>
            <a:chExt cx="1830450" cy="1140714"/>
          </a:xfrm>
        </p:grpSpPr>
        <p:grpSp>
          <p:nvGrpSpPr>
            <p:cNvPr id="747" name="Graphic 4257"/>
            <p:cNvGrpSpPr/>
            <p:nvPr/>
          </p:nvGrpSpPr>
          <p:grpSpPr bwMode="auto">
            <a:xfrm>
              <a:off x="1545022" y="3752436"/>
              <a:ext cx="1616202" cy="1140714"/>
              <a:chOff x="5820304" y="1954693"/>
              <a:chExt cx="1616202" cy="1140714"/>
            </a:xfrm>
            <a:solidFill>
              <a:srgbClr val="BE1E2D"/>
            </a:solidFill>
          </p:grpSpPr>
          <p:pic>
            <p:nvPicPr>
              <p:cNvPr id="767" name="Picture 766"/>
              <p:cNvPicPr>
                <a:picLocks noChangeAspect="1"/>
              </p:cNvPicPr>
              <p:nvPr/>
            </p:nvPicPr>
            <p:blipFill rotWithShape="1">
              <a:blip r:embed="rId9">
                <a:alphaModFix amt="50000"/>
              </a:blip>
              <a:stretch/>
            </p:blipFill>
            <p:spPr bwMode="auto">
              <a:xfrm>
                <a:off x="5820304" y="1954693"/>
                <a:ext cx="1616202" cy="1140714"/>
              </a:xfrm>
              <a:custGeom>
                <a:avLst/>
                <a:gdLst>
                  <a:gd name="csX0" fmla="*/ -88 w 1616202"/>
                  <a:gd name="csY0" fmla="*/ -190 h 1140714"/>
                  <a:gd name="csX1" fmla="*/ 1616114 w 1616202"/>
                  <a:gd name="csY1" fmla="*/ -190 h 1140714"/>
                  <a:gd name="csX2" fmla="*/ 1616114 w 1616202"/>
                  <a:gd name="csY2" fmla="*/ 1140524 h 1140714"/>
                  <a:gd name="csX3" fmla="*/ -88 w 1616202"/>
                  <a:gd name="csY3" fmla="*/ 1140524 h 11407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16202" h="1140714" extrusionOk="0">
                    <a:moveTo>
                      <a:pt x="-88" y="-190"/>
                    </a:moveTo>
                    <a:lnTo>
                      <a:pt x="1616114" y="-190"/>
                    </a:lnTo>
                    <a:lnTo>
                      <a:pt x="1616114" y="1140524"/>
                    </a:lnTo>
                    <a:lnTo>
                      <a:pt x="-88" y="1140524"/>
                    </a:lnTo>
                    <a:close/>
                  </a:path>
                </a:pathLst>
              </a:custGeom>
            </p:spPr>
          </p:pic>
          <p:grpSp>
            <p:nvGrpSpPr>
              <p:cNvPr id="768" name="Graphic 4257"/>
              <p:cNvGrpSpPr/>
              <p:nvPr/>
            </p:nvGrpSpPr>
            <p:grpSpPr bwMode="auto">
              <a:xfrm>
                <a:off x="6103463" y="2242423"/>
                <a:ext cx="1046987" cy="562356"/>
                <a:chOff x="6103463" y="2242423"/>
                <a:chExt cx="1046987" cy="562356"/>
              </a:xfrm>
              <a:solidFill>
                <a:srgbClr val="BE1E2D"/>
              </a:solidFill>
            </p:grpSpPr>
            <p:pic>
              <p:nvPicPr>
                <p:cNvPr id="769" name="Picture 768"/>
                <p:cNvPicPr>
                  <a:picLocks noChangeAspect="1"/>
                </p:cNvPicPr>
                <p:nvPr/>
              </p:nvPicPr>
              <p:blipFill rotWithShape="1">
                <a:blip r:embed="rId10"/>
                <a:stretch/>
              </p:blipFill>
              <p:spPr bwMode="auto">
                <a:xfrm>
                  <a:off x="6103463" y="2242423"/>
                  <a:ext cx="1046987" cy="562356"/>
                </a:xfrm>
                <a:custGeom>
                  <a:avLst/>
                  <a:gdLst>
                    <a:gd name="csX0" fmla="*/ 36 w 1046987"/>
                    <a:gd name="csY0" fmla="*/ -63 h 562356"/>
                    <a:gd name="csX1" fmla="*/ 1047024 w 1046987"/>
                    <a:gd name="csY1" fmla="*/ -63 h 562356"/>
                    <a:gd name="csX2" fmla="*/ 1047024 w 1046987"/>
                    <a:gd name="csY2" fmla="*/ 562293 h 562356"/>
                    <a:gd name="csX3" fmla="*/ 36 w 1046987"/>
                    <a:gd name="csY3" fmla="*/ 562293 h 56235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046987" h="562356" extrusionOk="0">
                      <a:moveTo>
                        <a:pt x="36" y="-63"/>
                      </a:moveTo>
                      <a:lnTo>
                        <a:pt x="1047024" y="-63"/>
                      </a:lnTo>
                      <a:lnTo>
                        <a:pt x="1047024" y="562293"/>
                      </a:lnTo>
                      <a:lnTo>
                        <a:pt x="36" y="562293"/>
                      </a:lnTo>
                      <a:close/>
                    </a:path>
                  </a:pathLst>
                </a:custGeom>
              </p:spPr>
            </p:pic>
            <p:sp>
              <p:nvSpPr>
                <p:cNvPr id="770" name="Freeform: Shape 769"/>
                <p:cNvSpPr/>
                <p:nvPr/>
              </p:nvSpPr>
              <p:spPr bwMode="auto">
                <a:xfrm>
                  <a:off x="6266689" y="2406368"/>
                  <a:ext cx="719345" cy="233651"/>
                </a:xfrm>
                <a:custGeom>
                  <a:avLst/>
                  <a:gdLst>
                    <a:gd name="csX0" fmla="*/ 432391 w 719345"/>
                    <a:gd name="csY0" fmla="*/ 233553 h 233651"/>
                    <a:gd name="csX1" fmla="*/ 429629 w 719345"/>
                    <a:gd name="csY1" fmla="*/ 233363 h 233651"/>
                    <a:gd name="csX2" fmla="*/ 427343 w 719345"/>
                    <a:gd name="csY2" fmla="*/ 232981 h 233651"/>
                    <a:gd name="csX3" fmla="*/ 420675 w 719345"/>
                    <a:gd name="csY3" fmla="*/ 230696 h 233651"/>
                    <a:gd name="csX4" fmla="*/ 418389 w 719345"/>
                    <a:gd name="csY4" fmla="*/ 229362 h 233651"/>
                    <a:gd name="csX5" fmla="*/ 414389 w 719345"/>
                    <a:gd name="csY5" fmla="*/ 226314 h 233651"/>
                    <a:gd name="csX6" fmla="*/ 412103 w 719345"/>
                    <a:gd name="csY6" fmla="*/ 224028 h 233651"/>
                    <a:gd name="csX7" fmla="*/ 410007 w 719345"/>
                    <a:gd name="csY7" fmla="*/ 221552 h 233651"/>
                    <a:gd name="csX8" fmla="*/ 407721 w 719345"/>
                    <a:gd name="csY8" fmla="*/ 218313 h 233651"/>
                    <a:gd name="csX9" fmla="*/ 406578 w 719345"/>
                    <a:gd name="csY9" fmla="*/ 216503 h 233651"/>
                    <a:gd name="csX10" fmla="*/ 404292 w 719345"/>
                    <a:gd name="csY10" fmla="*/ 212312 h 233651"/>
                    <a:gd name="csX11" fmla="*/ 403626 w 719345"/>
                    <a:gd name="csY11" fmla="*/ 210979 h 233651"/>
                    <a:gd name="csX12" fmla="*/ 401339 w 719345"/>
                    <a:gd name="csY12" fmla="*/ 205931 h 233651"/>
                    <a:gd name="csX13" fmla="*/ 400959 w 719345"/>
                    <a:gd name="csY13" fmla="*/ 204978 h 233651"/>
                    <a:gd name="csX14" fmla="*/ 396101 w 719345"/>
                    <a:gd name="csY14" fmla="*/ 191643 h 233651"/>
                    <a:gd name="csX15" fmla="*/ 388767 w 719345"/>
                    <a:gd name="csY15" fmla="*/ 166021 h 233651"/>
                    <a:gd name="csX16" fmla="*/ 384099 w 719345"/>
                    <a:gd name="csY16" fmla="*/ 146876 h 233651"/>
                    <a:gd name="csX17" fmla="*/ 362382 w 719345"/>
                    <a:gd name="csY17" fmla="*/ 56864 h 233651"/>
                    <a:gd name="csX18" fmla="*/ 358953 w 719345"/>
                    <a:gd name="csY18" fmla="*/ 69056 h 233651"/>
                    <a:gd name="csX19" fmla="*/ 354477 w 719345"/>
                    <a:gd name="csY19" fmla="*/ 86963 h 233651"/>
                    <a:gd name="csX20" fmla="*/ 338475 w 719345"/>
                    <a:gd name="csY20" fmla="*/ 156401 h 233651"/>
                    <a:gd name="csX21" fmla="*/ 328950 w 719345"/>
                    <a:gd name="csY21" fmla="*/ 191167 h 233651"/>
                    <a:gd name="csX22" fmla="*/ 323901 w 719345"/>
                    <a:gd name="csY22" fmla="*/ 205073 h 233651"/>
                    <a:gd name="csX23" fmla="*/ 323520 w 719345"/>
                    <a:gd name="csY23" fmla="*/ 206026 h 233651"/>
                    <a:gd name="csX24" fmla="*/ 321234 w 719345"/>
                    <a:gd name="csY24" fmla="*/ 211074 h 233651"/>
                    <a:gd name="csX25" fmla="*/ 320568 w 719345"/>
                    <a:gd name="csY25" fmla="*/ 212408 h 233651"/>
                    <a:gd name="csX26" fmla="*/ 318281 w 719345"/>
                    <a:gd name="csY26" fmla="*/ 216599 h 233651"/>
                    <a:gd name="csX27" fmla="*/ 317139 w 719345"/>
                    <a:gd name="csY27" fmla="*/ 218408 h 233651"/>
                    <a:gd name="csX28" fmla="*/ 314853 w 719345"/>
                    <a:gd name="csY28" fmla="*/ 221647 h 233651"/>
                    <a:gd name="csX29" fmla="*/ 312757 w 719345"/>
                    <a:gd name="csY29" fmla="*/ 224123 h 233651"/>
                    <a:gd name="csX30" fmla="*/ 310471 w 719345"/>
                    <a:gd name="csY30" fmla="*/ 226409 h 233651"/>
                    <a:gd name="csX31" fmla="*/ 306471 w 719345"/>
                    <a:gd name="csY31" fmla="*/ 229457 h 233651"/>
                    <a:gd name="csX32" fmla="*/ 304185 w 719345"/>
                    <a:gd name="csY32" fmla="*/ 230791 h 233651"/>
                    <a:gd name="csX33" fmla="*/ 297517 w 719345"/>
                    <a:gd name="csY33" fmla="*/ 233077 h 233651"/>
                    <a:gd name="csX34" fmla="*/ 295231 w 719345"/>
                    <a:gd name="csY34" fmla="*/ 233458 h 233651"/>
                    <a:gd name="csX35" fmla="*/ 287516 w 719345"/>
                    <a:gd name="csY35" fmla="*/ 232981 h 233651"/>
                    <a:gd name="csX36" fmla="*/ 285230 w 719345"/>
                    <a:gd name="csY36" fmla="*/ 232315 h 233651"/>
                    <a:gd name="csX37" fmla="*/ 279515 w 719345"/>
                    <a:gd name="csY37" fmla="*/ 229743 h 233651"/>
                    <a:gd name="csX38" fmla="*/ 277229 w 719345"/>
                    <a:gd name="csY38" fmla="*/ 228219 h 233651"/>
                    <a:gd name="csX39" fmla="*/ 273990 w 719345"/>
                    <a:gd name="csY39" fmla="*/ 225457 h 233651"/>
                    <a:gd name="csX40" fmla="*/ 271704 w 719345"/>
                    <a:gd name="csY40" fmla="*/ 222980 h 233651"/>
                    <a:gd name="csX41" fmla="*/ 269990 w 719345"/>
                    <a:gd name="csY41" fmla="*/ 220885 h 233651"/>
                    <a:gd name="csX42" fmla="*/ 267704 w 719345"/>
                    <a:gd name="csY42" fmla="*/ 217551 h 233651"/>
                    <a:gd name="csX43" fmla="*/ 266751 w 719345"/>
                    <a:gd name="csY43" fmla="*/ 215932 h 233651"/>
                    <a:gd name="csX44" fmla="*/ 264465 w 719345"/>
                    <a:gd name="csY44" fmla="*/ 211836 h 233651"/>
                    <a:gd name="csX45" fmla="*/ 263894 w 719345"/>
                    <a:gd name="csY45" fmla="*/ 210693 h 233651"/>
                    <a:gd name="csX46" fmla="*/ 258941 w 719345"/>
                    <a:gd name="csY46" fmla="*/ 199454 h 233651"/>
                    <a:gd name="csX47" fmla="*/ 256369 w 719345"/>
                    <a:gd name="csY47" fmla="*/ 192691 h 233651"/>
                    <a:gd name="csX48" fmla="*/ 251511 w 719345"/>
                    <a:gd name="csY48" fmla="*/ 178308 h 233651"/>
                    <a:gd name="csX49" fmla="*/ 232938 w 719345"/>
                    <a:gd name="csY49" fmla="*/ 116015 h 233651"/>
                    <a:gd name="csX50" fmla="*/ 222460 w 719345"/>
                    <a:gd name="csY50" fmla="*/ 87821 h 233651"/>
                    <a:gd name="csX51" fmla="*/ 219888 w 719345"/>
                    <a:gd name="csY51" fmla="*/ 92393 h 233651"/>
                    <a:gd name="csX52" fmla="*/ 199314 w 719345"/>
                    <a:gd name="csY52" fmla="*/ 134303 h 233651"/>
                    <a:gd name="csX53" fmla="*/ 188837 w 719345"/>
                    <a:gd name="csY53" fmla="*/ 151733 h 233651"/>
                    <a:gd name="csX54" fmla="*/ 188265 w 719345"/>
                    <a:gd name="csY54" fmla="*/ 152495 h 233651"/>
                    <a:gd name="csX55" fmla="*/ 185979 w 719345"/>
                    <a:gd name="csY55" fmla="*/ 155543 h 233651"/>
                    <a:gd name="csX56" fmla="*/ 185217 w 719345"/>
                    <a:gd name="csY56" fmla="*/ 156401 h 233651"/>
                    <a:gd name="csX57" fmla="*/ 182931 w 719345"/>
                    <a:gd name="csY57" fmla="*/ 159068 h 233651"/>
                    <a:gd name="csX58" fmla="*/ 181979 w 719345"/>
                    <a:gd name="csY58" fmla="*/ 160115 h 233651"/>
                    <a:gd name="csX59" fmla="*/ 179693 w 719345"/>
                    <a:gd name="csY59" fmla="*/ 162401 h 233651"/>
                    <a:gd name="csX60" fmla="*/ 178359 w 719345"/>
                    <a:gd name="csY60" fmla="*/ 163640 h 233651"/>
                    <a:gd name="csX61" fmla="*/ 176073 w 719345"/>
                    <a:gd name="csY61" fmla="*/ 165545 h 233651"/>
                    <a:gd name="csX62" fmla="*/ 174454 w 719345"/>
                    <a:gd name="csY62" fmla="*/ 166783 h 233651"/>
                    <a:gd name="csX63" fmla="*/ 172168 w 719345"/>
                    <a:gd name="csY63" fmla="*/ 168307 h 233651"/>
                    <a:gd name="csX64" fmla="*/ 170073 w 719345"/>
                    <a:gd name="csY64" fmla="*/ 169545 h 233651"/>
                    <a:gd name="csX65" fmla="*/ 167787 w 719345"/>
                    <a:gd name="csY65" fmla="*/ 170688 h 233651"/>
                    <a:gd name="csX66" fmla="*/ 165310 w 719345"/>
                    <a:gd name="csY66" fmla="*/ 171736 h 233651"/>
                    <a:gd name="csX67" fmla="*/ 163024 w 719345"/>
                    <a:gd name="csY67" fmla="*/ 172498 h 233651"/>
                    <a:gd name="csX68" fmla="*/ 160262 w 719345"/>
                    <a:gd name="csY68" fmla="*/ 173165 h 233651"/>
                    <a:gd name="csX69" fmla="*/ 157976 w 719345"/>
                    <a:gd name="csY69" fmla="*/ 173546 h 233651"/>
                    <a:gd name="csX70" fmla="*/ 155023 w 719345"/>
                    <a:gd name="csY70" fmla="*/ 173831 h 233651"/>
                    <a:gd name="csX71" fmla="*/ 152737 w 719345"/>
                    <a:gd name="csY71" fmla="*/ 173831 h 233651"/>
                    <a:gd name="csX72" fmla="*/ 149975 w 719345"/>
                    <a:gd name="csY72" fmla="*/ 173641 h 233651"/>
                    <a:gd name="csX73" fmla="*/ 147689 w 719345"/>
                    <a:gd name="csY73" fmla="*/ 173355 h 233651"/>
                    <a:gd name="csX74" fmla="*/ 145117 w 719345"/>
                    <a:gd name="csY74" fmla="*/ 172879 h 233651"/>
                    <a:gd name="csX75" fmla="*/ 142831 w 719345"/>
                    <a:gd name="csY75" fmla="*/ 172212 h 233651"/>
                    <a:gd name="csX76" fmla="*/ 140736 w 719345"/>
                    <a:gd name="csY76" fmla="*/ 171450 h 233651"/>
                    <a:gd name="csX77" fmla="*/ 138450 w 719345"/>
                    <a:gd name="csY77" fmla="*/ 170498 h 233651"/>
                    <a:gd name="csX78" fmla="*/ 136830 w 719345"/>
                    <a:gd name="csY78" fmla="*/ 169736 h 233651"/>
                    <a:gd name="csX79" fmla="*/ 134544 w 719345"/>
                    <a:gd name="csY79" fmla="*/ 168497 h 233651"/>
                    <a:gd name="csX80" fmla="*/ 133211 w 719345"/>
                    <a:gd name="csY80" fmla="*/ 167735 h 233651"/>
                    <a:gd name="csX81" fmla="*/ 130925 w 719345"/>
                    <a:gd name="csY81" fmla="*/ 166306 h 233651"/>
                    <a:gd name="csX82" fmla="*/ 129877 w 719345"/>
                    <a:gd name="csY82" fmla="*/ 165545 h 233651"/>
                    <a:gd name="csX83" fmla="*/ 124543 w 719345"/>
                    <a:gd name="csY83" fmla="*/ 161449 h 233651"/>
                    <a:gd name="csX84" fmla="*/ 123781 w 719345"/>
                    <a:gd name="csY84" fmla="*/ 160782 h 233651"/>
                    <a:gd name="csX85" fmla="*/ 119209 w 719345"/>
                    <a:gd name="csY85" fmla="*/ 156686 h 233651"/>
                    <a:gd name="csX86" fmla="*/ 118447 w 719345"/>
                    <a:gd name="csY86" fmla="*/ 156020 h 233651"/>
                    <a:gd name="csX87" fmla="*/ 99111 w 719345"/>
                    <a:gd name="csY87" fmla="*/ 137351 h 233651"/>
                    <a:gd name="csX88" fmla="*/ 86824 w 719345"/>
                    <a:gd name="csY88" fmla="*/ 130397 h 233651"/>
                    <a:gd name="csX89" fmla="*/ 83681 w 719345"/>
                    <a:gd name="csY89" fmla="*/ 130112 h 233651"/>
                    <a:gd name="csX90" fmla="*/ 78823 w 719345"/>
                    <a:gd name="csY90" fmla="*/ 130683 h 233651"/>
                    <a:gd name="csX91" fmla="*/ 71013 w 719345"/>
                    <a:gd name="csY91" fmla="*/ 132874 h 233651"/>
                    <a:gd name="csX92" fmla="*/ 42914 w 719345"/>
                    <a:gd name="csY92" fmla="*/ 142494 h 233651"/>
                    <a:gd name="csX93" fmla="*/ 37104 w 719345"/>
                    <a:gd name="csY93" fmla="*/ 143542 h 233651"/>
                    <a:gd name="csX94" fmla="*/ 36151 w 719345"/>
                    <a:gd name="csY94" fmla="*/ 143732 h 233651"/>
                    <a:gd name="csX95" fmla="*/ 31579 w 719345"/>
                    <a:gd name="csY95" fmla="*/ 144590 h 233651"/>
                    <a:gd name="csX96" fmla="*/ 30627 w 719345"/>
                    <a:gd name="csY96" fmla="*/ 144780 h 233651"/>
                    <a:gd name="csX97" fmla="*/ 20530 w 719345"/>
                    <a:gd name="csY97" fmla="*/ 145828 h 233651"/>
                    <a:gd name="csX98" fmla="*/ 51 w 719345"/>
                    <a:gd name="csY98" fmla="*/ 128302 h 233651"/>
                    <a:gd name="csX99" fmla="*/ 17577 w 719345"/>
                    <a:gd name="csY99" fmla="*/ 107823 h 233651"/>
                    <a:gd name="csX100" fmla="*/ 29007 w 719345"/>
                    <a:gd name="csY100" fmla="*/ 106394 h 233651"/>
                    <a:gd name="csX101" fmla="*/ 40818 w 719345"/>
                    <a:gd name="csY101" fmla="*/ 103061 h 233651"/>
                    <a:gd name="csX102" fmla="*/ 63964 w 719345"/>
                    <a:gd name="csY102" fmla="*/ 94964 h 233651"/>
                    <a:gd name="csX103" fmla="*/ 65012 w 719345"/>
                    <a:gd name="csY103" fmla="*/ 94679 h 233651"/>
                    <a:gd name="csX104" fmla="*/ 69584 w 719345"/>
                    <a:gd name="csY104" fmla="*/ 93536 h 233651"/>
                    <a:gd name="csX105" fmla="*/ 70632 w 719345"/>
                    <a:gd name="csY105" fmla="*/ 93250 h 233651"/>
                    <a:gd name="csX106" fmla="*/ 76156 w 719345"/>
                    <a:gd name="csY106" fmla="*/ 92297 h 233651"/>
                    <a:gd name="csX107" fmla="*/ 77204 w 719345"/>
                    <a:gd name="csY107" fmla="*/ 92202 h 233651"/>
                    <a:gd name="csX108" fmla="*/ 79490 w 719345"/>
                    <a:gd name="csY108" fmla="*/ 92012 h 233651"/>
                    <a:gd name="csX109" fmla="*/ 80442 w 719345"/>
                    <a:gd name="csY109" fmla="*/ 91916 h 233651"/>
                    <a:gd name="csX110" fmla="*/ 82728 w 719345"/>
                    <a:gd name="csY110" fmla="*/ 91821 h 233651"/>
                    <a:gd name="csX111" fmla="*/ 83967 w 719345"/>
                    <a:gd name="csY111" fmla="*/ 91821 h 233651"/>
                    <a:gd name="csX112" fmla="*/ 86253 w 719345"/>
                    <a:gd name="csY112" fmla="*/ 91916 h 233651"/>
                    <a:gd name="csX113" fmla="*/ 87491 w 719345"/>
                    <a:gd name="csY113" fmla="*/ 92012 h 233651"/>
                    <a:gd name="csX114" fmla="*/ 89777 w 719345"/>
                    <a:gd name="csY114" fmla="*/ 92202 h 233651"/>
                    <a:gd name="csX115" fmla="*/ 91015 w 719345"/>
                    <a:gd name="csY115" fmla="*/ 92393 h 233651"/>
                    <a:gd name="csX116" fmla="*/ 93301 w 719345"/>
                    <a:gd name="csY116" fmla="*/ 92774 h 233651"/>
                    <a:gd name="csX117" fmla="*/ 94635 w 719345"/>
                    <a:gd name="csY117" fmla="*/ 93059 h 233651"/>
                    <a:gd name="csX118" fmla="*/ 96921 w 719345"/>
                    <a:gd name="csY118" fmla="*/ 93631 h 233651"/>
                    <a:gd name="csX119" fmla="*/ 98254 w 719345"/>
                    <a:gd name="csY119" fmla="*/ 94012 h 233651"/>
                    <a:gd name="csX120" fmla="*/ 100540 w 719345"/>
                    <a:gd name="csY120" fmla="*/ 94774 h 233651"/>
                    <a:gd name="csX121" fmla="*/ 101683 w 719345"/>
                    <a:gd name="csY121" fmla="*/ 95155 h 233651"/>
                    <a:gd name="csX122" fmla="*/ 103969 w 719345"/>
                    <a:gd name="csY122" fmla="*/ 96012 h 233651"/>
                    <a:gd name="csX123" fmla="*/ 105207 w 719345"/>
                    <a:gd name="csY123" fmla="*/ 96488 h 233651"/>
                    <a:gd name="csX124" fmla="*/ 107493 w 719345"/>
                    <a:gd name="csY124" fmla="*/ 97536 h 233651"/>
                    <a:gd name="csX125" fmla="*/ 108446 w 719345"/>
                    <a:gd name="csY125" fmla="*/ 98012 h 233651"/>
                    <a:gd name="csX126" fmla="*/ 110732 w 719345"/>
                    <a:gd name="csY126" fmla="*/ 99251 h 233651"/>
                    <a:gd name="csX127" fmla="*/ 111684 w 719345"/>
                    <a:gd name="csY127" fmla="*/ 99822 h 233651"/>
                    <a:gd name="csX128" fmla="*/ 117018 w 719345"/>
                    <a:gd name="csY128" fmla="*/ 103251 h 233651"/>
                    <a:gd name="csX129" fmla="*/ 117971 w 719345"/>
                    <a:gd name="csY129" fmla="*/ 103918 h 233651"/>
                    <a:gd name="csX130" fmla="*/ 122543 w 719345"/>
                    <a:gd name="csY130" fmla="*/ 107442 h 233651"/>
                    <a:gd name="csX131" fmla="*/ 123495 w 719345"/>
                    <a:gd name="csY131" fmla="*/ 108204 h 233651"/>
                    <a:gd name="csX132" fmla="*/ 133211 w 719345"/>
                    <a:gd name="csY132" fmla="*/ 117253 h 233651"/>
                    <a:gd name="csX133" fmla="*/ 152642 w 719345"/>
                    <a:gd name="csY133" fmla="*/ 135065 h 233651"/>
                    <a:gd name="csX134" fmla="*/ 155690 w 719345"/>
                    <a:gd name="csY134" fmla="*/ 131826 h 233651"/>
                    <a:gd name="csX135" fmla="*/ 161214 w 719345"/>
                    <a:gd name="csY135" fmla="*/ 123635 h 233651"/>
                    <a:gd name="csX136" fmla="*/ 169596 w 719345"/>
                    <a:gd name="csY136" fmla="*/ 107823 h 233651"/>
                    <a:gd name="csX137" fmla="*/ 185503 w 719345"/>
                    <a:gd name="csY137" fmla="*/ 75057 h 233651"/>
                    <a:gd name="csX138" fmla="*/ 185979 w 719345"/>
                    <a:gd name="csY138" fmla="*/ 74200 h 233651"/>
                    <a:gd name="csX139" fmla="*/ 193695 w 719345"/>
                    <a:gd name="csY139" fmla="*/ 61436 h 233651"/>
                    <a:gd name="csX140" fmla="*/ 194361 w 719345"/>
                    <a:gd name="csY140" fmla="*/ 60484 h 233651"/>
                    <a:gd name="csX141" fmla="*/ 196647 w 719345"/>
                    <a:gd name="csY141" fmla="*/ 57436 h 233651"/>
                    <a:gd name="csX142" fmla="*/ 197695 w 719345"/>
                    <a:gd name="csY142" fmla="*/ 56198 h 233651"/>
                    <a:gd name="csX143" fmla="*/ 199981 w 719345"/>
                    <a:gd name="csY143" fmla="*/ 53626 h 233651"/>
                    <a:gd name="csX144" fmla="*/ 201600 w 719345"/>
                    <a:gd name="csY144" fmla="*/ 52102 h 233651"/>
                    <a:gd name="csX145" fmla="*/ 203886 w 719345"/>
                    <a:gd name="csY145" fmla="*/ 50102 h 233651"/>
                    <a:gd name="csX146" fmla="*/ 206268 w 719345"/>
                    <a:gd name="csY146" fmla="*/ 48292 h 233651"/>
                    <a:gd name="csX147" fmla="*/ 208554 w 719345"/>
                    <a:gd name="csY147" fmla="*/ 46863 h 233651"/>
                    <a:gd name="csX148" fmla="*/ 212173 w 719345"/>
                    <a:gd name="csY148" fmla="*/ 45149 h 233651"/>
                    <a:gd name="csX149" fmla="*/ 214459 w 719345"/>
                    <a:gd name="csY149" fmla="*/ 44291 h 233651"/>
                    <a:gd name="csX150" fmla="*/ 219412 w 719345"/>
                    <a:gd name="csY150" fmla="*/ 43244 h 233651"/>
                    <a:gd name="csX151" fmla="*/ 221698 w 719345"/>
                    <a:gd name="csY151" fmla="*/ 43053 h 233651"/>
                    <a:gd name="csX152" fmla="*/ 227032 w 719345"/>
                    <a:gd name="csY152" fmla="*/ 43339 h 233651"/>
                    <a:gd name="csX153" fmla="*/ 229318 w 719345"/>
                    <a:gd name="csY153" fmla="*/ 43815 h 233651"/>
                    <a:gd name="csX154" fmla="*/ 233985 w 719345"/>
                    <a:gd name="csY154" fmla="*/ 45434 h 233651"/>
                    <a:gd name="csX155" fmla="*/ 236271 w 719345"/>
                    <a:gd name="csY155" fmla="*/ 46577 h 233651"/>
                    <a:gd name="csX156" fmla="*/ 239700 w 719345"/>
                    <a:gd name="csY156" fmla="*/ 48768 h 233651"/>
                    <a:gd name="csX157" fmla="*/ 241986 w 719345"/>
                    <a:gd name="csY157" fmla="*/ 50578 h 233651"/>
                    <a:gd name="csX158" fmla="*/ 244177 w 719345"/>
                    <a:gd name="csY158" fmla="*/ 52578 h 233651"/>
                    <a:gd name="csX159" fmla="*/ 246463 w 719345"/>
                    <a:gd name="csY159" fmla="*/ 55055 h 233651"/>
                    <a:gd name="csX160" fmla="*/ 247892 w 719345"/>
                    <a:gd name="csY160" fmla="*/ 56769 h 233651"/>
                    <a:gd name="csX161" fmla="*/ 250178 w 719345"/>
                    <a:gd name="csY161" fmla="*/ 60008 h 233651"/>
                    <a:gd name="csX162" fmla="*/ 251035 w 719345"/>
                    <a:gd name="csY162" fmla="*/ 61341 h 233651"/>
                    <a:gd name="csX163" fmla="*/ 253321 w 719345"/>
                    <a:gd name="csY163" fmla="*/ 65246 h 233651"/>
                    <a:gd name="csX164" fmla="*/ 253893 w 719345"/>
                    <a:gd name="csY164" fmla="*/ 66294 h 233651"/>
                    <a:gd name="csX165" fmla="*/ 258846 w 719345"/>
                    <a:gd name="csY165" fmla="*/ 76772 h 233651"/>
                    <a:gd name="csX166" fmla="*/ 263894 w 719345"/>
                    <a:gd name="csY166" fmla="*/ 89821 h 233651"/>
                    <a:gd name="csX167" fmla="*/ 273419 w 719345"/>
                    <a:gd name="csY167" fmla="*/ 119729 h 233651"/>
                    <a:gd name="csX168" fmla="*/ 287230 w 719345"/>
                    <a:gd name="csY168" fmla="*/ 166688 h 233651"/>
                    <a:gd name="csX169" fmla="*/ 291897 w 719345"/>
                    <a:gd name="csY169" fmla="*/ 180404 h 233651"/>
                    <a:gd name="csX170" fmla="*/ 296564 w 719345"/>
                    <a:gd name="csY170" fmla="*/ 164592 h 233651"/>
                    <a:gd name="csX171" fmla="*/ 305518 w 719345"/>
                    <a:gd name="csY171" fmla="*/ 127921 h 233651"/>
                    <a:gd name="csX172" fmla="*/ 324092 w 719345"/>
                    <a:gd name="csY172" fmla="*/ 50483 h 233651"/>
                    <a:gd name="csX173" fmla="*/ 328950 w 719345"/>
                    <a:gd name="csY173" fmla="*/ 34957 h 233651"/>
                    <a:gd name="csX174" fmla="*/ 331521 w 719345"/>
                    <a:gd name="csY174" fmla="*/ 28099 h 233651"/>
                    <a:gd name="csX175" fmla="*/ 331902 w 719345"/>
                    <a:gd name="csY175" fmla="*/ 27146 h 233651"/>
                    <a:gd name="csX176" fmla="*/ 334188 w 719345"/>
                    <a:gd name="csY176" fmla="*/ 22003 h 233651"/>
                    <a:gd name="csX177" fmla="*/ 334855 w 719345"/>
                    <a:gd name="csY177" fmla="*/ 20574 h 233651"/>
                    <a:gd name="csX178" fmla="*/ 337141 w 719345"/>
                    <a:gd name="csY178" fmla="*/ 16383 h 233651"/>
                    <a:gd name="csX179" fmla="*/ 338379 w 719345"/>
                    <a:gd name="csY179" fmla="*/ 14383 h 233651"/>
                    <a:gd name="csX180" fmla="*/ 340665 w 719345"/>
                    <a:gd name="csY180" fmla="*/ 11144 h 233651"/>
                    <a:gd name="csX181" fmla="*/ 343142 w 719345"/>
                    <a:gd name="csY181" fmla="*/ 8382 h 233651"/>
                    <a:gd name="csX182" fmla="*/ 345428 w 719345"/>
                    <a:gd name="csY182" fmla="*/ 6191 h 233651"/>
                    <a:gd name="csX183" fmla="*/ 350286 w 719345"/>
                    <a:gd name="csY183" fmla="*/ 2858 h 233651"/>
                    <a:gd name="csX184" fmla="*/ 352572 w 719345"/>
                    <a:gd name="csY184" fmla="*/ 1810 h 233651"/>
                    <a:gd name="csX185" fmla="*/ 360763 w 719345"/>
                    <a:gd name="csY185" fmla="*/ 0 h 233651"/>
                    <a:gd name="csX186" fmla="*/ 363049 w 719345"/>
                    <a:gd name="csY186" fmla="*/ 0 h 233651"/>
                    <a:gd name="csX187" fmla="*/ 371240 w 719345"/>
                    <a:gd name="csY187" fmla="*/ 1810 h 233651"/>
                    <a:gd name="csX188" fmla="*/ 373527 w 719345"/>
                    <a:gd name="csY188" fmla="*/ 2858 h 233651"/>
                    <a:gd name="csX189" fmla="*/ 378384 w 719345"/>
                    <a:gd name="csY189" fmla="*/ 6191 h 233651"/>
                    <a:gd name="csX190" fmla="*/ 380670 w 719345"/>
                    <a:gd name="csY190" fmla="*/ 8382 h 233651"/>
                    <a:gd name="csX191" fmla="*/ 383147 w 719345"/>
                    <a:gd name="csY191" fmla="*/ 11144 h 233651"/>
                    <a:gd name="csX192" fmla="*/ 385433 w 719345"/>
                    <a:gd name="csY192" fmla="*/ 14383 h 233651"/>
                    <a:gd name="csX193" fmla="*/ 386671 w 719345"/>
                    <a:gd name="csY193" fmla="*/ 16383 h 233651"/>
                    <a:gd name="csX194" fmla="*/ 388957 w 719345"/>
                    <a:gd name="csY194" fmla="*/ 20574 h 233651"/>
                    <a:gd name="csX195" fmla="*/ 389624 w 719345"/>
                    <a:gd name="csY195" fmla="*/ 22003 h 233651"/>
                    <a:gd name="csX196" fmla="*/ 391910 w 719345"/>
                    <a:gd name="csY196" fmla="*/ 27146 h 233651"/>
                    <a:gd name="csX197" fmla="*/ 392291 w 719345"/>
                    <a:gd name="csY197" fmla="*/ 28099 h 233651"/>
                    <a:gd name="csX198" fmla="*/ 397148 w 719345"/>
                    <a:gd name="csY198" fmla="*/ 41815 h 233651"/>
                    <a:gd name="csX199" fmla="*/ 402006 w 719345"/>
                    <a:gd name="csY199" fmla="*/ 58769 h 233651"/>
                    <a:gd name="csX200" fmla="*/ 411341 w 719345"/>
                    <a:gd name="csY200" fmla="*/ 97536 h 233651"/>
                    <a:gd name="csX201" fmla="*/ 429534 w 719345"/>
                    <a:gd name="csY201" fmla="*/ 172688 h 233651"/>
                    <a:gd name="csX202" fmla="*/ 431915 w 719345"/>
                    <a:gd name="csY202" fmla="*/ 180404 h 233651"/>
                    <a:gd name="csX203" fmla="*/ 434487 w 719345"/>
                    <a:gd name="csY203" fmla="*/ 172974 h 233651"/>
                    <a:gd name="csX204" fmla="*/ 438963 w 719345"/>
                    <a:gd name="csY204" fmla="*/ 158877 h 233651"/>
                    <a:gd name="csX205" fmla="*/ 459823 w 719345"/>
                    <a:gd name="csY205" fmla="*/ 90297 h 233651"/>
                    <a:gd name="csX206" fmla="*/ 467348 w 719345"/>
                    <a:gd name="csY206" fmla="*/ 71723 h 233651"/>
                    <a:gd name="csX207" fmla="*/ 470015 w 719345"/>
                    <a:gd name="csY207" fmla="*/ 66389 h 233651"/>
                    <a:gd name="csX208" fmla="*/ 470586 w 719345"/>
                    <a:gd name="csY208" fmla="*/ 65342 h 233651"/>
                    <a:gd name="csX209" fmla="*/ 472872 w 719345"/>
                    <a:gd name="csY209" fmla="*/ 61436 h 233651"/>
                    <a:gd name="csX210" fmla="*/ 473730 w 719345"/>
                    <a:gd name="csY210" fmla="*/ 60103 h 233651"/>
                    <a:gd name="csX211" fmla="*/ 476015 w 719345"/>
                    <a:gd name="csY211" fmla="*/ 56864 h 233651"/>
                    <a:gd name="csX212" fmla="*/ 477444 w 719345"/>
                    <a:gd name="csY212" fmla="*/ 55150 h 233651"/>
                    <a:gd name="csX213" fmla="*/ 479730 w 719345"/>
                    <a:gd name="csY213" fmla="*/ 52673 h 233651"/>
                    <a:gd name="csX214" fmla="*/ 481921 w 719345"/>
                    <a:gd name="csY214" fmla="*/ 50673 h 233651"/>
                    <a:gd name="csX215" fmla="*/ 484207 w 719345"/>
                    <a:gd name="csY215" fmla="*/ 48863 h 233651"/>
                    <a:gd name="csX216" fmla="*/ 487636 w 719345"/>
                    <a:gd name="csY216" fmla="*/ 46673 h 233651"/>
                    <a:gd name="csX217" fmla="*/ 489922 w 719345"/>
                    <a:gd name="csY217" fmla="*/ 45530 h 233651"/>
                    <a:gd name="csX218" fmla="*/ 494589 w 719345"/>
                    <a:gd name="csY218" fmla="*/ 43910 h 233651"/>
                    <a:gd name="csX219" fmla="*/ 496875 w 719345"/>
                    <a:gd name="csY219" fmla="*/ 43434 h 233651"/>
                    <a:gd name="csX220" fmla="*/ 502209 w 719345"/>
                    <a:gd name="csY220" fmla="*/ 43148 h 233651"/>
                    <a:gd name="csX221" fmla="*/ 504495 w 719345"/>
                    <a:gd name="csY221" fmla="*/ 43339 h 233651"/>
                    <a:gd name="csX222" fmla="*/ 509448 w 719345"/>
                    <a:gd name="csY222" fmla="*/ 44387 h 233651"/>
                    <a:gd name="csX223" fmla="*/ 511734 w 719345"/>
                    <a:gd name="csY223" fmla="*/ 45244 h 233651"/>
                    <a:gd name="csX224" fmla="*/ 515354 w 719345"/>
                    <a:gd name="csY224" fmla="*/ 46958 h 233651"/>
                    <a:gd name="csX225" fmla="*/ 517640 w 719345"/>
                    <a:gd name="csY225" fmla="*/ 48387 h 233651"/>
                    <a:gd name="csX226" fmla="*/ 520021 w 719345"/>
                    <a:gd name="csY226" fmla="*/ 50197 h 233651"/>
                    <a:gd name="csX227" fmla="*/ 522307 w 719345"/>
                    <a:gd name="csY227" fmla="*/ 52197 h 233651"/>
                    <a:gd name="csX228" fmla="*/ 523926 w 719345"/>
                    <a:gd name="csY228" fmla="*/ 53721 h 233651"/>
                    <a:gd name="csX229" fmla="*/ 526212 w 719345"/>
                    <a:gd name="csY229" fmla="*/ 56293 h 233651"/>
                    <a:gd name="csX230" fmla="*/ 527260 w 719345"/>
                    <a:gd name="csY230" fmla="*/ 57531 h 233651"/>
                    <a:gd name="csX231" fmla="*/ 529546 w 719345"/>
                    <a:gd name="csY231" fmla="*/ 60579 h 233651"/>
                    <a:gd name="csX232" fmla="*/ 530213 w 719345"/>
                    <a:gd name="csY232" fmla="*/ 61532 h 233651"/>
                    <a:gd name="csX233" fmla="*/ 535261 w 719345"/>
                    <a:gd name="csY233" fmla="*/ 69533 h 233651"/>
                    <a:gd name="csX234" fmla="*/ 545262 w 719345"/>
                    <a:gd name="csY234" fmla="*/ 88868 h 233651"/>
                    <a:gd name="csX235" fmla="*/ 566598 w 719345"/>
                    <a:gd name="csY235" fmla="*/ 129731 h 233651"/>
                    <a:gd name="csX236" fmla="*/ 571361 w 719345"/>
                    <a:gd name="csY236" fmla="*/ 135160 h 233651"/>
                    <a:gd name="csX237" fmla="*/ 573932 w 719345"/>
                    <a:gd name="csY237" fmla="*/ 133445 h 233651"/>
                    <a:gd name="csX238" fmla="*/ 581743 w 719345"/>
                    <a:gd name="csY238" fmla="*/ 126492 h 233651"/>
                    <a:gd name="csX239" fmla="*/ 595173 w 719345"/>
                    <a:gd name="csY239" fmla="*/ 113157 h 233651"/>
                    <a:gd name="csX240" fmla="*/ 595935 w 719345"/>
                    <a:gd name="csY240" fmla="*/ 112395 h 233651"/>
                    <a:gd name="csX241" fmla="*/ 600507 w 719345"/>
                    <a:gd name="csY241" fmla="*/ 108299 h 233651"/>
                    <a:gd name="csX242" fmla="*/ 601460 w 719345"/>
                    <a:gd name="csY242" fmla="*/ 107537 h 233651"/>
                    <a:gd name="csX243" fmla="*/ 606032 w 719345"/>
                    <a:gd name="csY243" fmla="*/ 104013 h 233651"/>
                    <a:gd name="csX244" fmla="*/ 606984 w 719345"/>
                    <a:gd name="csY244" fmla="*/ 103346 h 233651"/>
                    <a:gd name="csX245" fmla="*/ 612318 w 719345"/>
                    <a:gd name="csY245" fmla="*/ 99917 h 233651"/>
                    <a:gd name="csX246" fmla="*/ 613271 w 719345"/>
                    <a:gd name="csY246" fmla="*/ 99346 h 233651"/>
                    <a:gd name="csX247" fmla="*/ 615557 w 719345"/>
                    <a:gd name="csY247" fmla="*/ 98108 h 233651"/>
                    <a:gd name="csX248" fmla="*/ 616509 w 719345"/>
                    <a:gd name="csY248" fmla="*/ 97631 h 233651"/>
                    <a:gd name="csX249" fmla="*/ 618795 w 719345"/>
                    <a:gd name="csY249" fmla="*/ 96584 h 233651"/>
                    <a:gd name="csX250" fmla="*/ 620034 w 719345"/>
                    <a:gd name="csY250" fmla="*/ 96107 h 233651"/>
                    <a:gd name="csX251" fmla="*/ 622320 w 719345"/>
                    <a:gd name="csY251" fmla="*/ 95250 h 233651"/>
                    <a:gd name="csX252" fmla="*/ 623463 w 719345"/>
                    <a:gd name="csY252" fmla="*/ 94869 h 233651"/>
                    <a:gd name="csX253" fmla="*/ 625748 w 719345"/>
                    <a:gd name="csY253" fmla="*/ 94107 h 233651"/>
                    <a:gd name="csX254" fmla="*/ 627082 w 719345"/>
                    <a:gd name="csY254" fmla="*/ 93726 h 233651"/>
                    <a:gd name="csX255" fmla="*/ 629368 w 719345"/>
                    <a:gd name="csY255" fmla="*/ 93155 h 233651"/>
                    <a:gd name="csX256" fmla="*/ 630702 w 719345"/>
                    <a:gd name="csY256" fmla="*/ 92869 h 233651"/>
                    <a:gd name="csX257" fmla="*/ 632988 w 719345"/>
                    <a:gd name="csY257" fmla="*/ 92488 h 233651"/>
                    <a:gd name="csX258" fmla="*/ 634226 w 719345"/>
                    <a:gd name="csY258" fmla="*/ 92297 h 233651"/>
                    <a:gd name="csX259" fmla="*/ 636512 w 719345"/>
                    <a:gd name="csY259" fmla="*/ 92107 h 233651"/>
                    <a:gd name="csX260" fmla="*/ 637750 w 719345"/>
                    <a:gd name="csY260" fmla="*/ 92012 h 233651"/>
                    <a:gd name="csX261" fmla="*/ 640036 w 719345"/>
                    <a:gd name="csY261" fmla="*/ 91916 h 233651"/>
                    <a:gd name="csX262" fmla="*/ 641274 w 719345"/>
                    <a:gd name="csY262" fmla="*/ 91916 h 233651"/>
                    <a:gd name="csX263" fmla="*/ 643560 w 719345"/>
                    <a:gd name="csY263" fmla="*/ 92012 h 233651"/>
                    <a:gd name="csX264" fmla="*/ 644513 w 719345"/>
                    <a:gd name="csY264" fmla="*/ 92107 h 233651"/>
                    <a:gd name="csX265" fmla="*/ 646799 w 719345"/>
                    <a:gd name="csY265" fmla="*/ 92297 h 233651"/>
                    <a:gd name="csX266" fmla="*/ 647847 w 719345"/>
                    <a:gd name="csY266" fmla="*/ 92393 h 233651"/>
                    <a:gd name="csX267" fmla="*/ 650132 w 719345"/>
                    <a:gd name="csY267" fmla="*/ 92678 h 233651"/>
                    <a:gd name="csX268" fmla="*/ 651371 w 719345"/>
                    <a:gd name="csY268" fmla="*/ 92869 h 233651"/>
                    <a:gd name="csX269" fmla="*/ 655943 w 719345"/>
                    <a:gd name="csY269" fmla="*/ 93821 h 233651"/>
                    <a:gd name="csX270" fmla="*/ 657276 w 719345"/>
                    <a:gd name="csY270" fmla="*/ 94107 h 233651"/>
                    <a:gd name="csX271" fmla="*/ 667278 w 719345"/>
                    <a:gd name="csY271" fmla="*/ 97250 h 233651"/>
                    <a:gd name="csX272" fmla="*/ 694900 w 719345"/>
                    <a:gd name="csY272" fmla="*/ 106299 h 233651"/>
                    <a:gd name="csX273" fmla="*/ 702711 w 719345"/>
                    <a:gd name="csY273" fmla="*/ 107442 h 233651"/>
                    <a:gd name="csX274" fmla="*/ 719189 w 719345"/>
                    <a:gd name="csY274" fmla="*/ 128778 h 233651"/>
                    <a:gd name="csX275" fmla="*/ 697853 w 719345"/>
                    <a:gd name="csY275" fmla="*/ 145256 h 233651"/>
                    <a:gd name="csX276" fmla="*/ 693281 w 719345"/>
                    <a:gd name="csY276" fmla="*/ 144685 h 233651"/>
                    <a:gd name="csX277" fmla="*/ 692328 w 719345"/>
                    <a:gd name="csY277" fmla="*/ 144494 h 233651"/>
                    <a:gd name="csX278" fmla="*/ 687756 w 719345"/>
                    <a:gd name="csY278" fmla="*/ 143637 h 233651"/>
                    <a:gd name="csX279" fmla="*/ 686804 w 719345"/>
                    <a:gd name="csY279" fmla="*/ 143447 h 233651"/>
                    <a:gd name="csX280" fmla="*/ 676803 w 719345"/>
                    <a:gd name="csY280" fmla="*/ 140875 h 233651"/>
                    <a:gd name="csX281" fmla="*/ 675564 w 719345"/>
                    <a:gd name="csY281" fmla="*/ 140494 h 233651"/>
                    <a:gd name="csX282" fmla="*/ 640607 w 719345"/>
                    <a:gd name="csY282" fmla="*/ 129826 h 233651"/>
                    <a:gd name="csX283" fmla="*/ 634321 w 719345"/>
                    <a:gd name="csY283" fmla="*/ 131159 h 233651"/>
                    <a:gd name="csX284" fmla="*/ 628987 w 719345"/>
                    <a:gd name="csY284" fmla="*/ 134207 h 233651"/>
                    <a:gd name="csX285" fmla="*/ 621462 w 719345"/>
                    <a:gd name="csY285" fmla="*/ 140399 h 233651"/>
                    <a:gd name="csX286" fmla="*/ 603174 w 719345"/>
                    <a:gd name="csY286" fmla="*/ 158306 h 233651"/>
                    <a:gd name="csX287" fmla="*/ 602317 w 719345"/>
                    <a:gd name="csY287" fmla="*/ 159068 h 233651"/>
                    <a:gd name="csX288" fmla="*/ 597745 w 719345"/>
                    <a:gd name="csY288" fmla="*/ 162877 h 233651"/>
                    <a:gd name="csX289" fmla="*/ 596697 w 719345"/>
                    <a:gd name="csY289" fmla="*/ 163640 h 233651"/>
                    <a:gd name="csX290" fmla="*/ 594411 w 719345"/>
                    <a:gd name="csY290" fmla="*/ 165259 h 233651"/>
                    <a:gd name="csX291" fmla="*/ 593364 w 719345"/>
                    <a:gd name="csY291" fmla="*/ 166021 h 233651"/>
                    <a:gd name="csX292" fmla="*/ 591078 w 719345"/>
                    <a:gd name="csY292" fmla="*/ 167450 h 233651"/>
                    <a:gd name="csX293" fmla="*/ 589744 w 719345"/>
                    <a:gd name="csY293" fmla="*/ 168212 h 233651"/>
                    <a:gd name="csX294" fmla="*/ 587458 w 719345"/>
                    <a:gd name="csY294" fmla="*/ 169450 h 233651"/>
                    <a:gd name="csX295" fmla="*/ 585839 w 719345"/>
                    <a:gd name="csY295" fmla="*/ 170212 h 233651"/>
                    <a:gd name="csX296" fmla="*/ 583553 w 719345"/>
                    <a:gd name="csY296" fmla="*/ 171164 h 233651"/>
                    <a:gd name="csX297" fmla="*/ 581457 w 719345"/>
                    <a:gd name="csY297" fmla="*/ 171926 h 233651"/>
                    <a:gd name="csX298" fmla="*/ 579171 w 719345"/>
                    <a:gd name="csY298" fmla="*/ 172593 h 233651"/>
                    <a:gd name="csX299" fmla="*/ 576600 w 719345"/>
                    <a:gd name="csY299" fmla="*/ 173069 h 233651"/>
                    <a:gd name="csX300" fmla="*/ 574314 w 719345"/>
                    <a:gd name="csY300" fmla="*/ 173355 h 233651"/>
                    <a:gd name="csX301" fmla="*/ 571551 w 719345"/>
                    <a:gd name="csY301" fmla="*/ 173546 h 233651"/>
                    <a:gd name="csX302" fmla="*/ 569265 w 719345"/>
                    <a:gd name="csY302" fmla="*/ 173546 h 233651"/>
                    <a:gd name="csX303" fmla="*/ 566313 w 719345"/>
                    <a:gd name="csY303" fmla="*/ 173260 h 233651"/>
                    <a:gd name="csX304" fmla="*/ 564027 w 719345"/>
                    <a:gd name="csY304" fmla="*/ 172879 h 233651"/>
                    <a:gd name="csX305" fmla="*/ 561264 w 719345"/>
                    <a:gd name="csY305" fmla="*/ 172212 h 233651"/>
                    <a:gd name="csX306" fmla="*/ 558978 w 719345"/>
                    <a:gd name="csY306" fmla="*/ 171450 h 233651"/>
                    <a:gd name="csX307" fmla="*/ 556502 w 719345"/>
                    <a:gd name="csY307" fmla="*/ 170402 h 233651"/>
                    <a:gd name="csX308" fmla="*/ 554216 w 719345"/>
                    <a:gd name="csY308" fmla="*/ 169259 h 233651"/>
                    <a:gd name="csX309" fmla="*/ 552120 w 719345"/>
                    <a:gd name="csY309" fmla="*/ 168021 h 233651"/>
                    <a:gd name="csX310" fmla="*/ 549834 w 719345"/>
                    <a:gd name="csY310" fmla="*/ 166497 h 233651"/>
                    <a:gd name="csX311" fmla="*/ 548215 w 719345"/>
                    <a:gd name="csY311" fmla="*/ 165259 h 233651"/>
                    <a:gd name="csX312" fmla="*/ 545929 w 719345"/>
                    <a:gd name="csY312" fmla="*/ 163354 h 233651"/>
                    <a:gd name="csX313" fmla="*/ 544596 w 719345"/>
                    <a:gd name="csY313" fmla="*/ 162211 h 233651"/>
                    <a:gd name="csX314" fmla="*/ 542310 w 719345"/>
                    <a:gd name="csY314" fmla="*/ 159925 h 233651"/>
                    <a:gd name="csX315" fmla="*/ 541357 w 719345"/>
                    <a:gd name="csY315" fmla="*/ 158877 h 233651"/>
                    <a:gd name="csX316" fmla="*/ 539071 w 719345"/>
                    <a:gd name="csY316" fmla="*/ 156210 h 233651"/>
                    <a:gd name="csX317" fmla="*/ 538309 w 719345"/>
                    <a:gd name="csY317" fmla="*/ 155353 h 233651"/>
                    <a:gd name="csX318" fmla="*/ 536023 w 719345"/>
                    <a:gd name="csY318" fmla="*/ 152305 h 233651"/>
                    <a:gd name="csX319" fmla="*/ 535452 w 719345"/>
                    <a:gd name="csY319" fmla="*/ 151543 h 233651"/>
                    <a:gd name="csX320" fmla="*/ 527832 w 719345"/>
                    <a:gd name="csY320" fmla="*/ 139351 h 233651"/>
                    <a:gd name="csX321" fmla="*/ 522879 w 719345"/>
                    <a:gd name="csY321" fmla="*/ 130016 h 233651"/>
                    <a:gd name="csX322" fmla="*/ 501828 w 719345"/>
                    <a:gd name="csY322" fmla="*/ 87630 h 233651"/>
                    <a:gd name="csX323" fmla="*/ 499638 w 719345"/>
                    <a:gd name="csY323" fmla="*/ 92488 h 233651"/>
                    <a:gd name="csX324" fmla="*/ 493351 w 719345"/>
                    <a:gd name="csY324" fmla="*/ 109442 h 233651"/>
                    <a:gd name="csX325" fmla="*/ 488874 w 719345"/>
                    <a:gd name="csY325" fmla="*/ 123444 h 233651"/>
                    <a:gd name="csX326" fmla="*/ 468014 w 719345"/>
                    <a:gd name="csY326" fmla="*/ 192024 h 233651"/>
                    <a:gd name="csX327" fmla="*/ 463062 w 719345"/>
                    <a:gd name="csY327" fmla="*/ 204788 h 233651"/>
                    <a:gd name="csX328" fmla="*/ 460395 w 719345"/>
                    <a:gd name="csY328" fmla="*/ 210502 h 233651"/>
                    <a:gd name="csX329" fmla="*/ 459823 w 719345"/>
                    <a:gd name="csY329" fmla="*/ 211646 h 233651"/>
                    <a:gd name="csX330" fmla="*/ 457537 w 719345"/>
                    <a:gd name="csY330" fmla="*/ 215741 h 233651"/>
                    <a:gd name="csX331" fmla="*/ 456585 w 719345"/>
                    <a:gd name="csY331" fmla="*/ 217361 h 233651"/>
                    <a:gd name="csX332" fmla="*/ 454298 w 719345"/>
                    <a:gd name="csY332" fmla="*/ 220694 h 233651"/>
                    <a:gd name="csX333" fmla="*/ 452584 w 719345"/>
                    <a:gd name="csY333" fmla="*/ 222790 h 233651"/>
                    <a:gd name="csX334" fmla="*/ 450298 w 719345"/>
                    <a:gd name="csY334" fmla="*/ 225266 h 233651"/>
                    <a:gd name="csX335" fmla="*/ 447060 w 719345"/>
                    <a:gd name="csY335" fmla="*/ 228029 h 233651"/>
                    <a:gd name="csX336" fmla="*/ 444773 w 719345"/>
                    <a:gd name="csY336" fmla="*/ 229552 h 233651"/>
                    <a:gd name="csX337" fmla="*/ 439059 w 719345"/>
                    <a:gd name="csY337" fmla="*/ 232124 h 233651"/>
                    <a:gd name="csX338" fmla="*/ 436773 w 719345"/>
                    <a:gd name="csY338" fmla="*/ 232791 h 233651"/>
                    <a:gd name="csX339" fmla="*/ 432391 w 719345"/>
                    <a:gd name="csY339" fmla="*/ 233553 h 23365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  <a:cxn ang="0">
                      <a:pos x="csX218" y="csY218"/>
                    </a:cxn>
                    <a:cxn ang="0">
                      <a:pos x="csX219" y="csY219"/>
                    </a:cxn>
                    <a:cxn ang="0">
                      <a:pos x="csX220" y="csY220"/>
                    </a:cxn>
                    <a:cxn ang="0">
                      <a:pos x="csX221" y="csY221"/>
                    </a:cxn>
                    <a:cxn ang="0">
                      <a:pos x="csX222" y="csY222"/>
                    </a:cxn>
                    <a:cxn ang="0">
                      <a:pos x="csX223" y="csY223"/>
                    </a:cxn>
                    <a:cxn ang="0">
                      <a:pos x="csX224" y="csY224"/>
                    </a:cxn>
                    <a:cxn ang="0">
                      <a:pos x="csX225" y="csY225"/>
                    </a:cxn>
                    <a:cxn ang="0">
                      <a:pos x="csX226" y="csY226"/>
                    </a:cxn>
                    <a:cxn ang="0">
                      <a:pos x="csX227" y="csY227"/>
                    </a:cxn>
                    <a:cxn ang="0">
                      <a:pos x="csX228" y="csY228"/>
                    </a:cxn>
                    <a:cxn ang="0">
                      <a:pos x="csX229" y="csY229"/>
                    </a:cxn>
                    <a:cxn ang="0">
                      <a:pos x="csX230" y="csY230"/>
                    </a:cxn>
                    <a:cxn ang="0">
                      <a:pos x="csX231" y="csY231"/>
                    </a:cxn>
                    <a:cxn ang="0">
                      <a:pos x="csX232" y="csY232"/>
                    </a:cxn>
                    <a:cxn ang="0">
                      <a:pos x="csX233" y="csY233"/>
                    </a:cxn>
                    <a:cxn ang="0">
                      <a:pos x="csX234" y="csY234"/>
                    </a:cxn>
                    <a:cxn ang="0">
                      <a:pos x="csX235" y="csY235"/>
                    </a:cxn>
                    <a:cxn ang="0">
                      <a:pos x="csX236" y="csY236"/>
                    </a:cxn>
                    <a:cxn ang="0">
                      <a:pos x="csX237" y="csY237"/>
                    </a:cxn>
                    <a:cxn ang="0">
                      <a:pos x="csX238" y="csY238"/>
                    </a:cxn>
                    <a:cxn ang="0">
                      <a:pos x="csX239" y="csY239"/>
                    </a:cxn>
                    <a:cxn ang="0">
                      <a:pos x="csX240" y="csY240"/>
                    </a:cxn>
                    <a:cxn ang="0">
                      <a:pos x="csX241" y="csY241"/>
                    </a:cxn>
                    <a:cxn ang="0">
                      <a:pos x="csX242" y="csY242"/>
                    </a:cxn>
                    <a:cxn ang="0">
                      <a:pos x="csX243" y="csY243"/>
                    </a:cxn>
                    <a:cxn ang="0">
                      <a:pos x="csX244" y="csY244"/>
                    </a:cxn>
                    <a:cxn ang="0">
                      <a:pos x="csX245" y="csY245"/>
                    </a:cxn>
                    <a:cxn ang="0">
                      <a:pos x="csX246" y="csY246"/>
                    </a:cxn>
                    <a:cxn ang="0">
                      <a:pos x="csX247" y="csY247"/>
                    </a:cxn>
                    <a:cxn ang="0">
                      <a:pos x="csX248" y="csY248"/>
                    </a:cxn>
                    <a:cxn ang="0">
                      <a:pos x="csX249" y="csY249"/>
                    </a:cxn>
                    <a:cxn ang="0">
                      <a:pos x="csX250" y="csY250"/>
                    </a:cxn>
                    <a:cxn ang="0">
                      <a:pos x="csX251" y="csY251"/>
                    </a:cxn>
                    <a:cxn ang="0">
                      <a:pos x="csX252" y="csY252"/>
                    </a:cxn>
                    <a:cxn ang="0">
                      <a:pos x="csX253" y="csY253"/>
                    </a:cxn>
                    <a:cxn ang="0">
                      <a:pos x="csX254" y="csY254"/>
                    </a:cxn>
                    <a:cxn ang="0">
                      <a:pos x="csX255" y="csY255"/>
                    </a:cxn>
                    <a:cxn ang="0">
                      <a:pos x="csX256" y="csY256"/>
                    </a:cxn>
                    <a:cxn ang="0">
                      <a:pos x="csX257" y="csY257"/>
                    </a:cxn>
                    <a:cxn ang="0">
                      <a:pos x="csX258" y="csY258"/>
                    </a:cxn>
                    <a:cxn ang="0">
                      <a:pos x="csX259" y="csY259"/>
                    </a:cxn>
                    <a:cxn ang="0">
                      <a:pos x="csX260" y="csY260"/>
                    </a:cxn>
                    <a:cxn ang="0">
                      <a:pos x="csX261" y="csY261"/>
                    </a:cxn>
                    <a:cxn ang="0">
                      <a:pos x="csX262" y="csY262"/>
                    </a:cxn>
                    <a:cxn ang="0">
                      <a:pos x="csX263" y="csY263"/>
                    </a:cxn>
                    <a:cxn ang="0">
                      <a:pos x="csX264" y="csY264"/>
                    </a:cxn>
                    <a:cxn ang="0">
                      <a:pos x="csX265" y="csY265"/>
                    </a:cxn>
                    <a:cxn ang="0">
                      <a:pos x="csX266" y="csY266"/>
                    </a:cxn>
                    <a:cxn ang="0">
                      <a:pos x="csX267" y="csY267"/>
                    </a:cxn>
                    <a:cxn ang="0">
                      <a:pos x="csX268" y="csY268"/>
                    </a:cxn>
                    <a:cxn ang="0">
                      <a:pos x="csX269" y="csY269"/>
                    </a:cxn>
                    <a:cxn ang="0">
                      <a:pos x="csX270" y="csY270"/>
                    </a:cxn>
                    <a:cxn ang="0">
                      <a:pos x="csX271" y="csY271"/>
                    </a:cxn>
                    <a:cxn ang="0">
                      <a:pos x="csX272" y="csY272"/>
                    </a:cxn>
                    <a:cxn ang="0">
                      <a:pos x="csX273" y="csY273"/>
                    </a:cxn>
                    <a:cxn ang="0">
                      <a:pos x="csX274" y="csY274"/>
                    </a:cxn>
                    <a:cxn ang="0">
                      <a:pos x="csX275" y="csY275"/>
                    </a:cxn>
                    <a:cxn ang="0">
                      <a:pos x="csX276" y="csY276"/>
                    </a:cxn>
                    <a:cxn ang="0">
                      <a:pos x="csX277" y="csY277"/>
                    </a:cxn>
                    <a:cxn ang="0">
                      <a:pos x="csX278" y="csY278"/>
                    </a:cxn>
                    <a:cxn ang="0">
                      <a:pos x="csX279" y="csY279"/>
                    </a:cxn>
                    <a:cxn ang="0">
                      <a:pos x="csX280" y="csY280"/>
                    </a:cxn>
                    <a:cxn ang="0">
                      <a:pos x="csX281" y="csY281"/>
                    </a:cxn>
                    <a:cxn ang="0">
                      <a:pos x="csX282" y="csY282"/>
                    </a:cxn>
                    <a:cxn ang="0">
                      <a:pos x="csX283" y="csY283"/>
                    </a:cxn>
                    <a:cxn ang="0">
                      <a:pos x="csX284" y="csY284"/>
                    </a:cxn>
                    <a:cxn ang="0">
                      <a:pos x="csX285" y="csY285"/>
                    </a:cxn>
                    <a:cxn ang="0">
                      <a:pos x="csX286" y="csY286"/>
                    </a:cxn>
                    <a:cxn ang="0">
                      <a:pos x="csX287" y="csY287"/>
                    </a:cxn>
                    <a:cxn ang="0">
                      <a:pos x="csX288" y="csY288"/>
                    </a:cxn>
                    <a:cxn ang="0">
                      <a:pos x="csX289" y="csY289"/>
                    </a:cxn>
                    <a:cxn ang="0">
                      <a:pos x="csX290" y="csY290"/>
                    </a:cxn>
                    <a:cxn ang="0">
                      <a:pos x="csX291" y="csY291"/>
                    </a:cxn>
                    <a:cxn ang="0">
                      <a:pos x="csX292" y="csY292"/>
                    </a:cxn>
                    <a:cxn ang="0">
                      <a:pos x="csX293" y="csY293"/>
                    </a:cxn>
                    <a:cxn ang="0">
                      <a:pos x="csX294" y="csY294"/>
                    </a:cxn>
                    <a:cxn ang="0">
                      <a:pos x="csX295" y="csY295"/>
                    </a:cxn>
                    <a:cxn ang="0">
                      <a:pos x="csX296" y="csY296"/>
                    </a:cxn>
                    <a:cxn ang="0">
                      <a:pos x="csX297" y="csY297"/>
                    </a:cxn>
                    <a:cxn ang="0">
                      <a:pos x="csX298" y="csY298"/>
                    </a:cxn>
                    <a:cxn ang="0">
                      <a:pos x="csX299" y="csY299"/>
                    </a:cxn>
                    <a:cxn ang="0">
                      <a:pos x="csX300" y="csY300"/>
                    </a:cxn>
                    <a:cxn ang="0">
                      <a:pos x="csX301" y="csY301"/>
                    </a:cxn>
                    <a:cxn ang="0">
                      <a:pos x="csX302" y="csY302"/>
                    </a:cxn>
                    <a:cxn ang="0">
                      <a:pos x="csX303" y="csY303"/>
                    </a:cxn>
                    <a:cxn ang="0">
                      <a:pos x="csX304" y="csY304"/>
                    </a:cxn>
                    <a:cxn ang="0">
                      <a:pos x="csX305" y="csY305"/>
                    </a:cxn>
                    <a:cxn ang="0">
                      <a:pos x="csX306" y="csY306"/>
                    </a:cxn>
                    <a:cxn ang="0">
                      <a:pos x="csX307" y="csY307"/>
                    </a:cxn>
                    <a:cxn ang="0">
                      <a:pos x="csX308" y="csY308"/>
                    </a:cxn>
                    <a:cxn ang="0">
                      <a:pos x="csX309" y="csY309"/>
                    </a:cxn>
                    <a:cxn ang="0">
                      <a:pos x="csX310" y="csY310"/>
                    </a:cxn>
                    <a:cxn ang="0">
                      <a:pos x="csX311" y="csY311"/>
                    </a:cxn>
                    <a:cxn ang="0">
                      <a:pos x="csX312" y="csY312"/>
                    </a:cxn>
                    <a:cxn ang="0">
                      <a:pos x="csX313" y="csY313"/>
                    </a:cxn>
                    <a:cxn ang="0">
                      <a:pos x="csX314" y="csY314"/>
                    </a:cxn>
                    <a:cxn ang="0">
                      <a:pos x="csX315" y="csY315"/>
                    </a:cxn>
                    <a:cxn ang="0">
                      <a:pos x="csX316" y="csY316"/>
                    </a:cxn>
                    <a:cxn ang="0">
                      <a:pos x="csX317" y="csY317"/>
                    </a:cxn>
                    <a:cxn ang="0">
                      <a:pos x="csX318" y="csY318"/>
                    </a:cxn>
                    <a:cxn ang="0">
                      <a:pos x="csX319" y="csY319"/>
                    </a:cxn>
                    <a:cxn ang="0">
                      <a:pos x="csX320" y="csY320"/>
                    </a:cxn>
                    <a:cxn ang="0">
                      <a:pos x="csX321" y="csY321"/>
                    </a:cxn>
                    <a:cxn ang="0">
                      <a:pos x="csX322" y="csY322"/>
                    </a:cxn>
                    <a:cxn ang="0">
                      <a:pos x="csX323" y="csY323"/>
                    </a:cxn>
                    <a:cxn ang="0">
                      <a:pos x="csX324" y="csY324"/>
                    </a:cxn>
                    <a:cxn ang="0">
                      <a:pos x="csX325" y="csY325"/>
                    </a:cxn>
                    <a:cxn ang="0">
                      <a:pos x="csX326" y="csY326"/>
                    </a:cxn>
                    <a:cxn ang="0">
                      <a:pos x="csX327" y="csY327"/>
                    </a:cxn>
                    <a:cxn ang="0">
                      <a:pos x="csX328" y="csY328"/>
                    </a:cxn>
                    <a:cxn ang="0">
                      <a:pos x="csX329" y="csY329"/>
                    </a:cxn>
                    <a:cxn ang="0">
                      <a:pos x="csX330" y="csY330"/>
                    </a:cxn>
                    <a:cxn ang="0">
                      <a:pos x="csX331" y="csY331"/>
                    </a:cxn>
                    <a:cxn ang="0">
                      <a:pos x="csX332" y="csY332"/>
                    </a:cxn>
                    <a:cxn ang="0">
                      <a:pos x="csX333" y="csY333"/>
                    </a:cxn>
                    <a:cxn ang="0">
                      <a:pos x="csX334" y="csY334"/>
                    </a:cxn>
                    <a:cxn ang="0">
                      <a:pos x="csX335" y="csY335"/>
                    </a:cxn>
                    <a:cxn ang="0">
                      <a:pos x="csX336" y="csY336"/>
                    </a:cxn>
                    <a:cxn ang="0">
                      <a:pos x="csX337" y="csY337"/>
                    </a:cxn>
                    <a:cxn ang="0">
                      <a:pos x="csX338" y="csY338"/>
                    </a:cxn>
                    <a:cxn ang="0">
                      <a:pos x="csX339" y="csY339"/>
                    </a:cxn>
                  </a:cxnLst>
                  <a:rect l="l" t="t" r="r" b="b"/>
                  <a:pathLst>
                    <a:path w="719345" h="233651" extrusionOk="0">
                      <a:moveTo>
                        <a:pt x="432391" y="233553"/>
                      </a:moveTo>
                      <a:cubicBezTo>
                        <a:pt x="431439" y="233553"/>
                        <a:pt x="430581" y="233458"/>
                        <a:pt x="429629" y="233363"/>
                      </a:cubicBezTo>
                      <a:lnTo>
                        <a:pt x="427343" y="232981"/>
                      </a:lnTo>
                      <a:cubicBezTo>
                        <a:pt x="424962" y="232600"/>
                        <a:pt x="422771" y="231839"/>
                        <a:pt x="420675" y="230696"/>
                      </a:cubicBezTo>
                      <a:lnTo>
                        <a:pt x="418389" y="229362"/>
                      </a:lnTo>
                      <a:cubicBezTo>
                        <a:pt x="416961" y="228505"/>
                        <a:pt x="415627" y="227552"/>
                        <a:pt x="414389" y="226314"/>
                      </a:cubicBezTo>
                      <a:lnTo>
                        <a:pt x="412103" y="224028"/>
                      </a:lnTo>
                      <a:cubicBezTo>
                        <a:pt x="411341" y="223266"/>
                        <a:pt x="410579" y="222409"/>
                        <a:pt x="410007" y="221552"/>
                      </a:cubicBezTo>
                      <a:lnTo>
                        <a:pt x="407721" y="218313"/>
                      </a:lnTo>
                      <a:cubicBezTo>
                        <a:pt x="407340" y="217742"/>
                        <a:pt x="406959" y="217075"/>
                        <a:pt x="406578" y="216503"/>
                      </a:cubicBezTo>
                      <a:lnTo>
                        <a:pt x="404292" y="212312"/>
                      </a:lnTo>
                      <a:cubicBezTo>
                        <a:pt x="404006" y="211836"/>
                        <a:pt x="403816" y="211455"/>
                        <a:pt x="403626" y="210979"/>
                      </a:cubicBezTo>
                      <a:lnTo>
                        <a:pt x="401339" y="205931"/>
                      </a:lnTo>
                      <a:cubicBezTo>
                        <a:pt x="401149" y="205645"/>
                        <a:pt x="401054" y="205264"/>
                        <a:pt x="400959" y="204978"/>
                      </a:cubicBezTo>
                      <a:lnTo>
                        <a:pt x="396101" y="191643"/>
                      </a:lnTo>
                      <a:lnTo>
                        <a:pt x="388767" y="166021"/>
                      </a:lnTo>
                      <a:lnTo>
                        <a:pt x="384099" y="146876"/>
                      </a:lnTo>
                      <a:lnTo>
                        <a:pt x="362382" y="56864"/>
                      </a:lnTo>
                      <a:lnTo>
                        <a:pt x="358953" y="69056"/>
                      </a:lnTo>
                      <a:lnTo>
                        <a:pt x="354477" y="86963"/>
                      </a:lnTo>
                      <a:lnTo>
                        <a:pt x="338475" y="156401"/>
                      </a:lnTo>
                      <a:lnTo>
                        <a:pt x="328950" y="191167"/>
                      </a:lnTo>
                      <a:lnTo>
                        <a:pt x="323901" y="205073"/>
                      </a:lnTo>
                      <a:cubicBezTo>
                        <a:pt x="323806" y="205359"/>
                        <a:pt x="323615" y="205740"/>
                        <a:pt x="323520" y="206026"/>
                      </a:cubicBezTo>
                      <a:lnTo>
                        <a:pt x="321234" y="211074"/>
                      </a:lnTo>
                      <a:cubicBezTo>
                        <a:pt x="321044" y="211550"/>
                        <a:pt x="320758" y="212027"/>
                        <a:pt x="320568" y="212408"/>
                      </a:cubicBezTo>
                      <a:lnTo>
                        <a:pt x="318281" y="216599"/>
                      </a:lnTo>
                      <a:cubicBezTo>
                        <a:pt x="317901" y="217265"/>
                        <a:pt x="317520" y="217837"/>
                        <a:pt x="317139" y="218408"/>
                      </a:cubicBezTo>
                      <a:lnTo>
                        <a:pt x="314853" y="221647"/>
                      </a:lnTo>
                      <a:cubicBezTo>
                        <a:pt x="314186" y="222504"/>
                        <a:pt x="313519" y="223361"/>
                        <a:pt x="312757" y="224123"/>
                      </a:cubicBezTo>
                      <a:lnTo>
                        <a:pt x="310471" y="226409"/>
                      </a:lnTo>
                      <a:cubicBezTo>
                        <a:pt x="309233" y="227552"/>
                        <a:pt x="307899" y="228600"/>
                        <a:pt x="306471" y="229457"/>
                      </a:cubicBezTo>
                      <a:lnTo>
                        <a:pt x="304185" y="230791"/>
                      </a:lnTo>
                      <a:cubicBezTo>
                        <a:pt x="302089" y="231934"/>
                        <a:pt x="299898" y="232696"/>
                        <a:pt x="297517" y="233077"/>
                      </a:cubicBezTo>
                      <a:lnTo>
                        <a:pt x="295231" y="233458"/>
                      </a:lnTo>
                      <a:cubicBezTo>
                        <a:pt x="292659" y="233839"/>
                        <a:pt x="289992" y="233648"/>
                        <a:pt x="287516" y="232981"/>
                      </a:cubicBezTo>
                      <a:lnTo>
                        <a:pt x="285230" y="232315"/>
                      </a:lnTo>
                      <a:cubicBezTo>
                        <a:pt x="283230" y="231743"/>
                        <a:pt x="281229" y="230886"/>
                        <a:pt x="279515" y="229743"/>
                      </a:cubicBezTo>
                      <a:lnTo>
                        <a:pt x="277229" y="228219"/>
                      </a:lnTo>
                      <a:cubicBezTo>
                        <a:pt x="276086" y="227457"/>
                        <a:pt x="274943" y="226504"/>
                        <a:pt x="273990" y="225457"/>
                      </a:cubicBezTo>
                      <a:lnTo>
                        <a:pt x="271704" y="222980"/>
                      </a:lnTo>
                      <a:cubicBezTo>
                        <a:pt x="271038" y="222314"/>
                        <a:pt x="270466" y="221647"/>
                        <a:pt x="269990" y="220885"/>
                      </a:cubicBezTo>
                      <a:lnTo>
                        <a:pt x="267704" y="217551"/>
                      </a:lnTo>
                      <a:cubicBezTo>
                        <a:pt x="267323" y="217075"/>
                        <a:pt x="267037" y="216503"/>
                        <a:pt x="266751" y="215932"/>
                      </a:cubicBezTo>
                      <a:lnTo>
                        <a:pt x="264465" y="211836"/>
                      </a:lnTo>
                      <a:cubicBezTo>
                        <a:pt x="264275" y="211455"/>
                        <a:pt x="264084" y="211074"/>
                        <a:pt x="263894" y="210693"/>
                      </a:cubicBezTo>
                      <a:lnTo>
                        <a:pt x="258941" y="199454"/>
                      </a:lnTo>
                      <a:lnTo>
                        <a:pt x="256369" y="192691"/>
                      </a:lnTo>
                      <a:lnTo>
                        <a:pt x="251511" y="178308"/>
                      </a:lnTo>
                      <a:lnTo>
                        <a:pt x="232938" y="116015"/>
                      </a:lnTo>
                      <a:lnTo>
                        <a:pt x="222460" y="87821"/>
                      </a:lnTo>
                      <a:lnTo>
                        <a:pt x="219888" y="92393"/>
                      </a:lnTo>
                      <a:lnTo>
                        <a:pt x="199314" y="134303"/>
                      </a:lnTo>
                      <a:lnTo>
                        <a:pt x="188837" y="151733"/>
                      </a:lnTo>
                      <a:cubicBezTo>
                        <a:pt x="188646" y="152019"/>
                        <a:pt x="188456" y="152305"/>
                        <a:pt x="188265" y="152495"/>
                      </a:cubicBezTo>
                      <a:lnTo>
                        <a:pt x="185979" y="155543"/>
                      </a:lnTo>
                      <a:cubicBezTo>
                        <a:pt x="185789" y="155829"/>
                        <a:pt x="185503" y="156115"/>
                        <a:pt x="185217" y="156401"/>
                      </a:cubicBezTo>
                      <a:lnTo>
                        <a:pt x="182931" y="159068"/>
                      </a:lnTo>
                      <a:cubicBezTo>
                        <a:pt x="182646" y="159449"/>
                        <a:pt x="182265" y="159734"/>
                        <a:pt x="181979" y="160115"/>
                      </a:cubicBezTo>
                      <a:lnTo>
                        <a:pt x="179693" y="162401"/>
                      </a:lnTo>
                      <a:cubicBezTo>
                        <a:pt x="179312" y="162782"/>
                        <a:pt x="178836" y="163259"/>
                        <a:pt x="178359" y="163640"/>
                      </a:cubicBezTo>
                      <a:lnTo>
                        <a:pt x="176073" y="165545"/>
                      </a:lnTo>
                      <a:cubicBezTo>
                        <a:pt x="175597" y="165925"/>
                        <a:pt x="175026" y="166402"/>
                        <a:pt x="174454" y="166783"/>
                      </a:cubicBezTo>
                      <a:lnTo>
                        <a:pt x="172168" y="168307"/>
                      </a:lnTo>
                      <a:cubicBezTo>
                        <a:pt x="171501" y="168783"/>
                        <a:pt x="170739" y="169164"/>
                        <a:pt x="170073" y="169545"/>
                      </a:cubicBezTo>
                      <a:lnTo>
                        <a:pt x="167787" y="170688"/>
                      </a:lnTo>
                      <a:cubicBezTo>
                        <a:pt x="167025" y="171069"/>
                        <a:pt x="166167" y="171450"/>
                        <a:pt x="165310" y="171736"/>
                      </a:cubicBezTo>
                      <a:lnTo>
                        <a:pt x="163024" y="172498"/>
                      </a:lnTo>
                      <a:cubicBezTo>
                        <a:pt x="162072" y="172784"/>
                        <a:pt x="161119" y="173069"/>
                        <a:pt x="160262" y="173165"/>
                      </a:cubicBezTo>
                      <a:lnTo>
                        <a:pt x="157976" y="173546"/>
                      </a:lnTo>
                      <a:cubicBezTo>
                        <a:pt x="157023" y="173736"/>
                        <a:pt x="155976" y="173831"/>
                        <a:pt x="155023" y="173831"/>
                      </a:cubicBezTo>
                      <a:lnTo>
                        <a:pt x="152737" y="173831"/>
                      </a:lnTo>
                      <a:cubicBezTo>
                        <a:pt x="151785" y="173831"/>
                        <a:pt x="150927" y="173831"/>
                        <a:pt x="149975" y="173641"/>
                      </a:cubicBezTo>
                      <a:lnTo>
                        <a:pt x="147689" y="173355"/>
                      </a:lnTo>
                      <a:cubicBezTo>
                        <a:pt x="146832" y="173260"/>
                        <a:pt x="145974" y="173069"/>
                        <a:pt x="145117" y="172879"/>
                      </a:cubicBezTo>
                      <a:lnTo>
                        <a:pt x="142831" y="172212"/>
                      </a:lnTo>
                      <a:cubicBezTo>
                        <a:pt x="142069" y="172022"/>
                        <a:pt x="141402" y="171736"/>
                        <a:pt x="140736" y="171450"/>
                      </a:cubicBezTo>
                      <a:lnTo>
                        <a:pt x="138450" y="170498"/>
                      </a:lnTo>
                      <a:cubicBezTo>
                        <a:pt x="137878" y="170307"/>
                        <a:pt x="137402" y="170021"/>
                        <a:pt x="136830" y="169736"/>
                      </a:cubicBezTo>
                      <a:lnTo>
                        <a:pt x="134544" y="168497"/>
                      </a:lnTo>
                      <a:cubicBezTo>
                        <a:pt x="134068" y="168212"/>
                        <a:pt x="133592" y="168021"/>
                        <a:pt x="133211" y="167735"/>
                      </a:cubicBezTo>
                      <a:lnTo>
                        <a:pt x="130925" y="166306"/>
                      </a:lnTo>
                      <a:cubicBezTo>
                        <a:pt x="130544" y="166116"/>
                        <a:pt x="130258" y="165830"/>
                        <a:pt x="129877" y="165545"/>
                      </a:cubicBezTo>
                      <a:lnTo>
                        <a:pt x="124543" y="161449"/>
                      </a:lnTo>
                      <a:cubicBezTo>
                        <a:pt x="124257" y="161258"/>
                        <a:pt x="123972" y="160973"/>
                        <a:pt x="123781" y="160782"/>
                      </a:cubicBezTo>
                      <a:lnTo>
                        <a:pt x="119209" y="156686"/>
                      </a:lnTo>
                      <a:cubicBezTo>
                        <a:pt x="118923" y="156496"/>
                        <a:pt x="118733" y="156210"/>
                        <a:pt x="118447" y="156020"/>
                      </a:cubicBezTo>
                      <a:lnTo>
                        <a:pt x="99111" y="137351"/>
                      </a:lnTo>
                      <a:lnTo>
                        <a:pt x="86824" y="130397"/>
                      </a:lnTo>
                      <a:lnTo>
                        <a:pt x="83681" y="130112"/>
                      </a:lnTo>
                      <a:lnTo>
                        <a:pt x="78823" y="130683"/>
                      </a:lnTo>
                      <a:lnTo>
                        <a:pt x="71013" y="132874"/>
                      </a:lnTo>
                      <a:lnTo>
                        <a:pt x="42914" y="142494"/>
                      </a:lnTo>
                      <a:lnTo>
                        <a:pt x="37104" y="143542"/>
                      </a:lnTo>
                      <a:cubicBezTo>
                        <a:pt x="36818" y="143637"/>
                        <a:pt x="36437" y="143637"/>
                        <a:pt x="36151" y="143732"/>
                      </a:cubicBezTo>
                      <a:lnTo>
                        <a:pt x="31579" y="144590"/>
                      </a:lnTo>
                      <a:cubicBezTo>
                        <a:pt x="31293" y="144685"/>
                        <a:pt x="30912" y="144685"/>
                        <a:pt x="30627" y="144780"/>
                      </a:cubicBezTo>
                      <a:lnTo>
                        <a:pt x="20530" y="145828"/>
                      </a:lnTo>
                      <a:cubicBezTo>
                        <a:pt x="10053" y="146590"/>
                        <a:pt x="909" y="138779"/>
                        <a:pt x="51" y="128302"/>
                      </a:cubicBezTo>
                      <a:cubicBezTo>
                        <a:pt x="-711" y="117824"/>
                        <a:pt x="7100" y="108680"/>
                        <a:pt x="17577" y="107823"/>
                      </a:cubicBezTo>
                      <a:lnTo>
                        <a:pt x="29007" y="106394"/>
                      </a:lnTo>
                      <a:lnTo>
                        <a:pt x="40818" y="103061"/>
                      </a:lnTo>
                      <a:lnTo>
                        <a:pt x="63964" y="94964"/>
                      </a:lnTo>
                      <a:cubicBezTo>
                        <a:pt x="64345" y="94869"/>
                        <a:pt x="64631" y="94774"/>
                        <a:pt x="65012" y="94679"/>
                      </a:cubicBezTo>
                      <a:lnTo>
                        <a:pt x="69584" y="93536"/>
                      </a:lnTo>
                      <a:cubicBezTo>
                        <a:pt x="69965" y="93440"/>
                        <a:pt x="70346" y="93345"/>
                        <a:pt x="70632" y="93250"/>
                      </a:cubicBezTo>
                      <a:lnTo>
                        <a:pt x="76156" y="92297"/>
                      </a:lnTo>
                      <a:cubicBezTo>
                        <a:pt x="76537" y="92297"/>
                        <a:pt x="76823" y="92202"/>
                        <a:pt x="77204" y="92202"/>
                      </a:cubicBezTo>
                      <a:lnTo>
                        <a:pt x="79490" y="92012"/>
                      </a:lnTo>
                      <a:cubicBezTo>
                        <a:pt x="79871" y="92012"/>
                        <a:pt x="80157" y="92012"/>
                        <a:pt x="80442" y="91916"/>
                      </a:cubicBezTo>
                      <a:lnTo>
                        <a:pt x="82728" y="91821"/>
                      </a:lnTo>
                      <a:cubicBezTo>
                        <a:pt x="83109" y="91821"/>
                        <a:pt x="83586" y="91821"/>
                        <a:pt x="83967" y="91821"/>
                      </a:cubicBezTo>
                      <a:lnTo>
                        <a:pt x="86253" y="91916"/>
                      </a:lnTo>
                      <a:cubicBezTo>
                        <a:pt x="86634" y="91916"/>
                        <a:pt x="87110" y="91916"/>
                        <a:pt x="87491" y="92012"/>
                      </a:cubicBezTo>
                      <a:lnTo>
                        <a:pt x="89777" y="92202"/>
                      </a:lnTo>
                      <a:cubicBezTo>
                        <a:pt x="90158" y="92202"/>
                        <a:pt x="90634" y="92297"/>
                        <a:pt x="91015" y="92393"/>
                      </a:cubicBezTo>
                      <a:lnTo>
                        <a:pt x="93301" y="92774"/>
                      </a:lnTo>
                      <a:cubicBezTo>
                        <a:pt x="93777" y="92869"/>
                        <a:pt x="94158" y="92964"/>
                        <a:pt x="94635" y="93059"/>
                      </a:cubicBezTo>
                      <a:lnTo>
                        <a:pt x="96921" y="93631"/>
                      </a:lnTo>
                      <a:cubicBezTo>
                        <a:pt x="97397" y="93726"/>
                        <a:pt x="97778" y="93821"/>
                        <a:pt x="98254" y="94012"/>
                      </a:cubicBezTo>
                      <a:lnTo>
                        <a:pt x="100540" y="94774"/>
                      </a:lnTo>
                      <a:cubicBezTo>
                        <a:pt x="100921" y="94869"/>
                        <a:pt x="101302" y="95060"/>
                        <a:pt x="101683" y="95155"/>
                      </a:cubicBezTo>
                      <a:lnTo>
                        <a:pt x="103969" y="96012"/>
                      </a:lnTo>
                      <a:cubicBezTo>
                        <a:pt x="104350" y="96203"/>
                        <a:pt x="104731" y="96298"/>
                        <a:pt x="105207" y="96488"/>
                      </a:cubicBezTo>
                      <a:lnTo>
                        <a:pt x="107493" y="97536"/>
                      </a:lnTo>
                      <a:cubicBezTo>
                        <a:pt x="107779" y="97727"/>
                        <a:pt x="108160" y="97822"/>
                        <a:pt x="108446" y="98012"/>
                      </a:cubicBezTo>
                      <a:lnTo>
                        <a:pt x="110732" y="99251"/>
                      </a:lnTo>
                      <a:cubicBezTo>
                        <a:pt x="111018" y="99441"/>
                        <a:pt x="111399" y="99632"/>
                        <a:pt x="111684" y="99822"/>
                      </a:cubicBezTo>
                      <a:lnTo>
                        <a:pt x="117018" y="103251"/>
                      </a:lnTo>
                      <a:cubicBezTo>
                        <a:pt x="117304" y="103442"/>
                        <a:pt x="117685" y="103727"/>
                        <a:pt x="117971" y="103918"/>
                      </a:cubicBezTo>
                      <a:lnTo>
                        <a:pt x="122543" y="107442"/>
                      </a:lnTo>
                      <a:cubicBezTo>
                        <a:pt x="122829" y="107728"/>
                        <a:pt x="123210" y="107918"/>
                        <a:pt x="123495" y="108204"/>
                      </a:cubicBezTo>
                      <a:lnTo>
                        <a:pt x="133211" y="117253"/>
                      </a:lnTo>
                      <a:lnTo>
                        <a:pt x="152642" y="135065"/>
                      </a:lnTo>
                      <a:lnTo>
                        <a:pt x="155690" y="131826"/>
                      </a:lnTo>
                      <a:lnTo>
                        <a:pt x="161214" y="123635"/>
                      </a:lnTo>
                      <a:lnTo>
                        <a:pt x="169596" y="107823"/>
                      </a:lnTo>
                      <a:lnTo>
                        <a:pt x="185503" y="75057"/>
                      </a:lnTo>
                      <a:cubicBezTo>
                        <a:pt x="185694" y="74771"/>
                        <a:pt x="185789" y="74486"/>
                        <a:pt x="185979" y="74200"/>
                      </a:cubicBezTo>
                      <a:lnTo>
                        <a:pt x="193695" y="61436"/>
                      </a:lnTo>
                      <a:cubicBezTo>
                        <a:pt x="193885" y="61151"/>
                        <a:pt x="194171" y="60770"/>
                        <a:pt x="194361" y="60484"/>
                      </a:cubicBezTo>
                      <a:lnTo>
                        <a:pt x="196647" y="57436"/>
                      </a:lnTo>
                      <a:cubicBezTo>
                        <a:pt x="196933" y="57055"/>
                        <a:pt x="197314" y="56579"/>
                        <a:pt x="197695" y="56198"/>
                      </a:cubicBezTo>
                      <a:lnTo>
                        <a:pt x="199981" y="53626"/>
                      </a:lnTo>
                      <a:cubicBezTo>
                        <a:pt x="200457" y="53054"/>
                        <a:pt x="201029" y="52578"/>
                        <a:pt x="201600" y="52102"/>
                      </a:cubicBezTo>
                      <a:lnTo>
                        <a:pt x="203886" y="50102"/>
                      </a:lnTo>
                      <a:cubicBezTo>
                        <a:pt x="204648" y="49435"/>
                        <a:pt x="205506" y="48863"/>
                        <a:pt x="206268" y="48292"/>
                      </a:cubicBezTo>
                      <a:lnTo>
                        <a:pt x="208554" y="46863"/>
                      </a:lnTo>
                      <a:cubicBezTo>
                        <a:pt x="209697" y="46196"/>
                        <a:pt x="210935" y="45530"/>
                        <a:pt x="212173" y="45149"/>
                      </a:cubicBezTo>
                      <a:lnTo>
                        <a:pt x="214459" y="44291"/>
                      </a:lnTo>
                      <a:cubicBezTo>
                        <a:pt x="216078" y="43720"/>
                        <a:pt x="217698" y="43339"/>
                        <a:pt x="219412" y="43244"/>
                      </a:cubicBezTo>
                      <a:lnTo>
                        <a:pt x="221698" y="43053"/>
                      </a:lnTo>
                      <a:cubicBezTo>
                        <a:pt x="223508" y="42863"/>
                        <a:pt x="225318" y="43053"/>
                        <a:pt x="227032" y="43339"/>
                      </a:cubicBezTo>
                      <a:lnTo>
                        <a:pt x="229318" y="43815"/>
                      </a:lnTo>
                      <a:cubicBezTo>
                        <a:pt x="230937" y="44101"/>
                        <a:pt x="232557" y="44672"/>
                        <a:pt x="233985" y="45434"/>
                      </a:cubicBezTo>
                      <a:lnTo>
                        <a:pt x="236271" y="46577"/>
                      </a:lnTo>
                      <a:cubicBezTo>
                        <a:pt x="237510" y="47149"/>
                        <a:pt x="238653" y="47911"/>
                        <a:pt x="239700" y="48768"/>
                      </a:cubicBezTo>
                      <a:lnTo>
                        <a:pt x="241986" y="50578"/>
                      </a:lnTo>
                      <a:cubicBezTo>
                        <a:pt x="242748" y="51245"/>
                        <a:pt x="243510" y="51911"/>
                        <a:pt x="244177" y="52578"/>
                      </a:cubicBezTo>
                      <a:lnTo>
                        <a:pt x="246463" y="55055"/>
                      </a:lnTo>
                      <a:cubicBezTo>
                        <a:pt x="246939" y="55626"/>
                        <a:pt x="247416" y="56198"/>
                        <a:pt x="247892" y="56769"/>
                      </a:cubicBezTo>
                      <a:lnTo>
                        <a:pt x="250178" y="60008"/>
                      </a:lnTo>
                      <a:cubicBezTo>
                        <a:pt x="250464" y="60484"/>
                        <a:pt x="250749" y="60865"/>
                        <a:pt x="251035" y="61341"/>
                      </a:cubicBezTo>
                      <a:lnTo>
                        <a:pt x="253321" y="65246"/>
                      </a:lnTo>
                      <a:cubicBezTo>
                        <a:pt x="253512" y="65627"/>
                        <a:pt x="253702" y="66008"/>
                        <a:pt x="253893" y="66294"/>
                      </a:cubicBezTo>
                      <a:lnTo>
                        <a:pt x="258846" y="76772"/>
                      </a:lnTo>
                      <a:lnTo>
                        <a:pt x="263894" y="89821"/>
                      </a:lnTo>
                      <a:lnTo>
                        <a:pt x="273419" y="119729"/>
                      </a:lnTo>
                      <a:lnTo>
                        <a:pt x="287230" y="166688"/>
                      </a:lnTo>
                      <a:lnTo>
                        <a:pt x="291897" y="180404"/>
                      </a:lnTo>
                      <a:lnTo>
                        <a:pt x="296564" y="164592"/>
                      </a:lnTo>
                      <a:lnTo>
                        <a:pt x="305518" y="127921"/>
                      </a:lnTo>
                      <a:lnTo>
                        <a:pt x="324092" y="50483"/>
                      </a:lnTo>
                      <a:lnTo>
                        <a:pt x="328950" y="34957"/>
                      </a:lnTo>
                      <a:lnTo>
                        <a:pt x="331521" y="28099"/>
                      </a:lnTo>
                      <a:cubicBezTo>
                        <a:pt x="331617" y="27813"/>
                        <a:pt x="331807" y="27432"/>
                        <a:pt x="331902" y="27146"/>
                      </a:cubicBezTo>
                      <a:lnTo>
                        <a:pt x="334188" y="22003"/>
                      </a:lnTo>
                      <a:cubicBezTo>
                        <a:pt x="334379" y="21527"/>
                        <a:pt x="334664" y="21050"/>
                        <a:pt x="334855" y="20574"/>
                      </a:cubicBezTo>
                      <a:lnTo>
                        <a:pt x="337141" y="16383"/>
                      </a:lnTo>
                      <a:cubicBezTo>
                        <a:pt x="337522" y="15716"/>
                        <a:pt x="337903" y="15050"/>
                        <a:pt x="338379" y="14383"/>
                      </a:cubicBezTo>
                      <a:lnTo>
                        <a:pt x="340665" y="11144"/>
                      </a:lnTo>
                      <a:cubicBezTo>
                        <a:pt x="341427" y="10097"/>
                        <a:pt x="342189" y="9239"/>
                        <a:pt x="343142" y="8382"/>
                      </a:cubicBezTo>
                      <a:lnTo>
                        <a:pt x="345428" y="6191"/>
                      </a:lnTo>
                      <a:cubicBezTo>
                        <a:pt x="346856" y="4858"/>
                        <a:pt x="348476" y="3715"/>
                        <a:pt x="350286" y="2858"/>
                      </a:cubicBezTo>
                      <a:lnTo>
                        <a:pt x="352572" y="1810"/>
                      </a:lnTo>
                      <a:cubicBezTo>
                        <a:pt x="355143" y="572"/>
                        <a:pt x="357906" y="0"/>
                        <a:pt x="360763" y="0"/>
                      </a:cubicBezTo>
                      <a:lnTo>
                        <a:pt x="363049" y="0"/>
                      </a:lnTo>
                      <a:cubicBezTo>
                        <a:pt x="365906" y="0"/>
                        <a:pt x="368669" y="667"/>
                        <a:pt x="371240" y="1810"/>
                      </a:cubicBezTo>
                      <a:lnTo>
                        <a:pt x="373527" y="2858"/>
                      </a:lnTo>
                      <a:cubicBezTo>
                        <a:pt x="375336" y="3715"/>
                        <a:pt x="376956" y="4858"/>
                        <a:pt x="378384" y="6191"/>
                      </a:cubicBezTo>
                      <a:lnTo>
                        <a:pt x="380670" y="8382"/>
                      </a:lnTo>
                      <a:cubicBezTo>
                        <a:pt x="381528" y="9239"/>
                        <a:pt x="382385" y="10192"/>
                        <a:pt x="383147" y="11144"/>
                      </a:cubicBezTo>
                      <a:lnTo>
                        <a:pt x="385433" y="14383"/>
                      </a:lnTo>
                      <a:cubicBezTo>
                        <a:pt x="385909" y="15050"/>
                        <a:pt x="386290" y="15716"/>
                        <a:pt x="386671" y="16383"/>
                      </a:cubicBezTo>
                      <a:lnTo>
                        <a:pt x="388957" y="20574"/>
                      </a:lnTo>
                      <a:cubicBezTo>
                        <a:pt x="389243" y="21050"/>
                        <a:pt x="389433" y="21527"/>
                        <a:pt x="389624" y="22003"/>
                      </a:cubicBezTo>
                      <a:lnTo>
                        <a:pt x="391910" y="27146"/>
                      </a:lnTo>
                      <a:cubicBezTo>
                        <a:pt x="392100" y="27432"/>
                        <a:pt x="392196" y="27813"/>
                        <a:pt x="392291" y="28099"/>
                      </a:cubicBezTo>
                      <a:lnTo>
                        <a:pt x="397148" y="41815"/>
                      </a:lnTo>
                      <a:lnTo>
                        <a:pt x="402006" y="58769"/>
                      </a:lnTo>
                      <a:lnTo>
                        <a:pt x="411341" y="97536"/>
                      </a:lnTo>
                      <a:lnTo>
                        <a:pt x="429534" y="172688"/>
                      </a:lnTo>
                      <a:lnTo>
                        <a:pt x="431915" y="180404"/>
                      </a:lnTo>
                      <a:lnTo>
                        <a:pt x="434487" y="172974"/>
                      </a:lnTo>
                      <a:lnTo>
                        <a:pt x="438963" y="158877"/>
                      </a:lnTo>
                      <a:lnTo>
                        <a:pt x="459823" y="90297"/>
                      </a:lnTo>
                      <a:lnTo>
                        <a:pt x="467348" y="71723"/>
                      </a:lnTo>
                      <a:lnTo>
                        <a:pt x="470015" y="66389"/>
                      </a:lnTo>
                      <a:cubicBezTo>
                        <a:pt x="470205" y="66008"/>
                        <a:pt x="470396" y="65627"/>
                        <a:pt x="470586" y="65342"/>
                      </a:cubicBezTo>
                      <a:lnTo>
                        <a:pt x="472872" y="61436"/>
                      </a:lnTo>
                      <a:cubicBezTo>
                        <a:pt x="473158" y="60960"/>
                        <a:pt x="473444" y="60484"/>
                        <a:pt x="473730" y="60103"/>
                      </a:cubicBezTo>
                      <a:lnTo>
                        <a:pt x="476015" y="56864"/>
                      </a:lnTo>
                      <a:cubicBezTo>
                        <a:pt x="476492" y="56293"/>
                        <a:pt x="476968" y="55626"/>
                        <a:pt x="477444" y="55150"/>
                      </a:cubicBezTo>
                      <a:lnTo>
                        <a:pt x="479730" y="52673"/>
                      </a:lnTo>
                      <a:cubicBezTo>
                        <a:pt x="480397" y="51911"/>
                        <a:pt x="481159" y="51245"/>
                        <a:pt x="481921" y="50673"/>
                      </a:cubicBezTo>
                      <a:lnTo>
                        <a:pt x="484207" y="48863"/>
                      </a:lnTo>
                      <a:cubicBezTo>
                        <a:pt x="485255" y="48006"/>
                        <a:pt x="486398" y="47244"/>
                        <a:pt x="487636" y="46673"/>
                      </a:cubicBezTo>
                      <a:lnTo>
                        <a:pt x="489922" y="45530"/>
                      </a:lnTo>
                      <a:cubicBezTo>
                        <a:pt x="491446" y="44768"/>
                        <a:pt x="492970" y="44196"/>
                        <a:pt x="494589" y="43910"/>
                      </a:cubicBezTo>
                      <a:lnTo>
                        <a:pt x="496875" y="43434"/>
                      </a:lnTo>
                      <a:cubicBezTo>
                        <a:pt x="498590" y="43053"/>
                        <a:pt x="500400" y="42958"/>
                        <a:pt x="502209" y="43148"/>
                      </a:cubicBezTo>
                      <a:lnTo>
                        <a:pt x="504495" y="43339"/>
                      </a:lnTo>
                      <a:cubicBezTo>
                        <a:pt x="506210" y="43434"/>
                        <a:pt x="507829" y="43815"/>
                        <a:pt x="509448" y="44387"/>
                      </a:cubicBezTo>
                      <a:lnTo>
                        <a:pt x="511734" y="45244"/>
                      </a:lnTo>
                      <a:cubicBezTo>
                        <a:pt x="512973" y="45720"/>
                        <a:pt x="514211" y="46292"/>
                        <a:pt x="515354" y="46958"/>
                      </a:cubicBezTo>
                      <a:lnTo>
                        <a:pt x="517640" y="48387"/>
                      </a:lnTo>
                      <a:cubicBezTo>
                        <a:pt x="518497" y="48959"/>
                        <a:pt x="519354" y="49530"/>
                        <a:pt x="520021" y="50197"/>
                      </a:cubicBezTo>
                      <a:lnTo>
                        <a:pt x="522307" y="52197"/>
                      </a:lnTo>
                      <a:cubicBezTo>
                        <a:pt x="522879" y="52673"/>
                        <a:pt x="523450" y="53245"/>
                        <a:pt x="523926" y="53721"/>
                      </a:cubicBezTo>
                      <a:lnTo>
                        <a:pt x="526212" y="56293"/>
                      </a:lnTo>
                      <a:cubicBezTo>
                        <a:pt x="526593" y="56674"/>
                        <a:pt x="526974" y="57150"/>
                        <a:pt x="527260" y="57531"/>
                      </a:cubicBezTo>
                      <a:lnTo>
                        <a:pt x="529546" y="60579"/>
                      </a:lnTo>
                      <a:cubicBezTo>
                        <a:pt x="529737" y="60865"/>
                        <a:pt x="530022" y="61151"/>
                        <a:pt x="530213" y="61532"/>
                      </a:cubicBezTo>
                      <a:lnTo>
                        <a:pt x="535261" y="69533"/>
                      </a:lnTo>
                      <a:lnTo>
                        <a:pt x="545262" y="88868"/>
                      </a:lnTo>
                      <a:lnTo>
                        <a:pt x="566598" y="129731"/>
                      </a:lnTo>
                      <a:lnTo>
                        <a:pt x="571361" y="135160"/>
                      </a:lnTo>
                      <a:lnTo>
                        <a:pt x="573932" y="133445"/>
                      </a:lnTo>
                      <a:lnTo>
                        <a:pt x="581743" y="126492"/>
                      </a:lnTo>
                      <a:lnTo>
                        <a:pt x="595173" y="113157"/>
                      </a:lnTo>
                      <a:cubicBezTo>
                        <a:pt x="595459" y="112871"/>
                        <a:pt x="595650" y="112681"/>
                        <a:pt x="595935" y="112395"/>
                      </a:cubicBezTo>
                      <a:lnTo>
                        <a:pt x="600507" y="108299"/>
                      </a:lnTo>
                      <a:cubicBezTo>
                        <a:pt x="600793" y="108014"/>
                        <a:pt x="601174" y="107728"/>
                        <a:pt x="601460" y="107537"/>
                      </a:cubicBezTo>
                      <a:lnTo>
                        <a:pt x="606032" y="104013"/>
                      </a:lnTo>
                      <a:cubicBezTo>
                        <a:pt x="606318" y="103727"/>
                        <a:pt x="606698" y="103537"/>
                        <a:pt x="606984" y="103346"/>
                      </a:cubicBezTo>
                      <a:lnTo>
                        <a:pt x="612318" y="99917"/>
                      </a:lnTo>
                      <a:cubicBezTo>
                        <a:pt x="612604" y="99727"/>
                        <a:pt x="612985" y="99536"/>
                        <a:pt x="613271" y="99346"/>
                      </a:cubicBezTo>
                      <a:lnTo>
                        <a:pt x="615557" y="98108"/>
                      </a:lnTo>
                      <a:cubicBezTo>
                        <a:pt x="615843" y="97917"/>
                        <a:pt x="616223" y="97727"/>
                        <a:pt x="616509" y="97631"/>
                      </a:cubicBezTo>
                      <a:lnTo>
                        <a:pt x="618795" y="96584"/>
                      </a:lnTo>
                      <a:cubicBezTo>
                        <a:pt x="619176" y="96393"/>
                        <a:pt x="619557" y="96203"/>
                        <a:pt x="620034" y="96107"/>
                      </a:cubicBezTo>
                      <a:lnTo>
                        <a:pt x="622320" y="95250"/>
                      </a:lnTo>
                      <a:cubicBezTo>
                        <a:pt x="622701" y="95060"/>
                        <a:pt x="623082" y="94964"/>
                        <a:pt x="623463" y="94869"/>
                      </a:cubicBezTo>
                      <a:lnTo>
                        <a:pt x="625748" y="94107"/>
                      </a:lnTo>
                      <a:cubicBezTo>
                        <a:pt x="626225" y="94012"/>
                        <a:pt x="626606" y="93821"/>
                        <a:pt x="627082" y="93726"/>
                      </a:cubicBezTo>
                      <a:lnTo>
                        <a:pt x="629368" y="93155"/>
                      </a:lnTo>
                      <a:cubicBezTo>
                        <a:pt x="629844" y="93059"/>
                        <a:pt x="630225" y="92964"/>
                        <a:pt x="630702" y="92869"/>
                      </a:cubicBezTo>
                      <a:lnTo>
                        <a:pt x="632988" y="92488"/>
                      </a:lnTo>
                      <a:cubicBezTo>
                        <a:pt x="633369" y="92393"/>
                        <a:pt x="633845" y="92393"/>
                        <a:pt x="634226" y="92297"/>
                      </a:cubicBezTo>
                      <a:lnTo>
                        <a:pt x="636512" y="92107"/>
                      </a:lnTo>
                      <a:cubicBezTo>
                        <a:pt x="636893" y="92107"/>
                        <a:pt x="637369" y="92012"/>
                        <a:pt x="637750" y="92012"/>
                      </a:cubicBezTo>
                      <a:lnTo>
                        <a:pt x="640036" y="91916"/>
                      </a:lnTo>
                      <a:cubicBezTo>
                        <a:pt x="640417" y="91916"/>
                        <a:pt x="640893" y="91916"/>
                        <a:pt x="641274" y="91916"/>
                      </a:cubicBezTo>
                      <a:lnTo>
                        <a:pt x="643560" y="92012"/>
                      </a:lnTo>
                      <a:cubicBezTo>
                        <a:pt x="643846" y="92012"/>
                        <a:pt x="644227" y="92012"/>
                        <a:pt x="644513" y="92107"/>
                      </a:cubicBezTo>
                      <a:lnTo>
                        <a:pt x="646799" y="92297"/>
                      </a:lnTo>
                      <a:cubicBezTo>
                        <a:pt x="647180" y="92297"/>
                        <a:pt x="647465" y="92393"/>
                        <a:pt x="647847" y="92393"/>
                      </a:cubicBezTo>
                      <a:lnTo>
                        <a:pt x="650132" y="92678"/>
                      </a:lnTo>
                      <a:cubicBezTo>
                        <a:pt x="650514" y="92774"/>
                        <a:pt x="650990" y="92774"/>
                        <a:pt x="651371" y="92869"/>
                      </a:cubicBezTo>
                      <a:lnTo>
                        <a:pt x="655943" y="93821"/>
                      </a:lnTo>
                      <a:cubicBezTo>
                        <a:pt x="656419" y="93917"/>
                        <a:pt x="656800" y="94012"/>
                        <a:pt x="657276" y="94107"/>
                      </a:cubicBezTo>
                      <a:lnTo>
                        <a:pt x="667278" y="97250"/>
                      </a:lnTo>
                      <a:lnTo>
                        <a:pt x="694900" y="106299"/>
                      </a:lnTo>
                      <a:lnTo>
                        <a:pt x="702711" y="107442"/>
                      </a:lnTo>
                      <a:cubicBezTo>
                        <a:pt x="713188" y="108776"/>
                        <a:pt x="720522" y="118301"/>
                        <a:pt x="719189" y="128778"/>
                      </a:cubicBezTo>
                      <a:cubicBezTo>
                        <a:pt x="717855" y="139256"/>
                        <a:pt x="708330" y="146590"/>
                        <a:pt x="697853" y="145256"/>
                      </a:cubicBezTo>
                      <a:lnTo>
                        <a:pt x="693281" y="144685"/>
                      </a:lnTo>
                      <a:cubicBezTo>
                        <a:pt x="692995" y="144685"/>
                        <a:pt x="692614" y="144590"/>
                        <a:pt x="692328" y="144494"/>
                      </a:cubicBezTo>
                      <a:lnTo>
                        <a:pt x="687756" y="143637"/>
                      </a:lnTo>
                      <a:cubicBezTo>
                        <a:pt x="687471" y="143542"/>
                        <a:pt x="687090" y="143542"/>
                        <a:pt x="686804" y="143447"/>
                      </a:cubicBezTo>
                      <a:lnTo>
                        <a:pt x="676803" y="140875"/>
                      </a:lnTo>
                      <a:cubicBezTo>
                        <a:pt x="676422" y="140780"/>
                        <a:pt x="675945" y="140589"/>
                        <a:pt x="675564" y="140494"/>
                      </a:cubicBezTo>
                      <a:lnTo>
                        <a:pt x="640607" y="129826"/>
                      </a:lnTo>
                      <a:lnTo>
                        <a:pt x="634321" y="131159"/>
                      </a:lnTo>
                      <a:lnTo>
                        <a:pt x="628987" y="134207"/>
                      </a:lnTo>
                      <a:lnTo>
                        <a:pt x="621462" y="140399"/>
                      </a:lnTo>
                      <a:lnTo>
                        <a:pt x="603174" y="158306"/>
                      </a:lnTo>
                      <a:cubicBezTo>
                        <a:pt x="602889" y="158591"/>
                        <a:pt x="602603" y="158782"/>
                        <a:pt x="602317" y="159068"/>
                      </a:cubicBezTo>
                      <a:lnTo>
                        <a:pt x="597745" y="162877"/>
                      </a:lnTo>
                      <a:cubicBezTo>
                        <a:pt x="597364" y="163163"/>
                        <a:pt x="597078" y="163449"/>
                        <a:pt x="596697" y="163640"/>
                      </a:cubicBezTo>
                      <a:lnTo>
                        <a:pt x="594411" y="165259"/>
                      </a:lnTo>
                      <a:cubicBezTo>
                        <a:pt x="594030" y="165545"/>
                        <a:pt x="593745" y="165735"/>
                        <a:pt x="593364" y="166021"/>
                      </a:cubicBezTo>
                      <a:lnTo>
                        <a:pt x="591078" y="167450"/>
                      </a:lnTo>
                      <a:cubicBezTo>
                        <a:pt x="590601" y="167735"/>
                        <a:pt x="590220" y="168021"/>
                        <a:pt x="589744" y="168212"/>
                      </a:cubicBezTo>
                      <a:lnTo>
                        <a:pt x="587458" y="169450"/>
                      </a:lnTo>
                      <a:cubicBezTo>
                        <a:pt x="586887" y="169736"/>
                        <a:pt x="586410" y="169926"/>
                        <a:pt x="585839" y="170212"/>
                      </a:cubicBezTo>
                      <a:lnTo>
                        <a:pt x="583553" y="171164"/>
                      </a:lnTo>
                      <a:cubicBezTo>
                        <a:pt x="582886" y="171450"/>
                        <a:pt x="582124" y="171641"/>
                        <a:pt x="581457" y="171926"/>
                      </a:cubicBezTo>
                      <a:lnTo>
                        <a:pt x="579171" y="172593"/>
                      </a:lnTo>
                      <a:cubicBezTo>
                        <a:pt x="578314" y="172784"/>
                        <a:pt x="577457" y="172974"/>
                        <a:pt x="576600" y="173069"/>
                      </a:cubicBezTo>
                      <a:lnTo>
                        <a:pt x="574314" y="173355"/>
                      </a:lnTo>
                      <a:cubicBezTo>
                        <a:pt x="573361" y="173450"/>
                        <a:pt x="572599" y="173546"/>
                        <a:pt x="571551" y="173546"/>
                      </a:cubicBezTo>
                      <a:lnTo>
                        <a:pt x="569265" y="173546"/>
                      </a:lnTo>
                      <a:cubicBezTo>
                        <a:pt x="568313" y="173546"/>
                        <a:pt x="567265" y="173450"/>
                        <a:pt x="566313" y="173260"/>
                      </a:cubicBezTo>
                      <a:lnTo>
                        <a:pt x="564027" y="172879"/>
                      </a:lnTo>
                      <a:cubicBezTo>
                        <a:pt x="563074" y="172688"/>
                        <a:pt x="562122" y="172498"/>
                        <a:pt x="561264" y="172212"/>
                      </a:cubicBezTo>
                      <a:lnTo>
                        <a:pt x="558978" y="171450"/>
                      </a:lnTo>
                      <a:cubicBezTo>
                        <a:pt x="558121" y="171164"/>
                        <a:pt x="557359" y="170879"/>
                        <a:pt x="556502" y="170402"/>
                      </a:cubicBezTo>
                      <a:lnTo>
                        <a:pt x="554216" y="169259"/>
                      </a:lnTo>
                      <a:cubicBezTo>
                        <a:pt x="553454" y="168878"/>
                        <a:pt x="552787" y="168497"/>
                        <a:pt x="552120" y="168021"/>
                      </a:cubicBezTo>
                      <a:lnTo>
                        <a:pt x="549834" y="166497"/>
                      </a:lnTo>
                      <a:cubicBezTo>
                        <a:pt x="549263" y="166116"/>
                        <a:pt x="548691" y="165735"/>
                        <a:pt x="548215" y="165259"/>
                      </a:cubicBezTo>
                      <a:lnTo>
                        <a:pt x="545929" y="163354"/>
                      </a:lnTo>
                      <a:cubicBezTo>
                        <a:pt x="545453" y="162973"/>
                        <a:pt x="545072" y="162592"/>
                        <a:pt x="544596" y="162211"/>
                      </a:cubicBezTo>
                      <a:lnTo>
                        <a:pt x="542310" y="159925"/>
                      </a:lnTo>
                      <a:cubicBezTo>
                        <a:pt x="541929" y="159544"/>
                        <a:pt x="541643" y="159258"/>
                        <a:pt x="541357" y="158877"/>
                      </a:cubicBezTo>
                      <a:lnTo>
                        <a:pt x="539071" y="156210"/>
                      </a:lnTo>
                      <a:cubicBezTo>
                        <a:pt x="538785" y="155924"/>
                        <a:pt x="538595" y="155639"/>
                        <a:pt x="538309" y="155353"/>
                      </a:cubicBezTo>
                      <a:lnTo>
                        <a:pt x="536023" y="152305"/>
                      </a:lnTo>
                      <a:cubicBezTo>
                        <a:pt x="535832" y="152019"/>
                        <a:pt x="535642" y="151733"/>
                        <a:pt x="535452" y="151543"/>
                      </a:cubicBezTo>
                      <a:lnTo>
                        <a:pt x="527832" y="139351"/>
                      </a:lnTo>
                      <a:lnTo>
                        <a:pt x="522879" y="130016"/>
                      </a:lnTo>
                      <a:lnTo>
                        <a:pt x="501828" y="87630"/>
                      </a:lnTo>
                      <a:lnTo>
                        <a:pt x="499638" y="92488"/>
                      </a:lnTo>
                      <a:lnTo>
                        <a:pt x="493351" y="109442"/>
                      </a:lnTo>
                      <a:lnTo>
                        <a:pt x="488874" y="123444"/>
                      </a:lnTo>
                      <a:lnTo>
                        <a:pt x="468014" y="192024"/>
                      </a:lnTo>
                      <a:lnTo>
                        <a:pt x="463062" y="204788"/>
                      </a:lnTo>
                      <a:lnTo>
                        <a:pt x="460395" y="210502"/>
                      </a:lnTo>
                      <a:cubicBezTo>
                        <a:pt x="460204" y="210884"/>
                        <a:pt x="460014" y="211265"/>
                        <a:pt x="459823" y="211646"/>
                      </a:cubicBezTo>
                      <a:lnTo>
                        <a:pt x="457537" y="215741"/>
                      </a:lnTo>
                      <a:cubicBezTo>
                        <a:pt x="457251" y="216313"/>
                        <a:pt x="456870" y="216789"/>
                        <a:pt x="456585" y="217361"/>
                      </a:cubicBezTo>
                      <a:lnTo>
                        <a:pt x="454298" y="220694"/>
                      </a:lnTo>
                      <a:cubicBezTo>
                        <a:pt x="453822" y="221456"/>
                        <a:pt x="453156" y="222123"/>
                        <a:pt x="452584" y="222790"/>
                      </a:cubicBezTo>
                      <a:lnTo>
                        <a:pt x="450298" y="225266"/>
                      </a:lnTo>
                      <a:cubicBezTo>
                        <a:pt x="449346" y="226314"/>
                        <a:pt x="448203" y="227267"/>
                        <a:pt x="447060" y="228029"/>
                      </a:cubicBezTo>
                      <a:lnTo>
                        <a:pt x="444773" y="229552"/>
                      </a:lnTo>
                      <a:cubicBezTo>
                        <a:pt x="443059" y="230696"/>
                        <a:pt x="441154" y="231648"/>
                        <a:pt x="439059" y="232124"/>
                      </a:cubicBezTo>
                      <a:lnTo>
                        <a:pt x="436773" y="232791"/>
                      </a:lnTo>
                      <a:cubicBezTo>
                        <a:pt x="435725" y="233267"/>
                        <a:pt x="434106" y="233553"/>
                        <a:pt x="432391" y="233553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748" name="Graphic 4257"/>
            <p:cNvGrpSpPr/>
            <p:nvPr/>
          </p:nvGrpSpPr>
          <p:grpSpPr bwMode="auto">
            <a:xfrm>
              <a:off x="1499987" y="4237753"/>
              <a:ext cx="601218" cy="192023"/>
              <a:chOff x="5775269" y="2440010"/>
              <a:chExt cx="601218" cy="192023"/>
            </a:xfrm>
            <a:solidFill>
              <a:srgbClr val="BE1E2D"/>
            </a:solidFill>
          </p:grpSpPr>
          <p:pic>
            <p:nvPicPr>
              <p:cNvPr id="762" name="Picture 761"/>
              <p:cNvPicPr>
                <a:picLocks noChangeAspect="1"/>
              </p:cNvPicPr>
              <p:nvPr/>
            </p:nvPicPr>
            <p:blipFill rotWithShape="1">
              <a:blip r:embed="rId11"/>
              <a:stretch/>
            </p:blipFill>
            <p:spPr bwMode="auto">
              <a:xfrm>
                <a:off x="5775269" y="2440010"/>
                <a:ext cx="601218" cy="192023"/>
              </a:xfrm>
              <a:custGeom>
                <a:avLst/>
                <a:gdLst>
                  <a:gd name="csX0" fmla="*/ 76 w 601218"/>
                  <a:gd name="csY0" fmla="*/ 19 h 192023"/>
                  <a:gd name="csX1" fmla="*/ 601294 w 601218"/>
                  <a:gd name="csY1" fmla="*/ 19 h 192023"/>
                  <a:gd name="csX2" fmla="*/ 601294 w 601218"/>
                  <a:gd name="csY2" fmla="*/ 192043 h 192023"/>
                  <a:gd name="csX3" fmla="*/ 76 w 601218"/>
                  <a:gd name="csY3" fmla="*/ 192043 h 1920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01218" h="192023" extrusionOk="0">
                    <a:moveTo>
                      <a:pt x="76" y="19"/>
                    </a:moveTo>
                    <a:lnTo>
                      <a:pt x="601294" y="19"/>
                    </a:lnTo>
                    <a:lnTo>
                      <a:pt x="601294" y="192043"/>
                    </a:lnTo>
                    <a:lnTo>
                      <a:pt x="76" y="192043"/>
                    </a:lnTo>
                    <a:close/>
                  </a:path>
                </a:pathLst>
              </a:custGeom>
            </p:spPr>
          </p:pic>
          <p:grpSp>
            <p:nvGrpSpPr>
              <p:cNvPr id="763" name="Graphic 4257"/>
              <p:cNvGrpSpPr/>
              <p:nvPr/>
            </p:nvGrpSpPr>
            <p:grpSpPr bwMode="auto">
              <a:xfrm>
                <a:off x="5858118" y="2521525"/>
                <a:ext cx="436530" cy="28575"/>
                <a:chOff x="5858118" y="2521525"/>
                <a:chExt cx="436530" cy="28575"/>
              </a:xfrm>
              <a:solidFill>
                <a:srgbClr val="BE1E2D"/>
              </a:solidFill>
            </p:grpSpPr>
            <p:sp>
              <p:nvSpPr>
                <p:cNvPr id="764" name="Freeform: Shape 763"/>
                <p:cNvSpPr/>
                <p:nvPr/>
              </p:nvSpPr>
              <p:spPr bwMode="auto">
                <a:xfrm>
                  <a:off x="5858118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65" name="Freeform: Shape 764"/>
                <p:cNvSpPr/>
                <p:nvPr/>
              </p:nvSpPr>
              <p:spPr bwMode="auto">
                <a:xfrm>
                  <a:off x="5918316" y="2521525"/>
                  <a:ext cx="316229" cy="28575"/>
                </a:xfrm>
                <a:custGeom>
                  <a:avLst/>
                  <a:gdLst>
                    <a:gd name="csX0" fmla="*/ 301942 w 316229"/>
                    <a:gd name="csY0" fmla="*/ 28575 h 28575"/>
                    <a:gd name="csX1" fmla="*/ 260890 w 316229"/>
                    <a:gd name="csY1" fmla="*/ 28575 h 28575"/>
                    <a:gd name="csX2" fmla="*/ 246602 w 316229"/>
                    <a:gd name="csY2" fmla="*/ 14288 h 28575"/>
                    <a:gd name="csX3" fmla="*/ 260890 w 316229"/>
                    <a:gd name="csY3" fmla="*/ 0 h 28575"/>
                    <a:gd name="csX4" fmla="*/ 301942 w 316229"/>
                    <a:gd name="csY4" fmla="*/ 0 h 28575"/>
                    <a:gd name="csX5" fmla="*/ 316230 w 316229"/>
                    <a:gd name="csY5" fmla="*/ 14288 h 28575"/>
                    <a:gd name="csX6" fmla="*/ 301942 w 316229"/>
                    <a:gd name="csY6" fmla="*/ 28575 h 28575"/>
                    <a:gd name="csX7" fmla="*/ 219742 w 316229"/>
                    <a:gd name="csY7" fmla="*/ 28575 h 28575"/>
                    <a:gd name="csX8" fmla="*/ 178689 w 316229"/>
                    <a:gd name="csY8" fmla="*/ 28575 h 28575"/>
                    <a:gd name="csX9" fmla="*/ 164401 w 316229"/>
                    <a:gd name="csY9" fmla="*/ 14288 h 28575"/>
                    <a:gd name="csX10" fmla="*/ 178689 w 316229"/>
                    <a:gd name="csY10" fmla="*/ 0 h 28575"/>
                    <a:gd name="csX11" fmla="*/ 219742 w 316229"/>
                    <a:gd name="csY11" fmla="*/ 0 h 28575"/>
                    <a:gd name="csX12" fmla="*/ 234029 w 316229"/>
                    <a:gd name="csY12" fmla="*/ 14288 h 28575"/>
                    <a:gd name="csX13" fmla="*/ 219742 w 316229"/>
                    <a:gd name="csY13" fmla="*/ 28575 h 28575"/>
                    <a:gd name="csX14" fmla="*/ 137541 w 316229"/>
                    <a:gd name="csY14" fmla="*/ 28575 h 28575"/>
                    <a:gd name="csX15" fmla="*/ 96488 w 316229"/>
                    <a:gd name="csY15" fmla="*/ 28575 h 28575"/>
                    <a:gd name="csX16" fmla="*/ 82201 w 316229"/>
                    <a:gd name="csY16" fmla="*/ 14288 h 28575"/>
                    <a:gd name="csX17" fmla="*/ 96488 w 316229"/>
                    <a:gd name="csY17" fmla="*/ 0 h 28575"/>
                    <a:gd name="csX18" fmla="*/ 137541 w 316229"/>
                    <a:gd name="csY18" fmla="*/ 0 h 28575"/>
                    <a:gd name="csX19" fmla="*/ 151829 w 316229"/>
                    <a:gd name="csY19" fmla="*/ 14288 h 28575"/>
                    <a:gd name="csX20" fmla="*/ 137541 w 316229"/>
                    <a:gd name="csY20" fmla="*/ 28575 h 28575"/>
                    <a:gd name="csX21" fmla="*/ 55340 w 316229"/>
                    <a:gd name="csY21" fmla="*/ 28575 h 28575"/>
                    <a:gd name="csX22" fmla="*/ 14288 w 316229"/>
                    <a:gd name="csY22" fmla="*/ 28575 h 28575"/>
                    <a:gd name="csX23" fmla="*/ 0 w 316229"/>
                    <a:gd name="csY23" fmla="*/ 14288 h 28575"/>
                    <a:gd name="csX24" fmla="*/ 14288 w 316229"/>
                    <a:gd name="csY24" fmla="*/ 0 h 28575"/>
                    <a:gd name="csX25" fmla="*/ 55340 w 316229"/>
                    <a:gd name="csY25" fmla="*/ 0 h 28575"/>
                    <a:gd name="csX26" fmla="*/ 69628 w 316229"/>
                    <a:gd name="csY26" fmla="*/ 14288 h 28575"/>
                    <a:gd name="csX27" fmla="*/ 55340 w 316229"/>
                    <a:gd name="csY27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</a:cxnLst>
                  <a:rect l="l" t="t" r="r" b="b"/>
                  <a:pathLst>
                    <a:path w="316229" h="28575" extrusionOk="0">
                      <a:moveTo>
                        <a:pt x="301942" y="28575"/>
                      </a:moveTo>
                      <a:lnTo>
                        <a:pt x="260890" y="28575"/>
                      </a:lnTo>
                      <a:cubicBezTo>
                        <a:pt x="252984" y="28575"/>
                        <a:pt x="246602" y="22193"/>
                        <a:pt x="246602" y="14288"/>
                      </a:cubicBezTo>
                      <a:cubicBezTo>
                        <a:pt x="246602" y="6382"/>
                        <a:pt x="252984" y="0"/>
                        <a:pt x="260890" y="0"/>
                      </a:cubicBezTo>
                      <a:lnTo>
                        <a:pt x="301942" y="0"/>
                      </a:lnTo>
                      <a:cubicBezTo>
                        <a:pt x="309848" y="0"/>
                        <a:pt x="316230" y="6382"/>
                        <a:pt x="316230" y="14288"/>
                      </a:cubicBezTo>
                      <a:cubicBezTo>
                        <a:pt x="316230" y="22193"/>
                        <a:pt x="309848" y="28575"/>
                        <a:pt x="301942" y="28575"/>
                      </a:cubicBezTo>
                      <a:close/>
                      <a:moveTo>
                        <a:pt x="219742" y="28575"/>
                      </a:moveTo>
                      <a:lnTo>
                        <a:pt x="178689" y="28575"/>
                      </a:lnTo>
                      <a:cubicBezTo>
                        <a:pt x="170783" y="28575"/>
                        <a:pt x="164401" y="22193"/>
                        <a:pt x="164401" y="14288"/>
                      </a:cubicBezTo>
                      <a:cubicBezTo>
                        <a:pt x="164401" y="6382"/>
                        <a:pt x="170783" y="0"/>
                        <a:pt x="178689" y="0"/>
                      </a:cubicBezTo>
                      <a:lnTo>
                        <a:pt x="219742" y="0"/>
                      </a:lnTo>
                      <a:cubicBezTo>
                        <a:pt x="227647" y="0"/>
                        <a:pt x="234029" y="6382"/>
                        <a:pt x="234029" y="14288"/>
                      </a:cubicBezTo>
                      <a:cubicBezTo>
                        <a:pt x="234029" y="22193"/>
                        <a:pt x="227647" y="28575"/>
                        <a:pt x="219742" y="28575"/>
                      </a:cubicBezTo>
                      <a:close/>
                      <a:moveTo>
                        <a:pt x="137541" y="28575"/>
                      </a:moveTo>
                      <a:lnTo>
                        <a:pt x="96488" y="28575"/>
                      </a:lnTo>
                      <a:cubicBezTo>
                        <a:pt x="88583" y="28575"/>
                        <a:pt x="82201" y="22193"/>
                        <a:pt x="82201" y="14288"/>
                      </a:cubicBezTo>
                      <a:cubicBezTo>
                        <a:pt x="82201" y="6382"/>
                        <a:pt x="88583" y="0"/>
                        <a:pt x="96488" y="0"/>
                      </a:cubicBezTo>
                      <a:lnTo>
                        <a:pt x="137541" y="0"/>
                      </a:lnTo>
                      <a:cubicBezTo>
                        <a:pt x="145447" y="0"/>
                        <a:pt x="151829" y="6382"/>
                        <a:pt x="151829" y="14288"/>
                      </a:cubicBezTo>
                      <a:cubicBezTo>
                        <a:pt x="151829" y="22193"/>
                        <a:pt x="145447" y="28575"/>
                        <a:pt x="137541" y="28575"/>
                      </a:cubicBezTo>
                      <a:close/>
                      <a:moveTo>
                        <a:pt x="55340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55340" y="0"/>
                      </a:lnTo>
                      <a:cubicBezTo>
                        <a:pt x="63246" y="0"/>
                        <a:pt x="69628" y="6382"/>
                        <a:pt x="69628" y="14288"/>
                      </a:cubicBezTo>
                      <a:cubicBezTo>
                        <a:pt x="69628" y="22193"/>
                        <a:pt x="63246" y="28575"/>
                        <a:pt x="55340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66" name="Freeform: Shape 765"/>
                <p:cNvSpPr/>
                <p:nvPr/>
              </p:nvSpPr>
              <p:spPr bwMode="auto">
                <a:xfrm>
                  <a:off x="6247023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749" name="Graphic 4257"/>
            <p:cNvGrpSpPr/>
            <p:nvPr/>
          </p:nvGrpSpPr>
          <p:grpSpPr bwMode="auto">
            <a:xfrm>
              <a:off x="2615555" y="4237753"/>
              <a:ext cx="601218" cy="192023"/>
              <a:chOff x="6890837" y="2440010"/>
              <a:chExt cx="601218" cy="192023"/>
            </a:xfrm>
            <a:solidFill>
              <a:srgbClr val="BE1E2D"/>
            </a:solidFill>
          </p:grpSpPr>
          <p:pic>
            <p:nvPicPr>
              <p:cNvPr id="757" name="Picture 756"/>
              <p:cNvPicPr>
                <a:picLocks noChangeAspect="1"/>
              </p:cNvPicPr>
              <p:nvPr/>
            </p:nvPicPr>
            <p:blipFill rotWithShape="1">
              <a:blip r:embed="rId12"/>
              <a:stretch/>
            </p:blipFill>
            <p:spPr bwMode="auto">
              <a:xfrm>
                <a:off x="6890837" y="2440010"/>
                <a:ext cx="601218" cy="192023"/>
              </a:xfrm>
              <a:custGeom>
                <a:avLst/>
                <a:gdLst>
                  <a:gd name="csX0" fmla="*/ 193 w 601218"/>
                  <a:gd name="csY0" fmla="*/ 19 h 192023"/>
                  <a:gd name="csX1" fmla="*/ 601411 w 601218"/>
                  <a:gd name="csY1" fmla="*/ 19 h 192023"/>
                  <a:gd name="csX2" fmla="*/ 601411 w 601218"/>
                  <a:gd name="csY2" fmla="*/ 192043 h 192023"/>
                  <a:gd name="csX3" fmla="*/ 193 w 601218"/>
                  <a:gd name="csY3" fmla="*/ 192043 h 1920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01218" h="192023" extrusionOk="0">
                    <a:moveTo>
                      <a:pt x="193" y="19"/>
                    </a:moveTo>
                    <a:lnTo>
                      <a:pt x="601411" y="19"/>
                    </a:lnTo>
                    <a:lnTo>
                      <a:pt x="601411" y="192043"/>
                    </a:lnTo>
                    <a:lnTo>
                      <a:pt x="193" y="192043"/>
                    </a:lnTo>
                    <a:close/>
                  </a:path>
                </a:pathLst>
              </a:custGeom>
            </p:spPr>
          </p:pic>
          <p:grpSp>
            <p:nvGrpSpPr>
              <p:cNvPr id="758" name="Graphic 4257"/>
              <p:cNvGrpSpPr/>
              <p:nvPr/>
            </p:nvGrpSpPr>
            <p:grpSpPr bwMode="auto">
              <a:xfrm>
                <a:off x="6973781" y="2521525"/>
                <a:ext cx="436625" cy="28575"/>
                <a:chOff x="6973781" y="2521525"/>
                <a:chExt cx="436625" cy="28575"/>
              </a:xfrm>
              <a:solidFill>
                <a:srgbClr val="BE1E2D"/>
              </a:solidFill>
            </p:grpSpPr>
            <p:sp>
              <p:nvSpPr>
                <p:cNvPr id="759" name="Freeform: Shape 758"/>
                <p:cNvSpPr/>
                <p:nvPr/>
              </p:nvSpPr>
              <p:spPr bwMode="auto">
                <a:xfrm>
                  <a:off x="6973781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60" name="Freeform: Shape 759"/>
                <p:cNvSpPr/>
                <p:nvPr/>
              </p:nvSpPr>
              <p:spPr bwMode="auto">
                <a:xfrm>
                  <a:off x="7033979" y="2521525"/>
                  <a:ext cx="316229" cy="28575"/>
                </a:xfrm>
                <a:custGeom>
                  <a:avLst/>
                  <a:gdLst>
                    <a:gd name="csX0" fmla="*/ 301942 w 316229"/>
                    <a:gd name="csY0" fmla="*/ 28575 h 28575"/>
                    <a:gd name="csX1" fmla="*/ 260890 w 316229"/>
                    <a:gd name="csY1" fmla="*/ 28575 h 28575"/>
                    <a:gd name="csX2" fmla="*/ 246602 w 316229"/>
                    <a:gd name="csY2" fmla="*/ 14288 h 28575"/>
                    <a:gd name="csX3" fmla="*/ 260890 w 316229"/>
                    <a:gd name="csY3" fmla="*/ 0 h 28575"/>
                    <a:gd name="csX4" fmla="*/ 301942 w 316229"/>
                    <a:gd name="csY4" fmla="*/ 0 h 28575"/>
                    <a:gd name="csX5" fmla="*/ 316230 w 316229"/>
                    <a:gd name="csY5" fmla="*/ 14288 h 28575"/>
                    <a:gd name="csX6" fmla="*/ 301942 w 316229"/>
                    <a:gd name="csY6" fmla="*/ 28575 h 28575"/>
                    <a:gd name="csX7" fmla="*/ 219742 w 316229"/>
                    <a:gd name="csY7" fmla="*/ 28575 h 28575"/>
                    <a:gd name="csX8" fmla="*/ 178689 w 316229"/>
                    <a:gd name="csY8" fmla="*/ 28575 h 28575"/>
                    <a:gd name="csX9" fmla="*/ 164402 w 316229"/>
                    <a:gd name="csY9" fmla="*/ 14288 h 28575"/>
                    <a:gd name="csX10" fmla="*/ 178689 w 316229"/>
                    <a:gd name="csY10" fmla="*/ 0 h 28575"/>
                    <a:gd name="csX11" fmla="*/ 219742 w 316229"/>
                    <a:gd name="csY11" fmla="*/ 0 h 28575"/>
                    <a:gd name="csX12" fmla="*/ 234029 w 316229"/>
                    <a:gd name="csY12" fmla="*/ 14288 h 28575"/>
                    <a:gd name="csX13" fmla="*/ 219742 w 316229"/>
                    <a:gd name="csY13" fmla="*/ 28575 h 28575"/>
                    <a:gd name="csX14" fmla="*/ 137541 w 316229"/>
                    <a:gd name="csY14" fmla="*/ 28575 h 28575"/>
                    <a:gd name="csX15" fmla="*/ 96488 w 316229"/>
                    <a:gd name="csY15" fmla="*/ 28575 h 28575"/>
                    <a:gd name="csX16" fmla="*/ 82201 w 316229"/>
                    <a:gd name="csY16" fmla="*/ 14288 h 28575"/>
                    <a:gd name="csX17" fmla="*/ 96488 w 316229"/>
                    <a:gd name="csY17" fmla="*/ 0 h 28575"/>
                    <a:gd name="csX18" fmla="*/ 137541 w 316229"/>
                    <a:gd name="csY18" fmla="*/ 0 h 28575"/>
                    <a:gd name="csX19" fmla="*/ 151829 w 316229"/>
                    <a:gd name="csY19" fmla="*/ 14288 h 28575"/>
                    <a:gd name="csX20" fmla="*/ 137541 w 316229"/>
                    <a:gd name="csY20" fmla="*/ 28575 h 28575"/>
                    <a:gd name="csX21" fmla="*/ 55340 w 316229"/>
                    <a:gd name="csY21" fmla="*/ 28575 h 28575"/>
                    <a:gd name="csX22" fmla="*/ 14288 w 316229"/>
                    <a:gd name="csY22" fmla="*/ 28575 h 28575"/>
                    <a:gd name="csX23" fmla="*/ 0 w 316229"/>
                    <a:gd name="csY23" fmla="*/ 14288 h 28575"/>
                    <a:gd name="csX24" fmla="*/ 14288 w 316229"/>
                    <a:gd name="csY24" fmla="*/ 0 h 28575"/>
                    <a:gd name="csX25" fmla="*/ 55340 w 316229"/>
                    <a:gd name="csY25" fmla="*/ 0 h 28575"/>
                    <a:gd name="csX26" fmla="*/ 69628 w 316229"/>
                    <a:gd name="csY26" fmla="*/ 14288 h 28575"/>
                    <a:gd name="csX27" fmla="*/ 55340 w 316229"/>
                    <a:gd name="csY27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</a:cxnLst>
                  <a:rect l="l" t="t" r="r" b="b"/>
                  <a:pathLst>
                    <a:path w="316229" h="28575" extrusionOk="0">
                      <a:moveTo>
                        <a:pt x="301942" y="28575"/>
                      </a:moveTo>
                      <a:lnTo>
                        <a:pt x="260890" y="28575"/>
                      </a:lnTo>
                      <a:cubicBezTo>
                        <a:pt x="252984" y="28575"/>
                        <a:pt x="246602" y="22193"/>
                        <a:pt x="246602" y="14288"/>
                      </a:cubicBezTo>
                      <a:cubicBezTo>
                        <a:pt x="246602" y="6382"/>
                        <a:pt x="252984" y="0"/>
                        <a:pt x="260890" y="0"/>
                      </a:cubicBezTo>
                      <a:lnTo>
                        <a:pt x="301942" y="0"/>
                      </a:lnTo>
                      <a:cubicBezTo>
                        <a:pt x="309848" y="0"/>
                        <a:pt x="316230" y="6382"/>
                        <a:pt x="316230" y="14288"/>
                      </a:cubicBezTo>
                      <a:cubicBezTo>
                        <a:pt x="316230" y="22193"/>
                        <a:pt x="309848" y="28575"/>
                        <a:pt x="301942" y="28575"/>
                      </a:cubicBezTo>
                      <a:close/>
                      <a:moveTo>
                        <a:pt x="219742" y="28575"/>
                      </a:moveTo>
                      <a:lnTo>
                        <a:pt x="178689" y="28575"/>
                      </a:lnTo>
                      <a:cubicBezTo>
                        <a:pt x="170783" y="28575"/>
                        <a:pt x="164402" y="22193"/>
                        <a:pt x="164402" y="14288"/>
                      </a:cubicBezTo>
                      <a:cubicBezTo>
                        <a:pt x="164402" y="6382"/>
                        <a:pt x="170783" y="0"/>
                        <a:pt x="178689" y="0"/>
                      </a:cubicBezTo>
                      <a:lnTo>
                        <a:pt x="219742" y="0"/>
                      </a:lnTo>
                      <a:cubicBezTo>
                        <a:pt x="227647" y="0"/>
                        <a:pt x="234029" y="6382"/>
                        <a:pt x="234029" y="14288"/>
                      </a:cubicBezTo>
                      <a:cubicBezTo>
                        <a:pt x="234029" y="22193"/>
                        <a:pt x="227647" y="28575"/>
                        <a:pt x="219742" y="28575"/>
                      </a:cubicBezTo>
                      <a:close/>
                      <a:moveTo>
                        <a:pt x="137541" y="28575"/>
                      </a:moveTo>
                      <a:lnTo>
                        <a:pt x="96488" y="28575"/>
                      </a:lnTo>
                      <a:cubicBezTo>
                        <a:pt x="88582" y="28575"/>
                        <a:pt x="82201" y="22193"/>
                        <a:pt x="82201" y="14288"/>
                      </a:cubicBezTo>
                      <a:cubicBezTo>
                        <a:pt x="82201" y="6382"/>
                        <a:pt x="88582" y="0"/>
                        <a:pt x="96488" y="0"/>
                      </a:cubicBezTo>
                      <a:lnTo>
                        <a:pt x="137541" y="0"/>
                      </a:lnTo>
                      <a:cubicBezTo>
                        <a:pt x="145447" y="0"/>
                        <a:pt x="151829" y="6382"/>
                        <a:pt x="151829" y="14288"/>
                      </a:cubicBezTo>
                      <a:cubicBezTo>
                        <a:pt x="151829" y="22193"/>
                        <a:pt x="145447" y="28575"/>
                        <a:pt x="137541" y="28575"/>
                      </a:cubicBezTo>
                      <a:close/>
                      <a:moveTo>
                        <a:pt x="55340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55340" y="0"/>
                      </a:lnTo>
                      <a:cubicBezTo>
                        <a:pt x="63246" y="0"/>
                        <a:pt x="69628" y="6382"/>
                        <a:pt x="69628" y="14288"/>
                      </a:cubicBezTo>
                      <a:cubicBezTo>
                        <a:pt x="69628" y="22193"/>
                        <a:pt x="63246" y="28575"/>
                        <a:pt x="55340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61" name="Freeform: Shape 760"/>
                <p:cNvSpPr/>
                <p:nvPr/>
              </p:nvSpPr>
              <p:spPr bwMode="auto">
                <a:xfrm>
                  <a:off x="7362782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750" name="Graphic 4257"/>
            <p:cNvGrpSpPr/>
            <p:nvPr/>
          </p:nvGrpSpPr>
          <p:grpSpPr bwMode="auto">
            <a:xfrm>
              <a:off x="2946390" y="4196605"/>
              <a:ext cx="384047" cy="274319"/>
              <a:chOff x="7999547" y="2398862"/>
              <a:chExt cx="384047" cy="274319"/>
            </a:xfrm>
            <a:solidFill>
              <a:srgbClr val="BE1E2D"/>
            </a:solidFill>
          </p:grpSpPr>
          <p:pic>
            <p:nvPicPr>
              <p:cNvPr id="751" name="Picture 750"/>
              <p:cNvPicPr>
                <a:picLocks noChangeAspect="1"/>
              </p:cNvPicPr>
              <p:nvPr/>
            </p:nvPicPr>
            <p:blipFill rotWithShape="1">
              <a:blip r:embed="rId13"/>
              <a:stretch/>
            </p:blipFill>
            <p:spPr bwMode="auto">
              <a:xfrm>
                <a:off x="7999547" y="2398862"/>
                <a:ext cx="384047" cy="274320"/>
              </a:xfrm>
              <a:custGeom>
                <a:avLst/>
                <a:gdLst>
                  <a:gd name="csX0" fmla="*/ 345 w 384047"/>
                  <a:gd name="csY0" fmla="*/ 1 h 274320"/>
                  <a:gd name="csX1" fmla="*/ 384393 w 384047"/>
                  <a:gd name="csY1" fmla="*/ 1 h 274320"/>
                  <a:gd name="csX2" fmla="*/ 384393 w 384047"/>
                  <a:gd name="csY2" fmla="*/ 274321 h 274320"/>
                  <a:gd name="csX3" fmla="*/ 345 w 384047"/>
                  <a:gd name="csY3" fmla="*/ 274321 h 2743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384047" h="274320" extrusionOk="0">
                    <a:moveTo>
                      <a:pt x="345" y="1"/>
                    </a:moveTo>
                    <a:lnTo>
                      <a:pt x="384393" y="1"/>
                    </a:lnTo>
                    <a:lnTo>
                      <a:pt x="384393" y="274321"/>
                    </a:lnTo>
                    <a:lnTo>
                      <a:pt x="345" y="274321"/>
                    </a:lnTo>
                    <a:close/>
                  </a:path>
                </a:pathLst>
              </a:custGeom>
            </p:spPr>
          </p:pic>
          <p:grpSp>
            <p:nvGrpSpPr>
              <p:cNvPr id="752" name="Graphic 4257"/>
              <p:cNvGrpSpPr/>
              <p:nvPr/>
            </p:nvGrpSpPr>
            <p:grpSpPr bwMode="auto">
              <a:xfrm>
                <a:off x="8082110" y="2481425"/>
                <a:ext cx="218217" cy="108775"/>
                <a:chOff x="8082110" y="2481425"/>
                <a:chExt cx="218217" cy="108775"/>
              </a:xfrm>
              <a:solidFill>
                <a:srgbClr val="BE1E2D"/>
              </a:solidFill>
            </p:grpSpPr>
            <p:sp>
              <p:nvSpPr>
                <p:cNvPr id="753" name="Freeform: Shape 752"/>
                <p:cNvSpPr/>
                <p:nvPr/>
              </p:nvSpPr>
              <p:spPr bwMode="auto">
                <a:xfrm>
                  <a:off x="8082110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54" name="Freeform: Shape 753"/>
                <p:cNvSpPr/>
                <p:nvPr/>
              </p:nvSpPr>
              <p:spPr bwMode="auto">
                <a:xfrm>
                  <a:off x="8133450" y="2521525"/>
                  <a:ext cx="60864" cy="28575"/>
                </a:xfrm>
                <a:custGeom>
                  <a:avLst/>
                  <a:gdLst>
                    <a:gd name="csX0" fmla="*/ 46577 w 60864"/>
                    <a:gd name="csY0" fmla="*/ 28575 h 28575"/>
                    <a:gd name="csX1" fmla="*/ 14288 w 60864"/>
                    <a:gd name="csY1" fmla="*/ 28575 h 28575"/>
                    <a:gd name="csX2" fmla="*/ 0 w 60864"/>
                    <a:gd name="csY2" fmla="*/ 14288 h 28575"/>
                    <a:gd name="csX3" fmla="*/ 14288 w 60864"/>
                    <a:gd name="csY3" fmla="*/ 0 h 28575"/>
                    <a:gd name="csX4" fmla="*/ 46577 w 60864"/>
                    <a:gd name="csY4" fmla="*/ 0 h 28575"/>
                    <a:gd name="csX5" fmla="*/ 60865 w 60864"/>
                    <a:gd name="csY5" fmla="*/ 14288 h 28575"/>
                    <a:gd name="csX6" fmla="*/ 46577 w 60864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60864" h="28575" extrusionOk="0">
                      <a:moveTo>
                        <a:pt x="46577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46577" y="0"/>
                      </a:lnTo>
                      <a:cubicBezTo>
                        <a:pt x="54483" y="0"/>
                        <a:pt x="60865" y="6382"/>
                        <a:pt x="60865" y="14288"/>
                      </a:cubicBezTo>
                      <a:cubicBezTo>
                        <a:pt x="60865" y="22193"/>
                        <a:pt x="54483" y="28575"/>
                        <a:pt x="46577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55" name="Freeform: Shape 754"/>
                <p:cNvSpPr/>
                <p:nvPr/>
              </p:nvSpPr>
              <p:spPr bwMode="auto">
                <a:xfrm>
                  <a:off x="8198029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756" name="Freeform: Shape 755"/>
                <p:cNvSpPr/>
                <p:nvPr/>
              </p:nvSpPr>
              <p:spPr bwMode="auto">
                <a:xfrm>
                  <a:off x="8202601" y="2481425"/>
                  <a:ext cx="97726" cy="108775"/>
                </a:xfrm>
                <a:custGeom>
                  <a:avLst/>
                  <a:gdLst>
                    <a:gd name="csX0" fmla="*/ 97726 w 97726"/>
                    <a:gd name="csY0" fmla="*/ 54388 h 108775"/>
                    <a:gd name="csX1" fmla="*/ 0 w 97726"/>
                    <a:gd name="csY1" fmla="*/ 108776 h 108775"/>
                    <a:gd name="csX2" fmla="*/ 19621 w 97726"/>
                    <a:gd name="csY2" fmla="*/ 54388 h 108775"/>
                    <a:gd name="csX3" fmla="*/ 0 w 97726"/>
                    <a:gd name="csY3" fmla="*/ 0 h 108775"/>
                    <a:gd name="csX4" fmla="*/ 97726 w 97726"/>
                    <a:gd name="csY4" fmla="*/ 54388 h 1087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97726" h="108775" extrusionOk="0">
                      <a:moveTo>
                        <a:pt x="97726" y="54388"/>
                      </a:moveTo>
                      <a:cubicBezTo>
                        <a:pt x="65246" y="66389"/>
                        <a:pt x="24955" y="86963"/>
                        <a:pt x="0" y="108776"/>
                      </a:cubicBezTo>
                      <a:lnTo>
                        <a:pt x="19621" y="54388"/>
                      </a:lnTo>
                      <a:lnTo>
                        <a:pt x="0" y="0"/>
                      </a:lnTo>
                      <a:cubicBezTo>
                        <a:pt x="25051" y="21812"/>
                        <a:pt x="65341" y="42291"/>
                        <a:pt x="97726" y="54388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</p:grpSp>
      <p:grpSp>
        <p:nvGrpSpPr>
          <p:cNvPr id="1323520255" name="Graphic 3329"/>
          <p:cNvGrpSpPr/>
          <p:nvPr/>
        </p:nvGrpSpPr>
        <p:grpSpPr bwMode="auto">
          <a:xfrm>
            <a:off x="2125756" y="3968271"/>
            <a:ext cx="1208223" cy="1334786"/>
            <a:chOff x="3243223" y="3486539"/>
            <a:chExt cx="1332609" cy="1572499"/>
          </a:xfrm>
          <a:solidFill>
            <a:srgbClr val="000000"/>
          </a:solidFill>
        </p:grpSpPr>
        <p:pic>
          <p:nvPicPr>
            <p:cNvPr id="772" name="Picture 771"/>
            <p:cNvPicPr>
              <a:picLocks noChangeAspect="1"/>
            </p:cNvPicPr>
            <p:nvPr/>
          </p:nvPicPr>
          <p:blipFill rotWithShape="1">
            <a:blip r:embed="rId3"/>
            <a:srcRect t="1" b="13813"/>
            <a:stretch/>
          </p:blipFill>
          <p:spPr bwMode="auto">
            <a:xfrm>
              <a:off x="3258088" y="3535300"/>
              <a:ext cx="1304360" cy="1523736"/>
            </a:xfrm>
            <a:custGeom>
              <a:avLst/>
              <a:gdLst>
                <a:gd name="csX0" fmla="*/ -141 w 1304360"/>
                <a:gd name="csY0" fmla="*/ -140 h 1767979"/>
                <a:gd name="csX1" fmla="*/ 1304220 w 1304360"/>
                <a:gd name="csY1" fmla="*/ -140 h 1767979"/>
                <a:gd name="csX2" fmla="*/ 1304220 w 1304360"/>
                <a:gd name="csY2" fmla="*/ 1767840 h 1767979"/>
                <a:gd name="csX3" fmla="*/ -141 w 1304360"/>
                <a:gd name="csY3" fmla="*/ 1767840 h 1767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4360" h="1767979" extrusionOk="0">
                  <a:moveTo>
                    <a:pt x="-141" y="-140"/>
                  </a:moveTo>
                  <a:lnTo>
                    <a:pt x="1304220" y="-140"/>
                  </a:lnTo>
                  <a:lnTo>
                    <a:pt x="1304220" y="1767840"/>
                  </a:lnTo>
                  <a:lnTo>
                    <a:pt x="-141" y="1767840"/>
                  </a:lnTo>
                  <a:close/>
                </a:path>
              </a:pathLst>
            </a:custGeom>
          </p:spPr>
        </p:pic>
        <p:grpSp>
          <p:nvGrpSpPr>
            <p:cNvPr id="773" name="Graphic 3329"/>
            <p:cNvGrpSpPr/>
            <p:nvPr/>
          </p:nvGrpSpPr>
          <p:grpSpPr bwMode="auto">
            <a:xfrm>
              <a:off x="3243223" y="3486539"/>
              <a:ext cx="1332609" cy="1572499"/>
              <a:chOff x="3243223" y="3486539"/>
              <a:chExt cx="1332609" cy="1572499"/>
            </a:xfrm>
            <a:solidFill>
              <a:srgbClr val="000000"/>
            </a:solidFill>
          </p:grpSpPr>
          <p:sp>
            <p:nvSpPr>
              <p:cNvPr id="774" name="Freeform: Shape 773"/>
              <p:cNvSpPr/>
              <p:nvPr/>
            </p:nvSpPr>
            <p:spPr bwMode="auto">
              <a:xfrm>
                <a:off x="3243223" y="3486539"/>
                <a:ext cx="1332609" cy="1132809"/>
              </a:xfrm>
              <a:custGeom>
                <a:avLst/>
                <a:gdLst>
                  <a:gd name="csX0" fmla="*/ 670479 w 1332609"/>
                  <a:gd name="csY0" fmla="*/ 1132810 h 1132810"/>
                  <a:gd name="csX1" fmla="*/ 323053 w 1332609"/>
                  <a:gd name="csY1" fmla="*/ 1108303 h 1132810"/>
                  <a:gd name="csX2" fmla="*/ 61258 w 1332609"/>
                  <a:gd name="csY2" fmla="*/ 1034205 h 1132810"/>
                  <a:gd name="csX3" fmla="*/ 134 w 1332609"/>
                  <a:gd name="csY3" fmla="*/ 954917 h 1132810"/>
                  <a:gd name="csX4" fmla="*/ 70484 w 1332609"/>
                  <a:gd name="csY4" fmla="*/ 879088 h 1132810"/>
                  <a:gd name="csX5" fmla="*/ 121229 w 1332609"/>
                  <a:gd name="csY5" fmla="*/ 853716 h 1132810"/>
                  <a:gd name="csX6" fmla="*/ 161017 w 1332609"/>
                  <a:gd name="csY6" fmla="*/ 834111 h 1132810"/>
                  <a:gd name="csX7" fmla="*/ 474709 w 1332609"/>
                  <a:gd name="csY7" fmla="*/ 501677 h 1132810"/>
                  <a:gd name="csX8" fmla="*/ 574180 w 1332609"/>
                  <a:gd name="csY8" fmla="*/ 284860 h 1132810"/>
                  <a:gd name="csX9" fmla="*/ 668749 w 1332609"/>
                  <a:gd name="csY9" fmla="*/ 0 h 1132810"/>
                  <a:gd name="csX10" fmla="*/ 778599 w 1332609"/>
                  <a:gd name="csY10" fmla="*/ 337335 h 1132810"/>
                  <a:gd name="csX11" fmla="*/ 819252 w 1332609"/>
                  <a:gd name="csY11" fmla="*/ 433057 h 1132810"/>
                  <a:gd name="csX12" fmla="*/ 841164 w 1332609"/>
                  <a:gd name="csY12" fmla="*/ 472557 h 1132810"/>
                  <a:gd name="csX13" fmla="*/ 851256 w 1332609"/>
                  <a:gd name="csY13" fmla="*/ 491009 h 1132810"/>
                  <a:gd name="csX14" fmla="*/ 989649 w 1332609"/>
                  <a:gd name="csY14" fmla="*/ 683896 h 1132810"/>
                  <a:gd name="csX15" fmla="*/ 1164660 w 1332609"/>
                  <a:gd name="csY15" fmla="*/ 833246 h 1132810"/>
                  <a:gd name="csX16" fmla="*/ 1234433 w 1332609"/>
                  <a:gd name="csY16" fmla="*/ 867556 h 1132810"/>
                  <a:gd name="csX17" fmla="*/ 1268743 w 1332609"/>
                  <a:gd name="csY17" fmla="*/ 883702 h 1132810"/>
                  <a:gd name="csX18" fmla="*/ 1331597 w 1332609"/>
                  <a:gd name="csY18" fmla="*/ 972216 h 1132810"/>
                  <a:gd name="csX19" fmla="*/ 1267878 w 1332609"/>
                  <a:gd name="csY19" fmla="*/ 1039683 h 1132810"/>
                  <a:gd name="csX20" fmla="*/ 1006949 w 1332609"/>
                  <a:gd name="csY20" fmla="*/ 1110610 h 1132810"/>
                  <a:gd name="csX21" fmla="*/ 670479 w 1332609"/>
                  <a:gd name="csY21" fmla="*/ 1132810 h 1132810"/>
                  <a:gd name="csX22" fmla="*/ 668172 w 1332609"/>
                  <a:gd name="csY22" fmla="*/ 115040 h 1132810"/>
                  <a:gd name="csX23" fmla="*/ 608202 w 1332609"/>
                  <a:gd name="csY23" fmla="*/ 295817 h 1132810"/>
                  <a:gd name="csX24" fmla="*/ 505848 w 1332609"/>
                  <a:gd name="csY24" fmla="*/ 519265 h 1132810"/>
                  <a:gd name="csX25" fmla="*/ 177739 w 1332609"/>
                  <a:gd name="csY25" fmla="*/ 865826 h 1132810"/>
                  <a:gd name="csX26" fmla="*/ 136510 w 1332609"/>
                  <a:gd name="csY26" fmla="*/ 886008 h 1132810"/>
                  <a:gd name="csX27" fmla="*/ 89513 w 1332609"/>
                  <a:gd name="csY27" fmla="*/ 909650 h 1132810"/>
                  <a:gd name="csX28" fmla="*/ 36174 w 1332609"/>
                  <a:gd name="csY28" fmla="*/ 957223 h 1132810"/>
                  <a:gd name="csX29" fmla="*/ 78557 w 1332609"/>
                  <a:gd name="csY29" fmla="*/ 1002490 h 1132810"/>
                  <a:gd name="csX30" fmla="*/ 328243 w 1332609"/>
                  <a:gd name="csY30" fmla="*/ 1072551 h 1132810"/>
                  <a:gd name="csX31" fmla="*/ 1001759 w 1332609"/>
                  <a:gd name="csY31" fmla="*/ 1074281 h 1132810"/>
                  <a:gd name="csX32" fmla="*/ 1251156 w 1332609"/>
                  <a:gd name="csY32" fmla="*/ 1007103 h 1132810"/>
                  <a:gd name="csX33" fmla="*/ 1295846 w 1332609"/>
                  <a:gd name="csY33" fmla="*/ 965585 h 1132810"/>
                  <a:gd name="csX34" fmla="*/ 1252886 w 1332609"/>
                  <a:gd name="csY34" fmla="*/ 915705 h 1132810"/>
                  <a:gd name="csX35" fmla="*/ 1219152 w 1332609"/>
                  <a:gd name="csY35" fmla="*/ 899848 h 1132810"/>
                  <a:gd name="csX36" fmla="*/ 1146784 w 1332609"/>
                  <a:gd name="csY36" fmla="*/ 864096 h 1132810"/>
                  <a:gd name="csX37" fmla="*/ 962836 w 1332609"/>
                  <a:gd name="csY37" fmla="*/ 707538 h 1132810"/>
                  <a:gd name="csX38" fmla="*/ 819540 w 1332609"/>
                  <a:gd name="csY38" fmla="*/ 507732 h 1132810"/>
                  <a:gd name="csX39" fmla="*/ 809449 w 1332609"/>
                  <a:gd name="csY39" fmla="*/ 488991 h 1132810"/>
                  <a:gd name="csX40" fmla="*/ 787249 w 1332609"/>
                  <a:gd name="csY40" fmla="*/ 448626 h 1132810"/>
                  <a:gd name="csX41" fmla="*/ 744865 w 1332609"/>
                  <a:gd name="csY41" fmla="*/ 349444 h 1132810"/>
                  <a:gd name="csX42" fmla="*/ 668172 w 1332609"/>
                  <a:gd name="csY42" fmla="*/ 115040 h 11328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1332609" h="1132810" extrusionOk="0">
                    <a:moveTo>
                      <a:pt x="670479" y="1132810"/>
                    </a:moveTo>
                    <a:cubicBezTo>
                      <a:pt x="554286" y="1132810"/>
                      <a:pt x="438381" y="1124738"/>
                      <a:pt x="323053" y="1108303"/>
                    </a:cubicBezTo>
                    <a:cubicBezTo>
                      <a:pt x="239728" y="1096482"/>
                      <a:pt x="143429" y="1078606"/>
                      <a:pt x="61258" y="1034205"/>
                    </a:cubicBezTo>
                    <a:cubicBezTo>
                      <a:pt x="8207" y="1005661"/>
                      <a:pt x="-1307" y="975388"/>
                      <a:pt x="134" y="954917"/>
                    </a:cubicBezTo>
                    <a:cubicBezTo>
                      <a:pt x="2729" y="916570"/>
                      <a:pt x="41941" y="894658"/>
                      <a:pt x="70484" y="879088"/>
                    </a:cubicBezTo>
                    <a:cubicBezTo>
                      <a:pt x="88072" y="869286"/>
                      <a:pt x="104506" y="861501"/>
                      <a:pt x="121229" y="853716"/>
                    </a:cubicBezTo>
                    <a:cubicBezTo>
                      <a:pt x="134491" y="847373"/>
                      <a:pt x="148042" y="841030"/>
                      <a:pt x="161017" y="834111"/>
                    </a:cubicBezTo>
                    <a:cubicBezTo>
                      <a:pt x="280958" y="770680"/>
                      <a:pt x="383312" y="661983"/>
                      <a:pt x="474709" y="501677"/>
                    </a:cubicBezTo>
                    <a:cubicBezTo>
                      <a:pt x="519111" y="423543"/>
                      <a:pt x="551691" y="352616"/>
                      <a:pt x="574180" y="284860"/>
                    </a:cubicBezTo>
                    <a:lnTo>
                      <a:pt x="668749" y="0"/>
                    </a:lnTo>
                    <a:lnTo>
                      <a:pt x="778599" y="337335"/>
                    </a:lnTo>
                    <a:lnTo>
                      <a:pt x="819252" y="433057"/>
                    </a:lnTo>
                    <a:cubicBezTo>
                      <a:pt x="826172" y="444590"/>
                      <a:pt x="833668" y="458717"/>
                      <a:pt x="841164" y="472557"/>
                    </a:cubicBezTo>
                    <a:lnTo>
                      <a:pt x="851256" y="491009"/>
                    </a:lnTo>
                    <a:cubicBezTo>
                      <a:pt x="887296" y="557035"/>
                      <a:pt x="933715" y="621907"/>
                      <a:pt x="989649" y="683896"/>
                    </a:cubicBezTo>
                    <a:cubicBezTo>
                      <a:pt x="1035781" y="735217"/>
                      <a:pt x="1092580" y="792881"/>
                      <a:pt x="1164660" y="833246"/>
                    </a:cubicBezTo>
                    <a:cubicBezTo>
                      <a:pt x="1186860" y="845643"/>
                      <a:pt x="1211079" y="856888"/>
                      <a:pt x="1234433" y="867556"/>
                    </a:cubicBezTo>
                    <a:cubicBezTo>
                      <a:pt x="1245966" y="872745"/>
                      <a:pt x="1257499" y="878224"/>
                      <a:pt x="1268743" y="883702"/>
                    </a:cubicBezTo>
                    <a:cubicBezTo>
                      <a:pt x="1328426" y="912534"/>
                      <a:pt x="1335922" y="947709"/>
                      <a:pt x="1331597" y="972216"/>
                    </a:cubicBezTo>
                    <a:cubicBezTo>
                      <a:pt x="1325542" y="1006526"/>
                      <a:pt x="1292386" y="1027285"/>
                      <a:pt x="1267878" y="1039683"/>
                    </a:cubicBezTo>
                    <a:cubicBezTo>
                      <a:pt x="1184842" y="1082066"/>
                      <a:pt x="1089408" y="1099365"/>
                      <a:pt x="1006949" y="1110610"/>
                    </a:cubicBezTo>
                    <a:cubicBezTo>
                      <a:pt x="895080" y="1125026"/>
                      <a:pt x="782635" y="1132810"/>
                      <a:pt x="670479" y="1132810"/>
                    </a:cubicBezTo>
                    <a:close/>
                    <a:moveTo>
                      <a:pt x="668172" y="115040"/>
                    </a:moveTo>
                    <a:lnTo>
                      <a:pt x="608202" y="295817"/>
                    </a:lnTo>
                    <a:cubicBezTo>
                      <a:pt x="584848" y="365879"/>
                      <a:pt x="551403" y="439112"/>
                      <a:pt x="505848" y="519265"/>
                    </a:cubicBezTo>
                    <a:cubicBezTo>
                      <a:pt x="411279" y="685626"/>
                      <a:pt x="303735" y="799224"/>
                      <a:pt x="177739" y="865826"/>
                    </a:cubicBezTo>
                    <a:cubicBezTo>
                      <a:pt x="164188" y="873034"/>
                      <a:pt x="150349" y="879665"/>
                      <a:pt x="136510" y="886008"/>
                    </a:cubicBezTo>
                    <a:cubicBezTo>
                      <a:pt x="120652" y="893504"/>
                      <a:pt x="104794" y="901001"/>
                      <a:pt x="89513" y="909650"/>
                    </a:cubicBezTo>
                    <a:cubicBezTo>
                      <a:pt x="66736" y="922337"/>
                      <a:pt x="37327" y="938482"/>
                      <a:pt x="36174" y="957223"/>
                    </a:cubicBezTo>
                    <a:cubicBezTo>
                      <a:pt x="35309" y="971063"/>
                      <a:pt x="50590" y="987497"/>
                      <a:pt x="78557" y="1002490"/>
                    </a:cubicBezTo>
                    <a:cubicBezTo>
                      <a:pt x="155539" y="1044008"/>
                      <a:pt x="248090" y="1061019"/>
                      <a:pt x="328243" y="1072551"/>
                    </a:cubicBezTo>
                    <a:cubicBezTo>
                      <a:pt x="551691" y="1104267"/>
                      <a:pt x="778311" y="1104843"/>
                      <a:pt x="1001759" y="1074281"/>
                    </a:cubicBezTo>
                    <a:cubicBezTo>
                      <a:pt x="1081335" y="1063325"/>
                      <a:pt x="1173021" y="1046891"/>
                      <a:pt x="1251156" y="1007103"/>
                    </a:cubicBezTo>
                    <a:cubicBezTo>
                      <a:pt x="1278258" y="993263"/>
                      <a:pt x="1293251" y="979136"/>
                      <a:pt x="1295846" y="965585"/>
                    </a:cubicBezTo>
                    <a:cubicBezTo>
                      <a:pt x="1299017" y="947709"/>
                      <a:pt x="1284601" y="930986"/>
                      <a:pt x="1252886" y="915705"/>
                    </a:cubicBezTo>
                    <a:cubicBezTo>
                      <a:pt x="1241641" y="910227"/>
                      <a:pt x="1230397" y="905037"/>
                      <a:pt x="1219152" y="899848"/>
                    </a:cubicBezTo>
                    <a:cubicBezTo>
                      <a:pt x="1195222" y="888891"/>
                      <a:pt x="1170426" y="877359"/>
                      <a:pt x="1146784" y="864096"/>
                    </a:cubicBezTo>
                    <a:cubicBezTo>
                      <a:pt x="1070379" y="821136"/>
                      <a:pt x="1010697" y="760877"/>
                      <a:pt x="962836" y="707538"/>
                    </a:cubicBezTo>
                    <a:cubicBezTo>
                      <a:pt x="905172" y="643531"/>
                      <a:pt x="857022" y="576352"/>
                      <a:pt x="819540" y="507732"/>
                    </a:cubicBezTo>
                    <a:lnTo>
                      <a:pt x="809449" y="488991"/>
                    </a:lnTo>
                    <a:cubicBezTo>
                      <a:pt x="802241" y="475440"/>
                      <a:pt x="795033" y="461889"/>
                      <a:pt x="787249" y="448626"/>
                    </a:cubicBezTo>
                    <a:lnTo>
                      <a:pt x="744865" y="349444"/>
                    </a:lnTo>
                    <a:lnTo>
                      <a:pt x="668172" y="115040"/>
                    </a:lnTo>
                    <a:close/>
                  </a:path>
                </a:pathLst>
              </a:custGeom>
              <a:solidFill>
                <a:srgbClr val="000000"/>
              </a:solidFill>
              <a:ln w="28756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775" name="Rectangle 774"/>
              <p:cNvSpPr/>
              <p:nvPr/>
            </p:nvSpPr>
            <p:spPr bwMode="auto">
              <a:xfrm>
                <a:off x="3243358" y="4442609"/>
                <a:ext cx="36040" cy="616428"/>
              </a:xfrm>
              <a:prstGeom prst="rect">
                <a:avLst/>
              </a:prstGeom>
              <a:solidFill>
                <a:srgbClr val="000000"/>
              </a:solidFill>
              <a:ln w="28756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776" name="Rectangle 775"/>
              <p:cNvSpPr/>
              <p:nvPr/>
            </p:nvSpPr>
            <p:spPr bwMode="auto">
              <a:xfrm>
                <a:off x="4539358" y="4443186"/>
                <a:ext cx="36040" cy="615852"/>
              </a:xfrm>
              <a:prstGeom prst="rect">
                <a:avLst/>
              </a:prstGeom>
              <a:solidFill>
                <a:srgbClr val="000000"/>
              </a:solidFill>
              <a:ln w="28756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</p:grpSp>
      </p:grpSp>
      <p:sp>
        <p:nvSpPr>
          <p:cNvPr id="1309900275" name="TextBox 783"/>
          <p:cNvSpPr txBox="1"/>
          <p:nvPr/>
        </p:nvSpPr>
        <p:spPr bwMode="auto">
          <a:xfrm>
            <a:off x="2420167" y="2851040"/>
            <a:ext cx="752170" cy="445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~nm</a:t>
            </a:r>
            <a:endParaRPr/>
          </a:p>
        </p:txBody>
      </p:sp>
      <p:cxnSp>
        <p:nvCxnSpPr>
          <p:cNvPr id="2060668624" name="Straight Arrow Connector 782"/>
          <p:cNvCxnSpPr/>
          <p:nvPr/>
        </p:nvCxnSpPr>
        <p:spPr bwMode="auto">
          <a:xfrm flipV="1">
            <a:off x="2531867" y="3217365"/>
            <a:ext cx="396000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018470" name="TextBox 787"/>
          <p:cNvSpPr txBox="1"/>
          <p:nvPr/>
        </p:nvSpPr>
        <p:spPr bwMode="auto">
          <a:xfrm>
            <a:off x="1457197" y="3655509"/>
            <a:ext cx="75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~10 fs</a:t>
            </a:r>
            <a:endParaRPr/>
          </a:p>
        </p:txBody>
      </p:sp>
      <p:sp>
        <p:nvSpPr>
          <p:cNvPr id="1967784416" name="Textfeld 14"/>
          <p:cNvSpPr txBox="1"/>
          <p:nvPr/>
        </p:nvSpPr>
        <p:spPr bwMode="auto">
          <a:xfrm>
            <a:off x="7165771" y="5882566"/>
            <a:ext cx="450488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Meier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 et al. 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(2023) 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Nat. Phys.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19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, 1402–1409</a:t>
            </a:r>
            <a:endParaRPr/>
          </a:p>
        </p:txBody>
      </p:sp>
      <p:sp>
        <p:nvSpPr>
          <p:cNvPr id="513902690" name="Textfeld 22"/>
          <p:cNvSpPr txBox="1"/>
          <p:nvPr/>
        </p:nvSpPr>
        <p:spPr bwMode="auto">
          <a:xfrm>
            <a:off x="7080067" y="2894229"/>
            <a:ext cx="3099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Heimerl 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et.al.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 (2023) 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Nat. Phys.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12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, 1–6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24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26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88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7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0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311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66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90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10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4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215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39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78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35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246134" grpId="0" animBg="1"/>
      <p:bldP spid="1436639854" grpId="0" animBg="1"/>
      <p:bldP spid="1524353048" grpId="0" animBg="1"/>
      <p:bldP spid="1218103881" grpId="0"/>
      <p:bldP spid="222477402" grpId="0"/>
      <p:bldP spid="1309900275" grpId="0"/>
      <p:bldP spid="142018470" grpId="0"/>
      <p:bldP spid="1967784416" grpId="0"/>
      <p:bldP spid="5139026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206354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Scaling of electron number statistics</a:t>
            </a:r>
            <a:endParaRPr/>
          </a:p>
        </p:txBody>
      </p:sp>
      <p:sp>
        <p:nvSpPr>
          <p:cNvPr id="1371133141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3</a:t>
            </a:fld>
            <a:endParaRPr lang="en-GB"/>
          </a:p>
        </p:txBody>
      </p:sp>
      <p:pic>
        <p:nvPicPr>
          <p:cNvPr id="1937689840" name="Grafik 9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972404" y="933864"/>
            <a:ext cx="4172034" cy="53229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59687151" name="Inhaltsplatzhalter 2"/>
              <p:cNvSpPr txBox="1"/>
              <p:nvPr/>
            </p:nvSpPr>
            <p:spPr bwMode="auto">
              <a:xfrm>
                <a:off x="999622" y="4083853"/>
                <a:ext cx="5795434" cy="1238210"/>
              </a:xfrm>
              <a:prstGeom prst="rect">
                <a:avLst/>
              </a:prstGeom>
            </p:spPr>
            <p:txBody>
              <a:bodyPr/>
              <a:lstStyle>
                <a:lvl1pPr marL="171450" indent="-171450" algn="l" defTabSz="685800">
                  <a:lnSpc>
                    <a:spcPct val="90000"/>
                  </a:lnSpc>
                  <a:spcBef>
                    <a:spcPts val="750"/>
                  </a:spcBef>
                  <a:buFont typeface="Arial"/>
                  <a:buChar char="•"/>
                  <a:defRPr sz="2100">
                    <a:solidFill>
                      <a:srgbClr val="00152B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800">
                    <a:solidFill>
                      <a:srgbClr val="00152B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500">
                    <a:solidFill>
                      <a:srgbClr val="00152B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>
                    <a:solidFill>
                      <a:srgbClr val="00152B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>
                    <a:solidFill>
                      <a:srgbClr val="00152B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en-US" sz="2300" b="1">
                    <a:solidFill>
                      <a:schemeClr val="bg1">
                        <a:lumMod val="65000"/>
                      </a:schemeClr>
                    </a:solidFill>
                  </a:rPr>
                  <a:t>Circles: </a:t>
                </a:r>
                <a:r>
                  <a:rPr lang="en-US" sz="2300">
                    <a:solidFill>
                      <a:schemeClr val="tx1"/>
                    </a:solidFill>
                  </a:rPr>
                  <a:t>measured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sz="2300">
                            <a:solidFill>
                              <a:schemeClr val="tx1"/>
                            </a:solidFill>
                            <a:latin typeface="Cambria Math"/>
                          </a:rPr>
                          <m:t>N</m:t>
                        </m:r>
                        <m:r>
                          <a:rPr lang="de-DE" sz="23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en-US" sz="2300">
                    <a:solidFill>
                      <a:schemeClr val="tx1"/>
                    </a:solidFill>
                  </a:rPr>
                  <a:t> </a:t>
                </a:r>
                <a:r>
                  <a:rPr lang="en-US" sz="2300" b="1">
                    <a:solidFill>
                      <a:srgbClr val="FF4239"/>
                    </a:solidFill>
                  </a:rPr>
                  <a:t>0</a:t>
                </a:r>
                <a:r>
                  <a:rPr lang="en-US" sz="2300" b="1"/>
                  <a:t> </a:t>
                </a:r>
                <a:r>
                  <a:rPr lang="en-US" sz="2300" b="1">
                    <a:solidFill>
                      <a:srgbClr val="3E91C3"/>
                    </a:solidFill>
                  </a:rPr>
                  <a:t>1</a:t>
                </a:r>
                <a:r>
                  <a:rPr lang="en-US" sz="2300" b="1"/>
                  <a:t> </a:t>
                </a:r>
                <a:r>
                  <a:rPr lang="en-US" sz="2300" b="1">
                    <a:solidFill>
                      <a:srgbClr val="5AC26E"/>
                    </a:solidFill>
                  </a:rPr>
                  <a:t>2</a:t>
                </a:r>
                <a:r>
                  <a:rPr lang="en-US" sz="2300" b="1"/>
                  <a:t> </a:t>
                </a:r>
                <a:r>
                  <a:rPr lang="en-US" sz="2300" b="1">
                    <a:solidFill>
                      <a:srgbClr val="FF8937"/>
                    </a:solidFill>
                  </a:rPr>
                  <a:t>3</a:t>
                </a:r>
                <a:r>
                  <a:rPr lang="en-US" sz="2300" b="1"/>
                  <a:t> </a:t>
                </a:r>
                <a:r>
                  <a:rPr lang="en-US" sz="2300" b="1">
                    <a:solidFill>
                      <a:srgbClr val="D8CD76"/>
                    </a:solidFill>
                  </a:rPr>
                  <a:t>4</a:t>
                </a:r>
                <a:r>
                  <a:rPr lang="en-US" sz="2300" b="1"/>
                  <a:t> </a:t>
                </a:r>
                <a:r>
                  <a:rPr lang="en-US" sz="2300"/>
                  <a:t>e</a:t>
                </a:r>
                <a:r>
                  <a:rPr lang="en-US" sz="2300" b="1" baseline="30000"/>
                  <a:t>-</a:t>
                </a:r>
                <a:r>
                  <a:rPr lang="en-US" sz="2300"/>
                  <a:t> probability</a:t>
                </a:r>
                <a:endParaRPr/>
              </a:p>
              <a:p>
                <a:pPr marL="0" indent="0">
                  <a:buFont typeface="Arial"/>
                  <a:buNone/>
                  <a:defRPr/>
                </a:pPr>
                <a:r>
                  <a:rPr lang="en-US" sz="2300" b="1">
                    <a:solidFill>
                      <a:schemeClr val="bg1">
                        <a:lumMod val="65000"/>
                      </a:schemeClr>
                    </a:solidFill>
                  </a:rPr>
                  <a:t>Solid: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𝑃𝑜𝑖𝑠𝑠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( </m:t>
                        </m:r>
                        <m:r>
                          <a:rPr lang="de-DE" sz="23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lang="en-US" sz="2300" i="0">
                            <a:solidFill>
                              <a:schemeClr val="tx1"/>
                            </a:solidFill>
                            <a:latin typeface="Cambria Math"/>
                          </a:rPr>
                          <m:t>experimental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de-DE" sz="23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de-DE" sz="2300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𝑁</m:t>
                            </m:r>
                          </m:e>
                        </m:d>
                        <m:r>
                          <a:rPr lang="de-DE" sz="23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3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US" sz="230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59687151" name="Inhaltsplatzhalt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9622" y="4083853"/>
                <a:ext cx="5795434" cy="1238210"/>
              </a:xfrm>
              <a:prstGeom prst="rect">
                <a:avLst/>
              </a:prstGeom>
              <a:blipFill>
                <a:blip r:embed="rId4"/>
                <a:stretch>
                  <a:fillRect l="-1528" t="-7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6432458" name="Inhaltsplatzhalter 2"/>
          <p:cNvSpPr txBox="1"/>
          <p:nvPr/>
        </p:nvSpPr>
        <p:spPr bwMode="auto">
          <a:xfrm>
            <a:off x="952384" y="5259561"/>
            <a:ext cx="5889909" cy="973018"/>
          </a:xfrm>
          <a:prstGeom prst="rect">
            <a:avLst/>
          </a:prstGeom>
        </p:spPr>
        <p:txBody>
          <a:bodyPr/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2100">
                <a:solidFill>
                  <a:srgbClr val="00152B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rgbClr val="00152B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rgbClr val="00152B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rgbClr val="00152B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rgbClr val="00152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en-US" sz="2300">
                <a:solidFill>
                  <a:srgbClr val="FF0000"/>
                </a:solidFill>
              </a:rPr>
              <a:t>→ Emission seems uncorrelated even for substantial fraction of </a:t>
            </a:r>
            <a:r>
              <a:rPr lang="en-US" sz="2300" b="1">
                <a:solidFill>
                  <a:srgbClr val="5AC26E"/>
                </a:solidFill>
              </a:rPr>
              <a:t>2</a:t>
            </a:r>
            <a:r>
              <a:rPr lang="en-US" sz="2300"/>
              <a:t> </a:t>
            </a:r>
            <a:r>
              <a:rPr lang="en-US" sz="2300">
                <a:solidFill>
                  <a:srgbClr val="FF0000"/>
                </a:solidFill>
              </a:rPr>
              <a:t>e</a:t>
            </a:r>
            <a:r>
              <a:rPr lang="en-US" sz="2300" b="1" baseline="30000">
                <a:solidFill>
                  <a:srgbClr val="FF0000"/>
                </a:solidFill>
              </a:rPr>
              <a:t>-</a:t>
            </a:r>
            <a:r>
              <a:rPr lang="en-US" sz="2300">
                <a:solidFill>
                  <a:srgbClr val="FF0000"/>
                </a:solidFill>
              </a:rPr>
              <a:t> events</a:t>
            </a:r>
            <a:endParaRPr/>
          </a:p>
        </p:txBody>
      </p:sp>
      <p:grpSp>
        <p:nvGrpSpPr>
          <p:cNvPr id="774977726" name="Gruppieren 6"/>
          <p:cNvGrpSpPr/>
          <p:nvPr/>
        </p:nvGrpSpPr>
        <p:grpSpPr bwMode="auto">
          <a:xfrm>
            <a:off x="6890965" y="3655440"/>
            <a:ext cx="4301413" cy="2606014"/>
            <a:chOff x="6316824" y="3626835"/>
            <a:chExt cx="4301413" cy="2606014"/>
          </a:xfrm>
        </p:grpSpPr>
        <p:sp>
          <p:nvSpPr>
            <p:cNvPr id="6" name="Rechteck 5"/>
            <p:cNvSpPr/>
            <p:nvPr/>
          </p:nvSpPr>
          <p:spPr bwMode="auto">
            <a:xfrm>
              <a:off x="6316824" y="3713584"/>
              <a:ext cx="4301413" cy="2519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Rechteck 13"/>
            <p:cNvSpPr/>
            <p:nvPr/>
          </p:nvSpPr>
          <p:spPr bwMode="auto">
            <a:xfrm>
              <a:off x="7947660" y="3626835"/>
              <a:ext cx="2670577" cy="2423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050167859" name="Rechteck 14"/>
          <p:cNvSpPr/>
          <p:nvPr/>
        </p:nvSpPr>
        <p:spPr bwMode="auto">
          <a:xfrm>
            <a:off x="6984656" y="900805"/>
            <a:ext cx="316152" cy="249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30515821" name="Grafik 16"/>
          <p:cNvPicPr>
            <a:picLocks noChangeAspect="1"/>
          </p:cNvPicPr>
          <p:nvPr/>
        </p:nvPicPr>
        <p:blipFill rotWithShape="1">
          <a:blip r:embed="rId5"/>
          <a:srcRect l="4324" r="19501"/>
          <a:stretch/>
        </p:blipFill>
        <p:spPr bwMode="auto">
          <a:xfrm>
            <a:off x="0" y="933864"/>
            <a:ext cx="3564217" cy="3081591"/>
          </a:xfrm>
          <a:prstGeom prst="rect">
            <a:avLst/>
          </a:prstGeom>
        </p:spPr>
      </p:pic>
      <p:sp>
        <p:nvSpPr>
          <p:cNvPr id="461935690" name="Inhaltsplatzhalter 2"/>
          <p:cNvSpPr>
            <a:spLocks noGrp="1"/>
          </p:cNvSpPr>
          <p:nvPr>
            <p:ph idx="1"/>
          </p:nvPr>
        </p:nvSpPr>
        <p:spPr bwMode="auto">
          <a:xfrm>
            <a:off x="3853881" y="1578211"/>
            <a:ext cx="2670036" cy="135318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300"/>
              <a:t>Many uncorrelated </a:t>
            </a:r>
            <a:endParaRPr/>
          </a:p>
          <a:p>
            <a:pPr marL="0" indent="0">
              <a:buNone/>
              <a:defRPr/>
            </a:pPr>
            <a:r>
              <a:rPr lang="en-US" sz="2300"/>
              <a:t>stochastic emitters</a:t>
            </a:r>
            <a:endParaRPr/>
          </a:p>
          <a:p>
            <a:pPr marL="0" indent="0">
              <a:buNone/>
              <a:defRPr/>
            </a:pPr>
            <a:r>
              <a:rPr lang="en-US" sz="2300">
                <a:solidFill>
                  <a:schemeClr val="tx1"/>
                </a:solidFill>
              </a:rPr>
              <a:t>→ Poisson statistics</a:t>
            </a:r>
            <a:endParaRPr/>
          </a:p>
        </p:txBody>
      </p:sp>
      <p:sp>
        <p:nvSpPr>
          <p:cNvPr id="1329468963" name="Textfeld 12"/>
          <p:cNvSpPr txBox="1"/>
          <p:nvPr/>
        </p:nvSpPr>
        <p:spPr bwMode="auto">
          <a:xfrm>
            <a:off x="6619109" y="33034"/>
            <a:ext cx="577529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Jonas Heimerl, Stefan Meier 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et. al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., Nonlinear scaling of strong field-driven multielectron emission. J. Vac. Sci. Technol. B 1 43 (5): 054201 (2025)</a:t>
            </a:r>
            <a:endParaRPr/>
          </a:p>
        </p:txBody>
      </p:sp>
      <p:pic>
        <p:nvPicPr>
          <p:cNvPr id="1233126438" name="Grafik 7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336360" y="3678691"/>
            <a:ext cx="2226353" cy="6563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356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356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9356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68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68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2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97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2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687151" grpId="0"/>
      <p:bldP spid="646432458" grpId="0"/>
      <p:bldP spid="46193569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0239102" name="Rechteck: abgerundete Ecken 7"/>
          <p:cNvSpPr/>
          <p:nvPr/>
        </p:nvSpPr>
        <p:spPr bwMode="auto">
          <a:xfrm>
            <a:off x="1058556" y="1640856"/>
            <a:ext cx="10085882" cy="3163329"/>
          </a:xfrm>
          <a:prstGeom prst="roundRect">
            <a:avLst>
              <a:gd name="adj" fmla="val 16667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50492820" name="Foliennummernplatzhalter 1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4</a:t>
            </a:fld>
            <a:endParaRPr lang="en-GB"/>
          </a:p>
        </p:txBody>
      </p:sp>
      <p:sp>
        <p:nvSpPr>
          <p:cNvPr id="330484905" name="Textfeld 8"/>
          <p:cNvSpPr txBox="1"/>
          <p:nvPr/>
        </p:nvSpPr>
        <p:spPr bwMode="auto">
          <a:xfrm>
            <a:off x="1462951" y="2530022"/>
            <a:ext cx="31947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/>
              <a:t>Energy correlations </a:t>
            </a:r>
            <a:r>
              <a:rPr lang="en-US" sz="2800"/>
              <a:t>in multi-electron </a:t>
            </a:r>
            <a:br>
              <a:rPr lang="en-US" sz="2800"/>
            </a:br>
            <a:r>
              <a:rPr lang="en-US" sz="2800"/>
              <a:t>emission events</a:t>
            </a:r>
            <a:endParaRPr/>
          </a:p>
        </p:txBody>
      </p:sp>
      <p:pic>
        <p:nvPicPr>
          <p:cNvPr id="1990015111" name="Grafik 5"/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 bwMode="auto">
          <a:xfrm>
            <a:off x="3997735" y="2055709"/>
            <a:ext cx="4019550" cy="2562225"/>
          </a:xfrm>
          <a:prstGeom prst="rect">
            <a:avLst/>
          </a:prstGeom>
        </p:spPr>
      </p:pic>
      <p:grpSp>
        <p:nvGrpSpPr>
          <p:cNvPr id="117397856" name="Group 6"/>
          <p:cNvGrpSpPr/>
          <p:nvPr/>
        </p:nvGrpSpPr>
        <p:grpSpPr bwMode="auto">
          <a:xfrm>
            <a:off x="9347830" y="1709680"/>
            <a:ext cx="171690" cy="1587202"/>
            <a:chOff x="2012147" y="2863838"/>
            <a:chExt cx="143075" cy="1322668"/>
          </a:xfrm>
        </p:grpSpPr>
        <p:grpSp>
          <p:nvGrpSpPr>
            <p:cNvPr id="10" name="Graphic 3"/>
            <p:cNvGrpSpPr/>
            <p:nvPr/>
          </p:nvGrpSpPr>
          <p:grpSpPr bwMode="auto">
            <a:xfrm>
              <a:off x="2012147" y="2863838"/>
              <a:ext cx="143075" cy="507325"/>
              <a:chOff x="7148701" y="1483042"/>
              <a:chExt cx="189039" cy="670306"/>
            </a:xfrm>
            <a:gradFill>
              <a:gsLst>
                <a:gs pos="18960">
                  <a:srgbClr val="1B75BC">
                    <a:alpha val="0"/>
                  </a:srgbClr>
                </a:gs>
                <a:gs pos="71090">
                  <a:srgbClr val="1B75BC"/>
                </a:gs>
              </a:gsLst>
              <a:lin ang="15768999" scaled="1"/>
            </a:gradFill>
          </p:grpSpPr>
          <p:sp>
            <p:nvSpPr>
              <p:cNvPr id="14" name="Freeform: Shape 13"/>
              <p:cNvSpPr/>
              <p:nvPr/>
            </p:nvSpPr>
            <p:spPr bwMode="auto">
              <a:xfrm>
                <a:off x="7243221" y="1603151"/>
                <a:ext cx="41275" cy="550195"/>
              </a:xfrm>
              <a:custGeom>
                <a:avLst/>
                <a:gdLst>
                  <a:gd name="csX0" fmla="*/ 0 w 41275"/>
                  <a:gd name="csY0" fmla="*/ 0 h 550195"/>
                  <a:gd name="csX1" fmla="*/ 0 w 41275"/>
                  <a:gd name="csY1" fmla="*/ 550196 h 550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1275" h="550195" extrusionOk="0">
                    <a:moveTo>
                      <a:pt x="0" y="0"/>
                    </a:moveTo>
                    <a:lnTo>
                      <a:pt x="0" y="550196"/>
                    </a:lnTo>
                  </a:path>
                </a:pathLst>
              </a:custGeom>
              <a:grpFill/>
              <a:ln w="49604" cap="rnd">
                <a:gradFill>
                  <a:gsLst>
                    <a:gs pos="18960">
                      <a:srgbClr val="1B75BC">
                        <a:alpha val="0"/>
                      </a:srgbClr>
                    </a:gs>
                    <a:gs pos="71090">
                      <a:srgbClr val="1B75BC"/>
                    </a:gs>
                  </a:gsLst>
                  <a:lin ang="16200000" scaled="0"/>
                </a:gradFill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15" name="Freeform: Shape 14"/>
              <p:cNvSpPr/>
              <p:nvPr/>
            </p:nvSpPr>
            <p:spPr bwMode="auto">
              <a:xfrm>
                <a:off x="7148701" y="1483042"/>
                <a:ext cx="189039" cy="169640"/>
              </a:xfrm>
              <a:custGeom>
                <a:avLst/>
                <a:gdLst>
                  <a:gd name="csX0" fmla="*/ 94520 w 189039"/>
                  <a:gd name="csY0" fmla="*/ 0 h 169640"/>
                  <a:gd name="csX1" fmla="*/ 0 w 189039"/>
                  <a:gd name="csY1" fmla="*/ 169640 h 169640"/>
                  <a:gd name="csX2" fmla="*/ 94520 w 189039"/>
                  <a:gd name="csY2" fmla="*/ 135382 h 169640"/>
                  <a:gd name="csX3" fmla="*/ 189040 w 189039"/>
                  <a:gd name="csY3" fmla="*/ 169640 h 169640"/>
                  <a:gd name="csX4" fmla="*/ 94520 w 189039"/>
                  <a:gd name="csY4" fmla="*/ 0 h 1696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9039" h="169640" extrusionOk="0">
                    <a:moveTo>
                      <a:pt x="94520" y="0"/>
                    </a:moveTo>
                    <a:cubicBezTo>
                      <a:pt x="73469" y="56547"/>
                      <a:pt x="37973" y="126302"/>
                      <a:pt x="0" y="169640"/>
                    </a:cubicBezTo>
                    <a:lnTo>
                      <a:pt x="94520" y="135382"/>
                    </a:lnTo>
                    <a:lnTo>
                      <a:pt x="189040" y="169640"/>
                    </a:lnTo>
                    <a:cubicBezTo>
                      <a:pt x="151067" y="126302"/>
                      <a:pt x="115570" y="56547"/>
                      <a:pt x="94520" y="0"/>
                    </a:cubicBezTo>
                    <a:close/>
                  </a:path>
                </a:pathLst>
              </a:custGeom>
              <a:gradFill>
                <a:gsLst>
                  <a:gs pos="18960">
                    <a:srgbClr val="1B75BC"/>
                  </a:gs>
                  <a:gs pos="71090">
                    <a:srgbClr val="1B75BC"/>
                  </a:gs>
                </a:gsLst>
                <a:lin ang="15768999" scaled="1"/>
              </a:gradFill>
              <a:ln w="41275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</p:grpSp>
        <p:grpSp>
          <p:nvGrpSpPr>
            <p:cNvPr id="11" name="Graphic 3"/>
            <p:cNvGrpSpPr/>
            <p:nvPr/>
          </p:nvGrpSpPr>
          <p:grpSpPr bwMode="auto">
            <a:xfrm>
              <a:off x="2012147" y="3679181"/>
              <a:ext cx="143075" cy="507325"/>
              <a:chOff x="7148701" y="2560319"/>
              <a:chExt cx="189039" cy="670306"/>
            </a:xfrm>
            <a:gradFill>
              <a:gsLst>
                <a:gs pos="18960">
                  <a:srgbClr val="1B75BC">
                    <a:alpha val="0"/>
                  </a:srgbClr>
                </a:gs>
                <a:gs pos="71090">
                  <a:srgbClr val="1B75BC"/>
                </a:gs>
              </a:gsLst>
              <a:lin ang="15768999" scaled="1"/>
            </a:gradFill>
          </p:grpSpPr>
          <p:sp>
            <p:nvSpPr>
              <p:cNvPr id="12" name="Freeform: Shape 11"/>
              <p:cNvSpPr/>
              <p:nvPr/>
            </p:nvSpPr>
            <p:spPr bwMode="auto">
              <a:xfrm>
                <a:off x="7243221" y="2680430"/>
                <a:ext cx="41275" cy="550195"/>
              </a:xfrm>
              <a:custGeom>
                <a:avLst/>
                <a:gdLst>
                  <a:gd name="csX0" fmla="*/ 0 w 41275"/>
                  <a:gd name="csY0" fmla="*/ 0 h 550195"/>
                  <a:gd name="csX1" fmla="*/ 0 w 41275"/>
                  <a:gd name="csY1" fmla="*/ 550196 h 5501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1275" h="550195" extrusionOk="0">
                    <a:moveTo>
                      <a:pt x="0" y="0"/>
                    </a:moveTo>
                    <a:lnTo>
                      <a:pt x="0" y="550196"/>
                    </a:lnTo>
                  </a:path>
                </a:pathLst>
              </a:custGeom>
              <a:grpFill/>
              <a:ln w="49604" cap="rnd">
                <a:gradFill>
                  <a:gsLst>
                    <a:gs pos="18960">
                      <a:srgbClr val="1B75BC">
                        <a:alpha val="0"/>
                      </a:srgbClr>
                    </a:gs>
                    <a:gs pos="71090">
                      <a:srgbClr val="1B75BC"/>
                    </a:gs>
                  </a:gsLst>
                  <a:lin ang="16200000" scaled="0"/>
                </a:gradFill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13" name="Freeform: Shape 12"/>
              <p:cNvSpPr/>
              <p:nvPr/>
            </p:nvSpPr>
            <p:spPr bwMode="auto">
              <a:xfrm>
                <a:off x="7148701" y="2560319"/>
                <a:ext cx="189039" cy="169640"/>
              </a:xfrm>
              <a:custGeom>
                <a:avLst/>
                <a:gdLst>
                  <a:gd name="csX0" fmla="*/ 94520 w 189039"/>
                  <a:gd name="csY0" fmla="*/ 0 h 169640"/>
                  <a:gd name="csX1" fmla="*/ 0 w 189039"/>
                  <a:gd name="csY1" fmla="*/ 169640 h 169640"/>
                  <a:gd name="csX2" fmla="*/ 94520 w 189039"/>
                  <a:gd name="csY2" fmla="*/ 135382 h 169640"/>
                  <a:gd name="csX3" fmla="*/ 189040 w 189039"/>
                  <a:gd name="csY3" fmla="*/ 169640 h 169640"/>
                  <a:gd name="csX4" fmla="*/ 94520 w 189039"/>
                  <a:gd name="csY4" fmla="*/ 0 h 16964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9039" h="169640" extrusionOk="0">
                    <a:moveTo>
                      <a:pt x="94520" y="0"/>
                    </a:moveTo>
                    <a:cubicBezTo>
                      <a:pt x="73469" y="56547"/>
                      <a:pt x="37973" y="126302"/>
                      <a:pt x="0" y="169640"/>
                    </a:cubicBezTo>
                    <a:lnTo>
                      <a:pt x="94520" y="135382"/>
                    </a:lnTo>
                    <a:lnTo>
                      <a:pt x="189040" y="169640"/>
                    </a:lnTo>
                    <a:cubicBezTo>
                      <a:pt x="151067" y="126302"/>
                      <a:pt x="115570" y="56547"/>
                      <a:pt x="94520" y="0"/>
                    </a:cubicBezTo>
                    <a:close/>
                  </a:path>
                </a:pathLst>
              </a:custGeom>
              <a:gradFill>
                <a:gsLst>
                  <a:gs pos="18960">
                    <a:srgbClr val="1B75BC"/>
                  </a:gs>
                  <a:gs pos="71090">
                    <a:srgbClr val="1B75BC"/>
                  </a:gs>
                </a:gsLst>
                <a:lin ang="15768999" scaled="1"/>
              </a:gradFill>
              <a:ln w="41275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</p:grpSp>
      </p:grpSp>
      <p:grpSp>
        <p:nvGrpSpPr>
          <p:cNvPr id="979842737" name="Group 15"/>
          <p:cNvGrpSpPr/>
          <p:nvPr/>
        </p:nvGrpSpPr>
        <p:grpSpPr bwMode="auto">
          <a:xfrm>
            <a:off x="8561945" y="1776686"/>
            <a:ext cx="880552" cy="1456543"/>
            <a:chOff x="1357243" y="2919676"/>
            <a:chExt cx="733793" cy="1213786"/>
          </a:xfrm>
        </p:grpSpPr>
        <p:grpSp>
          <p:nvGrpSpPr>
            <p:cNvPr id="17" name="Group 16"/>
            <p:cNvGrpSpPr/>
            <p:nvPr/>
          </p:nvGrpSpPr>
          <p:grpSpPr bwMode="auto">
            <a:xfrm>
              <a:off x="1684848" y="2919676"/>
              <a:ext cx="406188" cy="1213786"/>
              <a:chOff x="1684848" y="2919676"/>
              <a:chExt cx="406188" cy="1213786"/>
            </a:xfrm>
          </p:grpSpPr>
          <p:grpSp>
            <p:nvGrpSpPr>
              <p:cNvPr id="23" name="Graphic 3"/>
              <p:cNvGrpSpPr/>
              <p:nvPr/>
            </p:nvGrpSpPr>
            <p:grpSpPr bwMode="auto">
              <a:xfrm>
                <a:off x="1721623" y="3091966"/>
                <a:ext cx="299896" cy="907187"/>
                <a:chOff x="6764844" y="1784457"/>
                <a:chExt cx="396239" cy="1198626"/>
              </a:xfrm>
              <a:noFill/>
            </p:grpSpPr>
            <p:pic>
              <p:nvPicPr>
                <p:cNvPr id="298" name="Picture 297"/>
                <p:cNvPicPr>
                  <a:picLocks noChangeAspect="1"/>
                </p:cNvPicPr>
                <p:nvPr/>
              </p:nvPicPr>
              <p:blipFill rotWithShape="1">
                <a:blip r:embed="rId4"/>
                <a:stretch/>
              </p:blipFill>
              <p:spPr bwMode="auto">
                <a:xfrm>
                  <a:off x="6764844" y="1784457"/>
                  <a:ext cx="396240" cy="1198625"/>
                </a:xfrm>
                <a:custGeom>
                  <a:avLst/>
                  <a:gdLst>
                    <a:gd name="csX0" fmla="*/ 125 w 396240"/>
                    <a:gd name="csY0" fmla="*/ -38 h 1198625"/>
                    <a:gd name="csX1" fmla="*/ 396365 w 396240"/>
                    <a:gd name="csY1" fmla="*/ -38 h 1198625"/>
                    <a:gd name="csX2" fmla="*/ 396365 w 396240"/>
                    <a:gd name="csY2" fmla="*/ 1198588 h 1198625"/>
                    <a:gd name="csX3" fmla="*/ 125 w 396240"/>
                    <a:gd name="csY3" fmla="*/ 1198588 h 11986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396240" h="1198625" extrusionOk="0">
                      <a:moveTo>
                        <a:pt x="125" y="-38"/>
                      </a:moveTo>
                      <a:lnTo>
                        <a:pt x="396365" y="-38"/>
                      </a:lnTo>
                      <a:lnTo>
                        <a:pt x="396365" y="1198588"/>
                      </a:lnTo>
                      <a:lnTo>
                        <a:pt x="125" y="1198588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299" name="Graphic 3"/>
                <p:cNvGrpSpPr/>
                <p:nvPr/>
              </p:nvGrpSpPr>
              <p:grpSpPr bwMode="auto">
                <a:xfrm>
                  <a:off x="6869223" y="1881346"/>
                  <a:ext cx="194038" cy="1002527"/>
                  <a:chOff x="6869223" y="1881346"/>
                  <a:chExt cx="194038" cy="1002527"/>
                </a:xfrm>
                <a:noFill/>
              </p:grpSpPr>
              <p:sp>
                <p:nvSpPr>
                  <p:cNvPr id="300" name="Freeform: Shape 299"/>
                  <p:cNvSpPr/>
                  <p:nvPr/>
                </p:nvSpPr>
                <p:spPr bwMode="auto">
                  <a:xfrm>
                    <a:off x="6903260" y="1883822"/>
                    <a:ext cx="88596" cy="988123"/>
                  </a:xfrm>
                  <a:custGeom>
                    <a:avLst/>
                    <a:gdLst>
                      <a:gd name="csX0" fmla="*/ 83643 w 88596"/>
                      <a:gd name="csY0" fmla="*/ 988123 h 988123"/>
                      <a:gd name="csX1" fmla="*/ 79928 w 88596"/>
                      <a:gd name="csY1" fmla="*/ 983171 h 988123"/>
                      <a:gd name="csX2" fmla="*/ 77452 w 88596"/>
                      <a:gd name="csY2" fmla="*/ 979869 h 988123"/>
                      <a:gd name="csX3" fmla="*/ 680 w 88596"/>
                      <a:gd name="csY3" fmla="*/ 731806 h 988123"/>
                      <a:gd name="csX4" fmla="*/ 80341 w 88596"/>
                      <a:gd name="csY4" fmla="*/ 559276 h 988123"/>
                      <a:gd name="csX5" fmla="*/ 41542 w 88596"/>
                      <a:gd name="csY5" fmla="*/ 338868 h 988123"/>
                      <a:gd name="csX6" fmla="*/ 34113 w 88596"/>
                      <a:gd name="csY6" fmla="*/ 191103 h 988123"/>
                      <a:gd name="csX7" fmla="*/ 55989 w 88596"/>
                      <a:gd name="csY7" fmla="*/ 101124 h 988123"/>
                      <a:gd name="csX8" fmla="*/ 88596 w 88596"/>
                      <a:gd name="csY8" fmla="*/ 0 h 98812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88596" h="988123" extrusionOk="0">
                        <a:moveTo>
                          <a:pt x="83643" y="988123"/>
                        </a:moveTo>
                        <a:cubicBezTo>
                          <a:pt x="82405" y="986885"/>
                          <a:pt x="81579" y="985234"/>
                          <a:pt x="79928" y="983171"/>
                        </a:cubicBezTo>
                        <a:cubicBezTo>
                          <a:pt x="79928" y="983171"/>
                          <a:pt x="78690" y="981519"/>
                          <a:pt x="77452" y="979869"/>
                        </a:cubicBezTo>
                        <a:cubicBezTo>
                          <a:pt x="-12528" y="849440"/>
                          <a:pt x="680" y="731806"/>
                          <a:pt x="680" y="731806"/>
                        </a:cubicBezTo>
                        <a:cubicBezTo>
                          <a:pt x="10586" y="641001"/>
                          <a:pt x="68371" y="651320"/>
                          <a:pt x="80341" y="559276"/>
                        </a:cubicBezTo>
                        <a:cubicBezTo>
                          <a:pt x="86532" y="510985"/>
                          <a:pt x="70022" y="514287"/>
                          <a:pt x="41542" y="338868"/>
                        </a:cubicBezTo>
                        <a:cubicBezTo>
                          <a:pt x="30811" y="272415"/>
                          <a:pt x="27096" y="236093"/>
                          <a:pt x="34113" y="191103"/>
                        </a:cubicBezTo>
                        <a:cubicBezTo>
                          <a:pt x="38241" y="163036"/>
                          <a:pt x="45670" y="136620"/>
                          <a:pt x="55989" y="101124"/>
                        </a:cubicBezTo>
                        <a:cubicBezTo>
                          <a:pt x="67959" y="59023"/>
                          <a:pt x="79928" y="24352"/>
                          <a:pt x="88596" y="0"/>
                        </a:cubicBezTo>
                      </a:path>
                    </a:pathLst>
                  </a:custGeom>
                  <a:noFill/>
                  <a:ln w="24802" cap="rnd">
                    <a:solidFill>
                      <a:srgbClr val="00A79D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01" name="Freeform: Shape 300"/>
                  <p:cNvSpPr/>
                  <p:nvPr/>
                </p:nvSpPr>
                <p:spPr bwMode="auto">
                  <a:xfrm>
                    <a:off x="6905481" y="1881346"/>
                    <a:ext cx="137318" cy="1002527"/>
                  </a:xfrm>
                  <a:custGeom>
                    <a:avLst/>
                    <a:gdLst>
                      <a:gd name="csX0" fmla="*/ 107012 w 137318"/>
                      <a:gd name="csY0" fmla="*/ 9493 h 1002527"/>
                      <a:gd name="csX1" fmla="*/ 110727 w 137318"/>
                      <a:gd name="csY1" fmla="*/ 223298 h 1002527"/>
                      <a:gd name="csX2" fmla="*/ 3825 w 137318"/>
                      <a:gd name="csY2" fmla="*/ 394589 h 1002527"/>
                      <a:gd name="csX3" fmla="*/ 62435 w 137318"/>
                      <a:gd name="csY3" fmla="*/ 516763 h 1002527"/>
                      <a:gd name="csX4" fmla="*/ 86375 w 137318"/>
                      <a:gd name="csY4" fmla="*/ 676497 h 1002527"/>
                      <a:gd name="csX5" fmla="*/ 43448 w 137318"/>
                      <a:gd name="csY5" fmla="*/ 775970 h 1002527"/>
                      <a:gd name="csX6" fmla="*/ 3825 w 137318"/>
                      <a:gd name="csY6" fmla="*/ 937355 h 1002527"/>
                      <a:gd name="csX7" fmla="*/ 71928 w 137318"/>
                      <a:gd name="csY7" fmla="*/ 1001744 h 1002527"/>
                      <a:gd name="csX8" fmla="*/ 124348 w 137318"/>
                      <a:gd name="csY8" fmla="*/ 674846 h 1002527"/>
                      <a:gd name="csX9" fmla="*/ 27764 w 137318"/>
                      <a:gd name="csY9" fmla="*/ 398304 h 1002527"/>
                      <a:gd name="csX10" fmla="*/ 103710 w 137318"/>
                      <a:gd name="csY10" fmla="*/ 293053 h 1002527"/>
                      <a:gd name="csX11" fmla="*/ 66150 w 137318"/>
                      <a:gd name="csY11" fmla="*/ 172117 h 1002527"/>
                      <a:gd name="csX12" fmla="*/ 96694 w 137318"/>
                      <a:gd name="csY12" fmla="*/ 0 h 100252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137318" h="1002527" extrusionOk="0">
                        <a:moveTo>
                          <a:pt x="107012" y="9493"/>
                        </a:moveTo>
                        <a:cubicBezTo>
                          <a:pt x="139619" y="116395"/>
                          <a:pt x="127237" y="182848"/>
                          <a:pt x="110727" y="223298"/>
                        </a:cubicBezTo>
                        <a:cubicBezTo>
                          <a:pt x="76056" y="308324"/>
                          <a:pt x="3825" y="328136"/>
                          <a:pt x="3825" y="394589"/>
                        </a:cubicBezTo>
                        <a:cubicBezTo>
                          <a:pt x="3825" y="435451"/>
                          <a:pt x="31479" y="434213"/>
                          <a:pt x="62435" y="516763"/>
                        </a:cubicBezTo>
                        <a:cubicBezTo>
                          <a:pt x="76881" y="554736"/>
                          <a:pt x="98344" y="612108"/>
                          <a:pt x="86375" y="676497"/>
                        </a:cubicBezTo>
                        <a:cubicBezTo>
                          <a:pt x="80183" y="709105"/>
                          <a:pt x="72341" y="707041"/>
                          <a:pt x="43448" y="775970"/>
                        </a:cubicBezTo>
                        <a:cubicBezTo>
                          <a:pt x="8778" y="858107"/>
                          <a:pt x="-8145" y="899795"/>
                          <a:pt x="3825" y="937355"/>
                        </a:cubicBezTo>
                        <a:cubicBezTo>
                          <a:pt x="14969" y="972026"/>
                          <a:pt x="46751" y="1008348"/>
                          <a:pt x="71928" y="1001744"/>
                        </a:cubicBezTo>
                        <a:cubicBezTo>
                          <a:pt x="119394" y="988949"/>
                          <a:pt x="158606" y="819721"/>
                          <a:pt x="124348" y="674846"/>
                        </a:cubicBezTo>
                        <a:cubicBezTo>
                          <a:pt x="90502" y="532035"/>
                          <a:pt x="110" y="473424"/>
                          <a:pt x="27764" y="398304"/>
                        </a:cubicBezTo>
                        <a:cubicBezTo>
                          <a:pt x="46338" y="348774"/>
                          <a:pt x="96280" y="346297"/>
                          <a:pt x="103710" y="293053"/>
                        </a:cubicBezTo>
                        <a:cubicBezTo>
                          <a:pt x="109901" y="248476"/>
                          <a:pt x="78119" y="229076"/>
                          <a:pt x="66150" y="172117"/>
                        </a:cubicBezTo>
                        <a:cubicBezTo>
                          <a:pt x="58308" y="134969"/>
                          <a:pt x="58308" y="79248"/>
                          <a:pt x="96694" y="0"/>
                        </a:cubicBezTo>
                      </a:path>
                    </a:pathLst>
                  </a:custGeom>
                  <a:noFill/>
                  <a:ln w="24802" cap="rnd">
                    <a:solidFill>
                      <a:srgbClr val="006838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02" name="Freeform: Shape 301"/>
                  <p:cNvSpPr/>
                  <p:nvPr/>
                </p:nvSpPr>
                <p:spPr bwMode="auto">
                  <a:xfrm>
                    <a:off x="6869223" y="1883822"/>
                    <a:ext cx="155395" cy="967898"/>
                  </a:xfrm>
                  <a:custGeom>
                    <a:avLst/>
                    <a:gdLst>
                      <a:gd name="csX0" fmla="*/ 135841 w 155395"/>
                      <a:gd name="csY0" fmla="*/ 967899 h 967898"/>
                      <a:gd name="csX1" fmla="*/ 130475 w 155395"/>
                      <a:gd name="csY1" fmla="*/ 832104 h 967898"/>
                      <a:gd name="csX2" fmla="*/ 7476 w 155395"/>
                      <a:gd name="csY2" fmla="*/ 756158 h 967898"/>
                      <a:gd name="csX3" fmla="*/ 32654 w 155395"/>
                      <a:gd name="csY3" fmla="*/ 613759 h 967898"/>
                      <a:gd name="csX4" fmla="*/ 128825 w 155395"/>
                      <a:gd name="csY4" fmla="*/ 492411 h 967898"/>
                      <a:gd name="csX5" fmla="*/ 129650 w 155395"/>
                      <a:gd name="csY5" fmla="*/ 340519 h 967898"/>
                      <a:gd name="csX6" fmla="*/ 40084 w 155395"/>
                      <a:gd name="csY6" fmla="*/ 131255 h 967898"/>
                      <a:gd name="csX7" fmla="*/ 138731 w 155395"/>
                      <a:gd name="csY7" fmla="*/ 70167 h 967898"/>
                      <a:gd name="csX8" fmla="*/ 155241 w 155395"/>
                      <a:gd name="csY8" fmla="*/ 0 h 96789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155395" h="967898" extrusionOk="0">
                        <a:moveTo>
                          <a:pt x="135841" y="967899"/>
                        </a:moveTo>
                        <a:cubicBezTo>
                          <a:pt x="146573" y="928275"/>
                          <a:pt x="156066" y="870903"/>
                          <a:pt x="130475" y="832104"/>
                        </a:cubicBezTo>
                        <a:cubicBezTo>
                          <a:pt x="97043" y="781336"/>
                          <a:pt x="31416" y="805688"/>
                          <a:pt x="7476" y="756158"/>
                        </a:cubicBezTo>
                        <a:cubicBezTo>
                          <a:pt x="-16464" y="706628"/>
                          <a:pt x="23986" y="629857"/>
                          <a:pt x="32654" y="613759"/>
                        </a:cubicBezTo>
                        <a:cubicBezTo>
                          <a:pt x="68563" y="545656"/>
                          <a:pt x="105711" y="549783"/>
                          <a:pt x="128825" y="492411"/>
                        </a:cubicBezTo>
                        <a:cubicBezTo>
                          <a:pt x="151939" y="435864"/>
                          <a:pt x="138318" y="377253"/>
                          <a:pt x="129650" y="340519"/>
                        </a:cubicBezTo>
                        <a:cubicBezTo>
                          <a:pt x="101171" y="218345"/>
                          <a:pt x="21923" y="171704"/>
                          <a:pt x="40084" y="131255"/>
                        </a:cubicBezTo>
                        <a:cubicBezTo>
                          <a:pt x="54117" y="99473"/>
                          <a:pt x="107775" y="117634"/>
                          <a:pt x="138731" y="70167"/>
                        </a:cubicBezTo>
                        <a:cubicBezTo>
                          <a:pt x="154002" y="46641"/>
                          <a:pt x="156066" y="18574"/>
                          <a:pt x="155241" y="0"/>
                        </a:cubicBezTo>
                      </a:path>
                    </a:pathLst>
                  </a:custGeom>
                  <a:noFill/>
                  <a:ln w="24802" cap="rnd">
                    <a:solidFill>
                      <a:srgbClr val="00A651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03" name="Freeform: Shape 302"/>
                  <p:cNvSpPr/>
                  <p:nvPr/>
                </p:nvSpPr>
                <p:spPr bwMode="auto">
                  <a:xfrm>
                    <a:off x="6894298" y="1896205"/>
                    <a:ext cx="145257" cy="981519"/>
                  </a:xfrm>
                  <a:custGeom>
                    <a:avLst/>
                    <a:gdLst>
                      <a:gd name="csX0" fmla="*/ 66602 w 145257"/>
                      <a:gd name="csY0" fmla="*/ 0 h 981519"/>
                      <a:gd name="csX1" fmla="*/ 110766 w 145257"/>
                      <a:gd name="csY1" fmla="*/ 194818 h 981519"/>
                      <a:gd name="csX2" fmla="*/ 143373 w 145257"/>
                      <a:gd name="csY2" fmla="*/ 328962 h 981519"/>
                      <a:gd name="csX3" fmla="*/ 65776 w 145257"/>
                      <a:gd name="csY3" fmla="*/ 449072 h 981519"/>
                      <a:gd name="csX4" fmla="*/ 974 w 145257"/>
                      <a:gd name="csY4" fmla="*/ 579914 h 981519"/>
                      <a:gd name="csX5" fmla="*/ 115306 w 145257"/>
                      <a:gd name="csY5" fmla="*/ 664115 h 981519"/>
                      <a:gd name="csX6" fmla="*/ 98383 w 145257"/>
                      <a:gd name="csY6" fmla="*/ 855218 h 981519"/>
                      <a:gd name="csX7" fmla="*/ 93430 w 145257"/>
                      <a:gd name="csY7" fmla="*/ 981520 h 9815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</a:cxnLst>
                    <a:rect l="l" t="t" r="r" b="b"/>
                    <a:pathLst>
                      <a:path w="145257" h="981519" extrusionOk="0">
                        <a:moveTo>
                          <a:pt x="66602" y="0"/>
                        </a:moveTo>
                        <a:cubicBezTo>
                          <a:pt x="77333" y="86265"/>
                          <a:pt x="95907" y="151479"/>
                          <a:pt x="110766" y="194818"/>
                        </a:cubicBezTo>
                        <a:cubicBezTo>
                          <a:pt x="133467" y="260858"/>
                          <a:pt x="151215" y="286861"/>
                          <a:pt x="143373" y="328962"/>
                        </a:cubicBezTo>
                        <a:cubicBezTo>
                          <a:pt x="136769" y="364871"/>
                          <a:pt x="119434" y="371475"/>
                          <a:pt x="65776" y="449072"/>
                        </a:cubicBezTo>
                        <a:cubicBezTo>
                          <a:pt x="18309" y="518001"/>
                          <a:pt x="-5217" y="553085"/>
                          <a:pt x="974" y="579914"/>
                        </a:cubicBezTo>
                        <a:cubicBezTo>
                          <a:pt x="12118" y="627380"/>
                          <a:pt x="87239" y="605917"/>
                          <a:pt x="115306" y="664115"/>
                        </a:cubicBezTo>
                        <a:cubicBezTo>
                          <a:pt x="134705" y="704564"/>
                          <a:pt x="110353" y="739648"/>
                          <a:pt x="98383" y="855218"/>
                        </a:cubicBezTo>
                        <a:cubicBezTo>
                          <a:pt x="92605" y="909288"/>
                          <a:pt x="92605" y="953453"/>
                          <a:pt x="93430" y="981520"/>
                        </a:cubicBezTo>
                      </a:path>
                    </a:pathLst>
                  </a:custGeom>
                  <a:noFill/>
                  <a:ln w="24802" cap="rnd">
                    <a:solidFill>
                      <a:srgbClr val="2BB673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04" name="Freeform: Shape 303"/>
                  <p:cNvSpPr/>
                  <p:nvPr/>
                </p:nvSpPr>
                <p:spPr bwMode="auto">
                  <a:xfrm>
                    <a:off x="6905357" y="1895792"/>
                    <a:ext cx="145257" cy="981519"/>
                  </a:xfrm>
                  <a:custGeom>
                    <a:avLst/>
                    <a:gdLst>
                      <a:gd name="csX0" fmla="*/ 78656 w 145257"/>
                      <a:gd name="csY0" fmla="*/ 981520 h 981519"/>
                      <a:gd name="csX1" fmla="*/ 34492 w 145257"/>
                      <a:gd name="csY1" fmla="*/ 786702 h 981519"/>
                      <a:gd name="csX2" fmla="*/ 1885 w 145257"/>
                      <a:gd name="csY2" fmla="*/ 652558 h 981519"/>
                      <a:gd name="csX3" fmla="*/ 79481 w 145257"/>
                      <a:gd name="csY3" fmla="*/ 532448 h 981519"/>
                      <a:gd name="csX4" fmla="*/ 144283 w 145257"/>
                      <a:gd name="csY4" fmla="*/ 401606 h 981519"/>
                      <a:gd name="csX5" fmla="*/ 29951 w 145257"/>
                      <a:gd name="csY5" fmla="*/ 317405 h 981519"/>
                      <a:gd name="csX6" fmla="*/ 46874 w 145257"/>
                      <a:gd name="csY6" fmla="*/ 126302 h 981519"/>
                      <a:gd name="csX7" fmla="*/ 51827 w 145257"/>
                      <a:gd name="csY7" fmla="*/ 0 h 9815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</a:cxnLst>
                    <a:rect l="l" t="t" r="r" b="b"/>
                    <a:pathLst>
                      <a:path w="145257" h="981519" extrusionOk="0">
                        <a:moveTo>
                          <a:pt x="78656" y="981520"/>
                        </a:moveTo>
                        <a:cubicBezTo>
                          <a:pt x="67924" y="895255"/>
                          <a:pt x="49351" y="830040"/>
                          <a:pt x="34492" y="786702"/>
                        </a:cubicBezTo>
                        <a:cubicBezTo>
                          <a:pt x="11790" y="720662"/>
                          <a:pt x="-5958" y="694658"/>
                          <a:pt x="1885" y="652558"/>
                        </a:cubicBezTo>
                        <a:cubicBezTo>
                          <a:pt x="8488" y="616649"/>
                          <a:pt x="25824" y="610045"/>
                          <a:pt x="79481" y="532448"/>
                        </a:cubicBezTo>
                        <a:cubicBezTo>
                          <a:pt x="126948" y="463518"/>
                          <a:pt x="150474" y="428435"/>
                          <a:pt x="144283" y="401606"/>
                        </a:cubicBezTo>
                        <a:cubicBezTo>
                          <a:pt x="133139" y="354140"/>
                          <a:pt x="58019" y="375602"/>
                          <a:pt x="29951" y="317405"/>
                        </a:cubicBezTo>
                        <a:cubicBezTo>
                          <a:pt x="10552" y="276955"/>
                          <a:pt x="34905" y="241871"/>
                          <a:pt x="46874" y="126302"/>
                        </a:cubicBezTo>
                        <a:cubicBezTo>
                          <a:pt x="52653" y="72231"/>
                          <a:pt x="52653" y="28067"/>
                          <a:pt x="51827" y="0"/>
                        </a:cubicBezTo>
                      </a:path>
                    </a:pathLst>
                  </a:custGeom>
                  <a:noFill/>
                  <a:ln w="24802" cap="rnd">
                    <a:solidFill>
                      <a:srgbClr val="FFF2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05" name="Freeform: Shape 304"/>
                  <p:cNvSpPr/>
                  <p:nvPr/>
                </p:nvSpPr>
                <p:spPr bwMode="auto">
                  <a:xfrm>
                    <a:off x="6934343" y="1926748"/>
                    <a:ext cx="128917" cy="953039"/>
                  </a:xfrm>
                  <a:custGeom>
                    <a:avLst/>
                    <a:gdLst>
                      <a:gd name="csX0" fmla="*/ 54211 w 128917"/>
                      <a:gd name="csY0" fmla="*/ 953040 h 953039"/>
                      <a:gd name="csX1" fmla="*/ 79802 w 128917"/>
                      <a:gd name="csY1" fmla="*/ 763588 h 953039"/>
                      <a:gd name="csX2" fmla="*/ 27795 w 128917"/>
                      <a:gd name="csY2" fmla="*/ 706215 h 953039"/>
                      <a:gd name="csX3" fmla="*/ 80214 w 128917"/>
                      <a:gd name="csY3" fmla="*/ 591884 h 953039"/>
                      <a:gd name="csX4" fmla="*/ 42241 w 128917"/>
                      <a:gd name="csY4" fmla="*/ 485807 h 953039"/>
                      <a:gd name="csX5" fmla="*/ 1792 w 128917"/>
                      <a:gd name="csY5" fmla="*/ 352901 h 953039"/>
                      <a:gd name="csX6" fmla="*/ 98375 w 128917"/>
                      <a:gd name="csY6" fmla="*/ 264573 h 953039"/>
                      <a:gd name="csX7" fmla="*/ 119013 w 128917"/>
                      <a:gd name="csY7" fmla="*/ 148177 h 953039"/>
                      <a:gd name="csX8" fmla="*/ 70721 w 128917"/>
                      <a:gd name="csY8" fmla="*/ 96584 h 953039"/>
                      <a:gd name="csX9" fmla="*/ 81865 w 128917"/>
                      <a:gd name="csY9" fmla="*/ 0 h 95303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28917" h="953039" extrusionOk="0">
                        <a:moveTo>
                          <a:pt x="54211" y="953040"/>
                        </a:moveTo>
                        <a:cubicBezTo>
                          <a:pt x="115298" y="846138"/>
                          <a:pt x="103328" y="792480"/>
                          <a:pt x="79802" y="763588"/>
                        </a:cubicBezTo>
                        <a:cubicBezTo>
                          <a:pt x="60402" y="739648"/>
                          <a:pt x="33986" y="733870"/>
                          <a:pt x="27795" y="706215"/>
                        </a:cubicBezTo>
                        <a:cubicBezTo>
                          <a:pt x="18302" y="664115"/>
                          <a:pt x="72372" y="646779"/>
                          <a:pt x="80214" y="591884"/>
                        </a:cubicBezTo>
                        <a:cubicBezTo>
                          <a:pt x="82691" y="574961"/>
                          <a:pt x="78151" y="570421"/>
                          <a:pt x="42241" y="485807"/>
                        </a:cubicBezTo>
                        <a:cubicBezTo>
                          <a:pt x="-272" y="385921"/>
                          <a:pt x="-3161" y="371062"/>
                          <a:pt x="1792" y="352901"/>
                        </a:cubicBezTo>
                        <a:cubicBezTo>
                          <a:pt x="14174" y="307912"/>
                          <a:pt x="64943" y="300895"/>
                          <a:pt x="98375" y="264573"/>
                        </a:cubicBezTo>
                        <a:cubicBezTo>
                          <a:pt x="128919" y="231553"/>
                          <a:pt x="138000" y="182436"/>
                          <a:pt x="119013" y="148177"/>
                        </a:cubicBezTo>
                        <a:cubicBezTo>
                          <a:pt x="104979" y="122587"/>
                          <a:pt x="84754" y="121761"/>
                          <a:pt x="70721" y="96584"/>
                        </a:cubicBezTo>
                        <a:cubicBezTo>
                          <a:pt x="52560" y="63564"/>
                          <a:pt x="66181" y="26829"/>
                          <a:pt x="81865" y="0"/>
                        </a:cubicBezTo>
                      </a:path>
                    </a:pathLst>
                  </a:custGeom>
                  <a:noFill/>
                  <a:ln w="24802" cap="rnd">
                    <a:solidFill>
                      <a:srgbClr val="8DC63F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24" name="Graphic 3329"/>
              <p:cNvGrpSpPr/>
              <p:nvPr/>
            </p:nvGrpSpPr>
            <p:grpSpPr bwMode="auto">
              <a:xfrm>
                <a:off x="1688244" y="2919676"/>
                <a:ext cx="402792" cy="402792"/>
                <a:chOff x="2803949" y="2406491"/>
                <a:chExt cx="512056" cy="512056"/>
              </a:xfrm>
            </p:grpSpPr>
            <p:grpSp>
              <p:nvGrpSpPr>
                <p:cNvPr id="162" name="Graphic 3329"/>
                <p:cNvGrpSpPr/>
                <p:nvPr/>
              </p:nvGrpSpPr>
              <p:grpSpPr bwMode="auto">
                <a:xfrm>
                  <a:off x="2803949" y="2406491"/>
                  <a:ext cx="512056" cy="512056"/>
                  <a:chOff x="2803949" y="2406491"/>
                  <a:chExt cx="512056" cy="512056"/>
                </a:xfrm>
              </p:grpSpPr>
              <p:pic>
                <p:nvPicPr>
                  <p:cNvPr id="164" name="Picture 163"/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tretch/>
                </p:blipFill>
                <p:spPr bwMode="auto">
                  <a:xfrm>
                    <a:off x="2803949" y="2406491"/>
                    <a:ext cx="512056" cy="512056"/>
                  </a:xfrm>
                  <a:custGeom>
                    <a:avLst/>
                    <a:gdLst>
                      <a:gd name="csX0" fmla="*/ -19 w 512056"/>
                      <a:gd name="csY0" fmla="*/ 18 h 512056"/>
                      <a:gd name="csX1" fmla="*/ 512038 w 512056"/>
                      <a:gd name="csY1" fmla="*/ 18 h 512056"/>
                      <a:gd name="csX2" fmla="*/ 512038 w 512056"/>
                      <a:gd name="csY2" fmla="*/ 512075 h 512056"/>
                      <a:gd name="csX3" fmla="*/ -19 w 512056"/>
                      <a:gd name="csY3" fmla="*/ 512075 h 51205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512056" h="512056" extrusionOk="0">
                        <a:moveTo>
                          <a:pt x="-19" y="18"/>
                        </a:moveTo>
                        <a:lnTo>
                          <a:pt x="512038" y="18"/>
                        </a:lnTo>
                        <a:lnTo>
                          <a:pt x="512038" y="512075"/>
                        </a:lnTo>
                        <a:lnTo>
                          <a:pt x="-19" y="512075"/>
                        </a:lnTo>
                        <a:close/>
                      </a:path>
                    </a:pathLst>
                  </a:custGeom>
                </p:spPr>
              </p:pic>
              <p:grpSp>
                <p:nvGrpSpPr>
                  <p:cNvPr id="165" name="Graphic 3329"/>
                  <p:cNvGrpSpPr/>
                  <p:nvPr/>
                </p:nvGrpSpPr>
                <p:grpSpPr bwMode="auto">
                  <a:xfrm>
                    <a:off x="2878056" y="2483473"/>
                    <a:ext cx="355210" cy="353768"/>
                    <a:chOff x="2878056" y="2483473"/>
                    <a:chExt cx="355210" cy="353768"/>
                  </a:xfrm>
                </p:grpSpPr>
                <p:grpSp>
                  <p:nvGrpSpPr>
                    <p:cNvPr id="166" name="Graphic 3329"/>
                    <p:cNvGrpSpPr/>
                    <p:nvPr/>
                  </p:nvGrpSpPr>
                  <p:grpSpPr bwMode="auto">
                    <a:xfrm>
                      <a:off x="2894491" y="2495582"/>
                      <a:ext cx="322342" cy="329261"/>
                      <a:chOff x="2894491" y="2495582"/>
                      <a:chExt cx="322342" cy="329261"/>
                    </a:xfrm>
                  </p:grpSpPr>
                  <p:sp>
                    <p:nvSpPr>
                      <p:cNvPr id="168" name="Oval 167"/>
                      <p:cNvSpPr/>
                      <p:nvPr/>
                    </p:nvSpPr>
                    <p:spPr bwMode="auto">
                      <a:xfrm>
                        <a:off x="2894491" y="2495582"/>
                        <a:ext cx="322342" cy="329261"/>
                      </a:xfrm>
                      <a:prstGeom prst="ellipse">
                        <a:avLst/>
                      </a:prstGeom>
                      <a:solidFill>
                        <a:srgbClr val="1B75B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69" name="Oval 168"/>
                      <p:cNvSpPr/>
                      <p:nvPr/>
                    </p:nvSpPr>
                    <p:spPr bwMode="auto">
                      <a:xfrm>
                        <a:off x="2895932" y="2496736"/>
                        <a:ext cx="319458" cy="326955"/>
                      </a:xfrm>
                      <a:prstGeom prst="ellipse">
                        <a:avLst/>
                      </a:prstGeom>
                      <a:solidFill>
                        <a:srgbClr val="1E76B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0" name="Oval 169"/>
                      <p:cNvSpPr/>
                      <p:nvPr/>
                    </p:nvSpPr>
                    <p:spPr bwMode="auto">
                      <a:xfrm>
                        <a:off x="2897085" y="2498177"/>
                        <a:ext cx="317152" cy="324070"/>
                      </a:xfrm>
                      <a:prstGeom prst="ellipse">
                        <a:avLst/>
                      </a:prstGeom>
                      <a:solidFill>
                        <a:srgbClr val="2076B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1" name="Oval 170"/>
                      <p:cNvSpPr/>
                      <p:nvPr/>
                    </p:nvSpPr>
                    <p:spPr bwMode="auto">
                      <a:xfrm>
                        <a:off x="2898239" y="2499330"/>
                        <a:ext cx="314845" cy="321765"/>
                      </a:xfrm>
                      <a:prstGeom prst="ellipse">
                        <a:avLst/>
                      </a:prstGeom>
                      <a:solidFill>
                        <a:srgbClr val="2276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2" name="Oval 171"/>
                      <p:cNvSpPr/>
                      <p:nvPr/>
                    </p:nvSpPr>
                    <p:spPr bwMode="auto">
                      <a:xfrm>
                        <a:off x="2899680" y="2500484"/>
                        <a:ext cx="311962" cy="319458"/>
                      </a:xfrm>
                      <a:prstGeom prst="ellipse">
                        <a:avLst/>
                      </a:prstGeom>
                      <a:solidFill>
                        <a:srgbClr val="2477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3" name="Oval 172"/>
                      <p:cNvSpPr/>
                      <p:nvPr/>
                    </p:nvSpPr>
                    <p:spPr bwMode="auto">
                      <a:xfrm>
                        <a:off x="2900834" y="2501925"/>
                        <a:ext cx="309655" cy="316575"/>
                      </a:xfrm>
                      <a:prstGeom prst="ellipse">
                        <a:avLst/>
                      </a:prstGeom>
                      <a:solidFill>
                        <a:srgbClr val="2677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4" name="Oval 173"/>
                      <p:cNvSpPr/>
                      <p:nvPr/>
                    </p:nvSpPr>
                    <p:spPr bwMode="auto">
                      <a:xfrm>
                        <a:off x="2901987" y="2503079"/>
                        <a:ext cx="307349" cy="314269"/>
                      </a:xfrm>
                      <a:prstGeom prst="ellipse">
                        <a:avLst/>
                      </a:prstGeom>
                      <a:solidFill>
                        <a:srgbClr val="2878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5" name="Oval 174"/>
                      <p:cNvSpPr/>
                      <p:nvPr/>
                    </p:nvSpPr>
                    <p:spPr bwMode="auto">
                      <a:xfrm>
                        <a:off x="2903428" y="2504519"/>
                        <a:ext cx="304466" cy="311385"/>
                      </a:xfrm>
                      <a:prstGeom prst="ellipse">
                        <a:avLst/>
                      </a:prstGeom>
                      <a:solidFill>
                        <a:srgbClr val="2978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6" name="Oval 175"/>
                      <p:cNvSpPr/>
                      <p:nvPr/>
                    </p:nvSpPr>
                    <p:spPr bwMode="auto">
                      <a:xfrm>
                        <a:off x="2904582" y="2505673"/>
                        <a:ext cx="302159" cy="309079"/>
                      </a:xfrm>
                      <a:prstGeom prst="ellipse">
                        <a:avLst/>
                      </a:prstGeom>
                      <a:solidFill>
                        <a:srgbClr val="2B79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7" name="Oval 176"/>
                      <p:cNvSpPr/>
                      <p:nvPr/>
                    </p:nvSpPr>
                    <p:spPr bwMode="auto">
                      <a:xfrm>
                        <a:off x="2905735" y="2506827"/>
                        <a:ext cx="299853" cy="306772"/>
                      </a:xfrm>
                      <a:prstGeom prst="ellipse">
                        <a:avLst/>
                      </a:prstGeom>
                      <a:solidFill>
                        <a:srgbClr val="2D79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8" name="Oval 177"/>
                      <p:cNvSpPr/>
                      <p:nvPr/>
                    </p:nvSpPr>
                    <p:spPr bwMode="auto">
                      <a:xfrm>
                        <a:off x="2906888" y="2508268"/>
                        <a:ext cx="297546" cy="303889"/>
                      </a:xfrm>
                      <a:prstGeom prst="ellipse">
                        <a:avLst/>
                      </a:prstGeom>
                      <a:solidFill>
                        <a:srgbClr val="2E79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79" name="Oval 178"/>
                      <p:cNvSpPr/>
                      <p:nvPr/>
                    </p:nvSpPr>
                    <p:spPr bwMode="auto">
                      <a:xfrm>
                        <a:off x="2908330" y="2509422"/>
                        <a:ext cx="294663" cy="301583"/>
                      </a:xfrm>
                      <a:prstGeom prst="ellipse">
                        <a:avLst/>
                      </a:prstGeom>
                      <a:solidFill>
                        <a:srgbClr val="307A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0" name="Oval 179"/>
                      <p:cNvSpPr/>
                      <p:nvPr/>
                    </p:nvSpPr>
                    <p:spPr bwMode="auto">
                      <a:xfrm>
                        <a:off x="2909483" y="2510863"/>
                        <a:ext cx="292356" cy="298699"/>
                      </a:xfrm>
                      <a:prstGeom prst="ellipse">
                        <a:avLst/>
                      </a:prstGeom>
                      <a:solidFill>
                        <a:srgbClr val="317A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1" name="Oval 180"/>
                      <p:cNvSpPr/>
                      <p:nvPr/>
                    </p:nvSpPr>
                    <p:spPr bwMode="auto">
                      <a:xfrm>
                        <a:off x="2910636" y="2512017"/>
                        <a:ext cx="290049" cy="296393"/>
                      </a:xfrm>
                      <a:prstGeom prst="ellipse">
                        <a:avLst/>
                      </a:prstGeom>
                      <a:solidFill>
                        <a:srgbClr val="337B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2" name="Oval 181"/>
                      <p:cNvSpPr/>
                      <p:nvPr/>
                    </p:nvSpPr>
                    <p:spPr bwMode="auto">
                      <a:xfrm>
                        <a:off x="2912078" y="2513170"/>
                        <a:ext cx="287167" cy="294086"/>
                      </a:xfrm>
                      <a:prstGeom prst="ellipse">
                        <a:avLst/>
                      </a:prstGeom>
                      <a:solidFill>
                        <a:srgbClr val="347B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3" name="Oval 182"/>
                      <p:cNvSpPr/>
                      <p:nvPr/>
                    </p:nvSpPr>
                    <p:spPr bwMode="auto">
                      <a:xfrm>
                        <a:off x="2913231" y="2514611"/>
                        <a:ext cx="284860" cy="291203"/>
                      </a:xfrm>
                      <a:prstGeom prst="ellipse">
                        <a:avLst/>
                      </a:prstGeom>
                      <a:solidFill>
                        <a:srgbClr val="367C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4" name="Oval 183"/>
                      <p:cNvSpPr/>
                      <p:nvPr/>
                    </p:nvSpPr>
                    <p:spPr bwMode="auto">
                      <a:xfrm>
                        <a:off x="2914384" y="2515765"/>
                        <a:ext cx="282553" cy="288896"/>
                      </a:xfrm>
                      <a:prstGeom prst="ellipse">
                        <a:avLst/>
                      </a:prstGeom>
                      <a:solidFill>
                        <a:srgbClr val="377C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5" name="Oval 184"/>
                      <p:cNvSpPr/>
                      <p:nvPr/>
                    </p:nvSpPr>
                    <p:spPr bwMode="auto">
                      <a:xfrm>
                        <a:off x="2915826" y="2517206"/>
                        <a:ext cx="279670" cy="286013"/>
                      </a:xfrm>
                      <a:prstGeom prst="ellipse">
                        <a:avLst/>
                      </a:prstGeom>
                      <a:solidFill>
                        <a:srgbClr val="387C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6" name="Oval 185"/>
                      <p:cNvSpPr/>
                      <p:nvPr/>
                    </p:nvSpPr>
                    <p:spPr bwMode="auto">
                      <a:xfrm>
                        <a:off x="2916980" y="2518360"/>
                        <a:ext cx="277364" cy="283707"/>
                      </a:xfrm>
                      <a:prstGeom prst="ellipse">
                        <a:avLst/>
                      </a:prstGeom>
                      <a:solidFill>
                        <a:srgbClr val="3A7D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7" name="Oval 186"/>
                      <p:cNvSpPr/>
                      <p:nvPr/>
                    </p:nvSpPr>
                    <p:spPr bwMode="auto">
                      <a:xfrm>
                        <a:off x="2918133" y="2519513"/>
                        <a:ext cx="275057" cy="281400"/>
                      </a:xfrm>
                      <a:prstGeom prst="ellipse">
                        <a:avLst/>
                      </a:prstGeom>
                      <a:solidFill>
                        <a:srgbClr val="3B7D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8" name="Oval 187"/>
                      <p:cNvSpPr/>
                      <p:nvPr/>
                    </p:nvSpPr>
                    <p:spPr bwMode="auto">
                      <a:xfrm>
                        <a:off x="2919286" y="2520954"/>
                        <a:ext cx="272750" cy="278517"/>
                      </a:xfrm>
                      <a:prstGeom prst="ellipse">
                        <a:avLst/>
                      </a:prstGeom>
                      <a:solidFill>
                        <a:srgbClr val="3C7E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89" name="Oval 188"/>
                      <p:cNvSpPr/>
                      <p:nvPr/>
                    </p:nvSpPr>
                    <p:spPr bwMode="auto">
                      <a:xfrm>
                        <a:off x="2920728" y="2522108"/>
                        <a:ext cx="269867" cy="276210"/>
                      </a:xfrm>
                      <a:prstGeom prst="ellipse">
                        <a:avLst/>
                      </a:prstGeom>
                      <a:solidFill>
                        <a:srgbClr val="3E7E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0" name="Oval 189"/>
                      <p:cNvSpPr/>
                      <p:nvPr/>
                    </p:nvSpPr>
                    <p:spPr bwMode="auto">
                      <a:xfrm>
                        <a:off x="2921881" y="2523549"/>
                        <a:ext cx="267561" cy="273327"/>
                      </a:xfrm>
                      <a:prstGeom prst="ellipse">
                        <a:avLst/>
                      </a:prstGeom>
                      <a:solidFill>
                        <a:srgbClr val="3F7F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1" name="Oval 190"/>
                      <p:cNvSpPr/>
                      <p:nvPr/>
                    </p:nvSpPr>
                    <p:spPr bwMode="auto">
                      <a:xfrm>
                        <a:off x="2923034" y="2524702"/>
                        <a:ext cx="265254" cy="271021"/>
                      </a:xfrm>
                      <a:prstGeom prst="ellipse">
                        <a:avLst/>
                      </a:prstGeom>
                      <a:solidFill>
                        <a:srgbClr val="407F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2" name="Oval 191"/>
                      <p:cNvSpPr/>
                      <p:nvPr/>
                    </p:nvSpPr>
                    <p:spPr bwMode="auto">
                      <a:xfrm>
                        <a:off x="2924476" y="2525856"/>
                        <a:ext cx="262371" cy="268714"/>
                      </a:xfrm>
                      <a:prstGeom prst="ellipse">
                        <a:avLst/>
                      </a:prstGeom>
                      <a:solidFill>
                        <a:srgbClr val="417F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3" name="Oval 192"/>
                      <p:cNvSpPr/>
                      <p:nvPr/>
                    </p:nvSpPr>
                    <p:spPr bwMode="auto">
                      <a:xfrm>
                        <a:off x="2925629" y="2527298"/>
                        <a:ext cx="260064" cy="265831"/>
                      </a:xfrm>
                      <a:prstGeom prst="ellipse">
                        <a:avLst/>
                      </a:prstGeom>
                      <a:solidFill>
                        <a:srgbClr val="4280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4" name="Oval 193"/>
                      <p:cNvSpPr/>
                      <p:nvPr/>
                    </p:nvSpPr>
                    <p:spPr bwMode="auto">
                      <a:xfrm>
                        <a:off x="2926782" y="2528451"/>
                        <a:ext cx="257758" cy="263524"/>
                      </a:xfrm>
                      <a:prstGeom prst="ellipse">
                        <a:avLst/>
                      </a:prstGeom>
                      <a:solidFill>
                        <a:srgbClr val="4480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5" name="Oval 194"/>
                      <p:cNvSpPr/>
                      <p:nvPr/>
                    </p:nvSpPr>
                    <p:spPr bwMode="auto">
                      <a:xfrm>
                        <a:off x="2927936" y="2529892"/>
                        <a:ext cx="255451" cy="260641"/>
                      </a:xfrm>
                      <a:prstGeom prst="ellipse">
                        <a:avLst/>
                      </a:prstGeom>
                      <a:solidFill>
                        <a:srgbClr val="4581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6" name="Oval 195"/>
                      <p:cNvSpPr/>
                      <p:nvPr/>
                    </p:nvSpPr>
                    <p:spPr bwMode="auto">
                      <a:xfrm>
                        <a:off x="2929377" y="2531046"/>
                        <a:ext cx="252568" cy="258334"/>
                      </a:xfrm>
                      <a:prstGeom prst="ellipse">
                        <a:avLst/>
                      </a:prstGeom>
                      <a:solidFill>
                        <a:srgbClr val="4681C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7" name="Oval 196"/>
                      <p:cNvSpPr/>
                      <p:nvPr/>
                    </p:nvSpPr>
                    <p:spPr bwMode="auto">
                      <a:xfrm>
                        <a:off x="2930531" y="2532199"/>
                        <a:ext cx="250262" cy="256028"/>
                      </a:xfrm>
                      <a:prstGeom prst="ellipse">
                        <a:avLst/>
                      </a:prstGeom>
                      <a:solidFill>
                        <a:srgbClr val="4782C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8" name="Oval 197"/>
                      <p:cNvSpPr/>
                      <p:nvPr/>
                    </p:nvSpPr>
                    <p:spPr bwMode="auto">
                      <a:xfrm>
                        <a:off x="2931684" y="2533641"/>
                        <a:ext cx="247955" cy="253145"/>
                      </a:xfrm>
                      <a:prstGeom prst="ellipse">
                        <a:avLst/>
                      </a:prstGeom>
                      <a:solidFill>
                        <a:srgbClr val="4882C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99" name="Oval 198"/>
                      <p:cNvSpPr/>
                      <p:nvPr/>
                    </p:nvSpPr>
                    <p:spPr bwMode="auto">
                      <a:xfrm>
                        <a:off x="2933125" y="2534794"/>
                        <a:ext cx="245071" cy="250838"/>
                      </a:xfrm>
                      <a:prstGeom prst="ellipse">
                        <a:avLst/>
                      </a:prstGeom>
                      <a:solidFill>
                        <a:srgbClr val="4983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0" name="Oval 199"/>
                      <p:cNvSpPr/>
                      <p:nvPr/>
                    </p:nvSpPr>
                    <p:spPr bwMode="auto">
                      <a:xfrm>
                        <a:off x="2934279" y="2535947"/>
                        <a:ext cx="242765" cy="248532"/>
                      </a:xfrm>
                      <a:prstGeom prst="ellipse">
                        <a:avLst/>
                      </a:prstGeom>
                      <a:solidFill>
                        <a:srgbClr val="4A83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1" name="Oval 200"/>
                      <p:cNvSpPr/>
                      <p:nvPr/>
                    </p:nvSpPr>
                    <p:spPr bwMode="auto">
                      <a:xfrm>
                        <a:off x="2935432" y="2537389"/>
                        <a:ext cx="240459" cy="245648"/>
                      </a:xfrm>
                      <a:prstGeom prst="ellipse">
                        <a:avLst/>
                      </a:prstGeom>
                      <a:solidFill>
                        <a:srgbClr val="4C83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2" name="Oval 201"/>
                      <p:cNvSpPr/>
                      <p:nvPr/>
                    </p:nvSpPr>
                    <p:spPr bwMode="auto">
                      <a:xfrm>
                        <a:off x="2936874" y="2538541"/>
                        <a:ext cx="237575" cy="243342"/>
                      </a:xfrm>
                      <a:prstGeom prst="ellipse">
                        <a:avLst/>
                      </a:prstGeom>
                      <a:solidFill>
                        <a:srgbClr val="4D84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3" name="Oval 202"/>
                      <p:cNvSpPr/>
                      <p:nvPr/>
                    </p:nvSpPr>
                    <p:spPr bwMode="auto">
                      <a:xfrm>
                        <a:off x="2938027" y="2539984"/>
                        <a:ext cx="235268" cy="240459"/>
                      </a:xfrm>
                      <a:prstGeom prst="ellipse">
                        <a:avLst/>
                      </a:prstGeom>
                      <a:solidFill>
                        <a:srgbClr val="4E84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4" name="Oval 203"/>
                      <p:cNvSpPr/>
                      <p:nvPr/>
                    </p:nvSpPr>
                    <p:spPr bwMode="auto">
                      <a:xfrm>
                        <a:off x="2939180" y="2541137"/>
                        <a:ext cx="232962" cy="238152"/>
                      </a:xfrm>
                      <a:prstGeom prst="ellipse">
                        <a:avLst/>
                      </a:prstGeom>
                      <a:solidFill>
                        <a:srgbClr val="4F85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5" name="Oval 204"/>
                      <p:cNvSpPr/>
                      <p:nvPr/>
                    </p:nvSpPr>
                    <p:spPr bwMode="auto">
                      <a:xfrm>
                        <a:off x="2940333" y="2542290"/>
                        <a:ext cx="230656" cy="235844"/>
                      </a:xfrm>
                      <a:prstGeom prst="ellipse">
                        <a:avLst/>
                      </a:prstGeom>
                      <a:solidFill>
                        <a:srgbClr val="5085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6" name="Oval 205"/>
                      <p:cNvSpPr/>
                      <p:nvPr/>
                    </p:nvSpPr>
                    <p:spPr bwMode="auto">
                      <a:xfrm>
                        <a:off x="2941775" y="2543732"/>
                        <a:ext cx="227773" cy="232962"/>
                      </a:xfrm>
                      <a:prstGeom prst="ellipse">
                        <a:avLst/>
                      </a:prstGeom>
                      <a:solidFill>
                        <a:srgbClr val="5186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7" name="Oval 206"/>
                      <p:cNvSpPr/>
                      <p:nvPr/>
                    </p:nvSpPr>
                    <p:spPr bwMode="auto">
                      <a:xfrm>
                        <a:off x="2942928" y="2544885"/>
                        <a:ext cx="225466" cy="230656"/>
                      </a:xfrm>
                      <a:prstGeom prst="ellipse">
                        <a:avLst/>
                      </a:prstGeom>
                      <a:solidFill>
                        <a:srgbClr val="5286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8" name="Oval 207"/>
                      <p:cNvSpPr/>
                      <p:nvPr/>
                    </p:nvSpPr>
                    <p:spPr bwMode="auto">
                      <a:xfrm>
                        <a:off x="2944081" y="2546327"/>
                        <a:ext cx="223159" cy="227773"/>
                      </a:xfrm>
                      <a:prstGeom prst="ellipse">
                        <a:avLst/>
                      </a:prstGeom>
                      <a:solidFill>
                        <a:srgbClr val="5387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09" name="Oval 208"/>
                      <p:cNvSpPr/>
                      <p:nvPr/>
                    </p:nvSpPr>
                    <p:spPr bwMode="auto">
                      <a:xfrm>
                        <a:off x="2945523" y="2547480"/>
                        <a:ext cx="220276" cy="225466"/>
                      </a:xfrm>
                      <a:prstGeom prst="ellipse">
                        <a:avLst/>
                      </a:prstGeom>
                      <a:solidFill>
                        <a:srgbClr val="5487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0" name="Oval 209"/>
                      <p:cNvSpPr/>
                      <p:nvPr/>
                    </p:nvSpPr>
                    <p:spPr bwMode="auto">
                      <a:xfrm>
                        <a:off x="2946677" y="2548633"/>
                        <a:ext cx="217970" cy="223159"/>
                      </a:xfrm>
                      <a:prstGeom prst="ellipse">
                        <a:avLst/>
                      </a:prstGeom>
                      <a:solidFill>
                        <a:srgbClr val="5588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1" name="Oval 210"/>
                      <p:cNvSpPr/>
                      <p:nvPr/>
                    </p:nvSpPr>
                    <p:spPr bwMode="auto">
                      <a:xfrm>
                        <a:off x="2947830" y="2550074"/>
                        <a:ext cx="215663" cy="220276"/>
                      </a:xfrm>
                      <a:prstGeom prst="ellipse">
                        <a:avLst/>
                      </a:prstGeom>
                      <a:solidFill>
                        <a:srgbClr val="5688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2" name="Oval 211"/>
                      <p:cNvSpPr/>
                      <p:nvPr/>
                    </p:nvSpPr>
                    <p:spPr bwMode="auto">
                      <a:xfrm>
                        <a:off x="2949271" y="2551228"/>
                        <a:ext cx="212780" cy="217970"/>
                      </a:xfrm>
                      <a:prstGeom prst="ellipse">
                        <a:avLst/>
                      </a:prstGeom>
                      <a:solidFill>
                        <a:srgbClr val="5789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3" name="Oval 212"/>
                      <p:cNvSpPr/>
                      <p:nvPr/>
                    </p:nvSpPr>
                    <p:spPr bwMode="auto">
                      <a:xfrm>
                        <a:off x="2950425" y="2552670"/>
                        <a:ext cx="210473" cy="215086"/>
                      </a:xfrm>
                      <a:prstGeom prst="ellipse">
                        <a:avLst/>
                      </a:prstGeom>
                      <a:solidFill>
                        <a:srgbClr val="5889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4" name="Oval 213"/>
                      <p:cNvSpPr/>
                      <p:nvPr/>
                    </p:nvSpPr>
                    <p:spPr bwMode="auto">
                      <a:xfrm>
                        <a:off x="2951578" y="2553823"/>
                        <a:ext cx="208167" cy="212780"/>
                      </a:xfrm>
                      <a:prstGeom prst="ellipse">
                        <a:avLst/>
                      </a:prstGeom>
                      <a:solidFill>
                        <a:srgbClr val="598A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5" name="Oval 214"/>
                      <p:cNvSpPr/>
                      <p:nvPr/>
                    </p:nvSpPr>
                    <p:spPr bwMode="auto">
                      <a:xfrm>
                        <a:off x="2952731" y="2554976"/>
                        <a:ext cx="205860" cy="210473"/>
                      </a:xfrm>
                      <a:prstGeom prst="ellipse">
                        <a:avLst/>
                      </a:prstGeom>
                      <a:solidFill>
                        <a:srgbClr val="5A8AC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6" name="Oval 215"/>
                      <p:cNvSpPr/>
                      <p:nvPr/>
                    </p:nvSpPr>
                    <p:spPr bwMode="auto">
                      <a:xfrm>
                        <a:off x="2954173" y="2556418"/>
                        <a:ext cx="202977" cy="207590"/>
                      </a:xfrm>
                      <a:prstGeom prst="ellipse">
                        <a:avLst/>
                      </a:prstGeom>
                      <a:solidFill>
                        <a:srgbClr val="5B8BC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7" name="Oval 216"/>
                      <p:cNvSpPr/>
                      <p:nvPr/>
                    </p:nvSpPr>
                    <p:spPr bwMode="auto">
                      <a:xfrm>
                        <a:off x="2955326" y="2557571"/>
                        <a:ext cx="200670" cy="205284"/>
                      </a:xfrm>
                      <a:prstGeom prst="ellipse">
                        <a:avLst/>
                      </a:prstGeom>
                      <a:solidFill>
                        <a:srgbClr val="5C8BC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8" name="Oval 217"/>
                      <p:cNvSpPr/>
                      <p:nvPr/>
                    </p:nvSpPr>
                    <p:spPr bwMode="auto">
                      <a:xfrm>
                        <a:off x="2956479" y="2559013"/>
                        <a:ext cx="198364" cy="202399"/>
                      </a:xfrm>
                      <a:prstGeom prst="ellipse">
                        <a:avLst/>
                      </a:prstGeom>
                      <a:solidFill>
                        <a:srgbClr val="5D8C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19" name="Oval 218"/>
                      <p:cNvSpPr/>
                      <p:nvPr/>
                    </p:nvSpPr>
                    <p:spPr bwMode="auto">
                      <a:xfrm>
                        <a:off x="2957920" y="2560166"/>
                        <a:ext cx="195481" cy="200094"/>
                      </a:xfrm>
                      <a:prstGeom prst="ellipse">
                        <a:avLst/>
                      </a:prstGeom>
                      <a:solidFill>
                        <a:srgbClr val="5E8C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0" name="Oval 219"/>
                      <p:cNvSpPr/>
                      <p:nvPr/>
                    </p:nvSpPr>
                    <p:spPr bwMode="auto">
                      <a:xfrm>
                        <a:off x="2959074" y="2561319"/>
                        <a:ext cx="193174" cy="197787"/>
                      </a:xfrm>
                      <a:prstGeom prst="ellipse">
                        <a:avLst/>
                      </a:prstGeom>
                      <a:solidFill>
                        <a:srgbClr val="5F8D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1" name="Oval 220"/>
                      <p:cNvSpPr/>
                      <p:nvPr/>
                    </p:nvSpPr>
                    <p:spPr bwMode="auto">
                      <a:xfrm>
                        <a:off x="2960228" y="2562761"/>
                        <a:ext cx="190868" cy="194904"/>
                      </a:xfrm>
                      <a:prstGeom prst="ellipse">
                        <a:avLst/>
                      </a:prstGeom>
                      <a:solidFill>
                        <a:srgbClr val="608D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2" name="Oval 221"/>
                      <p:cNvSpPr/>
                      <p:nvPr/>
                    </p:nvSpPr>
                    <p:spPr bwMode="auto">
                      <a:xfrm>
                        <a:off x="2961381" y="2563913"/>
                        <a:ext cx="188561" cy="192597"/>
                      </a:xfrm>
                      <a:prstGeom prst="ellipse">
                        <a:avLst/>
                      </a:prstGeom>
                      <a:solidFill>
                        <a:srgbClr val="618E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3" name="Oval 222"/>
                      <p:cNvSpPr/>
                      <p:nvPr/>
                    </p:nvSpPr>
                    <p:spPr bwMode="auto">
                      <a:xfrm>
                        <a:off x="2962822" y="2565356"/>
                        <a:ext cx="185678" cy="189714"/>
                      </a:xfrm>
                      <a:prstGeom prst="ellipse">
                        <a:avLst/>
                      </a:prstGeom>
                      <a:solidFill>
                        <a:srgbClr val="628E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4" name="Oval 223"/>
                      <p:cNvSpPr/>
                      <p:nvPr/>
                    </p:nvSpPr>
                    <p:spPr bwMode="auto">
                      <a:xfrm>
                        <a:off x="2963976" y="2566509"/>
                        <a:ext cx="183371" cy="187408"/>
                      </a:xfrm>
                      <a:prstGeom prst="ellipse">
                        <a:avLst/>
                      </a:prstGeom>
                      <a:solidFill>
                        <a:srgbClr val="628F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5" name="Oval 224"/>
                      <p:cNvSpPr/>
                      <p:nvPr/>
                    </p:nvSpPr>
                    <p:spPr bwMode="auto">
                      <a:xfrm>
                        <a:off x="2965129" y="2567662"/>
                        <a:ext cx="181065" cy="185101"/>
                      </a:xfrm>
                      <a:prstGeom prst="ellipse">
                        <a:avLst/>
                      </a:prstGeom>
                      <a:solidFill>
                        <a:srgbClr val="638F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6" name="Oval 225"/>
                      <p:cNvSpPr/>
                      <p:nvPr/>
                    </p:nvSpPr>
                    <p:spPr bwMode="auto">
                      <a:xfrm>
                        <a:off x="2966571" y="2569104"/>
                        <a:ext cx="178181" cy="182218"/>
                      </a:xfrm>
                      <a:prstGeom prst="ellipse">
                        <a:avLst/>
                      </a:prstGeom>
                      <a:solidFill>
                        <a:srgbClr val="6490C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7" name="Oval 226"/>
                      <p:cNvSpPr/>
                      <p:nvPr/>
                    </p:nvSpPr>
                    <p:spPr bwMode="auto">
                      <a:xfrm>
                        <a:off x="2967724" y="2570257"/>
                        <a:ext cx="175875" cy="179911"/>
                      </a:xfrm>
                      <a:prstGeom prst="ellipse">
                        <a:avLst/>
                      </a:prstGeom>
                      <a:solidFill>
                        <a:srgbClr val="6590C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8" name="Oval 227"/>
                      <p:cNvSpPr/>
                      <p:nvPr/>
                    </p:nvSpPr>
                    <p:spPr bwMode="auto">
                      <a:xfrm>
                        <a:off x="2968877" y="2571411"/>
                        <a:ext cx="173568" cy="177605"/>
                      </a:xfrm>
                      <a:prstGeom prst="ellipse">
                        <a:avLst/>
                      </a:prstGeom>
                      <a:solidFill>
                        <a:srgbClr val="6691C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29" name="Oval 228"/>
                      <p:cNvSpPr/>
                      <p:nvPr/>
                    </p:nvSpPr>
                    <p:spPr bwMode="auto">
                      <a:xfrm>
                        <a:off x="2970319" y="2572852"/>
                        <a:ext cx="170685" cy="174722"/>
                      </a:xfrm>
                      <a:prstGeom prst="ellipse">
                        <a:avLst/>
                      </a:prstGeom>
                      <a:solidFill>
                        <a:srgbClr val="6791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0" name="Oval 229"/>
                      <p:cNvSpPr/>
                      <p:nvPr/>
                    </p:nvSpPr>
                    <p:spPr bwMode="auto">
                      <a:xfrm>
                        <a:off x="2971472" y="2574005"/>
                        <a:ext cx="168379" cy="172415"/>
                      </a:xfrm>
                      <a:prstGeom prst="ellipse">
                        <a:avLst/>
                      </a:prstGeom>
                      <a:solidFill>
                        <a:srgbClr val="6892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1" name="Oval 230"/>
                      <p:cNvSpPr/>
                      <p:nvPr/>
                    </p:nvSpPr>
                    <p:spPr bwMode="auto">
                      <a:xfrm>
                        <a:off x="2972625" y="2575447"/>
                        <a:ext cx="166072" cy="169532"/>
                      </a:xfrm>
                      <a:prstGeom prst="ellipse">
                        <a:avLst/>
                      </a:prstGeom>
                      <a:solidFill>
                        <a:srgbClr val="6992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2" name="Oval 231"/>
                      <p:cNvSpPr/>
                      <p:nvPr/>
                    </p:nvSpPr>
                    <p:spPr bwMode="auto">
                      <a:xfrm>
                        <a:off x="2973779" y="2576600"/>
                        <a:ext cx="163765" cy="167225"/>
                      </a:xfrm>
                      <a:prstGeom prst="ellipse">
                        <a:avLst/>
                      </a:prstGeom>
                      <a:solidFill>
                        <a:srgbClr val="6A93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3" name="Oval 232"/>
                      <p:cNvSpPr/>
                      <p:nvPr/>
                    </p:nvSpPr>
                    <p:spPr bwMode="auto">
                      <a:xfrm>
                        <a:off x="2975220" y="2577754"/>
                        <a:ext cx="160882" cy="164919"/>
                      </a:xfrm>
                      <a:prstGeom prst="ellipse">
                        <a:avLst/>
                      </a:prstGeom>
                      <a:solidFill>
                        <a:srgbClr val="6B93C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4" name="Oval 233"/>
                      <p:cNvSpPr/>
                      <p:nvPr/>
                    </p:nvSpPr>
                    <p:spPr bwMode="auto">
                      <a:xfrm>
                        <a:off x="2976373" y="2579195"/>
                        <a:ext cx="158576" cy="162035"/>
                      </a:xfrm>
                      <a:prstGeom prst="ellipse">
                        <a:avLst/>
                      </a:prstGeom>
                      <a:solidFill>
                        <a:srgbClr val="6C94C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5" name="Oval 234"/>
                      <p:cNvSpPr/>
                      <p:nvPr/>
                    </p:nvSpPr>
                    <p:spPr bwMode="auto">
                      <a:xfrm>
                        <a:off x="2977527" y="2580348"/>
                        <a:ext cx="156269" cy="159729"/>
                      </a:xfrm>
                      <a:prstGeom prst="ellipse">
                        <a:avLst/>
                      </a:prstGeom>
                      <a:solidFill>
                        <a:srgbClr val="6D94C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6" name="Oval 235"/>
                      <p:cNvSpPr/>
                      <p:nvPr/>
                    </p:nvSpPr>
                    <p:spPr bwMode="auto">
                      <a:xfrm>
                        <a:off x="2978968" y="2581790"/>
                        <a:ext cx="153386" cy="156846"/>
                      </a:xfrm>
                      <a:prstGeom prst="ellipse">
                        <a:avLst/>
                      </a:prstGeom>
                      <a:solidFill>
                        <a:srgbClr val="6D95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7" name="Oval 236"/>
                      <p:cNvSpPr/>
                      <p:nvPr/>
                    </p:nvSpPr>
                    <p:spPr bwMode="auto">
                      <a:xfrm>
                        <a:off x="2980122" y="2582943"/>
                        <a:ext cx="151079" cy="154539"/>
                      </a:xfrm>
                      <a:prstGeom prst="ellipse">
                        <a:avLst/>
                      </a:prstGeom>
                      <a:solidFill>
                        <a:srgbClr val="6E95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8" name="Oval 237"/>
                      <p:cNvSpPr/>
                      <p:nvPr/>
                    </p:nvSpPr>
                    <p:spPr bwMode="auto">
                      <a:xfrm>
                        <a:off x="2981275" y="2584096"/>
                        <a:ext cx="148773" cy="152233"/>
                      </a:xfrm>
                      <a:prstGeom prst="ellipse">
                        <a:avLst/>
                      </a:prstGeom>
                      <a:solidFill>
                        <a:srgbClr val="6F96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39" name="Oval 238"/>
                      <p:cNvSpPr/>
                      <p:nvPr/>
                    </p:nvSpPr>
                    <p:spPr bwMode="auto">
                      <a:xfrm>
                        <a:off x="2982717" y="2585538"/>
                        <a:ext cx="145890" cy="149349"/>
                      </a:xfrm>
                      <a:prstGeom prst="ellipse">
                        <a:avLst/>
                      </a:prstGeom>
                      <a:solidFill>
                        <a:srgbClr val="7097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0" name="Oval 239"/>
                      <p:cNvSpPr/>
                      <p:nvPr/>
                    </p:nvSpPr>
                    <p:spPr bwMode="auto">
                      <a:xfrm>
                        <a:off x="2983870" y="2586691"/>
                        <a:ext cx="143583" cy="147043"/>
                      </a:xfrm>
                      <a:prstGeom prst="ellipse">
                        <a:avLst/>
                      </a:prstGeom>
                      <a:solidFill>
                        <a:srgbClr val="7197C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1" name="Oval 240"/>
                      <p:cNvSpPr/>
                      <p:nvPr/>
                    </p:nvSpPr>
                    <p:spPr bwMode="auto">
                      <a:xfrm>
                        <a:off x="2985023" y="2588133"/>
                        <a:ext cx="141276" cy="144160"/>
                      </a:xfrm>
                      <a:prstGeom prst="ellipse">
                        <a:avLst/>
                      </a:prstGeom>
                      <a:solidFill>
                        <a:srgbClr val="7298C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2" name="Oval 241"/>
                      <p:cNvSpPr/>
                      <p:nvPr/>
                    </p:nvSpPr>
                    <p:spPr bwMode="auto">
                      <a:xfrm>
                        <a:off x="2986176" y="2589286"/>
                        <a:ext cx="138970" cy="141853"/>
                      </a:xfrm>
                      <a:prstGeom prst="ellipse">
                        <a:avLst/>
                      </a:prstGeom>
                      <a:solidFill>
                        <a:srgbClr val="7398C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3" name="Oval 242"/>
                      <p:cNvSpPr/>
                      <p:nvPr/>
                    </p:nvSpPr>
                    <p:spPr bwMode="auto">
                      <a:xfrm>
                        <a:off x="2987618" y="2590440"/>
                        <a:ext cx="136087" cy="139547"/>
                      </a:xfrm>
                      <a:prstGeom prst="ellipse">
                        <a:avLst/>
                      </a:prstGeom>
                      <a:solidFill>
                        <a:srgbClr val="7499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4" name="Oval 243"/>
                      <p:cNvSpPr/>
                      <p:nvPr/>
                    </p:nvSpPr>
                    <p:spPr bwMode="auto">
                      <a:xfrm>
                        <a:off x="2988771" y="2591881"/>
                        <a:ext cx="133780" cy="136663"/>
                      </a:xfrm>
                      <a:prstGeom prst="ellipse">
                        <a:avLst/>
                      </a:prstGeom>
                      <a:solidFill>
                        <a:srgbClr val="7599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5" name="Oval 244"/>
                      <p:cNvSpPr/>
                      <p:nvPr/>
                    </p:nvSpPr>
                    <p:spPr bwMode="auto">
                      <a:xfrm>
                        <a:off x="2989925" y="2593035"/>
                        <a:ext cx="131474" cy="134357"/>
                      </a:xfrm>
                      <a:prstGeom prst="ellipse">
                        <a:avLst/>
                      </a:prstGeom>
                      <a:solidFill>
                        <a:srgbClr val="759A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6" name="Oval 245"/>
                      <p:cNvSpPr/>
                      <p:nvPr/>
                    </p:nvSpPr>
                    <p:spPr bwMode="auto">
                      <a:xfrm>
                        <a:off x="2991366" y="2594476"/>
                        <a:ext cx="128590" cy="131474"/>
                      </a:xfrm>
                      <a:prstGeom prst="ellipse">
                        <a:avLst/>
                      </a:prstGeom>
                      <a:solidFill>
                        <a:srgbClr val="769A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7" name="Oval 246"/>
                      <p:cNvSpPr/>
                      <p:nvPr/>
                    </p:nvSpPr>
                    <p:spPr bwMode="auto">
                      <a:xfrm>
                        <a:off x="2992519" y="2595629"/>
                        <a:ext cx="126284" cy="129167"/>
                      </a:xfrm>
                      <a:prstGeom prst="ellipse">
                        <a:avLst/>
                      </a:prstGeom>
                      <a:solidFill>
                        <a:srgbClr val="779BD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8" name="Oval 247"/>
                      <p:cNvSpPr/>
                      <p:nvPr/>
                    </p:nvSpPr>
                    <p:spPr bwMode="auto">
                      <a:xfrm>
                        <a:off x="2993673" y="2596783"/>
                        <a:ext cx="123977" cy="126860"/>
                      </a:xfrm>
                      <a:prstGeom prst="ellipse">
                        <a:avLst/>
                      </a:prstGeom>
                      <a:solidFill>
                        <a:srgbClr val="789CD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49" name="Oval 248"/>
                      <p:cNvSpPr/>
                      <p:nvPr/>
                    </p:nvSpPr>
                    <p:spPr bwMode="auto">
                      <a:xfrm>
                        <a:off x="2994826" y="2598224"/>
                        <a:ext cx="121671" cy="123977"/>
                      </a:xfrm>
                      <a:prstGeom prst="ellipse">
                        <a:avLst/>
                      </a:prstGeom>
                      <a:solidFill>
                        <a:srgbClr val="799CD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0" name="Oval 249"/>
                      <p:cNvSpPr/>
                      <p:nvPr/>
                    </p:nvSpPr>
                    <p:spPr bwMode="auto">
                      <a:xfrm>
                        <a:off x="2996267" y="2599378"/>
                        <a:ext cx="118787" cy="121671"/>
                      </a:xfrm>
                      <a:prstGeom prst="ellipse">
                        <a:avLst/>
                      </a:prstGeom>
                      <a:solidFill>
                        <a:srgbClr val="7A9DD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1" name="Oval 250"/>
                      <p:cNvSpPr/>
                      <p:nvPr/>
                    </p:nvSpPr>
                    <p:spPr bwMode="auto">
                      <a:xfrm>
                        <a:off x="2997421" y="2600819"/>
                        <a:ext cx="116481" cy="118787"/>
                      </a:xfrm>
                      <a:prstGeom prst="ellipse">
                        <a:avLst/>
                      </a:prstGeom>
                      <a:solidFill>
                        <a:srgbClr val="7B9DD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2" name="Oval 251"/>
                      <p:cNvSpPr/>
                      <p:nvPr/>
                    </p:nvSpPr>
                    <p:spPr bwMode="auto">
                      <a:xfrm>
                        <a:off x="2998574" y="2601972"/>
                        <a:ext cx="114174" cy="116481"/>
                      </a:xfrm>
                      <a:prstGeom prst="ellipse">
                        <a:avLst/>
                      </a:prstGeom>
                      <a:solidFill>
                        <a:srgbClr val="7C9ED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3" name="Oval 252"/>
                      <p:cNvSpPr/>
                      <p:nvPr/>
                    </p:nvSpPr>
                    <p:spPr bwMode="auto">
                      <a:xfrm>
                        <a:off x="3000016" y="2603126"/>
                        <a:ext cx="111291" cy="114174"/>
                      </a:xfrm>
                      <a:prstGeom prst="ellipse">
                        <a:avLst/>
                      </a:prstGeom>
                      <a:solidFill>
                        <a:srgbClr val="7D9E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4" name="Oval 253"/>
                      <p:cNvSpPr/>
                      <p:nvPr/>
                    </p:nvSpPr>
                    <p:spPr bwMode="auto">
                      <a:xfrm>
                        <a:off x="3001169" y="2604567"/>
                        <a:ext cx="108985" cy="111291"/>
                      </a:xfrm>
                      <a:prstGeom prst="ellipse">
                        <a:avLst/>
                      </a:prstGeom>
                      <a:solidFill>
                        <a:srgbClr val="7D9F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5" name="Oval 254"/>
                      <p:cNvSpPr/>
                      <p:nvPr/>
                    </p:nvSpPr>
                    <p:spPr bwMode="auto">
                      <a:xfrm>
                        <a:off x="3002322" y="2605721"/>
                        <a:ext cx="106678" cy="108985"/>
                      </a:xfrm>
                      <a:prstGeom prst="ellipse">
                        <a:avLst/>
                      </a:prstGeom>
                      <a:solidFill>
                        <a:srgbClr val="7EA0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6" name="Oval 255"/>
                      <p:cNvSpPr/>
                      <p:nvPr/>
                    </p:nvSpPr>
                    <p:spPr bwMode="auto">
                      <a:xfrm>
                        <a:off x="3003764" y="2606874"/>
                        <a:ext cx="103795" cy="106678"/>
                      </a:xfrm>
                      <a:prstGeom prst="ellipse">
                        <a:avLst/>
                      </a:prstGeom>
                      <a:solidFill>
                        <a:srgbClr val="7FA0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7" name="Oval 256"/>
                      <p:cNvSpPr/>
                      <p:nvPr/>
                    </p:nvSpPr>
                    <p:spPr bwMode="auto">
                      <a:xfrm>
                        <a:off x="3004917" y="2608316"/>
                        <a:ext cx="101487" cy="103795"/>
                      </a:xfrm>
                      <a:prstGeom prst="ellipse">
                        <a:avLst/>
                      </a:prstGeom>
                      <a:solidFill>
                        <a:srgbClr val="80A1D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8" name="Oval 257"/>
                      <p:cNvSpPr/>
                      <p:nvPr/>
                    </p:nvSpPr>
                    <p:spPr bwMode="auto">
                      <a:xfrm>
                        <a:off x="3006070" y="2609468"/>
                        <a:ext cx="99182" cy="101487"/>
                      </a:xfrm>
                      <a:prstGeom prst="ellipse">
                        <a:avLst/>
                      </a:prstGeom>
                      <a:solidFill>
                        <a:srgbClr val="81A1D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59" name="Oval 258"/>
                      <p:cNvSpPr/>
                      <p:nvPr/>
                    </p:nvSpPr>
                    <p:spPr bwMode="auto">
                      <a:xfrm>
                        <a:off x="3007224" y="2610910"/>
                        <a:ext cx="96875" cy="98605"/>
                      </a:xfrm>
                      <a:prstGeom prst="ellipse">
                        <a:avLst/>
                      </a:prstGeom>
                      <a:solidFill>
                        <a:srgbClr val="82A2D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0" name="Oval 259"/>
                      <p:cNvSpPr/>
                      <p:nvPr/>
                    </p:nvSpPr>
                    <p:spPr bwMode="auto">
                      <a:xfrm>
                        <a:off x="3008665" y="2612064"/>
                        <a:ext cx="93992" cy="96298"/>
                      </a:xfrm>
                      <a:prstGeom prst="ellipse">
                        <a:avLst/>
                      </a:prstGeom>
                      <a:solidFill>
                        <a:srgbClr val="83A3D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1" name="Oval 260"/>
                      <p:cNvSpPr/>
                      <p:nvPr/>
                    </p:nvSpPr>
                    <p:spPr bwMode="auto">
                      <a:xfrm>
                        <a:off x="3009819" y="2613217"/>
                        <a:ext cx="91685" cy="93992"/>
                      </a:xfrm>
                      <a:prstGeom prst="ellipse">
                        <a:avLst/>
                      </a:prstGeom>
                      <a:solidFill>
                        <a:srgbClr val="84A3D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2" name="Oval 261"/>
                      <p:cNvSpPr/>
                      <p:nvPr/>
                    </p:nvSpPr>
                    <p:spPr bwMode="auto">
                      <a:xfrm>
                        <a:off x="3010972" y="2614659"/>
                        <a:ext cx="89378" cy="91109"/>
                      </a:xfrm>
                      <a:prstGeom prst="ellipse">
                        <a:avLst/>
                      </a:prstGeom>
                      <a:solidFill>
                        <a:srgbClr val="84A4D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3" name="Oval 262"/>
                      <p:cNvSpPr/>
                      <p:nvPr/>
                    </p:nvSpPr>
                    <p:spPr bwMode="auto">
                      <a:xfrm>
                        <a:off x="3012414" y="2615812"/>
                        <a:ext cx="86496" cy="88802"/>
                      </a:xfrm>
                      <a:prstGeom prst="ellipse">
                        <a:avLst/>
                      </a:prstGeom>
                      <a:solidFill>
                        <a:srgbClr val="85A4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4" name="Oval 263"/>
                      <p:cNvSpPr/>
                      <p:nvPr/>
                    </p:nvSpPr>
                    <p:spPr bwMode="auto">
                      <a:xfrm>
                        <a:off x="3013567" y="2617253"/>
                        <a:ext cx="84189" cy="85919"/>
                      </a:xfrm>
                      <a:prstGeom prst="ellipse">
                        <a:avLst/>
                      </a:prstGeom>
                      <a:solidFill>
                        <a:srgbClr val="86A5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5" name="Oval 264"/>
                      <p:cNvSpPr/>
                      <p:nvPr/>
                    </p:nvSpPr>
                    <p:spPr bwMode="auto">
                      <a:xfrm>
                        <a:off x="3014720" y="2618407"/>
                        <a:ext cx="81882" cy="83612"/>
                      </a:xfrm>
                      <a:prstGeom prst="ellipse">
                        <a:avLst/>
                      </a:prstGeom>
                      <a:solidFill>
                        <a:srgbClr val="87A5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6" name="Oval 265"/>
                      <p:cNvSpPr/>
                      <p:nvPr/>
                    </p:nvSpPr>
                    <p:spPr bwMode="auto">
                      <a:xfrm>
                        <a:off x="3016162" y="2619560"/>
                        <a:ext cx="78999" cy="81306"/>
                      </a:xfrm>
                      <a:prstGeom prst="ellipse">
                        <a:avLst/>
                      </a:prstGeom>
                      <a:solidFill>
                        <a:srgbClr val="88A6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7" name="Oval 266"/>
                      <p:cNvSpPr/>
                      <p:nvPr/>
                    </p:nvSpPr>
                    <p:spPr bwMode="auto">
                      <a:xfrm>
                        <a:off x="3017315" y="2621002"/>
                        <a:ext cx="76693" cy="78423"/>
                      </a:xfrm>
                      <a:prstGeom prst="ellipse">
                        <a:avLst/>
                      </a:prstGeom>
                      <a:solidFill>
                        <a:srgbClr val="89A7D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8" name="Oval 267"/>
                      <p:cNvSpPr/>
                      <p:nvPr/>
                    </p:nvSpPr>
                    <p:spPr bwMode="auto">
                      <a:xfrm>
                        <a:off x="3018468" y="2622155"/>
                        <a:ext cx="74386" cy="76116"/>
                      </a:xfrm>
                      <a:prstGeom prst="ellipse">
                        <a:avLst/>
                      </a:prstGeom>
                      <a:solidFill>
                        <a:srgbClr val="8AA7D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69" name="Oval 268"/>
                      <p:cNvSpPr/>
                      <p:nvPr/>
                    </p:nvSpPr>
                    <p:spPr bwMode="auto">
                      <a:xfrm>
                        <a:off x="3019622" y="2623596"/>
                        <a:ext cx="72080" cy="73233"/>
                      </a:xfrm>
                      <a:prstGeom prst="ellipse">
                        <a:avLst/>
                      </a:prstGeom>
                      <a:solidFill>
                        <a:srgbClr val="8BA8D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0" name="Oval 269"/>
                      <p:cNvSpPr/>
                      <p:nvPr/>
                    </p:nvSpPr>
                    <p:spPr bwMode="auto">
                      <a:xfrm>
                        <a:off x="3021063" y="2624750"/>
                        <a:ext cx="69196" cy="70926"/>
                      </a:xfrm>
                      <a:prstGeom prst="ellipse">
                        <a:avLst/>
                      </a:prstGeom>
                      <a:solidFill>
                        <a:srgbClr val="8CA8D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1" name="Oval 270"/>
                      <p:cNvSpPr/>
                      <p:nvPr/>
                    </p:nvSpPr>
                    <p:spPr bwMode="auto">
                      <a:xfrm>
                        <a:off x="3022216" y="2625903"/>
                        <a:ext cx="66890" cy="68620"/>
                      </a:xfrm>
                      <a:prstGeom prst="ellipse">
                        <a:avLst/>
                      </a:prstGeom>
                      <a:solidFill>
                        <a:srgbClr val="8DA9D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2" name="Oval 271"/>
                      <p:cNvSpPr/>
                      <p:nvPr/>
                    </p:nvSpPr>
                    <p:spPr bwMode="auto">
                      <a:xfrm>
                        <a:off x="3023370" y="2627345"/>
                        <a:ext cx="64583" cy="65737"/>
                      </a:xfrm>
                      <a:prstGeom prst="ellipse">
                        <a:avLst/>
                      </a:prstGeom>
                      <a:solidFill>
                        <a:srgbClr val="8DAAD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3" name="Oval 272"/>
                      <p:cNvSpPr/>
                      <p:nvPr/>
                    </p:nvSpPr>
                    <p:spPr bwMode="auto">
                      <a:xfrm>
                        <a:off x="3024811" y="2628498"/>
                        <a:ext cx="61700" cy="63430"/>
                      </a:xfrm>
                      <a:prstGeom prst="ellipse">
                        <a:avLst/>
                      </a:prstGeom>
                      <a:solidFill>
                        <a:srgbClr val="8EAAD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4" name="Oval 273"/>
                      <p:cNvSpPr/>
                      <p:nvPr/>
                    </p:nvSpPr>
                    <p:spPr bwMode="auto">
                      <a:xfrm>
                        <a:off x="3025964" y="2629940"/>
                        <a:ext cx="59393" cy="60547"/>
                      </a:xfrm>
                      <a:prstGeom prst="ellipse">
                        <a:avLst/>
                      </a:prstGeom>
                      <a:solidFill>
                        <a:srgbClr val="8FABD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5" name="Oval 274"/>
                      <p:cNvSpPr/>
                      <p:nvPr/>
                    </p:nvSpPr>
                    <p:spPr bwMode="auto">
                      <a:xfrm>
                        <a:off x="3027118" y="2631093"/>
                        <a:ext cx="57087" cy="58240"/>
                      </a:xfrm>
                      <a:prstGeom prst="ellipse">
                        <a:avLst/>
                      </a:prstGeom>
                      <a:solidFill>
                        <a:srgbClr val="90ACD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6" name="Oval 275"/>
                      <p:cNvSpPr/>
                      <p:nvPr/>
                    </p:nvSpPr>
                    <p:spPr bwMode="auto">
                      <a:xfrm>
                        <a:off x="3028271" y="2632246"/>
                        <a:ext cx="54780" cy="55934"/>
                      </a:xfrm>
                      <a:prstGeom prst="ellipse">
                        <a:avLst/>
                      </a:prstGeom>
                      <a:solidFill>
                        <a:srgbClr val="91ACD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7" name="Oval 276"/>
                      <p:cNvSpPr/>
                      <p:nvPr/>
                    </p:nvSpPr>
                    <p:spPr bwMode="auto">
                      <a:xfrm>
                        <a:off x="3029713" y="2633688"/>
                        <a:ext cx="51897" cy="53050"/>
                      </a:xfrm>
                      <a:prstGeom prst="ellipse">
                        <a:avLst/>
                      </a:prstGeom>
                      <a:solidFill>
                        <a:srgbClr val="92ADD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8" name="Oval 277"/>
                      <p:cNvSpPr/>
                      <p:nvPr/>
                    </p:nvSpPr>
                    <p:spPr bwMode="auto">
                      <a:xfrm>
                        <a:off x="3030866" y="2634841"/>
                        <a:ext cx="49591" cy="50743"/>
                      </a:xfrm>
                      <a:prstGeom prst="ellipse">
                        <a:avLst/>
                      </a:prstGeom>
                      <a:solidFill>
                        <a:srgbClr val="93ADD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79" name="Oval 278"/>
                      <p:cNvSpPr/>
                      <p:nvPr/>
                    </p:nvSpPr>
                    <p:spPr bwMode="auto">
                      <a:xfrm>
                        <a:off x="3032019" y="2636283"/>
                        <a:ext cx="47284" cy="47861"/>
                      </a:xfrm>
                      <a:prstGeom prst="ellipse">
                        <a:avLst/>
                      </a:prstGeom>
                      <a:solidFill>
                        <a:srgbClr val="94AE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0" name="Oval 279"/>
                      <p:cNvSpPr/>
                      <p:nvPr/>
                    </p:nvSpPr>
                    <p:spPr bwMode="auto">
                      <a:xfrm>
                        <a:off x="3033461" y="2637436"/>
                        <a:ext cx="44401" cy="45554"/>
                      </a:xfrm>
                      <a:prstGeom prst="ellipse">
                        <a:avLst/>
                      </a:prstGeom>
                      <a:solidFill>
                        <a:srgbClr val="95AF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1" name="Oval 280"/>
                      <p:cNvSpPr/>
                      <p:nvPr/>
                    </p:nvSpPr>
                    <p:spPr bwMode="auto">
                      <a:xfrm>
                        <a:off x="3034614" y="2638589"/>
                        <a:ext cx="42094" cy="43248"/>
                      </a:xfrm>
                      <a:prstGeom prst="ellipse">
                        <a:avLst/>
                      </a:prstGeom>
                      <a:solidFill>
                        <a:srgbClr val="96AF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2" name="Oval 281"/>
                      <p:cNvSpPr/>
                      <p:nvPr/>
                    </p:nvSpPr>
                    <p:spPr bwMode="auto">
                      <a:xfrm>
                        <a:off x="3035767" y="2640031"/>
                        <a:ext cx="39788" cy="40363"/>
                      </a:xfrm>
                      <a:prstGeom prst="ellipse">
                        <a:avLst/>
                      </a:prstGeom>
                      <a:solidFill>
                        <a:srgbClr val="96B0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3" name="Oval 282"/>
                      <p:cNvSpPr/>
                      <p:nvPr/>
                    </p:nvSpPr>
                    <p:spPr bwMode="auto">
                      <a:xfrm>
                        <a:off x="3037209" y="2641184"/>
                        <a:ext cx="36904" cy="38058"/>
                      </a:xfrm>
                      <a:prstGeom prst="ellipse">
                        <a:avLst/>
                      </a:prstGeom>
                      <a:solidFill>
                        <a:srgbClr val="97B1D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4" name="Oval 283"/>
                      <p:cNvSpPr/>
                      <p:nvPr/>
                    </p:nvSpPr>
                    <p:spPr bwMode="auto">
                      <a:xfrm>
                        <a:off x="3038362" y="2642337"/>
                        <a:ext cx="34598" cy="35751"/>
                      </a:xfrm>
                      <a:prstGeom prst="ellipse">
                        <a:avLst/>
                      </a:prstGeom>
                      <a:solidFill>
                        <a:srgbClr val="98B1D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5" name="Oval 284"/>
                      <p:cNvSpPr/>
                      <p:nvPr/>
                    </p:nvSpPr>
                    <p:spPr bwMode="auto">
                      <a:xfrm>
                        <a:off x="3039516" y="2643779"/>
                        <a:ext cx="32290" cy="32868"/>
                      </a:xfrm>
                      <a:prstGeom prst="ellipse">
                        <a:avLst/>
                      </a:prstGeom>
                      <a:solidFill>
                        <a:srgbClr val="99B2D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6" name="Oval 285"/>
                      <p:cNvSpPr/>
                      <p:nvPr/>
                    </p:nvSpPr>
                    <p:spPr bwMode="auto">
                      <a:xfrm>
                        <a:off x="3040669" y="2644932"/>
                        <a:ext cx="29985" cy="30561"/>
                      </a:xfrm>
                      <a:prstGeom prst="ellipse">
                        <a:avLst/>
                      </a:prstGeom>
                      <a:solidFill>
                        <a:srgbClr val="9AB3D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7" name="Oval 286"/>
                      <p:cNvSpPr/>
                      <p:nvPr/>
                    </p:nvSpPr>
                    <p:spPr bwMode="auto">
                      <a:xfrm>
                        <a:off x="3042111" y="2646374"/>
                        <a:ext cx="27102" cy="27678"/>
                      </a:xfrm>
                      <a:prstGeom prst="ellipse">
                        <a:avLst/>
                      </a:prstGeom>
                      <a:solidFill>
                        <a:srgbClr val="9BB3D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8" name="Oval 287"/>
                      <p:cNvSpPr/>
                      <p:nvPr/>
                    </p:nvSpPr>
                    <p:spPr bwMode="auto">
                      <a:xfrm>
                        <a:off x="3043264" y="2647527"/>
                        <a:ext cx="24795" cy="25371"/>
                      </a:xfrm>
                      <a:prstGeom prst="ellipse">
                        <a:avLst/>
                      </a:prstGeom>
                      <a:solidFill>
                        <a:srgbClr val="9CB4D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89" name="Oval 288"/>
                      <p:cNvSpPr/>
                      <p:nvPr/>
                    </p:nvSpPr>
                    <p:spPr bwMode="auto">
                      <a:xfrm>
                        <a:off x="3044417" y="2648680"/>
                        <a:ext cx="22488" cy="23065"/>
                      </a:xfrm>
                      <a:prstGeom prst="ellipse">
                        <a:avLst/>
                      </a:prstGeom>
                      <a:solidFill>
                        <a:srgbClr val="9DB4D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0" name="Oval 289"/>
                      <p:cNvSpPr/>
                      <p:nvPr/>
                    </p:nvSpPr>
                    <p:spPr bwMode="auto">
                      <a:xfrm>
                        <a:off x="3045859" y="2650122"/>
                        <a:ext cx="19605" cy="20181"/>
                      </a:xfrm>
                      <a:prstGeom prst="ellipse">
                        <a:avLst/>
                      </a:prstGeom>
                      <a:solidFill>
                        <a:srgbClr val="9EB5D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1" name="Oval 290"/>
                      <p:cNvSpPr/>
                      <p:nvPr/>
                    </p:nvSpPr>
                    <p:spPr bwMode="auto">
                      <a:xfrm>
                        <a:off x="3047012" y="2651275"/>
                        <a:ext cx="17299" cy="17875"/>
                      </a:xfrm>
                      <a:prstGeom prst="ellipse">
                        <a:avLst/>
                      </a:prstGeom>
                      <a:solidFill>
                        <a:srgbClr val="9FB6D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2" name="Oval 291"/>
                      <p:cNvSpPr/>
                      <p:nvPr/>
                    </p:nvSpPr>
                    <p:spPr bwMode="auto">
                      <a:xfrm>
                        <a:off x="3048165" y="2652717"/>
                        <a:ext cx="14992" cy="14992"/>
                      </a:xfrm>
                      <a:prstGeom prst="ellipse">
                        <a:avLst/>
                      </a:prstGeom>
                      <a:solidFill>
                        <a:srgbClr val="A0B6D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3" name="Oval 292"/>
                      <p:cNvSpPr/>
                      <p:nvPr/>
                    </p:nvSpPr>
                    <p:spPr bwMode="auto">
                      <a:xfrm>
                        <a:off x="3049607" y="2653870"/>
                        <a:ext cx="12109" cy="12685"/>
                      </a:xfrm>
                      <a:prstGeom prst="ellipse">
                        <a:avLst/>
                      </a:prstGeom>
                      <a:solidFill>
                        <a:srgbClr val="A1B7D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4" name="Oval 293"/>
                      <p:cNvSpPr/>
                      <p:nvPr/>
                    </p:nvSpPr>
                    <p:spPr bwMode="auto">
                      <a:xfrm>
                        <a:off x="3050760" y="2655023"/>
                        <a:ext cx="9802" cy="10379"/>
                      </a:xfrm>
                      <a:prstGeom prst="ellipse">
                        <a:avLst/>
                      </a:prstGeom>
                      <a:solidFill>
                        <a:srgbClr val="A2B8D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5" name="Oval 294"/>
                      <p:cNvSpPr/>
                      <p:nvPr/>
                    </p:nvSpPr>
                    <p:spPr bwMode="auto">
                      <a:xfrm>
                        <a:off x="3051913" y="2656465"/>
                        <a:ext cx="7496" cy="7496"/>
                      </a:xfrm>
                      <a:prstGeom prst="ellipse">
                        <a:avLst/>
                      </a:prstGeom>
                      <a:solidFill>
                        <a:srgbClr val="A3B8E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6" name="Oval 295"/>
                      <p:cNvSpPr/>
                      <p:nvPr/>
                    </p:nvSpPr>
                    <p:spPr bwMode="auto">
                      <a:xfrm>
                        <a:off x="3053067" y="2657618"/>
                        <a:ext cx="5189" cy="5189"/>
                      </a:xfrm>
                      <a:prstGeom prst="ellipse">
                        <a:avLst/>
                      </a:prstGeom>
                      <a:solidFill>
                        <a:srgbClr val="A4B9E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297" name="Oval 296"/>
                      <p:cNvSpPr/>
                      <p:nvPr/>
                    </p:nvSpPr>
                    <p:spPr bwMode="auto">
                      <a:xfrm>
                        <a:off x="3054508" y="2659060"/>
                        <a:ext cx="2306" cy="2306"/>
                      </a:xfrm>
                      <a:prstGeom prst="ellipse">
                        <a:avLst/>
                      </a:prstGeom>
                      <a:solidFill>
                        <a:srgbClr val="A5BAE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</p:grpSp>
                <p:sp>
                  <p:nvSpPr>
                    <p:cNvPr id="167" name="Freeform: Shape 166"/>
                    <p:cNvSpPr/>
                    <p:nvPr/>
                  </p:nvSpPr>
                  <p:spPr bwMode="auto">
                    <a:xfrm>
                      <a:off x="2878056" y="2483473"/>
                      <a:ext cx="355210" cy="353768"/>
                    </a:xfrm>
                    <a:custGeom>
                      <a:avLst/>
                      <a:gdLst>
                        <a:gd name="csX0" fmla="*/ 177605 w 355210"/>
                        <a:gd name="csY0" fmla="*/ 353769 h 353768"/>
                        <a:gd name="csX1" fmla="*/ 0 w 355210"/>
                        <a:gd name="csY1" fmla="*/ 176740 h 353768"/>
                        <a:gd name="csX2" fmla="*/ 177605 w 355210"/>
                        <a:gd name="csY2" fmla="*/ 0 h 353768"/>
                        <a:gd name="csX3" fmla="*/ 355211 w 355210"/>
                        <a:gd name="csY3" fmla="*/ 176740 h 353768"/>
                        <a:gd name="csX4" fmla="*/ 177605 w 355210"/>
                        <a:gd name="csY4" fmla="*/ 353769 h 353768"/>
                        <a:gd name="csX5" fmla="*/ 177605 w 355210"/>
                        <a:gd name="csY5" fmla="*/ 28832 h 353768"/>
                        <a:gd name="csX6" fmla="*/ 28832 w 355210"/>
                        <a:gd name="csY6" fmla="*/ 176740 h 353768"/>
                        <a:gd name="csX7" fmla="*/ 177605 w 355210"/>
                        <a:gd name="csY7" fmla="*/ 324937 h 353768"/>
                        <a:gd name="csX8" fmla="*/ 326379 w 355210"/>
                        <a:gd name="csY8" fmla="*/ 176740 h 353768"/>
                        <a:gd name="csX9" fmla="*/ 177605 w 355210"/>
                        <a:gd name="csY9" fmla="*/ 28832 h 35376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55210" h="353768" extrusionOk="0">
                          <a:moveTo>
                            <a:pt x="177605" y="353769"/>
                          </a:moveTo>
                          <a:cubicBezTo>
                            <a:pt x="79576" y="353769"/>
                            <a:pt x="0" y="274481"/>
                            <a:pt x="0" y="176740"/>
                          </a:cubicBezTo>
                          <a:cubicBezTo>
                            <a:pt x="0" y="79000"/>
                            <a:pt x="79576" y="0"/>
                            <a:pt x="177605" y="0"/>
                          </a:cubicBezTo>
                          <a:cubicBezTo>
                            <a:pt x="285437" y="0"/>
                            <a:pt x="355211" y="69485"/>
                            <a:pt x="355211" y="176740"/>
                          </a:cubicBezTo>
                          <a:cubicBezTo>
                            <a:pt x="355211" y="274481"/>
                            <a:pt x="275634" y="353769"/>
                            <a:pt x="177605" y="353769"/>
                          </a:cubicBezTo>
                          <a:close/>
                          <a:moveTo>
                            <a:pt x="177605" y="28832"/>
                          </a:moveTo>
                          <a:cubicBezTo>
                            <a:pt x="95722" y="28832"/>
                            <a:pt x="28832" y="95146"/>
                            <a:pt x="28832" y="176740"/>
                          </a:cubicBezTo>
                          <a:cubicBezTo>
                            <a:pt x="28832" y="258335"/>
                            <a:pt x="95434" y="324937"/>
                            <a:pt x="177605" y="324937"/>
                          </a:cubicBezTo>
                          <a:cubicBezTo>
                            <a:pt x="259777" y="324937"/>
                            <a:pt x="326379" y="258623"/>
                            <a:pt x="326379" y="176740"/>
                          </a:cubicBezTo>
                          <a:cubicBezTo>
                            <a:pt x="326379" y="105237"/>
                            <a:pt x="287455" y="28832"/>
                            <a:pt x="177605" y="28832"/>
                          </a:cubicBezTo>
                          <a:close/>
                        </a:path>
                      </a:pathLst>
                    </a:custGeom>
                    <a:solidFill>
                      <a:srgbClr val="2B3990"/>
                    </a:solidFill>
                    <a:ln w="28756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</p:grpSp>
            </p:grpSp>
            <p:sp>
              <p:nvSpPr>
                <p:cNvPr id="163" name="Freeform: Shape 162"/>
                <p:cNvSpPr/>
                <p:nvPr/>
              </p:nvSpPr>
              <p:spPr bwMode="auto">
                <a:xfrm>
                  <a:off x="2976950" y="2638589"/>
                  <a:ext cx="157422" cy="43248"/>
                </a:xfrm>
                <a:custGeom>
                  <a:avLst/>
                  <a:gdLst>
                    <a:gd name="csX0" fmla="*/ 135799 w 157422"/>
                    <a:gd name="csY0" fmla="*/ 43248 h 43248"/>
                    <a:gd name="csX1" fmla="*/ 21624 w 157422"/>
                    <a:gd name="csY1" fmla="*/ 43248 h 43248"/>
                    <a:gd name="csX2" fmla="*/ 0 w 157422"/>
                    <a:gd name="csY2" fmla="*/ 21624 h 43248"/>
                    <a:gd name="csX3" fmla="*/ 21624 w 157422"/>
                    <a:gd name="csY3" fmla="*/ 0 h 43248"/>
                    <a:gd name="csX4" fmla="*/ 135799 w 157422"/>
                    <a:gd name="csY4" fmla="*/ 0 h 43248"/>
                    <a:gd name="csX5" fmla="*/ 157423 w 157422"/>
                    <a:gd name="csY5" fmla="*/ 21624 h 43248"/>
                    <a:gd name="csX6" fmla="*/ 135799 w 157422"/>
                    <a:gd name="csY6" fmla="*/ 43248 h 432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57422" h="43248" extrusionOk="0">
                      <a:moveTo>
                        <a:pt x="135799" y="43248"/>
                      </a:moveTo>
                      <a:lnTo>
                        <a:pt x="21624" y="43248"/>
                      </a:lnTo>
                      <a:cubicBezTo>
                        <a:pt x="9803" y="43248"/>
                        <a:pt x="0" y="33445"/>
                        <a:pt x="0" y="21624"/>
                      </a:cubicBezTo>
                      <a:cubicBezTo>
                        <a:pt x="0" y="9803"/>
                        <a:pt x="9803" y="0"/>
                        <a:pt x="21624" y="0"/>
                      </a:cubicBezTo>
                      <a:lnTo>
                        <a:pt x="135799" y="0"/>
                      </a:lnTo>
                      <a:cubicBezTo>
                        <a:pt x="147620" y="0"/>
                        <a:pt x="157423" y="9803"/>
                        <a:pt x="157423" y="21624"/>
                      </a:cubicBezTo>
                      <a:cubicBezTo>
                        <a:pt x="157423" y="33445"/>
                        <a:pt x="147908" y="43248"/>
                        <a:pt x="135799" y="4324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p:grpSp>
            <p:nvGrpSpPr>
              <p:cNvPr id="25" name="Graphic 3329"/>
              <p:cNvGrpSpPr/>
              <p:nvPr/>
            </p:nvGrpSpPr>
            <p:grpSpPr bwMode="auto">
              <a:xfrm>
                <a:off x="1684848" y="3730670"/>
                <a:ext cx="402792" cy="402792"/>
                <a:chOff x="2803949" y="2406491"/>
                <a:chExt cx="512056" cy="512056"/>
              </a:xfrm>
            </p:grpSpPr>
            <p:grpSp>
              <p:nvGrpSpPr>
                <p:cNvPr id="26" name="Graphic 3329"/>
                <p:cNvGrpSpPr/>
                <p:nvPr/>
              </p:nvGrpSpPr>
              <p:grpSpPr bwMode="auto">
                <a:xfrm>
                  <a:off x="2803949" y="2406491"/>
                  <a:ext cx="512056" cy="512056"/>
                  <a:chOff x="2803949" y="2406491"/>
                  <a:chExt cx="512056" cy="512056"/>
                </a:xfrm>
              </p:grpSpPr>
              <p:pic>
                <p:nvPicPr>
                  <p:cNvPr id="28" name="Picture 27"/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tretch/>
                </p:blipFill>
                <p:spPr bwMode="auto">
                  <a:xfrm>
                    <a:off x="2803949" y="2406491"/>
                    <a:ext cx="512056" cy="512056"/>
                  </a:xfrm>
                  <a:custGeom>
                    <a:avLst/>
                    <a:gdLst>
                      <a:gd name="csX0" fmla="*/ -19 w 512056"/>
                      <a:gd name="csY0" fmla="*/ 18 h 512056"/>
                      <a:gd name="csX1" fmla="*/ 512038 w 512056"/>
                      <a:gd name="csY1" fmla="*/ 18 h 512056"/>
                      <a:gd name="csX2" fmla="*/ 512038 w 512056"/>
                      <a:gd name="csY2" fmla="*/ 512075 h 512056"/>
                      <a:gd name="csX3" fmla="*/ -19 w 512056"/>
                      <a:gd name="csY3" fmla="*/ 512075 h 51205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512056" h="512056" extrusionOk="0">
                        <a:moveTo>
                          <a:pt x="-19" y="18"/>
                        </a:moveTo>
                        <a:lnTo>
                          <a:pt x="512038" y="18"/>
                        </a:lnTo>
                        <a:lnTo>
                          <a:pt x="512038" y="512075"/>
                        </a:lnTo>
                        <a:lnTo>
                          <a:pt x="-19" y="512075"/>
                        </a:lnTo>
                        <a:close/>
                      </a:path>
                    </a:pathLst>
                  </a:custGeom>
                </p:spPr>
              </p:pic>
              <p:grpSp>
                <p:nvGrpSpPr>
                  <p:cNvPr id="29" name="Graphic 3329"/>
                  <p:cNvGrpSpPr/>
                  <p:nvPr/>
                </p:nvGrpSpPr>
                <p:grpSpPr bwMode="auto">
                  <a:xfrm>
                    <a:off x="2878056" y="2483473"/>
                    <a:ext cx="355210" cy="353768"/>
                    <a:chOff x="2878056" y="2483473"/>
                    <a:chExt cx="355210" cy="353768"/>
                  </a:xfrm>
                </p:grpSpPr>
                <p:grpSp>
                  <p:nvGrpSpPr>
                    <p:cNvPr id="30" name="Graphic 3329"/>
                    <p:cNvGrpSpPr/>
                    <p:nvPr/>
                  </p:nvGrpSpPr>
                  <p:grpSpPr bwMode="auto">
                    <a:xfrm>
                      <a:off x="2894491" y="2495582"/>
                      <a:ext cx="322342" cy="329261"/>
                      <a:chOff x="2894491" y="2495582"/>
                      <a:chExt cx="322342" cy="329261"/>
                    </a:xfrm>
                  </p:grpSpPr>
                  <p:sp>
                    <p:nvSpPr>
                      <p:cNvPr id="32" name="Oval 31"/>
                      <p:cNvSpPr/>
                      <p:nvPr/>
                    </p:nvSpPr>
                    <p:spPr bwMode="auto">
                      <a:xfrm>
                        <a:off x="2894491" y="2495582"/>
                        <a:ext cx="322342" cy="329261"/>
                      </a:xfrm>
                      <a:prstGeom prst="ellipse">
                        <a:avLst/>
                      </a:prstGeom>
                      <a:solidFill>
                        <a:srgbClr val="1B75B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3" name="Oval 32"/>
                      <p:cNvSpPr/>
                      <p:nvPr/>
                    </p:nvSpPr>
                    <p:spPr bwMode="auto">
                      <a:xfrm>
                        <a:off x="2895932" y="2496736"/>
                        <a:ext cx="319458" cy="326955"/>
                      </a:xfrm>
                      <a:prstGeom prst="ellipse">
                        <a:avLst/>
                      </a:prstGeom>
                      <a:solidFill>
                        <a:srgbClr val="1E76B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4" name="Oval 33"/>
                      <p:cNvSpPr/>
                      <p:nvPr/>
                    </p:nvSpPr>
                    <p:spPr bwMode="auto">
                      <a:xfrm>
                        <a:off x="2897085" y="2498177"/>
                        <a:ext cx="317152" cy="324070"/>
                      </a:xfrm>
                      <a:prstGeom prst="ellipse">
                        <a:avLst/>
                      </a:prstGeom>
                      <a:solidFill>
                        <a:srgbClr val="2076B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5" name="Oval 34"/>
                      <p:cNvSpPr/>
                      <p:nvPr/>
                    </p:nvSpPr>
                    <p:spPr bwMode="auto">
                      <a:xfrm>
                        <a:off x="2898239" y="2499330"/>
                        <a:ext cx="314845" cy="321765"/>
                      </a:xfrm>
                      <a:prstGeom prst="ellipse">
                        <a:avLst/>
                      </a:prstGeom>
                      <a:solidFill>
                        <a:srgbClr val="2276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6" name="Oval 35"/>
                      <p:cNvSpPr/>
                      <p:nvPr/>
                    </p:nvSpPr>
                    <p:spPr bwMode="auto">
                      <a:xfrm>
                        <a:off x="2899680" y="2500484"/>
                        <a:ext cx="311962" cy="319458"/>
                      </a:xfrm>
                      <a:prstGeom prst="ellipse">
                        <a:avLst/>
                      </a:prstGeom>
                      <a:solidFill>
                        <a:srgbClr val="2477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7" name="Oval 36"/>
                      <p:cNvSpPr/>
                      <p:nvPr/>
                    </p:nvSpPr>
                    <p:spPr bwMode="auto">
                      <a:xfrm>
                        <a:off x="2900834" y="2501925"/>
                        <a:ext cx="309655" cy="316575"/>
                      </a:xfrm>
                      <a:prstGeom prst="ellipse">
                        <a:avLst/>
                      </a:prstGeom>
                      <a:solidFill>
                        <a:srgbClr val="2677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8" name="Oval 37"/>
                      <p:cNvSpPr/>
                      <p:nvPr/>
                    </p:nvSpPr>
                    <p:spPr bwMode="auto">
                      <a:xfrm>
                        <a:off x="2901987" y="2503079"/>
                        <a:ext cx="307349" cy="314269"/>
                      </a:xfrm>
                      <a:prstGeom prst="ellipse">
                        <a:avLst/>
                      </a:prstGeom>
                      <a:solidFill>
                        <a:srgbClr val="2878B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39" name="Oval 38"/>
                      <p:cNvSpPr/>
                      <p:nvPr/>
                    </p:nvSpPr>
                    <p:spPr bwMode="auto">
                      <a:xfrm>
                        <a:off x="2903428" y="2504519"/>
                        <a:ext cx="304466" cy="311385"/>
                      </a:xfrm>
                      <a:prstGeom prst="ellipse">
                        <a:avLst/>
                      </a:prstGeom>
                      <a:solidFill>
                        <a:srgbClr val="2978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0" name="Oval 39"/>
                      <p:cNvSpPr/>
                      <p:nvPr/>
                    </p:nvSpPr>
                    <p:spPr bwMode="auto">
                      <a:xfrm>
                        <a:off x="2904582" y="2505673"/>
                        <a:ext cx="302159" cy="309079"/>
                      </a:xfrm>
                      <a:prstGeom prst="ellipse">
                        <a:avLst/>
                      </a:prstGeom>
                      <a:solidFill>
                        <a:srgbClr val="2B79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1" name="Oval 40"/>
                      <p:cNvSpPr/>
                      <p:nvPr/>
                    </p:nvSpPr>
                    <p:spPr bwMode="auto">
                      <a:xfrm>
                        <a:off x="2905735" y="2506827"/>
                        <a:ext cx="299853" cy="306772"/>
                      </a:xfrm>
                      <a:prstGeom prst="ellipse">
                        <a:avLst/>
                      </a:prstGeom>
                      <a:solidFill>
                        <a:srgbClr val="2D79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2" name="Oval 41"/>
                      <p:cNvSpPr/>
                      <p:nvPr/>
                    </p:nvSpPr>
                    <p:spPr bwMode="auto">
                      <a:xfrm>
                        <a:off x="2906888" y="2508268"/>
                        <a:ext cx="297546" cy="303889"/>
                      </a:xfrm>
                      <a:prstGeom prst="ellipse">
                        <a:avLst/>
                      </a:prstGeom>
                      <a:solidFill>
                        <a:srgbClr val="2E79B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3" name="Oval 42"/>
                      <p:cNvSpPr/>
                      <p:nvPr/>
                    </p:nvSpPr>
                    <p:spPr bwMode="auto">
                      <a:xfrm>
                        <a:off x="2908330" y="2509422"/>
                        <a:ext cx="294663" cy="301583"/>
                      </a:xfrm>
                      <a:prstGeom prst="ellipse">
                        <a:avLst/>
                      </a:prstGeom>
                      <a:solidFill>
                        <a:srgbClr val="307A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4" name="Oval 43"/>
                      <p:cNvSpPr/>
                      <p:nvPr/>
                    </p:nvSpPr>
                    <p:spPr bwMode="auto">
                      <a:xfrm>
                        <a:off x="2909483" y="2510863"/>
                        <a:ext cx="292356" cy="298699"/>
                      </a:xfrm>
                      <a:prstGeom prst="ellipse">
                        <a:avLst/>
                      </a:prstGeom>
                      <a:solidFill>
                        <a:srgbClr val="317A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5" name="Oval 44"/>
                      <p:cNvSpPr/>
                      <p:nvPr/>
                    </p:nvSpPr>
                    <p:spPr bwMode="auto">
                      <a:xfrm>
                        <a:off x="2910636" y="2512017"/>
                        <a:ext cx="290049" cy="296393"/>
                      </a:xfrm>
                      <a:prstGeom prst="ellipse">
                        <a:avLst/>
                      </a:prstGeom>
                      <a:solidFill>
                        <a:srgbClr val="337B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6" name="Oval 45"/>
                      <p:cNvSpPr/>
                      <p:nvPr/>
                    </p:nvSpPr>
                    <p:spPr bwMode="auto">
                      <a:xfrm>
                        <a:off x="2912078" y="2513170"/>
                        <a:ext cx="287167" cy="294086"/>
                      </a:xfrm>
                      <a:prstGeom prst="ellipse">
                        <a:avLst/>
                      </a:prstGeom>
                      <a:solidFill>
                        <a:srgbClr val="347BB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7" name="Oval 46"/>
                      <p:cNvSpPr/>
                      <p:nvPr/>
                    </p:nvSpPr>
                    <p:spPr bwMode="auto">
                      <a:xfrm>
                        <a:off x="2913231" y="2514611"/>
                        <a:ext cx="284860" cy="291203"/>
                      </a:xfrm>
                      <a:prstGeom prst="ellipse">
                        <a:avLst/>
                      </a:prstGeom>
                      <a:solidFill>
                        <a:srgbClr val="367C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8" name="Oval 47"/>
                      <p:cNvSpPr/>
                      <p:nvPr/>
                    </p:nvSpPr>
                    <p:spPr bwMode="auto">
                      <a:xfrm>
                        <a:off x="2914384" y="2515765"/>
                        <a:ext cx="282553" cy="288896"/>
                      </a:xfrm>
                      <a:prstGeom prst="ellipse">
                        <a:avLst/>
                      </a:prstGeom>
                      <a:solidFill>
                        <a:srgbClr val="377C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49" name="Oval 48"/>
                      <p:cNvSpPr/>
                      <p:nvPr/>
                    </p:nvSpPr>
                    <p:spPr bwMode="auto">
                      <a:xfrm>
                        <a:off x="2915826" y="2517206"/>
                        <a:ext cx="279670" cy="286013"/>
                      </a:xfrm>
                      <a:prstGeom prst="ellipse">
                        <a:avLst/>
                      </a:prstGeom>
                      <a:solidFill>
                        <a:srgbClr val="387C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0" name="Oval 49"/>
                      <p:cNvSpPr/>
                      <p:nvPr/>
                    </p:nvSpPr>
                    <p:spPr bwMode="auto">
                      <a:xfrm>
                        <a:off x="2916980" y="2518360"/>
                        <a:ext cx="277364" cy="283707"/>
                      </a:xfrm>
                      <a:prstGeom prst="ellipse">
                        <a:avLst/>
                      </a:prstGeom>
                      <a:solidFill>
                        <a:srgbClr val="3A7DC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1" name="Oval 50"/>
                      <p:cNvSpPr/>
                      <p:nvPr/>
                    </p:nvSpPr>
                    <p:spPr bwMode="auto">
                      <a:xfrm>
                        <a:off x="2918133" y="2519513"/>
                        <a:ext cx="275057" cy="281400"/>
                      </a:xfrm>
                      <a:prstGeom prst="ellipse">
                        <a:avLst/>
                      </a:prstGeom>
                      <a:solidFill>
                        <a:srgbClr val="3B7D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2" name="Oval 51"/>
                      <p:cNvSpPr/>
                      <p:nvPr/>
                    </p:nvSpPr>
                    <p:spPr bwMode="auto">
                      <a:xfrm>
                        <a:off x="2919286" y="2520954"/>
                        <a:ext cx="272750" cy="278517"/>
                      </a:xfrm>
                      <a:prstGeom prst="ellipse">
                        <a:avLst/>
                      </a:prstGeom>
                      <a:solidFill>
                        <a:srgbClr val="3C7E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3" name="Oval 52"/>
                      <p:cNvSpPr/>
                      <p:nvPr/>
                    </p:nvSpPr>
                    <p:spPr bwMode="auto">
                      <a:xfrm>
                        <a:off x="2920728" y="2522108"/>
                        <a:ext cx="269867" cy="276210"/>
                      </a:xfrm>
                      <a:prstGeom prst="ellipse">
                        <a:avLst/>
                      </a:prstGeom>
                      <a:solidFill>
                        <a:srgbClr val="3E7E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4" name="Oval 53"/>
                      <p:cNvSpPr/>
                      <p:nvPr/>
                    </p:nvSpPr>
                    <p:spPr bwMode="auto">
                      <a:xfrm>
                        <a:off x="2921881" y="2523549"/>
                        <a:ext cx="267561" cy="273327"/>
                      </a:xfrm>
                      <a:prstGeom prst="ellipse">
                        <a:avLst/>
                      </a:prstGeom>
                      <a:solidFill>
                        <a:srgbClr val="3F7F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5" name="Oval 54"/>
                      <p:cNvSpPr/>
                      <p:nvPr/>
                    </p:nvSpPr>
                    <p:spPr bwMode="auto">
                      <a:xfrm>
                        <a:off x="2923034" y="2524702"/>
                        <a:ext cx="265254" cy="271021"/>
                      </a:xfrm>
                      <a:prstGeom prst="ellipse">
                        <a:avLst/>
                      </a:prstGeom>
                      <a:solidFill>
                        <a:srgbClr val="407FC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6" name="Oval 55"/>
                      <p:cNvSpPr/>
                      <p:nvPr/>
                    </p:nvSpPr>
                    <p:spPr bwMode="auto">
                      <a:xfrm>
                        <a:off x="2924476" y="2525856"/>
                        <a:ext cx="262371" cy="268714"/>
                      </a:xfrm>
                      <a:prstGeom prst="ellipse">
                        <a:avLst/>
                      </a:prstGeom>
                      <a:solidFill>
                        <a:srgbClr val="417F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7" name="Oval 56"/>
                      <p:cNvSpPr/>
                      <p:nvPr/>
                    </p:nvSpPr>
                    <p:spPr bwMode="auto">
                      <a:xfrm>
                        <a:off x="2925629" y="2527298"/>
                        <a:ext cx="260064" cy="265831"/>
                      </a:xfrm>
                      <a:prstGeom prst="ellipse">
                        <a:avLst/>
                      </a:prstGeom>
                      <a:solidFill>
                        <a:srgbClr val="4280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8" name="Oval 57"/>
                      <p:cNvSpPr/>
                      <p:nvPr/>
                    </p:nvSpPr>
                    <p:spPr bwMode="auto">
                      <a:xfrm>
                        <a:off x="2926782" y="2528451"/>
                        <a:ext cx="257758" cy="263524"/>
                      </a:xfrm>
                      <a:prstGeom prst="ellipse">
                        <a:avLst/>
                      </a:prstGeom>
                      <a:solidFill>
                        <a:srgbClr val="4480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59" name="Oval 58"/>
                      <p:cNvSpPr/>
                      <p:nvPr/>
                    </p:nvSpPr>
                    <p:spPr bwMode="auto">
                      <a:xfrm>
                        <a:off x="2927936" y="2529892"/>
                        <a:ext cx="255451" cy="260641"/>
                      </a:xfrm>
                      <a:prstGeom prst="ellipse">
                        <a:avLst/>
                      </a:prstGeom>
                      <a:solidFill>
                        <a:srgbClr val="4581C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0" name="Oval 59"/>
                      <p:cNvSpPr/>
                      <p:nvPr/>
                    </p:nvSpPr>
                    <p:spPr bwMode="auto">
                      <a:xfrm>
                        <a:off x="2929377" y="2531046"/>
                        <a:ext cx="252568" cy="258334"/>
                      </a:xfrm>
                      <a:prstGeom prst="ellipse">
                        <a:avLst/>
                      </a:prstGeom>
                      <a:solidFill>
                        <a:srgbClr val="4681C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1" name="Oval 60"/>
                      <p:cNvSpPr/>
                      <p:nvPr/>
                    </p:nvSpPr>
                    <p:spPr bwMode="auto">
                      <a:xfrm>
                        <a:off x="2930531" y="2532199"/>
                        <a:ext cx="250262" cy="256028"/>
                      </a:xfrm>
                      <a:prstGeom prst="ellipse">
                        <a:avLst/>
                      </a:prstGeom>
                      <a:solidFill>
                        <a:srgbClr val="4782C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2" name="Oval 61"/>
                      <p:cNvSpPr/>
                      <p:nvPr/>
                    </p:nvSpPr>
                    <p:spPr bwMode="auto">
                      <a:xfrm>
                        <a:off x="2931684" y="2533641"/>
                        <a:ext cx="247955" cy="253145"/>
                      </a:xfrm>
                      <a:prstGeom prst="ellipse">
                        <a:avLst/>
                      </a:prstGeom>
                      <a:solidFill>
                        <a:srgbClr val="4882C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3" name="Oval 62"/>
                      <p:cNvSpPr/>
                      <p:nvPr/>
                    </p:nvSpPr>
                    <p:spPr bwMode="auto">
                      <a:xfrm>
                        <a:off x="2933125" y="2534794"/>
                        <a:ext cx="245071" cy="250838"/>
                      </a:xfrm>
                      <a:prstGeom prst="ellipse">
                        <a:avLst/>
                      </a:prstGeom>
                      <a:solidFill>
                        <a:srgbClr val="4983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4" name="Oval 63"/>
                      <p:cNvSpPr/>
                      <p:nvPr/>
                    </p:nvSpPr>
                    <p:spPr bwMode="auto">
                      <a:xfrm>
                        <a:off x="2934279" y="2535947"/>
                        <a:ext cx="242765" cy="248532"/>
                      </a:xfrm>
                      <a:prstGeom prst="ellipse">
                        <a:avLst/>
                      </a:prstGeom>
                      <a:solidFill>
                        <a:srgbClr val="4A83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5" name="Oval 64"/>
                      <p:cNvSpPr/>
                      <p:nvPr/>
                    </p:nvSpPr>
                    <p:spPr bwMode="auto">
                      <a:xfrm>
                        <a:off x="2935432" y="2537389"/>
                        <a:ext cx="240459" cy="245648"/>
                      </a:xfrm>
                      <a:prstGeom prst="ellipse">
                        <a:avLst/>
                      </a:prstGeom>
                      <a:solidFill>
                        <a:srgbClr val="4C83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6" name="Oval 65"/>
                      <p:cNvSpPr/>
                      <p:nvPr/>
                    </p:nvSpPr>
                    <p:spPr bwMode="auto">
                      <a:xfrm>
                        <a:off x="2936874" y="2538541"/>
                        <a:ext cx="237575" cy="243342"/>
                      </a:xfrm>
                      <a:prstGeom prst="ellipse">
                        <a:avLst/>
                      </a:prstGeom>
                      <a:solidFill>
                        <a:srgbClr val="4D84C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7" name="Oval 66"/>
                      <p:cNvSpPr/>
                      <p:nvPr/>
                    </p:nvSpPr>
                    <p:spPr bwMode="auto">
                      <a:xfrm>
                        <a:off x="2938027" y="2539984"/>
                        <a:ext cx="235268" cy="240459"/>
                      </a:xfrm>
                      <a:prstGeom prst="ellipse">
                        <a:avLst/>
                      </a:prstGeom>
                      <a:solidFill>
                        <a:srgbClr val="4E84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8" name="Oval 67"/>
                      <p:cNvSpPr/>
                      <p:nvPr/>
                    </p:nvSpPr>
                    <p:spPr bwMode="auto">
                      <a:xfrm>
                        <a:off x="2939180" y="2541137"/>
                        <a:ext cx="232962" cy="238152"/>
                      </a:xfrm>
                      <a:prstGeom prst="ellipse">
                        <a:avLst/>
                      </a:prstGeom>
                      <a:solidFill>
                        <a:srgbClr val="4F85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69" name="Oval 68"/>
                      <p:cNvSpPr/>
                      <p:nvPr/>
                    </p:nvSpPr>
                    <p:spPr bwMode="auto">
                      <a:xfrm>
                        <a:off x="2940333" y="2542290"/>
                        <a:ext cx="230656" cy="235844"/>
                      </a:xfrm>
                      <a:prstGeom prst="ellipse">
                        <a:avLst/>
                      </a:prstGeom>
                      <a:solidFill>
                        <a:srgbClr val="5085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0" name="Oval 69"/>
                      <p:cNvSpPr/>
                      <p:nvPr/>
                    </p:nvSpPr>
                    <p:spPr bwMode="auto">
                      <a:xfrm>
                        <a:off x="2941775" y="2543732"/>
                        <a:ext cx="227773" cy="232962"/>
                      </a:xfrm>
                      <a:prstGeom prst="ellipse">
                        <a:avLst/>
                      </a:prstGeom>
                      <a:solidFill>
                        <a:srgbClr val="5186C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1" name="Oval 70"/>
                      <p:cNvSpPr/>
                      <p:nvPr/>
                    </p:nvSpPr>
                    <p:spPr bwMode="auto">
                      <a:xfrm>
                        <a:off x="2942928" y="2544885"/>
                        <a:ext cx="225466" cy="230656"/>
                      </a:xfrm>
                      <a:prstGeom prst="ellipse">
                        <a:avLst/>
                      </a:prstGeom>
                      <a:solidFill>
                        <a:srgbClr val="5286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2" name="Oval 71"/>
                      <p:cNvSpPr/>
                      <p:nvPr/>
                    </p:nvSpPr>
                    <p:spPr bwMode="auto">
                      <a:xfrm>
                        <a:off x="2944081" y="2546327"/>
                        <a:ext cx="223159" cy="227773"/>
                      </a:xfrm>
                      <a:prstGeom prst="ellipse">
                        <a:avLst/>
                      </a:prstGeom>
                      <a:solidFill>
                        <a:srgbClr val="5387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3" name="Oval 72"/>
                      <p:cNvSpPr/>
                      <p:nvPr/>
                    </p:nvSpPr>
                    <p:spPr bwMode="auto">
                      <a:xfrm>
                        <a:off x="2945523" y="2547480"/>
                        <a:ext cx="220276" cy="225466"/>
                      </a:xfrm>
                      <a:prstGeom prst="ellipse">
                        <a:avLst/>
                      </a:prstGeom>
                      <a:solidFill>
                        <a:srgbClr val="5487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4" name="Oval 73"/>
                      <p:cNvSpPr/>
                      <p:nvPr/>
                    </p:nvSpPr>
                    <p:spPr bwMode="auto">
                      <a:xfrm>
                        <a:off x="2946677" y="2548633"/>
                        <a:ext cx="217970" cy="223159"/>
                      </a:xfrm>
                      <a:prstGeom prst="ellipse">
                        <a:avLst/>
                      </a:prstGeom>
                      <a:solidFill>
                        <a:srgbClr val="5588C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5" name="Oval 74"/>
                      <p:cNvSpPr/>
                      <p:nvPr/>
                    </p:nvSpPr>
                    <p:spPr bwMode="auto">
                      <a:xfrm>
                        <a:off x="2947830" y="2550074"/>
                        <a:ext cx="215663" cy="220276"/>
                      </a:xfrm>
                      <a:prstGeom prst="ellipse">
                        <a:avLst/>
                      </a:prstGeom>
                      <a:solidFill>
                        <a:srgbClr val="5688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6" name="Oval 75"/>
                      <p:cNvSpPr/>
                      <p:nvPr/>
                    </p:nvSpPr>
                    <p:spPr bwMode="auto">
                      <a:xfrm>
                        <a:off x="2949271" y="2551228"/>
                        <a:ext cx="212780" cy="217970"/>
                      </a:xfrm>
                      <a:prstGeom prst="ellipse">
                        <a:avLst/>
                      </a:prstGeom>
                      <a:solidFill>
                        <a:srgbClr val="5789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7" name="Oval 76"/>
                      <p:cNvSpPr/>
                      <p:nvPr/>
                    </p:nvSpPr>
                    <p:spPr bwMode="auto">
                      <a:xfrm>
                        <a:off x="2950425" y="2552670"/>
                        <a:ext cx="210473" cy="215086"/>
                      </a:xfrm>
                      <a:prstGeom prst="ellipse">
                        <a:avLst/>
                      </a:prstGeom>
                      <a:solidFill>
                        <a:srgbClr val="5889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8" name="Oval 77"/>
                      <p:cNvSpPr/>
                      <p:nvPr/>
                    </p:nvSpPr>
                    <p:spPr bwMode="auto">
                      <a:xfrm>
                        <a:off x="2951578" y="2553823"/>
                        <a:ext cx="208167" cy="212780"/>
                      </a:xfrm>
                      <a:prstGeom prst="ellipse">
                        <a:avLst/>
                      </a:prstGeom>
                      <a:solidFill>
                        <a:srgbClr val="598AC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79" name="Oval 78"/>
                      <p:cNvSpPr/>
                      <p:nvPr/>
                    </p:nvSpPr>
                    <p:spPr bwMode="auto">
                      <a:xfrm>
                        <a:off x="2952731" y="2554976"/>
                        <a:ext cx="205860" cy="210473"/>
                      </a:xfrm>
                      <a:prstGeom prst="ellipse">
                        <a:avLst/>
                      </a:prstGeom>
                      <a:solidFill>
                        <a:srgbClr val="5A8AC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0" name="Oval 79"/>
                      <p:cNvSpPr/>
                      <p:nvPr/>
                    </p:nvSpPr>
                    <p:spPr bwMode="auto">
                      <a:xfrm>
                        <a:off x="2954173" y="2556418"/>
                        <a:ext cx="202977" cy="207590"/>
                      </a:xfrm>
                      <a:prstGeom prst="ellipse">
                        <a:avLst/>
                      </a:prstGeom>
                      <a:solidFill>
                        <a:srgbClr val="5B8BC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1" name="Oval 80"/>
                      <p:cNvSpPr/>
                      <p:nvPr/>
                    </p:nvSpPr>
                    <p:spPr bwMode="auto">
                      <a:xfrm>
                        <a:off x="2955326" y="2557571"/>
                        <a:ext cx="200670" cy="205284"/>
                      </a:xfrm>
                      <a:prstGeom prst="ellipse">
                        <a:avLst/>
                      </a:prstGeom>
                      <a:solidFill>
                        <a:srgbClr val="5C8BC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2" name="Oval 81"/>
                      <p:cNvSpPr/>
                      <p:nvPr/>
                    </p:nvSpPr>
                    <p:spPr bwMode="auto">
                      <a:xfrm>
                        <a:off x="2956479" y="2559013"/>
                        <a:ext cx="198364" cy="202399"/>
                      </a:xfrm>
                      <a:prstGeom prst="ellipse">
                        <a:avLst/>
                      </a:prstGeom>
                      <a:solidFill>
                        <a:srgbClr val="5D8C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3" name="Oval 82"/>
                      <p:cNvSpPr/>
                      <p:nvPr/>
                    </p:nvSpPr>
                    <p:spPr bwMode="auto">
                      <a:xfrm>
                        <a:off x="2957920" y="2560166"/>
                        <a:ext cx="195481" cy="200094"/>
                      </a:xfrm>
                      <a:prstGeom prst="ellipse">
                        <a:avLst/>
                      </a:prstGeom>
                      <a:solidFill>
                        <a:srgbClr val="5E8C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4" name="Oval 83"/>
                      <p:cNvSpPr/>
                      <p:nvPr/>
                    </p:nvSpPr>
                    <p:spPr bwMode="auto">
                      <a:xfrm>
                        <a:off x="2959074" y="2561319"/>
                        <a:ext cx="193174" cy="197787"/>
                      </a:xfrm>
                      <a:prstGeom prst="ellipse">
                        <a:avLst/>
                      </a:prstGeom>
                      <a:solidFill>
                        <a:srgbClr val="5F8D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5" name="Oval 84"/>
                      <p:cNvSpPr/>
                      <p:nvPr/>
                    </p:nvSpPr>
                    <p:spPr bwMode="auto">
                      <a:xfrm>
                        <a:off x="2960228" y="2562761"/>
                        <a:ext cx="190868" cy="194904"/>
                      </a:xfrm>
                      <a:prstGeom prst="ellipse">
                        <a:avLst/>
                      </a:prstGeom>
                      <a:solidFill>
                        <a:srgbClr val="608DC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6" name="Oval 85"/>
                      <p:cNvSpPr/>
                      <p:nvPr/>
                    </p:nvSpPr>
                    <p:spPr bwMode="auto">
                      <a:xfrm>
                        <a:off x="2961381" y="2563913"/>
                        <a:ext cx="188561" cy="192597"/>
                      </a:xfrm>
                      <a:prstGeom prst="ellipse">
                        <a:avLst/>
                      </a:prstGeom>
                      <a:solidFill>
                        <a:srgbClr val="618E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7" name="Oval 86"/>
                      <p:cNvSpPr/>
                      <p:nvPr/>
                    </p:nvSpPr>
                    <p:spPr bwMode="auto">
                      <a:xfrm>
                        <a:off x="2962822" y="2565356"/>
                        <a:ext cx="185678" cy="189714"/>
                      </a:xfrm>
                      <a:prstGeom prst="ellipse">
                        <a:avLst/>
                      </a:prstGeom>
                      <a:solidFill>
                        <a:srgbClr val="628E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8" name="Oval 87"/>
                      <p:cNvSpPr/>
                      <p:nvPr/>
                    </p:nvSpPr>
                    <p:spPr bwMode="auto">
                      <a:xfrm>
                        <a:off x="2963976" y="2566509"/>
                        <a:ext cx="183371" cy="187408"/>
                      </a:xfrm>
                      <a:prstGeom prst="ellipse">
                        <a:avLst/>
                      </a:prstGeom>
                      <a:solidFill>
                        <a:srgbClr val="628F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89" name="Oval 88"/>
                      <p:cNvSpPr/>
                      <p:nvPr/>
                    </p:nvSpPr>
                    <p:spPr bwMode="auto">
                      <a:xfrm>
                        <a:off x="2965129" y="2567662"/>
                        <a:ext cx="181065" cy="185101"/>
                      </a:xfrm>
                      <a:prstGeom prst="ellipse">
                        <a:avLst/>
                      </a:prstGeom>
                      <a:solidFill>
                        <a:srgbClr val="638FC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0" name="Oval 89"/>
                      <p:cNvSpPr/>
                      <p:nvPr/>
                    </p:nvSpPr>
                    <p:spPr bwMode="auto">
                      <a:xfrm>
                        <a:off x="2966571" y="2569104"/>
                        <a:ext cx="178181" cy="182218"/>
                      </a:xfrm>
                      <a:prstGeom prst="ellipse">
                        <a:avLst/>
                      </a:prstGeom>
                      <a:solidFill>
                        <a:srgbClr val="6490C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1" name="Oval 90"/>
                      <p:cNvSpPr/>
                      <p:nvPr/>
                    </p:nvSpPr>
                    <p:spPr bwMode="auto">
                      <a:xfrm>
                        <a:off x="2967724" y="2570257"/>
                        <a:ext cx="175875" cy="179911"/>
                      </a:xfrm>
                      <a:prstGeom prst="ellipse">
                        <a:avLst/>
                      </a:prstGeom>
                      <a:solidFill>
                        <a:srgbClr val="6590C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2" name="Oval 91"/>
                      <p:cNvSpPr/>
                      <p:nvPr/>
                    </p:nvSpPr>
                    <p:spPr bwMode="auto">
                      <a:xfrm>
                        <a:off x="2968877" y="2571411"/>
                        <a:ext cx="173568" cy="177605"/>
                      </a:xfrm>
                      <a:prstGeom prst="ellipse">
                        <a:avLst/>
                      </a:prstGeom>
                      <a:solidFill>
                        <a:srgbClr val="6691C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3" name="Oval 92"/>
                      <p:cNvSpPr/>
                      <p:nvPr/>
                    </p:nvSpPr>
                    <p:spPr bwMode="auto">
                      <a:xfrm>
                        <a:off x="2970319" y="2572852"/>
                        <a:ext cx="170685" cy="174722"/>
                      </a:xfrm>
                      <a:prstGeom prst="ellipse">
                        <a:avLst/>
                      </a:prstGeom>
                      <a:solidFill>
                        <a:srgbClr val="6791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4" name="Oval 93"/>
                      <p:cNvSpPr/>
                      <p:nvPr/>
                    </p:nvSpPr>
                    <p:spPr bwMode="auto">
                      <a:xfrm>
                        <a:off x="2971472" y="2574005"/>
                        <a:ext cx="168379" cy="172415"/>
                      </a:xfrm>
                      <a:prstGeom prst="ellipse">
                        <a:avLst/>
                      </a:prstGeom>
                      <a:solidFill>
                        <a:srgbClr val="6892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5" name="Oval 94"/>
                      <p:cNvSpPr/>
                      <p:nvPr/>
                    </p:nvSpPr>
                    <p:spPr bwMode="auto">
                      <a:xfrm>
                        <a:off x="2972625" y="2575447"/>
                        <a:ext cx="166072" cy="169532"/>
                      </a:xfrm>
                      <a:prstGeom prst="ellipse">
                        <a:avLst/>
                      </a:prstGeom>
                      <a:solidFill>
                        <a:srgbClr val="6992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6" name="Oval 95"/>
                      <p:cNvSpPr/>
                      <p:nvPr/>
                    </p:nvSpPr>
                    <p:spPr bwMode="auto">
                      <a:xfrm>
                        <a:off x="2973779" y="2576600"/>
                        <a:ext cx="163765" cy="167225"/>
                      </a:xfrm>
                      <a:prstGeom prst="ellipse">
                        <a:avLst/>
                      </a:prstGeom>
                      <a:solidFill>
                        <a:srgbClr val="6A93C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7" name="Oval 96"/>
                      <p:cNvSpPr/>
                      <p:nvPr/>
                    </p:nvSpPr>
                    <p:spPr bwMode="auto">
                      <a:xfrm>
                        <a:off x="2975220" y="2577754"/>
                        <a:ext cx="160882" cy="164919"/>
                      </a:xfrm>
                      <a:prstGeom prst="ellipse">
                        <a:avLst/>
                      </a:prstGeom>
                      <a:solidFill>
                        <a:srgbClr val="6B93C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8" name="Oval 97"/>
                      <p:cNvSpPr/>
                      <p:nvPr/>
                    </p:nvSpPr>
                    <p:spPr bwMode="auto">
                      <a:xfrm>
                        <a:off x="2976373" y="2579195"/>
                        <a:ext cx="158576" cy="162035"/>
                      </a:xfrm>
                      <a:prstGeom prst="ellipse">
                        <a:avLst/>
                      </a:prstGeom>
                      <a:solidFill>
                        <a:srgbClr val="6C94C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99" name="Oval 98"/>
                      <p:cNvSpPr/>
                      <p:nvPr/>
                    </p:nvSpPr>
                    <p:spPr bwMode="auto">
                      <a:xfrm>
                        <a:off x="2977527" y="2580348"/>
                        <a:ext cx="156269" cy="159729"/>
                      </a:xfrm>
                      <a:prstGeom prst="ellipse">
                        <a:avLst/>
                      </a:prstGeom>
                      <a:solidFill>
                        <a:srgbClr val="6D94C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0" name="Oval 99"/>
                      <p:cNvSpPr/>
                      <p:nvPr/>
                    </p:nvSpPr>
                    <p:spPr bwMode="auto">
                      <a:xfrm>
                        <a:off x="2978968" y="2581790"/>
                        <a:ext cx="153386" cy="156846"/>
                      </a:xfrm>
                      <a:prstGeom prst="ellipse">
                        <a:avLst/>
                      </a:prstGeom>
                      <a:solidFill>
                        <a:srgbClr val="6D95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1" name="Oval 100"/>
                      <p:cNvSpPr/>
                      <p:nvPr/>
                    </p:nvSpPr>
                    <p:spPr bwMode="auto">
                      <a:xfrm>
                        <a:off x="2980122" y="2582943"/>
                        <a:ext cx="151079" cy="154539"/>
                      </a:xfrm>
                      <a:prstGeom prst="ellipse">
                        <a:avLst/>
                      </a:prstGeom>
                      <a:solidFill>
                        <a:srgbClr val="6E95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2" name="Oval 101"/>
                      <p:cNvSpPr/>
                      <p:nvPr/>
                    </p:nvSpPr>
                    <p:spPr bwMode="auto">
                      <a:xfrm>
                        <a:off x="2981275" y="2584096"/>
                        <a:ext cx="148773" cy="152233"/>
                      </a:xfrm>
                      <a:prstGeom prst="ellipse">
                        <a:avLst/>
                      </a:prstGeom>
                      <a:solidFill>
                        <a:srgbClr val="6F96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3" name="Oval 102"/>
                      <p:cNvSpPr/>
                      <p:nvPr/>
                    </p:nvSpPr>
                    <p:spPr bwMode="auto">
                      <a:xfrm>
                        <a:off x="2982717" y="2585538"/>
                        <a:ext cx="145890" cy="149349"/>
                      </a:xfrm>
                      <a:prstGeom prst="ellipse">
                        <a:avLst/>
                      </a:prstGeom>
                      <a:solidFill>
                        <a:srgbClr val="7097C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4" name="Oval 103"/>
                      <p:cNvSpPr/>
                      <p:nvPr/>
                    </p:nvSpPr>
                    <p:spPr bwMode="auto">
                      <a:xfrm>
                        <a:off x="2983870" y="2586691"/>
                        <a:ext cx="143583" cy="147043"/>
                      </a:xfrm>
                      <a:prstGeom prst="ellipse">
                        <a:avLst/>
                      </a:prstGeom>
                      <a:solidFill>
                        <a:srgbClr val="7197C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5" name="Oval 104"/>
                      <p:cNvSpPr/>
                      <p:nvPr/>
                    </p:nvSpPr>
                    <p:spPr bwMode="auto">
                      <a:xfrm>
                        <a:off x="2985023" y="2588133"/>
                        <a:ext cx="141276" cy="144160"/>
                      </a:xfrm>
                      <a:prstGeom prst="ellipse">
                        <a:avLst/>
                      </a:prstGeom>
                      <a:solidFill>
                        <a:srgbClr val="7298C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6" name="Oval 105"/>
                      <p:cNvSpPr/>
                      <p:nvPr/>
                    </p:nvSpPr>
                    <p:spPr bwMode="auto">
                      <a:xfrm>
                        <a:off x="2986176" y="2589286"/>
                        <a:ext cx="138970" cy="141853"/>
                      </a:xfrm>
                      <a:prstGeom prst="ellipse">
                        <a:avLst/>
                      </a:prstGeom>
                      <a:solidFill>
                        <a:srgbClr val="7398C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7" name="Oval 106"/>
                      <p:cNvSpPr/>
                      <p:nvPr/>
                    </p:nvSpPr>
                    <p:spPr bwMode="auto">
                      <a:xfrm>
                        <a:off x="2987618" y="2590440"/>
                        <a:ext cx="136087" cy="139547"/>
                      </a:xfrm>
                      <a:prstGeom prst="ellipse">
                        <a:avLst/>
                      </a:prstGeom>
                      <a:solidFill>
                        <a:srgbClr val="7499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8" name="Oval 107"/>
                      <p:cNvSpPr/>
                      <p:nvPr/>
                    </p:nvSpPr>
                    <p:spPr bwMode="auto">
                      <a:xfrm>
                        <a:off x="2988771" y="2591881"/>
                        <a:ext cx="133780" cy="136663"/>
                      </a:xfrm>
                      <a:prstGeom prst="ellipse">
                        <a:avLst/>
                      </a:prstGeom>
                      <a:solidFill>
                        <a:srgbClr val="7599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09" name="Oval 108"/>
                      <p:cNvSpPr/>
                      <p:nvPr/>
                    </p:nvSpPr>
                    <p:spPr bwMode="auto">
                      <a:xfrm>
                        <a:off x="2989925" y="2593035"/>
                        <a:ext cx="131474" cy="134357"/>
                      </a:xfrm>
                      <a:prstGeom prst="ellipse">
                        <a:avLst/>
                      </a:prstGeom>
                      <a:solidFill>
                        <a:srgbClr val="759A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0" name="Oval 109"/>
                      <p:cNvSpPr/>
                      <p:nvPr/>
                    </p:nvSpPr>
                    <p:spPr bwMode="auto">
                      <a:xfrm>
                        <a:off x="2991366" y="2594476"/>
                        <a:ext cx="128590" cy="131474"/>
                      </a:xfrm>
                      <a:prstGeom prst="ellipse">
                        <a:avLst/>
                      </a:prstGeom>
                      <a:solidFill>
                        <a:srgbClr val="769AD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1" name="Oval 110"/>
                      <p:cNvSpPr/>
                      <p:nvPr/>
                    </p:nvSpPr>
                    <p:spPr bwMode="auto">
                      <a:xfrm>
                        <a:off x="2992519" y="2595629"/>
                        <a:ext cx="126284" cy="129167"/>
                      </a:xfrm>
                      <a:prstGeom prst="ellipse">
                        <a:avLst/>
                      </a:prstGeom>
                      <a:solidFill>
                        <a:srgbClr val="779BD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2" name="Oval 111"/>
                      <p:cNvSpPr/>
                      <p:nvPr/>
                    </p:nvSpPr>
                    <p:spPr bwMode="auto">
                      <a:xfrm>
                        <a:off x="2993673" y="2596783"/>
                        <a:ext cx="123977" cy="126860"/>
                      </a:xfrm>
                      <a:prstGeom prst="ellipse">
                        <a:avLst/>
                      </a:prstGeom>
                      <a:solidFill>
                        <a:srgbClr val="789CD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3" name="Oval 112"/>
                      <p:cNvSpPr/>
                      <p:nvPr/>
                    </p:nvSpPr>
                    <p:spPr bwMode="auto">
                      <a:xfrm>
                        <a:off x="2994826" y="2598224"/>
                        <a:ext cx="121671" cy="123977"/>
                      </a:xfrm>
                      <a:prstGeom prst="ellipse">
                        <a:avLst/>
                      </a:prstGeom>
                      <a:solidFill>
                        <a:srgbClr val="799CD1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4" name="Oval 113"/>
                      <p:cNvSpPr/>
                      <p:nvPr/>
                    </p:nvSpPr>
                    <p:spPr bwMode="auto">
                      <a:xfrm>
                        <a:off x="2996267" y="2599378"/>
                        <a:ext cx="118787" cy="121671"/>
                      </a:xfrm>
                      <a:prstGeom prst="ellipse">
                        <a:avLst/>
                      </a:prstGeom>
                      <a:solidFill>
                        <a:srgbClr val="7A9DD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5" name="Oval 114"/>
                      <p:cNvSpPr/>
                      <p:nvPr/>
                    </p:nvSpPr>
                    <p:spPr bwMode="auto">
                      <a:xfrm>
                        <a:off x="2997421" y="2600819"/>
                        <a:ext cx="116481" cy="118787"/>
                      </a:xfrm>
                      <a:prstGeom prst="ellipse">
                        <a:avLst/>
                      </a:prstGeom>
                      <a:solidFill>
                        <a:srgbClr val="7B9DD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6" name="Oval 115"/>
                      <p:cNvSpPr/>
                      <p:nvPr/>
                    </p:nvSpPr>
                    <p:spPr bwMode="auto">
                      <a:xfrm>
                        <a:off x="2998574" y="2601972"/>
                        <a:ext cx="114174" cy="116481"/>
                      </a:xfrm>
                      <a:prstGeom prst="ellipse">
                        <a:avLst/>
                      </a:prstGeom>
                      <a:solidFill>
                        <a:srgbClr val="7C9ED2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7" name="Oval 116"/>
                      <p:cNvSpPr/>
                      <p:nvPr/>
                    </p:nvSpPr>
                    <p:spPr bwMode="auto">
                      <a:xfrm>
                        <a:off x="3000016" y="2603126"/>
                        <a:ext cx="111291" cy="114174"/>
                      </a:xfrm>
                      <a:prstGeom prst="ellipse">
                        <a:avLst/>
                      </a:prstGeom>
                      <a:solidFill>
                        <a:srgbClr val="7D9E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8" name="Oval 117"/>
                      <p:cNvSpPr/>
                      <p:nvPr/>
                    </p:nvSpPr>
                    <p:spPr bwMode="auto">
                      <a:xfrm>
                        <a:off x="3001169" y="2604567"/>
                        <a:ext cx="108985" cy="111291"/>
                      </a:xfrm>
                      <a:prstGeom prst="ellipse">
                        <a:avLst/>
                      </a:prstGeom>
                      <a:solidFill>
                        <a:srgbClr val="7D9F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19" name="Oval 118"/>
                      <p:cNvSpPr/>
                      <p:nvPr/>
                    </p:nvSpPr>
                    <p:spPr bwMode="auto">
                      <a:xfrm>
                        <a:off x="3002322" y="2605721"/>
                        <a:ext cx="106678" cy="108985"/>
                      </a:xfrm>
                      <a:prstGeom prst="ellipse">
                        <a:avLst/>
                      </a:prstGeom>
                      <a:solidFill>
                        <a:srgbClr val="7EA0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0" name="Oval 119"/>
                      <p:cNvSpPr/>
                      <p:nvPr/>
                    </p:nvSpPr>
                    <p:spPr bwMode="auto">
                      <a:xfrm>
                        <a:off x="3003764" y="2606874"/>
                        <a:ext cx="103795" cy="106678"/>
                      </a:xfrm>
                      <a:prstGeom prst="ellipse">
                        <a:avLst/>
                      </a:prstGeom>
                      <a:solidFill>
                        <a:srgbClr val="7FA0D3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1" name="Oval 120"/>
                      <p:cNvSpPr/>
                      <p:nvPr/>
                    </p:nvSpPr>
                    <p:spPr bwMode="auto">
                      <a:xfrm>
                        <a:off x="3004917" y="2608316"/>
                        <a:ext cx="101487" cy="103795"/>
                      </a:xfrm>
                      <a:prstGeom prst="ellipse">
                        <a:avLst/>
                      </a:prstGeom>
                      <a:solidFill>
                        <a:srgbClr val="80A1D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2" name="Oval 121"/>
                      <p:cNvSpPr/>
                      <p:nvPr/>
                    </p:nvSpPr>
                    <p:spPr bwMode="auto">
                      <a:xfrm>
                        <a:off x="3006070" y="2609468"/>
                        <a:ext cx="99182" cy="101487"/>
                      </a:xfrm>
                      <a:prstGeom prst="ellipse">
                        <a:avLst/>
                      </a:prstGeom>
                      <a:solidFill>
                        <a:srgbClr val="81A1D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3" name="Oval 122"/>
                      <p:cNvSpPr/>
                      <p:nvPr/>
                    </p:nvSpPr>
                    <p:spPr bwMode="auto">
                      <a:xfrm>
                        <a:off x="3007224" y="2610910"/>
                        <a:ext cx="96875" cy="98605"/>
                      </a:xfrm>
                      <a:prstGeom prst="ellipse">
                        <a:avLst/>
                      </a:prstGeom>
                      <a:solidFill>
                        <a:srgbClr val="82A2D4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4" name="Oval 123"/>
                      <p:cNvSpPr/>
                      <p:nvPr/>
                    </p:nvSpPr>
                    <p:spPr bwMode="auto">
                      <a:xfrm>
                        <a:off x="3008665" y="2612064"/>
                        <a:ext cx="93992" cy="96298"/>
                      </a:xfrm>
                      <a:prstGeom prst="ellipse">
                        <a:avLst/>
                      </a:prstGeom>
                      <a:solidFill>
                        <a:srgbClr val="83A3D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5" name="Oval 124"/>
                      <p:cNvSpPr/>
                      <p:nvPr/>
                    </p:nvSpPr>
                    <p:spPr bwMode="auto">
                      <a:xfrm>
                        <a:off x="3009819" y="2613217"/>
                        <a:ext cx="91685" cy="93992"/>
                      </a:xfrm>
                      <a:prstGeom prst="ellipse">
                        <a:avLst/>
                      </a:prstGeom>
                      <a:solidFill>
                        <a:srgbClr val="84A3D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6" name="Oval 125"/>
                      <p:cNvSpPr/>
                      <p:nvPr/>
                    </p:nvSpPr>
                    <p:spPr bwMode="auto">
                      <a:xfrm>
                        <a:off x="3010972" y="2614659"/>
                        <a:ext cx="89378" cy="91109"/>
                      </a:xfrm>
                      <a:prstGeom prst="ellipse">
                        <a:avLst/>
                      </a:prstGeom>
                      <a:solidFill>
                        <a:srgbClr val="84A4D5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7" name="Oval 126"/>
                      <p:cNvSpPr/>
                      <p:nvPr/>
                    </p:nvSpPr>
                    <p:spPr bwMode="auto">
                      <a:xfrm>
                        <a:off x="3012414" y="2615812"/>
                        <a:ext cx="86496" cy="88802"/>
                      </a:xfrm>
                      <a:prstGeom prst="ellipse">
                        <a:avLst/>
                      </a:prstGeom>
                      <a:solidFill>
                        <a:srgbClr val="85A4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8" name="Oval 127"/>
                      <p:cNvSpPr/>
                      <p:nvPr/>
                    </p:nvSpPr>
                    <p:spPr bwMode="auto">
                      <a:xfrm>
                        <a:off x="3013567" y="2617253"/>
                        <a:ext cx="84189" cy="85919"/>
                      </a:xfrm>
                      <a:prstGeom prst="ellipse">
                        <a:avLst/>
                      </a:prstGeom>
                      <a:solidFill>
                        <a:srgbClr val="86A5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29" name="Oval 128"/>
                      <p:cNvSpPr/>
                      <p:nvPr/>
                    </p:nvSpPr>
                    <p:spPr bwMode="auto">
                      <a:xfrm>
                        <a:off x="3014720" y="2618407"/>
                        <a:ext cx="81882" cy="83612"/>
                      </a:xfrm>
                      <a:prstGeom prst="ellipse">
                        <a:avLst/>
                      </a:prstGeom>
                      <a:solidFill>
                        <a:srgbClr val="87A5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0" name="Oval 129"/>
                      <p:cNvSpPr/>
                      <p:nvPr/>
                    </p:nvSpPr>
                    <p:spPr bwMode="auto">
                      <a:xfrm>
                        <a:off x="3016162" y="2619560"/>
                        <a:ext cx="78999" cy="81306"/>
                      </a:xfrm>
                      <a:prstGeom prst="ellipse">
                        <a:avLst/>
                      </a:prstGeom>
                      <a:solidFill>
                        <a:srgbClr val="88A6D6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1" name="Oval 130"/>
                      <p:cNvSpPr/>
                      <p:nvPr/>
                    </p:nvSpPr>
                    <p:spPr bwMode="auto">
                      <a:xfrm>
                        <a:off x="3017315" y="2621002"/>
                        <a:ext cx="76693" cy="78423"/>
                      </a:xfrm>
                      <a:prstGeom prst="ellipse">
                        <a:avLst/>
                      </a:prstGeom>
                      <a:solidFill>
                        <a:srgbClr val="89A7D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2" name="Oval 131"/>
                      <p:cNvSpPr/>
                      <p:nvPr/>
                    </p:nvSpPr>
                    <p:spPr bwMode="auto">
                      <a:xfrm>
                        <a:off x="3018468" y="2622155"/>
                        <a:ext cx="74386" cy="76116"/>
                      </a:xfrm>
                      <a:prstGeom prst="ellipse">
                        <a:avLst/>
                      </a:prstGeom>
                      <a:solidFill>
                        <a:srgbClr val="8AA7D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3" name="Oval 132"/>
                      <p:cNvSpPr/>
                      <p:nvPr/>
                    </p:nvSpPr>
                    <p:spPr bwMode="auto">
                      <a:xfrm>
                        <a:off x="3019622" y="2623596"/>
                        <a:ext cx="72080" cy="73233"/>
                      </a:xfrm>
                      <a:prstGeom prst="ellipse">
                        <a:avLst/>
                      </a:prstGeom>
                      <a:solidFill>
                        <a:srgbClr val="8BA8D7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4" name="Oval 133"/>
                      <p:cNvSpPr/>
                      <p:nvPr/>
                    </p:nvSpPr>
                    <p:spPr bwMode="auto">
                      <a:xfrm>
                        <a:off x="3021063" y="2624750"/>
                        <a:ext cx="69196" cy="70926"/>
                      </a:xfrm>
                      <a:prstGeom prst="ellipse">
                        <a:avLst/>
                      </a:prstGeom>
                      <a:solidFill>
                        <a:srgbClr val="8CA8D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5" name="Oval 134"/>
                      <p:cNvSpPr/>
                      <p:nvPr/>
                    </p:nvSpPr>
                    <p:spPr bwMode="auto">
                      <a:xfrm>
                        <a:off x="3022216" y="2625903"/>
                        <a:ext cx="66890" cy="68620"/>
                      </a:xfrm>
                      <a:prstGeom prst="ellipse">
                        <a:avLst/>
                      </a:prstGeom>
                      <a:solidFill>
                        <a:srgbClr val="8DA9D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6" name="Oval 135"/>
                      <p:cNvSpPr/>
                      <p:nvPr/>
                    </p:nvSpPr>
                    <p:spPr bwMode="auto">
                      <a:xfrm>
                        <a:off x="3023370" y="2627345"/>
                        <a:ext cx="64583" cy="65737"/>
                      </a:xfrm>
                      <a:prstGeom prst="ellipse">
                        <a:avLst/>
                      </a:prstGeom>
                      <a:solidFill>
                        <a:srgbClr val="8DAAD8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7" name="Oval 136"/>
                      <p:cNvSpPr/>
                      <p:nvPr/>
                    </p:nvSpPr>
                    <p:spPr bwMode="auto">
                      <a:xfrm>
                        <a:off x="3024811" y="2628498"/>
                        <a:ext cx="61700" cy="63430"/>
                      </a:xfrm>
                      <a:prstGeom prst="ellipse">
                        <a:avLst/>
                      </a:prstGeom>
                      <a:solidFill>
                        <a:srgbClr val="8EAAD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8" name="Oval 137"/>
                      <p:cNvSpPr/>
                      <p:nvPr/>
                    </p:nvSpPr>
                    <p:spPr bwMode="auto">
                      <a:xfrm>
                        <a:off x="3025964" y="2629940"/>
                        <a:ext cx="59393" cy="60547"/>
                      </a:xfrm>
                      <a:prstGeom prst="ellipse">
                        <a:avLst/>
                      </a:prstGeom>
                      <a:solidFill>
                        <a:srgbClr val="8FABD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39" name="Oval 138"/>
                      <p:cNvSpPr/>
                      <p:nvPr/>
                    </p:nvSpPr>
                    <p:spPr bwMode="auto">
                      <a:xfrm>
                        <a:off x="3027118" y="2631093"/>
                        <a:ext cx="57087" cy="58240"/>
                      </a:xfrm>
                      <a:prstGeom prst="ellipse">
                        <a:avLst/>
                      </a:prstGeom>
                      <a:solidFill>
                        <a:srgbClr val="90ACD9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0" name="Oval 139"/>
                      <p:cNvSpPr/>
                      <p:nvPr/>
                    </p:nvSpPr>
                    <p:spPr bwMode="auto">
                      <a:xfrm>
                        <a:off x="3028271" y="2632246"/>
                        <a:ext cx="54780" cy="55934"/>
                      </a:xfrm>
                      <a:prstGeom prst="ellipse">
                        <a:avLst/>
                      </a:prstGeom>
                      <a:solidFill>
                        <a:srgbClr val="91ACD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1" name="Oval 140"/>
                      <p:cNvSpPr/>
                      <p:nvPr/>
                    </p:nvSpPr>
                    <p:spPr bwMode="auto">
                      <a:xfrm>
                        <a:off x="3029713" y="2633688"/>
                        <a:ext cx="51897" cy="53050"/>
                      </a:xfrm>
                      <a:prstGeom prst="ellipse">
                        <a:avLst/>
                      </a:prstGeom>
                      <a:solidFill>
                        <a:srgbClr val="92ADD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2" name="Oval 141"/>
                      <p:cNvSpPr/>
                      <p:nvPr/>
                    </p:nvSpPr>
                    <p:spPr bwMode="auto">
                      <a:xfrm>
                        <a:off x="3030866" y="2634841"/>
                        <a:ext cx="49591" cy="50743"/>
                      </a:xfrm>
                      <a:prstGeom prst="ellipse">
                        <a:avLst/>
                      </a:prstGeom>
                      <a:solidFill>
                        <a:srgbClr val="93ADDA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3" name="Oval 142"/>
                      <p:cNvSpPr/>
                      <p:nvPr/>
                    </p:nvSpPr>
                    <p:spPr bwMode="auto">
                      <a:xfrm>
                        <a:off x="3032019" y="2636283"/>
                        <a:ext cx="47284" cy="47861"/>
                      </a:xfrm>
                      <a:prstGeom prst="ellipse">
                        <a:avLst/>
                      </a:prstGeom>
                      <a:solidFill>
                        <a:srgbClr val="94AE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4" name="Oval 143"/>
                      <p:cNvSpPr/>
                      <p:nvPr/>
                    </p:nvSpPr>
                    <p:spPr bwMode="auto">
                      <a:xfrm>
                        <a:off x="3033461" y="2637436"/>
                        <a:ext cx="44401" cy="45554"/>
                      </a:xfrm>
                      <a:prstGeom prst="ellipse">
                        <a:avLst/>
                      </a:prstGeom>
                      <a:solidFill>
                        <a:srgbClr val="95AF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5" name="Oval 144"/>
                      <p:cNvSpPr/>
                      <p:nvPr/>
                    </p:nvSpPr>
                    <p:spPr bwMode="auto">
                      <a:xfrm>
                        <a:off x="3034614" y="2638589"/>
                        <a:ext cx="42094" cy="43248"/>
                      </a:xfrm>
                      <a:prstGeom prst="ellipse">
                        <a:avLst/>
                      </a:prstGeom>
                      <a:solidFill>
                        <a:srgbClr val="96AF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6" name="Oval 145"/>
                      <p:cNvSpPr/>
                      <p:nvPr/>
                    </p:nvSpPr>
                    <p:spPr bwMode="auto">
                      <a:xfrm>
                        <a:off x="3035767" y="2640031"/>
                        <a:ext cx="39788" cy="40363"/>
                      </a:xfrm>
                      <a:prstGeom prst="ellipse">
                        <a:avLst/>
                      </a:prstGeom>
                      <a:solidFill>
                        <a:srgbClr val="96B0DB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7" name="Oval 146"/>
                      <p:cNvSpPr/>
                      <p:nvPr/>
                    </p:nvSpPr>
                    <p:spPr bwMode="auto">
                      <a:xfrm>
                        <a:off x="3037209" y="2641184"/>
                        <a:ext cx="36904" cy="38058"/>
                      </a:xfrm>
                      <a:prstGeom prst="ellipse">
                        <a:avLst/>
                      </a:prstGeom>
                      <a:solidFill>
                        <a:srgbClr val="97B1D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8" name="Oval 147"/>
                      <p:cNvSpPr/>
                      <p:nvPr/>
                    </p:nvSpPr>
                    <p:spPr bwMode="auto">
                      <a:xfrm>
                        <a:off x="3038362" y="2642337"/>
                        <a:ext cx="34598" cy="35751"/>
                      </a:xfrm>
                      <a:prstGeom prst="ellipse">
                        <a:avLst/>
                      </a:prstGeom>
                      <a:solidFill>
                        <a:srgbClr val="98B1D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49" name="Oval 148"/>
                      <p:cNvSpPr/>
                      <p:nvPr/>
                    </p:nvSpPr>
                    <p:spPr bwMode="auto">
                      <a:xfrm>
                        <a:off x="3039516" y="2643779"/>
                        <a:ext cx="32290" cy="32868"/>
                      </a:xfrm>
                      <a:prstGeom prst="ellipse">
                        <a:avLst/>
                      </a:prstGeom>
                      <a:solidFill>
                        <a:srgbClr val="99B2DC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0" name="Oval 149"/>
                      <p:cNvSpPr/>
                      <p:nvPr/>
                    </p:nvSpPr>
                    <p:spPr bwMode="auto">
                      <a:xfrm>
                        <a:off x="3040669" y="2644932"/>
                        <a:ext cx="29985" cy="30561"/>
                      </a:xfrm>
                      <a:prstGeom prst="ellipse">
                        <a:avLst/>
                      </a:prstGeom>
                      <a:solidFill>
                        <a:srgbClr val="9AB3D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1" name="Oval 150"/>
                      <p:cNvSpPr/>
                      <p:nvPr/>
                    </p:nvSpPr>
                    <p:spPr bwMode="auto">
                      <a:xfrm>
                        <a:off x="3042111" y="2646374"/>
                        <a:ext cx="27102" cy="27678"/>
                      </a:xfrm>
                      <a:prstGeom prst="ellipse">
                        <a:avLst/>
                      </a:prstGeom>
                      <a:solidFill>
                        <a:srgbClr val="9BB3D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2" name="Oval 151"/>
                      <p:cNvSpPr/>
                      <p:nvPr/>
                    </p:nvSpPr>
                    <p:spPr bwMode="auto">
                      <a:xfrm>
                        <a:off x="3043264" y="2647527"/>
                        <a:ext cx="24795" cy="25371"/>
                      </a:xfrm>
                      <a:prstGeom prst="ellipse">
                        <a:avLst/>
                      </a:prstGeom>
                      <a:solidFill>
                        <a:srgbClr val="9CB4DD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3" name="Oval 152"/>
                      <p:cNvSpPr/>
                      <p:nvPr/>
                    </p:nvSpPr>
                    <p:spPr bwMode="auto">
                      <a:xfrm>
                        <a:off x="3044417" y="2648680"/>
                        <a:ext cx="22488" cy="23065"/>
                      </a:xfrm>
                      <a:prstGeom prst="ellipse">
                        <a:avLst/>
                      </a:prstGeom>
                      <a:solidFill>
                        <a:srgbClr val="9DB4D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4" name="Oval 153"/>
                      <p:cNvSpPr/>
                      <p:nvPr/>
                    </p:nvSpPr>
                    <p:spPr bwMode="auto">
                      <a:xfrm>
                        <a:off x="3045859" y="2650122"/>
                        <a:ext cx="19605" cy="20181"/>
                      </a:xfrm>
                      <a:prstGeom prst="ellipse">
                        <a:avLst/>
                      </a:prstGeom>
                      <a:solidFill>
                        <a:srgbClr val="9EB5D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5" name="Oval 154"/>
                      <p:cNvSpPr/>
                      <p:nvPr/>
                    </p:nvSpPr>
                    <p:spPr bwMode="auto">
                      <a:xfrm>
                        <a:off x="3047012" y="2651275"/>
                        <a:ext cx="17299" cy="17875"/>
                      </a:xfrm>
                      <a:prstGeom prst="ellipse">
                        <a:avLst/>
                      </a:prstGeom>
                      <a:solidFill>
                        <a:srgbClr val="9FB6DE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6" name="Oval 155"/>
                      <p:cNvSpPr/>
                      <p:nvPr/>
                    </p:nvSpPr>
                    <p:spPr bwMode="auto">
                      <a:xfrm>
                        <a:off x="3048165" y="2652717"/>
                        <a:ext cx="14992" cy="14992"/>
                      </a:xfrm>
                      <a:prstGeom prst="ellipse">
                        <a:avLst/>
                      </a:prstGeom>
                      <a:solidFill>
                        <a:srgbClr val="A0B6D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7" name="Oval 156"/>
                      <p:cNvSpPr/>
                      <p:nvPr/>
                    </p:nvSpPr>
                    <p:spPr bwMode="auto">
                      <a:xfrm>
                        <a:off x="3049607" y="2653870"/>
                        <a:ext cx="12109" cy="12685"/>
                      </a:xfrm>
                      <a:prstGeom prst="ellipse">
                        <a:avLst/>
                      </a:prstGeom>
                      <a:solidFill>
                        <a:srgbClr val="A1B7D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8" name="Oval 157"/>
                      <p:cNvSpPr/>
                      <p:nvPr/>
                    </p:nvSpPr>
                    <p:spPr bwMode="auto">
                      <a:xfrm>
                        <a:off x="3050760" y="2655023"/>
                        <a:ext cx="9802" cy="10379"/>
                      </a:xfrm>
                      <a:prstGeom prst="ellipse">
                        <a:avLst/>
                      </a:prstGeom>
                      <a:solidFill>
                        <a:srgbClr val="A2B8DF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59" name="Oval 158"/>
                      <p:cNvSpPr/>
                      <p:nvPr/>
                    </p:nvSpPr>
                    <p:spPr bwMode="auto">
                      <a:xfrm>
                        <a:off x="3051913" y="2656465"/>
                        <a:ext cx="7496" cy="7496"/>
                      </a:xfrm>
                      <a:prstGeom prst="ellipse">
                        <a:avLst/>
                      </a:prstGeom>
                      <a:solidFill>
                        <a:srgbClr val="A3B8E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60" name="Oval 159"/>
                      <p:cNvSpPr/>
                      <p:nvPr/>
                    </p:nvSpPr>
                    <p:spPr bwMode="auto">
                      <a:xfrm>
                        <a:off x="3053067" y="2657618"/>
                        <a:ext cx="5189" cy="5189"/>
                      </a:xfrm>
                      <a:prstGeom prst="ellipse">
                        <a:avLst/>
                      </a:prstGeom>
                      <a:solidFill>
                        <a:srgbClr val="A4B9E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  <p:sp>
                    <p:nvSpPr>
                      <p:cNvPr id="161" name="Oval 160"/>
                      <p:cNvSpPr/>
                      <p:nvPr/>
                    </p:nvSpPr>
                    <p:spPr bwMode="auto">
                      <a:xfrm>
                        <a:off x="3054508" y="2659060"/>
                        <a:ext cx="2306" cy="2306"/>
                      </a:xfrm>
                      <a:prstGeom prst="ellipse">
                        <a:avLst/>
                      </a:prstGeom>
                      <a:solidFill>
                        <a:srgbClr val="A5BAE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</p:grpSp>
                <p:sp>
                  <p:nvSpPr>
                    <p:cNvPr id="31" name="Freeform: Shape 30"/>
                    <p:cNvSpPr/>
                    <p:nvPr/>
                  </p:nvSpPr>
                  <p:spPr bwMode="auto">
                    <a:xfrm>
                      <a:off x="2878056" y="2483473"/>
                      <a:ext cx="355210" cy="353768"/>
                    </a:xfrm>
                    <a:custGeom>
                      <a:avLst/>
                      <a:gdLst>
                        <a:gd name="csX0" fmla="*/ 177605 w 355210"/>
                        <a:gd name="csY0" fmla="*/ 353769 h 353768"/>
                        <a:gd name="csX1" fmla="*/ 0 w 355210"/>
                        <a:gd name="csY1" fmla="*/ 176740 h 353768"/>
                        <a:gd name="csX2" fmla="*/ 177605 w 355210"/>
                        <a:gd name="csY2" fmla="*/ 0 h 353768"/>
                        <a:gd name="csX3" fmla="*/ 355211 w 355210"/>
                        <a:gd name="csY3" fmla="*/ 176740 h 353768"/>
                        <a:gd name="csX4" fmla="*/ 177605 w 355210"/>
                        <a:gd name="csY4" fmla="*/ 353769 h 353768"/>
                        <a:gd name="csX5" fmla="*/ 177605 w 355210"/>
                        <a:gd name="csY5" fmla="*/ 28832 h 353768"/>
                        <a:gd name="csX6" fmla="*/ 28832 w 355210"/>
                        <a:gd name="csY6" fmla="*/ 176740 h 353768"/>
                        <a:gd name="csX7" fmla="*/ 177605 w 355210"/>
                        <a:gd name="csY7" fmla="*/ 324937 h 353768"/>
                        <a:gd name="csX8" fmla="*/ 326379 w 355210"/>
                        <a:gd name="csY8" fmla="*/ 176740 h 353768"/>
                        <a:gd name="csX9" fmla="*/ 177605 w 355210"/>
                        <a:gd name="csY9" fmla="*/ 28832 h 35376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355210" h="353768" extrusionOk="0">
                          <a:moveTo>
                            <a:pt x="177605" y="353769"/>
                          </a:moveTo>
                          <a:cubicBezTo>
                            <a:pt x="79576" y="353769"/>
                            <a:pt x="0" y="274481"/>
                            <a:pt x="0" y="176740"/>
                          </a:cubicBezTo>
                          <a:cubicBezTo>
                            <a:pt x="0" y="79000"/>
                            <a:pt x="79576" y="0"/>
                            <a:pt x="177605" y="0"/>
                          </a:cubicBezTo>
                          <a:cubicBezTo>
                            <a:pt x="285437" y="0"/>
                            <a:pt x="355211" y="69485"/>
                            <a:pt x="355211" y="176740"/>
                          </a:cubicBezTo>
                          <a:cubicBezTo>
                            <a:pt x="355211" y="274481"/>
                            <a:pt x="275634" y="353769"/>
                            <a:pt x="177605" y="353769"/>
                          </a:cubicBezTo>
                          <a:close/>
                          <a:moveTo>
                            <a:pt x="177605" y="28832"/>
                          </a:moveTo>
                          <a:cubicBezTo>
                            <a:pt x="95722" y="28832"/>
                            <a:pt x="28832" y="95146"/>
                            <a:pt x="28832" y="176740"/>
                          </a:cubicBezTo>
                          <a:cubicBezTo>
                            <a:pt x="28832" y="258335"/>
                            <a:pt x="95434" y="324937"/>
                            <a:pt x="177605" y="324937"/>
                          </a:cubicBezTo>
                          <a:cubicBezTo>
                            <a:pt x="259777" y="324937"/>
                            <a:pt x="326379" y="258623"/>
                            <a:pt x="326379" y="176740"/>
                          </a:cubicBezTo>
                          <a:cubicBezTo>
                            <a:pt x="326379" y="105237"/>
                            <a:pt x="287455" y="28832"/>
                            <a:pt x="177605" y="28832"/>
                          </a:cubicBezTo>
                          <a:close/>
                        </a:path>
                      </a:pathLst>
                    </a:custGeom>
                    <a:solidFill>
                      <a:srgbClr val="2B3990"/>
                    </a:solidFill>
                    <a:ln w="28756" cap="flat">
                      <a:noFill/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</p:grpSp>
            </p:grpSp>
            <p:sp>
              <p:nvSpPr>
                <p:cNvPr id="27" name="Freeform: Shape 26"/>
                <p:cNvSpPr/>
                <p:nvPr/>
              </p:nvSpPr>
              <p:spPr bwMode="auto">
                <a:xfrm>
                  <a:off x="2976950" y="2638589"/>
                  <a:ext cx="157422" cy="43248"/>
                </a:xfrm>
                <a:custGeom>
                  <a:avLst/>
                  <a:gdLst>
                    <a:gd name="csX0" fmla="*/ 135799 w 157422"/>
                    <a:gd name="csY0" fmla="*/ 43248 h 43248"/>
                    <a:gd name="csX1" fmla="*/ 21624 w 157422"/>
                    <a:gd name="csY1" fmla="*/ 43248 h 43248"/>
                    <a:gd name="csX2" fmla="*/ 0 w 157422"/>
                    <a:gd name="csY2" fmla="*/ 21624 h 43248"/>
                    <a:gd name="csX3" fmla="*/ 21624 w 157422"/>
                    <a:gd name="csY3" fmla="*/ 0 h 43248"/>
                    <a:gd name="csX4" fmla="*/ 135799 w 157422"/>
                    <a:gd name="csY4" fmla="*/ 0 h 43248"/>
                    <a:gd name="csX5" fmla="*/ 157423 w 157422"/>
                    <a:gd name="csY5" fmla="*/ 21624 h 43248"/>
                    <a:gd name="csX6" fmla="*/ 135799 w 157422"/>
                    <a:gd name="csY6" fmla="*/ 43248 h 432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57422" h="43248" extrusionOk="0">
                      <a:moveTo>
                        <a:pt x="135799" y="43248"/>
                      </a:moveTo>
                      <a:lnTo>
                        <a:pt x="21624" y="43248"/>
                      </a:lnTo>
                      <a:cubicBezTo>
                        <a:pt x="9803" y="43248"/>
                        <a:pt x="0" y="33445"/>
                        <a:pt x="0" y="21624"/>
                      </a:cubicBezTo>
                      <a:cubicBezTo>
                        <a:pt x="0" y="9803"/>
                        <a:pt x="9803" y="0"/>
                        <a:pt x="21624" y="0"/>
                      </a:cubicBezTo>
                      <a:lnTo>
                        <a:pt x="135799" y="0"/>
                      </a:lnTo>
                      <a:cubicBezTo>
                        <a:pt x="147620" y="0"/>
                        <a:pt x="157423" y="9803"/>
                        <a:pt x="157423" y="21624"/>
                      </a:cubicBezTo>
                      <a:cubicBezTo>
                        <a:pt x="157423" y="33445"/>
                        <a:pt x="147908" y="43248"/>
                        <a:pt x="135799" y="4324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18" name="Graphic 3"/>
            <p:cNvGrpSpPr/>
            <p:nvPr/>
          </p:nvGrpSpPr>
          <p:grpSpPr bwMode="auto">
            <a:xfrm>
              <a:off x="1673201" y="3313995"/>
              <a:ext cx="106838" cy="351440"/>
              <a:chOff x="6700867" y="2077815"/>
              <a:chExt cx="141160" cy="464343"/>
            </a:xfrm>
            <a:solidFill>
              <a:srgbClr val="000000"/>
            </a:solidFill>
          </p:grpSpPr>
          <p:sp>
            <p:nvSpPr>
              <p:cNvPr id="20" name="Freeform: Shape 19"/>
              <p:cNvSpPr/>
              <p:nvPr/>
            </p:nvSpPr>
            <p:spPr bwMode="auto">
              <a:xfrm>
                <a:off x="6771448" y="2167382"/>
                <a:ext cx="41275" cy="284797"/>
              </a:xfrm>
              <a:custGeom>
                <a:avLst/>
                <a:gdLst>
                  <a:gd name="csX0" fmla="*/ 0 w 41275"/>
                  <a:gd name="csY0" fmla="*/ 0 h 284797"/>
                  <a:gd name="csX1" fmla="*/ 0 w 41275"/>
                  <a:gd name="csY1" fmla="*/ 284798 h 2847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1275" h="284797" extrusionOk="0">
                    <a:moveTo>
                      <a:pt x="0" y="0"/>
                    </a:moveTo>
                    <a:lnTo>
                      <a:pt x="0" y="284798"/>
                    </a:lnTo>
                  </a:path>
                </a:pathLst>
              </a:custGeom>
              <a:grpFill/>
              <a:ln w="37201" cap="rnd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21" name="Freeform: Shape 20"/>
              <p:cNvSpPr/>
              <p:nvPr/>
            </p:nvSpPr>
            <p:spPr bwMode="auto">
              <a:xfrm>
                <a:off x="6700867" y="2077815"/>
                <a:ext cx="141160" cy="127127"/>
              </a:xfrm>
              <a:custGeom>
                <a:avLst/>
                <a:gdLst>
                  <a:gd name="csX0" fmla="*/ 70580 w 141160"/>
                  <a:gd name="csY0" fmla="*/ 0 h 127127"/>
                  <a:gd name="csX1" fmla="*/ 0 w 141160"/>
                  <a:gd name="csY1" fmla="*/ 127127 h 127127"/>
                  <a:gd name="csX2" fmla="*/ 70580 w 141160"/>
                  <a:gd name="csY2" fmla="*/ 101537 h 127127"/>
                  <a:gd name="csX3" fmla="*/ 141160 w 141160"/>
                  <a:gd name="csY3" fmla="*/ 127127 h 127127"/>
                  <a:gd name="csX4" fmla="*/ 70580 w 141160"/>
                  <a:gd name="csY4" fmla="*/ 0 h 1271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41160" h="127127" extrusionOk="0">
                    <a:moveTo>
                      <a:pt x="70580" y="0"/>
                    </a:moveTo>
                    <a:cubicBezTo>
                      <a:pt x="54896" y="42100"/>
                      <a:pt x="28067" y="94520"/>
                      <a:pt x="0" y="127127"/>
                    </a:cubicBezTo>
                    <a:lnTo>
                      <a:pt x="70580" y="101537"/>
                    </a:lnTo>
                    <a:lnTo>
                      <a:pt x="141160" y="127127"/>
                    </a:lnTo>
                    <a:cubicBezTo>
                      <a:pt x="112681" y="94520"/>
                      <a:pt x="86265" y="42100"/>
                      <a:pt x="7058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1275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22" name="Freeform: Shape 21"/>
              <p:cNvSpPr/>
              <p:nvPr/>
            </p:nvSpPr>
            <p:spPr bwMode="auto">
              <a:xfrm>
                <a:off x="6700867" y="2415032"/>
                <a:ext cx="141160" cy="127126"/>
              </a:xfrm>
              <a:custGeom>
                <a:avLst/>
                <a:gdLst>
                  <a:gd name="csX0" fmla="*/ 70580 w 141160"/>
                  <a:gd name="csY0" fmla="*/ 127127 h 127126"/>
                  <a:gd name="csX1" fmla="*/ 0 w 141160"/>
                  <a:gd name="csY1" fmla="*/ 0 h 127126"/>
                  <a:gd name="csX2" fmla="*/ 70580 w 141160"/>
                  <a:gd name="csY2" fmla="*/ 25590 h 127126"/>
                  <a:gd name="csX3" fmla="*/ 141160 w 141160"/>
                  <a:gd name="csY3" fmla="*/ 0 h 127126"/>
                  <a:gd name="csX4" fmla="*/ 70580 w 141160"/>
                  <a:gd name="csY4" fmla="*/ 127127 h 1271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41160" h="127126" extrusionOk="0">
                    <a:moveTo>
                      <a:pt x="70580" y="127127"/>
                    </a:moveTo>
                    <a:cubicBezTo>
                      <a:pt x="54896" y="85026"/>
                      <a:pt x="28067" y="32607"/>
                      <a:pt x="0" y="0"/>
                    </a:cubicBezTo>
                    <a:lnTo>
                      <a:pt x="70580" y="25590"/>
                    </a:lnTo>
                    <a:lnTo>
                      <a:pt x="141160" y="0"/>
                    </a:lnTo>
                    <a:cubicBezTo>
                      <a:pt x="112681" y="32194"/>
                      <a:pt x="86265" y="84614"/>
                      <a:pt x="70580" y="1271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1275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/>
                <p:cNvSpPr txBox="1"/>
                <p:nvPr/>
              </p:nvSpPr>
              <p:spPr bwMode="auto">
                <a:xfrm>
                  <a:off x="1357243" y="3348876"/>
                  <a:ext cx="283197" cy="2706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de-DE" sz="215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Δ</m:t>
                          </m:r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r>
                    <a:rPr lang="en-US" sz="20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/>
                      <a:cs typeface="Arial"/>
                    </a:rPr>
                    <a:t>E</a:t>
                  </a:r>
                  <a:endParaRPr/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7243" y="3348876"/>
                  <a:ext cx="283197" cy="270641"/>
                </a:xfrm>
                <a:prstGeom prst="rect">
                  <a:avLst/>
                </a:prstGeom>
                <a:blipFill>
                  <a:blip r:embed="rId6"/>
                  <a:stretch>
                    <a:fillRect l="-29630" t="-26923" r="-48148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28268522" name="TextBox 305"/>
          <p:cNvSpPr txBox="1"/>
          <p:nvPr/>
        </p:nvSpPr>
        <p:spPr bwMode="auto">
          <a:xfrm>
            <a:off x="8255862" y="4242946"/>
            <a:ext cx="48763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150">
                <a:solidFill>
                  <a:schemeClr val="tx1">
                    <a:lumMod val="85000"/>
                    <a:lumOff val="15000"/>
                  </a:schemeClr>
                </a:solidFill>
              </a:rPr>
              <a:t>tip</a:t>
            </a:r>
            <a:endParaRPr/>
          </a:p>
        </p:txBody>
      </p:sp>
      <p:grpSp>
        <p:nvGrpSpPr>
          <p:cNvPr id="1928673149" name="Group 306"/>
          <p:cNvGrpSpPr/>
          <p:nvPr/>
        </p:nvGrpSpPr>
        <p:grpSpPr bwMode="auto">
          <a:xfrm>
            <a:off x="8180838" y="2922832"/>
            <a:ext cx="2196540" cy="1368857"/>
            <a:chOff x="1499987" y="3752436"/>
            <a:chExt cx="1830450" cy="1140714"/>
          </a:xfrm>
        </p:grpSpPr>
        <p:grpSp>
          <p:nvGrpSpPr>
            <p:cNvPr id="308" name="Graphic 4257"/>
            <p:cNvGrpSpPr/>
            <p:nvPr/>
          </p:nvGrpSpPr>
          <p:grpSpPr bwMode="auto">
            <a:xfrm>
              <a:off x="1545022" y="3752436"/>
              <a:ext cx="1616202" cy="1140714"/>
              <a:chOff x="5820304" y="1954693"/>
              <a:chExt cx="1616202" cy="1140714"/>
            </a:xfrm>
            <a:solidFill>
              <a:srgbClr val="BE1E2D"/>
            </a:solidFill>
          </p:grpSpPr>
          <p:pic>
            <p:nvPicPr>
              <p:cNvPr id="328" name="Picture 327"/>
              <p:cNvPicPr>
                <a:picLocks noChangeAspect="1"/>
              </p:cNvPicPr>
              <p:nvPr/>
            </p:nvPicPr>
            <p:blipFill rotWithShape="1">
              <a:blip r:embed="rId7">
                <a:alphaModFix amt="50000"/>
              </a:blip>
              <a:stretch/>
            </p:blipFill>
            <p:spPr bwMode="auto">
              <a:xfrm>
                <a:off x="5820304" y="1954693"/>
                <a:ext cx="1616202" cy="1140714"/>
              </a:xfrm>
              <a:custGeom>
                <a:avLst/>
                <a:gdLst>
                  <a:gd name="csX0" fmla="*/ -88 w 1616202"/>
                  <a:gd name="csY0" fmla="*/ -190 h 1140714"/>
                  <a:gd name="csX1" fmla="*/ 1616114 w 1616202"/>
                  <a:gd name="csY1" fmla="*/ -190 h 1140714"/>
                  <a:gd name="csX2" fmla="*/ 1616114 w 1616202"/>
                  <a:gd name="csY2" fmla="*/ 1140524 h 1140714"/>
                  <a:gd name="csX3" fmla="*/ -88 w 1616202"/>
                  <a:gd name="csY3" fmla="*/ 1140524 h 11407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16202" h="1140714" extrusionOk="0">
                    <a:moveTo>
                      <a:pt x="-88" y="-190"/>
                    </a:moveTo>
                    <a:lnTo>
                      <a:pt x="1616114" y="-190"/>
                    </a:lnTo>
                    <a:lnTo>
                      <a:pt x="1616114" y="1140524"/>
                    </a:lnTo>
                    <a:lnTo>
                      <a:pt x="-88" y="1140524"/>
                    </a:lnTo>
                    <a:close/>
                  </a:path>
                </a:pathLst>
              </a:custGeom>
            </p:spPr>
          </p:pic>
          <p:grpSp>
            <p:nvGrpSpPr>
              <p:cNvPr id="329" name="Graphic 4257"/>
              <p:cNvGrpSpPr/>
              <p:nvPr/>
            </p:nvGrpSpPr>
            <p:grpSpPr bwMode="auto">
              <a:xfrm>
                <a:off x="6103463" y="2242423"/>
                <a:ext cx="1046987" cy="562356"/>
                <a:chOff x="6103463" y="2242423"/>
                <a:chExt cx="1046987" cy="562356"/>
              </a:xfrm>
              <a:solidFill>
                <a:srgbClr val="BE1E2D"/>
              </a:solidFill>
            </p:grpSpPr>
            <p:pic>
              <p:nvPicPr>
                <p:cNvPr id="330" name="Picture 329"/>
                <p:cNvPicPr>
                  <a:picLocks noChangeAspect="1"/>
                </p:cNvPicPr>
                <p:nvPr/>
              </p:nvPicPr>
              <p:blipFill rotWithShape="1">
                <a:blip r:embed="rId8"/>
                <a:stretch/>
              </p:blipFill>
              <p:spPr bwMode="auto">
                <a:xfrm>
                  <a:off x="6103463" y="2242423"/>
                  <a:ext cx="1046987" cy="562356"/>
                </a:xfrm>
                <a:custGeom>
                  <a:avLst/>
                  <a:gdLst>
                    <a:gd name="csX0" fmla="*/ 36 w 1046987"/>
                    <a:gd name="csY0" fmla="*/ -63 h 562356"/>
                    <a:gd name="csX1" fmla="*/ 1047024 w 1046987"/>
                    <a:gd name="csY1" fmla="*/ -63 h 562356"/>
                    <a:gd name="csX2" fmla="*/ 1047024 w 1046987"/>
                    <a:gd name="csY2" fmla="*/ 562293 h 562356"/>
                    <a:gd name="csX3" fmla="*/ 36 w 1046987"/>
                    <a:gd name="csY3" fmla="*/ 562293 h 56235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046987" h="562356" extrusionOk="0">
                      <a:moveTo>
                        <a:pt x="36" y="-63"/>
                      </a:moveTo>
                      <a:lnTo>
                        <a:pt x="1047024" y="-63"/>
                      </a:lnTo>
                      <a:lnTo>
                        <a:pt x="1047024" y="562293"/>
                      </a:lnTo>
                      <a:lnTo>
                        <a:pt x="36" y="562293"/>
                      </a:lnTo>
                      <a:close/>
                    </a:path>
                  </a:pathLst>
                </a:custGeom>
              </p:spPr>
            </p:pic>
            <p:sp>
              <p:nvSpPr>
                <p:cNvPr id="331" name="Freeform: Shape 330"/>
                <p:cNvSpPr/>
                <p:nvPr/>
              </p:nvSpPr>
              <p:spPr bwMode="auto">
                <a:xfrm>
                  <a:off x="6266689" y="2406368"/>
                  <a:ext cx="719345" cy="233651"/>
                </a:xfrm>
                <a:custGeom>
                  <a:avLst/>
                  <a:gdLst>
                    <a:gd name="csX0" fmla="*/ 432391 w 719345"/>
                    <a:gd name="csY0" fmla="*/ 233553 h 233651"/>
                    <a:gd name="csX1" fmla="*/ 429629 w 719345"/>
                    <a:gd name="csY1" fmla="*/ 233363 h 233651"/>
                    <a:gd name="csX2" fmla="*/ 427343 w 719345"/>
                    <a:gd name="csY2" fmla="*/ 232981 h 233651"/>
                    <a:gd name="csX3" fmla="*/ 420675 w 719345"/>
                    <a:gd name="csY3" fmla="*/ 230696 h 233651"/>
                    <a:gd name="csX4" fmla="*/ 418389 w 719345"/>
                    <a:gd name="csY4" fmla="*/ 229362 h 233651"/>
                    <a:gd name="csX5" fmla="*/ 414389 w 719345"/>
                    <a:gd name="csY5" fmla="*/ 226314 h 233651"/>
                    <a:gd name="csX6" fmla="*/ 412103 w 719345"/>
                    <a:gd name="csY6" fmla="*/ 224028 h 233651"/>
                    <a:gd name="csX7" fmla="*/ 410007 w 719345"/>
                    <a:gd name="csY7" fmla="*/ 221552 h 233651"/>
                    <a:gd name="csX8" fmla="*/ 407721 w 719345"/>
                    <a:gd name="csY8" fmla="*/ 218313 h 233651"/>
                    <a:gd name="csX9" fmla="*/ 406578 w 719345"/>
                    <a:gd name="csY9" fmla="*/ 216503 h 233651"/>
                    <a:gd name="csX10" fmla="*/ 404292 w 719345"/>
                    <a:gd name="csY10" fmla="*/ 212312 h 233651"/>
                    <a:gd name="csX11" fmla="*/ 403626 w 719345"/>
                    <a:gd name="csY11" fmla="*/ 210979 h 233651"/>
                    <a:gd name="csX12" fmla="*/ 401339 w 719345"/>
                    <a:gd name="csY12" fmla="*/ 205931 h 233651"/>
                    <a:gd name="csX13" fmla="*/ 400959 w 719345"/>
                    <a:gd name="csY13" fmla="*/ 204978 h 233651"/>
                    <a:gd name="csX14" fmla="*/ 396101 w 719345"/>
                    <a:gd name="csY14" fmla="*/ 191643 h 233651"/>
                    <a:gd name="csX15" fmla="*/ 388767 w 719345"/>
                    <a:gd name="csY15" fmla="*/ 166021 h 233651"/>
                    <a:gd name="csX16" fmla="*/ 384099 w 719345"/>
                    <a:gd name="csY16" fmla="*/ 146876 h 233651"/>
                    <a:gd name="csX17" fmla="*/ 362382 w 719345"/>
                    <a:gd name="csY17" fmla="*/ 56864 h 233651"/>
                    <a:gd name="csX18" fmla="*/ 358953 w 719345"/>
                    <a:gd name="csY18" fmla="*/ 69056 h 233651"/>
                    <a:gd name="csX19" fmla="*/ 354477 w 719345"/>
                    <a:gd name="csY19" fmla="*/ 86963 h 233651"/>
                    <a:gd name="csX20" fmla="*/ 338475 w 719345"/>
                    <a:gd name="csY20" fmla="*/ 156401 h 233651"/>
                    <a:gd name="csX21" fmla="*/ 328950 w 719345"/>
                    <a:gd name="csY21" fmla="*/ 191167 h 233651"/>
                    <a:gd name="csX22" fmla="*/ 323901 w 719345"/>
                    <a:gd name="csY22" fmla="*/ 205073 h 233651"/>
                    <a:gd name="csX23" fmla="*/ 323520 w 719345"/>
                    <a:gd name="csY23" fmla="*/ 206026 h 233651"/>
                    <a:gd name="csX24" fmla="*/ 321234 w 719345"/>
                    <a:gd name="csY24" fmla="*/ 211074 h 233651"/>
                    <a:gd name="csX25" fmla="*/ 320568 w 719345"/>
                    <a:gd name="csY25" fmla="*/ 212408 h 233651"/>
                    <a:gd name="csX26" fmla="*/ 318281 w 719345"/>
                    <a:gd name="csY26" fmla="*/ 216599 h 233651"/>
                    <a:gd name="csX27" fmla="*/ 317139 w 719345"/>
                    <a:gd name="csY27" fmla="*/ 218408 h 233651"/>
                    <a:gd name="csX28" fmla="*/ 314853 w 719345"/>
                    <a:gd name="csY28" fmla="*/ 221647 h 233651"/>
                    <a:gd name="csX29" fmla="*/ 312757 w 719345"/>
                    <a:gd name="csY29" fmla="*/ 224123 h 233651"/>
                    <a:gd name="csX30" fmla="*/ 310471 w 719345"/>
                    <a:gd name="csY30" fmla="*/ 226409 h 233651"/>
                    <a:gd name="csX31" fmla="*/ 306471 w 719345"/>
                    <a:gd name="csY31" fmla="*/ 229457 h 233651"/>
                    <a:gd name="csX32" fmla="*/ 304185 w 719345"/>
                    <a:gd name="csY32" fmla="*/ 230791 h 233651"/>
                    <a:gd name="csX33" fmla="*/ 297517 w 719345"/>
                    <a:gd name="csY33" fmla="*/ 233077 h 233651"/>
                    <a:gd name="csX34" fmla="*/ 295231 w 719345"/>
                    <a:gd name="csY34" fmla="*/ 233458 h 233651"/>
                    <a:gd name="csX35" fmla="*/ 287516 w 719345"/>
                    <a:gd name="csY35" fmla="*/ 232981 h 233651"/>
                    <a:gd name="csX36" fmla="*/ 285230 w 719345"/>
                    <a:gd name="csY36" fmla="*/ 232315 h 233651"/>
                    <a:gd name="csX37" fmla="*/ 279515 w 719345"/>
                    <a:gd name="csY37" fmla="*/ 229743 h 233651"/>
                    <a:gd name="csX38" fmla="*/ 277229 w 719345"/>
                    <a:gd name="csY38" fmla="*/ 228219 h 233651"/>
                    <a:gd name="csX39" fmla="*/ 273990 w 719345"/>
                    <a:gd name="csY39" fmla="*/ 225457 h 233651"/>
                    <a:gd name="csX40" fmla="*/ 271704 w 719345"/>
                    <a:gd name="csY40" fmla="*/ 222980 h 233651"/>
                    <a:gd name="csX41" fmla="*/ 269990 w 719345"/>
                    <a:gd name="csY41" fmla="*/ 220885 h 233651"/>
                    <a:gd name="csX42" fmla="*/ 267704 w 719345"/>
                    <a:gd name="csY42" fmla="*/ 217551 h 233651"/>
                    <a:gd name="csX43" fmla="*/ 266751 w 719345"/>
                    <a:gd name="csY43" fmla="*/ 215932 h 233651"/>
                    <a:gd name="csX44" fmla="*/ 264465 w 719345"/>
                    <a:gd name="csY44" fmla="*/ 211836 h 233651"/>
                    <a:gd name="csX45" fmla="*/ 263894 w 719345"/>
                    <a:gd name="csY45" fmla="*/ 210693 h 233651"/>
                    <a:gd name="csX46" fmla="*/ 258941 w 719345"/>
                    <a:gd name="csY46" fmla="*/ 199454 h 233651"/>
                    <a:gd name="csX47" fmla="*/ 256369 w 719345"/>
                    <a:gd name="csY47" fmla="*/ 192691 h 233651"/>
                    <a:gd name="csX48" fmla="*/ 251511 w 719345"/>
                    <a:gd name="csY48" fmla="*/ 178308 h 233651"/>
                    <a:gd name="csX49" fmla="*/ 232938 w 719345"/>
                    <a:gd name="csY49" fmla="*/ 116015 h 233651"/>
                    <a:gd name="csX50" fmla="*/ 222460 w 719345"/>
                    <a:gd name="csY50" fmla="*/ 87821 h 233651"/>
                    <a:gd name="csX51" fmla="*/ 219888 w 719345"/>
                    <a:gd name="csY51" fmla="*/ 92393 h 233651"/>
                    <a:gd name="csX52" fmla="*/ 199314 w 719345"/>
                    <a:gd name="csY52" fmla="*/ 134303 h 233651"/>
                    <a:gd name="csX53" fmla="*/ 188837 w 719345"/>
                    <a:gd name="csY53" fmla="*/ 151733 h 233651"/>
                    <a:gd name="csX54" fmla="*/ 188265 w 719345"/>
                    <a:gd name="csY54" fmla="*/ 152495 h 233651"/>
                    <a:gd name="csX55" fmla="*/ 185979 w 719345"/>
                    <a:gd name="csY55" fmla="*/ 155543 h 233651"/>
                    <a:gd name="csX56" fmla="*/ 185217 w 719345"/>
                    <a:gd name="csY56" fmla="*/ 156401 h 233651"/>
                    <a:gd name="csX57" fmla="*/ 182931 w 719345"/>
                    <a:gd name="csY57" fmla="*/ 159068 h 233651"/>
                    <a:gd name="csX58" fmla="*/ 181979 w 719345"/>
                    <a:gd name="csY58" fmla="*/ 160115 h 233651"/>
                    <a:gd name="csX59" fmla="*/ 179693 w 719345"/>
                    <a:gd name="csY59" fmla="*/ 162401 h 233651"/>
                    <a:gd name="csX60" fmla="*/ 178359 w 719345"/>
                    <a:gd name="csY60" fmla="*/ 163640 h 233651"/>
                    <a:gd name="csX61" fmla="*/ 176073 w 719345"/>
                    <a:gd name="csY61" fmla="*/ 165545 h 233651"/>
                    <a:gd name="csX62" fmla="*/ 174454 w 719345"/>
                    <a:gd name="csY62" fmla="*/ 166783 h 233651"/>
                    <a:gd name="csX63" fmla="*/ 172168 w 719345"/>
                    <a:gd name="csY63" fmla="*/ 168307 h 233651"/>
                    <a:gd name="csX64" fmla="*/ 170073 w 719345"/>
                    <a:gd name="csY64" fmla="*/ 169545 h 233651"/>
                    <a:gd name="csX65" fmla="*/ 167787 w 719345"/>
                    <a:gd name="csY65" fmla="*/ 170688 h 233651"/>
                    <a:gd name="csX66" fmla="*/ 165310 w 719345"/>
                    <a:gd name="csY66" fmla="*/ 171736 h 233651"/>
                    <a:gd name="csX67" fmla="*/ 163024 w 719345"/>
                    <a:gd name="csY67" fmla="*/ 172498 h 233651"/>
                    <a:gd name="csX68" fmla="*/ 160262 w 719345"/>
                    <a:gd name="csY68" fmla="*/ 173165 h 233651"/>
                    <a:gd name="csX69" fmla="*/ 157976 w 719345"/>
                    <a:gd name="csY69" fmla="*/ 173546 h 233651"/>
                    <a:gd name="csX70" fmla="*/ 155023 w 719345"/>
                    <a:gd name="csY70" fmla="*/ 173831 h 233651"/>
                    <a:gd name="csX71" fmla="*/ 152737 w 719345"/>
                    <a:gd name="csY71" fmla="*/ 173831 h 233651"/>
                    <a:gd name="csX72" fmla="*/ 149975 w 719345"/>
                    <a:gd name="csY72" fmla="*/ 173641 h 233651"/>
                    <a:gd name="csX73" fmla="*/ 147689 w 719345"/>
                    <a:gd name="csY73" fmla="*/ 173355 h 233651"/>
                    <a:gd name="csX74" fmla="*/ 145117 w 719345"/>
                    <a:gd name="csY74" fmla="*/ 172879 h 233651"/>
                    <a:gd name="csX75" fmla="*/ 142831 w 719345"/>
                    <a:gd name="csY75" fmla="*/ 172212 h 233651"/>
                    <a:gd name="csX76" fmla="*/ 140736 w 719345"/>
                    <a:gd name="csY76" fmla="*/ 171450 h 233651"/>
                    <a:gd name="csX77" fmla="*/ 138450 w 719345"/>
                    <a:gd name="csY77" fmla="*/ 170498 h 233651"/>
                    <a:gd name="csX78" fmla="*/ 136830 w 719345"/>
                    <a:gd name="csY78" fmla="*/ 169736 h 233651"/>
                    <a:gd name="csX79" fmla="*/ 134544 w 719345"/>
                    <a:gd name="csY79" fmla="*/ 168497 h 233651"/>
                    <a:gd name="csX80" fmla="*/ 133211 w 719345"/>
                    <a:gd name="csY80" fmla="*/ 167735 h 233651"/>
                    <a:gd name="csX81" fmla="*/ 130925 w 719345"/>
                    <a:gd name="csY81" fmla="*/ 166306 h 233651"/>
                    <a:gd name="csX82" fmla="*/ 129877 w 719345"/>
                    <a:gd name="csY82" fmla="*/ 165545 h 233651"/>
                    <a:gd name="csX83" fmla="*/ 124543 w 719345"/>
                    <a:gd name="csY83" fmla="*/ 161449 h 233651"/>
                    <a:gd name="csX84" fmla="*/ 123781 w 719345"/>
                    <a:gd name="csY84" fmla="*/ 160782 h 233651"/>
                    <a:gd name="csX85" fmla="*/ 119209 w 719345"/>
                    <a:gd name="csY85" fmla="*/ 156686 h 233651"/>
                    <a:gd name="csX86" fmla="*/ 118447 w 719345"/>
                    <a:gd name="csY86" fmla="*/ 156020 h 233651"/>
                    <a:gd name="csX87" fmla="*/ 99111 w 719345"/>
                    <a:gd name="csY87" fmla="*/ 137351 h 233651"/>
                    <a:gd name="csX88" fmla="*/ 86824 w 719345"/>
                    <a:gd name="csY88" fmla="*/ 130397 h 233651"/>
                    <a:gd name="csX89" fmla="*/ 83681 w 719345"/>
                    <a:gd name="csY89" fmla="*/ 130112 h 233651"/>
                    <a:gd name="csX90" fmla="*/ 78823 w 719345"/>
                    <a:gd name="csY90" fmla="*/ 130683 h 233651"/>
                    <a:gd name="csX91" fmla="*/ 71013 w 719345"/>
                    <a:gd name="csY91" fmla="*/ 132874 h 233651"/>
                    <a:gd name="csX92" fmla="*/ 42914 w 719345"/>
                    <a:gd name="csY92" fmla="*/ 142494 h 233651"/>
                    <a:gd name="csX93" fmla="*/ 37104 w 719345"/>
                    <a:gd name="csY93" fmla="*/ 143542 h 233651"/>
                    <a:gd name="csX94" fmla="*/ 36151 w 719345"/>
                    <a:gd name="csY94" fmla="*/ 143732 h 233651"/>
                    <a:gd name="csX95" fmla="*/ 31579 w 719345"/>
                    <a:gd name="csY95" fmla="*/ 144590 h 233651"/>
                    <a:gd name="csX96" fmla="*/ 30627 w 719345"/>
                    <a:gd name="csY96" fmla="*/ 144780 h 233651"/>
                    <a:gd name="csX97" fmla="*/ 20530 w 719345"/>
                    <a:gd name="csY97" fmla="*/ 145828 h 233651"/>
                    <a:gd name="csX98" fmla="*/ 51 w 719345"/>
                    <a:gd name="csY98" fmla="*/ 128302 h 233651"/>
                    <a:gd name="csX99" fmla="*/ 17577 w 719345"/>
                    <a:gd name="csY99" fmla="*/ 107823 h 233651"/>
                    <a:gd name="csX100" fmla="*/ 29007 w 719345"/>
                    <a:gd name="csY100" fmla="*/ 106394 h 233651"/>
                    <a:gd name="csX101" fmla="*/ 40818 w 719345"/>
                    <a:gd name="csY101" fmla="*/ 103061 h 233651"/>
                    <a:gd name="csX102" fmla="*/ 63964 w 719345"/>
                    <a:gd name="csY102" fmla="*/ 94964 h 233651"/>
                    <a:gd name="csX103" fmla="*/ 65012 w 719345"/>
                    <a:gd name="csY103" fmla="*/ 94679 h 233651"/>
                    <a:gd name="csX104" fmla="*/ 69584 w 719345"/>
                    <a:gd name="csY104" fmla="*/ 93536 h 233651"/>
                    <a:gd name="csX105" fmla="*/ 70632 w 719345"/>
                    <a:gd name="csY105" fmla="*/ 93250 h 233651"/>
                    <a:gd name="csX106" fmla="*/ 76156 w 719345"/>
                    <a:gd name="csY106" fmla="*/ 92297 h 233651"/>
                    <a:gd name="csX107" fmla="*/ 77204 w 719345"/>
                    <a:gd name="csY107" fmla="*/ 92202 h 233651"/>
                    <a:gd name="csX108" fmla="*/ 79490 w 719345"/>
                    <a:gd name="csY108" fmla="*/ 92012 h 233651"/>
                    <a:gd name="csX109" fmla="*/ 80442 w 719345"/>
                    <a:gd name="csY109" fmla="*/ 91916 h 233651"/>
                    <a:gd name="csX110" fmla="*/ 82728 w 719345"/>
                    <a:gd name="csY110" fmla="*/ 91821 h 233651"/>
                    <a:gd name="csX111" fmla="*/ 83967 w 719345"/>
                    <a:gd name="csY111" fmla="*/ 91821 h 233651"/>
                    <a:gd name="csX112" fmla="*/ 86253 w 719345"/>
                    <a:gd name="csY112" fmla="*/ 91916 h 233651"/>
                    <a:gd name="csX113" fmla="*/ 87491 w 719345"/>
                    <a:gd name="csY113" fmla="*/ 92012 h 233651"/>
                    <a:gd name="csX114" fmla="*/ 89777 w 719345"/>
                    <a:gd name="csY114" fmla="*/ 92202 h 233651"/>
                    <a:gd name="csX115" fmla="*/ 91015 w 719345"/>
                    <a:gd name="csY115" fmla="*/ 92393 h 233651"/>
                    <a:gd name="csX116" fmla="*/ 93301 w 719345"/>
                    <a:gd name="csY116" fmla="*/ 92774 h 233651"/>
                    <a:gd name="csX117" fmla="*/ 94635 w 719345"/>
                    <a:gd name="csY117" fmla="*/ 93059 h 233651"/>
                    <a:gd name="csX118" fmla="*/ 96921 w 719345"/>
                    <a:gd name="csY118" fmla="*/ 93631 h 233651"/>
                    <a:gd name="csX119" fmla="*/ 98254 w 719345"/>
                    <a:gd name="csY119" fmla="*/ 94012 h 233651"/>
                    <a:gd name="csX120" fmla="*/ 100540 w 719345"/>
                    <a:gd name="csY120" fmla="*/ 94774 h 233651"/>
                    <a:gd name="csX121" fmla="*/ 101683 w 719345"/>
                    <a:gd name="csY121" fmla="*/ 95155 h 233651"/>
                    <a:gd name="csX122" fmla="*/ 103969 w 719345"/>
                    <a:gd name="csY122" fmla="*/ 96012 h 233651"/>
                    <a:gd name="csX123" fmla="*/ 105207 w 719345"/>
                    <a:gd name="csY123" fmla="*/ 96488 h 233651"/>
                    <a:gd name="csX124" fmla="*/ 107493 w 719345"/>
                    <a:gd name="csY124" fmla="*/ 97536 h 233651"/>
                    <a:gd name="csX125" fmla="*/ 108446 w 719345"/>
                    <a:gd name="csY125" fmla="*/ 98012 h 233651"/>
                    <a:gd name="csX126" fmla="*/ 110732 w 719345"/>
                    <a:gd name="csY126" fmla="*/ 99251 h 233651"/>
                    <a:gd name="csX127" fmla="*/ 111684 w 719345"/>
                    <a:gd name="csY127" fmla="*/ 99822 h 233651"/>
                    <a:gd name="csX128" fmla="*/ 117018 w 719345"/>
                    <a:gd name="csY128" fmla="*/ 103251 h 233651"/>
                    <a:gd name="csX129" fmla="*/ 117971 w 719345"/>
                    <a:gd name="csY129" fmla="*/ 103918 h 233651"/>
                    <a:gd name="csX130" fmla="*/ 122543 w 719345"/>
                    <a:gd name="csY130" fmla="*/ 107442 h 233651"/>
                    <a:gd name="csX131" fmla="*/ 123495 w 719345"/>
                    <a:gd name="csY131" fmla="*/ 108204 h 233651"/>
                    <a:gd name="csX132" fmla="*/ 133211 w 719345"/>
                    <a:gd name="csY132" fmla="*/ 117253 h 233651"/>
                    <a:gd name="csX133" fmla="*/ 152642 w 719345"/>
                    <a:gd name="csY133" fmla="*/ 135065 h 233651"/>
                    <a:gd name="csX134" fmla="*/ 155690 w 719345"/>
                    <a:gd name="csY134" fmla="*/ 131826 h 233651"/>
                    <a:gd name="csX135" fmla="*/ 161214 w 719345"/>
                    <a:gd name="csY135" fmla="*/ 123635 h 233651"/>
                    <a:gd name="csX136" fmla="*/ 169596 w 719345"/>
                    <a:gd name="csY136" fmla="*/ 107823 h 233651"/>
                    <a:gd name="csX137" fmla="*/ 185503 w 719345"/>
                    <a:gd name="csY137" fmla="*/ 75057 h 233651"/>
                    <a:gd name="csX138" fmla="*/ 185979 w 719345"/>
                    <a:gd name="csY138" fmla="*/ 74200 h 233651"/>
                    <a:gd name="csX139" fmla="*/ 193695 w 719345"/>
                    <a:gd name="csY139" fmla="*/ 61436 h 233651"/>
                    <a:gd name="csX140" fmla="*/ 194361 w 719345"/>
                    <a:gd name="csY140" fmla="*/ 60484 h 233651"/>
                    <a:gd name="csX141" fmla="*/ 196647 w 719345"/>
                    <a:gd name="csY141" fmla="*/ 57436 h 233651"/>
                    <a:gd name="csX142" fmla="*/ 197695 w 719345"/>
                    <a:gd name="csY142" fmla="*/ 56198 h 233651"/>
                    <a:gd name="csX143" fmla="*/ 199981 w 719345"/>
                    <a:gd name="csY143" fmla="*/ 53626 h 233651"/>
                    <a:gd name="csX144" fmla="*/ 201600 w 719345"/>
                    <a:gd name="csY144" fmla="*/ 52102 h 233651"/>
                    <a:gd name="csX145" fmla="*/ 203886 w 719345"/>
                    <a:gd name="csY145" fmla="*/ 50102 h 233651"/>
                    <a:gd name="csX146" fmla="*/ 206268 w 719345"/>
                    <a:gd name="csY146" fmla="*/ 48292 h 233651"/>
                    <a:gd name="csX147" fmla="*/ 208554 w 719345"/>
                    <a:gd name="csY147" fmla="*/ 46863 h 233651"/>
                    <a:gd name="csX148" fmla="*/ 212173 w 719345"/>
                    <a:gd name="csY148" fmla="*/ 45149 h 233651"/>
                    <a:gd name="csX149" fmla="*/ 214459 w 719345"/>
                    <a:gd name="csY149" fmla="*/ 44291 h 233651"/>
                    <a:gd name="csX150" fmla="*/ 219412 w 719345"/>
                    <a:gd name="csY150" fmla="*/ 43244 h 233651"/>
                    <a:gd name="csX151" fmla="*/ 221698 w 719345"/>
                    <a:gd name="csY151" fmla="*/ 43053 h 233651"/>
                    <a:gd name="csX152" fmla="*/ 227032 w 719345"/>
                    <a:gd name="csY152" fmla="*/ 43339 h 233651"/>
                    <a:gd name="csX153" fmla="*/ 229318 w 719345"/>
                    <a:gd name="csY153" fmla="*/ 43815 h 233651"/>
                    <a:gd name="csX154" fmla="*/ 233985 w 719345"/>
                    <a:gd name="csY154" fmla="*/ 45434 h 233651"/>
                    <a:gd name="csX155" fmla="*/ 236271 w 719345"/>
                    <a:gd name="csY155" fmla="*/ 46577 h 233651"/>
                    <a:gd name="csX156" fmla="*/ 239700 w 719345"/>
                    <a:gd name="csY156" fmla="*/ 48768 h 233651"/>
                    <a:gd name="csX157" fmla="*/ 241986 w 719345"/>
                    <a:gd name="csY157" fmla="*/ 50578 h 233651"/>
                    <a:gd name="csX158" fmla="*/ 244177 w 719345"/>
                    <a:gd name="csY158" fmla="*/ 52578 h 233651"/>
                    <a:gd name="csX159" fmla="*/ 246463 w 719345"/>
                    <a:gd name="csY159" fmla="*/ 55055 h 233651"/>
                    <a:gd name="csX160" fmla="*/ 247892 w 719345"/>
                    <a:gd name="csY160" fmla="*/ 56769 h 233651"/>
                    <a:gd name="csX161" fmla="*/ 250178 w 719345"/>
                    <a:gd name="csY161" fmla="*/ 60008 h 233651"/>
                    <a:gd name="csX162" fmla="*/ 251035 w 719345"/>
                    <a:gd name="csY162" fmla="*/ 61341 h 233651"/>
                    <a:gd name="csX163" fmla="*/ 253321 w 719345"/>
                    <a:gd name="csY163" fmla="*/ 65246 h 233651"/>
                    <a:gd name="csX164" fmla="*/ 253893 w 719345"/>
                    <a:gd name="csY164" fmla="*/ 66294 h 233651"/>
                    <a:gd name="csX165" fmla="*/ 258846 w 719345"/>
                    <a:gd name="csY165" fmla="*/ 76772 h 233651"/>
                    <a:gd name="csX166" fmla="*/ 263894 w 719345"/>
                    <a:gd name="csY166" fmla="*/ 89821 h 233651"/>
                    <a:gd name="csX167" fmla="*/ 273419 w 719345"/>
                    <a:gd name="csY167" fmla="*/ 119729 h 233651"/>
                    <a:gd name="csX168" fmla="*/ 287230 w 719345"/>
                    <a:gd name="csY168" fmla="*/ 166688 h 233651"/>
                    <a:gd name="csX169" fmla="*/ 291897 w 719345"/>
                    <a:gd name="csY169" fmla="*/ 180404 h 233651"/>
                    <a:gd name="csX170" fmla="*/ 296564 w 719345"/>
                    <a:gd name="csY170" fmla="*/ 164592 h 233651"/>
                    <a:gd name="csX171" fmla="*/ 305518 w 719345"/>
                    <a:gd name="csY171" fmla="*/ 127921 h 233651"/>
                    <a:gd name="csX172" fmla="*/ 324092 w 719345"/>
                    <a:gd name="csY172" fmla="*/ 50483 h 233651"/>
                    <a:gd name="csX173" fmla="*/ 328950 w 719345"/>
                    <a:gd name="csY173" fmla="*/ 34957 h 233651"/>
                    <a:gd name="csX174" fmla="*/ 331521 w 719345"/>
                    <a:gd name="csY174" fmla="*/ 28099 h 233651"/>
                    <a:gd name="csX175" fmla="*/ 331902 w 719345"/>
                    <a:gd name="csY175" fmla="*/ 27146 h 233651"/>
                    <a:gd name="csX176" fmla="*/ 334188 w 719345"/>
                    <a:gd name="csY176" fmla="*/ 22003 h 233651"/>
                    <a:gd name="csX177" fmla="*/ 334855 w 719345"/>
                    <a:gd name="csY177" fmla="*/ 20574 h 233651"/>
                    <a:gd name="csX178" fmla="*/ 337141 w 719345"/>
                    <a:gd name="csY178" fmla="*/ 16383 h 233651"/>
                    <a:gd name="csX179" fmla="*/ 338379 w 719345"/>
                    <a:gd name="csY179" fmla="*/ 14383 h 233651"/>
                    <a:gd name="csX180" fmla="*/ 340665 w 719345"/>
                    <a:gd name="csY180" fmla="*/ 11144 h 233651"/>
                    <a:gd name="csX181" fmla="*/ 343142 w 719345"/>
                    <a:gd name="csY181" fmla="*/ 8382 h 233651"/>
                    <a:gd name="csX182" fmla="*/ 345428 w 719345"/>
                    <a:gd name="csY182" fmla="*/ 6191 h 233651"/>
                    <a:gd name="csX183" fmla="*/ 350286 w 719345"/>
                    <a:gd name="csY183" fmla="*/ 2858 h 233651"/>
                    <a:gd name="csX184" fmla="*/ 352572 w 719345"/>
                    <a:gd name="csY184" fmla="*/ 1810 h 233651"/>
                    <a:gd name="csX185" fmla="*/ 360763 w 719345"/>
                    <a:gd name="csY185" fmla="*/ 0 h 233651"/>
                    <a:gd name="csX186" fmla="*/ 363049 w 719345"/>
                    <a:gd name="csY186" fmla="*/ 0 h 233651"/>
                    <a:gd name="csX187" fmla="*/ 371240 w 719345"/>
                    <a:gd name="csY187" fmla="*/ 1810 h 233651"/>
                    <a:gd name="csX188" fmla="*/ 373527 w 719345"/>
                    <a:gd name="csY188" fmla="*/ 2858 h 233651"/>
                    <a:gd name="csX189" fmla="*/ 378384 w 719345"/>
                    <a:gd name="csY189" fmla="*/ 6191 h 233651"/>
                    <a:gd name="csX190" fmla="*/ 380670 w 719345"/>
                    <a:gd name="csY190" fmla="*/ 8382 h 233651"/>
                    <a:gd name="csX191" fmla="*/ 383147 w 719345"/>
                    <a:gd name="csY191" fmla="*/ 11144 h 233651"/>
                    <a:gd name="csX192" fmla="*/ 385433 w 719345"/>
                    <a:gd name="csY192" fmla="*/ 14383 h 233651"/>
                    <a:gd name="csX193" fmla="*/ 386671 w 719345"/>
                    <a:gd name="csY193" fmla="*/ 16383 h 233651"/>
                    <a:gd name="csX194" fmla="*/ 388957 w 719345"/>
                    <a:gd name="csY194" fmla="*/ 20574 h 233651"/>
                    <a:gd name="csX195" fmla="*/ 389624 w 719345"/>
                    <a:gd name="csY195" fmla="*/ 22003 h 233651"/>
                    <a:gd name="csX196" fmla="*/ 391910 w 719345"/>
                    <a:gd name="csY196" fmla="*/ 27146 h 233651"/>
                    <a:gd name="csX197" fmla="*/ 392291 w 719345"/>
                    <a:gd name="csY197" fmla="*/ 28099 h 233651"/>
                    <a:gd name="csX198" fmla="*/ 397148 w 719345"/>
                    <a:gd name="csY198" fmla="*/ 41815 h 233651"/>
                    <a:gd name="csX199" fmla="*/ 402006 w 719345"/>
                    <a:gd name="csY199" fmla="*/ 58769 h 233651"/>
                    <a:gd name="csX200" fmla="*/ 411341 w 719345"/>
                    <a:gd name="csY200" fmla="*/ 97536 h 233651"/>
                    <a:gd name="csX201" fmla="*/ 429534 w 719345"/>
                    <a:gd name="csY201" fmla="*/ 172688 h 233651"/>
                    <a:gd name="csX202" fmla="*/ 431915 w 719345"/>
                    <a:gd name="csY202" fmla="*/ 180404 h 233651"/>
                    <a:gd name="csX203" fmla="*/ 434487 w 719345"/>
                    <a:gd name="csY203" fmla="*/ 172974 h 233651"/>
                    <a:gd name="csX204" fmla="*/ 438963 w 719345"/>
                    <a:gd name="csY204" fmla="*/ 158877 h 233651"/>
                    <a:gd name="csX205" fmla="*/ 459823 w 719345"/>
                    <a:gd name="csY205" fmla="*/ 90297 h 233651"/>
                    <a:gd name="csX206" fmla="*/ 467348 w 719345"/>
                    <a:gd name="csY206" fmla="*/ 71723 h 233651"/>
                    <a:gd name="csX207" fmla="*/ 470015 w 719345"/>
                    <a:gd name="csY207" fmla="*/ 66389 h 233651"/>
                    <a:gd name="csX208" fmla="*/ 470586 w 719345"/>
                    <a:gd name="csY208" fmla="*/ 65342 h 233651"/>
                    <a:gd name="csX209" fmla="*/ 472872 w 719345"/>
                    <a:gd name="csY209" fmla="*/ 61436 h 233651"/>
                    <a:gd name="csX210" fmla="*/ 473730 w 719345"/>
                    <a:gd name="csY210" fmla="*/ 60103 h 233651"/>
                    <a:gd name="csX211" fmla="*/ 476015 w 719345"/>
                    <a:gd name="csY211" fmla="*/ 56864 h 233651"/>
                    <a:gd name="csX212" fmla="*/ 477444 w 719345"/>
                    <a:gd name="csY212" fmla="*/ 55150 h 233651"/>
                    <a:gd name="csX213" fmla="*/ 479730 w 719345"/>
                    <a:gd name="csY213" fmla="*/ 52673 h 233651"/>
                    <a:gd name="csX214" fmla="*/ 481921 w 719345"/>
                    <a:gd name="csY214" fmla="*/ 50673 h 233651"/>
                    <a:gd name="csX215" fmla="*/ 484207 w 719345"/>
                    <a:gd name="csY215" fmla="*/ 48863 h 233651"/>
                    <a:gd name="csX216" fmla="*/ 487636 w 719345"/>
                    <a:gd name="csY216" fmla="*/ 46673 h 233651"/>
                    <a:gd name="csX217" fmla="*/ 489922 w 719345"/>
                    <a:gd name="csY217" fmla="*/ 45530 h 233651"/>
                    <a:gd name="csX218" fmla="*/ 494589 w 719345"/>
                    <a:gd name="csY218" fmla="*/ 43910 h 233651"/>
                    <a:gd name="csX219" fmla="*/ 496875 w 719345"/>
                    <a:gd name="csY219" fmla="*/ 43434 h 233651"/>
                    <a:gd name="csX220" fmla="*/ 502209 w 719345"/>
                    <a:gd name="csY220" fmla="*/ 43148 h 233651"/>
                    <a:gd name="csX221" fmla="*/ 504495 w 719345"/>
                    <a:gd name="csY221" fmla="*/ 43339 h 233651"/>
                    <a:gd name="csX222" fmla="*/ 509448 w 719345"/>
                    <a:gd name="csY222" fmla="*/ 44387 h 233651"/>
                    <a:gd name="csX223" fmla="*/ 511734 w 719345"/>
                    <a:gd name="csY223" fmla="*/ 45244 h 233651"/>
                    <a:gd name="csX224" fmla="*/ 515354 w 719345"/>
                    <a:gd name="csY224" fmla="*/ 46958 h 233651"/>
                    <a:gd name="csX225" fmla="*/ 517640 w 719345"/>
                    <a:gd name="csY225" fmla="*/ 48387 h 233651"/>
                    <a:gd name="csX226" fmla="*/ 520021 w 719345"/>
                    <a:gd name="csY226" fmla="*/ 50197 h 233651"/>
                    <a:gd name="csX227" fmla="*/ 522307 w 719345"/>
                    <a:gd name="csY227" fmla="*/ 52197 h 233651"/>
                    <a:gd name="csX228" fmla="*/ 523926 w 719345"/>
                    <a:gd name="csY228" fmla="*/ 53721 h 233651"/>
                    <a:gd name="csX229" fmla="*/ 526212 w 719345"/>
                    <a:gd name="csY229" fmla="*/ 56293 h 233651"/>
                    <a:gd name="csX230" fmla="*/ 527260 w 719345"/>
                    <a:gd name="csY230" fmla="*/ 57531 h 233651"/>
                    <a:gd name="csX231" fmla="*/ 529546 w 719345"/>
                    <a:gd name="csY231" fmla="*/ 60579 h 233651"/>
                    <a:gd name="csX232" fmla="*/ 530213 w 719345"/>
                    <a:gd name="csY232" fmla="*/ 61532 h 233651"/>
                    <a:gd name="csX233" fmla="*/ 535261 w 719345"/>
                    <a:gd name="csY233" fmla="*/ 69533 h 233651"/>
                    <a:gd name="csX234" fmla="*/ 545262 w 719345"/>
                    <a:gd name="csY234" fmla="*/ 88868 h 233651"/>
                    <a:gd name="csX235" fmla="*/ 566598 w 719345"/>
                    <a:gd name="csY235" fmla="*/ 129731 h 233651"/>
                    <a:gd name="csX236" fmla="*/ 571361 w 719345"/>
                    <a:gd name="csY236" fmla="*/ 135160 h 233651"/>
                    <a:gd name="csX237" fmla="*/ 573932 w 719345"/>
                    <a:gd name="csY237" fmla="*/ 133445 h 233651"/>
                    <a:gd name="csX238" fmla="*/ 581743 w 719345"/>
                    <a:gd name="csY238" fmla="*/ 126492 h 233651"/>
                    <a:gd name="csX239" fmla="*/ 595173 w 719345"/>
                    <a:gd name="csY239" fmla="*/ 113157 h 233651"/>
                    <a:gd name="csX240" fmla="*/ 595935 w 719345"/>
                    <a:gd name="csY240" fmla="*/ 112395 h 233651"/>
                    <a:gd name="csX241" fmla="*/ 600507 w 719345"/>
                    <a:gd name="csY241" fmla="*/ 108299 h 233651"/>
                    <a:gd name="csX242" fmla="*/ 601460 w 719345"/>
                    <a:gd name="csY242" fmla="*/ 107537 h 233651"/>
                    <a:gd name="csX243" fmla="*/ 606032 w 719345"/>
                    <a:gd name="csY243" fmla="*/ 104013 h 233651"/>
                    <a:gd name="csX244" fmla="*/ 606984 w 719345"/>
                    <a:gd name="csY244" fmla="*/ 103346 h 233651"/>
                    <a:gd name="csX245" fmla="*/ 612318 w 719345"/>
                    <a:gd name="csY245" fmla="*/ 99917 h 233651"/>
                    <a:gd name="csX246" fmla="*/ 613271 w 719345"/>
                    <a:gd name="csY246" fmla="*/ 99346 h 233651"/>
                    <a:gd name="csX247" fmla="*/ 615557 w 719345"/>
                    <a:gd name="csY247" fmla="*/ 98108 h 233651"/>
                    <a:gd name="csX248" fmla="*/ 616509 w 719345"/>
                    <a:gd name="csY248" fmla="*/ 97631 h 233651"/>
                    <a:gd name="csX249" fmla="*/ 618795 w 719345"/>
                    <a:gd name="csY249" fmla="*/ 96584 h 233651"/>
                    <a:gd name="csX250" fmla="*/ 620034 w 719345"/>
                    <a:gd name="csY250" fmla="*/ 96107 h 233651"/>
                    <a:gd name="csX251" fmla="*/ 622320 w 719345"/>
                    <a:gd name="csY251" fmla="*/ 95250 h 233651"/>
                    <a:gd name="csX252" fmla="*/ 623463 w 719345"/>
                    <a:gd name="csY252" fmla="*/ 94869 h 233651"/>
                    <a:gd name="csX253" fmla="*/ 625748 w 719345"/>
                    <a:gd name="csY253" fmla="*/ 94107 h 233651"/>
                    <a:gd name="csX254" fmla="*/ 627082 w 719345"/>
                    <a:gd name="csY254" fmla="*/ 93726 h 233651"/>
                    <a:gd name="csX255" fmla="*/ 629368 w 719345"/>
                    <a:gd name="csY255" fmla="*/ 93155 h 233651"/>
                    <a:gd name="csX256" fmla="*/ 630702 w 719345"/>
                    <a:gd name="csY256" fmla="*/ 92869 h 233651"/>
                    <a:gd name="csX257" fmla="*/ 632988 w 719345"/>
                    <a:gd name="csY257" fmla="*/ 92488 h 233651"/>
                    <a:gd name="csX258" fmla="*/ 634226 w 719345"/>
                    <a:gd name="csY258" fmla="*/ 92297 h 233651"/>
                    <a:gd name="csX259" fmla="*/ 636512 w 719345"/>
                    <a:gd name="csY259" fmla="*/ 92107 h 233651"/>
                    <a:gd name="csX260" fmla="*/ 637750 w 719345"/>
                    <a:gd name="csY260" fmla="*/ 92012 h 233651"/>
                    <a:gd name="csX261" fmla="*/ 640036 w 719345"/>
                    <a:gd name="csY261" fmla="*/ 91916 h 233651"/>
                    <a:gd name="csX262" fmla="*/ 641274 w 719345"/>
                    <a:gd name="csY262" fmla="*/ 91916 h 233651"/>
                    <a:gd name="csX263" fmla="*/ 643560 w 719345"/>
                    <a:gd name="csY263" fmla="*/ 92012 h 233651"/>
                    <a:gd name="csX264" fmla="*/ 644513 w 719345"/>
                    <a:gd name="csY264" fmla="*/ 92107 h 233651"/>
                    <a:gd name="csX265" fmla="*/ 646799 w 719345"/>
                    <a:gd name="csY265" fmla="*/ 92297 h 233651"/>
                    <a:gd name="csX266" fmla="*/ 647847 w 719345"/>
                    <a:gd name="csY266" fmla="*/ 92393 h 233651"/>
                    <a:gd name="csX267" fmla="*/ 650132 w 719345"/>
                    <a:gd name="csY267" fmla="*/ 92678 h 233651"/>
                    <a:gd name="csX268" fmla="*/ 651371 w 719345"/>
                    <a:gd name="csY268" fmla="*/ 92869 h 233651"/>
                    <a:gd name="csX269" fmla="*/ 655943 w 719345"/>
                    <a:gd name="csY269" fmla="*/ 93821 h 233651"/>
                    <a:gd name="csX270" fmla="*/ 657276 w 719345"/>
                    <a:gd name="csY270" fmla="*/ 94107 h 233651"/>
                    <a:gd name="csX271" fmla="*/ 667278 w 719345"/>
                    <a:gd name="csY271" fmla="*/ 97250 h 233651"/>
                    <a:gd name="csX272" fmla="*/ 694900 w 719345"/>
                    <a:gd name="csY272" fmla="*/ 106299 h 233651"/>
                    <a:gd name="csX273" fmla="*/ 702711 w 719345"/>
                    <a:gd name="csY273" fmla="*/ 107442 h 233651"/>
                    <a:gd name="csX274" fmla="*/ 719189 w 719345"/>
                    <a:gd name="csY274" fmla="*/ 128778 h 233651"/>
                    <a:gd name="csX275" fmla="*/ 697853 w 719345"/>
                    <a:gd name="csY275" fmla="*/ 145256 h 233651"/>
                    <a:gd name="csX276" fmla="*/ 693281 w 719345"/>
                    <a:gd name="csY276" fmla="*/ 144685 h 233651"/>
                    <a:gd name="csX277" fmla="*/ 692328 w 719345"/>
                    <a:gd name="csY277" fmla="*/ 144494 h 233651"/>
                    <a:gd name="csX278" fmla="*/ 687756 w 719345"/>
                    <a:gd name="csY278" fmla="*/ 143637 h 233651"/>
                    <a:gd name="csX279" fmla="*/ 686804 w 719345"/>
                    <a:gd name="csY279" fmla="*/ 143447 h 233651"/>
                    <a:gd name="csX280" fmla="*/ 676803 w 719345"/>
                    <a:gd name="csY280" fmla="*/ 140875 h 233651"/>
                    <a:gd name="csX281" fmla="*/ 675564 w 719345"/>
                    <a:gd name="csY281" fmla="*/ 140494 h 233651"/>
                    <a:gd name="csX282" fmla="*/ 640607 w 719345"/>
                    <a:gd name="csY282" fmla="*/ 129826 h 233651"/>
                    <a:gd name="csX283" fmla="*/ 634321 w 719345"/>
                    <a:gd name="csY283" fmla="*/ 131159 h 233651"/>
                    <a:gd name="csX284" fmla="*/ 628987 w 719345"/>
                    <a:gd name="csY284" fmla="*/ 134207 h 233651"/>
                    <a:gd name="csX285" fmla="*/ 621462 w 719345"/>
                    <a:gd name="csY285" fmla="*/ 140399 h 233651"/>
                    <a:gd name="csX286" fmla="*/ 603174 w 719345"/>
                    <a:gd name="csY286" fmla="*/ 158306 h 233651"/>
                    <a:gd name="csX287" fmla="*/ 602317 w 719345"/>
                    <a:gd name="csY287" fmla="*/ 159068 h 233651"/>
                    <a:gd name="csX288" fmla="*/ 597745 w 719345"/>
                    <a:gd name="csY288" fmla="*/ 162877 h 233651"/>
                    <a:gd name="csX289" fmla="*/ 596697 w 719345"/>
                    <a:gd name="csY289" fmla="*/ 163640 h 233651"/>
                    <a:gd name="csX290" fmla="*/ 594411 w 719345"/>
                    <a:gd name="csY290" fmla="*/ 165259 h 233651"/>
                    <a:gd name="csX291" fmla="*/ 593364 w 719345"/>
                    <a:gd name="csY291" fmla="*/ 166021 h 233651"/>
                    <a:gd name="csX292" fmla="*/ 591078 w 719345"/>
                    <a:gd name="csY292" fmla="*/ 167450 h 233651"/>
                    <a:gd name="csX293" fmla="*/ 589744 w 719345"/>
                    <a:gd name="csY293" fmla="*/ 168212 h 233651"/>
                    <a:gd name="csX294" fmla="*/ 587458 w 719345"/>
                    <a:gd name="csY294" fmla="*/ 169450 h 233651"/>
                    <a:gd name="csX295" fmla="*/ 585839 w 719345"/>
                    <a:gd name="csY295" fmla="*/ 170212 h 233651"/>
                    <a:gd name="csX296" fmla="*/ 583553 w 719345"/>
                    <a:gd name="csY296" fmla="*/ 171164 h 233651"/>
                    <a:gd name="csX297" fmla="*/ 581457 w 719345"/>
                    <a:gd name="csY297" fmla="*/ 171926 h 233651"/>
                    <a:gd name="csX298" fmla="*/ 579171 w 719345"/>
                    <a:gd name="csY298" fmla="*/ 172593 h 233651"/>
                    <a:gd name="csX299" fmla="*/ 576600 w 719345"/>
                    <a:gd name="csY299" fmla="*/ 173069 h 233651"/>
                    <a:gd name="csX300" fmla="*/ 574314 w 719345"/>
                    <a:gd name="csY300" fmla="*/ 173355 h 233651"/>
                    <a:gd name="csX301" fmla="*/ 571551 w 719345"/>
                    <a:gd name="csY301" fmla="*/ 173546 h 233651"/>
                    <a:gd name="csX302" fmla="*/ 569265 w 719345"/>
                    <a:gd name="csY302" fmla="*/ 173546 h 233651"/>
                    <a:gd name="csX303" fmla="*/ 566313 w 719345"/>
                    <a:gd name="csY303" fmla="*/ 173260 h 233651"/>
                    <a:gd name="csX304" fmla="*/ 564027 w 719345"/>
                    <a:gd name="csY304" fmla="*/ 172879 h 233651"/>
                    <a:gd name="csX305" fmla="*/ 561264 w 719345"/>
                    <a:gd name="csY305" fmla="*/ 172212 h 233651"/>
                    <a:gd name="csX306" fmla="*/ 558978 w 719345"/>
                    <a:gd name="csY306" fmla="*/ 171450 h 233651"/>
                    <a:gd name="csX307" fmla="*/ 556502 w 719345"/>
                    <a:gd name="csY307" fmla="*/ 170402 h 233651"/>
                    <a:gd name="csX308" fmla="*/ 554216 w 719345"/>
                    <a:gd name="csY308" fmla="*/ 169259 h 233651"/>
                    <a:gd name="csX309" fmla="*/ 552120 w 719345"/>
                    <a:gd name="csY309" fmla="*/ 168021 h 233651"/>
                    <a:gd name="csX310" fmla="*/ 549834 w 719345"/>
                    <a:gd name="csY310" fmla="*/ 166497 h 233651"/>
                    <a:gd name="csX311" fmla="*/ 548215 w 719345"/>
                    <a:gd name="csY311" fmla="*/ 165259 h 233651"/>
                    <a:gd name="csX312" fmla="*/ 545929 w 719345"/>
                    <a:gd name="csY312" fmla="*/ 163354 h 233651"/>
                    <a:gd name="csX313" fmla="*/ 544596 w 719345"/>
                    <a:gd name="csY313" fmla="*/ 162211 h 233651"/>
                    <a:gd name="csX314" fmla="*/ 542310 w 719345"/>
                    <a:gd name="csY314" fmla="*/ 159925 h 233651"/>
                    <a:gd name="csX315" fmla="*/ 541357 w 719345"/>
                    <a:gd name="csY315" fmla="*/ 158877 h 233651"/>
                    <a:gd name="csX316" fmla="*/ 539071 w 719345"/>
                    <a:gd name="csY316" fmla="*/ 156210 h 233651"/>
                    <a:gd name="csX317" fmla="*/ 538309 w 719345"/>
                    <a:gd name="csY317" fmla="*/ 155353 h 233651"/>
                    <a:gd name="csX318" fmla="*/ 536023 w 719345"/>
                    <a:gd name="csY318" fmla="*/ 152305 h 233651"/>
                    <a:gd name="csX319" fmla="*/ 535452 w 719345"/>
                    <a:gd name="csY319" fmla="*/ 151543 h 233651"/>
                    <a:gd name="csX320" fmla="*/ 527832 w 719345"/>
                    <a:gd name="csY320" fmla="*/ 139351 h 233651"/>
                    <a:gd name="csX321" fmla="*/ 522879 w 719345"/>
                    <a:gd name="csY321" fmla="*/ 130016 h 233651"/>
                    <a:gd name="csX322" fmla="*/ 501828 w 719345"/>
                    <a:gd name="csY322" fmla="*/ 87630 h 233651"/>
                    <a:gd name="csX323" fmla="*/ 499638 w 719345"/>
                    <a:gd name="csY323" fmla="*/ 92488 h 233651"/>
                    <a:gd name="csX324" fmla="*/ 493351 w 719345"/>
                    <a:gd name="csY324" fmla="*/ 109442 h 233651"/>
                    <a:gd name="csX325" fmla="*/ 488874 w 719345"/>
                    <a:gd name="csY325" fmla="*/ 123444 h 233651"/>
                    <a:gd name="csX326" fmla="*/ 468014 w 719345"/>
                    <a:gd name="csY326" fmla="*/ 192024 h 233651"/>
                    <a:gd name="csX327" fmla="*/ 463062 w 719345"/>
                    <a:gd name="csY327" fmla="*/ 204788 h 233651"/>
                    <a:gd name="csX328" fmla="*/ 460395 w 719345"/>
                    <a:gd name="csY328" fmla="*/ 210502 h 233651"/>
                    <a:gd name="csX329" fmla="*/ 459823 w 719345"/>
                    <a:gd name="csY329" fmla="*/ 211646 h 233651"/>
                    <a:gd name="csX330" fmla="*/ 457537 w 719345"/>
                    <a:gd name="csY330" fmla="*/ 215741 h 233651"/>
                    <a:gd name="csX331" fmla="*/ 456585 w 719345"/>
                    <a:gd name="csY331" fmla="*/ 217361 h 233651"/>
                    <a:gd name="csX332" fmla="*/ 454298 w 719345"/>
                    <a:gd name="csY332" fmla="*/ 220694 h 233651"/>
                    <a:gd name="csX333" fmla="*/ 452584 w 719345"/>
                    <a:gd name="csY333" fmla="*/ 222790 h 233651"/>
                    <a:gd name="csX334" fmla="*/ 450298 w 719345"/>
                    <a:gd name="csY334" fmla="*/ 225266 h 233651"/>
                    <a:gd name="csX335" fmla="*/ 447060 w 719345"/>
                    <a:gd name="csY335" fmla="*/ 228029 h 233651"/>
                    <a:gd name="csX336" fmla="*/ 444773 w 719345"/>
                    <a:gd name="csY336" fmla="*/ 229552 h 233651"/>
                    <a:gd name="csX337" fmla="*/ 439059 w 719345"/>
                    <a:gd name="csY337" fmla="*/ 232124 h 233651"/>
                    <a:gd name="csX338" fmla="*/ 436773 w 719345"/>
                    <a:gd name="csY338" fmla="*/ 232791 h 233651"/>
                    <a:gd name="csX339" fmla="*/ 432391 w 719345"/>
                    <a:gd name="csY339" fmla="*/ 233553 h 23365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  <a:cxn ang="0">
                      <a:pos x="csX218" y="csY218"/>
                    </a:cxn>
                    <a:cxn ang="0">
                      <a:pos x="csX219" y="csY219"/>
                    </a:cxn>
                    <a:cxn ang="0">
                      <a:pos x="csX220" y="csY220"/>
                    </a:cxn>
                    <a:cxn ang="0">
                      <a:pos x="csX221" y="csY221"/>
                    </a:cxn>
                    <a:cxn ang="0">
                      <a:pos x="csX222" y="csY222"/>
                    </a:cxn>
                    <a:cxn ang="0">
                      <a:pos x="csX223" y="csY223"/>
                    </a:cxn>
                    <a:cxn ang="0">
                      <a:pos x="csX224" y="csY224"/>
                    </a:cxn>
                    <a:cxn ang="0">
                      <a:pos x="csX225" y="csY225"/>
                    </a:cxn>
                    <a:cxn ang="0">
                      <a:pos x="csX226" y="csY226"/>
                    </a:cxn>
                    <a:cxn ang="0">
                      <a:pos x="csX227" y="csY227"/>
                    </a:cxn>
                    <a:cxn ang="0">
                      <a:pos x="csX228" y="csY228"/>
                    </a:cxn>
                    <a:cxn ang="0">
                      <a:pos x="csX229" y="csY229"/>
                    </a:cxn>
                    <a:cxn ang="0">
                      <a:pos x="csX230" y="csY230"/>
                    </a:cxn>
                    <a:cxn ang="0">
                      <a:pos x="csX231" y="csY231"/>
                    </a:cxn>
                    <a:cxn ang="0">
                      <a:pos x="csX232" y="csY232"/>
                    </a:cxn>
                    <a:cxn ang="0">
                      <a:pos x="csX233" y="csY233"/>
                    </a:cxn>
                    <a:cxn ang="0">
                      <a:pos x="csX234" y="csY234"/>
                    </a:cxn>
                    <a:cxn ang="0">
                      <a:pos x="csX235" y="csY235"/>
                    </a:cxn>
                    <a:cxn ang="0">
                      <a:pos x="csX236" y="csY236"/>
                    </a:cxn>
                    <a:cxn ang="0">
                      <a:pos x="csX237" y="csY237"/>
                    </a:cxn>
                    <a:cxn ang="0">
                      <a:pos x="csX238" y="csY238"/>
                    </a:cxn>
                    <a:cxn ang="0">
                      <a:pos x="csX239" y="csY239"/>
                    </a:cxn>
                    <a:cxn ang="0">
                      <a:pos x="csX240" y="csY240"/>
                    </a:cxn>
                    <a:cxn ang="0">
                      <a:pos x="csX241" y="csY241"/>
                    </a:cxn>
                    <a:cxn ang="0">
                      <a:pos x="csX242" y="csY242"/>
                    </a:cxn>
                    <a:cxn ang="0">
                      <a:pos x="csX243" y="csY243"/>
                    </a:cxn>
                    <a:cxn ang="0">
                      <a:pos x="csX244" y="csY244"/>
                    </a:cxn>
                    <a:cxn ang="0">
                      <a:pos x="csX245" y="csY245"/>
                    </a:cxn>
                    <a:cxn ang="0">
                      <a:pos x="csX246" y="csY246"/>
                    </a:cxn>
                    <a:cxn ang="0">
                      <a:pos x="csX247" y="csY247"/>
                    </a:cxn>
                    <a:cxn ang="0">
                      <a:pos x="csX248" y="csY248"/>
                    </a:cxn>
                    <a:cxn ang="0">
                      <a:pos x="csX249" y="csY249"/>
                    </a:cxn>
                    <a:cxn ang="0">
                      <a:pos x="csX250" y="csY250"/>
                    </a:cxn>
                    <a:cxn ang="0">
                      <a:pos x="csX251" y="csY251"/>
                    </a:cxn>
                    <a:cxn ang="0">
                      <a:pos x="csX252" y="csY252"/>
                    </a:cxn>
                    <a:cxn ang="0">
                      <a:pos x="csX253" y="csY253"/>
                    </a:cxn>
                    <a:cxn ang="0">
                      <a:pos x="csX254" y="csY254"/>
                    </a:cxn>
                    <a:cxn ang="0">
                      <a:pos x="csX255" y="csY255"/>
                    </a:cxn>
                    <a:cxn ang="0">
                      <a:pos x="csX256" y="csY256"/>
                    </a:cxn>
                    <a:cxn ang="0">
                      <a:pos x="csX257" y="csY257"/>
                    </a:cxn>
                    <a:cxn ang="0">
                      <a:pos x="csX258" y="csY258"/>
                    </a:cxn>
                    <a:cxn ang="0">
                      <a:pos x="csX259" y="csY259"/>
                    </a:cxn>
                    <a:cxn ang="0">
                      <a:pos x="csX260" y="csY260"/>
                    </a:cxn>
                    <a:cxn ang="0">
                      <a:pos x="csX261" y="csY261"/>
                    </a:cxn>
                    <a:cxn ang="0">
                      <a:pos x="csX262" y="csY262"/>
                    </a:cxn>
                    <a:cxn ang="0">
                      <a:pos x="csX263" y="csY263"/>
                    </a:cxn>
                    <a:cxn ang="0">
                      <a:pos x="csX264" y="csY264"/>
                    </a:cxn>
                    <a:cxn ang="0">
                      <a:pos x="csX265" y="csY265"/>
                    </a:cxn>
                    <a:cxn ang="0">
                      <a:pos x="csX266" y="csY266"/>
                    </a:cxn>
                    <a:cxn ang="0">
                      <a:pos x="csX267" y="csY267"/>
                    </a:cxn>
                    <a:cxn ang="0">
                      <a:pos x="csX268" y="csY268"/>
                    </a:cxn>
                    <a:cxn ang="0">
                      <a:pos x="csX269" y="csY269"/>
                    </a:cxn>
                    <a:cxn ang="0">
                      <a:pos x="csX270" y="csY270"/>
                    </a:cxn>
                    <a:cxn ang="0">
                      <a:pos x="csX271" y="csY271"/>
                    </a:cxn>
                    <a:cxn ang="0">
                      <a:pos x="csX272" y="csY272"/>
                    </a:cxn>
                    <a:cxn ang="0">
                      <a:pos x="csX273" y="csY273"/>
                    </a:cxn>
                    <a:cxn ang="0">
                      <a:pos x="csX274" y="csY274"/>
                    </a:cxn>
                    <a:cxn ang="0">
                      <a:pos x="csX275" y="csY275"/>
                    </a:cxn>
                    <a:cxn ang="0">
                      <a:pos x="csX276" y="csY276"/>
                    </a:cxn>
                    <a:cxn ang="0">
                      <a:pos x="csX277" y="csY277"/>
                    </a:cxn>
                    <a:cxn ang="0">
                      <a:pos x="csX278" y="csY278"/>
                    </a:cxn>
                    <a:cxn ang="0">
                      <a:pos x="csX279" y="csY279"/>
                    </a:cxn>
                    <a:cxn ang="0">
                      <a:pos x="csX280" y="csY280"/>
                    </a:cxn>
                    <a:cxn ang="0">
                      <a:pos x="csX281" y="csY281"/>
                    </a:cxn>
                    <a:cxn ang="0">
                      <a:pos x="csX282" y="csY282"/>
                    </a:cxn>
                    <a:cxn ang="0">
                      <a:pos x="csX283" y="csY283"/>
                    </a:cxn>
                    <a:cxn ang="0">
                      <a:pos x="csX284" y="csY284"/>
                    </a:cxn>
                    <a:cxn ang="0">
                      <a:pos x="csX285" y="csY285"/>
                    </a:cxn>
                    <a:cxn ang="0">
                      <a:pos x="csX286" y="csY286"/>
                    </a:cxn>
                    <a:cxn ang="0">
                      <a:pos x="csX287" y="csY287"/>
                    </a:cxn>
                    <a:cxn ang="0">
                      <a:pos x="csX288" y="csY288"/>
                    </a:cxn>
                    <a:cxn ang="0">
                      <a:pos x="csX289" y="csY289"/>
                    </a:cxn>
                    <a:cxn ang="0">
                      <a:pos x="csX290" y="csY290"/>
                    </a:cxn>
                    <a:cxn ang="0">
                      <a:pos x="csX291" y="csY291"/>
                    </a:cxn>
                    <a:cxn ang="0">
                      <a:pos x="csX292" y="csY292"/>
                    </a:cxn>
                    <a:cxn ang="0">
                      <a:pos x="csX293" y="csY293"/>
                    </a:cxn>
                    <a:cxn ang="0">
                      <a:pos x="csX294" y="csY294"/>
                    </a:cxn>
                    <a:cxn ang="0">
                      <a:pos x="csX295" y="csY295"/>
                    </a:cxn>
                    <a:cxn ang="0">
                      <a:pos x="csX296" y="csY296"/>
                    </a:cxn>
                    <a:cxn ang="0">
                      <a:pos x="csX297" y="csY297"/>
                    </a:cxn>
                    <a:cxn ang="0">
                      <a:pos x="csX298" y="csY298"/>
                    </a:cxn>
                    <a:cxn ang="0">
                      <a:pos x="csX299" y="csY299"/>
                    </a:cxn>
                    <a:cxn ang="0">
                      <a:pos x="csX300" y="csY300"/>
                    </a:cxn>
                    <a:cxn ang="0">
                      <a:pos x="csX301" y="csY301"/>
                    </a:cxn>
                    <a:cxn ang="0">
                      <a:pos x="csX302" y="csY302"/>
                    </a:cxn>
                    <a:cxn ang="0">
                      <a:pos x="csX303" y="csY303"/>
                    </a:cxn>
                    <a:cxn ang="0">
                      <a:pos x="csX304" y="csY304"/>
                    </a:cxn>
                    <a:cxn ang="0">
                      <a:pos x="csX305" y="csY305"/>
                    </a:cxn>
                    <a:cxn ang="0">
                      <a:pos x="csX306" y="csY306"/>
                    </a:cxn>
                    <a:cxn ang="0">
                      <a:pos x="csX307" y="csY307"/>
                    </a:cxn>
                    <a:cxn ang="0">
                      <a:pos x="csX308" y="csY308"/>
                    </a:cxn>
                    <a:cxn ang="0">
                      <a:pos x="csX309" y="csY309"/>
                    </a:cxn>
                    <a:cxn ang="0">
                      <a:pos x="csX310" y="csY310"/>
                    </a:cxn>
                    <a:cxn ang="0">
                      <a:pos x="csX311" y="csY311"/>
                    </a:cxn>
                    <a:cxn ang="0">
                      <a:pos x="csX312" y="csY312"/>
                    </a:cxn>
                    <a:cxn ang="0">
                      <a:pos x="csX313" y="csY313"/>
                    </a:cxn>
                    <a:cxn ang="0">
                      <a:pos x="csX314" y="csY314"/>
                    </a:cxn>
                    <a:cxn ang="0">
                      <a:pos x="csX315" y="csY315"/>
                    </a:cxn>
                    <a:cxn ang="0">
                      <a:pos x="csX316" y="csY316"/>
                    </a:cxn>
                    <a:cxn ang="0">
                      <a:pos x="csX317" y="csY317"/>
                    </a:cxn>
                    <a:cxn ang="0">
                      <a:pos x="csX318" y="csY318"/>
                    </a:cxn>
                    <a:cxn ang="0">
                      <a:pos x="csX319" y="csY319"/>
                    </a:cxn>
                    <a:cxn ang="0">
                      <a:pos x="csX320" y="csY320"/>
                    </a:cxn>
                    <a:cxn ang="0">
                      <a:pos x="csX321" y="csY321"/>
                    </a:cxn>
                    <a:cxn ang="0">
                      <a:pos x="csX322" y="csY322"/>
                    </a:cxn>
                    <a:cxn ang="0">
                      <a:pos x="csX323" y="csY323"/>
                    </a:cxn>
                    <a:cxn ang="0">
                      <a:pos x="csX324" y="csY324"/>
                    </a:cxn>
                    <a:cxn ang="0">
                      <a:pos x="csX325" y="csY325"/>
                    </a:cxn>
                    <a:cxn ang="0">
                      <a:pos x="csX326" y="csY326"/>
                    </a:cxn>
                    <a:cxn ang="0">
                      <a:pos x="csX327" y="csY327"/>
                    </a:cxn>
                    <a:cxn ang="0">
                      <a:pos x="csX328" y="csY328"/>
                    </a:cxn>
                    <a:cxn ang="0">
                      <a:pos x="csX329" y="csY329"/>
                    </a:cxn>
                    <a:cxn ang="0">
                      <a:pos x="csX330" y="csY330"/>
                    </a:cxn>
                    <a:cxn ang="0">
                      <a:pos x="csX331" y="csY331"/>
                    </a:cxn>
                    <a:cxn ang="0">
                      <a:pos x="csX332" y="csY332"/>
                    </a:cxn>
                    <a:cxn ang="0">
                      <a:pos x="csX333" y="csY333"/>
                    </a:cxn>
                    <a:cxn ang="0">
                      <a:pos x="csX334" y="csY334"/>
                    </a:cxn>
                    <a:cxn ang="0">
                      <a:pos x="csX335" y="csY335"/>
                    </a:cxn>
                    <a:cxn ang="0">
                      <a:pos x="csX336" y="csY336"/>
                    </a:cxn>
                    <a:cxn ang="0">
                      <a:pos x="csX337" y="csY337"/>
                    </a:cxn>
                    <a:cxn ang="0">
                      <a:pos x="csX338" y="csY338"/>
                    </a:cxn>
                    <a:cxn ang="0">
                      <a:pos x="csX339" y="csY339"/>
                    </a:cxn>
                  </a:cxnLst>
                  <a:rect l="l" t="t" r="r" b="b"/>
                  <a:pathLst>
                    <a:path w="719345" h="233651" extrusionOk="0">
                      <a:moveTo>
                        <a:pt x="432391" y="233553"/>
                      </a:moveTo>
                      <a:cubicBezTo>
                        <a:pt x="431439" y="233553"/>
                        <a:pt x="430581" y="233458"/>
                        <a:pt x="429629" y="233363"/>
                      </a:cubicBezTo>
                      <a:lnTo>
                        <a:pt x="427343" y="232981"/>
                      </a:lnTo>
                      <a:cubicBezTo>
                        <a:pt x="424962" y="232600"/>
                        <a:pt x="422771" y="231839"/>
                        <a:pt x="420675" y="230696"/>
                      </a:cubicBezTo>
                      <a:lnTo>
                        <a:pt x="418389" y="229362"/>
                      </a:lnTo>
                      <a:cubicBezTo>
                        <a:pt x="416961" y="228505"/>
                        <a:pt x="415627" y="227552"/>
                        <a:pt x="414389" y="226314"/>
                      </a:cubicBezTo>
                      <a:lnTo>
                        <a:pt x="412103" y="224028"/>
                      </a:lnTo>
                      <a:cubicBezTo>
                        <a:pt x="411341" y="223266"/>
                        <a:pt x="410579" y="222409"/>
                        <a:pt x="410007" y="221552"/>
                      </a:cubicBezTo>
                      <a:lnTo>
                        <a:pt x="407721" y="218313"/>
                      </a:lnTo>
                      <a:cubicBezTo>
                        <a:pt x="407340" y="217742"/>
                        <a:pt x="406959" y="217075"/>
                        <a:pt x="406578" y="216503"/>
                      </a:cubicBezTo>
                      <a:lnTo>
                        <a:pt x="404292" y="212312"/>
                      </a:lnTo>
                      <a:cubicBezTo>
                        <a:pt x="404006" y="211836"/>
                        <a:pt x="403816" y="211455"/>
                        <a:pt x="403626" y="210979"/>
                      </a:cubicBezTo>
                      <a:lnTo>
                        <a:pt x="401339" y="205931"/>
                      </a:lnTo>
                      <a:cubicBezTo>
                        <a:pt x="401149" y="205645"/>
                        <a:pt x="401054" y="205264"/>
                        <a:pt x="400959" y="204978"/>
                      </a:cubicBezTo>
                      <a:lnTo>
                        <a:pt x="396101" y="191643"/>
                      </a:lnTo>
                      <a:lnTo>
                        <a:pt x="388767" y="166021"/>
                      </a:lnTo>
                      <a:lnTo>
                        <a:pt x="384099" y="146876"/>
                      </a:lnTo>
                      <a:lnTo>
                        <a:pt x="362382" y="56864"/>
                      </a:lnTo>
                      <a:lnTo>
                        <a:pt x="358953" y="69056"/>
                      </a:lnTo>
                      <a:lnTo>
                        <a:pt x="354477" y="86963"/>
                      </a:lnTo>
                      <a:lnTo>
                        <a:pt x="338475" y="156401"/>
                      </a:lnTo>
                      <a:lnTo>
                        <a:pt x="328950" y="191167"/>
                      </a:lnTo>
                      <a:lnTo>
                        <a:pt x="323901" y="205073"/>
                      </a:lnTo>
                      <a:cubicBezTo>
                        <a:pt x="323806" y="205359"/>
                        <a:pt x="323615" y="205740"/>
                        <a:pt x="323520" y="206026"/>
                      </a:cubicBezTo>
                      <a:lnTo>
                        <a:pt x="321234" y="211074"/>
                      </a:lnTo>
                      <a:cubicBezTo>
                        <a:pt x="321044" y="211550"/>
                        <a:pt x="320758" y="212027"/>
                        <a:pt x="320568" y="212408"/>
                      </a:cubicBezTo>
                      <a:lnTo>
                        <a:pt x="318281" y="216599"/>
                      </a:lnTo>
                      <a:cubicBezTo>
                        <a:pt x="317901" y="217265"/>
                        <a:pt x="317520" y="217837"/>
                        <a:pt x="317139" y="218408"/>
                      </a:cubicBezTo>
                      <a:lnTo>
                        <a:pt x="314853" y="221647"/>
                      </a:lnTo>
                      <a:cubicBezTo>
                        <a:pt x="314186" y="222504"/>
                        <a:pt x="313519" y="223361"/>
                        <a:pt x="312757" y="224123"/>
                      </a:cubicBezTo>
                      <a:lnTo>
                        <a:pt x="310471" y="226409"/>
                      </a:lnTo>
                      <a:cubicBezTo>
                        <a:pt x="309233" y="227552"/>
                        <a:pt x="307899" y="228600"/>
                        <a:pt x="306471" y="229457"/>
                      </a:cubicBezTo>
                      <a:lnTo>
                        <a:pt x="304185" y="230791"/>
                      </a:lnTo>
                      <a:cubicBezTo>
                        <a:pt x="302089" y="231934"/>
                        <a:pt x="299898" y="232696"/>
                        <a:pt x="297517" y="233077"/>
                      </a:cubicBezTo>
                      <a:lnTo>
                        <a:pt x="295231" y="233458"/>
                      </a:lnTo>
                      <a:cubicBezTo>
                        <a:pt x="292659" y="233839"/>
                        <a:pt x="289992" y="233648"/>
                        <a:pt x="287516" y="232981"/>
                      </a:cubicBezTo>
                      <a:lnTo>
                        <a:pt x="285230" y="232315"/>
                      </a:lnTo>
                      <a:cubicBezTo>
                        <a:pt x="283230" y="231743"/>
                        <a:pt x="281229" y="230886"/>
                        <a:pt x="279515" y="229743"/>
                      </a:cubicBezTo>
                      <a:lnTo>
                        <a:pt x="277229" y="228219"/>
                      </a:lnTo>
                      <a:cubicBezTo>
                        <a:pt x="276086" y="227457"/>
                        <a:pt x="274943" y="226504"/>
                        <a:pt x="273990" y="225457"/>
                      </a:cubicBezTo>
                      <a:lnTo>
                        <a:pt x="271704" y="222980"/>
                      </a:lnTo>
                      <a:cubicBezTo>
                        <a:pt x="271038" y="222314"/>
                        <a:pt x="270466" y="221647"/>
                        <a:pt x="269990" y="220885"/>
                      </a:cubicBezTo>
                      <a:lnTo>
                        <a:pt x="267704" y="217551"/>
                      </a:lnTo>
                      <a:cubicBezTo>
                        <a:pt x="267323" y="217075"/>
                        <a:pt x="267037" y="216503"/>
                        <a:pt x="266751" y="215932"/>
                      </a:cubicBezTo>
                      <a:lnTo>
                        <a:pt x="264465" y="211836"/>
                      </a:lnTo>
                      <a:cubicBezTo>
                        <a:pt x="264275" y="211455"/>
                        <a:pt x="264084" y="211074"/>
                        <a:pt x="263894" y="210693"/>
                      </a:cubicBezTo>
                      <a:lnTo>
                        <a:pt x="258941" y="199454"/>
                      </a:lnTo>
                      <a:lnTo>
                        <a:pt x="256369" y="192691"/>
                      </a:lnTo>
                      <a:lnTo>
                        <a:pt x="251511" y="178308"/>
                      </a:lnTo>
                      <a:lnTo>
                        <a:pt x="232938" y="116015"/>
                      </a:lnTo>
                      <a:lnTo>
                        <a:pt x="222460" y="87821"/>
                      </a:lnTo>
                      <a:lnTo>
                        <a:pt x="219888" y="92393"/>
                      </a:lnTo>
                      <a:lnTo>
                        <a:pt x="199314" y="134303"/>
                      </a:lnTo>
                      <a:lnTo>
                        <a:pt x="188837" y="151733"/>
                      </a:lnTo>
                      <a:cubicBezTo>
                        <a:pt x="188646" y="152019"/>
                        <a:pt x="188456" y="152305"/>
                        <a:pt x="188265" y="152495"/>
                      </a:cubicBezTo>
                      <a:lnTo>
                        <a:pt x="185979" y="155543"/>
                      </a:lnTo>
                      <a:cubicBezTo>
                        <a:pt x="185789" y="155829"/>
                        <a:pt x="185503" y="156115"/>
                        <a:pt x="185217" y="156401"/>
                      </a:cubicBezTo>
                      <a:lnTo>
                        <a:pt x="182931" y="159068"/>
                      </a:lnTo>
                      <a:cubicBezTo>
                        <a:pt x="182646" y="159449"/>
                        <a:pt x="182265" y="159734"/>
                        <a:pt x="181979" y="160115"/>
                      </a:cubicBezTo>
                      <a:lnTo>
                        <a:pt x="179693" y="162401"/>
                      </a:lnTo>
                      <a:cubicBezTo>
                        <a:pt x="179312" y="162782"/>
                        <a:pt x="178836" y="163259"/>
                        <a:pt x="178359" y="163640"/>
                      </a:cubicBezTo>
                      <a:lnTo>
                        <a:pt x="176073" y="165545"/>
                      </a:lnTo>
                      <a:cubicBezTo>
                        <a:pt x="175597" y="165925"/>
                        <a:pt x="175026" y="166402"/>
                        <a:pt x="174454" y="166783"/>
                      </a:cubicBezTo>
                      <a:lnTo>
                        <a:pt x="172168" y="168307"/>
                      </a:lnTo>
                      <a:cubicBezTo>
                        <a:pt x="171501" y="168783"/>
                        <a:pt x="170739" y="169164"/>
                        <a:pt x="170073" y="169545"/>
                      </a:cubicBezTo>
                      <a:lnTo>
                        <a:pt x="167787" y="170688"/>
                      </a:lnTo>
                      <a:cubicBezTo>
                        <a:pt x="167025" y="171069"/>
                        <a:pt x="166167" y="171450"/>
                        <a:pt x="165310" y="171736"/>
                      </a:cubicBezTo>
                      <a:lnTo>
                        <a:pt x="163024" y="172498"/>
                      </a:lnTo>
                      <a:cubicBezTo>
                        <a:pt x="162072" y="172784"/>
                        <a:pt x="161119" y="173069"/>
                        <a:pt x="160262" y="173165"/>
                      </a:cubicBezTo>
                      <a:lnTo>
                        <a:pt x="157976" y="173546"/>
                      </a:lnTo>
                      <a:cubicBezTo>
                        <a:pt x="157023" y="173736"/>
                        <a:pt x="155976" y="173831"/>
                        <a:pt x="155023" y="173831"/>
                      </a:cubicBezTo>
                      <a:lnTo>
                        <a:pt x="152737" y="173831"/>
                      </a:lnTo>
                      <a:cubicBezTo>
                        <a:pt x="151785" y="173831"/>
                        <a:pt x="150927" y="173831"/>
                        <a:pt x="149975" y="173641"/>
                      </a:cubicBezTo>
                      <a:lnTo>
                        <a:pt x="147689" y="173355"/>
                      </a:lnTo>
                      <a:cubicBezTo>
                        <a:pt x="146832" y="173260"/>
                        <a:pt x="145974" y="173069"/>
                        <a:pt x="145117" y="172879"/>
                      </a:cubicBezTo>
                      <a:lnTo>
                        <a:pt x="142831" y="172212"/>
                      </a:lnTo>
                      <a:cubicBezTo>
                        <a:pt x="142069" y="172022"/>
                        <a:pt x="141402" y="171736"/>
                        <a:pt x="140736" y="171450"/>
                      </a:cubicBezTo>
                      <a:lnTo>
                        <a:pt x="138450" y="170498"/>
                      </a:lnTo>
                      <a:cubicBezTo>
                        <a:pt x="137878" y="170307"/>
                        <a:pt x="137402" y="170021"/>
                        <a:pt x="136830" y="169736"/>
                      </a:cubicBezTo>
                      <a:lnTo>
                        <a:pt x="134544" y="168497"/>
                      </a:lnTo>
                      <a:cubicBezTo>
                        <a:pt x="134068" y="168212"/>
                        <a:pt x="133592" y="168021"/>
                        <a:pt x="133211" y="167735"/>
                      </a:cubicBezTo>
                      <a:lnTo>
                        <a:pt x="130925" y="166306"/>
                      </a:lnTo>
                      <a:cubicBezTo>
                        <a:pt x="130544" y="166116"/>
                        <a:pt x="130258" y="165830"/>
                        <a:pt x="129877" y="165545"/>
                      </a:cubicBezTo>
                      <a:lnTo>
                        <a:pt x="124543" y="161449"/>
                      </a:lnTo>
                      <a:cubicBezTo>
                        <a:pt x="124257" y="161258"/>
                        <a:pt x="123972" y="160973"/>
                        <a:pt x="123781" y="160782"/>
                      </a:cubicBezTo>
                      <a:lnTo>
                        <a:pt x="119209" y="156686"/>
                      </a:lnTo>
                      <a:cubicBezTo>
                        <a:pt x="118923" y="156496"/>
                        <a:pt x="118733" y="156210"/>
                        <a:pt x="118447" y="156020"/>
                      </a:cubicBezTo>
                      <a:lnTo>
                        <a:pt x="99111" y="137351"/>
                      </a:lnTo>
                      <a:lnTo>
                        <a:pt x="86824" y="130397"/>
                      </a:lnTo>
                      <a:lnTo>
                        <a:pt x="83681" y="130112"/>
                      </a:lnTo>
                      <a:lnTo>
                        <a:pt x="78823" y="130683"/>
                      </a:lnTo>
                      <a:lnTo>
                        <a:pt x="71013" y="132874"/>
                      </a:lnTo>
                      <a:lnTo>
                        <a:pt x="42914" y="142494"/>
                      </a:lnTo>
                      <a:lnTo>
                        <a:pt x="37104" y="143542"/>
                      </a:lnTo>
                      <a:cubicBezTo>
                        <a:pt x="36818" y="143637"/>
                        <a:pt x="36437" y="143637"/>
                        <a:pt x="36151" y="143732"/>
                      </a:cubicBezTo>
                      <a:lnTo>
                        <a:pt x="31579" y="144590"/>
                      </a:lnTo>
                      <a:cubicBezTo>
                        <a:pt x="31293" y="144685"/>
                        <a:pt x="30912" y="144685"/>
                        <a:pt x="30627" y="144780"/>
                      </a:cubicBezTo>
                      <a:lnTo>
                        <a:pt x="20530" y="145828"/>
                      </a:lnTo>
                      <a:cubicBezTo>
                        <a:pt x="10053" y="146590"/>
                        <a:pt x="909" y="138779"/>
                        <a:pt x="51" y="128302"/>
                      </a:cubicBezTo>
                      <a:cubicBezTo>
                        <a:pt x="-711" y="117824"/>
                        <a:pt x="7100" y="108680"/>
                        <a:pt x="17577" y="107823"/>
                      </a:cubicBezTo>
                      <a:lnTo>
                        <a:pt x="29007" y="106394"/>
                      </a:lnTo>
                      <a:lnTo>
                        <a:pt x="40818" y="103061"/>
                      </a:lnTo>
                      <a:lnTo>
                        <a:pt x="63964" y="94964"/>
                      </a:lnTo>
                      <a:cubicBezTo>
                        <a:pt x="64345" y="94869"/>
                        <a:pt x="64631" y="94774"/>
                        <a:pt x="65012" y="94679"/>
                      </a:cubicBezTo>
                      <a:lnTo>
                        <a:pt x="69584" y="93536"/>
                      </a:lnTo>
                      <a:cubicBezTo>
                        <a:pt x="69965" y="93440"/>
                        <a:pt x="70346" y="93345"/>
                        <a:pt x="70632" y="93250"/>
                      </a:cubicBezTo>
                      <a:lnTo>
                        <a:pt x="76156" y="92297"/>
                      </a:lnTo>
                      <a:cubicBezTo>
                        <a:pt x="76537" y="92297"/>
                        <a:pt x="76823" y="92202"/>
                        <a:pt x="77204" y="92202"/>
                      </a:cubicBezTo>
                      <a:lnTo>
                        <a:pt x="79490" y="92012"/>
                      </a:lnTo>
                      <a:cubicBezTo>
                        <a:pt x="79871" y="92012"/>
                        <a:pt x="80157" y="92012"/>
                        <a:pt x="80442" y="91916"/>
                      </a:cubicBezTo>
                      <a:lnTo>
                        <a:pt x="82728" y="91821"/>
                      </a:lnTo>
                      <a:cubicBezTo>
                        <a:pt x="83109" y="91821"/>
                        <a:pt x="83586" y="91821"/>
                        <a:pt x="83967" y="91821"/>
                      </a:cubicBezTo>
                      <a:lnTo>
                        <a:pt x="86253" y="91916"/>
                      </a:lnTo>
                      <a:cubicBezTo>
                        <a:pt x="86634" y="91916"/>
                        <a:pt x="87110" y="91916"/>
                        <a:pt x="87491" y="92012"/>
                      </a:cubicBezTo>
                      <a:lnTo>
                        <a:pt x="89777" y="92202"/>
                      </a:lnTo>
                      <a:cubicBezTo>
                        <a:pt x="90158" y="92202"/>
                        <a:pt x="90634" y="92297"/>
                        <a:pt x="91015" y="92393"/>
                      </a:cubicBezTo>
                      <a:lnTo>
                        <a:pt x="93301" y="92774"/>
                      </a:lnTo>
                      <a:cubicBezTo>
                        <a:pt x="93777" y="92869"/>
                        <a:pt x="94158" y="92964"/>
                        <a:pt x="94635" y="93059"/>
                      </a:cubicBezTo>
                      <a:lnTo>
                        <a:pt x="96921" y="93631"/>
                      </a:lnTo>
                      <a:cubicBezTo>
                        <a:pt x="97397" y="93726"/>
                        <a:pt x="97778" y="93821"/>
                        <a:pt x="98254" y="94012"/>
                      </a:cubicBezTo>
                      <a:lnTo>
                        <a:pt x="100540" y="94774"/>
                      </a:lnTo>
                      <a:cubicBezTo>
                        <a:pt x="100921" y="94869"/>
                        <a:pt x="101302" y="95060"/>
                        <a:pt x="101683" y="95155"/>
                      </a:cubicBezTo>
                      <a:lnTo>
                        <a:pt x="103969" y="96012"/>
                      </a:lnTo>
                      <a:cubicBezTo>
                        <a:pt x="104350" y="96203"/>
                        <a:pt x="104731" y="96298"/>
                        <a:pt x="105207" y="96488"/>
                      </a:cubicBezTo>
                      <a:lnTo>
                        <a:pt x="107493" y="97536"/>
                      </a:lnTo>
                      <a:cubicBezTo>
                        <a:pt x="107779" y="97727"/>
                        <a:pt x="108160" y="97822"/>
                        <a:pt x="108446" y="98012"/>
                      </a:cubicBezTo>
                      <a:lnTo>
                        <a:pt x="110732" y="99251"/>
                      </a:lnTo>
                      <a:cubicBezTo>
                        <a:pt x="111018" y="99441"/>
                        <a:pt x="111399" y="99632"/>
                        <a:pt x="111684" y="99822"/>
                      </a:cubicBezTo>
                      <a:lnTo>
                        <a:pt x="117018" y="103251"/>
                      </a:lnTo>
                      <a:cubicBezTo>
                        <a:pt x="117304" y="103442"/>
                        <a:pt x="117685" y="103727"/>
                        <a:pt x="117971" y="103918"/>
                      </a:cubicBezTo>
                      <a:lnTo>
                        <a:pt x="122543" y="107442"/>
                      </a:lnTo>
                      <a:cubicBezTo>
                        <a:pt x="122829" y="107728"/>
                        <a:pt x="123210" y="107918"/>
                        <a:pt x="123495" y="108204"/>
                      </a:cubicBezTo>
                      <a:lnTo>
                        <a:pt x="133211" y="117253"/>
                      </a:lnTo>
                      <a:lnTo>
                        <a:pt x="152642" y="135065"/>
                      </a:lnTo>
                      <a:lnTo>
                        <a:pt x="155690" y="131826"/>
                      </a:lnTo>
                      <a:lnTo>
                        <a:pt x="161214" y="123635"/>
                      </a:lnTo>
                      <a:lnTo>
                        <a:pt x="169596" y="107823"/>
                      </a:lnTo>
                      <a:lnTo>
                        <a:pt x="185503" y="75057"/>
                      </a:lnTo>
                      <a:cubicBezTo>
                        <a:pt x="185694" y="74771"/>
                        <a:pt x="185789" y="74486"/>
                        <a:pt x="185979" y="74200"/>
                      </a:cubicBezTo>
                      <a:lnTo>
                        <a:pt x="193695" y="61436"/>
                      </a:lnTo>
                      <a:cubicBezTo>
                        <a:pt x="193885" y="61151"/>
                        <a:pt x="194171" y="60770"/>
                        <a:pt x="194361" y="60484"/>
                      </a:cubicBezTo>
                      <a:lnTo>
                        <a:pt x="196647" y="57436"/>
                      </a:lnTo>
                      <a:cubicBezTo>
                        <a:pt x="196933" y="57055"/>
                        <a:pt x="197314" y="56579"/>
                        <a:pt x="197695" y="56198"/>
                      </a:cubicBezTo>
                      <a:lnTo>
                        <a:pt x="199981" y="53626"/>
                      </a:lnTo>
                      <a:cubicBezTo>
                        <a:pt x="200457" y="53054"/>
                        <a:pt x="201029" y="52578"/>
                        <a:pt x="201600" y="52102"/>
                      </a:cubicBezTo>
                      <a:lnTo>
                        <a:pt x="203886" y="50102"/>
                      </a:lnTo>
                      <a:cubicBezTo>
                        <a:pt x="204648" y="49435"/>
                        <a:pt x="205506" y="48863"/>
                        <a:pt x="206268" y="48292"/>
                      </a:cubicBezTo>
                      <a:lnTo>
                        <a:pt x="208554" y="46863"/>
                      </a:lnTo>
                      <a:cubicBezTo>
                        <a:pt x="209697" y="46196"/>
                        <a:pt x="210935" y="45530"/>
                        <a:pt x="212173" y="45149"/>
                      </a:cubicBezTo>
                      <a:lnTo>
                        <a:pt x="214459" y="44291"/>
                      </a:lnTo>
                      <a:cubicBezTo>
                        <a:pt x="216078" y="43720"/>
                        <a:pt x="217698" y="43339"/>
                        <a:pt x="219412" y="43244"/>
                      </a:cubicBezTo>
                      <a:lnTo>
                        <a:pt x="221698" y="43053"/>
                      </a:lnTo>
                      <a:cubicBezTo>
                        <a:pt x="223508" y="42863"/>
                        <a:pt x="225318" y="43053"/>
                        <a:pt x="227032" y="43339"/>
                      </a:cubicBezTo>
                      <a:lnTo>
                        <a:pt x="229318" y="43815"/>
                      </a:lnTo>
                      <a:cubicBezTo>
                        <a:pt x="230937" y="44101"/>
                        <a:pt x="232557" y="44672"/>
                        <a:pt x="233985" y="45434"/>
                      </a:cubicBezTo>
                      <a:lnTo>
                        <a:pt x="236271" y="46577"/>
                      </a:lnTo>
                      <a:cubicBezTo>
                        <a:pt x="237510" y="47149"/>
                        <a:pt x="238653" y="47911"/>
                        <a:pt x="239700" y="48768"/>
                      </a:cubicBezTo>
                      <a:lnTo>
                        <a:pt x="241986" y="50578"/>
                      </a:lnTo>
                      <a:cubicBezTo>
                        <a:pt x="242748" y="51245"/>
                        <a:pt x="243510" y="51911"/>
                        <a:pt x="244177" y="52578"/>
                      </a:cubicBezTo>
                      <a:lnTo>
                        <a:pt x="246463" y="55055"/>
                      </a:lnTo>
                      <a:cubicBezTo>
                        <a:pt x="246939" y="55626"/>
                        <a:pt x="247416" y="56198"/>
                        <a:pt x="247892" y="56769"/>
                      </a:cubicBezTo>
                      <a:lnTo>
                        <a:pt x="250178" y="60008"/>
                      </a:lnTo>
                      <a:cubicBezTo>
                        <a:pt x="250464" y="60484"/>
                        <a:pt x="250749" y="60865"/>
                        <a:pt x="251035" y="61341"/>
                      </a:cubicBezTo>
                      <a:lnTo>
                        <a:pt x="253321" y="65246"/>
                      </a:lnTo>
                      <a:cubicBezTo>
                        <a:pt x="253512" y="65627"/>
                        <a:pt x="253702" y="66008"/>
                        <a:pt x="253893" y="66294"/>
                      </a:cubicBezTo>
                      <a:lnTo>
                        <a:pt x="258846" y="76772"/>
                      </a:lnTo>
                      <a:lnTo>
                        <a:pt x="263894" y="89821"/>
                      </a:lnTo>
                      <a:lnTo>
                        <a:pt x="273419" y="119729"/>
                      </a:lnTo>
                      <a:lnTo>
                        <a:pt x="287230" y="166688"/>
                      </a:lnTo>
                      <a:lnTo>
                        <a:pt x="291897" y="180404"/>
                      </a:lnTo>
                      <a:lnTo>
                        <a:pt x="296564" y="164592"/>
                      </a:lnTo>
                      <a:lnTo>
                        <a:pt x="305518" y="127921"/>
                      </a:lnTo>
                      <a:lnTo>
                        <a:pt x="324092" y="50483"/>
                      </a:lnTo>
                      <a:lnTo>
                        <a:pt x="328950" y="34957"/>
                      </a:lnTo>
                      <a:lnTo>
                        <a:pt x="331521" y="28099"/>
                      </a:lnTo>
                      <a:cubicBezTo>
                        <a:pt x="331617" y="27813"/>
                        <a:pt x="331807" y="27432"/>
                        <a:pt x="331902" y="27146"/>
                      </a:cubicBezTo>
                      <a:lnTo>
                        <a:pt x="334188" y="22003"/>
                      </a:lnTo>
                      <a:cubicBezTo>
                        <a:pt x="334379" y="21527"/>
                        <a:pt x="334664" y="21050"/>
                        <a:pt x="334855" y="20574"/>
                      </a:cubicBezTo>
                      <a:lnTo>
                        <a:pt x="337141" y="16383"/>
                      </a:lnTo>
                      <a:cubicBezTo>
                        <a:pt x="337522" y="15716"/>
                        <a:pt x="337903" y="15050"/>
                        <a:pt x="338379" y="14383"/>
                      </a:cubicBezTo>
                      <a:lnTo>
                        <a:pt x="340665" y="11144"/>
                      </a:lnTo>
                      <a:cubicBezTo>
                        <a:pt x="341427" y="10097"/>
                        <a:pt x="342189" y="9239"/>
                        <a:pt x="343142" y="8382"/>
                      </a:cubicBezTo>
                      <a:lnTo>
                        <a:pt x="345428" y="6191"/>
                      </a:lnTo>
                      <a:cubicBezTo>
                        <a:pt x="346856" y="4858"/>
                        <a:pt x="348476" y="3715"/>
                        <a:pt x="350286" y="2858"/>
                      </a:cubicBezTo>
                      <a:lnTo>
                        <a:pt x="352572" y="1810"/>
                      </a:lnTo>
                      <a:cubicBezTo>
                        <a:pt x="355143" y="572"/>
                        <a:pt x="357906" y="0"/>
                        <a:pt x="360763" y="0"/>
                      </a:cubicBezTo>
                      <a:lnTo>
                        <a:pt x="363049" y="0"/>
                      </a:lnTo>
                      <a:cubicBezTo>
                        <a:pt x="365906" y="0"/>
                        <a:pt x="368669" y="667"/>
                        <a:pt x="371240" y="1810"/>
                      </a:cubicBezTo>
                      <a:lnTo>
                        <a:pt x="373527" y="2858"/>
                      </a:lnTo>
                      <a:cubicBezTo>
                        <a:pt x="375336" y="3715"/>
                        <a:pt x="376956" y="4858"/>
                        <a:pt x="378384" y="6191"/>
                      </a:cubicBezTo>
                      <a:lnTo>
                        <a:pt x="380670" y="8382"/>
                      </a:lnTo>
                      <a:cubicBezTo>
                        <a:pt x="381528" y="9239"/>
                        <a:pt x="382385" y="10192"/>
                        <a:pt x="383147" y="11144"/>
                      </a:cubicBezTo>
                      <a:lnTo>
                        <a:pt x="385433" y="14383"/>
                      </a:lnTo>
                      <a:cubicBezTo>
                        <a:pt x="385909" y="15050"/>
                        <a:pt x="386290" y="15716"/>
                        <a:pt x="386671" y="16383"/>
                      </a:cubicBezTo>
                      <a:lnTo>
                        <a:pt x="388957" y="20574"/>
                      </a:lnTo>
                      <a:cubicBezTo>
                        <a:pt x="389243" y="21050"/>
                        <a:pt x="389433" y="21527"/>
                        <a:pt x="389624" y="22003"/>
                      </a:cubicBezTo>
                      <a:lnTo>
                        <a:pt x="391910" y="27146"/>
                      </a:lnTo>
                      <a:cubicBezTo>
                        <a:pt x="392100" y="27432"/>
                        <a:pt x="392196" y="27813"/>
                        <a:pt x="392291" y="28099"/>
                      </a:cubicBezTo>
                      <a:lnTo>
                        <a:pt x="397148" y="41815"/>
                      </a:lnTo>
                      <a:lnTo>
                        <a:pt x="402006" y="58769"/>
                      </a:lnTo>
                      <a:lnTo>
                        <a:pt x="411341" y="97536"/>
                      </a:lnTo>
                      <a:lnTo>
                        <a:pt x="429534" y="172688"/>
                      </a:lnTo>
                      <a:lnTo>
                        <a:pt x="431915" y="180404"/>
                      </a:lnTo>
                      <a:lnTo>
                        <a:pt x="434487" y="172974"/>
                      </a:lnTo>
                      <a:lnTo>
                        <a:pt x="438963" y="158877"/>
                      </a:lnTo>
                      <a:lnTo>
                        <a:pt x="459823" y="90297"/>
                      </a:lnTo>
                      <a:lnTo>
                        <a:pt x="467348" y="71723"/>
                      </a:lnTo>
                      <a:lnTo>
                        <a:pt x="470015" y="66389"/>
                      </a:lnTo>
                      <a:cubicBezTo>
                        <a:pt x="470205" y="66008"/>
                        <a:pt x="470396" y="65627"/>
                        <a:pt x="470586" y="65342"/>
                      </a:cubicBezTo>
                      <a:lnTo>
                        <a:pt x="472872" y="61436"/>
                      </a:lnTo>
                      <a:cubicBezTo>
                        <a:pt x="473158" y="60960"/>
                        <a:pt x="473444" y="60484"/>
                        <a:pt x="473730" y="60103"/>
                      </a:cubicBezTo>
                      <a:lnTo>
                        <a:pt x="476015" y="56864"/>
                      </a:lnTo>
                      <a:cubicBezTo>
                        <a:pt x="476492" y="56293"/>
                        <a:pt x="476968" y="55626"/>
                        <a:pt x="477444" y="55150"/>
                      </a:cubicBezTo>
                      <a:lnTo>
                        <a:pt x="479730" y="52673"/>
                      </a:lnTo>
                      <a:cubicBezTo>
                        <a:pt x="480397" y="51911"/>
                        <a:pt x="481159" y="51245"/>
                        <a:pt x="481921" y="50673"/>
                      </a:cubicBezTo>
                      <a:lnTo>
                        <a:pt x="484207" y="48863"/>
                      </a:lnTo>
                      <a:cubicBezTo>
                        <a:pt x="485255" y="48006"/>
                        <a:pt x="486398" y="47244"/>
                        <a:pt x="487636" y="46673"/>
                      </a:cubicBezTo>
                      <a:lnTo>
                        <a:pt x="489922" y="45530"/>
                      </a:lnTo>
                      <a:cubicBezTo>
                        <a:pt x="491446" y="44768"/>
                        <a:pt x="492970" y="44196"/>
                        <a:pt x="494589" y="43910"/>
                      </a:cubicBezTo>
                      <a:lnTo>
                        <a:pt x="496875" y="43434"/>
                      </a:lnTo>
                      <a:cubicBezTo>
                        <a:pt x="498590" y="43053"/>
                        <a:pt x="500400" y="42958"/>
                        <a:pt x="502209" y="43148"/>
                      </a:cubicBezTo>
                      <a:lnTo>
                        <a:pt x="504495" y="43339"/>
                      </a:lnTo>
                      <a:cubicBezTo>
                        <a:pt x="506210" y="43434"/>
                        <a:pt x="507829" y="43815"/>
                        <a:pt x="509448" y="44387"/>
                      </a:cubicBezTo>
                      <a:lnTo>
                        <a:pt x="511734" y="45244"/>
                      </a:lnTo>
                      <a:cubicBezTo>
                        <a:pt x="512973" y="45720"/>
                        <a:pt x="514211" y="46292"/>
                        <a:pt x="515354" y="46958"/>
                      </a:cubicBezTo>
                      <a:lnTo>
                        <a:pt x="517640" y="48387"/>
                      </a:lnTo>
                      <a:cubicBezTo>
                        <a:pt x="518497" y="48959"/>
                        <a:pt x="519354" y="49530"/>
                        <a:pt x="520021" y="50197"/>
                      </a:cubicBezTo>
                      <a:lnTo>
                        <a:pt x="522307" y="52197"/>
                      </a:lnTo>
                      <a:cubicBezTo>
                        <a:pt x="522879" y="52673"/>
                        <a:pt x="523450" y="53245"/>
                        <a:pt x="523926" y="53721"/>
                      </a:cubicBezTo>
                      <a:lnTo>
                        <a:pt x="526212" y="56293"/>
                      </a:lnTo>
                      <a:cubicBezTo>
                        <a:pt x="526593" y="56674"/>
                        <a:pt x="526974" y="57150"/>
                        <a:pt x="527260" y="57531"/>
                      </a:cubicBezTo>
                      <a:lnTo>
                        <a:pt x="529546" y="60579"/>
                      </a:lnTo>
                      <a:cubicBezTo>
                        <a:pt x="529737" y="60865"/>
                        <a:pt x="530022" y="61151"/>
                        <a:pt x="530213" y="61532"/>
                      </a:cubicBezTo>
                      <a:lnTo>
                        <a:pt x="535261" y="69533"/>
                      </a:lnTo>
                      <a:lnTo>
                        <a:pt x="545262" y="88868"/>
                      </a:lnTo>
                      <a:lnTo>
                        <a:pt x="566598" y="129731"/>
                      </a:lnTo>
                      <a:lnTo>
                        <a:pt x="571361" y="135160"/>
                      </a:lnTo>
                      <a:lnTo>
                        <a:pt x="573932" y="133445"/>
                      </a:lnTo>
                      <a:lnTo>
                        <a:pt x="581743" y="126492"/>
                      </a:lnTo>
                      <a:lnTo>
                        <a:pt x="595173" y="113157"/>
                      </a:lnTo>
                      <a:cubicBezTo>
                        <a:pt x="595459" y="112871"/>
                        <a:pt x="595650" y="112681"/>
                        <a:pt x="595935" y="112395"/>
                      </a:cubicBezTo>
                      <a:lnTo>
                        <a:pt x="600507" y="108299"/>
                      </a:lnTo>
                      <a:cubicBezTo>
                        <a:pt x="600793" y="108014"/>
                        <a:pt x="601174" y="107728"/>
                        <a:pt x="601460" y="107537"/>
                      </a:cubicBezTo>
                      <a:lnTo>
                        <a:pt x="606032" y="104013"/>
                      </a:lnTo>
                      <a:cubicBezTo>
                        <a:pt x="606318" y="103727"/>
                        <a:pt x="606698" y="103537"/>
                        <a:pt x="606984" y="103346"/>
                      </a:cubicBezTo>
                      <a:lnTo>
                        <a:pt x="612318" y="99917"/>
                      </a:lnTo>
                      <a:cubicBezTo>
                        <a:pt x="612604" y="99727"/>
                        <a:pt x="612985" y="99536"/>
                        <a:pt x="613271" y="99346"/>
                      </a:cubicBezTo>
                      <a:lnTo>
                        <a:pt x="615557" y="98108"/>
                      </a:lnTo>
                      <a:cubicBezTo>
                        <a:pt x="615843" y="97917"/>
                        <a:pt x="616223" y="97727"/>
                        <a:pt x="616509" y="97631"/>
                      </a:cubicBezTo>
                      <a:lnTo>
                        <a:pt x="618795" y="96584"/>
                      </a:lnTo>
                      <a:cubicBezTo>
                        <a:pt x="619176" y="96393"/>
                        <a:pt x="619557" y="96203"/>
                        <a:pt x="620034" y="96107"/>
                      </a:cubicBezTo>
                      <a:lnTo>
                        <a:pt x="622320" y="95250"/>
                      </a:lnTo>
                      <a:cubicBezTo>
                        <a:pt x="622701" y="95060"/>
                        <a:pt x="623082" y="94964"/>
                        <a:pt x="623463" y="94869"/>
                      </a:cubicBezTo>
                      <a:lnTo>
                        <a:pt x="625748" y="94107"/>
                      </a:lnTo>
                      <a:cubicBezTo>
                        <a:pt x="626225" y="94012"/>
                        <a:pt x="626606" y="93821"/>
                        <a:pt x="627082" y="93726"/>
                      </a:cubicBezTo>
                      <a:lnTo>
                        <a:pt x="629368" y="93155"/>
                      </a:lnTo>
                      <a:cubicBezTo>
                        <a:pt x="629844" y="93059"/>
                        <a:pt x="630225" y="92964"/>
                        <a:pt x="630702" y="92869"/>
                      </a:cubicBezTo>
                      <a:lnTo>
                        <a:pt x="632988" y="92488"/>
                      </a:lnTo>
                      <a:cubicBezTo>
                        <a:pt x="633369" y="92393"/>
                        <a:pt x="633845" y="92393"/>
                        <a:pt x="634226" y="92297"/>
                      </a:cubicBezTo>
                      <a:lnTo>
                        <a:pt x="636512" y="92107"/>
                      </a:lnTo>
                      <a:cubicBezTo>
                        <a:pt x="636893" y="92107"/>
                        <a:pt x="637369" y="92012"/>
                        <a:pt x="637750" y="92012"/>
                      </a:cubicBezTo>
                      <a:lnTo>
                        <a:pt x="640036" y="91916"/>
                      </a:lnTo>
                      <a:cubicBezTo>
                        <a:pt x="640417" y="91916"/>
                        <a:pt x="640893" y="91916"/>
                        <a:pt x="641274" y="91916"/>
                      </a:cubicBezTo>
                      <a:lnTo>
                        <a:pt x="643560" y="92012"/>
                      </a:lnTo>
                      <a:cubicBezTo>
                        <a:pt x="643846" y="92012"/>
                        <a:pt x="644227" y="92012"/>
                        <a:pt x="644513" y="92107"/>
                      </a:cubicBezTo>
                      <a:lnTo>
                        <a:pt x="646799" y="92297"/>
                      </a:lnTo>
                      <a:cubicBezTo>
                        <a:pt x="647180" y="92297"/>
                        <a:pt x="647465" y="92393"/>
                        <a:pt x="647847" y="92393"/>
                      </a:cubicBezTo>
                      <a:lnTo>
                        <a:pt x="650132" y="92678"/>
                      </a:lnTo>
                      <a:cubicBezTo>
                        <a:pt x="650514" y="92774"/>
                        <a:pt x="650990" y="92774"/>
                        <a:pt x="651371" y="92869"/>
                      </a:cubicBezTo>
                      <a:lnTo>
                        <a:pt x="655943" y="93821"/>
                      </a:lnTo>
                      <a:cubicBezTo>
                        <a:pt x="656419" y="93917"/>
                        <a:pt x="656800" y="94012"/>
                        <a:pt x="657276" y="94107"/>
                      </a:cubicBezTo>
                      <a:lnTo>
                        <a:pt x="667278" y="97250"/>
                      </a:lnTo>
                      <a:lnTo>
                        <a:pt x="694900" y="106299"/>
                      </a:lnTo>
                      <a:lnTo>
                        <a:pt x="702711" y="107442"/>
                      </a:lnTo>
                      <a:cubicBezTo>
                        <a:pt x="713188" y="108776"/>
                        <a:pt x="720522" y="118301"/>
                        <a:pt x="719189" y="128778"/>
                      </a:cubicBezTo>
                      <a:cubicBezTo>
                        <a:pt x="717855" y="139256"/>
                        <a:pt x="708330" y="146590"/>
                        <a:pt x="697853" y="145256"/>
                      </a:cubicBezTo>
                      <a:lnTo>
                        <a:pt x="693281" y="144685"/>
                      </a:lnTo>
                      <a:cubicBezTo>
                        <a:pt x="692995" y="144685"/>
                        <a:pt x="692614" y="144590"/>
                        <a:pt x="692328" y="144494"/>
                      </a:cubicBezTo>
                      <a:lnTo>
                        <a:pt x="687756" y="143637"/>
                      </a:lnTo>
                      <a:cubicBezTo>
                        <a:pt x="687471" y="143542"/>
                        <a:pt x="687090" y="143542"/>
                        <a:pt x="686804" y="143447"/>
                      </a:cubicBezTo>
                      <a:lnTo>
                        <a:pt x="676803" y="140875"/>
                      </a:lnTo>
                      <a:cubicBezTo>
                        <a:pt x="676422" y="140780"/>
                        <a:pt x="675945" y="140589"/>
                        <a:pt x="675564" y="140494"/>
                      </a:cubicBezTo>
                      <a:lnTo>
                        <a:pt x="640607" y="129826"/>
                      </a:lnTo>
                      <a:lnTo>
                        <a:pt x="634321" y="131159"/>
                      </a:lnTo>
                      <a:lnTo>
                        <a:pt x="628987" y="134207"/>
                      </a:lnTo>
                      <a:lnTo>
                        <a:pt x="621462" y="140399"/>
                      </a:lnTo>
                      <a:lnTo>
                        <a:pt x="603174" y="158306"/>
                      </a:lnTo>
                      <a:cubicBezTo>
                        <a:pt x="602889" y="158591"/>
                        <a:pt x="602603" y="158782"/>
                        <a:pt x="602317" y="159068"/>
                      </a:cubicBezTo>
                      <a:lnTo>
                        <a:pt x="597745" y="162877"/>
                      </a:lnTo>
                      <a:cubicBezTo>
                        <a:pt x="597364" y="163163"/>
                        <a:pt x="597078" y="163449"/>
                        <a:pt x="596697" y="163640"/>
                      </a:cubicBezTo>
                      <a:lnTo>
                        <a:pt x="594411" y="165259"/>
                      </a:lnTo>
                      <a:cubicBezTo>
                        <a:pt x="594030" y="165545"/>
                        <a:pt x="593745" y="165735"/>
                        <a:pt x="593364" y="166021"/>
                      </a:cubicBezTo>
                      <a:lnTo>
                        <a:pt x="591078" y="167450"/>
                      </a:lnTo>
                      <a:cubicBezTo>
                        <a:pt x="590601" y="167735"/>
                        <a:pt x="590220" y="168021"/>
                        <a:pt x="589744" y="168212"/>
                      </a:cubicBezTo>
                      <a:lnTo>
                        <a:pt x="587458" y="169450"/>
                      </a:lnTo>
                      <a:cubicBezTo>
                        <a:pt x="586887" y="169736"/>
                        <a:pt x="586410" y="169926"/>
                        <a:pt x="585839" y="170212"/>
                      </a:cubicBezTo>
                      <a:lnTo>
                        <a:pt x="583553" y="171164"/>
                      </a:lnTo>
                      <a:cubicBezTo>
                        <a:pt x="582886" y="171450"/>
                        <a:pt x="582124" y="171641"/>
                        <a:pt x="581457" y="171926"/>
                      </a:cubicBezTo>
                      <a:lnTo>
                        <a:pt x="579171" y="172593"/>
                      </a:lnTo>
                      <a:cubicBezTo>
                        <a:pt x="578314" y="172784"/>
                        <a:pt x="577457" y="172974"/>
                        <a:pt x="576600" y="173069"/>
                      </a:cubicBezTo>
                      <a:lnTo>
                        <a:pt x="574314" y="173355"/>
                      </a:lnTo>
                      <a:cubicBezTo>
                        <a:pt x="573361" y="173450"/>
                        <a:pt x="572599" y="173546"/>
                        <a:pt x="571551" y="173546"/>
                      </a:cubicBezTo>
                      <a:lnTo>
                        <a:pt x="569265" y="173546"/>
                      </a:lnTo>
                      <a:cubicBezTo>
                        <a:pt x="568313" y="173546"/>
                        <a:pt x="567265" y="173450"/>
                        <a:pt x="566313" y="173260"/>
                      </a:cubicBezTo>
                      <a:lnTo>
                        <a:pt x="564027" y="172879"/>
                      </a:lnTo>
                      <a:cubicBezTo>
                        <a:pt x="563074" y="172688"/>
                        <a:pt x="562122" y="172498"/>
                        <a:pt x="561264" y="172212"/>
                      </a:cubicBezTo>
                      <a:lnTo>
                        <a:pt x="558978" y="171450"/>
                      </a:lnTo>
                      <a:cubicBezTo>
                        <a:pt x="558121" y="171164"/>
                        <a:pt x="557359" y="170879"/>
                        <a:pt x="556502" y="170402"/>
                      </a:cubicBezTo>
                      <a:lnTo>
                        <a:pt x="554216" y="169259"/>
                      </a:lnTo>
                      <a:cubicBezTo>
                        <a:pt x="553454" y="168878"/>
                        <a:pt x="552787" y="168497"/>
                        <a:pt x="552120" y="168021"/>
                      </a:cubicBezTo>
                      <a:lnTo>
                        <a:pt x="549834" y="166497"/>
                      </a:lnTo>
                      <a:cubicBezTo>
                        <a:pt x="549263" y="166116"/>
                        <a:pt x="548691" y="165735"/>
                        <a:pt x="548215" y="165259"/>
                      </a:cubicBezTo>
                      <a:lnTo>
                        <a:pt x="545929" y="163354"/>
                      </a:lnTo>
                      <a:cubicBezTo>
                        <a:pt x="545453" y="162973"/>
                        <a:pt x="545072" y="162592"/>
                        <a:pt x="544596" y="162211"/>
                      </a:cubicBezTo>
                      <a:lnTo>
                        <a:pt x="542310" y="159925"/>
                      </a:lnTo>
                      <a:cubicBezTo>
                        <a:pt x="541929" y="159544"/>
                        <a:pt x="541643" y="159258"/>
                        <a:pt x="541357" y="158877"/>
                      </a:cubicBezTo>
                      <a:lnTo>
                        <a:pt x="539071" y="156210"/>
                      </a:lnTo>
                      <a:cubicBezTo>
                        <a:pt x="538785" y="155924"/>
                        <a:pt x="538595" y="155639"/>
                        <a:pt x="538309" y="155353"/>
                      </a:cubicBezTo>
                      <a:lnTo>
                        <a:pt x="536023" y="152305"/>
                      </a:lnTo>
                      <a:cubicBezTo>
                        <a:pt x="535832" y="152019"/>
                        <a:pt x="535642" y="151733"/>
                        <a:pt x="535452" y="151543"/>
                      </a:cubicBezTo>
                      <a:lnTo>
                        <a:pt x="527832" y="139351"/>
                      </a:lnTo>
                      <a:lnTo>
                        <a:pt x="522879" y="130016"/>
                      </a:lnTo>
                      <a:lnTo>
                        <a:pt x="501828" y="87630"/>
                      </a:lnTo>
                      <a:lnTo>
                        <a:pt x="499638" y="92488"/>
                      </a:lnTo>
                      <a:lnTo>
                        <a:pt x="493351" y="109442"/>
                      </a:lnTo>
                      <a:lnTo>
                        <a:pt x="488874" y="123444"/>
                      </a:lnTo>
                      <a:lnTo>
                        <a:pt x="468014" y="192024"/>
                      </a:lnTo>
                      <a:lnTo>
                        <a:pt x="463062" y="204788"/>
                      </a:lnTo>
                      <a:lnTo>
                        <a:pt x="460395" y="210502"/>
                      </a:lnTo>
                      <a:cubicBezTo>
                        <a:pt x="460204" y="210884"/>
                        <a:pt x="460014" y="211265"/>
                        <a:pt x="459823" y="211646"/>
                      </a:cubicBezTo>
                      <a:lnTo>
                        <a:pt x="457537" y="215741"/>
                      </a:lnTo>
                      <a:cubicBezTo>
                        <a:pt x="457251" y="216313"/>
                        <a:pt x="456870" y="216789"/>
                        <a:pt x="456585" y="217361"/>
                      </a:cubicBezTo>
                      <a:lnTo>
                        <a:pt x="454298" y="220694"/>
                      </a:lnTo>
                      <a:cubicBezTo>
                        <a:pt x="453822" y="221456"/>
                        <a:pt x="453156" y="222123"/>
                        <a:pt x="452584" y="222790"/>
                      </a:cubicBezTo>
                      <a:lnTo>
                        <a:pt x="450298" y="225266"/>
                      </a:lnTo>
                      <a:cubicBezTo>
                        <a:pt x="449346" y="226314"/>
                        <a:pt x="448203" y="227267"/>
                        <a:pt x="447060" y="228029"/>
                      </a:cubicBezTo>
                      <a:lnTo>
                        <a:pt x="444773" y="229552"/>
                      </a:lnTo>
                      <a:cubicBezTo>
                        <a:pt x="443059" y="230696"/>
                        <a:pt x="441154" y="231648"/>
                        <a:pt x="439059" y="232124"/>
                      </a:cubicBezTo>
                      <a:lnTo>
                        <a:pt x="436773" y="232791"/>
                      </a:lnTo>
                      <a:cubicBezTo>
                        <a:pt x="435725" y="233267"/>
                        <a:pt x="434106" y="233553"/>
                        <a:pt x="432391" y="233553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309" name="Graphic 4257"/>
            <p:cNvGrpSpPr/>
            <p:nvPr/>
          </p:nvGrpSpPr>
          <p:grpSpPr bwMode="auto">
            <a:xfrm>
              <a:off x="1499987" y="4237753"/>
              <a:ext cx="601218" cy="192023"/>
              <a:chOff x="5775269" y="2440010"/>
              <a:chExt cx="601218" cy="192023"/>
            </a:xfrm>
            <a:solidFill>
              <a:srgbClr val="BE1E2D"/>
            </a:solidFill>
          </p:grpSpPr>
          <p:pic>
            <p:nvPicPr>
              <p:cNvPr id="323" name="Picture 322"/>
              <p:cNvPicPr>
                <a:picLocks noChangeAspect="1"/>
              </p:cNvPicPr>
              <p:nvPr/>
            </p:nvPicPr>
            <p:blipFill rotWithShape="1">
              <a:blip r:embed="rId9"/>
              <a:stretch/>
            </p:blipFill>
            <p:spPr bwMode="auto">
              <a:xfrm>
                <a:off x="5775269" y="2440010"/>
                <a:ext cx="601218" cy="192023"/>
              </a:xfrm>
              <a:custGeom>
                <a:avLst/>
                <a:gdLst>
                  <a:gd name="csX0" fmla="*/ 76 w 601218"/>
                  <a:gd name="csY0" fmla="*/ 19 h 192023"/>
                  <a:gd name="csX1" fmla="*/ 601294 w 601218"/>
                  <a:gd name="csY1" fmla="*/ 19 h 192023"/>
                  <a:gd name="csX2" fmla="*/ 601294 w 601218"/>
                  <a:gd name="csY2" fmla="*/ 192043 h 192023"/>
                  <a:gd name="csX3" fmla="*/ 76 w 601218"/>
                  <a:gd name="csY3" fmla="*/ 192043 h 1920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01218" h="192023" extrusionOk="0">
                    <a:moveTo>
                      <a:pt x="76" y="19"/>
                    </a:moveTo>
                    <a:lnTo>
                      <a:pt x="601294" y="19"/>
                    </a:lnTo>
                    <a:lnTo>
                      <a:pt x="601294" y="192043"/>
                    </a:lnTo>
                    <a:lnTo>
                      <a:pt x="76" y="192043"/>
                    </a:lnTo>
                    <a:close/>
                  </a:path>
                </a:pathLst>
              </a:custGeom>
            </p:spPr>
          </p:pic>
          <p:grpSp>
            <p:nvGrpSpPr>
              <p:cNvPr id="324" name="Graphic 4257"/>
              <p:cNvGrpSpPr/>
              <p:nvPr/>
            </p:nvGrpSpPr>
            <p:grpSpPr bwMode="auto">
              <a:xfrm>
                <a:off x="5858118" y="2521525"/>
                <a:ext cx="436530" cy="28575"/>
                <a:chOff x="5858118" y="2521525"/>
                <a:chExt cx="436530" cy="28575"/>
              </a:xfrm>
              <a:solidFill>
                <a:srgbClr val="BE1E2D"/>
              </a:solidFill>
            </p:grpSpPr>
            <p:sp>
              <p:nvSpPr>
                <p:cNvPr id="325" name="Freeform: Shape 324"/>
                <p:cNvSpPr/>
                <p:nvPr/>
              </p:nvSpPr>
              <p:spPr bwMode="auto">
                <a:xfrm>
                  <a:off x="5858118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26" name="Freeform: Shape 325"/>
                <p:cNvSpPr/>
                <p:nvPr/>
              </p:nvSpPr>
              <p:spPr bwMode="auto">
                <a:xfrm>
                  <a:off x="5918316" y="2521525"/>
                  <a:ext cx="316229" cy="28575"/>
                </a:xfrm>
                <a:custGeom>
                  <a:avLst/>
                  <a:gdLst>
                    <a:gd name="csX0" fmla="*/ 301942 w 316229"/>
                    <a:gd name="csY0" fmla="*/ 28575 h 28575"/>
                    <a:gd name="csX1" fmla="*/ 260890 w 316229"/>
                    <a:gd name="csY1" fmla="*/ 28575 h 28575"/>
                    <a:gd name="csX2" fmla="*/ 246602 w 316229"/>
                    <a:gd name="csY2" fmla="*/ 14288 h 28575"/>
                    <a:gd name="csX3" fmla="*/ 260890 w 316229"/>
                    <a:gd name="csY3" fmla="*/ 0 h 28575"/>
                    <a:gd name="csX4" fmla="*/ 301942 w 316229"/>
                    <a:gd name="csY4" fmla="*/ 0 h 28575"/>
                    <a:gd name="csX5" fmla="*/ 316230 w 316229"/>
                    <a:gd name="csY5" fmla="*/ 14288 h 28575"/>
                    <a:gd name="csX6" fmla="*/ 301942 w 316229"/>
                    <a:gd name="csY6" fmla="*/ 28575 h 28575"/>
                    <a:gd name="csX7" fmla="*/ 219742 w 316229"/>
                    <a:gd name="csY7" fmla="*/ 28575 h 28575"/>
                    <a:gd name="csX8" fmla="*/ 178689 w 316229"/>
                    <a:gd name="csY8" fmla="*/ 28575 h 28575"/>
                    <a:gd name="csX9" fmla="*/ 164401 w 316229"/>
                    <a:gd name="csY9" fmla="*/ 14288 h 28575"/>
                    <a:gd name="csX10" fmla="*/ 178689 w 316229"/>
                    <a:gd name="csY10" fmla="*/ 0 h 28575"/>
                    <a:gd name="csX11" fmla="*/ 219742 w 316229"/>
                    <a:gd name="csY11" fmla="*/ 0 h 28575"/>
                    <a:gd name="csX12" fmla="*/ 234029 w 316229"/>
                    <a:gd name="csY12" fmla="*/ 14288 h 28575"/>
                    <a:gd name="csX13" fmla="*/ 219742 w 316229"/>
                    <a:gd name="csY13" fmla="*/ 28575 h 28575"/>
                    <a:gd name="csX14" fmla="*/ 137541 w 316229"/>
                    <a:gd name="csY14" fmla="*/ 28575 h 28575"/>
                    <a:gd name="csX15" fmla="*/ 96488 w 316229"/>
                    <a:gd name="csY15" fmla="*/ 28575 h 28575"/>
                    <a:gd name="csX16" fmla="*/ 82201 w 316229"/>
                    <a:gd name="csY16" fmla="*/ 14288 h 28575"/>
                    <a:gd name="csX17" fmla="*/ 96488 w 316229"/>
                    <a:gd name="csY17" fmla="*/ 0 h 28575"/>
                    <a:gd name="csX18" fmla="*/ 137541 w 316229"/>
                    <a:gd name="csY18" fmla="*/ 0 h 28575"/>
                    <a:gd name="csX19" fmla="*/ 151829 w 316229"/>
                    <a:gd name="csY19" fmla="*/ 14288 h 28575"/>
                    <a:gd name="csX20" fmla="*/ 137541 w 316229"/>
                    <a:gd name="csY20" fmla="*/ 28575 h 28575"/>
                    <a:gd name="csX21" fmla="*/ 55340 w 316229"/>
                    <a:gd name="csY21" fmla="*/ 28575 h 28575"/>
                    <a:gd name="csX22" fmla="*/ 14288 w 316229"/>
                    <a:gd name="csY22" fmla="*/ 28575 h 28575"/>
                    <a:gd name="csX23" fmla="*/ 0 w 316229"/>
                    <a:gd name="csY23" fmla="*/ 14288 h 28575"/>
                    <a:gd name="csX24" fmla="*/ 14288 w 316229"/>
                    <a:gd name="csY24" fmla="*/ 0 h 28575"/>
                    <a:gd name="csX25" fmla="*/ 55340 w 316229"/>
                    <a:gd name="csY25" fmla="*/ 0 h 28575"/>
                    <a:gd name="csX26" fmla="*/ 69628 w 316229"/>
                    <a:gd name="csY26" fmla="*/ 14288 h 28575"/>
                    <a:gd name="csX27" fmla="*/ 55340 w 316229"/>
                    <a:gd name="csY27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</a:cxnLst>
                  <a:rect l="l" t="t" r="r" b="b"/>
                  <a:pathLst>
                    <a:path w="316229" h="28575" extrusionOk="0">
                      <a:moveTo>
                        <a:pt x="301942" y="28575"/>
                      </a:moveTo>
                      <a:lnTo>
                        <a:pt x="260890" y="28575"/>
                      </a:lnTo>
                      <a:cubicBezTo>
                        <a:pt x="252984" y="28575"/>
                        <a:pt x="246602" y="22193"/>
                        <a:pt x="246602" y="14288"/>
                      </a:cubicBezTo>
                      <a:cubicBezTo>
                        <a:pt x="246602" y="6382"/>
                        <a:pt x="252984" y="0"/>
                        <a:pt x="260890" y="0"/>
                      </a:cubicBezTo>
                      <a:lnTo>
                        <a:pt x="301942" y="0"/>
                      </a:lnTo>
                      <a:cubicBezTo>
                        <a:pt x="309848" y="0"/>
                        <a:pt x="316230" y="6382"/>
                        <a:pt x="316230" y="14288"/>
                      </a:cubicBezTo>
                      <a:cubicBezTo>
                        <a:pt x="316230" y="22193"/>
                        <a:pt x="309848" y="28575"/>
                        <a:pt x="301942" y="28575"/>
                      </a:cubicBezTo>
                      <a:close/>
                      <a:moveTo>
                        <a:pt x="219742" y="28575"/>
                      </a:moveTo>
                      <a:lnTo>
                        <a:pt x="178689" y="28575"/>
                      </a:lnTo>
                      <a:cubicBezTo>
                        <a:pt x="170783" y="28575"/>
                        <a:pt x="164401" y="22193"/>
                        <a:pt x="164401" y="14288"/>
                      </a:cubicBezTo>
                      <a:cubicBezTo>
                        <a:pt x="164401" y="6382"/>
                        <a:pt x="170783" y="0"/>
                        <a:pt x="178689" y="0"/>
                      </a:cubicBezTo>
                      <a:lnTo>
                        <a:pt x="219742" y="0"/>
                      </a:lnTo>
                      <a:cubicBezTo>
                        <a:pt x="227647" y="0"/>
                        <a:pt x="234029" y="6382"/>
                        <a:pt x="234029" y="14288"/>
                      </a:cubicBezTo>
                      <a:cubicBezTo>
                        <a:pt x="234029" y="22193"/>
                        <a:pt x="227647" y="28575"/>
                        <a:pt x="219742" y="28575"/>
                      </a:cubicBezTo>
                      <a:close/>
                      <a:moveTo>
                        <a:pt x="137541" y="28575"/>
                      </a:moveTo>
                      <a:lnTo>
                        <a:pt x="96488" y="28575"/>
                      </a:lnTo>
                      <a:cubicBezTo>
                        <a:pt x="88583" y="28575"/>
                        <a:pt x="82201" y="22193"/>
                        <a:pt x="82201" y="14288"/>
                      </a:cubicBezTo>
                      <a:cubicBezTo>
                        <a:pt x="82201" y="6382"/>
                        <a:pt x="88583" y="0"/>
                        <a:pt x="96488" y="0"/>
                      </a:cubicBezTo>
                      <a:lnTo>
                        <a:pt x="137541" y="0"/>
                      </a:lnTo>
                      <a:cubicBezTo>
                        <a:pt x="145447" y="0"/>
                        <a:pt x="151829" y="6382"/>
                        <a:pt x="151829" y="14288"/>
                      </a:cubicBezTo>
                      <a:cubicBezTo>
                        <a:pt x="151829" y="22193"/>
                        <a:pt x="145447" y="28575"/>
                        <a:pt x="137541" y="28575"/>
                      </a:cubicBezTo>
                      <a:close/>
                      <a:moveTo>
                        <a:pt x="55340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55340" y="0"/>
                      </a:lnTo>
                      <a:cubicBezTo>
                        <a:pt x="63246" y="0"/>
                        <a:pt x="69628" y="6382"/>
                        <a:pt x="69628" y="14288"/>
                      </a:cubicBezTo>
                      <a:cubicBezTo>
                        <a:pt x="69628" y="22193"/>
                        <a:pt x="63246" y="28575"/>
                        <a:pt x="55340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27" name="Freeform: Shape 326"/>
                <p:cNvSpPr/>
                <p:nvPr/>
              </p:nvSpPr>
              <p:spPr bwMode="auto">
                <a:xfrm>
                  <a:off x="6247023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310" name="Graphic 4257"/>
            <p:cNvGrpSpPr/>
            <p:nvPr/>
          </p:nvGrpSpPr>
          <p:grpSpPr bwMode="auto">
            <a:xfrm>
              <a:off x="2615555" y="4237753"/>
              <a:ext cx="601218" cy="192023"/>
              <a:chOff x="6890837" y="2440010"/>
              <a:chExt cx="601218" cy="192023"/>
            </a:xfrm>
            <a:solidFill>
              <a:srgbClr val="BE1E2D"/>
            </a:solidFill>
          </p:grpSpPr>
          <p:pic>
            <p:nvPicPr>
              <p:cNvPr id="318" name="Picture 317"/>
              <p:cNvPicPr>
                <a:picLocks noChangeAspect="1"/>
              </p:cNvPicPr>
              <p:nvPr/>
            </p:nvPicPr>
            <p:blipFill rotWithShape="1">
              <a:blip r:embed="rId10"/>
              <a:stretch/>
            </p:blipFill>
            <p:spPr bwMode="auto">
              <a:xfrm>
                <a:off x="6890837" y="2440010"/>
                <a:ext cx="601218" cy="192023"/>
              </a:xfrm>
              <a:custGeom>
                <a:avLst/>
                <a:gdLst>
                  <a:gd name="csX0" fmla="*/ 193 w 601218"/>
                  <a:gd name="csY0" fmla="*/ 19 h 192023"/>
                  <a:gd name="csX1" fmla="*/ 601411 w 601218"/>
                  <a:gd name="csY1" fmla="*/ 19 h 192023"/>
                  <a:gd name="csX2" fmla="*/ 601411 w 601218"/>
                  <a:gd name="csY2" fmla="*/ 192043 h 192023"/>
                  <a:gd name="csX3" fmla="*/ 193 w 601218"/>
                  <a:gd name="csY3" fmla="*/ 192043 h 1920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601218" h="192023" extrusionOk="0">
                    <a:moveTo>
                      <a:pt x="193" y="19"/>
                    </a:moveTo>
                    <a:lnTo>
                      <a:pt x="601411" y="19"/>
                    </a:lnTo>
                    <a:lnTo>
                      <a:pt x="601411" y="192043"/>
                    </a:lnTo>
                    <a:lnTo>
                      <a:pt x="193" y="192043"/>
                    </a:lnTo>
                    <a:close/>
                  </a:path>
                </a:pathLst>
              </a:custGeom>
            </p:spPr>
          </p:pic>
          <p:grpSp>
            <p:nvGrpSpPr>
              <p:cNvPr id="319" name="Graphic 4257"/>
              <p:cNvGrpSpPr/>
              <p:nvPr/>
            </p:nvGrpSpPr>
            <p:grpSpPr bwMode="auto">
              <a:xfrm>
                <a:off x="6973781" y="2521525"/>
                <a:ext cx="436625" cy="28575"/>
                <a:chOff x="6973781" y="2521525"/>
                <a:chExt cx="436625" cy="28575"/>
              </a:xfrm>
              <a:solidFill>
                <a:srgbClr val="BE1E2D"/>
              </a:solidFill>
            </p:grpSpPr>
            <p:sp>
              <p:nvSpPr>
                <p:cNvPr id="320" name="Freeform: Shape 319"/>
                <p:cNvSpPr/>
                <p:nvPr/>
              </p:nvSpPr>
              <p:spPr bwMode="auto">
                <a:xfrm>
                  <a:off x="6973781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21" name="Freeform: Shape 320"/>
                <p:cNvSpPr/>
                <p:nvPr/>
              </p:nvSpPr>
              <p:spPr bwMode="auto">
                <a:xfrm>
                  <a:off x="7033979" y="2521525"/>
                  <a:ext cx="316229" cy="28575"/>
                </a:xfrm>
                <a:custGeom>
                  <a:avLst/>
                  <a:gdLst>
                    <a:gd name="csX0" fmla="*/ 301942 w 316229"/>
                    <a:gd name="csY0" fmla="*/ 28575 h 28575"/>
                    <a:gd name="csX1" fmla="*/ 260890 w 316229"/>
                    <a:gd name="csY1" fmla="*/ 28575 h 28575"/>
                    <a:gd name="csX2" fmla="*/ 246602 w 316229"/>
                    <a:gd name="csY2" fmla="*/ 14288 h 28575"/>
                    <a:gd name="csX3" fmla="*/ 260890 w 316229"/>
                    <a:gd name="csY3" fmla="*/ 0 h 28575"/>
                    <a:gd name="csX4" fmla="*/ 301942 w 316229"/>
                    <a:gd name="csY4" fmla="*/ 0 h 28575"/>
                    <a:gd name="csX5" fmla="*/ 316230 w 316229"/>
                    <a:gd name="csY5" fmla="*/ 14288 h 28575"/>
                    <a:gd name="csX6" fmla="*/ 301942 w 316229"/>
                    <a:gd name="csY6" fmla="*/ 28575 h 28575"/>
                    <a:gd name="csX7" fmla="*/ 219742 w 316229"/>
                    <a:gd name="csY7" fmla="*/ 28575 h 28575"/>
                    <a:gd name="csX8" fmla="*/ 178689 w 316229"/>
                    <a:gd name="csY8" fmla="*/ 28575 h 28575"/>
                    <a:gd name="csX9" fmla="*/ 164402 w 316229"/>
                    <a:gd name="csY9" fmla="*/ 14288 h 28575"/>
                    <a:gd name="csX10" fmla="*/ 178689 w 316229"/>
                    <a:gd name="csY10" fmla="*/ 0 h 28575"/>
                    <a:gd name="csX11" fmla="*/ 219742 w 316229"/>
                    <a:gd name="csY11" fmla="*/ 0 h 28575"/>
                    <a:gd name="csX12" fmla="*/ 234029 w 316229"/>
                    <a:gd name="csY12" fmla="*/ 14288 h 28575"/>
                    <a:gd name="csX13" fmla="*/ 219742 w 316229"/>
                    <a:gd name="csY13" fmla="*/ 28575 h 28575"/>
                    <a:gd name="csX14" fmla="*/ 137541 w 316229"/>
                    <a:gd name="csY14" fmla="*/ 28575 h 28575"/>
                    <a:gd name="csX15" fmla="*/ 96488 w 316229"/>
                    <a:gd name="csY15" fmla="*/ 28575 h 28575"/>
                    <a:gd name="csX16" fmla="*/ 82201 w 316229"/>
                    <a:gd name="csY16" fmla="*/ 14288 h 28575"/>
                    <a:gd name="csX17" fmla="*/ 96488 w 316229"/>
                    <a:gd name="csY17" fmla="*/ 0 h 28575"/>
                    <a:gd name="csX18" fmla="*/ 137541 w 316229"/>
                    <a:gd name="csY18" fmla="*/ 0 h 28575"/>
                    <a:gd name="csX19" fmla="*/ 151829 w 316229"/>
                    <a:gd name="csY19" fmla="*/ 14288 h 28575"/>
                    <a:gd name="csX20" fmla="*/ 137541 w 316229"/>
                    <a:gd name="csY20" fmla="*/ 28575 h 28575"/>
                    <a:gd name="csX21" fmla="*/ 55340 w 316229"/>
                    <a:gd name="csY21" fmla="*/ 28575 h 28575"/>
                    <a:gd name="csX22" fmla="*/ 14288 w 316229"/>
                    <a:gd name="csY22" fmla="*/ 28575 h 28575"/>
                    <a:gd name="csX23" fmla="*/ 0 w 316229"/>
                    <a:gd name="csY23" fmla="*/ 14288 h 28575"/>
                    <a:gd name="csX24" fmla="*/ 14288 w 316229"/>
                    <a:gd name="csY24" fmla="*/ 0 h 28575"/>
                    <a:gd name="csX25" fmla="*/ 55340 w 316229"/>
                    <a:gd name="csY25" fmla="*/ 0 h 28575"/>
                    <a:gd name="csX26" fmla="*/ 69628 w 316229"/>
                    <a:gd name="csY26" fmla="*/ 14288 h 28575"/>
                    <a:gd name="csX27" fmla="*/ 55340 w 316229"/>
                    <a:gd name="csY27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</a:cxnLst>
                  <a:rect l="l" t="t" r="r" b="b"/>
                  <a:pathLst>
                    <a:path w="316229" h="28575" extrusionOk="0">
                      <a:moveTo>
                        <a:pt x="301942" y="28575"/>
                      </a:moveTo>
                      <a:lnTo>
                        <a:pt x="260890" y="28575"/>
                      </a:lnTo>
                      <a:cubicBezTo>
                        <a:pt x="252984" y="28575"/>
                        <a:pt x="246602" y="22193"/>
                        <a:pt x="246602" y="14288"/>
                      </a:cubicBezTo>
                      <a:cubicBezTo>
                        <a:pt x="246602" y="6382"/>
                        <a:pt x="252984" y="0"/>
                        <a:pt x="260890" y="0"/>
                      </a:cubicBezTo>
                      <a:lnTo>
                        <a:pt x="301942" y="0"/>
                      </a:lnTo>
                      <a:cubicBezTo>
                        <a:pt x="309848" y="0"/>
                        <a:pt x="316230" y="6382"/>
                        <a:pt x="316230" y="14288"/>
                      </a:cubicBezTo>
                      <a:cubicBezTo>
                        <a:pt x="316230" y="22193"/>
                        <a:pt x="309848" y="28575"/>
                        <a:pt x="301942" y="28575"/>
                      </a:cubicBezTo>
                      <a:close/>
                      <a:moveTo>
                        <a:pt x="219742" y="28575"/>
                      </a:moveTo>
                      <a:lnTo>
                        <a:pt x="178689" y="28575"/>
                      </a:lnTo>
                      <a:cubicBezTo>
                        <a:pt x="170783" y="28575"/>
                        <a:pt x="164402" y="22193"/>
                        <a:pt x="164402" y="14288"/>
                      </a:cubicBezTo>
                      <a:cubicBezTo>
                        <a:pt x="164402" y="6382"/>
                        <a:pt x="170783" y="0"/>
                        <a:pt x="178689" y="0"/>
                      </a:cubicBezTo>
                      <a:lnTo>
                        <a:pt x="219742" y="0"/>
                      </a:lnTo>
                      <a:cubicBezTo>
                        <a:pt x="227647" y="0"/>
                        <a:pt x="234029" y="6382"/>
                        <a:pt x="234029" y="14288"/>
                      </a:cubicBezTo>
                      <a:cubicBezTo>
                        <a:pt x="234029" y="22193"/>
                        <a:pt x="227647" y="28575"/>
                        <a:pt x="219742" y="28575"/>
                      </a:cubicBezTo>
                      <a:close/>
                      <a:moveTo>
                        <a:pt x="137541" y="28575"/>
                      </a:moveTo>
                      <a:lnTo>
                        <a:pt x="96488" y="28575"/>
                      </a:lnTo>
                      <a:cubicBezTo>
                        <a:pt x="88582" y="28575"/>
                        <a:pt x="82201" y="22193"/>
                        <a:pt x="82201" y="14288"/>
                      </a:cubicBezTo>
                      <a:cubicBezTo>
                        <a:pt x="82201" y="6382"/>
                        <a:pt x="88582" y="0"/>
                        <a:pt x="96488" y="0"/>
                      </a:cubicBezTo>
                      <a:lnTo>
                        <a:pt x="137541" y="0"/>
                      </a:lnTo>
                      <a:cubicBezTo>
                        <a:pt x="145447" y="0"/>
                        <a:pt x="151829" y="6382"/>
                        <a:pt x="151829" y="14288"/>
                      </a:cubicBezTo>
                      <a:cubicBezTo>
                        <a:pt x="151829" y="22193"/>
                        <a:pt x="145447" y="28575"/>
                        <a:pt x="137541" y="28575"/>
                      </a:cubicBezTo>
                      <a:close/>
                      <a:moveTo>
                        <a:pt x="55340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55340" y="0"/>
                      </a:lnTo>
                      <a:cubicBezTo>
                        <a:pt x="63246" y="0"/>
                        <a:pt x="69628" y="6382"/>
                        <a:pt x="69628" y="14288"/>
                      </a:cubicBezTo>
                      <a:cubicBezTo>
                        <a:pt x="69628" y="22193"/>
                        <a:pt x="63246" y="28575"/>
                        <a:pt x="55340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22" name="Freeform: Shape 321"/>
                <p:cNvSpPr/>
                <p:nvPr/>
              </p:nvSpPr>
              <p:spPr bwMode="auto">
                <a:xfrm>
                  <a:off x="7362782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311" name="Graphic 4257"/>
            <p:cNvGrpSpPr/>
            <p:nvPr/>
          </p:nvGrpSpPr>
          <p:grpSpPr bwMode="auto">
            <a:xfrm>
              <a:off x="2946390" y="4196605"/>
              <a:ext cx="384047" cy="274319"/>
              <a:chOff x="7999547" y="2398862"/>
              <a:chExt cx="384047" cy="274319"/>
            </a:xfrm>
            <a:solidFill>
              <a:srgbClr val="BE1E2D"/>
            </a:solidFill>
          </p:grpSpPr>
          <p:pic>
            <p:nvPicPr>
              <p:cNvPr id="312" name="Picture 311"/>
              <p:cNvPicPr>
                <a:picLocks noChangeAspect="1"/>
              </p:cNvPicPr>
              <p:nvPr/>
            </p:nvPicPr>
            <p:blipFill rotWithShape="1">
              <a:blip r:embed="rId11"/>
              <a:stretch/>
            </p:blipFill>
            <p:spPr bwMode="auto">
              <a:xfrm>
                <a:off x="7999547" y="2398862"/>
                <a:ext cx="384047" cy="274320"/>
              </a:xfrm>
              <a:custGeom>
                <a:avLst/>
                <a:gdLst>
                  <a:gd name="csX0" fmla="*/ 345 w 384047"/>
                  <a:gd name="csY0" fmla="*/ 1 h 274320"/>
                  <a:gd name="csX1" fmla="*/ 384393 w 384047"/>
                  <a:gd name="csY1" fmla="*/ 1 h 274320"/>
                  <a:gd name="csX2" fmla="*/ 384393 w 384047"/>
                  <a:gd name="csY2" fmla="*/ 274321 h 274320"/>
                  <a:gd name="csX3" fmla="*/ 345 w 384047"/>
                  <a:gd name="csY3" fmla="*/ 274321 h 2743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384047" h="274320" extrusionOk="0">
                    <a:moveTo>
                      <a:pt x="345" y="1"/>
                    </a:moveTo>
                    <a:lnTo>
                      <a:pt x="384393" y="1"/>
                    </a:lnTo>
                    <a:lnTo>
                      <a:pt x="384393" y="274321"/>
                    </a:lnTo>
                    <a:lnTo>
                      <a:pt x="345" y="274321"/>
                    </a:lnTo>
                    <a:close/>
                  </a:path>
                </a:pathLst>
              </a:custGeom>
            </p:spPr>
          </p:pic>
          <p:grpSp>
            <p:nvGrpSpPr>
              <p:cNvPr id="313" name="Graphic 4257"/>
              <p:cNvGrpSpPr/>
              <p:nvPr/>
            </p:nvGrpSpPr>
            <p:grpSpPr bwMode="auto">
              <a:xfrm>
                <a:off x="8082110" y="2481425"/>
                <a:ext cx="218217" cy="108775"/>
                <a:chOff x="8082110" y="2481425"/>
                <a:chExt cx="218217" cy="108775"/>
              </a:xfrm>
              <a:solidFill>
                <a:srgbClr val="BE1E2D"/>
              </a:solidFill>
            </p:grpSpPr>
            <p:sp>
              <p:nvSpPr>
                <p:cNvPr id="314" name="Freeform: Shape 313"/>
                <p:cNvSpPr/>
                <p:nvPr/>
              </p:nvSpPr>
              <p:spPr bwMode="auto">
                <a:xfrm>
                  <a:off x="8082110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15" name="Freeform: Shape 314"/>
                <p:cNvSpPr/>
                <p:nvPr/>
              </p:nvSpPr>
              <p:spPr bwMode="auto">
                <a:xfrm>
                  <a:off x="8133450" y="2521525"/>
                  <a:ext cx="60864" cy="28575"/>
                </a:xfrm>
                <a:custGeom>
                  <a:avLst/>
                  <a:gdLst>
                    <a:gd name="csX0" fmla="*/ 46577 w 60864"/>
                    <a:gd name="csY0" fmla="*/ 28575 h 28575"/>
                    <a:gd name="csX1" fmla="*/ 14288 w 60864"/>
                    <a:gd name="csY1" fmla="*/ 28575 h 28575"/>
                    <a:gd name="csX2" fmla="*/ 0 w 60864"/>
                    <a:gd name="csY2" fmla="*/ 14288 h 28575"/>
                    <a:gd name="csX3" fmla="*/ 14288 w 60864"/>
                    <a:gd name="csY3" fmla="*/ 0 h 28575"/>
                    <a:gd name="csX4" fmla="*/ 46577 w 60864"/>
                    <a:gd name="csY4" fmla="*/ 0 h 28575"/>
                    <a:gd name="csX5" fmla="*/ 60865 w 60864"/>
                    <a:gd name="csY5" fmla="*/ 14288 h 28575"/>
                    <a:gd name="csX6" fmla="*/ 46577 w 60864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60864" h="28575" extrusionOk="0">
                      <a:moveTo>
                        <a:pt x="46577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46577" y="0"/>
                      </a:lnTo>
                      <a:cubicBezTo>
                        <a:pt x="54483" y="0"/>
                        <a:pt x="60865" y="6382"/>
                        <a:pt x="60865" y="14288"/>
                      </a:cubicBezTo>
                      <a:cubicBezTo>
                        <a:pt x="60865" y="22193"/>
                        <a:pt x="54483" y="28575"/>
                        <a:pt x="46577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16" name="Freeform: Shape 315"/>
                <p:cNvSpPr/>
                <p:nvPr/>
              </p:nvSpPr>
              <p:spPr bwMode="auto">
                <a:xfrm>
                  <a:off x="8198029" y="2521525"/>
                  <a:ext cx="47625" cy="28575"/>
                </a:xfrm>
                <a:custGeom>
                  <a:avLst/>
                  <a:gdLst>
                    <a:gd name="csX0" fmla="*/ 33338 w 47625"/>
                    <a:gd name="csY0" fmla="*/ 28575 h 28575"/>
                    <a:gd name="csX1" fmla="*/ 14288 w 47625"/>
                    <a:gd name="csY1" fmla="*/ 28575 h 28575"/>
                    <a:gd name="csX2" fmla="*/ 0 w 47625"/>
                    <a:gd name="csY2" fmla="*/ 14288 h 28575"/>
                    <a:gd name="csX3" fmla="*/ 14288 w 47625"/>
                    <a:gd name="csY3" fmla="*/ 0 h 28575"/>
                    <a:gd name="csX4" fmla="*/ 33338 w 47625"/>
                    <a:gd name="csY4" fmla="*/ 0 h 28575"/>
                    <a:gd name="csX5" fmla="*/ 47625 w 47625"/>
                    <a:gd name="csY5" fmla="*/ 14288 h 28575"/>
                    <a:gd name="csX6" fmla="*/ 33338 w 47625"/>
                    <a:gd name="csY6" fmla="*/ 28575 h 2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625" h="28575" extrusionOk="0">
                      <a:moveTo>
                        <a:pt x="33338" y="28575"/>
                      </a:moveTo>
                      <a:lnTo>
                        <a:pt x="14288" y="28575"/>
                      </a:lnTo>
                      <a:cubicBezTo>
                        <a:pt x="6382" y="28575"/>
                        <a:pt x="0" y="22193"/>
                        <a:pt x="0" y="14288"/>
                      </a:cubicBezTo>
                      <a:cubicBezTo>
                        <a:pt x="0" y="6382"/>
                        <a:pt x="6382" y="0"/>
                        <a:pt x="14288" y="0"/>
                      </a:cubicBezTo>
                      <a:lnTo>
                        <a:pt x="33338" y="0"/>
                      </a:lnTo>
                      <a:cubicBezTo>
                        <a:pt x="41243" y="0"/>
                        <a:pt x="47625" y="6382"/>
                        <a:pt x="47625" y="14288"/>
                      </a:cubicBezTo>
                      <a:cubicBezTo>
                        <a:pt x="47625" y="22193"/>
                        <a:pt x="41243" y="28575"/>
                        <a:pt x="33338" y="28575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17" name="Freeform: Shape 316"/>
                <p:cNvSpPr/>
                <p:nvPr/>
              </p:nvSpPr>
              <p:spPr bwMode="auto">
                <a:xfrm>
                  <a:off x="8202601" y="2481425"/>
                  <a:ext cx="97726" cy="108775"/>
                </a:xfrm>
                <a:custGeom>
                  <a:avLst/>
                  <a:gdLst>
                    <a:gd name="csX0" fmla="*/ 97726 w 97726"/>
                    <a:gd name="csY0" fmla="*/ 54388 h 108775"/>
                    <a:gd name="csX1" fmla="*/ 0 w 97726"/>
                    <a:gd name="csY1" fmla="*/ 108776 h 108775"/>
                    <a:gd name="csX2" fmla="*/ 19621 w 97726"/>
                    <a:gd name="csY2" fmla="*/ 54388 h 108775"/>
                    <a:gd name="csX3" fmla="*/ 0 w 97726"/>
                    <a:gd name="csY3" fmla="*/ 0 h 108775"/>
                    <a:gd name="csX4" fmla="*/ 97726 w 97726"/>
                    <a:gd name="csY4" fmla="*/ 54388 h 1087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97726" h="108775" extrusionOk="0">
                      <a:moveTo>
                        <a:pt x="97726" y="54388"/>
                      </a:moveTo>
                      <a:cubicBezTo>
                        <a:pt x="65246" y="66389"/>
                        <a:pt x="24955" y="86963"/>
                        <a:pt x="0" y="108776"/>
                      </a:cubicBezTo>
                      <a:lnTo>
                        <a:pt x="19621" y="54388"/>
                      </a:lnTo>
                      <a:lnTo>
                        <a:pt x="0" y="0"/>
                      </a:lnTo>
                      <a:cubicBezTo>
                        <a:pt x="25051" y="21812"/>
                        <a:pt x="65341" y="42291"/>
                        <a:pt x="97726" y="54388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</p:grpSp>
      <p:grpSp>
        <p:nvGrpSpPr>
          <p:cNvPr id="2143451452" name="Graphic 3329"/>
          <p:cNvGrpSpPr/>
          <p:nvPr/>
        </p:nvGrpSpPr>
        <p:grpSpPr bwMode="auto">
          <a:xfrm>
            <a:off x="8700695" y="3537956"/>
            <a:ext cx="1001226" cy="1106106"/>
            <a:chOff x="3243223" y="3486539"/>
            <a:chExt cx="1332609" cy="1572499"/>
          </a:xfrm>
          <a:solidFill>
            <a:srgbClr val="000000"/>
          </a:solidFill>
        </p:grpSpPr>
        <p:pic>
          <p:nvPicPr>
            <p:cNvPr id="333" name="Picture 332"/>
            <p:cNvPicPr>
              <a:picLocks noChangeAspect="1"/>
            </p:cNvPicPr>
            <p:nvPr/>
          </p:nvPicPr>
          <p:blipFill rotWithShape="1">
            <a:blip r:embed="rId12"/>
            <a:srcRect t="1" b="13813"/>
            <a:stretch/>
          </p:blipFill>
          <p:spPr bwMode="auto">
            <a:xfrm>
              <a:off x="3258088" y="3535300"/>
              <a:ext cx="1304360" cy="1523736"/>
            </a:xfrm>
            <a:custGeom>
              <a:avLst/>
              <a:gdLst>
                <a:gd name="csX0" fmla="*/ -141 w 1304360"/>
                <a:gd name="csY0" fmla="*/ -140 h 1767979"/>
                <a:gd name="csX1" fmla="*/ 1304220 w 1304360"/>
                <a:gd name="csY1" fmla="*/ -140 h 1767979"/>
                <a:gd name="csX2" fmla="*/ 1304220 w 1304360"/>
                <a:gd name="csY2" fmla="*/ 1767840 h 1767979"/>
                <a:gd name="csX3" fmla="*/ -141 w 1304360"/>
                <a:gd name="csY3" fmla="*/ 1767840 h 1767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4360" h="1767979" extrusionOk="0">
                  <a:moveTo>
                    <a:pt x="-141" y="-140"/>
                  </a:moveTo>
                  <a:lnTo>
                    <a:pt x="1304220" y="-140"/>
                  </a:lnTo>
                  <a:lnTo>
                    <a:pt x="1304220" y="1767840"/>
                  </a:lnTo>
                  <a:lnTo>
                    <a:pt x="-141" y="1767840"/>
                  </a:lnTo>
                  <a:close/>
                </a:path>
              </a:pathLst>
            </a:custGeom>
          </p:spPr>
        </p:pic>
        <p:grpSp>
          <p:nvGrpSpPr>
            <p:cNvPr id="334" name="Graphic 3329"/>
            <p:cNvGrpSpPr/>
            <p:nvPr/>
          </p:nvGrpSpPr>
          <p:grpSpPr bwMode="auto">
            <a:xfrm>
              <a:off x="3243223" y="3486539"/>
              <a:ext cx="1332609" cy="1572499"/>
              <a:chOff x="3243223" y="3486539"/>
              <a:chExt cx="1332609" cy="1572499"/>
            </a:xfrm>
            <a:solidFill>
              <a:srgbClr val="000000"/>
            </a:solidFill>
          </p:grpSpPr>
          <p:sp>
            <p:nvSpPr>
              <p:cNvPr id="335" name="Freeform: Shape 334"/>
              <p:cNvSpPr/>
              <p:nvPr/>
            </p:nvSpPr>
            <p:spPr bwMode="auto">
              <a:xfrm>
                <a:off x="3243223" y="3486539"/>
                <a:ext cx="1332609" cy="1132809"/>
              </a:xfrm>
              <a:custGeom>
                <a:avLst/>
                <a:gdLst>
                  <a:gd name="csX0" fmla="*/ 670479 w 1332609"/>
                  <a:gd name="csY0" fmla="*/ 1132810 h 1132810"/>
                  <a:gd name="csX1" fmla="*/ 323053 w 1332609"/>
                  <a:gd name="csY1" fmla="*/ 1108303 h 1132810"/>
                  <a:gd name="csX2" fmla="*/ 61258 w 1332609"/>
                  <a:gd name="csY2" fmla="*/ 1034205 h 1132810"/>
                  <a:gd name="csX3" fmla="*/ 134 w 1332609"/>
                  <a:gd name="csY3" fmla="*/ 954917 h 1132810"/>
                  <a:gd name="csX4" fmla="*/ 70484 w 1332609"/>
                  <a:gd name="csY4" fmla="*/ 879088 h 1132810"/>
                  <a:gd name="csX5" fmla="*/ 121229 w 1332609"/>
                  <a:gd name="csY5" fmla="*/ 853716 h 1132810"/>
                  <a:gd name="csX6" fmla="*/ 161017 w 1332609"/>
                  <a:gd name="csY6" fmla="*/ 834111 h 1132810"/>
                  <a:gd name="csX7" fmla="*/ 474709 w 1332609"/>
                  <a:gd name="csY7" fmla="*/ 501677 h 1132810"/>
                  <a:gd name="csX8" fmla="*/ 574180 w 1332609"/>
                  <a:gd name="csY8" fmla="*/ 284860 h 1132810"/>
                  <a:gd name="csX9" fmla="*/ 668749 w 1332609"/>
                  <a:gd name="csY9" fmla="*/ 0 h 1132810"/>
                  <a:gd name="csX10" fmla="*/ 778599 w 1332609"/>
                  <a:gd name="csY10" fmla="*/ 337335 h 1132810"/>
                  <a:gd name="csX11" fmla="*/ 819252 w 1332609"/>
                  <a:gd name="csY11" fmla="*/ 433057 h 1132810"/>
                  <a:gd name="csX12" fmla="*/ 841164 w 1332609"/>
                  <a:gd name="csY12" fmla="*/ 472557 h 1132810"/>
                  <a:gd name="csX13" fmla="*/ 851256 w 1332609"/>
                  <a:gd name="csY13" fmla="*/ 491009 h 1132810"/>
                  <a:gd name="csX14" fmla="*/ 989649 w 1332609"/>
                  <a:gd name="csY14" fmla="*/ 683896 h 1132810"/>
                  <a:gd name="csX15" fmla="*/ 1164660 w 1332609"/>
                  <a:gd name="csY15" fmla="*/ 833246 h 1132810"/>
                  <a:gd name="csX16" fmla="*/ 1234433 w 1332609"/>
                  <a:gd name="csY16" fmla="*/ 867556 h 1132810"/>
                  <a:gd name="csX17" fmla="*/ 1268743 w 1332609"/>
                  <a:gd name="csY17" fmla="*/ 883702 h 1132810"/>
                  <a:gd name="csX18" fmla="*/ 1331597 w 1332609"/>
                  <a:gd name="csY18" fmla="*/ 972216 h 1132810"/>
                  <a:gd name="csX19" fmla="*/ 1267878 w 1332609"/>
                  <a:gd name="csY19" fmla="*/ 1039683 h 1132810"/>
                  <a:gd name="csX20" fmla="*/ 1006949 w 1332609"/>
                  <a:gd name="csY20" fmla="*/ 1110610 h 1132810"/>
                  <a:gd name="csX21" fmla="*/ 670479 w 1332609"/>
                  <a:gd name="csY21" fmla="*/ 1132810 h 1132810"/>
                  <a:gd name="csX22" fmla="*/ 668172 w 1332609"/>
                  <a:gd name="csY22" fmla="*/ 115040 h 1132810"/>
                  <a:gd name="csX23" fmla="*/ 608202 w 1332609"/>
                  <a:gd name="csY23" fmla="*/ 295817 h 1132810"/>
                  <a:gd name="csX24" fmla="*/ 505848 w 1332609"/>
                  <a:gd name="csY24" fmla="*/ 519265 h 1132810"/>
                  <a:gd name="csX25" fmla="*/ 177739 w 1332609"/>
                  <a:gd name="csY25" fmla="*/ 865826 h 1132810"/>
                  <a:gd name="csX26" fmla="*/ 136510 w 1332609"/>
                  <a:gd name="csY26" fmla="*/ 886008 h 1132810"/>
                  <a:gd name="csX27" fmla="*/ 89513 w 1332609"/>
                  <a:gd name="csY27" fmla="*/ 909650 h 1132810"/>
                  <a:gd name="csX28" fmla="*/ 36174 w 1332609"/>
                  <a:gd name="csY28" fmla="*/ 957223 h 1132810"/>
                  <a:gd name="csX29" fmla="*/ 78557 w 1332609"/>
                  <a:gd name="csY29" fmla="*/ 1002490 h 1132810"/>
                  <a:gd name="csX30" fmla="*/ 328243 w 1332609"/>
                  <a:gd name="csY30" fmla="*/ 1072551 h 1132810"/>
                  <a:gd name="csX31" fmla="*/ 1001759 w 1332609"/>
                  <a:gd name="csY31" fmla="*/ 1074281 h 1132810"/>
                  <a:gd name="csX32" fmla="*/ 1251156 w 1332609"/>
                  <a:gd name="csY32" fmla="*/ 1007103 h 1132810"/>
                  <a:gd name="csX33" fmla="*/ 1295846 w 1332609"/>
                  <a:gd name="csY33" fmla="*/ 965585 h 1132810"/>
                  <a:gd name="csX34" fmla="*/ 1252886 w 1332609"/>
                  <a:gd name="csY34" fmla="*/ 915705 h 1132810"/>
                  <a:gd name="csX35" fmla="*/ 1219152 w 1332609"/>
                  <a:gd name="csY35" fmla="*/ 899848 h 1132810"/>
                  <a:gd name="csX36" fmla="*/ 1146784 w 1332609"/>
                  <a:gd name="csY36" fmla="*/ 864096 h 1132810"/>
                  <a:gd name="csX37" fmla="*/ 962836 w 1332609"/>
                  <a:gd name="csY37" fmla="*/ 707538 h 1132810"/>
                  <a:gd name="csX38" fmla="*/ 819540 w 1332609"/>
                  <a:gd name="csY38" fmla="*/ 507732 h 1132810"/>
                  <a:gd name="csX39" fmla="*/ 809449 w 1332609"/>
                  <a:gd name="csY39" fmla="*/ 488991 h 1132810"/>
                  <a:gd name="csX40" fmla="*/ 787249 w 1332609"/>
                  <a:gd name="csY40" fmla="*/ 448626 h 1132810"/>
                  <a:gd name="csX41" fmla="*/ 744865 w 1332609"/>
                  <a:gd name="csY41" fmla="*/ 349444 h 1132810"/>
                  <a:gd name="csX42" fmla="*/ 668172 w 1332609"/>
                  <a:gd name="csY42" fmla="*/ 115040 h 11328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1332609" h="1132810" extrusionOk="0">
                    <a:moveTo>
                      <a:pt x="670479" y="1132810"/>
                    </a:moveTo>
                    <a:cubicBezTo>
                      <a:pt x="554286" y="1132810"/>
                      <a:pt x="438381" y="1124738"/>
                      <a:pt x="323053" y="1108303"/>
                    </a:cubicBezTo>
                    <a:cubicBezTo>
                      <a:pt x="239728" y="1096482"/>
                      <a:pt x="143429" y="1078606"/>
                      <a:pt x="61258" y="1034205"/>
                    </a:cubicBezTo>
                    <a:cubicBezTo>
                      <a:pt x="8207" y="1005661"/>
                      <a:pt x="-1307" y="975388"/>
                      <a:pt x="134" y="954917"/>
                    </a:cubicBezTo>
                    <a:cubicBezTo>
                      <a:pt x="2729" y="916570"/>
                      <a:pt x="41941" y="894658"/>
                      <a:pt x="70484" y="879088"/>
                    </a:cubicBezTo>
                    <a:cubicBezTo>
                      <a:pt x="88072" y="869286"/>
                      <a:pt x="104506" y="861501"/>
                      <a:pt x="121229" y="853716"/>
                    </a:cubicBezTo>
                    <a:cubicBezTo>
                      <a:pt x="134491" y="847373"/>
                      <a:pt x="148042" y="841030"/>
                      <a:pt x="161017" y="834111"/>
                    </a:cubicBezTo>
                    <a:cubicBezTo>
                      <a:pt x="280958" y="770680"/>
                      <a:pt x="383312" y="661983"/>
                      <a:pt x="474709" y="501677"/>
                    </a:cubicBezTo>
                    <a:cubicBezTo>
                      <a:pt x="519111" y="423543"/>
                      <a:pt x="551691" y="352616"/>
                      <a:pt x="574180" y="284860"/>
                    </a:cubicBezTo>
                    <a:lnTo>
                      <a:pt x="668749" y="0"/>
                    </a:lnTo>
                    <a:lnTo>
                      <a:pt x="778599" y="337335"/>
                    </a:lnTo>
                    <a:lnTo>
                      <a:pt x="819252" y="433057"/>
                    </a:lnTo>
                    <a:cubicBezTo>
                      <a:pt x="826172" y="444590"/>
                      <a:pt x="833668" y="458717"/>
                      <a:pt x="841164" y="472557"/>
                    </a:cubicBezTo>
                    <a:lnTo>
                      <a:pt x="851256" y="491009"/>
                    </a:lnTo>
                    <a:cubicBezTo>
                      <a:pt x="887296" y="557035"/>
                      <a:pt x="933715" y="621907"/>
                      <a:pt x="989649" y="683896"/>
                    </a:cubicBezTo>
                    <a:cubicBezTo>
                      <a:pt x="1035781" y="735217"/>
                      <a:pt x="1092580" y="792881"/>
                      <a:pt x="1164660" y="833246"/>
                    </a:cubicBezTo>
                    <a:cubicBezTo>
                      <a:pt x="1186860" y="845643"/>
                      <a:pt x="1211079" y="856888"/>
                      <a:pt x="1234433" y="867556"/>
                    </a:cubicBezTo>
                    <a:cubicBezTo>
                      <a:pt x="1245966" y="872745"/>
                      <a:pt x="1257499" y="878224"/>
                      <a:pt x="1268743" y="883702"/>
                    </a:cubicBezTo>
                    <a:cubicBezTo>
                      <a:pt x="1328426" y="912534"/>
                      <a:pt x="1335922" y="947709"/>
                      <a:pt x="1331597" y="972216"/>
                    </a:cubicBezTo>
                    <a:cubicBezTo>
                      <a:pt x="1325542" y="1006526"/>
                      <a:pt x="1292386" y="1027285"/>
                      <a:pt x="1267878" y="1039683"/>
                    </a:cubicBezTo>
                    <a:cubicBezTo>
                      <a:pt x="1184842" y="1082066"/>
                      <a:pt x="1089408" y="1099365"/>
                      <a:pt x="1006949" y="1110610"/>
                    </a:cubicBezTo>
                    <a:cubicBezTo>
                      <a:pt x="895080" y="1125026"/>
                      <a:pt x="782635" y="1132810"/>
                      <a:pt x="670479" y="1132810"/>
                    </a:cubicBezTo>
                    <a:close/>
                    <a:moveTo>
                      <a:pt x="668172" y="115040"/>
                    </a:moveTo>
                    <a:lnTo>
                      <a:pt x="608202" y="295817"/>
                    </a:lnTo>
                    <a:cubicBezTo>
                      <a:pt x="584848" y="365879"/>
                      <a:pt x="551403" y="439112"/>
                      <a:pt x="505848" y="519265"/>
                    </a:cubicBezTo>
                    <a:cubicBezTo>
                      <a:pt x="411279" y="685626"/>
                      <a:pt x="303735" y="799224"/>
                      <a:pt x="177739" y="865826"/>
                    </a:cubicBezTo>
                    <a:cubicBezTo>
                      <a:pt x="164188" y="873034"/>
                      <a:pt x="150349" y="879665"/>
                      <a:pt x="136510" y="886008"/>
                    </a:cubicBezTo>
                    <a:cubicBezTo>
                      <a:pt x="120652" y="893504"/>
                      <a:pt x="104794" y="901001"/>
                      <a:pt x="89513" y="909650"/>
                    </a:cubicBezTo>
                    <a:cubicBezTo>
                      <a:pt x="66736" y="922337"/>
                      <a:pt x="37327" y="938482"/>
                      <a:pt x="36174" y="957223"/>
                    </a:cubicBezTo>
                    <a:cubicBezTo>
                      <a:pt x="35309" y="971063"/>
                      <a:pt x="50590" y="987497"/>
                      <a:pt x="78557" y="1002490"/>
                    </a:cubicBezTo>
                    <a:cubicBezTo>
                      <a:pt x="155539" y="1044008"/>
                      <a:pt x="248090" y="1061019"/>
                      <a:pt x="328243" y="1072551"/>
                    </a:cubicBezTo>
                    <a:cubicBezTo>
                      <a:pt x="551691" y="1104267"/>
                      <a:pt x="778311" y="1104843"/>
                      <a:pt x="1001759" y="1074281"/>
                    </a:cubicBezTo>
                    <a:cubicBezTo>
                      <a:pt x="1081335" y="1063325"/>
                      <a:pt x="1173021" y="1046891"/>
                      <a:pt x="1251156" y="1007103"/>
                    </a:cubicBezTo>
                    <a:cubicBezTo>
                      <a:pt x="1278258" y="993263"/>
                      <a:pt x="1293251" y="979136"/>
                      <a:pt x="1295846" y="965585"/>
                    </a:cubicBezTo>
                    <a:cubicBezTo>
                      <a:pt x="1299017" y="947709"/>
                      <a:pt x="1284601" y="930986"/>
                      <a:pt x="1252886" y="915705"/>
                    </a:cubicBezTo>
                    <a:cubicBezTo>
                      <a:pt x="1241641" y="910227"/>
                      <a:pt x="1230397" y="905037"/>
                      <a:pt x="1219152" y="899848"/>
                    </a:cubicBezTo>
                    <a:cubicBezTo>
                      <a:pt x="1195222" y="888891"/>
                      <a:pt x="1170426" y="877359"/>
                      <a:pt x="1146784" y="864096"/>
                    </a:cubicBezTo>
                    <a:cubicBezTo>
                      <a:pt x="1070379" y="821136"/>
                      <a:pt x="1010697" y="760877"/>
                      <a:pt x="962836" y="707538"/>
                    </a:cubicBezTo>
                    <a:cubicBezTo>
                      <a:pt x="905172" y="643531"/>
                      <a:pt x="857022" y="576352"/>
                      <a:pt x="819540" y="507732"/>
                    </a:cubicBezTo>
                    <a:lnTo>
                      <a:pt x="809449" y="488991"/>
                    </a:lnTo>
                    <a:cubicBezTo>
                      <a:pt x="802241" y="475440"/>
                      <a:pt x="795033" y="461889"/>
                      <a:pt x="787249" y="448626"/>
                    </a:cubicBezTo>
                    <a:lnTo>
                      <a:pt x="744865" y="349444"/>
                    </a:lnTo>
                    <a:lnTo>
                      <a:pt x="668172" y="115040"/>
                    </a:lnTo>
                    <a:close/>
                  </a:path>
                </a:pathLst>
              </a:custGeom>
              <a:solidFill>
                <a:srgbClr val="000000"/>
              </a:solidFill>
              <a:ln w="28756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336" name="Rectangle 335"/>
              <p:cNvSpPr/>
              <p:nvPr/>
            </p:nvSpPr>
            <p:spPr bwMode="auto">
              <a:xfrm>
                <a:off x="3243358" y="4442609"/>
                <a:ext cx="36040" cy="616428"/>
              </a:xfrm>
              <a:prstGeom prst="rect">
                <a:avLst/>
              </a:prstGeom>
              <a:solidFill>
                <a:srgbClr val="000000"/>
              </a:solidFill>
              <a:ln w="28756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337" name="Rectangle 336"/>
              <p:cNvSpPr/>
              <p:nvPr/>
            </p:nvSpPr>
            <p:spPr bwMode="auto">
              <a:xfrm>
                <a:off x="4539358" y="4443186"/>
                <a:ext cx="36040" cy="615852"/>
              </a:xfrm>
              <a:prstGeom prst="rect">
                <a:avLst/>
              </a:prstGeom>
              <a:solidFill>
                <a:srgbClr val="000000"/>
              </a:solidFill>
              <a:ln w="28756" cap="flat">
                <a:noFill/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</p:grpSp>
      </p:grpSp>
      <p:grpSp>
        <p:nvGrpSpPr>
          <p:cNvPr id="391174530" name="Group 337"/>
          <p:cNvGrpSpPr/>
          <p:nvPr/>
        </p:nvGrpSpPr>
        <p:grpSpPr bwMode="auto">
          <a:xfrm>
            <a:off x="9701829" y="4144705"/>
            <a:ext cx="1177137" cy="463179"/>
            <a:chOff x="2307146" y="5058368"/>
            <a:chExt cx="980947" cy="385983"/>
          </a:xfrm>
        </p:grpSpPr>
        <p:grpSp>
          <p:nvGrpSpPr>
            <p:cNvPr id="339" name="Graphic 1436"/>
            <p:cNvGrpSpPr/>
            <p:nvPr/>
          </p:nvGrpSpPr>
          <p:grpSpPr bwMode="auto">
            <a:xfrm>
              <a:off x="2307146" y="5058368"/>
              <a:ext cx="512255" cy="367941"/>
              <a:chOff x="2311893" y="5081149"/>
              <a:chExt cx="503853" cy="361915"/>
            </a:xfrm>
          </p:grpSpPr>
          <p:grpSp>
            <p:nvGrpSpPr>
              <p:cNvPr id="341" name="Graphic 1436"/>
              <p:cNvGrpSpPr/>
              <p:nvPr/>
            </p:nvGrpSpPr>
            <p:grpSpPr bwMode="auto">
              <a:xfrm>
                <a:off x="2596552" y="5332231"/>
                <a:ext cx="219195" cy="110833"/>
                <a:chOff x="2596564" y="5332147"/>
                <a:chExt cx="219196" cy="110831"/>
              </a:xfrm>
            </p:grpSpPr>
            <p:sp>
              <p:nvSpPr>
                <p:cNvPr id="346" name="Freeform: Shape 345"/>
                <p:cNvSpPr/>
                <p:nvPr/>
              </p:nvSpPr>
              <p:spPr bwMode="auto">
                <a:xfrm>
                  <a:off x="2596564" y="5332147"/>
                  <a:ext cx="219196" cy="18978"/>
                </a:xfrm>
                <a:custGeom>
                  <a:avLst/>
                  <a:gdLst>
                    <a:gd name="csX0" fmla="*/ 0 w 219196"/>
                    <a:gd name="csY0" fmla="*/ 0 h 18978"/>
                    <a:gd name="csX1" fmla="*/ 219196 w 219196"/>
                    <a:gd name="csY1" fmla="*/ 0 h 189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219196" h="18978" extrusionOk="0">
                      <a:moveTo>
                        <a:pt x="0" y="0"/>
                      </a:moveTo>
                      <a:lnTo>
                        <a:pt x="219196" y="0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47" name="Freeform: Shape 346"/>
                <p:cNvSpPr/>
                <p:nvPr/>
              </p:nvSpPr>
              <p:spPr bwMode="auto">
                <a:xfrm>
                  <a:off x="2627118" y="5387943"/>
                  <a:ext cx="158087" cy="18978"/>
                </a:xfrm>
                <a:custGeom>
                  <a:avLst/>
                  <a:gdLst>
                    <a:gd name="csX0" fmla="*/ 0 w 158087"/>
                    <a:gd name="csY0" fmla="*/ 0 h 18978"/>
                    <a:gd name="csX1" fmla="*/ 158087 w 158087"/>
                    <a:gd name="csY1" fmla="*/ 0 h 189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8087" h="18978" extrusionOk="0">
                      <a:moveTo>
                        <a:pt x="0" y="0"/>
                      </a:moveTo>
                      <a:lnTo>
                        <a:pt x="158087" y="0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48" name="Freeform: Shape 347"/>
                <p:cNvSpPr/>
                <p:nvPr/>
              </p:nvSpPr>
              <p:spPr bwMode="auto">
                <a:xfrm>
                  <a:off x="2654636" y="5442979"/>
                  <a:ext cx="102860" cy="18978"/>
                </a:xfrm>
                <a:custGeom>
                  <a:avLst/>
                  <a:gdLst>
                    <a:gd name="csX0" fmla="*/ 0 w 102860"/>
                    <a:gd name="csY0" fmla="*/ 0 h 18978"/>
                    <a:gd name="csX1" fmla="*/ 102861 w 102860"/>
                    <a:gd name="csY1" fmla="*/ 0 h 189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02860" h="18978" extrusionOk="0">
                      <a:moveTo>
                        <a:pt x="0" y="0"/>
                      </a:moveTo>
                      <a:lnTo>
                        <a:pt x="102861" y="0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p:sp>
            <p:nvSpPr>
              <p:cNvPr id="342" name="Freeform: Shape 341"/>
              <p:cNvSpPr/>
              <p:nvPr/>
            </p:nvSpPr>
            <p:spPr bwMode="auto">
              <a:xfrm>
                <a:off x="2569414" y="5181157"/>
                <a:ext cx="136641" cy="136074"/>
              </a:xfrm>
              <a:custGeom>
                <a:avLst/>
                <a:gdLst>
                  <a:gd name="csX0" fmla="*/ 136642 w 136641"/>
                  <a:gd name="csY0" fmla="*/ 136073 h 136072"/>
                  <a:gd name="csX1" fmla="*/ 136642 w 136641"/>
                  <a:gd name="csY1" fmla="*/ 0 h 136072"/>
                  <a:gd name="csX2" fmla="*/ 0 w 136641"/>
                  <a:gd name="csY2" fmla="*/ 0 h 1360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136641" h="136072" extrusionOk="0">
                    <a:moveTo>
                      <a:pt x="136642" y="136073"/>
                    </a:moveTo>
                    <a:lnTo>
                      <a:pt x="136642" y="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343" name="Freeform: Shape 342"/>
              <p:cNvSpPr/>
              <p:nvPr/>
            </p:nvSpPr>
            <p:spPr bwMode="auto">
              <a:xfrm>
                <a:off x="2506176" y="5129726"/>
                <a:ext cx="18978" cy="102861"/>
              </a:xfrm>
              <a:custGeom>
                <a:avLst/>
                <a:gdLst>
                  <a:gd name="csX0" fmla="*/ 0 w 18978"/>
                  <a:gd name="csY0" fmla="*/ 0 h 102860"/>
                  <a:gd name="csX1" fmla="*/ 0 w 18978"/>
                  <a:gd name="csY1" fmla="*/ 102861 h 1028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8978" h="102860" extrusionOk="0">
                    <a:moveTo>
                      <a:pt x="0" y="0"/>
                    </a:moveTo>
                    <a:lnTo>
                      <a:pt x="0" y="102861"/>
                    </a:lnTo>
                  </a:path>
                </a:pathLst>
              </a:custGeom>
              <a:grpFill/>
              <a:ln w="28065" cap="rnd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344" name="Freeform: Shape 343"/>
              <p:cNvSpPr/>
              <p:nvPr/>
            </p:nvSpPr>
            <p:spPr bwMode="auto">
              <a:xfrm>
                <a:off x="2567310" y="5081149"/>
                <a:ext cx="18978" cy="200031"/>
              </a:xfrm>
              <a:custGeom>
                <a:avLst/>
                <a:gdLst>
                  <a:gd name="csX0" fmla="*/ 0 w 18978"/>
                  <a:gd name="csY0" fmla="*/ 0 h 200028"/>
                  <a:gd name="csX1" fmla="*/ 0 w 18978"/>
                  <a:gd name="csY1" fmla="*/ 200029 h 2000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8978" h="200028" extrusionOk="0">
                    <a:moveTo>
                      <a:pt x="0" y="0"/>
                    </a:moveTo>
                    <a:lnTo>
                      <a:pt x="0" y="200029"/>
                    </a:lnTo>
                  </a:path>
                </a:pathLst>
              </a:custGeom>
              <a:grpFill/>
              <a:ln w="28065" cap="rnd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  <p:sp>
            <p:nvSpPr>
              <p:cNvPr id="345" name="Freeform: Shape 344"/>
              <p:cNvSpPr/>
              <p:nvPr/>
            </p:nvSpPr>
            <p:spPr bwMode="auto">
              <a:xfrm>
                <a:off x="2311893" y="5181082"/>
                <a:ext cx="194524" cy="18978"/>
              </a:xfrm>
              <a:custGeom>
                <a:avLst/>
                <a:gdLst>
                  <a:gd name="csX0" fmla="*/ 194525 w 194524"/>
                  <a:gd name="csY0" fmla="*/ 0 h 18978"/>
                  <a:gd name="csX1" fmla="*/ 0 w 194524"/>
                  <a:gd name="csY1" fmla="*/ 0 h 189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94524" h="18978" extrusionOk="0">
                    <a:moveTo>
                      <a:pt x="194525" y="0"/>
                    </a:moveTo>
                    <a:lnTo>
                      <a:pt x="0" y="0"/>
                    </a:lnTo>
                  </a:path>
                </a:pathLst>
              </a:custGeom>
              <a:grpFill/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150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0" name="TextBox 339"/>
                <p:cNvSpPr txBox="1"/>
                <p:nvPr/>
              </p:nvSpPr>
              <p:spPr bwMode="auto">
                <a:xfrm>
                  <a:off x="2851060" y="5142612"/>
                  <a:ext cx="437031" cy="3017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de-DE" sz="215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sz="215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U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de-DE" sz="215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tip</m:t>
                                </m:r>
                              </m:sub>
                            </m:sSub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sz="215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340" name="TextBox 3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51060" y="5142612"/>
                  <a:ext cx="437031" cy="301739"/>
                </a:xfrm>
                <a:prstGeom prst="rect">
                  <a:avLst/>
                </a:prstGeom>
                <a:blipFill>
                  <a:blip r:embed="rId13"/>
                  <a:stretch>
                    <a:fillRect l="-11905" r="-9524" b="-241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397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84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979842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925597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Bivariate energies and filtering</a:t>
            </a:r>
            <a:endParaRPr/>
          </a:p>
        </p:txBody>
      </p:sp>
      <p:sp>
        <p:nvSpPr>
          <p:cNvPr id="199500110" name="Foliennummernplatzhalter 3"/>
          <p:cNvSpPr>
            <a:spLocks noGrp="1"/>
          </p:cNvSpPr>
          <p:nvPr>
            <p:ph type="sldNum" sz="quarter" idx="4"/>
          </p:nvPr>
        </p:nvSpPr>
        <p:spPr bwMode="auto">
          <a:xfrm>
            <a:off x="10342551" y="6302233"/>
            <a:ext cx="776973" cy="365125"/>
          </a:xfrm>
        </p:spPr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5</a:t>
            </a:fld>
            <a:endParaRPr lang="en-GB"/>
          </a:p>
        </p:txBody>
      </p:sp>
      <p:pic>
        <p:nvPicPr>
          <p:cNvPr id="1212756346" name="Grafik 5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72288" y="1784449"/>
            <a:ext cx="5153131" cy="362552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63543306" name="Textfeld 6"/>
              <p:cNvSpPr txBox="1"/>
              <p:nvPr/>
            </p:nvSpPr>
            <p:spPr bwMode="auto">
              <a:xfrm>
                <a:off x="280276" y="5545304"/>
                <a:ext cx="6359561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sz="23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de-DE" sz="23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)-</a:t>
                </a:r>
                <a:r>
                  <a:rPr lang="en-US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confinement</a:t>
                </a:r>
                <a:r>
                  <a:rPr lang="de-DE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sz="23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⟹</m:t>
                        </m:r>
                        <m:r>
                          <a:rPr lang="de-DE" sz="23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de-DE" sz="23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Coulomb-supressed</a:t>
                </a:r>
                <a:endParaRPr lang="en-US" sz="23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63543306" name="Textfeld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276" y="5545304"/>
                <a:ext cx="6359561" cy="446276"/>
              </a:xfrm>
              <a:prstGeom prst="rect">
                <a:avLst/>
              </a:prstGeom>
              <a:blipFill>
                <a:blip r:embed="rId4"/>
                <a:stretch>
                  <a:fillRect l="-1597" t="-19444" r="-798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40839396" name="Grafik 7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72288" y="1784448"/>
            <a:ext cx="5153131" cy="362552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69390143" name="Rechteck 8"/>
              <p:cNvSpPr/>
              <p:nvPr/>
            </p:nvSpPr>
            <p:spPr bwMode="auto">
              <a:xfrm>
                <a:off x="6738119" y="1688535"/>
                <a:ext cx="5142273" cy="6533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𝑔</m:t>
                            </m:r>
                          </m:e>
                          <m:sup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(2)</m:t>
                            </m:r>
                          </m:sup>
                        </m:sSup>
                        <m:r>
                          <a:rPr lang="de-DE" sz="23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begChr m:val="⟨"/>
                                <m:endChr m:val="⟩"/>
                                <m:ctrlP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−1)</m:t>
                                </m:r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⟨"/>
                                    <m:endChr m:val="⟩"/>
                                    <m:ctrlP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</a:rPr>
                                      <m:t>𝑁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de-DE" sz="2300" b="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,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en-US" sz="2300"/>
                  <a:t>  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sz="2300" b="0" i="1">
                            <a:latin typeface="Cambria Math"/>
                          </a:rPr>
                          <m:t>𝑁</m:t>
                        </m:r>
                        <m:r>
                          <a:rPr lang="de-DE" sz="2300" b="0" i="1">
                            <a:latin typeface="Cambria Math"/>
                          </a:rPr>
                          <m:t>: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en-US" sz="2300"/>
                  <a:t> electrons per pulse</a:t>
                </a:r>
                <a:endParaRPr/>
              </a:p>
            </p:txBody>
          </p:sp>
        </mc:Choice>
        <mc:Fallback>
          <p:sp>
            <p:nvSpPr>
              <p:cNvPr id="1269390143" name="Rechtec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8119" y="1688535"/>
                <a:ext cx="5142273" cy="653384"/>
              </a:xfrm>
              <a:prstGeom prst="rect">
                <a:avLst/>
              </a:prstGeom>
              <a:blipFill>
                <a:blip r:embed="rId6"/>
                <a:stretch>
                  <a:fillRect l="-246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76051880" name="Rechteck 9"/>
          <p:cNvSpPr/>
          <p:nvPr/>
        </p:nvSpPr>
        <p:spPr bwMode="auto">
          <a:xfrm>
            <a:off x="6644814" y="1202840"/>
            <a:ext cx="494914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300"/>
              <a:t>Tune number distribution via filter</a:t>
            </a:r>
            <a:endParaRPr/>
          </a:p>
        </p:txBody>
      </p:sp>
      <p:pic>
        <p:nvPicPr>
          <p:cNvPr id="347315103" name="Grafik 10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7742911" y="2603882"/>
            <a:ext cx="2664452" cy="219203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9803434" name="Textfeld 11"/>
              <p:cNvSpPr txBox="1"/>
              <p:nvPr/>
            </p:nvSpPr>
            <p:spPr bwMode="auto">
              <a:xfrm>
                <a:off x="3227046" y="3494297"/>
                <a:ext cx="1891527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de-DE" sz="2300">
                    <a:solidFill>
                      <a:srgbClr val="FF0000"/>
                    </a:solidFill>
                  </a:rPr>
                  <a:t>Filter:</a:t>
                </a:r>
                <a:br>
                  <a:rPr lang="de-DE" sz="2300">
                    <a:solidFill>
                      <a:srgbClr val="FF0000"/>
                    </a:solidFill>
                  </a:rPr>
                </a:br>
                <mc:AlternateContent>
                  <mc:Choice Requires="a14">
                    <a14:m>
                      <m:oMathPara xmlns:m="http://schemas.openxmlformats.org/officeDocument/2006/math">
                        <m:oMath>
                          <m:r>
                            <a:rPr lang="de-DE" sz="2300" b="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40.5</m:t>
                          </m:r>
                          <m:r>
                            <a:rPr lang="de-DE" sz="2300" b="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±0.5 </m:t>
                          </m:r>
                          <m:r>
                            <m:rPr>
                              <m:nor/>
                            </m:rPr>
                            <a:rPr lang="de-DE" sz="2300" b="0" i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eV</m:t>
                          </m:r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US" sz="230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9803434" name="Textfeld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7046" y="3494297"/>
                <a:ext cx="1891527" cy="800219"/>
              </a:xfrm>
              <a:prstGeom prst="rect">
                <a:avLst/>
              </a:prstGeom>
              <a:blipFill>
                <a:blip r:embed="rId8"/>
                <a:stretch>
                  <a:fillRect l="-662" t="-634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88990952" name="Textfeld 12"/>
          <p:cNvSpPr txBox="1"/>
          <p:nvPr/>
        </p:nvSpPr>
        <p:spPr bwMode="auto">
          <a:xfrm>
            <a:off x="7312641" y="5345479"/>
            <a:ext cx="361349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300">
                <a:solidFill>
                  <a:schemeClr val="tx1">
                    <a:lumMod val="85000"/>
                    <a:lumOff val="15000"/>
                  </a:schemeClr>
                </a:solidFill>
              </a:rPr>
              <a:t>→ Sub-Poissonian</a:t>
            </a:r>
            <a:br>
              <a:rPr lang="en-US" sz="23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300">
                <a:solidFill>
                  <a:schemeClr val="tx1">
                    <a:lumMod val="85000"/>
                    <a:lumOff val="15000"/>
                  </a:schemeClr>
                </a:solidFill>
              </a:rPr>
              <a:t>       </a:t>
            </a:r>
            <a:r>
              <a:rPr lang="en-US" sz="2300" b="1">
                <a:solidFill>
                  <a:schemeClr val="tx1">
                    <a:lumMod val="85000"/>
                    <a:lumOff val="15000"/>
                  </a:schemeClr>
                </a:solidFill>
              </a:rPr>
              <a:t>→ Shot noise reduction</a:t>
            </a:r>
            <a:endParaRPr/>
          </a:p>
        </p:txBody>
      </p:sp>
      <p:pic>
        <p:nvPicPr>
          <p:cNvPr id="2008696965" name="Grafik 13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7748287" y="2603168"/>
            <a:ext cx="2594264" cy="2197432"/>
          </a:xfrm>
          <a:prstGeom prst="rect">
            <a:avLst/>
          </a:prstGeom>
        </p:spPr>
      </p:pic>
      <p:sp>
        <p:nvSpPr>
          <p:cNvPr id="1049692556" name="Textfeld 14"/>
          <p:cNvSpPr txBox="1"/>
          <p:nvPr/>
        </p:nvSpPr>
        <p:spPr bwMode="auto">
          <a:xfrm>
            <a:off x="0" y="6067245"/>
            <a:ext cx="450488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Meier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 et al. 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(2023) 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Nat. Phys.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19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, 1402–1409</a:t>
            </a:r>
            <a:endParaRPr/>
          </a:p>
        </p:txBody>
      </p:sp>
      <p:sp>
        <p:nvSpPr>
          <p:cNvPr id="185990034" name="Textfeld 15"/>
          <p:cNvSpPr txBox="1"/>
          <p:nvPr/>
        </p:nvSpPr>
        <p:spPr bwMode="auto">
          <a:xfrm>
            <a:off x="7902729" y="4757595"/>
            <a:ext cx="243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Number of electrons</a:t>
            </a:r>
            <a:endParaRPr/>
          </a:p>
        </p:txBody>
      </p:sp>
      <p:sp>
        <p:nvSpPr>
          <p:cNvPr id="1701746169" name="Foliennummernplatzhalter 3"/>
          <p:cNvSpPr txBox="1"/>
          <p:nvPr/>
        </p:nvSpPr>
        <p:spPr bwMode="auto">
          <a:xfrm>
            <a:off x="10367465" y="6615302"/>
            <a:ext cx="7769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>
              <a:defRPr sz="105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F09A733-2CF0-49AA-9281-D333DC9D2330}" type="slidenum">
              <a:rPr lang="en-GB"/>
              <a:t>5</a:t>
            </a:fld>
            <a:endParaRPr lang="en-GB"/>
          </a:p>
        </p:txBody>
      </p:sp>
      <p:pic>
        <p:nvPicPr>
          <p:cNvPr id="1857702497" name="Grafik 20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3925085" y="1078988"/>
            <a:ext cx="1239509" cy="674019"/>
          </a:xfrm>
          <a:prstGeom prst="rect">
            <a:avLst/>
          </a:prstGeom>
        </p:spPr>
      </p:pic>
      <p:sp>
        <p:nvSpPr>
          <p:cNvPr id="1187591707" name="Rechteck 21"/>
          <p:cNvSpPr/>
          <p:nvPr/>
        </p:nvSpPr>
        <p:spPr bwMode="auto">
          <a:xfrm>
            <a:off x="741051" y="1131607"/>
            <a:ext cx="290970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300"/>
              <a:t>Post-select  2e</a:t>
            </a:r>
            <a:r>
              <a:rPr lang="en-US" sz="2300" baseline="30000"/>
              <a:t>-</a:t>
            </a:r>
            <a:r>
              <a:rPr lang="en-US" sz="2300"/>
              <a:t> events</a:t>
            </a:r>
            <a:endParaRPr/>
          </a:p>
        </p:txBody>
      </p:sp>
      <p:sp>
        <p:nvSpPr>
          <p:cNvPr id="1811243966" name="Textfeld 22"/>
          <p:cNvSpPr txBox="1"/>
          <p:nvPr/>
        </p:nvSpPr>
        <p:spPr bwMode="auto">
          <a:xfrm>
            <a:off x="3676125" y="1319203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3871C1"/>
                </a:solidFill>
              </a:rPr>
              <a:t>E</a:t>
            </a:r>
            <a:r>
              <a:rPr lang="en-US" baseline="-25000">
                <a:solidFill>
                  <a:srgbClr val="3871C1"/>
                </a:solidFill>
              </a:rPr>
              <a:t>1</a:t>
            </a:r>
            <a:endParaRPr/>
          </a:p>
        </p:txBody>
      </p:sp>
      <p:sp>
        <p:nvSpPr>
          <p:cNvPr id="1178881852" name="Textfeld 23"/>
          <p:cNvSpPr txBox="1"/>
          <p:nvPr/>
        </p:nvSpPr>
        <p:spPr bwMode="auto">
          <a:xfrm>
            <a:off x="5038130" y="1159071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>
                <a:solidFill>
                  <a:srgbClr val="3871C1"/>
                </a:solidFill>
              </a:rPr>
              <a:t>E</a:t>
            </a:r>
            <a:r>
              <a:rPr lang="en-US" baseline="-25000">
                <a:solidFill>
                  <a:srgbClr val="3871C1"/>
                </a:solidFill>
              </a:rPr>
              <a:t>2</a:t>
            </a:r>
            <a:endParaRPr/>
          </a:p>
        </p:txBody>
      </p:sp>
      <p:sp>
        <p:nvSpPr>
          <p:cNvPr id="847697036" name="Textfeld 19"/>
          <p:cNvSpPr txBox="1"/>
          <p:nvPr/>
        </p:nvSpPr>
        <p:spPr bwMode="auto">
          <a:xfrm>
            <a:off x="0" y="6296798"/>
            <a:ext cx="475855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Related work: 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Haindl et al. Nat. Phys. 19.10 (2023): 1410-1417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05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390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31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90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7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83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99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315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69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8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390143" grpId="0"/>
      <p:bldP spid="1976051880" grpId="0"/>
      <p:bldP spid="259803434" grpId="0"/>
      <p:bldP spid="1488990952" grpId="0"/>
      <p:bldP spid="1859900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84761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Filter-tuned g</a:t>
            </a:r>
            <a:r>
              <a:rPr lang="en-US" baseline="30000"/>
              <a:t>(2)</a:t>
            </a:r>
            <a:r>
              <a:rPr lang="en-US"/>
              <a:t>: Experiment and simulation</a:t>
            </a:r>
            <a:endParaRPr/>
          </a:p>
        </p:txBody>
      </p:sp>
      <p:sp>
        <p:nvSpPr>
          <p:cNvPr id="1112089237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6</a:t>
            </a:fld>
            <a:endParaRPr lang="en-GB"/>
          </a:p>
        </p:txBody>
      </p:sp>
      <p:pic>
        <p:nvPicPr>
          <p:cNvPr id="1145885375" name="Grafik 4"/>
          <p:cNvPicPr>
            <a:picLocks noChangeAspect="1"/>
          </p:cNvPicPr>
          <p:nvPr/>
        </p:nvPicPr>
        <p:blipFill rotWithShape="1">
          <a:blip r:embed="rId3"/>
          <a:srcRect l="51512"/>
          <a:stretch/>
        </p:blipFill>
        <p:spPr bwMode="auto">
          <a:xfrm>
            <a:off x="8429334" y="3220525"/>
            <a:ext cx="3191062" cy="3153130"/>
          </a:xfrm>
          <a:prstGeom prst="rect">
            <a:avLst/>
          </a:prstGeom>
        </p:spPr>
      </p:pic>
      <p:sp>
        <p:nvSpPr>
          <p:cNvPr id="1946822247" name="Textfeld 5"/>
          <p:cNvSpPr txBox="1"/>
          <p:nvPr/>
        </p:nvSpPr>
        <p:spPr bwMode="auto">
          <a:xfrm>
            <a:off x="1239565" y="6047396"/>
            <a:ext cx="507627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Meier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 et al 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(2023) </a:t>
            </a:r>
            <a:r>
              <a:rPr lang="en-US" sz="1400" i="1">
                <a:solidFill>
                  <a:schemeClr val="bg1">
                    <a:lumMod val="50000"/>
                  </a:schemeClr>
                </a:solidFill>
              </a:rPr>
              <a:t>Nat. Phys.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19</a:t>
            </a: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, 1402–1409</a:t>
            </a:r>
            <a:endParaRPr lang="de-DE" sz="140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[1] Yudin, Ivanov (2001) Phys. Rev. A 64, 013409</a:t>
            </a:r>
            <a:endParaRPr/>
          </a:p>
        </p:txBody>
      </p:sp>
      <p:grpSp>
        <p:nvGrpSpPr>
          <p:cNvPr id="948671253" name="Gruppieren 6"/>
          <p:cNvGrpSpPr/>
          <p:nvPr/>
        </p:nvGrpSpPr>
        <p:grpSpPr bwMode="auto">
          <a:xfrm>
            <a:off x="5734838" y="943675"/>
            <a:ext cx="959686" cy="2191991"/>
            <a:chOff x="877479" y="1771169"/>
            <a:chExt cx="959686" cy="2191991"/>
          </a:xfrm>
        </p:grpSpPr>
        <p:sp>
          <p:nvSpPr>
            <p:cNvPr id="8" name="Rechteck 7"/>
            <p:cNvSpPr/>
            <p:nvPr/>
          </p:nvSpPr>
          <p:spPr bwMode="auto">
            <a:xfrm>
              <a:off x="941561" y="2578830"/>
              <a:ext cx="644378" cy="66293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Geschweifte Klammer rechts 8"/>
            <p:cNvSpPr/>
            <p:nvPr/>
          </p:nvSpPr>
          <p:spPr bwMode="auto">
            <a:xfrm rot="16199999">
              <a:off x="1202027" y="2066672"/>
              <a:ext cx="141999" cy="662933"/>
            </a:xfrm>
            <a:prstGeom prst="rightBrace">
              <a:avLst>
                <a:gd name="adj1" fmla="val 8333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Gerade Verbindung mit Pfeil 9"/>
            <p:cNvCxnSpPr/>
            <p:nvPr/>
          </p:nvCxnSpPr>
          <p:spPr bwMode="auto">
            <a:xfrm flipV="1">
              <a:off x="1286760" y="3337889"/>
              <a:ext cx="1" cy="30600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feld 10"/>
            <p:cNvSpPr txBox="1"/>
            <p:nvPr/>
          </p:nvSpPr>
          <p:spPr bwMode="auto">
            <a:xfrm>
              <a:off x="899481" y="3516885"/>
              <a:ext cx="87690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3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</a:t>
              </a:r>
              <a:r>
                <a:rPr lang="de-DE" sz="2300" baseline="-25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central</a:t>
              </a:r>
              <a:endParaRPr lang="en-US" sz="2300" baseline="-25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feld 11"/>
            <p:cNvSpPr txBox="1"/>
            <p:nvPr/>
          </p:nvSpPr>
          <p:spPr bwMode="auto">
            <a:xfrm>
              <a:off x="877479" y="1771169"/>
              <a:ext cx="959686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3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</a:t>
              </a:r>
              <a:r>
                <a:rPr lang="de-DE" sz="2300" baseline="-25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window</a:t>
              </a:r>
              <a:endParaRPr lang="en-US" sz="2300" baseline="-25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87875917" name="Rechteck: abgerundete Ecken 13"/>
              <p:cNvSpPr/>
              <p:nvPr/>
            </p:nvSpPr>
            <p:spPr bwMode="auto">
              <a:xfrm>
                <a:off x="6917111" y="919434"/>
                <a:ext cx="4296384" cy="2335985"/>
              </a:xfrm>
              <a:prstGeom prst="roundRect">
                <a:avLst>
                  <a:gd name="adj" fmla="val 20757"/>
                </a:avLst>
              </a:prstGeom>
              <a:solidFill>
                <a:schemeClr val="bg1"/>
              </a:solidFill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de-DE" b="1">
                    <a:solidFill>
                      <a:schemeClr val="tx1"/>
                    </a:solidFill>
                  </a:rPr>
                  <a:t>Point-particle trajectory simulation</a:t>
                </a:r>
              </a:p>
              <a:p>
                <a:pPr marL="285750" indent="-285750">
                  <a:lnSpc>
                    <a:spcPct val="150000"/>
                  </a:lnSpc>
                  <a:buFont typeface="Arial"/>
                  <a:buChar char="•"/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𝐸</m:t>
                            </m:r>
                          </m:e>
                        </m:acc>
                        <m:r>
                          <a:rPr lang="de-DE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de-DE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de-DE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nor/>
                              </m:rPr>
                              <a:rPr lang="de-DE" b="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static</m:t>
                            </m:r>
                          </m:sub>
                        </m:sSub>
                        <m:r>
                          <a:rPr lang="de-DE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de-DE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de-DE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nor/>
                              </m:rPr>
                              <a:rPr lang="de-DE" b="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laser</m:t>
                            </m:r>
                          </m:sub>
                        </m:sSub>
                        <m:r>
                          <a:rPr lang="de-DE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de-DE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de-DE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nor/>
                              </m:rPr>
                              <a:rPr lang="de-DE" b="0" i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Coulomb</m:t>
                            </m:r>
                          </m:sub>
                        </m:sSub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US">
                  <a:solidFill>
                    <a:schemeClr val="tx1"/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Arial"/>
                  <a:buChar char="•"/>
                  <a:defRPr/>
                </a:pPr>
                <a:r>
                  <a:rPr lang="de-DE">
                    <a:solidFill>
                      <a:schemeClr val="tx1"/>
                    </a:solidFill>
                  </a:rPr>
                  <a:t>Start e</a:t>
                </a:r>
                <a:r>
                  <a:rPr lang="de-DE" b="1" baseline="30000">
                    <a:solidFill>
                      <a:schemeClr val="tx1"/>
                    </a:solidFill>
                  </a:rPr>
                  <a:t>-</a:t>
                </a:r>
                <a:r>
                  <a:rPr lang="de-DE">
                    <a:solidFill>
                      <a:schemeClr val="tx1"/>
                    </a:solidFill>
                  </a:rPr>
                  <a:t> number: Poissonian distr.</a:t>
                </a:r>
                <a:endParaRPr lang="en-US">
                  <a:solidFill>
                    <a:schemeClr val="tx1"/>
                  </a:solidFill>
                </a:endParaRPr>
              </a:p>
              <a:p>
                <a:pPr marL="285750" indent="-285750">
                  <a:lnSpc>
                    <a:spcPct val="150000"/>
                  </a:lnSpc>
                  <a:buFont typeface="Arial"/>
                  <a:buChar char="•"/>
                  <a:defRPr/>
                </a:pPr>
                <a:r>
                  <a:rPr lang="de-DE">
                    <a:solidFill>
                      <a:schemeClr val="tx1"/>
                    </a:solidFill>
                  </a:rPr>
                  <a:t>Start </a:t>
                </a:r>
                <mc:AlternateContent>
                  <mc:Choice Requires="a14">
                    <a14:m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de-DE" b="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>
                    <a:solidFill>
                      <a:schemeClr val="tx1"/>
                    </a:solidFill>
                  </a:rPr>
                  <a:t>: Gaussian distr. on tip</a:t>
                </a:r>
              </a:p>
              <a:p>
                <a:pPr marL="285750" indent="-285750">
                  <a:lnSpc>
                    <a:spcPct val="150000"/>
                  </a:lnSpc>
                  <a:buFont typeface="Arial"/>
                  <a:buChar char="•"/>
                  <a:defRPr/>
                </a:pPr>
                <a:r>
                  <a:rPr lang="de-DE">
                    <a:solidFill>
                      <a:schemeClr val="tx1"/>
                    </a:solidFill>
                  </a:rPr>
                  <a:t>Start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de-DE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de-DE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>
                    <a:solidFill>
                      <a:schemeClr val="tx1"/>
                    </a:solidFill>
                  </a:rPr>
                  <a:t>: probabilistic, following [1]</a:t>
                </a:r>
                <a:endParaRPr lang="en-US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87875917" name="Rechteck: abgerundete Ecken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7111" y="919434"/>
                <a:ext cx="4296384" cy="2335985"/>
              </a:xfrm>
              <a:prstGeom prst="roundRect">
                <a:avLst>
                  <a:gd name="adj" fmla="val 20757"/>
                </a:avLst>
              </a:prstGeom>
              <a:blipFill>
                <a:blip r:embed="rId4"/>
                <a:stretch>
                  <a:fillRect b="-535"/>
                </a:stretch>
              </a:blipFill>
              <a:ln w="381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18440104" name="Grafik 26"/>
          <p:cNvPicPr>
            <a:picLocks noChangeAspect="1"/>
          </p:cNvPicPr>
          <p:nvPr/>
        </p:nvPicPr>
        <p:blipFill rotWithShape="1">
          <a:blip r:embed="rId3"/>
          <a:srcRect r="49292"/>
          <a:stretch/>
        </p:blipFill>
        <p:spPr bwMode="auto">
          <a:xfrm>
            <a:off x="5039284" y="3220524"/>
            <a:ext cx="3337170" cy="3153130"/>
          </a:xfrm>
          <a:prstGeom prst="rect">
            <a:avLst/>
          </a:prstGeom>
        </p:spPr>
      </p:pic>
      <p:grpSp>
        <p:nvGrpSpPr>
          <p:cNvPr id="111967217" name="Gruppieren 22"/>
          <p:cNvGrpSpPr/>
          <p:nvPr/>
        </p:nvGrpSpPr>
        <p:grpSpPr bwMode="auto">
          <a:xfrm>
            <a:off x="644048" y="1079634"/>
            <a:ext cx="6100618" cy="4967762"/>
            <a:chOff x="7488698" y="961260"/>
            <a:chExt cx="6100618" cy="4967762"/>
          </a:xfrm>
        </p:grpSpPr>
        <p:pic>
          <p:nvPicPr>
            <p:cNvPr id="25" name="Grafik 24"/>
            <p:cNvPicPr>
              <a:picLocks noChangeAspect="1"/>
            </p:cNvPicPr>
            <p:nvPr/>
          </p:nvPicPr>
          <p:blipFill rotWithShape="1">
            <a:blip r:embed="rId5"/>
            <a:srcRect t="19835" r="33414" b="19629"/>
            <a:stretch/>
          </p:blipFill>
          <p:spPr bwMode="auto">
            <a:xfrm>
              <a:off x="7599352" y="3191268"/>
              <a:ext cx="2101449" cy="2116459"/>
            </a:xfrm>
            <a:prstGeom prst="rect">
              <a:avLst/>
            </a:prstGeom>
            <a:ln w="38100">
              <a:solidFill>
                <a:srgbClr val="B31C23"/>
              </a:solidFill>
            </a:ln>
            <a:effectLst/>
          </p:spPr>
        </p:pic>
        <p:pic>
          <p:nvPicPr>
            <p:cNvPr id="28" name="Grafik 27"/>
            <p:cNvPicPr>
              <a:picLocks noChangeAspect="1"/>
            </p:cNvPicPr>
            <p:nvPr/>
          </p:nvPicPr>
          <p:blipFill rotWithShape="1">
            <a:blip r:embed="rId6"/>
            <a:srcRect l="1378" t="20710" r="34424" b="20926"/>
            <a:stretch/>
          </p:blipFill>
          <p:spPr bwMode="auto">
            <a:xfrm>
              <a:off x="7599351" y="961260"/>
              <a:ext cx="2101450" cy="2116459"/>
            </a:xfrm>
            <a:prstGeom prst="rect">
              <a:avLst/>
            </a:prstGeom>
            <a:ln w="38100">
              <a:solidFill>
                <a:srgbClr val="56585D"/>
              </a:solidFill>
            </a:ln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Textfeld 28"/>
                <p:cNvSpPr txBox="1"/>
                <p:nvPr/>
              </p:nvSpPr>
              <p:spPr bwMode="auto">
                <a:xfrm>
                  <a:off x="7488698" y="5359841"/>
                  <a:ext cx="39694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defRPr/>
                  </a:pPr>
                  <a:r>
                    <a:rPr lang="en-US"/>
                    <a:t>20 pulses per pixel  at </a:t>
                  </a:r>
                  <mc:AlternateContent>
                    <mc:Choice Requires="a14">
                      <a14:m>
                        <m:oMath xmlns:m="http://schemas.openxmlformats.org/officeDocument/2006/math">
                          <m:d>
                            <m:dPr>
                              <m:begChr m:val="⟨"/>
                              <m:endChr m:val="⟩"/>
                              <m:ctrlPr>
                                <a:rPr lang="de-DE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de-DE" b="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𝑁</m:t>
                              </m:r>
                            </m:e>
                          </m:d>
                          <m:r>
                            <a:rPr lang="de-DE" b="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=1</m:t>
                          </m:r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r>
                    <a:rPr lang="en-US">
                      <a:solidFill>
                        <a:schemeClr val="tx1"/>
                      </a:solidFill>
                    </a:rPr>
                    <a:t> per pulse</a:t>
                  </a:r>
                  <a:endParaRPr/>
                </a:p>
              </p:txBody>
            </p:sp>
          </mc:Choice>
          <mc:Fallback>
            <p:sp>
              <p:nvSpPr>
                <p:cNvPr id="29" name="Textfeld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88698" y="5359841"/>
                  <a:ext cx="3969420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274" t="-6667" r="-318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feld 29"/>
                <p:cNvSpPr txBox="1"/>
                <p:nvPr/>
              </p:nvSpPr>
              <p:spPr bwMode="auto">
                <a:xfrm>
                  <a:off x="10074168" y="1763164"/>
                  <a:ext cx="929678" cy="56547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sSup>
                              <m:sSupPr>
                                <m:ctrlPr>
                                  <a:rPr lang="de-DE" b="1" i="1">
                                    <a:solidFill>
                                      <a:srgbClr val="56585D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de-DE" b="1" i="1">
                                    <a:solidFill>
                                      <a:srgbClr val="56585D"/>
                                    </a:solidFill>
                                    <a:latin typeface="Cambria Math"/>
                                  </a:rPr>
                                  <m:t>𝒈</m:t>
                                </m:r>
                              </m:e>
                              <m:sup>
                                <m:r>
                                  <a:rPr lang="de-DE" b="1" i="1">
                                    <a:solidFill>
                                      <a:srgbClr val="56585D"/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de-DE" b="1" i="1">
                                    <a:solidFill>
                                      <a:srgbClr val="56585D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de-DE" b="1" i="1">
                                    <a:solidFill>
                                      <a:srgbClr val="56585D"/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de-DE" b="1" i="1">
                                <a:solidFill>
                                  <a:srgbClr val="56585D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de-DE" b="1" i="1">
                                <a:solidFill>
                                  <a:srgbClr val="56585D"/>
                                </a:solidFill>
                                <a:latin typeface="Cambria Math"/>
                              </a:rPr>
                              <m:t>𝟏</m:t>
                            </m:r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b="1">
                    <a:solidFill>
                      <a:srgbClr val="56585D"/>
                    </a:solidFill>
                  </a:endParaRPr>
                </a:p>
                <a:p>
                  <a:pPr algn="ctr">
                    <a:defRPr/>
                  </a:pPr>
                  <a:r>
                    <a:rPr lang="en-US" b="1">
                      <a:solidFill>
                        <a:srgbClr val="56585D"/>
                      </a:solidFill>
                    </a:rPr>
                    <a:t>Poisson</a:t>
                  </a:r>
                  <a:endParaRPr/>
                </a:p>
              </p:txBody>
            </p:sp>
          </mc:Choice>
          <mc:Fallback>
            <p:sp>
              <p:nvSpPr>
                <p:cNvPr id="30" name="Textfeld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74168" y="1763164"/>
                  <a:ext cx="929678" cy="565476"/>
                </a:xfrm>
                <a:prstGeom prst="rect">
                  <a:avLst/>
                </a:prstGeom>
                <a:blipFill>
                  <a:blip r:embed="rId8"/>
                  <a:stretch>
                    <a:fillRect l="-4054" t="-4444" r="-4054" b="-2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feld 30"/>
                <p:cNvSpPr txBox="1"/>
                <p:nvPr/>
              </p:nvSpPr>
              <p:spPr bwMode="auto">
                <a:xfrm>
                  <a:off x="9931646" y="3903927"/>
                  <a:ext cx="1285608" cy="56547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sSup>
                              <m:sSupPr>
                                <m:ctrlPr>
                                  <a:rPr lang="de-DE" b="1" i="1">
                                    <a:solidFill>
                                      <a:srgbClr val="B31C23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de-DE" b="1" i="1">
                                    <a:solidFill>
                                      <a:srgbClr val="B31C23"/>
                                    </a:solidFill>
                                    <a:latin typeface="Cambria Math"/>
                                  </a:rPr>
                                  <m:t>𝒈</m:t>
                                </m:r>
                              </m:e>
                              <m:sup>
                                <m:r>
                                  <a:rPr lang="de-DE" b="1" i="1">
                                    <a:solidFill>
                                      <a:srgbClr val="B31C23"/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de-DE" b="1" i="1">
                                    <a:solidFill>
                                      <a:srgbClr val="B31C23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  <m:r>
                                  <a:rPr lang="de-DE" b="1" i="1">
                                    <a:solidFill>
                                      <a:srgbClr val="B31C23"/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de-DE" b="1" i="1">
                                <a:solidFill>
                                  <a:srgbClr val="B31C23"/>
                                </a:solidFill>
                                <a:latin typeface="Cambria Math"/>
                              </a:rPr>
                              <m:t>=</m:t>
                            </m:r>
                            <m:r>
                              <a:rPr lang="de-DE" b="1" i="1">
                                <a:solidFill>
                                  <a:srgbClr val="B31C23"/>
                                </a:solidFill>
                                <a:latin typeface="Cambria Math"/>
                              </a:rPr>
                              <m:t>𝟎</m:t>
                            </m:r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b="1">
                    <a:solidFill>
                      <a:srgbClr val="B31C23"/>
                    </a:solidFill>
                  </a:endParaRPr>
                </a:p>
                <a:p>
                  <a:pPr>
                    <a:defRPr/>
                  </a:pPr>
                  <a:r>
                    <a:rPr lang="en-US" b="1">
                      <a:solidFill>
                        <a:srgbClr val="B31C23"/>
                      </a:solidFill>
                    </a:rPr>
                    <a:t>Deterministic</a:t>
                  </a:r>
                  <a:endParaRPr/>
                </a:p>
              </p:txBody>
            </p:sp>
          </mc:Choice>
          <mc:Fallback>
            <p:sp>
              <p:nvSpPr>
                <p:cNvPr id="31" name="Textfeld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31646" y="3903927"/>
                  <a:ext cx="1285608" cy="565476"/>
                </a:xfrm>
                <a:prstGeom prst="rect">
                  <a:avLst/>
                </a:prstGeom>
                <a:blipFill>
                  <a:blip r:embed="rId9"/>
                  <a:stretch>
                    <a:fillRect l="-10680" t="-4348" r="-9709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Textfeld 31"/>
            <p:cNvSpPr txBox="1"/>
            <p:nvPr/>
          </p:nvSpPr>
          <p:spPr bwMode="auto">
            <a:xfrm>
              <a:off x="7488698" y="5652023"/>
              <a:ext cx="610061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200">
                  <a:solidFill>
                    <a:srgbClr val="A6A6A6"/>
                  </a:solidFill>
                </a:rPr>
                <a:t>Original image: R. Burton-Smith, bioRxiv: </a:t>
              </a:r>
              <a:r>
                <a:rPr lang="en-US" sz="1200">
                  <a:solidFill>
                    <a:srgbClr val="A6A6A6"/>
                  </a:solidFill>
                </a:rPr>
                <a:t>2023.06.09.544325 (2023)</a:t>
              </a:r>
              <a:endParaRPr/>
            </a:p>
          </p:txBody>
        </p:sp>
      </p:grpSp>
      <p:pic>
        <p:nvPicPr>
          <p:cNvPr id="1655611648" name="Grafik 14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8295380" y="3196094"/>
            <a:ext cx="444424" cy="25743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67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44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61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87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61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88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822247" grpId="0"/>
      <p:bldP spid="6878759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692536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Heralded measurement scheme</a:t>
            </a:r>
            <a:endParaRPr/>
          </a:p>
        </p:txBody>
      </p:sp>
      <p:sp>
        <p:nvSpPr>
          <p:cNvPr id="424085529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78644343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7</a:t>
            </a:fld>
            <a:endParaRPr lang="en-GB"/>
          </a:p>
        </p:txBody>
      </p:sp>
      <p:pic>
        <p:nvPicPr>
          <p:cNvPr id="1068588386" name="Grafik 5"/>
          <p:cNvPicPr>
            <a:picLocks noChangeAspect="1"/>
          </p:cNvPicPr>
          <p:nvPr/>
        </p:nvPicPr>
        <p:blipFill rotWithShape="1">
          <a:blip r:embed="rId3"/>
          <a:srcRect l="625"/>
          <a:stretch/>
        </p:blipFill>
        <p:spPr bwMode="auto">
          <a:xfrm>
            <a:off x="60960" y="1122318"/>
            <a:ext cx="12115800" cy="4613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124132" name="Slide Number Placehold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8</a:t>
            </a:fld>
            <a:endParaRPr lang="en-GB"/>
          </a:p>
        </p:txBody>
      </p:sp>
      <p:sp>
        <p:nvSpPr>
          <p:cNvPr id="2044620330" name="TextBox 4"/>
          <p:cNvSpPr txBox="1"/>
          <p:nvPr/>
        </p:nvSpPr>
        <p:spPr bwMode="auto">
          <a:xfrm>
            <a:off x="2816225" y="2419350"/>
            <a:ext cx="6559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>
                <a:solidFill>
                  <a:schemeClr val="bg1"/>
                </a:solidFill>
              </a:rPr>
              <a:t>Electron Emission Statistics using non-classical light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052108837" name="Gruppieren 26"/>
          <p:cNvGrpSpPr/>
          <p:nvPr/>
        </p:nvGrpSpPr>
        <p:grpSpPr bwMode="auto">
          <a:xfrm>
            <a:off x="1191733" y="811603"/>
            <a:ext cx="6695083" cy="5496808"/>
            <a:chOff x="1191733" y="811603"/>
            <a:chExt cx="6695083" cy="5496808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/>
          </p:blipFill>
          <p:spPr bwMode="auto">
            <a:xfrm>
              <a:off x="4091890" y="811603"/>
              <a:ext cx="3787627" cy="3025629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/>
          </p:blipFill>
          <p:spPr bwMode="auto">
            <a:xfrm>
              <a:off x="4093466" y="3278210"/>
              <a:ext cx="3793348" cy="303020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feld 2"/>
                <p:cNvSpPr txBox="1"/>
                <p:nvPr/>
              </p:nvSpPr>
              <p:spPr bwMode="auto">
                <a:xfrm>
                  <a:off x="1191734" y="1867356"/>
                  <a:ext cx="1896994" cy="12775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r>
                    <a:rPr lang="de-DE" sz="23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Poisson distr.</a:t>
                  </a:r>
                  <a:endParaRPr/>
                </a:p>
                <a:p>
                  <a:pPr>
                    <a:defRPr/>
                  </a:pPr>
                  <a:endParaRPr lang="de-DE" sz="8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</m:e>
                            </m:d>
                            <m:r>
                              <a:rPr lang="de-DE" sz="23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∝</m:t>
                            </m:r>
                            <m:f>
                              <m:fPr>
                                <m:ctrlPr>
                                  <a:rPr lang="de-DE" sz="230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de-DE" sz="230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30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⟨</m:t>
                                    </m:r>
                                    <m:r>
                                      <a:rPr lang="de-DE" sz="230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  <m:r>
                                      <a:rPr lang="de-DE" sz="230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⟩</m:t>
                                    </m:r>
                                  </m:e>
                                  <m:sup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!</m:t>
                                </m:r>
                              </m:den>
                            </m:f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10" name="Textfeld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91734" y="1867356"/>
                  <a:ext cx="1896994" cy="1277529"/>
                </a:xfrm>
                <a:prstGeom prst="rect">
                  <a:avLst/>
                </a:prstGeom>
                <a:blipFill>
                  <a:blip r:embed="rId5"/>
                  <a:stretch>
                    <a:fillRect l="-4636" t="-2941" b="-39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feld 8"/>
                <p:cNvSpPr txBox="1"/>
                <p:nvPr/>
              </p:nvSpPr>
              <p:spPr bwMode="auto">
                <a:xfrm>
                  <a:off x="1191733" y="4115256"/>
                  <a:ext cx="2333652" cy="13694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>
                    <a:defRPr sz="18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mc:AlternateContent>
                    <mc:Choice Requires="a14"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l-GR" sz="2300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Γ</m:t>
                          </m:r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r>
                    <a:rPr lang="de-DE" sz="23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distribution</a:t>
                  </a:r>
                  <a:endParaRPr/>
                </a:p>
                <a:p>
                  <a:pPr>
                    <a:defRPr/>
                  </a:pPr>
                  <a:endParaRPr lang="de-DE" sz="8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𝑃</m:t>
                            </m:r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𝑁</m:t>
                            </m:r>
                            <m:r>
                              <a:rPr lang="de-DE" sz="2300" b="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)∝</m:t>
                            </m:r>
                            <m:f>
                              <m:fPr>
                                <m:ctrlPr>
                                  <a:rPr lang="de-DE" sz="23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  <a:cs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/2</m:t>
                                    </m:r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de-DE" sz="2300" b="0" i="1">
                                            <a:solidFill>
                                              <a:schemeClr val="tx1">
                                                <a:lumMod val="85000"/>
                                                <a:lumOff val="15000"/>
                                              </a:schemeClr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de-DE" sz="2300" b="0" i="1">
                                            <a:solidFill>
                                              <a:schemeClr val="tx1">
                                                <a:lumMod val="85000"/>
                                                <a:lumOff val="15000"/>
                                              </a:schemeClr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𝑁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  <a:cs typeface="Cambria Math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de-DE" sz="2300" b="0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</m:e>
                                </m:rad>
                              </m:den>
                            </m:f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11" name="Textfeld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91733" y="4115256"/>
                  <a:ext cx="2333652" cy="1369414"/>
                </a:xfrm>
                <a:prstGeom prst="rect">
                  <a:avLst/>
                </a:prstGeom>
                <a:blipFill>
                  <a:blip r:embed="rId6"/>
                  <a:stretch>
                    <a:fillRect t="-36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48527480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Photon number distributions</a:t>
            </a:r>
            <a:endParaRPr/>
          </a:p>
        </p:txBody>
      </p:sp>
      <p:sp>
        <p:nvSpPr>
          <p:cNvPr id="1795810319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9</a:t>
            </a:fld>
            <a:endParaRPr lang="en-GB"/>
          </a:p>
        </p:txBody>
      </p:sp>
      <p:sp>
        <p:nvSpPr>
          <p:cNvPr id="1377442212" name="Rechteck 7"/>
          <p:cNvSpPr/>
          <p:nvPr/>
        </p:nvSpPr>
        <p:spPr bwMode="auto">
          <a:xfrm>
            <a:off x="625229" y="3560007"/>
            <a:ext cx="3239488" cy="438149"/>
          </a:xfrm>
          <a:prstGeom prst="rect">
            <a:avLst/>
          </a:prstGeom>
          <a:solidFill>
            <a:srgbClr val="27963C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2300"/>
              <a:t>Bright Squeezed Vacuum</a:t>
            </a:r>
            <a:endParaRPr/>
          </a:p>
        </p:txBody>
      </p:sp>
      <p:sp>
        <p:nvSpPr>
          <p:cNvPr id="1629860085" name="Rechteck 8"/>
          <p:cNvSpPr/>
          <p:nvPr/>
        </p:nvSpPr>
        <p:spPr bwMode="auto">
          <a:xfrm>
            <a:off x="625229" y="1317801"/>
            <a:ext cx="3239488" cy="438149"/>
          </a:xfrm>
          <a:prstGeom prst="rect">
            <a:avLst/>
          </a:prstGeom>
          <a:solidFill>
            <a:srgbClr val="F14624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de-DE" sz="2300"/>
              <a:t>Coherent</a:t>
            </a:r>
          </a:p>
        </p:txBody>
      </p:sp>
      <p:grpSp>
        <p:nvGrpSpPr>
          <p:cNvPr id="1276030698" name="Gruppieren 27"/>
          <p:cNvGrpSpPr/>
          <p:nvPr/>
        </p:nvGrpSpPr>
        <p:grpSpPr bwMode="auto">
          <a:xfrm>
            <a:off x="4093466" y="2138527"/>
            <a:ext cx="9051441" cy="4169883"/>
            <a:chOff x="4093466" y="2138527"/>
            <a:chExt cx="9051441" cy="4169883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/>
          </p:blipFill>
          <p:spPr bwMode="auto">
            <a:xfrm>
              <a:off x="4093466" y="3278209"/>
              <a:ext cx="3793348" cy="3030201"/>
            </a:xfrm>
            <a:prstGeom prst="rect">
              <a:avLst/>
            </a:prstGeom>
          </p:spPr>
        </p:pic>
        <p:grpSp>
          <p:nvGrpSpPr>
            <p:cNvPr id="12" name="Gruppieren 11"/>
            <p:cNvGrpSpPr/>
            <p:nvPr/>
          </p:nvGrpSpPr>
          <p:grpSpPr bwMode="auto">
            <a:xfrm>
              <a:off x="8059369" y="2138527"/>
              <a:ext cx="5085539" cy="3735500"/>
              <a:chOff x="7145690" y="2431133"/>
              <a:chExt cx="5085539" cy="3735500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5" name="Textfeld 11"/>
                  <p:cNvSpPr txBox="1"/>
                  <p:nvPr/>
                </p:nvSpPr>
                <p:spPr bwMode="auto">
                  <a:xfrm>
                    <a:off x="7145690" y="2431133"/>
                    <a:ext cx="3183564" cy="70788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>
                      <a:defRPr sz="18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r>
                      <a:rPr lang="de-DE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Number </a:t>
                    </a:r>
                    <mc:AlternateContent>
                      <mc:Choice Requires="a14">
                        <a14:m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20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de-DE" sz="20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de-DE" sz="20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oMath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r>
                      <a:rPr lang="de-DE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 of particles from</a:t>
                    </a:r>
                    <a:br>
                      <a:rPr lang="de-DE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</a:br>
                    <mc:AlternateContent>
                      <mc:Choice Requires="a14">
                        <a14:m>
                          <m:oMath xmlns:m="http://schemas.openxmlformats.org/officeDocument/2006/math">
                            <m:r>
                              <a:rPr lang="de-DE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𝑛</m:t>
                            </m:r>
                          </m:oMath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r>
                      <a:rPr lang="de-DE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rPr>
                      <a:t>-photon process </a:t>
                    </a:r>
                    <mc:AlternateContent>
                      <mc:Choice Requires="a14">
                        <a14:m>
                          <m:oMath xmlns:m="http://schemas.openxmlformats.org/officeDocument/2006/math">
                            <m:r>
                              <a:rPr lang="de-DE" sz="2000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∝</m:t>
                            </m:r>
                            <m:sSup>
                              <m:sSupPr>
                                <m:ctrlPr>
                                  <a:rPr lang="de-DE" sz="20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de-DE" sz="20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de-DE" sz="2000" b="0" i="1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p>
                            </m:sSup>
                          </m:oMath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endParaRPr lang="en-US" sz="20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5" name="Textfeld 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145690" y="2431133"/>
                    <a:ext cx="3183564" cy="70788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984" t="-5263" r="-1190" b="-1403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Rechteck 16"/>
              <p:cNvSpPr/>
              <p:nvPr/>
            </p:nvSpPr>
            <p:spPr bwMode="auto">
              <a:xfrm>
                <a:off x="7145690" y="4816930"/>
                <a:ext cx="5085539" cy="134970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>
                  <a:defRPr sz="18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defRPr/>
                </a:pPr>
                <a:r>
                  <a:rPr lang="de-DE" sz="2300">
                    <a:solidFill>
                      <a:schemeClr val="tx1"/>
                    </a:solidFill>
                  </a:rPr>
                  <a:t>e.g. in HHG</a:t>
                </a:r>
                <a:endParaRPr/>
              </a:p>
              <a:p>
                <a:pPr marL="285750" indent="-285750">
                  <a:buFont typeface="Arial"/>
                  <a:buChar char="•"/>
                  <a:defRPr/>
                </a:pPr>
                <a:r>
                  <a:rPr lang="fr-FR">
                    <a:solidFill>
                      <a:schemeClr val="tx1"/>
                    </a:solidFill>
                  </a:rPr>
                  <a:t>Manceau </a:t>
                </a:r>
                <a:r>
                  <a:rPr lang="fr-FR" i="1">
                    <a:solidFill>
                      <a:schemeClr val="tx1"/>
                    </a:solidFill>
                  </a:rPr>
                  <a:t>et al.</a:t>
                </a:r>
                <a:r>
                  <a:rPr lang="fr-FR">
                    <a:solidFill>
                      <a:schemeClr val="tx1"/>
                    </a:solidFill>
                  </a:rPr>
                  <a:t> (2019) </a:t>
                </a:r>
                <a:br>
                  <a:rPr lang="fr-FR">
                    <a:solidFill>
                      <a:schemeClr val="tx1"/>
                    </a:solidFill>
                  </a:rPr>
                </a:br>
                <a:r>
                  <a:rPr lang="fr-FR" i="1">
                    <a:solidFill>
                      <a:schemeClr val="tx1"/>
                    </a:solidFill>
                  </a:rPr>
                  <a:t>Phys. Rev. Lett. </a:t>
                </a:r>
                <a:r>
                  <a:rPr lang="fr-FR" b="1">
                    <a:solidFill>
                      <a:schemeClr val="tx1"/>
                    </a:solidFill>
                  </a:rPr>
                  <a:t>123</a:t>
                </a:r>
                <a:r>
                  <a:rPr lang="fr-FR">
                    <a:solidFill>
                      <a:schemeClr val="tx1"/>
                    </a:solidFill>
                  </a:rPr>
                  <a:t> 123606</a:t>
                </a:r>
                <a:endParaRPr/>
              </a:p>
              <a:p>
                <a:pPr marL="285750" indent="-285750">
                  <a:buFont typeface="Arial"/>
                  <a:buChar char="•"/>
                  <a:defRPr/>
                </a:pPr>
                <a:r>
                  <a:rPr lang="fr-FR">
                    <a:solidFill>
                      <a:schemeClr val="tx1"/>
                    </a:solidFill>
                  </a:rPr>
                  <a:t>Gorlach </a:t>
                </a:r>
                <a:r>
                  <a:rPr lang="fr-FR" i="1">
                    <a:solidFill>
                      <a:schemeClr val="tx1"/>
                    </a:solidFill>
                  </a:rPr>
                  <a:t>et al.</a:t>
                </a:r>
                <a:r>
                  <a:rPr lang="fr-FR">
                    <a:solidFill>
                      <a:schemeClr val="tx1"/>
                    </a:solidFill>
                  </a:rPr>
                  <a:t> (2023) </a:t>
                </a:r>
                <a:br>
                  <a:rPr lang="fr-FR">
                    <a:solidFill>
                      <a:schemeClr val="tx1"/>
                    </a:solidFill>
                  </a:rPr>
                </a:br>
                <a:r>
                  <a:rPr lang="fr-FR" i="1">
                    <a:solidFill>
                      <a:schemeClr val="tx1"/>
                    </a:solidFill>
                  </a:rPr>
                  <a:t>Nat. Phys. </a:t>
                </a:r>
                <a:r>
                  <a:rPr lang="fr-FR" b="1">
                    <a:solidFill>
                      <a:schemeClr val="tx1"/>
                    </a:solidFill>
                  </a:rPr>
                  <a:t>19</a:t>
                </a:r>
                <a:r>
                  <a:rPr lang="fr-FR">
                    <a:solidFill>
                      <a:schemeClr val="tx1"/>
                    </a:solidFill>
                  </a:rPr>
                  <a:t> 1689–1696</a:t>
                </a:r>
                <a:endParaRPr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Rechteck 12"/>
                <p:cNvSpPr/>
                <p:nvPr/>
              </p:nvSpPr>
              <p:spPr bwMode="auto">
                <a:xfrm>
                  <a:off x="8106690" y="3010068"/>
                  <a:ext cx="3265983" cy="650060"/>
                </a:xfrm>
                <a:prstGeom prst="rect">
                  <a:avLst/>
                </a:prstGeom>
                <a:solidFill>
                  <a:srgbClr val="F14624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mc:AlternateContent>
                    <mc:Choice Requires="a14">
                      <a14:m>
                        <m:oMath xmlns:m="http://schemas.openxmlformats.org/officeDocument/2006/math">
                          <m:r>
                            <a:rPr lang="de-DE" sz="2300" b="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2300" b="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23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sz="2300" b="0" i="1">
                                      <a:latin typeface="Cambria Math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de-DE" sz="2300" b="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r>
                    <a:rPr lang="de-DE" sz="2300"/>
                    <a:t> : again Poisson</a:t>
                  </a:r>
                </a:p>
              </p:txBody>
            </p:sp>
          </mc:Choice>
          <mc:Fallback>
            <p:sp>
              <p:nvSpPr>
                <p:cNvPr id="13" name="Rechteck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6690" y="3010068"/>
                  <a:ext cx="3265983" cy="650060"/>
                </a:xfrm>
                <a:prstGeom prst="rect">
                  <a:avLst/>
                </a:prstGeom>
                <a:blipFill>
                  <a:blip r:embed="rId9"/>
                  <a:stretch>
                    <a:fillRect b="-5882"/>
                  </a:stretch>
                </a:blipFill>
                <a:ln>
                  <a:noFill/>
                </a:ln>
                <a:effectLst>
                  <a:softEdge rad="12700"/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Rechteck 13"/>
                <p:cNvSpPr/>
                <p:nvPr/>
              </p:nvSpPr>
              <p:spPr bwMode="auto">
                <a:xfrm>
                  <a:off x="8106690" y="3807684"/>
                  <a:ext cx="3265983" cy="650060"/>
                </a:xfrm>
                <a:prstGeom prst="rect">
                  <a:avLst/>
                </a:prstGeom>
                <a:solidFill>
                  <a:srgbClr val="27963C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>
                    <a:defRPr sz="18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mc:AlternateContent>
                    <mc:Choice Requires="a14">
                      <a14:m>
                        <m:oMath xmlns:m="http://schemas.openxmlformats.org/officeDocument/2006/math">
                          <m:r>
                            <a:rPr lang="de-DE" sz="2300" b="0" i="1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2300" b="0" i="1"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23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sz="2300" b="0" i="1">
                                      <a:latin typeface="Cambria Math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de-DE" sz="2300" b="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r>
                    <a:rPr lang="de-DE" sz="2300"/>
                    <a:t> : </a:t>
                  </a:r>
                  <mc:AlternateContent>
                    <mc:Choice Requires="a14">
                      <a14:m>
                        <m:oMath xmlns:m="http://schemas.openxmlformats.org/officeDocument/2006/math">
                          <m:r>
                            <a:rPr lang="de-DE" sz="2300" i="1">
                              <a:latin typeface="Cambria Math"/>
                            </a:rPr>
                            <m:t>𝑛</m:t>
                          </m:r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r>
                    <a:rPr lang="de-DE" sz="2300" baseline="30000"/>
                    <a:t>th</a:t>
                  </a:r>
                  <a:r>
                    <a:rPr lang="de-DE" sz="2300"/>
                    <a:t> order </a:t>
                  </a:r>
                  <mc:AlternateContent>
                    <mc:Choice Requires="a14"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de-DE" sz="2300" b="0" i="0">
                              <a:latin typeface="Cambria Math"/>
                            </a:rPr>
                            <m:t>Γ</m:t>
                          </m:r>
                        </m:oMath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 sz="2300"/>
                </a:p>
              </p:txBody>
            </p:sp>
          </mc:Choice>
          <mc:Fallback>
            <p:sp>
              <p:nvSpPr>
                <p:cNvPr id="14" name="Rechteck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6690" y="3807684"/>
                  <a:ext cx="3265983" cy="650060"/>
                </a:xfrm>
                <a:prstGeom prst="rect">
                  <a:avLst/>
                </a:prstGeom>
                <a:blipFill>
                  <a:blip r:embed="rId10"/>
                  <a:stretch>
                    <a:fillRect b="-5882"/>
                  </a:stretch>
                </a:blipFill>
                <a:ln>
                  <a:noFill/>
                </a:ln>
                <a:effectLst>
                  <a:softEdge rad="12700"/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09304242" name="Gruppieren 28"/>
          <p:cNvGrpSpPr/>
          <p:nvPr/>
        </p:nvGrpSpPr>
        <p:grpSpPr bwMode="auto">
          <a:xfrm>
            <a:off x="1011879" y="1843662"/>
            <a:ext cx="2500439" cy="3870839"/>
            <a:chOff x="1026107" y="1827422"/>
            <a:chExt cx="2500439" cy="3870839"/>
          </a:xfrm>
        </p:grpSpPr>
        <p:pic>
          <p:nvPicPr>
            <p:cNvPr id="24" name="Grafik 23"/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11084" b="12632"/>
            <a:stretch/>
          </p:blipFill>
          <p:spPr bwMode="auto">
            <a:xfrm>
              <a:off x="1057462" y="1827422"/>
              <a:ext cx="2437730" cy="1597172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/>
          </p:blipFill>
          <p:spPr bwMode="auto">
            <a:xfrm>
              <a:off x="1026107" y="4133570"/>
              <a:ext cx="2500439" cy="1564692"/>
            </a:xfrm>
            <a:prstGeom prst="rect">
              <a:avLst/>
            </a:prstGeom>
          </p:spPr>
        </p:pic>
      </p:grpSp>
      <p:sp>
        <p:nvSpPr>
          <p:cNvPr id="1042868693" name="Textfeld 20"/>
          <p:cNvSpPr txBox="1"/>
          <p:nvPr/>
        </p:nvSpPr>
        <p:spPr bwMode="auto">
          <a:xfrm>
            <a:off x="-1" y="6280095"/>
            <a:ext cx="4560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a-DK" sz="1400">
                <a:solidFill>
                  <a:schemeClr val="bg1">
                    <a:lumMod val="50000"/>
                  </a:schemeClr>
                </a:solidFill>
              </a:rPr>
              <a:t>Heimerl et al. Nat. Phys. 20.6 (2024): 945-950</a:t>
            </a:r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84482521" name="Textfeld 24"/>
          <p:cNvSpPr txBox="1"/>
          <p:nvPr/>
        </p:nvSpPr>
        <p:spPr bwMode="auto">
          <a:xfrm>
            <a:off x="-1" y="6035187"/>
            <a:ext cx="50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Adapted from </a:t>
            </a:r>
            <a:r>
              <a:rPr lang="da-DK" sz="1400">
                <a:solidFill>
                  <a:schemeClr val="bg1">
                    <a:lumMod val="50000"/>
                  </a:schemeClr>
                </a:solidFill>
              </a:rPr>
              <a:t>Rasputnyi et al. Nat. Phys. 20.12 (2024): 1960-1965</a:t>
            </a:r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40138873" name="Grafik 32"/>
          <p:cNvPicPr>
            <a:picLocks noChangeAspect="1"/>
          </p:cNvPicPr>
          <p:nvPr/>
        </p:nvPicPr>
        <p:blipFill rotWithShape="1">
          <a:blip r:embed="rId13"/>
          <a:stretch/>
        </p:blipFill>
        <p:spPr bwMode="auto">
          <a:xfrm>
            <a:off x="9739681" y="108004"/>
            <a:ext cx="2299154" cy="19486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0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10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86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48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03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13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868693" grpId="0"/>
      <p:bldP spid="16844825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4927899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Experimental setup and light sources</a:t>
            </a:r>
            <a:endParaRPr/>
          </a:p>
        </p:txBody>
      </p:sp>
      <p:sp>
        <p:nvSpPr>
          <p:cNvPr id="641101943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10</a:t>
            </a:fld>
            <a:endParaRPr lang="en-GB"/>
          </a:p>
        </p:txBody>
      </p:sp>
      <p:pic>
        <p:nvPicPr>
          <p:cNvPr id="1434347721" name="Grafik 4"/>
          <p:cNvPicPr>
            <a:picLocks noChangeAspect="1"/>
          </p:cNvPicPr>
          <p:nvPr/>
        </p:nvPicPr>
        <p:blipFill rotWithShape="1">
          <a:blip r:embed="rId3"/>
          <a:srcRect t="46149"/>
          <a:stretch/>
        </p:blipFill>
        <p:spPr bwMode="auto">
          <a:xfrm>
            <a:off x="3604430" y="3663160"/>
            <a:ext cx="2391161" cy="2038622"/>
          </a:xfrm>
          <a:prstGeom prst="rect">
            <a:avLst/>
          </a:prstGeom>
        </p:spPr>
      </p:pic>
      <p:pic>
        <p:nvPicPr>
          <p:cNvPr id="491476862" name="Grafik 5"/>
          <p:cNvPicPr>
            <a:picLocks noChangeAspect="1"/>
          </p:cNvPicPr>
          <p:nvPr/>
        </p:nvPicPr>
        <p:blipFill rotWithShape="1">
          <a:blip r:embed="rId4"/>
          <a:srcRect t="44277"/>
          <a:stretch/>
        </p:blipFill>
        <p:spPr bwMode="auto">
          <a:xfrm>
            <a:off x="3374736" y="999561"/>
            <a:ext cx="2121412" cy="2031762"/>
          </a:xfrm>
          <a:prstGeom prst="rect">
            <a:avLst/>
          </a:prstGeom>
        </p:spPr>
      </p:pic>
      <p:grpSp>
        <p:nvGrpSpPr>
          <p:cNvPr id="616829043" name="Gruppieren 6"/>
          <p:cNvGrpSpPr/>
          <p:nvPr/>
        </p:nvGrpSpPr>
        <p:grpSpPr bwMode="auto">
          <a:xfrm>
            <a:off x="6334818" y="1323555"/>
            <a:ext cx="4985701" cy="5069473"/>
            <a:chOff x="6538015" y="1323555"/>
            <a:chExt cx="4985701" cy="5069473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8759998" y="1323555"/>
              <a:ext cx="2763718" cy="4343540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/>
          </p:nvSpPr>
          <p:spPr bwMode="auto">
            <a:xfrm>
              <a:off x="7960776" y="4892637"/>
              <a:ext cx="7697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en-US" sz="2300">
                  <a:solidFill>
                    <a:srgbClr val="4C4A4A"/>
                  </a:solidFill>
                </a:rPr>
                <a:t>MCP</a:t>
              </a:r>
              <a:endParaRPr/>
            </a:p>
          </p:txBody>
        </p:sp>
        <p:sp>
          <p:nvSpPr>
            <p:cNvPr id="10" name="Textfeld 9"/>
            <p:cNvSpPr txBox="1"/>
            <p:nvPr/>
          </p:nvSpPr>
          <p:spPr bwMode="auto">
            <a:xfrm>
              <a:off x="6538015" y="5186800"/>
              <a:ext cx="2192524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en-US" sz="2300">
                  <a:solidFill>
                    <a:srgbClr val="368647"/>
                  </a:solidFill>
                </a:rPr>
                <a:t>phosphor screen</a:t>
              </a:r>
              <a:endParaRPr/>
            </a:p>
          </p:txBody>
        </p:sp>
        <p:cxnSp>
          <p:nvCxnSpPr>
            <p:cNvPr id="11" name="Gerader Verbinder 10"/>
            <p:cNvCxnSpPr/>
            <p:nvPr/>
          </p:nvCxnSpPr>
          <p:spPr bwMode="auto">
            <a:xfrm>
              <a:off x="8897371" y="5829300"/>
              <a:ext cx="2626345" cy="0"/>
            </a:xfrm>
            <a:prstGeom prst="line">
              <a:avLst/>
            </a:prstGeom>
            <a:ln w="76200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11"/>
            <p:cNvSpPr txBox="1"/>
            <p:nvPr/>
          </p:nvSpPr>
          <p:spPr bwMode="auto">
            <a:xfrm>
              <a:off x="6910169" y="5562031"/>
              <a:ext cx="18203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defRPr/>
              </a:pPr>
              <a:r>
                <a:rPr lang="en-US" sz="2300">
                  <a:solidFill>
                    <a:srgbClr val="EA8B00"/>
                  </a:solidFill>
                </a:rPr>
                <a:t>CCD + image </a:t>
              </a:r>
              <a:endParaRPr/>
            </a:p>
            <a:p>
              <a:pPr algn="r">
                <a:defRPr/>
              </a:pPr>
              <a:r>
                <a:rPr lang="en-US" sz="2300">
                  <a:solidFill>
                    <a:srgbClr val="EA8B00"/>
                  </a:solidFill>
                </a:rPr>
                <a:t>recognition</a:t>
              </a:r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38258491" name="Rechteck 12"/>
              <p:cNvSpPr/>
              <p:nvPr/>
            </p:nvSpPr>
            <p:spPr bwMode="auto">
              <a:xfrm>
                <a:off x="892849" y="1129435"/>
                <a:ext cx="2190084" cy="1516513"/>
              </a:xfrm>
              <a:prstGeom prst="rect">
                <a:avLst/>
              </a:prstGeom>
              <a:solidFill>
                <a:srgbClr val="F1462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2300" b="1"/>
                  <a:t>Coherent</a:t>
                </a:r>
                <a:endParaRPr/>
              </a:p>
              <a:p>
                <a:pPr algn="ctr">
                  <a:defRPr/>
                </a:pPr>
                <a:r>
                  <a:rPr lang="en-US" sz="2300"/>
                  <a:t>Er:Fiber</a:t>
                </a:r>
                <a:endParaRPr/>
              </a:p>
              <a:p>
                <a:pPr algn="ctr"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>
                          <m:r>
                            <a:rPr lang="en-US" sz="2300" i="1">
                              <a:latin typeface="Cambria Math"/>
                            </a:rPr>
                            <m:t>1550 </m:t>
                          </m:r>
                          <m:r>
                            <m:rPr>
                              <m:nor/>
                            </m:rPr>
                            <a:rPr lang="en-US" sz="2300" i="0">
                              <a:latin typeface="Cambria Math"/>
                            </a:rPr>
                            <m:t>nm</m:t>
                          </m:r>
                          <m:r>
                            <a:rPr lang="en-US" sz="2300" i="1">
                              <a:latin typeface="Cambria Math"/>
                            </a:rPr>
                            <m:t> 170 </m:t>
                          </m:r>
                          <m:r>
                            <m:rPr>
                              <m:nor/>
                            </m:rPr>
                            <a:rPr lang="en-US" sz="2300" i="0">
                              <a:latin typeface="Cambria Math"/>
                            </a:rPr>
                            <m:t>fs</m:t>
                          </m:r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US" sz="2300"/>
              </a:p>
            </p:txBody>
          </p:sp>
        </mc:Choice>
        <mc:Fallback>
          <p:sp>
            <p:nvSpPr>
              <p:cNvPr id="638258491" name="Rechteck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849" y="1129435"/>
                <a:ext cx="2190084" cy="15165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>
                <a:softEdge rad="127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6049788" name="Rechteck 13"/>
              <p:cNvSpPr/>
              <p:nvPr/>
            </p:nvSpPr>
            <p:spPr bwMode="auto">
              <a:xfrm>
                <a:off x="541090" y="4003677"/>
                <a:ext cx="2893602" cy="1119792"/>
              </a:xfrm>
              <a:prstGeom prst="rect">
                <a:avLst/>
              </a:prstGeom>
              <a:solidFill>
                <a:srgbClr val="27963C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2300" b="1"/>
                  <a:t>BSV</a:t>
                </a:r>
                <a:endParaRPr/>
              </a:p>
              <a:p>
                <a:pPr algn="ctr">
                  <a:defRPr/>
                </a:pPr>
                <a:r>
                  <a:rPr lang="en-US" sz="2300"/>
                  <a:t>Pump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en-US" sz="2300" i="1">
                            <a:latin typeface="Cambria Math"/>
                          </a:rPr>
                          <m:t>800 </m:t>
                        </m:r>
                        <m:r>
                          <m:rPr>
                            <m:nor/>
                          </m:rPr>
                          <a:rPr lang="en-US" sz="2300" i="0">
                            <a:latin typeface="Cambria Math"/>
                          </a:rPr>
                          <m:t>nm</m:t>
                        </m:r>
                        <m:r>
                          <a:rPr lang="en-US" sz="2300" i="1">
                            <a:latin typeface="Cambria Math"/>
                          </a:rPr>
                          <m:t> 1.6 </m:t>
                        </m:r>
                        <m:r>
                          <m:rPr>
                            <m:nor/>
                          </m:rPr>
                          <a:rPr lang="en-US" sz="2300" i="0">
                            <a:latin typeface="Cambria Math"/>
                          </a:rPr>
                          <m:t>ps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US" sz="2300"/>
              </a:p>
            </p:txBody>
          </p:sp>
        </mc:Choice>
        <mc:Fallback>
          <p:sp>
            <p:nvSpPr>
              <p:cNvPr id="466049788" name="Rechteck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090" y="4003677"/>
                <a:ext cx="2893602" cy="11197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softEdge rad="127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5611349" name="Textfeld 18"/>
          <p:cNvSpPr txBox="1"/>
          <p:nvPr/>
        </p:nvSpPr>
        <p:spPr bwMode="auto">
          <a:xfrm>
            <a:off x="-1" y="6280095"/>
            <a:ext cx="4560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a-DK" sz="1400">
                <a:solidFill>
                  <a:schemeClr val="bg1">
                    <a:lumMod val="50000"/>
                  </a:schemeClr>
                </a:solidFill>
              </a:rPr>
              <a:t>Heimerl et al. Nat. Phys. 20.6 (2024): 945-950</a:t>
            </a:r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37530765" name="Pfeil: nach rechts 2"/>
          <p:cNvSpPr/>
          <p:nvPr/>
        </p:nvSpPr>
        <p:spPr bwMode="auto">
          <a:xfrm rot="1182838">
            <a:off x="6244492" y="1695938"/>
            <a:ext cx="2192524" cy="85187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47016525" name="Pfeil: nach rechts 19"/>
          <p:cNvSpPr/>
          <p:nvPr/>
        </p:nvSpPr>
        <p:spPr bwMode="auto">
          <a:xfrm rot="19830181">
            <a:off x="6163626" y="3319621"/>
            <a:ext cx="2192524" cy="85187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29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2477911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/>
              <a:t>Measured electrons per pulse number statistics</a:t>
            </a:r>
            <a:endParaRPr/>
          </a:p>
        </p:txBody>
      </p:sp>
      <p:sp>
        <p:nvSpPr>
          <p:cNvPr id="1646373994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11</a:t>
            </a:fld>
            <a:endParaRPr lang="en-GB"/>
          </a:p>
        </p:txBody>
      </p:sp>
      <p:pic>
        <p:nvPicPr>
          <p:cNvPr id="1473528923" name="Grafik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1172526" y="1767387"/>
            <a:ext cx="4581153" cy="3773050"/>
          </a:xfrm>
          <a:prstGeom prst="rect">
            <a:avLst/>
          </a:prstGeom>
        </p:spPr>
      </p:pic>
      <p:sp>
        <p:nvSpPr>
          <p:cNvPr id="1461827891" name="Rechteck 5"/>
          <p:cNvSpPr/>
          <p:nvPr/>
        </p:nvSpPr>
        <p:spPr bwMode="auto">
          <a:xfrm>
            <a:off x="2631698" y="1188267"/>
            <a:ext cx="2190084" cy="438149"/>
          </a:xfrm>
          <a:prstGeom prst="rect">
            <a:avLst/>
          </a:prstGeom>
          <a:solidFill>
            <a:srgbClr val="F14624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300"/>
              <a:t>Coherent</a:t>
            </a:r>
            <a:endParaRPr/>
          </a:p>
        </p:txBody>
      </p:sp>
      <p:grpSp>
        <p:nvGrpSpPr>
          <p:cNvPr id="1195864974" name="Gruppieren 6"/>
          <p:cNvGrpSpPr/>
          <p:nvPr/>
        </p:nvGrpSpPr>
        <p:grpSpPr bwMode="auto">
          <a:xfrm>
            <a:off x="3689581" y="1188267"/>
            <a:ext cx="7106889" cy="4893663"/>
            <a:chOff x="3675067" y="1391467"/>
            <a:chExt cx="7106889" cy="4893663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6086503" y="1970587"/>
              <a:ext cx="4695453" cy="3739903"/>
            </a:xfrm>
            <a:prstGeom prst="rect">
              <a:avLst/>
            </a:prstGeom>
          </p:spPr>
        </p:pic>
        <p:grpSp>
          <p:nvGrpSpPr>
            <p:cNvPr id="9" name="Gruppieren 8"/>
            <p:cNvGrpSpPr/>
            <p:nvPr/>
          </p:nvGrpSpPr>
          <p:grpSpPr bwMode="auto">
            <a:xfrm>
              <a:off x="3675067" y="1391467"/>
              <a:ext cx="6114869" cy="4893663"/>
              <a:chOff x="3326724" y="1400176"/>
              <a:chExt cx="6114869" cy="4893663"/>
            </a:xfrm>
          </p:grpSpPr>
          <p:sp>
            <p:nvSpPr>
              <p:cNvPr id="10" name="Rechteck 9"/>
              <p:cNvSpPr/>
              <p:nvPr/>
            </p:nvSpPr>
            <p:spPr bwMode="auto">
              <a:xfrm>
                <a:off x="7251509" y="1400176"/>
                <a:ext cx="2190084" cy="438149"/>
              </a:xfrm>
              <a:prstGeom prst="rect">
                <a:avLst/>
              </a:prstGeom>
              <a:solidFill>
                <a:srgbClr val="27963C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de-DE" sz="2300"/>
                  <a:t>BSV</a:t>
                </a:r>
                <a:endParaRPr/>
              </a:p>
            </p:txBody>
          </p:sp>
          <p:sp>
            <p:nvSpPr>
              <p:cNvPr id="11" name="Textfeld 10"/>
              <p:cNvSpPr txBox="1"/>
              <p:nvPr/>
            </p:nvSpPr>
            <p:spPr bwMode="auto">
              <a:xfrm>
                <a:off x="3326724" y="5847564"/>
                <a:ext cx="5224892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US" sz="23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Similar non-linearity, different distribution</a:t>
                </a:r>
                <a:endParaRPr/>
              </a:p>
            </p:txBody>
          </p:sp>
        </p:grpSp>
      </p:grpSp>
      <p:grpSp>
        <p:nvGrpSpPr>
          <p:cNvPr id="445955885" name="Gruppieren 11"/>
          <p:cNvGrpSpPr/>
          <p:nvPr/>
        </p:nvGrpSpPr>
        <p:grpSpPr bwMode="auto">
          <a:xfrm>
            <a:off x="1172526" y="1767387"/>
            <a:ext cx="4581153" cy="3773050"/>
            <a:chOff x="1306062" y="1948240"/>
            <a:chExt cx="4581153" cy="3773050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1306062" y="1948240"/>
              <a:ext cx="4581153" cy="3773050"/>
            </a:xfrm>
            <a:prstGeom prst="rect">
              <a:avLst/>
            </a:prstGeom>
          </p:spPr>
        </p:pic>
        <p:sp>
          <p:nvSpPr>
            <p:cNvPr id="14" name="Textfeld 13"/>
            <p:cNvSpPr txBox="1"/>
            <p:nvPr/>
          </p:nvSpPr>
          <p:spPr bwMode="auto">
            <a:xfrm>
              <a:off x="4358089" y="3905250"/>
              <a:ext cx="10956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300">
                  <a:solidFill>
                    <a:srgbClr val="F59933"/>
                  </a:solidFill>
                </a:rPr>
                <a:t>Poisson</a:t>
              </a:r>
              <a:endParaRPr lang="en-US" sz="2300">
                <a:solidFill>
                  <a:srgbClr val="F59933"/>
                </a:solidFill>
              </a:endParaRPr>
            </a:p>
          </p:txBody>
        </p:sp>
      </p:grpSp>
      <p:sp>
        <p:nvSpPr>
          <p:cNvPr id="2111756527" name="Textfeld 15"/>
          <p:cNvSpPr txBox="1"/>
          <p:nvPr/>
        </p:nvSpPr>
        <p:spPr bwMode="auto">
          <a:xfrm>
            <a:off x="-1" y="6280095"/>
            <a:ext cx="4560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a-DK" sz="1400">
                <a:solidFill>
                  <a:schemeClr val="bg1">
                    <a:lumMod val="50000"/>
                  </a:schemeClr>
                </a:solidFill>
              </a:rPr>
              <a:t>Heimerl et al. Nat. Phys. 20.6 (2024): 945-950</a:t>
            </a:r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5141285" name="Grafik 19"/>
          <p:cNvPicPr>
            <a:picLocks noChangeAspect="1"/>
          </p:cNvPicPr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051106" y="1705824"/>
            <a:ext cx="4695453" cy="38165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3413886" name="Textfeld 20"/>
              <p:cNvSpPr txBox="1"/>
              <p:nvPr/>
            </p:nvSpPr>
            <p:spPr bwMode="auto">
              <a:xfrm>
                <a:off x="7517028" y="3614089"/>
                <a:ext cx="1459054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2300">
                    <a:solidFill>
                      <a:srgbClr val="9E1636"/>
                    </a:solidFill>
                  </a:rPr>
                  <a:t>4</a:t>
                </a:r>
                <a:r>
                  <a:rPr lang="de-DE" sz="2300" baseline="30000">
                    <a:solidFill>
                      <a:srgbClr val="9E1636"/>
                    </a:solidFill>
                  </a:rPr>
                  <a:t>th</a:t>
                </a:r>
                <a:r>
                  <a:rPr lang="de-DE" sz="2300">
                    <a:solidFill>
                      <a:srgbClr val="9E1636"/>
                    </a:solidFill>
                  </a:rPr>
                  <a:t> order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2300" i="0">
                            <a:solidFill>
                              <a:srgbClr val="9E1636"/>
                            </a:solidFill>
                            <a:latin typeface="Cambria Math"/>
                          </a:rPr>
                          <m:t>Γ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US" sz="2300">
                  <a:solidFill>
                    <a:srgbClr val="9E1636"/>
                  </a:solidFill>
                </a:endParaRPr>
              </a:p>
            </p:txBody>
          </p:sp>
        </mc:Choice>
        <mc:Fallback>
          <p:sp>
            <p:nvSpPr>
              <p:cNvPr id="203413886" name="Textfeld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17028" y="3614089"/>
                <a:ext cx="1459054" cy="446276"/>
              </a:xfrm>
              <a:prstGeom prst="rect">
                <a:avLst/>
              </a:prstGeom>
              <a:blipFill>
                <a:blip r:embed="rId7"/>
                <a:stretch>
                  <a:fillRect l="-6034" t="-11111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52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95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86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14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1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4138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7324114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12</a:t>
            </a:fld>
            <a:endParaRPr lang="en-GB"/>
          </a:p>
        </p:txBody>
      </p:sp>
      <p:pic>
        <p:nvPicPr>
          <p:cNvPr id="1375626494" name="Inhaltsplatzhalter 5" descr="Ein Bild, das lila, Dunkelheit, Nacht, draußen enthält.&#10;&#10;Automatisch generierte Beschreibung"/>
          <p:cNvPicPr>
            <a:picLocks noChangeAspect="1"/>
          </p:cNvPicPr>
          <p:nvPr/>
        </p:nvPicPr>
        <p:blipFill rotWithShape="1">
          <a:blip r:embed="rId3"/>
          <a:srcRect l="8970" t="1288" b="21765"/>
          <a:stretch/>
        </p:blipFill>
        <p:spPr bwMode="auto">
          <a:xfrm flipH="1">
            <a:off x="6059489" y="774274"/>
            <a:ext cx="4550026" cy="5438205"/>
          </a:xfrm>
          <a:prstGeom prst="roundRect">
            <a:avLst>
              <a:gd name="adj" fmla="val 11107"/>
            </a:avLst>
          </a:prstGeom>
          <a:ln w="15875">
            <a:solidFill>
              <a:schemeClr val="bg1"/>
            </a:solidFill>
          </a:ln>
        </p:spPr>
      </p:pic>
      <p:grpSp>
        <p:nvGrpSpPr>
          <p:cNvPr id="1073978026" name="Group 12"/>
          <p:cNvGrpSpPr/>
          <p:nvPr/>
        </p:nvGrpSpPr>
        <p:grpSpPr bwMode="auto">
          <a:xfrm>
            <a:off x="1617386" y="768350"/>
            <a:ext cx="3524250" cy="5461000"/>
            <a:chOff x="1308100" y="768350"/>
            <a:chExt cx="3524250" cy="5461000"/>
          </a:xfrm>
        </p:grpSpPr>
        <p:sp>
          <p:nvSpPr>
            <p:cNvPr id="12" name="Rectangle: Rounded Corners 11"/>
            <p:cNvSpPr/>
            <p:nvPr/>
          </p:nvSpPr>
          <p:spPr bwMode="auto">
            <a:xfrm>
              <a:off x="1308100" y="768350"/>
              <a:ext cx="3524250" cy="5461000"/>
            </a:xfrm>
            <a:prstGeom prst="roundRect">
              <a:avLst>
                <a:gd name="adj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9" name="Grafik 12"/>
            <p:cNvPicPr>
              <a:picLocks noChangeAspect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1580480" y="992688"/>
              <a:ext cx="2953999" cy="2432922"/>
            </a:xfrm>
            <a:prstGeom prst="rect">
              <a:avLst/>
            </a:prstGeom>
          </p:spPr>
        </p:pic>
        <p:pic>
          <p:nvPicPr>
            <p:cNvPr id="11" name="Grafik 19"/>
            <p:cNvPicPr>
              <a:picLocks noChangeAspect="1"/>
            </p:cNvPicPr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1541270" y="3528274"/>
              <a:ext cx="2993209" cy="243292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843803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13</a:t>
            </a:fld>
            <a:endParaRPr lang="en-GB"/>
          </a:p>
        </p:txBody>
      </p:sp>
      <p:sp>
        <p:nvSpPr>
          <p:cNvPr id="538201046" name="Titel 1"/>
          <p:cNvSpPr>
            <a:spLocks noGrp="1"/>
          </p:cNvSpPr>
          <p:nvPr>
            <p:ph type="title" idx="4294967295"/>
          </p:nvPr>
        </p:nvSpPr>
        <p:spPr bwMode="auto">
          <a:xfrm>
            <a:off x="430835" y="2786063"/>
            <a:ext cx="10993437" cy="64293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4000">
                <a:solidFill>
                  <a:schemeClr val="bg1"/>
                </a:solidFill>
              </a:rPr>
              <a:t>Nanophotonic electron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accelerators</a:t>
            </a:r>
            <a:endParaRPr/>
          </a:p>
        </p:txBody>
      </p:sp>
      <p:pic>
        <p:nvPicPr>
          <p:cNvPr id="1310950269" name="Picture 19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703695" y="416176"/>
            <a:ext cx="5432240" cy="6157928"/>
          </a:xfrm>
          <a:prstGeom prst="rect">
            <a:avLst/>
          </a:prstGeom>
          <a:ln>
            <a:solidFill>
              <a:schemeClr val="tx1">
                <a:alpha val="50000"/>
              </a:schemeClr>
            </a:solidFill>
          </a:ln>
          <a:effectLst>
            <a:softEdge rad="50800"/>
          </a:effectLst>
        </p:spPr>
      </p:pic>
      <p:grpSp>
        <p:nvGrpSpPr>
          <p:cNvPr id="259433374" name="Group 36"/>
          <p:cNvGrpSpPr/>
          <p:nvPr/>
        </p:nvGrpSpPr>
        <p:grpSpPr bwMode="auto">
          <a:xfrm>
            <a:off x="9588500" y="134668"/>
            <a:ext cx="2449692" cy="1579831"/>
            <a:chOff x="34849" y="1083568"/>
            <a:chExt cx="2047654" cy="1221240"/>
          </a:xfrm>
        </p:grpSpPr>
        <p:pic>
          <p:nvPicPr>
            <p:cNvPr id="10" name="Picture 28"/>
            <p:cNvPicPr>
              <a:picLocks noChangeAspect="1"/>
            </p:cNvPicPr>
            <p:nvPr/>
          </p:nvPicPr>
          <p:blipFill rotWithShape="1">
            <a:blip r:embed="rId4"/>
            <a:srcRect t="13277" b="7201"/>
            <a:stretch/>
          </p:blipFill>
          <p:spPr bwMode="auto">
            <a:xfrm flipH="1">
              <a:off x="34849" y="1083568"/>
              <a:ext cx="2047654" cy="1221240"/>
            </a:xfrm>
            <a:prstGeom prst="ellipse">
              <a:avLst/>
            </a:prstGeom>
            <a:ln>
              <a:noFill/>
            </a:ln>
            <a:effectLst>
              <a:softEdge rad="76200"/>
            </a:effectLst>
          </p:spPr>
        </p:pic>
        <p:sp>
          <p:nvSpPr>
            <p:cNvPr id="12" name="Rectangle 4"/>
            <p:cNvSpPr/>
            <p:nvPr/>
          </p:nvSpPr>
          <p:spPr bwMode="auto">
            <a:xfrm>
              <a:off x="195651" y="1509522"/>
              <a:ext cx="1373687" cy="28550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bg1"/>
                  </a:solidFill>
                  <a:latin typeface="Calibri"/>
                </a:rPr>
                <a:t>Electron source</a:t>
              </a:r>
              <a:endParaRPr lang="de-DE">
                <a:solidFill>
                  <a:schemeClr val="bg1"/>
                </a:solidFill>
              </a:endParaRPr>
            </a:p>
          </p:txBody>
        </p:sp>
      </p:grpSp>
      <p:sp>
        <p:nvSpPr>
          <p:cNvPr id="778906666" name="Textfeld 17"/>
          <p:cNvSpPr txBox="1"/>
          <p:nvPr/>
        </p:nvSpPr>
        <p:spPr bwMode="auto">
          <a:xfrm>
            <a:off x="5703695" y="732589"/>
            <a:ext cx="886781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800">
                <a:solidFill>
                  <a:schemeClr val="tx1">
                    <a:lumMod val="85000"/>
                    <a:lumOff val="15000"/>
                  </a:schemeClr>
                </a:solidFill>
              </a:rPr>
              <a:t>XL30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31046707" name="Grafik 2" descr="Ein Bild, das Allgemeine Versorgung, Etikett enthält.&#10;&#10;Automatisch generierte Beschreibung"/>
          <p:cNvPicPr>
            <a:picLocks noChangeAspect="1"/>
          </p:cNvPicPr>
          <p:nvPr/>
        </p:nvPicPr>
        <p:blipFill rotWithShape="1">
          <a:blip r:embed="rId3"/>
          <a:srcRect t="26849" r="307" b="25906"/>
          <a:stretch/>
        </p:blipFill>
        <p:spPr bwMode="auto">
          <a:xfrm>
            <a:off x="6424306" y="1056175"/>
            <a:ext cx="3550631" cy="2243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48186752" name="Title 3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Why dielectric-based laser accelerators?</a:t>
            </a:r>
            <a:endParaRPr lang="de-DE"/>
          </a:p>
        </p:txBody>
      </p:sp>
      <p:sp>
        <p:nvSpPr>
          <p:cNvPr id="155619530" name="Slide Number Placeholder 8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14</a:t>
            </a:fld>
            <a:endParaRPr lang="en-GB"/>
          </a:p>
        </p:txBody>
      </p:sp>
      <p:grpSp>
        <p:nvGrpSpPr>
          <p:cNvPr id="157517526" name="Group 5"/>
          <p:cNvGrpSpPr/>
          <p:nvPr/>
        </p:nvGrpSpPr>
        <p:grpSpPr bwMode="auto">
          <a:xfrm>
            <a:off x="2423423" y="1048275"/>
            <a:ext cx="3368429" cy="2274052"/>
            <a:chOff x="899422" y="1142298"/>
            <a:chExt cx="3368429" cy="2274052"/>
          </a:xfrm>
        </p:grpSpPr>
        <p:pic>
          <p:nvPicPr>
            <p:cNvPr id="57" name="Picture 4" descr="http://td.fnal.gov/wp-content/uploads/2016/01/highgrad2.png"/>
            <p:cNvPicPr>
              <a:picLocks noChangeAspect="1" noChangeArrowheads="1"/>
            </p:cNvPicPr>
            <p:nvPr/>
          </p:nvPicPr>
          <p:blipFill rotWithShape="1">
            <a:blip r:embed="rId4"/>
            <a:srcRect l="20267" t="20267"/>
            <a:stretch/>
          </p:blipFill>
          <p:spPr bwMode="auto">
            <a:xfrm>
              <a:off x="899422" y="1142298"/>
              <a:ext cx="3368429" cy="22456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5" name="Rectangle 4"/>
            <p:cNvSpPr/>
            <p:nvPr/>
          </p:nvSpPr>
          <p:spPr bwMode="auto">
            <a:xfrm>
              <a:off x="899422" y="3154740"/>
              <a:ext cx="686406" cy="2616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100">
                  <a:solidFill>
                    <a:schemeClr val="bg1"/>
                  </a:solidFill>
                  <a:latin typeface="Calibri"/>
                </a:rPr>
                <a:t>Fermilab</a:t>
              </a:r>
              <a:endParaRPr lang="en-US" sz="1100">
                <a:solidFill>
                  <a:schemeClr val="bg1"/>
                </a:solidFill>
              </a:endParaRPr>
            </a:p>
          </p:txBody>
        </p:sp>
      </p:grpSp>
      <p:grpSp>
        <p:nvGrpSpPr>
          <p:cNvPr id="471041899" name="Group 13"/>
          <p:cNvGrpSpPr/>
          <p:nvPr/>
        </p:nvGrpSpPr>
        <p:grpSpPr bwMode="auto">
          <a:xfrm>
            <a:off x="8199621" y="441530"/>
            <a:ext cx="3496732" cy="1770114"/>
            <a:chOff x="5595827" y="751122"/>
            <a:chExt cx="3496732" cy="1770114"/>
          </a:xfrm>
        </p:grpSpPr>
        <p:grpSp>
          <p:nvGrpSpPr>
            <p:cNvPr id="8" name="Group 7"/>
            <p:cNvGrpSpPr>
              <a:grpSpLocks noChangeAspect="1"/>
            </p:cNvGrpSpPr>
            <p:nvPr/>
          </p:nvGrpSpPr>
          <p:grpSpPr bwMode="auto">
            <a:xfrm>
              <a:off x="6732407" y="751122"/>
              <a:ext cx="2360152" cy="1770114"/>
              <a:chOff x="6732407" y="751122"/>
              <a:chExt cx="2360152" cy="1770114"/>
            </a:xfrm>
          </p:grpSpPr>
          <p:pic>
            <p:nvPicPr>
              <p:cNvPr id="58" name="Picture 57"/>
              <p:cNvPicPr>
                <a:picLocks noChangeAspect="1"/>
              </p:cNvPicPr>
              <p:nvPr/>
            </p:nvPicPr>
            <p:blipFill rotWithShape="1">
              <a:blip r:embed="rId5"/>
              <a:srcRect l="12190" t="36831" r="36189" b="11546"/>
              <a:stretch/>
            </p:blipFill>
            <p:spPr bwMode="auto">
              <a:xfrm>
                <a:off x="6732407" y="751122"/>
                <a:ext cx="2360152" cy="1770114"/>
              </a:xfrm>
              <a:prstGeom prst="rect">
                <a:avLst/>
              </a:prstGeom>
              <a:ln w="28575">
                <a:solidFill>
                  <a:schemeClr val="tx1"/>
                </a:solidFill>
                <a:prstDash val="solid"/>
              </a:ln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9" name="Rectangle 58"/>
                  <p:cNvSpPr/>
                  <p:nvPr/>
                </p:nvSpPr>
                <p:spPr bwMode="auto">
                  <a:xfrm>
                    <a:off x="6794723" y="2242247"/>
                    <a:ext cx="288000" cy="45719"/>
                  </a:xfrm>
                  <a:prstGeom prst="rect">
                    <a:avLst/>
                  </a:prstGeom>
                  <a:solidFill>
                    <a:schemeClr val="bg1"/>
                  </a:solidFill>
                  <a:ln w="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0" tIns="72000" rIns="0" bIns="0" rtlCol="0" anchor="t" anchorCtr="0"/>
                  <a:lstStyle/>
                  <a:p>
                    <a:pPr algn="ctr">
                      <a:defRPr/>
                    </a:pPr>
                    <mc:AlternateContent>
                      <mc:Choice Requires="a14">
                        <a14:m>
                          <m:oMathPara xmlns:m="http://schemas.openxmlformats.org/officeDocument/2006/math">
                            <m:oMathParaPr>
                              <m:jc m:val="left"/>
                            </m:oMathParaPr>
                            <m:oMath>
                              <m:r>
                                <m:rPr>
                                  <m:nor/>
                                </m:rPr>
                                <a:rPr lang="en-US" sz="1100" i="0">
                                  <a:solidFill>
                                    <a:schemeClr val="bg1"/>
                                  </a:solidFill>
                                  <a:latin typeface="Calibri Light"/>
                                  <a:cs typeface="Times New Roman"/>
                                </a:rPr>
                                <m:t>1 μm</m:t>
                              </m:r>
                            </m:oMath>
                          </m:oMathPara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endParaRPr lang="en-US" sz="1100">
                      <a:solidFill>
                        <a:schemeClr val="bg1"/>
                      </a:solidFill>
                      <a:latin typeface="Calibri Light"/>
                      <a:cs typeface="Times New Roman"/>
                    </a:endParaRPr>
                  </a:p>
                </p:txBody>
              </p:sp>
            </mc:Choice>
            <mc:Fallback>
              <p:sp>
                <p:nvSpPr>
                  <p:cNvPr id="59" name="Rectangle 5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94723" y="2242247"/>
                    <a:ext cx="288000" cy="4571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6667" r="-12500" b="-380000"/>
                    </a:stretch>
                  </a:blipFill>
                  <a:ln w="0"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9" name="Rectangle 8"/>
            <p:cNvSpPr>
              <a:spLocks noChangeAspect="1"/>
            </p:cNvSpPr>
            <p:nvPr/>
          </p:nvSpPr>
          <p:spPr bwMode="auto">
            <a:xfrm>
              <a:off x="5595827" y="2380292"/>
              <a:ext cx="187926" cy="14094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783753" y="2182641"/>
              <a:ext cx="948654" cy="268123"/>
            </a:xfrm>
            <a:custGeom>
              <a:avLst/>
              <a:gdLst>
                <a:gd name="connsiteX0" fmla="*/ 0 w 469900"/>
                <a:gd name="connsiteY0" fmla="*/ 323850 h 323850"/>
                <a:gd name="connsiteX1" fmla="*/ 146050 w 469900"/>
                <a:gd name="connsiteY1" fmla="*/ 323850 h 323850"/>
                <a:gd name="connsiteX2" fmla="*/ 469900 w 469900"/>
                <a:gd name="connsiteY2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9900" h="323850" extrusionOk="0">
                  <a:moveTo>
                    <a:pt x="0" y="323850"/>
                  </a:moveTo>
                  <a:lnTo>
                    <a:pt x="146050" y="323850"/>
                  </a:lnTo>
                  <a:lnTo>
                    <a:pt x="469900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216537130" name="Freeform 74"/>
          <p:cNvSpPr/>
          <p:nvPr/>
        </p:nvSpPr>
        <p:spPr bwMode="auto">
          <a:xfrm>
            <a:off x="1647296" y="3801207"/>
            <a:ext cx="1326412" cy="1318122"/>
          </a:xfrm>
          <a:custGeom>
            <a:avLst/>
            <a:gdLst>
              <a:gd name="connsiteX0" fmla="*/ 0 w 1326412"/>
              <a:gd name="connsiteY0" fmla="*/ 131812 h 1318122"/>
              <a:gd name="connsiteX1" fmla="*/ 131812 w 1326412"/>
              <a:gd name="connsiteY1" fmla="*/ 0 h 1318122"/>
              <a:gd name="connsiteX2" fmla="*/ 1194600 w 1326412"/>
              <a:gd name="connsiteY2" fmla="*/ 0 h 1318122"/>
              <a:gd name="connsiteX3" fmla="*/ 1326412 w 1326412"/>
              <a:gd name="connsiteY3" fmla="*/ 131812 h 1318122"/>
              <a:gd name="connsiteX4" fmla="*/ 1326412 w 1326412"/>
              <a:gd name="connsiteY4" fmla="*/ 1186310 h 1318122"/>
              <a:gd name="connsiteX5" fmla="*/ 1194600 w 1326412"/>
              <a:gd name="connsiteY5" fmla="*/ 1318122 h 1318122"/>
              <a:gd name="connsiteX6" fmla="*/ 131812 w 1326412"/>
              <a:gd name="connsiteY6" fmla="*/ 1318122 h 1318122"/>
              <a:gd name="connsiteX7" fmla="*/ 0 w 1326412"/>
              <a:gd name="connsiteY7" fmla="*/ 1186310 h 1318122"/>
              <a:gd name="connsiteX8" fmla="*/ 0 w 1326412"/>
              <a:gd name="connsiteY8" fmla="*/ 131812 h 131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1318122" extrusionOk="0">
                <a:moveTo>
                  <a:pt x="0" y="131812"/>
                </a:moveTo>
                <a:cubicBezTo>
                  <a:pt x="0" y="59014"/>
                  <a:pt x="59014" y="0"/>
                  <a:pt x="131812" y="0"/>
                </a:cubicBezTo>
                <a:lnTo>
                  <a:pt x="1194600" y="0"/>
                </a:lnTo>
                <a:cubicBezTo>
                  <a:pt x="1267398" y="0"/>
                  <a:pt x="1326412" y="59014"/>
                  <a:pt x="1326412" y="131812"/>
                </a:cubicBezTo>
                <a:lnTo>
                  <a:pt x="1326412" y="1186310"/>
                </a:lnTo>
                <a:cubicBezTo>
                  <a:pt x="1326412" y="1259108"/>
                  <a:pt x="1267398" y="1318122"/>
                  <a:pt x="1194600" y="1318122"/>
                </a:cubicBezTo>
                <a:lnTo>
                  <a:pt x="131812" y="1318122"/>
                </a:lnTo>
                <a:cubicBezTo>
                  <a:pt x="59014" y="1318122"/>
                  <a:pt x="0" y="1259108"/>
                  <a:pt x="0" y="1186310"/>
                </a:cubicBezTo>
                <a:lnTo>
                  <a:pt x="0" y="13181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566" tIns="99566" rIns="99566" bIns="995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Dielectric materials and optical frequencies</a:t>
            </a:r>
            <a:endParaRPr/>
          </a:p>
        </p:txBody>
      </p:sp>
      <p:sp>
        <p:nvSpPr>
          <p:cNvPr id="111140159" name="Freeform 75"/>
          <p:cNvSpPr/>
          <p:nvPr/>
        </p:nvSpPr>
        <p:spPr bwMode="auto">
          <a:xfrm>
            <a:off x="3106353" y="4295793"/>
            <a:ext cx="281199" cy="328950"/>
          </a:xfrm>
          <a:custGeom>
            <a:avLst/>
            <a:gdLst>
              <a:gd name="connsiteX0" fmla="*/ 0 w 281199"/>
              <a:gd name="connsiteY0" fmla="*/ 65790 h 328950"/>
              <a:gd name="connsiteX1" fmla="*/ 140600 w 281199"/>
              <a:gd name="connsiteY1" fmla="*/ 65790 h 328950"/>
              <a:gd name="connsiteX2" fmla="*/ 140600 w 281199"/>
              <a:gd name="connsiteY2" fmla="*/ 0 h 328950"/>
              <a:gd name="connsiteX3" fmla="*/ 281199 w 281199"/>
              <a:gd name="connsiteY3" fmla="*/ 164475 h 328950"/>
              <a:gd name="connsiteX4" fmla="*/ 140600 w 281199"/>
              <a:gd name="connsiteY4" fmla="*/ 328950 h 328950"/>
              <a:gd name="connsiteX5" fmla="*/ 140600 w 281199"/>
              <a:gd name="connsiteY5" fmla="*/ 263160 h 328950"/>
              <a:gd name="connsiteX6" fmla="*/ 0 w 281199"/>
              <a:gd name="connsiteY6" fmla="*/ 263160 h 328950"/>
              <a:gd name="connsiteX7" fmla="*/ 0 w 281199"/>
              <a:gd name="connsiteY7" fmla="*/ 65790 h 3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199" h="328950" extrusionOk="0">
                <a:moveTo>
                  <a:pt x="0" y="65790"/>
                </a:moveTo>
                <a:lnTo>
                  <a:pt x="140600" y="65790"/>
                </a:lnTo>
                <a:lnTo>
                  <a:pt x="140600" y="0"/>
                </a:lnTo>
                <a:lnTo>
                  <a:pt x="281199" y="164475"/>
                </a:lnTo>
                <a:lnTo>
                  <a:pt x="140600" y="328950"/>
                </a:lnTo>
                <a:lnTo>
                  <a:pt x="140600" y="263160"/>
                </a:lnTo>
                <a:lnTo>
                  <a:pt x="0" y="263160"/>
                </a:lnTo>
                <a:lnTo>
                  <a:pt x="0" y="6579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5790" rIns="84360" bIns="65790" numCol="1" spcCol="1270" anchor="ctr" anchorCtr="0">
            <a:noAutofit/>
          </a:bodyPr>
          <a:lstStyle/>
          <a:p>
            <a:pPr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848607963" name="Freeform 76"/>
          <p:cNvSpPr/>
          <p:nvPr/>
        </p:nvSpPr>
        <p:spPr bwMode="auto">
          <a:xfrm>
            <a:off x="3504275" y="3801207"/>
            <a:ext cx="1326412" cy="1318122"/>
          </a:xfrm>
          <a:custGeom>
            <a:avLst/>
            <a:gdLst>
              <a:gd name="connsiteX0" fmla="*/ 0 w 1326412"/>
              <a:gd name="connsiteY0" fmla="*/ 131812 h 1318122"/>
              <a:gd name="connsiteX1" fmla="*/ 131812 w 1326412"/>
              <a:gd name="connsiteY1" fmla="*/ 0 h 1318122"/>
              <a:gd name="connsiteX2" fmla="*/ 1194600 w 1326412"/>
              <a:gd name="connsiteY2" fmla="*/ 0 h 1318122"/>
              <a:gd name="connsiteX3" fmla="*/ 1326412 w 1326412"/>
              <a:gd name="connsiteY3" fmla="*/ 131812 h 1318122"/>
              <a:gd name="connsiteX4" fmla="*/ 1326412 w 1326412"/>
              <a:gd name="connsiteY4" fmla="*/ 1186310 h 1318122"/>
              <a:gd name="connsiteX5" fmla="*/ 1194600 w 1326412"/>
              <a:gd name="connsiteY5" fmla="*/ 1318122 h 1318122"/>
              <a:gd name="connsiteX6" fmla="*/ 131812 w 1326412"/>
              <a:gd name="connsiteY6" fmla="*/ 1318122 h 1318122"/>
              <a:gd name="connsiteX7" fmla="*/ 0 w 1326412"/>
              <a:gd name="connsiteY7" fmla="*/ 1186310 h 1318122"/>
              <a:gd name="connsiteX8" fmla="*/ 0 w 1326412"/>
              <a:gd name="connsiteY8" fmla="*/ 131812 h 131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1318122" extrusionOk="0">
                <a:moveTo>
                  <a:pt x="0" y="131812"/>
                </a:moveTo>
                <a:cubicBezTo>
                  <a:pt x="0" y="59014"/>
                  <a:pt x="59014" y="0"/>
                  <a:pt x="131812" y="0"/>
                </a:cubicBezTo>
                <a:lnTo>
                  <a:pt x="1194600" y="0"/>
                </a:lnTo>
                <a:cubicBezTo>
                  <a:pt x="1267398" y="0"/>
                  <a:pt x="1326412" y="59014"/>
                  <a:pt x="1326412" y="131812"/>
                </a:cubicBezTo>
                <a:lnTo>
                  <a:pt x="1326412" y="1186310"/>
                </a:lnTo>
                <a:cubicBezTo>
                  <a:pt x="1326412" y="1259108"/>
                  <a:pt x="1267398" y="1318122"/>
                  <a:pt x="1194600" y="1318122"/>
                </a:cubicBezTo>
                <a:lnTo>
                  <a:pt x="131812" y="1318122"/>
                </a:lnTo>
                <a:cubicBezTo>
                  <a:pt x="59014" y="1318122"/>
                  <a:pt x="0" y="1259108"/>
                  <a:pt x="0" y="1186310"/>
                </a:cubicBezTo>
                <a:lnTo>
                  <a:pt x="0" y="13181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566" tIns="99566" rIns="99566" bIns="995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Higher damage threshold than metallic cavities</a:t>
            </a:r>
          </a:p>
        </p:txBody>
      </p:sp>
      <p:sp>
        <p:nvSpPr>
          <p:cNvPr id="984870802" name="Freeform 77"/>
          <p:cNvSpPr/>
          <p:nvPr/>
        </p:nvSpPr>
        <p:spPr bwMode="auto">
          <a:xfrm>
            <a:off x="4963331" y="4295793"/>
            <a:ext cx="281199" cy="328950"/>
          </a:xfrm>
          <a:custGeom>
            <a:avLst/>
            <a:gdLst>
              <a:gd name="connsiteX0" fmla="*/ 0 w 281199"/>
              <a:gd name="connsiteY0" fmla="*/ 65790 h 328950"/>
              <a:gd name="connsiteX1" fmla="*/ 140600 w 281199"/>
              <a:gd name="connsiteY1" fmla="*/ 65790 h 328950"/>
              <a:gd name="connsiteX2" fmla="*/ 140600 w 281199"/>
              <a:gd name="connsiteY2" fmla="*/ 0 h 328950"/>
              <a:gd name="connsiteX3" fmla="*/ 281199 w 281199"/>
              <a:gd name="connsiteY3" fmla="*/ 164475 h 328950"/>
              <a:gd name="connsiteX4" fmla="*/ 140600 w 281199"/>
              <a:gd name="connsiteY4" fmla="*/ 328950 h 328950"/>
              <a:gd name="connsiteX5" fmla="*/ 140600 w 281199"/>
              <a:gd name="connsiteY5" fmla="*/ 263160 h 328950"/>
              <a:gd name="connsiteX6" fmla="*/ 0 w 281199"/>
              <a:gd name="connsiteY6" fmla="*/ 263160 h 328950"/>
              <a:gd name="connsiteX7" fmla="*/ 0 w 281199"/>
              <a:gd name="connsiteY7" fmla="*/ 65790 h 3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199" h="328950" extrusionOk="0">
                <a:moveTo>
                  <a:pt x="0" y="65790"/>
                </a:moveTo>
                <a:lnTo>
                  <a:pt x="140600" y="65790"/>
                </a:lnTo>
                <a:lnTo>
                  <a:pt x="140600" y="0"/>
                </a:lnTo>
                <a:lnTo>
                  <a:pt x="281199" y="164475"/>
                </a:lnTo>
                <a:lnTo>
                  <a:pt x="140600" y="328950"/>
                </a:lnTo>
                <a:lnTo>
                  <a:pt x="140600" y="263160"/>
                </a:lnTo>
                <a:lnTo>
                  <a:pt x="0" y="263160"/>
                </a:lnTo>
                <a:lnTo>
                  <a:pt x="0" y="6579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5790" rIns="84360" bIns="65790" numCol="1" spcCol="1270" anchor="ctr" anchorCtr="0">
            <a:noAutofit/>
          </a:bodyPr>
          <a:lstStyle/>
          <a:p>
            <a:pPr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1864459299" name="Freeform 78"/>
          <p:cNvSpPr/>
          <p:nvPr/>
        </p:nvSpPr>
        <p:spPr bwMode="auto">
          <a:xfrm>
            <a:off x="5361254" y="3801207"/>
            <a:ext cx="1326412" cy="1318122"/>
          </a:xfrm>
          <a:custGeom>
            <a:avLst/>
            <a:gdLst>
              <a:gd name="connsiteX0" fmla="*/ 0 w 1326412"/>
              <a:gd name="connsiteY0" fmla="*/ 131812 h 1318122"/>
              <a:gd name="connsiteX1" fmla="*/ 131812 w 1326412"/>
              <a:gd name="connsiteY1" fmla="*/ 0 h 1318122"/>
              <a:gd name="connsiteX2" fmla="*/ 1194600 w 1326412"/>
              <a:gd name="connsiteY2" fmla="*/ 0 h 1318122"/>
              <a:gd name="connsiteX3" fmla="*/ 1326412 w 1326412"/>
              <a:gd name="connsiteY3" fmla="*/ 131812 h 1318122"/>
              <a:gd name="connsiteX4" fmla="*/ 1326412 w 1326412"/>
              <a:gd name="connsiteY4" fmla="*/ 1186310 h 1318122"/>
              <a:gd name="connsiteX5" fmla="*/ 1194600 w 1326412"/>
              <a:gd name="connsiteY5" fmla="*/ 1318122 h 1318122"/>
              <a:gd name="connsiteX6" fmla="*/ 131812 w 1326412"/>
              <a:gd name="connsiteY6" fmla="*/ 1318122 h 1318122"/>
              <a:gd name="connsiteX7" fmla="*/ 0 w 1326412"/>
              <a:gd name="connsiteY7" fmla="*/ 1186310 h 1318122"/>
              <a:gd name="connsiteX8" fmla="*/ 0 w 1326412"/>
              <a:gd name="connsiteY8" fmla="*/ 131812 h 131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1318122" extrusionOk="0">
                <a:moveTo>
                  <a:pt x="0" y="131812"/>
                </a:moveTo>
                <a:cubicBezTo>
                  <a:pt x="0" y="59014"/>
                  <a:pt x="59014" y="0"/>
                  <a:pt x="131812" y="0"/>
                </a:cubicBezTo>
                <a:lnTo>
                  <a:pt x="1194600" y="0"/>
                </a:lnTo>
                <a:cubicBezTo>
                  <a:pt x="1267398" y="0"/>
                  <a:pt x="1326412" y="59014"/>
                  <a:pt x="1326412" y="131812"/>
                </a:cubicBezTo>
                <a:lnTo>
                  <a:pt x="1326412" y="1186310"/>
                </a:lnTo>
                <a:cubicBezTo>
                  <a:pt x="1326412" y="1259108"/>
                  <a:pt x="1267398" y="1318122"/>
                  <a:pt x="1194600" y="1318122"/>
                </a:cubicBezTo>
                <a:lnTo>
                  <a:pt x="131812" y="1318122"/>
                </a:lnTo>
                <a:cubicBezTo>
                  <a:pt x="59014" y="1318122"/>
                  <a:pt x="0" y="1259108"/>
                  <a:pt x="0" y="1186310"/>
                </a:cubicBezTo>
                <a:lnTo>
                  <a:pt x="0" y="13181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566" tIns="99566" rIns="99566" bIns="995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Higher gradients and smaller, minituarized structures</a:t>
            </a:r>
          </a:p>
        </p:txBody>
      </p:sp>
      <p:sp>
        <p:nvSpPr>
          <p:cNvPr id="1508479723" name="Freeform 79"/>
          <p:cNvSpPr/>
          <p:nvPr/>
        </p:nvSpPr>
        <p:spPr bwMode="auto">
          <a:xfrm>
            <a:off x="6820309" y="4295793"/>
            <a:ext cx="281199" cy="328950"/>
          </a:xfrm>
          <a:custGeom>
            <a:avLst/>
            <a:gdLst>
              <a:gd name="connsiteX0" fmla="*/ 0 w 281199"/>
              <a:gd name="connsiteY0" fmla="*/ 65790 h 328950"/>
              <a:gd name="connsiteX1" fmla="*/ 140600 w 281199"/>
              <a:gd name="connsiteY1" fmla="*/ 65790 h 328950"/>
              <a:gd name="connsiteX2" fmla="*/ 140600 w 281199"/>
              <a:gd name="connsiteY2" fmla="*/ 0 h 328950"/>
              <a:gd name="connsiteX3" fmla="*/ 281199 w 281199"/>
              <a:gd name="connsiteY3" fmla="*/ 164475 h 328950"/>
              <a:gd name="connsiteX4" fmla="*/ 140600 w 281199"/>
              <a:gd name="connsiteY4" fmla="*/ 328950 h 328950"/>
              <a:gd name="connsiteX5" fmla="*/ 140600 w 281199"/>
              <a:gd name="connsiteY5" fmla="*/ 263160 h 328950"/>
              <a:gd name="connsiteX6" fmla="*/ 0 w 281199"/>
              <a:gd name="connsiteY6" fmla="*/ 263160 h 328950"/>
              <a:gd name="connsiteX7" fmla="*/ 0 w 281199"/>
              <a:gd name="connsiteY7" fmla="*/ 65790 h 3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199" h="328950" extrusionOk="0">
                <a:moveTo>
                  <a:pt x="0" y="65790"/>
                </a:moveTo>
                <a:lnTo>
                  <a:pt x="140600" y="65790"/>
                </a:lnTo>
                <a:lnTo>
                  <a:pt x="140600" y="0"/>
                </a:lnTo>
                <a:lnTo>
                  <a:pt x="281199" y="164475"/>
                </a:lnTo>
                <a:lnTo>
                  <a:pt x="140600" y="328950"/>
                </a:lnTo>
                <a:lnTo>
                  <a:pt x="140600" y="263160"/>
                </a:lnTo>
                <a:lnTo>
                  <a:pt x="0" y="263160"/>
                </a:lnTo>
                <a:lnTo>
                  <a:pt x="0" y="6579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5790" rIns="84360" bIns="65790" numCol="1" spcCol="1270" anchor="ctr" anchorCtr="0">
            <a:noAutofit/>
          </a:bodyPr>
          <a:lstStyle/>
          <a:p>
            <a:pPr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736288828" name="Freeform 80"/>
          <p:cNvSpPr/>
          <p:nvPr/>
        </p:nvSpPr>
        <p:spPr bwMode="auto">
          <a:xfrm>
            <a:off x="7218232" y="3801207"/>
            <a:ext cx="1326412" cy="1318122"/>
          </a:xfrm>
          <a:custGeom>
            <a:avLst/>
            <a:gdLst>
              <a:gd name="connsiteX0" fmla="*/ 0 w 1326412"/>
              <a:gd name="connsiteY0" fmla="*/ 131812 h 1318122"/>
              <a:gd name="connsiteX1" fmla="*/ 131812 w 1326412"/>
              <a:gd name="connsiteY1" fmla="*/ 0 h 1318122"/>
              <a:gd name="connsiteX2" fmla="*/ 1194600 w 1326412"/>
              <a:gd name="connsiteY2" fmla="*/ 0 h 1318122"/>
              <a:gd name="connsiteX3" fmla="*/ 1326412 w 1326412"/>
              <a:gd name="connsiteY3" fmla="*/ 131812 h 1318122"/>
              <a:gd name="connsiteX4" fmla="*/ 1326412 w 1326412"/>
              <a:gd name="connsiteY4" fmla="*/ 1186310 h 1318122"/>
              <a:gd name="connsiteX5" fmla="*/ 1194600 w 1326412"/>
              <a:gd name="connsiteY5" fmla="*/ 1318122 h 1318122"/>
              <a:gd name="connsiteX6" fmla="*/ 131812 w 1326412"/>
              <a:gd name="connsiteY6" fmla="*/ 1318122 h 1318122"/>
              <a:gd name="connsiteX7" fmla="*/ 0 w 1326412"/>
              <a:gd name="connsiteY7" fmla="*/ 1186310 h 1318122"/>
              <a:gd name="connsiteX8" fmla="*/ 0 w 1326412"/>
              <a:gd name="connsiteY8" fmla="*/ 131812 h 131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1318122" extrusionOk="0">
                <a:moveTo>
                  <a:pt x="0" y="131812"/>
                </a:moveTo>
                <a:cubicBezTo>
                  <a:pt x="0" y="59014"/>
                  <a:pt x="59014" y="0"/>
                  <a:pt x="131812" y="0"/>
                </a:cubicBezTo>
                <a:lnTo>
                  <a:pt x="1194600" y="0"/>
                </a:lnTo>
                <a:cubicBezTo>
                  <a:pt x="1267398" y="0"/>
                  <a:pt x="1326412" y="59014"/>
                  <a:pt x="1326412" y="131812"/>
                </a:cubicBezTo>
                <a:lnTo>
                  <a:pt x="1326412" y="1186310"/>
                </a:lnTo>
                <a:cubicBezTo>
                  <a:pt x="1326412" y="1259108"/>
                  <a:pt x="1267398" y="1318122"/>
                  <a:pt x="1194600" y="1318122"/>
                </a:cubicBezTo>
                <a:lnTo>
                  <a:pt x="131812" y="1318122"/>
                </a:lnTo>
                <a:cubicBezTo>
                  <a:pt x="59014" y="1318122"/>
                  <a:pt x="0" y="1259108"/>
                  <a:pt x="0" y="1186310"/>
                </a:cubicBezTo>
                <a:lnTo>
                  <a:pt x="0" y="13181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566" tIns="99566" rIns="99566" bIns="995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Much stricter requirements on beam properties</a:t>
            </a:r>
            <a:endParaRPr/>
          </a:p>
        </p:txBody>
      </p:sp>
      <p:sp>
        <p:nvSpPr>
          <p:cNvPr id="1634404729" name="Freeform 81"/>
          <p:cNvSpPr/>
          <p:nvPr/>
        </p:nvSpPr>
        <p:spPr bwMode="auto">
          <a:xfrm>
            <a:off x="8677287" y="4295793"/>
            <a:ext cx="281199" cy="328950"/>
          </a:xfrm>
          <a:custGeom>
            <a:avLst/>
            <a:gdLst>
              <a:gd name="connsiteX0" fmla="*/ 0 w 281199"/>
              <a:gd name="connsiteY0" fmla="*/ 65790 h 328950"/>
              <a:gd name="connsiteX1" fmla="*/ 140600 w 281199"/>
              <a:gd name="connsiteY1" fmla="*/ 65790 h 328950"/>
              <a:gd name="connsiteX2" fmla="*/ 140600 w 281199"/>
              <a:gd name="connsiteY2" fmla="*/ 0 h 328950"/>
              <a:gd name="connsiteX3" fmla="*/ 281199 w 281199"/>
              <a:gd name="connsiteY3" fmla="*/ 164475 h 328950"/>
              <a:gd name="connsiteX4" fmla="*/ 140600 w 281199"/>
              <a:gd name="connsiteY4" fmla="*/ 328950 h 328950"/>
              <a:gd name="connsiteX5" fmla="*/ 140600 w 281199"/>
              <a:gd name="connsiteY5" fmla="*/ 263160 h 328950"/>
              <a:gd name="connsiteX6" fmla="*/ 0 w 281199"/>
              <a:gd name="connsiteY6" fmla="*/ 263160 h 328950"/>
              <a:gd name="connsiteX7" fmla="*/ 0 w 281199"/>
              <a:gd name="connsiteY7" fmla="*/ 65790 h 3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1199" h="328950" extrusionOk="0">
                <a:moveTo>
                  <a:pt x="0" y="65790"/>
                </a:moveTo>
                <a:lnTo>
                  <a:pt x="140600" y="65790"/>
                </a:lnTo>
                <a:lnTo>
                  <a:pt x="140600" y="0"/>
                </a:lnTo>
                <a:lnTo>
                  <a:pt x="281199" y="164475"/>
                </a:lnTo>
                <a:lnTo>
                  <a:pt x="140600" y="328950"/>
                </a:lnTo>
                <a:lnTo>
                  <a:pt x="140600" y="263160"/>
                </a:lnTo>
                <a:lnTo>
                  <a:pt x="0" y="263160"/>
                </a:lnTo>
                <a:lnTo>
                  <a:pt x="0" y="65790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5790" rIns="84360" bIns="65790" numCol="1" spcCol="1270" anchor="ctr" anchorCtr="0">
            <a:noAutofit/>
          </a:bodyPr>
          <a:lstStyle/>
          <a:p>
            <a:pPr algn="ctr" defTabSz="57784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655173614" name="Freeform 82"/>
          <p:cNvSpPr/>
          <p:nvPr/>
        </p:nvSpPr>
        <p:spPr bwMode="auto">
          <a:xfrm>
            <a:off x="9075210" y="3801207"/>
            <a:ext cx="1326412" cy="1318122"/>
          </a:xfrm>
          <a:custGeom>
            <a:avLst/>
            <a:gdLst>
              <a:gd name="connsiteX0" fmla="*/ 0 w 1326412"/>
              <a:gd name="connsiteY0" fmla="*/ 131812 h 1318122"/>
              <a:gd name="connsiteX1" fmla="*/ 131812 w 1326412"/>
              <a:gd name="connsiteY1" fmla="*/ 0 h 1318122"/>
              <a:gd name="connsiteX2" fmla="*/ 1194600 w 1326412"/>
              <a:gd name="connsiteY2" fmla="*/ 0 h 1318122"/>
              <a:gd name="connsiteX3" fmla="*/ 1326412 w 1326412"/>
              <a:gd name="connsiteY3" fmla="*/ 131812 h 1318122"/>
              <a:gd name="connsiteX4" fmla="*/ 1326412 w 1326412"/>
              <a:gd name="connsiteY4" fmla="*/ 1186310 h 1318122"/>
              <a:gd name="connsiteX5" fmla="*/ 1194600 w 1326412"/>
              <a:gd name="connsiteY5" fmla="*/ 1318122 h 1318122"/>
              <a:gd name="connsiteX6" fmla="*/ 131812 w 1326412"/>
              <a:gd name="connsiteY6" fmla="*/ 1318122 h 1318122"/>
              <a:gd name="connsiteX7" fmla="*/ 0 w 1326412"/>
              <a:gd name="connsiteY7" fmla="*/ 1186310 h 1318122"/>
              <a:gd name="connsiteX8" fmla="*/ 0 w 1326412"/>
              <a:gd name="connsiteY8" fmla="*/ 131812 h 131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1318122" extrusionOk="0">
                <a:moveTo>
                  <a:pt x="0" y="131812"/>
                </a:moveTo>
                <a:cubicBezTo>
                  <a:pt x="0" y="59014"/>
                  <a:pt x="59014" y="0"/>
                  <a:pt x="131812" y="0"/>
                </a:cubicBezTo>
                <a:lnTo>
                  <a:pt x="1194600" y="0"/>
                </a:lnTo>
                <a:cubicBezTo>
                  <a:pt x="1267398" y="0"/>
                  <a:pt x="1326412" y="59014"/>
                  <a:pt x="1326412" y="131812"/>
                </a:cubicBezTo>
                <a:lnTo>
                  <a:pt x="1326412" y="1186310"/>
                </a:lnTo>
                <a:cubicBezTo>
                  <a:pt x="1326412" y="1259108"/>
                  <a:pt x="1267398" y="1318122"/>
                  <a:pt x="1194600" y="1318122"/>
                </a:cubicBezTo>
                <a:lnTo>
                  <a:pt x="131812" y="1318122"/>
                </a:lnTo>
                <a:cubicBezTo>
                  <a:pt x="59014" y="1318122"/>
                  <a:pt x="0" y="1259108"/>
                  <a:pt x="0" y="1186310"/>
                </a:cubicBezTo>
                <a:lnTo>
                  <a:pt x="0" y="13181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9566" tIns="99566" rIns="99566" bIns="995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Lower current</a:t>
            </a:r>
            <a:endParaRPr/>
          </a:p>
          <a:p>
            <a:pPr algn="ctr" defTabSz="711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/>
              <a:t>per channel</a:t>
            </a:r>
            <a:endParaRPr/>
          </a:p>
        </p:txBody>
      </p:sp>
      <p:sp>
        <p:nvSpPr>
          <p:cNvPr id="2003240944" name="Freeform 14"/>
          <p:cNvSpPr/>
          <p:nvPr/>
        </p:nvSpPr>
        <p:spPr bwMode="auto">
          <a:xfrm>
            <a:off x="1687178" y="5175041"/>
            <a:ext cx="1286821" cy="537416"/>
          </a:xfrm>
          <a:custGeom>
            <a:avLst/>
            <a:gdLst>
              <a:gd name="connsiteX0" fmla="*/ 0 w 1325117"/>
              <a:gd name="connsiteY0" fmla="*/ 53742 h 537416"/>
              <a:gd name="connsiteX1" fmla="*/ 53742 w 1325117"/>
              <a:gd name="connsiteY1" fmla="*/ 0 h 537416"/>
              <a:gd name="connsiteX2" fmla="*/ 1271375 w 1325117"/>
              <a:gd name="connsiteY2" fmla="*/ 0 h 537416"/>
              <a:gd name="connsiteX3" fmla="*/ 1325117 w 1325117"/>
              <a:gd name="connsiteY3" fmla="*/ 53742 h 537416"/>
              <a:gd name="connsiteX4" fmla="*/ 1325117 w 1325117"/>
              <a:gd name="connsiteY4" fmla="*/ 483674 h 537416"/>
              <a:gd name="connsiteX5" fmla="*/ 1271375 w 1325117"/>
              <a:gd name="connsiteY5" fmla="*/ 537416 h 537416"/>
              <a:gd name="connsiteX6" fmla="*/ 53742 w 1325117"/>
              <a:gd name="connsiteY6" fmla="*/ 537416 h 537416"/>
              <a:gd name="connsiteX7" fmla="*/ 0 w 1325117"/>
              <a:gd name="connsiteY7" fmla="*/ 483674 h 537416"/>
              <a:gd name="connsiteX8" fmla="*/ 0 w 1325117"/>
              <a:gd name="connsiteY8" fmla="*/ 53742 h 53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117" h="537416" extrusionOk="0">
                <a:moveTo>
                  <a:pt x="0" y="53742"/>
                </a:moveTo>
                <a:cubicBezTo>
                  <a:pt x="0" y="24061"/>
                  <a:pt x="24061" y="0"/>
                  <a:pt x="53742" y="0"/>
                </a:cubicBezTo>
                <a:lnTo>
                  <a:pt x="1271375" y="0"/>
                </a:lnTo>
                <a:cubicBezTo>
                  <a:pt x="1301056" y="0"/>
                  <a:pt x="1325117" y="24061"/>
                  <a:pt x="1325117" y="53742"/>
                </a:cubicBezTo>
                <a:lnTo>
                  <a:pt x="1325117" y="483674"/>
                </a:lnTo>
                <a:cubicBezTo>
                  <a:pt x="1325117" y="513355"/>
                  <a:pt x="1301056" y="537416"/>
                  <a:pt x="1271375" y="537416"/>
                </a:cubicBezTo>
                <a:lnTo>
                  <a:pt x="53742" y="537416"/>
                </a:lnTo>
                <a:cubicBezTo>
                  <a:pt x="24061" y="537416"/>
                  <a:pt x="0" y="513355"/>
                  <a:pt x="0" y="483674"/>
                </a:cubicBezTo>
                <a:lnTo>
                  <a:pt x="0" y="53742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60" rIns="0" bIns="6146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>
                <a:cs typeface="Times New Roman"/>
              </a:rPr>
              <a:t>f=150 THz (</a:t>
            </a:r>
            <a:r>
              <a:rPr lang="el-GR" sz="1200">
                <a:cs typeface="Times New Roman"/>
              </a:rPr>
              <a:t>λ</a:t>
            </a:r>
            <a:r>
              <a:rPr lang="en-US" sz="1200">
                <a:cs typeface="Times New Roman"/>
              </a:rPr>
              <a:t>=2 </a:t>
            </a:r>
            <a:r>
              <a:rPr lang="el-GR" sz="1200">
                <a:cs typeface="Times New Roman"/>
              </a:rPr>
              <a:t>μ</a:t>
            </a:r>
            <a:r>
              <a:rPr lang="en-US" sz="1200">
                <a:cs typeface="Times New Roman"/>
              </a:rPr>
              <a:t>m)</a:t>
            </a:r>
            <a:endParaRPr/>
          </a:p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l-GR" sz="1200">
                <a:cs typeface="Times New Roman"/>
              </a:rPr>
              <a:t>τ</a:t>
            </a:r>
            <a:r>
              <a:rPr lang="en-US" sz="1200">
                <a:cs typeface="Times New Roman"/>
              </a:rPr>
              <a:t>=6.6 fs</a:t>
            </a:r>
            <a:endParaRPr/>
          </a:p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>
                <a:cs typeface="Times New Roman"/>
              </a:rPr>
              <a:t>RR ~ kHz-MHz</a:t>
            </a:r>
            <a:endParaRPr/>
          </a:p>
        </p:txBody>
      </p:sp>
      <p:sp>
        <p:nvSpPr>
          <p:cNvPr id="1822276738" name="Freeform 16"/>
          <p:cNvSpPr/>
          <p:nvPr/>
        </p:nvSpPr>
        <p:spPr bwMode="auto">
          <a:xfrm>
            <a:off x="3542395" y="5175041"/>
            <a:ext cx="1286821" cy="537416"/>
          </a:xfrm>
          <a:custGeom>
            <a:avLst/>
            <a:gdLst>
              <a:gd name="connsiteX0" fmla="*/ 0 w 1325117"/>
              <a:gd name="connsiteY0" fmla="*/ 53742 h 537416"/>
              <a:gd name="connsiteX1" fmla="*/ 53742 w 1325117"/>
              <a:gd name="connsiteY1" fmla="*/ 0 h 537416"/>
              <a:gd name="connsiteX2" fmla="*/ 1271375 w 1325117"/>
              <a:gd name="connsiteY2" fmla="*/ 0 h 537416"/>
              <a:gd name="connsiteX3" fmla="*/ 1325117 w 1325117"/>
              <a:gd name="connsiteY3" fmla="*/ 53742 h 537416"/>
              <a:gd name="connsiteX4" fmla="*/ 1325117 w 1325117"/>
              <a:gd name="connsiteY4" fmla="*/ 483674 h 537416"/>
              <a:gd name="connsiteX5" fmla="*/ 1271375 w 1325117"/>
              <a:gd name="connsiteY5" fmla="*/ 537416 h 537416"/>
              <a:gd name="connsiteX6" fmla="*/ 53742 w 1325117"/>
              <a:gd name="connsiteY6" fmla="*/ 537416 h 537416"/>
              <a:gd name="connsiteX7" fmla="*/ 0 w 1325117"/>
              <a:gd name="connsiteY7" fmla="*/ 483674 h 537416"/>
              <a:gd name="connsiteX8" fmla="*/ 0 w 1325117"/>
              <a:gd name="connsiteY8" fmla="*/ 53742 h 53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117" h="537416" extrusionOk="0">
                <a:moveTo>
                  <a:pt x="0" y="53742"/>
                </a:moveTo>
                <a:cubicBezTo>
                  <a:pt x="0" y="24061"/>
                  <a:pt x="24061" y="0"/>
                  <a:pt x="53742" y="0"/>
                </a:cubicBezTo>
                <a:lnTo>
                  <a:pt x="1271375" y="0"/>
                </a:lnTo>
                <a:cubicBezTo>
                  <a:pt x="1301056" y="0"/>
                  <a:pt x="1325117" y="24061"/>
                  <a:pt x="1325117" y="53742"/>
                </a:cubicBezTo>
                <a:lnTo>
                  <a:pt x="1325117" y="483674"/>
                </a:lnTo>
                <a:cubicBezTo>
                  <a:pt x="1325117" y="513355"/>
                  <a:pt x="1301056" y="537416"/>
                  <a:pt x="1271375" y="537416"/>
                </a:cubicBezTo>
                <a:lnTo>
                  <a:pt x="53742" y="537416"/>
                </a:lnTo>
                <a:cubicBezTo>
                  <a:pt x="24061" y="537416"/>
                  <a:pt x="0" y="513355"/>
                  <a:pt x="0" y="483674"/>
                </a:cubicBezTo>
                <a:lnTo>
                  <a:pt x="0" y="53742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60" rIns="0" bIns="6146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&gt;3 GV/m fields</a:t>
            </a:r>
            <a:endParaRPr/>
          </a:p>
        </p:txBody>
      </p:sp>
      <p:sp>
        <p:nvSpPr>
          <p:cNvPr id="1138027697" name="Freeform 18"/>
          <p:cNvSpPr/>
          <p:nvPr/>
        </p:nvSpPr>
        <p:spPr bwMode="auto">
          <a:xfrm>
            <a:off x="5397611" y="5175041"/>
            <a:ext cx="1286821" cy="537416"/>
          </a:xfrm>
          <a:custGeom>
            <a:avLst/>
            <a:gdLst>
              <a:gd name="connsiteX0" fmla="*/ 0 w 1325117"/>
              <a:gd name="connsiteY0" fmla="*/ 53742 h 537416"/>
              <a:gd name="connsiteX1" fmla="*/ 53742 w 1325117"/>
              <a:gd name="connsiteY1" fmla="*/ 0 h 537416"/>
              <a:gd name="connsiteX2" fmla="*/ 1271375 w 1325117"/>
              <a:gd name="connsiteY2" fmla="*/ 0 h 537416"/>
              <a:gd name="connsiteX3" fmla="*/ 1325117 w 1325117"/>
              <a:gd name="connsiteY3" fmla="*/ 53742 h 537416"/>
              <a:gd name="connsiteX4" fmla="*/ 1325117 w 1325117"/>
              <a:gd name="connsiteY4" fmla="*/ 483674 h 537416"/>
              <a:gd name="connsiteX5" fmla="*/ 1271375 w 1325117"/>
              <a:gd name="connsiteY5" fmla="*/ 537416 h 537416"/>
              <a:gd name="connsiteX6" fmla="*/ 53742 w 1325117"/>
              <a:gd name="connsiteY6" fmla="*/ 537416 h 537416"/>
              <a:gd name="connsiteX7" fmla="*/ 0 w 1325117"/>
              <a:gd name="connsiteY7" fmla="*/ 483674 h 537416"/>
              <a:gd name="connsiteX8" fmla="*/ 0 w 1325117"/>
              <a:gd name="connsiteY8" fmla="*/ 53742 h 53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117" h="537416" extrusionOk="0">
                <a:moveTo>
                  <a:pt x="0" y="53742"/>
                </a:moveTo>
                <a:cubicBezTo>
                  <a:pt x="0" y="24061"/>
                  <a:pt x="24061" y="0"/>
                  <a:pt x="53742" y="0"/>
                </a:cubicBezTo>
                <a:lnTo>
                  <a:pt x="1271375" y="0"/>
                </a:lnTo>
                <a:cubicBezTo>
                  <a:pt x="1301056" y="0"/>
                  <a:pt x="1325117" y="24061"/>
                  <a:pt x="1325117" y="53742"/>
                </a:cubicBezTo>
                <a:lnTo>
                  <a:pt x="1325117" y="483674"/>
                </a:lnTo>
                <a:cubicBezTo>
                  <a:pt x="1325117" y="513355"/>
                  <a:pt x="1301056" y="537416"/>
                  <a:pt x="1271375" y="537416"/>
                </a:cubicBezTo>
                <a:lnTo>
                  <a:pt x="53742" y="537416"/>
                </a:lnTo>
                <a:cubicBezTo>
                  <a:pt x="24061" y="537416"/>
                  <a:pt x="0" y="513355"/>
                  <a:pt x="0" y="483674"/>
                </a:cubicBezTo>
                <a:lnTo>
                  <a:pt x="0" y="53742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60" rIns="0" bIns="6146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/>
              <a:t>Gradient &gt;1 GeV/m</a:t>
            </a:r>
            <a:endParaRPr/>
          </a:p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/>
              <a:t>Physical aperture: ~200 nm</a:t>
            </a:r>
            <a:endParaRPr/>
          </a:p>
        </p:txBody>
      </p:sp>
      <p:sp>
        <p:nvSpPr>
          <p:cNvPr id="1105031499" name="Freeform 20"/>
          <p:cNvSpPr/>
          <p:nvPr/>
        </p:nvSpPr>
        <p:spPr bwMode="auto">
          <a:xfrm>
            <a:off x="7252829" y="5175041"/>
            <a:ext cx="1286821" cy="537416"/>
          </a:xfrm>
          <a:custGeom>
            <a:avLst/>
            <a:gdLst>
              <a:gd name="connsiteX0" fmla="*/ 0 w 1325117"/>
              <a:gd name="connsiteY0" fmla="*/ 53742 h 537416"/>
              <a:gd name="connsiteX1" fmla="*/ 53742 w 1325117"/>
              <a:gd name="connsiteY1" fmla="*/ 0 h 537416"/>
              <a:gd name="connsiteX2" fmla="*/ 1271375 w 1325117"/>
              <a:gd name="connsiteY2" fmla="*/ 0 h 537416"/>
              <a:gd name="connsiteX3" fmla="*/ 1325117 w 1325117"/>
              <a:gd name="connsiteY3" fmla="*/ 53742 h 537416"/>
              <a:gd name="connsiteX4" fmla="*/ 1325117 w 1325117"/>
              <a:gd name="connsiteY4" fmla="*/ 483674 h 537416"/>
              <a:gd name="connsiteX5" fmla="*/ 1271375 w 1325117"/>
              <a:gd name="connsiteY5" fmla="*/ 537416 h 537416"/>
              <a:gd name="connsiteX6" fmla="*/ 53742 w 1325117"/>
              <a:gd name="connsiteY6" fmla="*/ 537416 h 537416"/>
              <a:gd name="connsiteX7" fmla="*/ 0 w 1325117"/>
              <a:gd name="connsiteY7" fmla="*/ 483674 h 537416"/>
              <a:gd name="connsiteX8" fmla="*/ 0 w 1325117"/>
              <a:gd name="connsiteY8" fmla="*/ 53742 h 53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117" h="537416" extrusionOk="0">
                <a:moveTo>
                  <a:pt x="0" y="53742"/>
                </a:moveTo>
                <a:cubicBezTo>
                  <a:pt x="0" y="24061"/>
                  <a:pt x="24061" y="0"/>
                  <a:pt x="53742" y="0"/>
                </a:cubicBezTo>
                <a:lnTo>
                  <a:pt x="1271375" y="0"/>
                </a:lnTo>
                <a:cubicBezTo>
                  <a:pt x="1301056" y="0"/>
                  <a:pt x="1325117" y="24061"/>
                  <a:pt x="1325117" y="53742"/>
                </a:cubicBezTo>
                <a:lnTo>
                  <a:pt x="1325117" y="483674"/>
                </a:lnTo>
                <a:cubicBezTo>
                  <a:pt x="1325117" y="513355"/>
                  <a:pt x="1301056" y="537416"/>
                  <a:pt x="1271375" y="537416"/>
                </a:cubicBezTo>
                <a:lnTo>
                  <a:pt x="53742" y="537416"/>
                </a:lnTo>
                <a:cubicBezTo>
                  <a:pt x="24061" y="537416"/>
                  <a:pt x="0" y="513355"/>
                  <a:pt x="0" y="483674"/>
                </a:cubicBezTo>
                <a:lnTo>
                  <a:pt x="0" y="53742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60" rIns="0" bIns="6146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Emittance &lt;100 pm rad (norm)</a:t>
            </a:r>
            <a:endParaRPr/>
          </a:p>
        </p:txBody>
      </p:sp>
      <p:sp>
        <p:nvSpPr>
          <p:cNvPr id="1341511631" name="Freeform 23"/>
          <p:cNvSpPr/>
          <p:nvPr/>
        </p:nvSpPr>
        <p:spPr bwMode="auto">
          <a:xfrm>
            <a:off x="9108046" y="5175041"/>
            <a:ext cx="1286821" cy="537416"/>
          </a:xfrm>
          <a:custGeom>
            <a:avLst/>
            <a:gdLst>
              <a:gd name="connsiteX0" fmla="*/ 0 w 1325117"/>
              <a:gd name="connsiteY0" fmla="*/ 53742 h 537416"/>
              <a:gd name="connsiteX1" fmla="*/ 53742 w 1325117"/>
              <a:gd name="connsiteY1" fmla="*/ 0 h 537416"/>
              <a:gd name="connsiteX2" fmla="*/ 1271375 w 1325117"/>
              <a:gd name="connsiteY2" fmla="*/ 0 h 537416"/>
              <a:gd name="connsiteX3" fmla="*/ 1325117 w 1325117"/>
              <a:gd name="connsiteY3" fmla="*/ 53742 h 537416"/>
              <a:gd name="connsiteX4" fmla="*/ 1325117 w 1325117"/>
              <a:gd name="connsiteY4" fmla="*/ 483674 h 537416"/>
              <a:gd name="connsiteX5" fmla="*/ 1271375 w 1325117"/>
              <a:gd name="connsiteY5" fmla="*/ 537416 h 537416"/>
              <a:gd name="connsiteX6" fmla="*/ 53742 w 1325117"/>
              <a:gd name="connsiteY6" fmla="*/ 537416 h 537416"/>
              <a:gd name="connsiteX7" fmla="*/ 0 w 1325117"/>
              <a:gd name="connsiteY7" fmla="*/ 483674 h 537416"/>
              <a:gd name="connsiteX8" fmla="*/ 0 w 1325117"/>
              <a:gd name="connsiteY8" fmla="*/ 53742 h 53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5117" h="537416" extrusionOk="0">
                <a:moveTo>
                  <a:pt x="0" y="53742"/>
                </a:moveTo>
                <a:cubicBezTo>
                  <a:pt x="0" y="24061"/>
                  <a:pt x="24061" y="0"/>
                  <a:pt x="53742" y="0"/>
                </a:cubicBezTo>
                <a:lnTo>
                  <a:pt x="1271375" y="0"/>
                </a:lnTo>
                <a:cubicBezTo>
                  <a:pt x="1301056" y="0"/>
                  <a:pt x="1325117" y="24061"/>
                  <a:pt x="1325117" y="53742"/>
                </a:cubicBezTo>
                <a:lnTo>
                  <a:pt x="1325117" y="483674"/>
                </a:lnTo>
                <a:cubicBezTo>
                  <a:pt x="1325117" y="513355"/>
                  <a:pt x="1301056" y="537416"/>
                  <a:pt x="1271375" y="537416"/>
                </a:cubicBezTo>
                <a:lnTo>
                  <a:pt x="53742" y="537416"/>
                </a:lnTo>
                <a:cubicBezTo>
                  <a:pt x="24061" y="537416"/>
                  <a:pt x="0" y="513355"/>
                  <a:pt x="0" y="483674"/>
                </a:cubicBezTo>
                <a:lnTo>
                  <a:pt x="0" y="53742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60" rIns="0" bIns="6146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fA-pA</a:t>
            </a:r>
            <a:endParaRPr/>
          </a:p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/>
              <a:t>(in single channel, many are possible soon)</a:t>
            </a:r>
            <a:endParaRPr/>
          </a:p>
        </p:txBody>
      </p:sp>
      <p:sp>
        <p:nvSpPr>
          <p:cNvPr id="998352812" name="Freeform 25"/>
          <p:cNvSpPr/>
          <p:nvPr/>
        </p:nvSpPr>
        <p:spPr bwMode="auto">
          <a:xfrm>
            <a:off x="1685631" y="5731027"/>
            <a:ext cx="1288079" cy="538478"/>
          </a:xfrm>
          <a:custGeom>
            <a:avLst/>
            <a:gdLst>
              <a:gd name="connsiteX0" fmla="*/ 0 w 1326412"/>
              <a:gd name="connsiteY0" fmla="*/ 53848 h 538478"/>
              <a:gd name="connsiteX1" fmla="*/ 53848 w 1326412"/>
              <a:gd name="connsiteY1" fmla="*/ 0 h 538478"/>
              <a:gd name="connsiteX2" fmla="*/ 1272564 w 1326412"/>
              <a:gd name="connsiteY2" fmla="*/ 0 h 538478"/>
              <a:gd name="connsiteX3" fmla="*/ 1326412 w 1326412"/>
              <a:gd name="connsiteY3" fmla="*/ 53848 h 538478"/>
              <a:gd name="connsiteX4" fmla="*/ 1326412 w 1326412"/>
              <a:gd name="connsiteY4" fmla="*/ 484630 h 538478"/>
              <a:gd name="connsiteX5" fmla="*/ 1272564 w 1326412"/>
              <a:gd name="connsiteY5" fmla="*/ 538478 h 538478"/>
              <a:gd name="connsiteX6" fmla="*/ 53848 w 1326412"/>
              <a:gd name="connsiteY6" fmla="*/ 538478 h 538478"/>
              <a:gd name="connsiteX7" fmla="*/ 0 w 1326412"/>
              <a:gd name="connsiteY7" fmla="*/ 484630 h 538478"/>
              <a:gd name="connsiteX8" fmla="*/ 0 w 1326412"/>
              <a:gd name="connsiteY8" fmla="*/ 53848 h 53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538478" extrusionOk="0">
                <a:moveTo>
                  <a:pt x="0" y="53848"/>
                </a:moveTo>
                <a:cubicBezTo>
                  <a:pt x="0" y="24109"/>
                  <a:pt x="24109" y="0"/>
                  <a:pt x="53848" y="0"/>
                </a:cubicBezTo>
                <a:lnTo>
                  <a:pt x="1272564" y="0"/>
                </a:lnTo>
                <a:cubicBezTo>
                  <a:pt x="1302303" y="0"/>
                  <a:pt x="1326412" y="24109"/>
                  <a:pt x="1326412" y="53848"/>
                </a:cubicBezTo>
                <a:lnTo>
                  <a:pt x="1326412" y="484630"/>
                </a:lnTo>
                <a:cubicBezTo>
                  <a:pt x="1326412" y="514369"/>
                  <a:pt x="1302303" y="538478"/>
                  <a:pt x="1272564" y="538478"/>
                </a:cubicBezTo>
                <a:lnTo>
                  <a:pt x="53848" y="538478"/>
                </a:lnTo>
                <a:cubicBezTo>
                  <a:pt x="24109" y="538478"/>
                  <a:pt x="0" y="514369"/>
                  <a:pt x="0" y="484630"/>
                </a:cubicBezTo>
                <a:lnTo>
                  <a:pt x="0" y="53848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91" rIns="0" bIns="6149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>
                <a:cs typeface="Times New Roman"/>
              </a:rPr>
              <a:t>f=3 GHz</a:t>
            </a:r>
            <a:endParaRPr/>
          </a:p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l-GR" sz="1200">
                <a:cs typeface="Times New Roman"/>
              </a:rPr>
              <a:t>τ</a:t>
            </a:r>
            <a:r>
              <a:rPr lang="en-US" sz="1200">
                <a:cs typeface="Times New Roman"/>
              </a:rPr>
              <a:t>=333 ps</a:t>
            </a:r>
          </a:p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>
                <a:cs typeface="Times New Roman"/>
              </a:rPr>
              <a:t>RR ~ Hz-kHz</a:t>
            </a:r>
            <a:endParaRPr/>
          </a:p>
        </p:txBody>
      </p:sp>
      <p:sp>
        <p:nvSpPr>
          <p:cNvPr id="1165112201" name="Freeform 27"/>
          <p:cNvSpPr/>
          <p:nvPr/>
        </p:nvSpPr>
        <p:spPr bwMode="auto">
          <a:xfrm>
            <a:off x="3542609" y="5731027"/>
            <a:ext cx="1288079" cy="538478"/>
          </a:xfrm>
          <a:custGeom>
            <a:avLst/>
            <a:gdLst>
              <a:gd name="connsiteX0" fmla="*/ 0 w 1326412"/>
              <a:gd name="connsiteY0" fmla="*/ 53848 h 538478"/>
              <a:gd name="connsiteX1" fmla="*/ 53848 w 1326412"/>
              <a:gd name="connsiteY1" fmla="*/ 0 h 538478"/>
              <a:gd name="connsiteX2" fmla="*/ 1272564 w 1326412"/>
              <a:gd name="connsiteY2" fmla="*/ 0 h 538478"/>
              <a:gd name="connsiteX3" fmla="*/ 1326412 w 1326412"/>
              <a:gd name="connsiteY3" fmla="*/ 53848 h 538478"/>
              <a:gd name="connsiteX4" fmla="*/ 1326412 w 1326412"/>
              <a:gd name="connsiteY4" fmla="*/ 484630 h 538478"/>
              <a:gd name="connsiteX5" fmla="*/ 1272564 w 1326412"/>
              <a:gd name="connsiteY5" fmla="*/ 538478 h 538478"/>
              <a:gd name="connsiteX6" fmla="*/ 53848 w 1326412"/>
              <a:gd name="connsiteY6" fmla="*/ 538478 h 538478"/>
              <a:gd name="connsiteX7" fmla="*/ 0 w 1326412"/>
              <a:gd name="connsiteY7" fmla="*/ 484630 h 538478"/>
              <a:gd name="connsiteX8" fmla="*/ 0 w 1326412"/>
              <a:gd name="connsiteY8" fmla="*/ 53848 h 53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538478" extrusionOk="0">
                <a:moveTo>
                  <a:pt x="0" y="53848"/>
                </a:moveTo>
                <a:cubicBezTo>
                  <a:pt x="0" y="24109"/>
                  <a:pt x="24109" y="0"/>
                  <a:pt x="53848" y="0"/>
                </a:cubicBezTo>
                <a:lnTo>
                  <a:pt x="1272564" y="0"/>
                </a:lnTo>
                <a:cubicBezTo>
                  <a:pt x="1302303" y="0"/>
                  <a:pt x="1326412" y="24109"/>
                  <a:pt x="1326412" y="53848"/>
                </a:cubicBezTo>
                <a:lnTo>
                  <a:pt x="1326412" y="484630"/>
                </a:lnTo>
                <a:cubicBezTo>
                  <a:pt x="1326412" y="514369"/>
                  <a:pt x="1302303" y="538478"/>
                  <a:pt x="1272564" y="538478"/>
                </a:cubicBezTo>
                <a:lnTo>
                  <a:pt x="53848" y="538478"/>
                </a:lnTo>
                <a:cubicBezTo>
                  <a:pt x="24109" y="538478"/>
                  <a:pt x="0" y="514369"/>
                  <a:pt x="0" y="484630"/>
                </a:cubicBezTo>
                <a:lnTo>
                  <a:pt x="0" y="53848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91" rIns="0" bIns="6149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&lt;200 MV/m</a:t>
            </a:r>
            <a:endParaRPr/>
          </a:p>
        </p:txBody>
      </p:sp>
      <p:sp>
        <p:nvSpPr>
          <p:cNvPr id="1600773772" name="Freeform 29"/>
          <p:cNvSpPr/>
          <p:nvPr/>
        </p:nvSpPr>
        <p:spPr bwMode="auto">
          <a:xfrm>
            <a:off x="5399587" y="5731027"/>
            <a:ext cx="1288079" cy="538478"/>
          </a:xfrm>
          <a:custGeom>
            <a:avLst/>
            <a:gdLst>
              <a:gd name="connsiteX0" fmla="*/ 0 w 1326412"/>
              <a:gd name="connsiteY0" fmla="*/ 53848 h 538478"/>
              <a:gd name="connsiteX1" fmla="*/ 53848 w 1326412"/>
              <a:gd name="connsiteY1" fmla="*/ 0 h 538478"/>
              <a:gd name="connsiteX2" fmla="*/ 1272564 w 1326412"/>
              <a:gd name="connsiteY2" fmla="*/ 0 h 538478"/>
              <a:gd name="connsiteX3" fmla="*/ 1326412 w 1326412"/>
              <a:gd name="connsiteY3" fmla="*/ 53848 h 538478"/>
              <a:gd name="connsiteX4" fmla="*/ 1326412 w 1326412"/>
              <a:gd name="connsiteY4" fmla="*/ 484630 h 538478"/>
              <a:gd name="connsiteX5" fmla="*/ 1272564 w 1326412"/>
              <a:gd name="connsiteY5" fmla="*/ 538478 h 538478"/>
              <a:gd name="connsiteX6" fmla="*/ 53848 w 1326412"/>
              <a:gd name="connsiteY6" fmla="*/ 538478 h 538478"/>
              <a:gd name="connsiteX7" fmla="*/ 0 w 1326412"/>
              <a:gd name="connsiteY7" fmla="*/ 484630 h 538478"/>
              <a:gd name="connsiteX8" fmla="*/ 0 w 1326412"/>
              <a:gd name="connsiteY8" fmla="*/ 53848 h 53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538478" extrusionOk="0">
                <a:moveTo>
                  <a:pt x="0" y="53848"/>
                </a:moveTo>
                <a:cubicBezTo>
                  <a:pt x="0" y="24109"/>
                  <a:pt x="24109" y="0"/>
                  <a:pt x="53848" y="0"/>
                </a:cubicBezTo>
                <a:lnTo>
                  <a:pt x="1272564" y="0"/>
                </a:lnTo>
                <a:cubicBezTo>
                  <a:pt x="1302303" y="0"/>
                  <a:pt x="1326412" y="24109"/>
                  <a:pt x="1326412" y="53848"/>
                </a:cubicBezTo>
                <a:lnTo>
                  <a:pt x="1326412" y="484630"/>
                </a:lnTo>
                <a:cubicBezTo>
                  <a:pt x="1326412" y="514369"/>
                  <a:pt x="1302303" y="538478"/>
                  <a:pt x="1272564" y="538478"/>
                </a:cubicBezTo>
                <a:lnTo>
                  <a:pt x="53848" y="538478"/>
                </a:lnTo>
                <a:cubicBezTo>
                  <a:pt x="24109" y="538478"/>
                  <a:pt x="0" y="514369"/>
                  <a:pt x="0" y="484630"/>
                </a:cubicBezTo>
                <a:lnTo>
                  <a:pt x="0" y="53848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91" rIns="0" bIns="6149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/>
              <a:t>25-50 MeV/m</a:t>
            </a:r>
            <a:endParaRPr/>
          </a:p>
          <a:p>
            <a:pPr algn="ctr" defTabSz="533400">
              <a:lnSpc>
                <a:spcPct val="90000"/>
              </a:lnSpc>
              <a:spcBef>
                <a:spcPts val="0"/>
              </a:spcBef>
              <a:defRPr/>
            </a:pPr>
            <a:r>
              <a:rPr lang="en-US" sz="1200"/>
              <a:t>~1cm</a:t>
            </a:r>
            <a:endParaRPr/>
          </a:p>
        </p:txBody>
      </p:sp>
      <p:sp>
        <p:nvSpPr>
          <p:cNvPr id="2020008360" name="Freeform 67"/>
          <p:cNvSpPr/>
          <p:nvPr/>
        </p:nvSpPr>
        <p:spPr bwMode="auto">
          <a:xfrm>
            <a:off x="7256565" y="5731027"/>
            <a:ext cx="1288079" cy="538478"/>
          </a:xfrm>
          <a:custGeom>
            <a:avLst/>
            <a:gdLst>
              <a:gd name="connsiteX0" fmla="*/ 0 w 1326412"/>
              <a:gd name="connsiteY0" fmla="*/ 53848 h 538478"/>
              <a:gd name="connsiteX1" fmla="*/ 53848 w 1326412"/>
              <a:gd name="connsiteY1" fmla="*/ 0 h 538478"/>
              <a:gd name="connsiteX2" fmla="*/ 1272564 w 1326412"/>
              <a:gd name="connsiteY2" fmla="*/ 0 h 538478"/>
              <a:gd name="connsiteX3" fmla="*/ 1326412 w 1326412"/>
              <a:gd name="connsiteY3" fmla="*/ 53848 h 538478"/>
              <a:gd name="connsiteX4" fmla="*/ 1326412 w 1326412"/>
              <a:gd name="connsiteY4" fmla="*/ 484630 h 538478"/>
              <a:gd name="connsiteX5" fmla="*/ 1272564 w 1326412"/>
              <a:gd name="connsiteY5" fmla="*/ 538478 h 538478"/>
              <a:gd name="connsiteX6" fmla="*/ 53848 w 1326412"/>
              <a:gd name="connsiteY6" fmla="*/ 538478 h 538478"/>
              <a:gd name="connsiteX7" fmla="*/ 0 w 1326412"/>
              <a:gd name="connsiteY7" fmla="*/ 484630 h 538478"/>
              <a:gd name="connsiteX8" fmla="*/ 0 w 1326412"/>
              <a:gd name="connsiteY8" fmla="*/ 53848 h 53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538478" extrusionOk="0">
                <a:moveTo>
                  <a:pt x="0" y="53848"/>
                </a:moveTo>
                <a:cubicBezTo>
                  <a:pt x="0" y="24109"/>
                  <a:pt x="24109" y="0"/>
                  <a:pt x="53848" y="0"/>
                </a:cubicBezTo>
                <a:lnTo>
                  <a:pt x="1272564" y="0"/>
                </a:lnTo>
                <a:cubicBezTo>
                  <a:pt x="1302303" y="0"/>
                  <a:pt x="1326412" y="24109"/>
                  <a:pt x="1326412" y="53848"/>
                </a:cubicBezTo>
                <a:lnTo>
                  <a:pt x="1326412" y="484630"/>
                </a:lnTo>
                <a:cubicBezTo>
                  <a:pt x="1326412" y="514369"/>
                  <a:pt x="1302303" y="538478"/>
                  <a:pt x="1272564" y="538478"/>
                </a:cubicBezTo>
                <a:lnTo>
                  <a:pt x="53848" y="538478"/>
                </a:lnTo>
                <a:cubicBezTo>
                  <a:pt x="24109" y="538478"/>
                  <a:pt x="0" y="514369"/>
                  <a:pt x="0" y="484630"/>
                </a:cubicBezTo>
                <a:lnTo>
                  <a:pt x="0" y="53848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91" rIns="0" bIns="6149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1 </a:t>
            </a:r>
            <a:r>
              <a:rPr lang="el-GR" sz="1200">
                <a:cs typeface="Times New Roman"/>
              </a:rPr>
              <a:t>μ</a:t>
            </a:r>
            <a:r>
              <a:rPr lang="en-US" sz="1200"/>
              <a:t>m ~ 1 mm rad</a:t>
            </a:r>
            <a:endParaRPr/>
          </a:p>
        </p:txBody>
      </p:sp>
      <p:sp>
        <p:nvSpPr>
          <p:cNvPr id="138452438" name="Freeform 69"/>
          <p:cNvSpPr/>
          <p:nvPr/>
        </p:nvSpPr>
        <p:spPr bwMode="auto">
          <a:xfrm>
            <a:off x="9113543" y="5731027"/>
            <a:ext cx="1288079" cy="538478"/>
          </a:xfrm>
          <a:custGeom>
            <a:avLst/>
            <a:gdLst>
              <a:gd name="connsiteX0" fmla="*/ 0 w 1326412"/>
              <a:gd name="connsiteY0" fmla="*/ 53848 h 538478"/>
              <a:gd name="connsiteX1" fmla="*/ 53848 w 1326412"/>
              <a:gd name="connsiteY1" fmla="*/ 0 h 538478"/>
              <a:gd name="connsiteX2" fmla="*/ 1272564 w 1326412"/>
              <a:gd name="connsiteY2" fmla="*/ 0 h 538478"/>
              <a:gd name="connsiteX3" fmla="*/ 1326412 w 1326412"/>
              <a:gd name="connsiteY3" fmla="*/ 53848 h 538478"/>
              <a:gd name="connsiteX4" fmla="*/ 1326412 w 1326412"/>
              <a:gd name="connsiteY4" fmla="*/ 484630 h 538478"/>
              <a:gd name="connsiteX5" fmla="*/ 1272564 w 1326412"/>
              <a:gd name="connsiteY5" fmla="*/ 538478 h 538478"/>
              <a:gd name="connsiteX6" fmla="*/ 53848 w 1326412"/>
              <a:gd name="connsiteY6" fmla="*/ 538478 h 538478"/>
              <a:gd name="connsiteX7" fmla="*/ 0 w 1326412"/>
              <a:gd name="connsiteY7" fmla="*/ 484630 h 538478"/>
              <a:gd name="connsiteX8" fmla="*/ 0 w 1326412"/>
              <a:gd name="connsiteY8" fmla="*/ 53848 h 53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6412" h="538478" extrusionOk="0">
                <a:moveTo>
                  <a:pt x="0" y="53848"/>
                </a:moveTo>
                <a:cubicBezTo>
                  <a:pt x="0" y="24109"/>
                  <a:pt x="24109" y="0"/>
                  <a:pt x="53848" y="0"/>
                </a:cubicBezTo>
                <a:lnTo>
                  <a:pt x="1272564" y="0"/>
                </a:lnTo>
                <a:cubicBezTo>
                  <a:pt x="1302303" y="0"/>
                  <a:pt x="1326412" y="24109"/>
                  <a:pt x="1326412" y="53848"/>
                </a:cubicBezTo>
                <a:lnTo>
                  <a:pt x="1326412" y="484630"/>
                </a:lnTo>
                <a:cubicBezTo>
                  <a:pt x="1326412" y="514369"/>
                  <a:pt x="1302303" y="538478"/>
                  <a:pt x="1272564" y="538478"/>
                </a:cubicBezTo>
                <a:lnTo>
                  <a:pt x="53848" y="538478"/>
                </a:lnTo>
                <a:cubicBezTo>
                  <a:pt x="24109" y="538478"/>
                  <a:pt x="0" y="514369"/>
                  <a:pt x="0" y="484630"/>
                </a:cubicBezTo>
                <a:lnTo>
                  <a:pt x="0" y="53848"/>
                </a:lnTo>
                <a:close/>
              </a:path>
            </a:pathLst>
          </a:custGeom>
          <a:noFill/>
          <a:ln>
            <a:solidFill>
              <a:schemeClr val="dk1">
                <a:alpha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0" tIns="61491" rIns="0" bIns="6149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/>
              <a:t>nA-</a:t>
            </a:r>
            <a:r>
              <a:rPr lang="el-GR" sz="1200">
                <a:cs typeface="Times New Roman"/>
              </a:rPr>
              <a:t>μ</a:t>
            </a:r>
            <a:r>
              <a:rPr lang="en-US" sz="1200"/>
              <a:t>A and larger</a:t>
            </a:r>
            <a:endParaRPr/>
          </a:p>
        </p:txBody>
      </p:sp>
      <p:sp>
        <p:nvSpPr>
          <p:cNvPr id="765312372" name="TextBox 70"/>
          <p:cNvSpPr txBox="1"/>
          <p:nvPr/>
        </p:nvSpPr>
        <p:spPr bwMode="auto">
          <a:xfrm rot="16199999">
            <a:off x="1340127" y="5284287"/>
            <a:ext cx="414143" cy="31892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DLA</a:t>
            </a:r>
            <a:endParaRPr/>
          </a:p>
        </p:txBody>
      </p:sp>
      <p:sp>
        <p:nvSpPr>
          <p:cNvPr id="209349912" name="TextBox 71"/>
          <p:cNvSpPr txBox="1"/>
          <p:nvPr/>
        </p:nvSpPr>
        <p:spPr bwMode="auto">
          <a:xfrm rot="16199999">
            <a:off x="1415339" y="5840804"/>
            <a:ext cx="282697" cy="318924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defRPr/>
            </a:pPr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RF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3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3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4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24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35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0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607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27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11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87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45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027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77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47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8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03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000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40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17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5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6537130" grpId="0" animBg="1"/>
      <p:bldP spid="111140159" grpId="0" animBg="1"/>
      <p:bldP spid="1848607963" grpId="0" animBg="1"/>
      <p:bldP spid="984870802" grpId="0" animBg="1"/>
      <p:bldP spid="1864459299" grpId="0" animBg="1"/>
      <p:bldP spid="1508479723" grpId="0" animBg="1"/>
      <p:bldP spid="736288828" grpId="0" animBg="1"/>
      <p:bldP spid="1634404729" grpId="0" animBg="1"/>
      <p:bldP spid="655173614" grpId="0" animBg="1"/>
      <p:bldP spid="2003240944" grpId="0" animBg="1"/>
      <p:bldP spid="1822276738" grpId="0" animBg="1"/>
      <p:bldP spid="1138027697" grpId="0" animBg="1"/>
      <p:bldP spid="1105031499" grpId="0" animBg="1"/>
      <p:bldP spid="1341511631" grpId="0" animBg="1"/>
      <p:bldP spid="998352812" grpId="0" animBg="1"/>
      <p:bldP spid="1165112201" grpId="0" animBg="1"/>
      <p:bldP spid="1600773772" grpId="0" animBg="1"/>
      <p:bldP spid="2020008360" grpId="0" animBg="1"/>
      <p:bldP spid="138452438" grpId="0" animBg="1"/>
      <p:bldP spid="765312372" grpId="0"/>
      <p:bldP spid="2093499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9990264" name="Foliennummernplatzhalter 3"/>
          <p:cNvSpPr>
            <a:spLocks noGrp="1"/>
          </p:cNvSpPr>
          <p:nvPr>
            <p:ph type="sldNum" sz="quarter" idx="4"/>
          </p:nvPr>
        </p:nvSpPr>
        <p:spPr bwMode="auto">
          <a:xfrm>
            <a:off x="11586042" y="6575427"/>
            <a:ext cx="605959" cy="28257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1F09A733-2CF0-49AA-9281-D333DC9D2330}" type="slidenum">
              <a:rPr lang="en-GB" sz="1300"/>
              <a:t>15</a:t>
            </a:fld>
            <a:endParaRPr lang="en-GB" sz="1300"/>
          </a:p>
        </p:txBody>
      </p:sp>
      <p:pic>
        <p:nvPicPr>
          <p:cNvPr id="1160484580" name="Grafik 21"/>
          <p:cNvPicPr>
            <a:picLocks noChangeAspect="1"/>
          </p:cNvPicPr>
          <p:nvPr/>
        </p:nvPicPr>
        <p:blipFill rotWithShape="1">
          <a:blip r:embed="rId3"/>
          <a:srcRect b="7099"/>
          <a:stretch/>
        </p:blipFill>
        <p:spPr bwMode="auto">
          <a:xfrm>
            <a:off x="1329186" y="104282"/>
            <a:ext cx="9134613" cy="6364575"/>
          </a:xfrm>
          <a:prstGeom prst="rect">
            <a:avLst/>
          </a:prstGeom>
        </p:spPr>
      </p:pic>
      <p:grpSp>
        <p:nvGrpSpPr>
          <p:cNvPr id="1098710811" name="Gruppieren 22"/>
          <p:cNvGrpSpPr/>
          <p:nvPr/>
        </p:nvGrpSpPr>
        <p:grpSpPr bwMode="auto">
          <a:xfrm>
            <a:off x="1766602" y="5501402"/>
            <a:ext cx="2189163" cy="577304"/>
            <a:chOff x="1766602" y="5501402"/>
            <a:chExt cx="2189163" cy="577304"/>
          </a:xfrm>
        </p:grpSpPr>
        <p:cxnSp>
          <p:nvCxnSpPr>
            <p:cNvPr id="24" name="Gerader Verbinder 23"/>
            <p:cNvCxnSpPr/>
            <p:nvPr/>
          </p:nvCxnSpPr>
          <p:spPr bwMode="auto">
            <a:xfrm>
              <a:off x="1766602" y="6029721"/>
              <a:ext cx="218627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/>
            <p:cNvCxnSpPr/>
            <p:nvPr/>
          </p:nvCxnSpPr>
          <p:spPr bwMode="auto">
            <a:xfrm>
              <a:off x="3955765" y="5980736"/>
              <a:ext cx="0" cy="97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/>
            <p:cNvCxnSpPr/>
            <p:nvPr/>
          </p:nvCxnSpPr>
          <p:spPr bwMode="auto">
            <a:xfrm>
              <a:off x="1766602" y="5975637"/>
              <a:ext cx="0" cy="97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26"/>
            <p:cNvSpPr txBox="1"/>
            <p:nvPr/>
          </p:nvSpPr>
          <p:spPr bwMode="auto">
            <a:xfrm>
              <a:off x="2389097" y="5501402"/>
              <a:ext cx="9412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800">
                  <a:solidFill>
                    <a:schemeClr val="bg1"/>
                  </a:solidFill>
                </a:rPr>
                <a:t>1mm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w="http://schemas.openxmlformats.org/wordprocessingml/2006/main" xmlns:m="http://schemas.openxmlformats.org/officeDocument/2006/math" xmlns="">
      <p:transition spd="slow" advClick="1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2940057" name="Slide Number Placeholder 5"/>
          <p:cNvSpPr txBox="1"/>
          <p:nvPr/>
        </p:nvSpPr>
        <p:spPr bwMode="auto">
          <a:xfrm>
            <a:off x="11640752" y="6576882"/>
            <a:ext cx="5827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>
              <a:defRPr sz="140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F09A733-2CF0-49AA-9281-D333DC9D2330}" type="slidenum">
              <a:rPr lang="en-GB"/>
              <a:t>16</a:t>
            </a:fld>
            <a:endParaRPr lang="en-GB"/>
          </a:p>
        </p:txBody>
      </p:sp>
      <p:pic>
        <p:nvPicPr>
          <p:cNvPr id="530214335" name="Grafik 2"/>
          <p:cNvPicPr>
            <a:picLocks noChangeAspect="1"/>
          </p:cNvPicPr>
          <p:nvPr/>
        </p:nvPicPr>
        <p:blipFill rotWithShape="1">
          <a:blip r:embed="rId3"/>
          <a:srcRect b="7099"/>
          <a:stretch/>
        </p:blipFill>
        <p:spPr bwMode="auto">
          <a:xfrm>
            <a:off x="1329186" y="104282"/>
            <a:ext cx="9134613" cy="63645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03207558" name="Textfeld 4"/>
              <p:cNvSpPr txBox="1"/>
              <p:nvPr/>
            </p:nvSpPr>
            <p:spPr bwMode="auto">
              <a:xfrm>
                <a:off x="3171825" y="2254866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200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803207558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1825" y="2254866"/>
                <a:ext cx="1438275" cy="400110"/>
              </a:xfrm>
              <a:prstGeom prst="rect">
                <a:avLst/>
              </a:prstGeom>
              <a:blipFill>
                <a:blip r:embed="rId4"/>
                <a:stretch>
                  <a:fillRect l="-4386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09456719" name="Textfeld 5"/>
              <p:cNvSpPr txBox="1"/>
              <p:nvPr/>
            </p:nvSpPr>
            <p:spPr bwMode="auto">
              <a:xfrm>
                <a:off x="3767137" y="3239232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300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09456719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7137" y="3239232"/>
                <a:ext cx="1438275" cy="400110"/>
              </a:xfrm>
              <a:prstGeom prst="rect">
                <a:avLst/>
              </a:prstGeom>
              <a:blipFill>
                <a:blip r:embed="rId5"/>
                <a:stretch>
                  <a:fillRect l="-438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34266006" name="Textfeld 6"/>
              <p:cNvSpPr txBox="1"/>
              <p:nvPr/>
            </p:nvSpPr>
            <p:spPr bwMode="auto">
              <a:xfrm>
                <a:off x="4314823" y="4188152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400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734266006" name="Textfeld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4823" y="4188152"/>
                <a:ext cx="1438275" cy="400110"/>
              </a:xfrm>
              <a:prstGeom prst="rect">
                <a:avLst/>
              </a:prstGeom>
              <a:blipFill>
                <a:blip r:embed="rId6"/>
                <a:stretch>
                  <a:fillRect l="-434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437935" name="Textfeld 7"/>
              <p:cNvSpPr txBox="1"/>
              <p:nvPr/>
            </p:nvSpPr>
            <p:spPr bwMode="auto">
              <a:xfrm>
                <a:off x="5033961" y="5214258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500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8437935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3961" y="5214258"/>
                <a:ext cx="1438275" cy="400110"/>
              </a:xfrm>
              <a:prstGeom prst="rect">
                <a:avLst/>
              </a:prstGeom>
              <a:blipFill>
                <a:blip r:embed="rId7"/>
                <a:stretch>
                  <a:fillRect l="-438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4477208" name="Textfeld 11"/>
          <p:cNvSpPr txBox="1"/>
          <p:nvPr/>
        </p:nvSpPr>
        <p:spPr bwMode="auto">
          <a:xfrm>
            <a:off x="1559614" y="4687221"/>
            <a:ext cx="5853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>
                <a:solidFill>
                  <a:schemeClr val="bg1"/>
                </a:solidFill>
              </a:rPr>
              <a:t>E</a:t>
            </a:r>
            <a:r>
              <a:rPr lang="de-DE" sz="2000" baseline="-25000">
                <a:solidFill>
                  <a:schemeClr val="bg1"/>
                </a:solidFill>
              </a:rPr>
              <a:t>Peak</a:t>
            </a:r>
            <a:r>
              <a:rPr lang="de-DE" sz="2000">
                <a:solidFill>
                  <a:schemeClr val="bg1"/>
                </a:solidFill>
              </a:rPr>
              <a:t> = 600MV/m - 700MV/m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bg1"/>
                </a:solidFill>
              </a:rPr>
              <a:t>Design gradient: 22.7MeV/m </a:t>
            </a:r>
            <a:endParaRPr/>
          </a:p>
        </p:txBody>
      </p:sp>
      <p:grpSp>
        <p:nvGrpSpPr>
          <p:cNvPr id="63249698" name="Gruppieren 21"/>
          <p:cNvGrpSpPr/>
          <p:nvPr/>
        </p:nvGrpSpPr>
        <p:grpSpPr bwMode="auto">
          <a:xfrm>
            <a:off x="3767137" y="104282"/>
            <a:ext cx="7786226" cy="2047065"/>
            <a:chOff x="3767137" y="104282"/>
            <a:chExt cx="7786226" cy="2047065"/>
          </a:xfrm>
        </p:grpSpPr>
        <p:grpSp>
          <p:nvGrpSpPr>
            <p:cNvPr id="2" name="Gruppieren 1"/>
            <p:cNvGrpSpPr/>
            <p:nvPr/>
          </p:nvGrpSpPr>
          <p:grpSpPr bwMode="auto">
            <a:xfrm>
              <a:off x="3767137" y="104282"/>
              <a:ext cx="7786226" cy="2047065"/>
              <a:chOff x="3767137" y="104282"/>
              <a:chExt cx="7786226" cy="2047065"/>
            </a:xfrm>
          </p:grpSpPr>
          <p:pic>
            <p:nvPicPr>
              <p:cNvPr id="16" name="Grafik 15" descr="Ein Bild, das Screenshot, Text, Rechteck, monochrom enthält.&#10;&#10;Automatisch generierte Beschreibung"/>
              <p:cNvPicPr>
                <a:picLocks noChangeAspect="1"/>
              </p:cNvPicPr>
              <p:nvPr/>
            </p:nvPicPr>
            <p:blipFill rotWithShape="1">
              <a:blip r:embed="rId8"/>
              <a:srcRect l="1737" t="20118" b="27976"/>
              <a:stretch/>
            </p:blipFill>
            <p:spPr bwMode="auto">
              <a:xfrm>
                <a:off x="6386279" y="104282"/>
                <a:ext cx="5167083" cy="2047065"/>
              </a:xfrm>
              <a:prstGeom prst="rect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9" name="Rechteck 28"/>
              <p:cNvSpPr/>
              <p:nvPr/>
            </p:nvSpPr>
            <p:spPr bwMode="auto">
              <a:xfrm>
                <a:off x="3767137" y="1700975"/>
                <a:ext cx="185738" cy="176182"/>
              </a:xfrm>
              <a:prstGeom prst="rect">
                <a:avLst/>
              </a:prstGeom>
              <a:noFill/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cxnSp>
            <p:nvCxnSpPr>
              <p:cNvPr id="31" name="Gerader Verbinder 30"/>
              <p:cNvCxnSpPr/>
              <p:nvPr/>
            </p:nvCxnSpPr>
            <p:spPr bwMode="auto">
              <a:xfrm flipV="1">
                <a:off x="3767137" y="104282"/>
                <a:ext cx="2619142" cy="1596693"/>
              </a:xfrm>
              <a:prstGeom prst="line">
                <a:avLst/>
              </a:prstGeom>
              <a:ln w="28575">
                <a:solidFill>
                  <a:srgbClr val="F2F2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r Verbinder 31"/>
              <p:cNvCxnSpPr>
                <a:stCxn id="29" idx="2"/>
              </p:cNvCxnSpPr>
              <p:nvPr/>
            </p:nvCxnSpPr>
            <p:spPr bwMode="auto">
              <a:xfrm>
                <a:off x="3860006" y="1877157"/>
                <a:ext cx="2526273" cy="274190"/>
              </a:xfrm>
              <a:prstGeom prst="line">
                <a:avLst/>
              </a:prstGeom>
              <a:ln w="28575">
                <a:solidFill>
                  <a:srgbClr val="F2F2F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uppieren 27"/>
            <p:cNvGrpSpPr/>
            <p:nvPr/>
          </p:nvGrpSpPr>
          <p:grpSpPr bwMode="auto">
            <a:xfrm>
              <a:off x="10363200" y="1439365"/>
              <a:ext cx="1128133" cy="523220"/>
              <a:chOff x="8969821" y="1191617"/>
              <a:chExt cx="1128133" cy="523220"/>
            </a:xfrm>
          </p:grpSpPr>
          <p:cxnSp>
            <p:nvCxnSpPr>
              <p:cNvPr id="18" name="Gerader Verbinder 17"/>
              <p:cNvCxnSpPr/>
              <p:nvPr/>
            </p:nvCxnSpPr>
            <p:spPr bwMode="auto">
              <a:xfrm>
                <a:off x="8972833" y="1453227"/>
                <a:ext cx="211016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feld 18"/>
              <p:cNvSpPr txBox="1"/>
              <p:nvPr/>
            </p:nvSpPr>
            <p:spPr bwMode="auto">
              <a:xfrm>
                <a:off x="9246439" y="1191617"/>
                <a:ext cx="85151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de-DE" sz="2800">
                    <a:solidFill>
                      <a:schemeClr val="bg1"/>
                    </a:solidFill>
                  </a:rPr>
                  <a:t>2µm</a:t>
                </a:r>
                <a:endParaRPr/>
              </a:p>
            </p:txBody>
          </p:sp>
          <p:cxnSp>
            <p:nvCxnSpPr>
              <p:cNvPr id="21" name="Gerader Verbinder 20"/>
              <p:cNvCxnSpPr/>
              <p:nvPr/>
            </p:nvCxnSpPr>
            <p:spPr bwMode="auto">
              <a:xfrm>
                <a:off x="9183849" y="1407982"/>
                <a:ext cx="0" cy="9797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/>
              <p:cNvCxnSpPr/>
              <p:nvPr/>
            </p:nvCxnSpPr>
            <p:spPr bwMode="auto">
              <a:xfrm>
                <a:off x="8969821" y="1407982"/>
                <a:ext cx="0" cy="9797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20108346" name="Gruppieren 24"/>
          <p:cNvGrpSpPr/>
          <p:nvPr/>
        </p:nvGrpSpPr>
        <p:grpSpPr bwMode="auto">
          <a:xfrm>
            <a:off x="1766602" y="5501402"/>
            <a:ext cx="2189163" cy="577304"/>
            <a:chOff x="1766602" y="5501402"/>
            <a:chExt cx="2189163" cy="577304"/>
          </a:xfrm>
        </p:grpSpPr>
        <p:cxnSp>
          <p:nvCxnSpPr>
            <p:cNvPr id="39" name="Gerader Verbinder 38"/>
            <p:cNvCxnSpPr/>
            <p:nvPr/>
          </p:nvCxnSpPr>
          <p:spPr bwMode="auto">
            <a:xfrm>
              <a:off x="1766602" y="6029721"/>
              <a:ext cx="218627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/>
            <p:cNvCxnSpPr/>
            <p:nvPr/>
          </p:nvCxnSpPr>
          <p:spPr bwMode="auto">
            <a:xfrm>
              <a:off x="3955765" y="5980736"/>
              <a:ext cx="0" cy="97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r Verbinder 41"/>
            <p:cNvCxnSpPr/>
            <p:nvPr/>
          </p:nvCxnSpPr>
          <p:spPr bwMode="auto">
            <a:xfrm>
              <a:off x="1766602" y="5975637"/>
              <a:ext cx="0" cy="97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feld 42"/>
            <p:cNvSpPr txBox="1"/>
            <p:nvPr/>
          </p:nvSpPr>
          <p:spPr bwMode="auto">
            <a:xfrm>
              <a:off x="2389097" y="5501402"/>
              <a:ext cx="94128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800">
                  <a:solidFill>
                    <a:schemeClr val="bg1"/>
                  </a:solidFill>
                </a:rPr>
                <a:t>1mm</a:t>
              </a:r>
              <a:endParaRPr/>
            </a:p>
          </p:txBody>
        </p:sp>
      </p:grpSp>
      <p:sp>
        <p:nvSpPr>
          <p:cNvPr id="1831320388" name="Pfeil nach rechts 13"/>
          <p:cNvSpPr/>
          <p:nvPr/>
        </p:nvSpPr>
        <p:spPr bwMode="auto">
          <a:xfrm>
            <a:off x="6413471" y="1127814"/>
            <a:ext cx="585216" cy="18780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37605807" name="Textfeld 14"/>
          <p:cNvSpPr txBox="1"/>
          <p:nvPr/>
        </p:nvSpPr>
        <p:spPr bwMode="auto">
          <a:xfrm>
            <a:off x="6564679" y="789074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e-</a:t>
            </a:r>
            <a:endParaRPr/>
          </a:p>
        </p:txBody>
      </p:sp>
      <p:sp>
        <p:nvSpPr>
          <p:cNvPr id="2064129930" name="Ellipse 16"/>
          <p:cNvSpPr/>
          <p:nvPr/>
        </p:nvSpPr>
        <p:spPr bwMode="auto">
          <a:xfrm rot="21078455">
            <a:off x="6380176" y="444262"/>
            <a:ext cx="6934991" cy="323030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34102365" name="Textfeld 19"/>
          <p:cNvSpPr txBox="1"/>
          <p:nvPr/>
        </p:nvSpPr>
        <p:spPr bwMode="auto">
          <a:xfrm rot="21185028">
            <a:off x="8576000" y="231346"/>
            <a:ext cx="734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000">
                <a:solidFill>
                  <a:schemeClr val="bg1"/>
                </a:solidFill>
              </a:rPr>
              <a:t>Laser</a:t>
            </a:r>
            <a:endParaRPr/>
          </a:p>
        </p:txBody>
      </p:sp>
      <p:sp>
        <p:nvSpPr>
          <p:cNvPr id="704665333" name="Titel 9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4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24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20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3207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45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09456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26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34266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8437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132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10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12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0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207558" grpId="0"/>
      <p:bldP spid="1109456719" grpId="0"/>
      <p:bldP spid="1734266006" grpId="0"/>
      <p:bldP spid="118437935" grpId="0"/>
      <p:bldP spid="1831320388" grpId="0" animBg="1"/>
      <p:bldP spid="1437605807" grpId="0"/>
      <p:bldP spid="2064129930" grpId="0" animBg="1"/>
      <p:bldP spid="213410236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5820798" name="Grafik 9"/>
          <p:cNvPicPr>
            <a:picLocks noChangeAspect="1"/>
          </p:cNvPicPr>
          <p:nvPr/>
        </p:nvPicPr>
        <p:blipFill rotWithShape="1">
          <a:blip r:embed="rId3"/>
          <a:srcRect b="7099"/>
          <a:stretch/>
        </p:blipFill>
        <p:spPr bwMode="auto">
          <a:xfrm>
            <a:off x="1329186" y="104282"/>
            <a:ext cx="9134613" cy="6364575"/>
          </a:xfrm>
          <a:prstGeom prst="rect">
            <a:avLst/>
          </a:prstGeom>
        </p:spPr>
      </p:pic>
      <p:sp>
        <p:nvSpPr>
          <p:cNvPr id="1731614316" name="Slide Number Placeholder 5"/>
          <p:cNvSpPr txBox="1"/>
          <p:nvPr/>
        </p:nvSpPr>
        <p:spPr bwMode="auto">
          <a:xfrm>
            <a:off x="11640752" y="6576882"/>
            <a:ext cx="5827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>
              <a:defRPr sz="1400">
                <a:solidFill>
                  <a:srgbClr val="FFFFFF"/>
                </a:solidFill>
                <a:latin typeface="Century Gothic"/>
                <a:ea typeface="+mn-ea"/>
                <a:cs typeface="Century Gothic"/>
              </a:defRPr>
            </a:lvl1pPr>
            <a:lvl2pPr marL="4572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1F09A733-2CF0-49AA-9281-D333DC9D2330}" type="slidenum">
              <a:rPr lang="en-GB"/>
              <a:t>17</a:t>
            </a:fld>
            <a:endParaRPr lang="en-GB"/>
          </a:p>
        </p:txBody>
      </p:sp>
      <p:grpSp>
        <p:nvGrpSpPr>
          <p:cNvPr id="567623241" name="Gruppieren 1"/>
          <p:cNvGrpSpPr/>
          <p:nvPr/>
        </p:nvGrpSpPr>
        <p:grpSpPr bwMode="auto">
          <a:xfrm>
            <a:off x="3767137" y="104282"/>
            <a:ext cx="7786226" cy="2047065"/>
            <a:chOff x="3767137" y="104282"/>
            <a:chExt cx="7786226" cy="2047065"/>
          </a:xfrm>
        </p:grpSpPr>
        <p:sp>
          <p:nvSpPr>
            <p:cNvPr id="29" name="Rechteck 28"/>
            <p:cNvSpPr/>
            <p:nvPr/>
          </p:nvSpPr>
          <p:spPr bwMode="auto">
            <a:xfrm>
              <a:off x="3767137" y="1700975"/>
              <a:ext cx="185738" cy="176182"/>
            </a:xfrm>
            <a:prstGeom prst="rect">
              <a:avLst/>
            </a:pr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pic>
          <p:nvPicPr>
            <p:cNvPr id="16" name="Grafik 15" descr="Ein Bild, das Screenshot, Text, Rechteck, monochrom enthält.&#10;&#10;Automatisch generierte Beschreibung"/>
            <p:cNvPicPr>
              <a:picLocks noChangeAspect="1"/>
            </p:cNvPicPr>
            <p:nvPr/>
          </p:nvPicPr>
          <p:blipFill rotWithShape="1">
            <a:blip r:embed="rId4"/>
            <a:srcRect l="1737" t="20118" b="27976"/>
            <a:stretch/>
          </p:blipFill>
          <p:spPr bwMode="auto">
            <a:xfrm>
              <a:off x="6386279" y="104282"/>
              <a:ext cx="5167083" cy="2047065"/>
            </a:xfrm>
            <a:prstGeom prst="rect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</p:pic>
        <p:cxnSp>
          <p:nvCxnSpPr>
            <p:cNvPr id="31" name="Gerader Verbinder 30"/>
            <p:cNvCxnSpPr/>
            <p:nvPr/>
          </p:nvCxnSpPr>
          <p:spPr bwMode="auto">
            <a:xfrm flipV="1">
              <a:off x="3767137" y="104282"/>
              <a:ext cx="2619142" cy="1596693"/>
            </a:xfrm>
            <a:prstGeom prst="line">
              <a:avLst/>
            </a:prstGeom>
            <a:ln w="28575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r Verbinder 31"/>
            <p:cNvCxnSpPr>
              <a:stCxn id="29" idx="2"/>
            </p:cNvCxnSpPr>
            <p:nvPr/>
          </p:nvCxnSpPr>
          <p:spPr bwMode="auto">
            <a:xfrm>
              <a:off x="3860006" y="1877157"/>
              <a:ext cx="2526273" cy="274190"/>
            </a:xfrm>
            <a:prstGeom prst="line">
              <a:avLst/>
            </a:prstGeom>
            <a:ln w="28575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519440503" name="Textfeld 4"/>
              <p:cNvSpPr txBox="1"/>
              <p:nvPr/>
            </p:nvSpPr>
            <p:spPr bwMode="auto">
              <a:xfrm>
                <a:off x="3171825" y="2254866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200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19440503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1825" y="2254866"/>
                <a:ext cx="1438275" cy="400110"/>
              </a:xfrm>
              <a:prstGeom prst="rect">
                <a:avLst/>
              </a:prstGeom>
              <a:blipFill>
                <a:blip r:embed="rId5"/>
                <a:stretch>
                  <a:fillRect l="-4386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7162866" name="Textfeld 5"/>
              <p:cNvSpPr txBox="1"/>
              <p:nvPr/>
            </p:nvSpPr>
            <p:spPr bwMode="auto">
              <a:xfrm>
                <a:off x="3767137" y="3239232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300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17162866" name="Textfeld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7137" y="3239232"/>
                <a:ext cx="1438275" cy="400110"/>
              </a:xfrm>
              <a:prstGeom prst="rect">
                <a:avLst/>
              </a:prstGeom>
              <a:blipFill>
                <a:blip r:embed="rId6"/>
                <a:stretch>
                  <a:fillRect l="-438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6397228" name="Textfeld 6"/>
              <p:cNvSpPr txBox="1"/>
              <p:nvPr/>
            </p:nvSpPr>
            <p:spPr bwMode="auto">
              <a:xfrm>
                <a:off x="4314823" y="4188152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400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46397228" name="Textfeld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4823" y="4188152"/>
                <a:ext cx="1438275" cy="400110"/>
              </a:xfrm>
              <a:prstGeom prst="rect">
                <a:avLst/>
              </a:prstGeom>
              <a:blipFill>
                <a:blip r:embed="rId7"/>
                <a:stretch>
                  <a:fillRect l="-434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25751452" name="Textfeld 7"/>
              <p:cNvSpPr txBox="1"/>
              <p:nvPr/>
            </p:nvSpPr>
            <p:spPr bwMode="auto">
              <a:xfrm>
                <a:off x="5033961" y="5214258"/>
                <a:ext cx="14382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2000">
                    <a:solidFill>
                      <a:schemeClr val="bg1"/>
                    </a:solidFill>
                  </a:rPr>
                  <a:t>500 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000" i="0">
                            <a:solidFill>
                              <a:schemeClr val="bg1"/>
                            </a:solidFill>
                            <a:latin typeface="Cambria Math"/>
                          </a:rPr>
                          <m:t>μ</m:t>
                        </m:r>
                        <m:r>
                          <m:rPr>
                            <m:sty m:val="p"/>
                          </m:rPr>
                          <a:rPr lang="de-DE" sz="2000" b="0" i="0">
                            <a:solidFill>
                              <a:schemeClr val="bg1"/>
                            </a:solidFill>
                            <a:latin typeface="Cambria Math"/>
                          </a:rPr>
                          <m:t>m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de-DE" sz="20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725751452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3961" y="5214258"/>
                <a:ext cx="1438275" cy="400110"/>
              </a:xfrm>
              <a:prstGeom prst="rect">
                <a:avLst/>
              </a:prstGeom>
              <a:blipFill>
                <a:blip r:embed="rId8"/>
                <a:stretch>
                  <a:fillRect l="-438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25059367" name="Gerader Verbinder 38"/>
          <p:cNvCxnSpPr/>
          <p:nvPr/>
        </p:nvCxnSpPr>
        <p:spPr bwMode="auto">
          <a:xfrm>
            <a:off x="1766602" y="6029721"/>
            <a:ext cx="218627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3139358" name="Gerader Verbinder 40"/>
          <p:cNvCxnSpPr/>
          <p:nvPr/>
        </p:nvCxnSpPr>
        <p:spPr bwMode="auto">
          <a:xfrm>
            <a:off x="3955765" y="5980736"/>
            <a:ext cx="0" cy="979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936008" name="Gerader Verbinder 41"/>
          <p:cNvCxnSpPr/>
          <p:nvPr/>
        </p:nvCxnSpPr>
        <p:spPr bwMode="auto">
          <a:xfrm>
            <a:off x="1766602" y="5975637"/>
            <a:ext cx="0" cy="979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2411824" name="Textfeld 42"/>
          <p:cNvSpPr txBox="1"/>
          <p:nvPr/>
        </p:nvSpPr>
        <p:spPr bwMode="auto">
          <a:xfrm>
            <a:off x="2389097" y="5501402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800">
                <a:solidFill>
                  <a:schemeClr val="bg1"/>
                </a:solidFill>
              </a:rPr>
              <a:t>1mm</a:t>
            </a:r>
            <a:endParaRPr/>
          </a:p>
        </p:txBody>
      </p:sp>
      <p:sp>
        <p:nvSpPr>
          <p:cNvPr id="1457826042" name="Pfeil nach rechts 13"/>
          <p:cNvSpPr/>
          <p:nvPr/>
        </p:nvSpPr>
        <p:spPr bwMode="auto">
          <a:xfrm>
            <a:off x="6413471" y="1127814"/>
            <a:ext cx="585216" cy="18780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51383888" name="Textfeld 14"/>
          <p:cNvSpPr txBox="1"/>
          <p:nvPr/>
        </p:nvSpPr>
        <p:spPr bwMode="auto">
          <a:xfrm>
            <a:off x="6564679" y="789074"/>
            <a:ext cx="433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400">
                <a:solidFill>
                  <a:schemeClr val="bg1"/>
                </a:solidFill>
              </a:rPr>
              <a:t>e-</a:t>
            </a:r>
            <a:endParaRPr/>
          </a:p>
        </p:txBody>
      </p:sp>
      <p:sp>
        <p:nvSpPr>
          <p:cNvPr id="1375118535" name="Ellipse 16"/>
          <p:cNvSpPr/>
          <p:nvPr/>
        </p:nvSpPr>
        <p:spPr bwMode="auto">
          <a:xfrm rot="21078455">
            <a:off x="6380176" y="444262"/>
            <a:ext cx="6934991" cy="323030"/>
          </a:xfrm>
          <a:prstGeom prst="ellipse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02447106" name="Textfeld 19"/>
          <p:cNvSpPr txBox="1"/>
          <p:nvPr/>
        </p:nvSpPr>
        <p:spPr bwMode="auto">
          <a:xfrm rot="21185028">
            <a:off x="8576000" y="231346"/>
            <a:ext cx="7344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000">
                <a:solidFill>
                  <a:schemeClr val="bg1"/>
                </a:solidFill>
              </a:rPr>
              <a:t>Laser</a:t>
            </a:r>
            <a:endParaRPr/>
          </a:p>
        </p:txBody>
      </p:sp>
      <p:grpSp>
        <p:nvGrpSpPr>
          <p:cNvPr id="993478873" name="Gruppieren 27"/>
          <p:cNvGrpSpPr/>
          <p:nvPr/>
        </p:nvGrpSpPr>
        <p:grpSpPr bwMode="auto">
          <a:xfrm>
            <a:off x="10363200" y="1439365"/>
            <a:ext cx="1128133" cy="523220"/>
            <a:chOff x="8969821" y="1191617"/>
            <a:chExt cx="1128133" cy="523220"/>
          </a:xfrm>
        </p:grpSpPr>
        <p:cxnSp>
          <p:nvCxnSpPr>
            <p:cNvPr id="18" name="Gerader Verbinder 17"/>
            <p:cNvCxnSpPr/>
            <p:nvPr/>
          </p:nvCxnSpPr>
          <p:spPr bwMode="auto">
            <a:xfrm>
              <a:off x="8972833" y="1453227"/>
              <a:ext cx="21101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feld 18"/>
            <p:cNvSpPr txBox="1"/>
            <p:nvPr/>
          </p:nvSpPr>
          <p:spPr bwMode="auto">
            <a:xfrm>
              <a:off x="9246439" y="1191617"/>
              <a:ext cx="8515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800">
                  <a:solidFill>
                    <a:schemeClr val="bg1"/>
                  </a:solidFill>
                </a:rPr>
                <a:t>2µm</a:t>
              </a:r>
              <a:endParaRPr/>
            </a:p>
          </p:txBody>
        </p:sp>
        <p:cxnSp>
          <p:nvCxnSpPr>
            <p:cNvPr id="21" name="Gerader Verbinder 20"/>
            <p:cNvCxnSpPr/>
            <p:nvPr/>
          </p:nvCxnSpPr>
          <p:spPr bwMode="auto">
            <a:xfrm>
              <a:off x="9183849" y="1407982"/>
              <a:ext cx="0" cy="97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/>
          </p:nvCxnSpPr>
          <p:spPr bwMode="auto">
            <a:xfrm>
              <a:off x="8969821" y="1407982"/>
              <a:ext cx="0" cy="9797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71223798" name="Textfeld 21"/>
          <p:cNvSpPr txBox="1"/>
          <p:nvPr/>
        </p:nvSpPr>
        <p:spPr bwMode="auto">
          <a:xfrm>
            <a:off x="1559614" y="4687221"/>
            <a:ext cx="5853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>
                <a:solidFill>
                  <a:schemeClr val="bg1"/>
                </a:solidFill>
              </a:rPr>
              <a:t>E</a:t>
            </a:r>
            <a:r>
              <a:rPr lang="de-DE" sz="2000" baseline="-25000">
                <a:solidFill>
                  <a:schemeClr val="bg1"/>
                </a:solidFill>
              </a:rPr>
              <a:t>Peak</a:t>
            </a:r>
            <a:r>
              <a:rPr lang="de-DE" sz="2000">
                <a:solidFill>
                  <a:schemeClr val="bg1"/>
                </a:solidFill>
              </a:rPr>
              <a:t> = 600MV/m - 700MV/m</a:t>
            </a:r>
            <a:endParaRPr/>
          </a:p>
          <a:p>
            <a:pPr>
              <a:defRPr/>
            </a:pPr>
            <a:r>
              <a:rPr lang="de-DE" sz="2000">
                <a:solidFill>
                  <a:schemeClr val="bg1"/>
                </a:solidFill>
              </a:rPr>
              <a:t>Design gradient: 22.7MeV/m </a:t>
            </a:r>
            <a:endParaRPr/>
          </a:p>
        </p:txBody>
      </p:sp>
      <p:sp>
        <p:nvSpPr>
          <p:cNvPr id="89393196" name="Titel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41003 -0.002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57826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5" y="-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01289 0.103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75118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" y="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7826042" grpId="0" animBg="1"/>
      <p:bldP spid="13751185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786337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3600"/>
              <a:t>Acceleration structures</a:t>
            </a:r>
            <a:endParaRPr/>
          </a:p>
        </p:txBody>
      </p:sp>
      <p:sp>
        <p:nvSpPr>
          <p:cNvPr id="1403339274" name="Slide Number Placeholder 22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18</a:t>
            </a:fld>
            <a:endParaRPr lang="en-GB"/>
          </a:p>
        </p:txBody>
      </p:sp>
      <p:grpSp>
        <p:nvGrpSpPr>
          <p:cNvPr id="1225225357" name="Gruppieren 3"/>
          <p:cNvGrpSpPr/>
          <p:nvPr/>
        </p:nvGrpSpPr>
        <p:grpSpPr bwMode="auto">
          <a:xfrm>
            <a:off x="1524001" y="3904728"/>
            <a:ext cx="9075951" cy="2500267"/>
            <a:chOff x="0" y="3418166"/>
            <a:chExt cx="9075951" cy="2500267"/>
          </a:xfrm>
        </p:grpSpPr>
        <p:sp>
          <p:nvSpPr>
            <p:cNvPr id="21" name="Rechteck 40"/>
            <p:cNvSpPr/>
            <p:nvPr/>
          </p:nvSpPr>
          <p:spPr bwMode="auto">
            <a:xfrm>
              <a:off x="0" y="3418166"/>
              <a:ext cx="9075951" cy="2500267"/>
            </a:xfrm>
            <a:prstGeom prst="rect">
              <a:avLst/>
            </a:prstGeom>
            <a:solidFill>
              <a:srgbClr val="DEE7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pic>
          <p:nvPicPr>
            <p:cNvPr id="22" name="Grafik 9"/>
            <p:cNvPicPr>
              <a:picLocks noChangeAspect="1"/>
            </p:cNvPicPr>
            <p:nvPr/>
          </p:nvPicPr>
          <p:blipFill rotWithShape="1">
            <a:blip r:embed="rId3"/>
            <a:srcRect t="7543"/>
            <a:stretch/>
          </p:blipFill>
          <p:spPr bwMode="auto">
            <a:xfrm>
              <a:off x="49175" y="3607266"/>
              <a:ext cx="8977600" cy="75568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003498" y="4113639"/>
                  <a:ext cx="874800" cy="45720"/>
                </a:xfrm>
                <a:prstGeom prst="rect">
                  <a:avLst/>
                </a:prstGeom>
                <a:solidFill>
                  <a:schemeClr val="bg1"/>
                </a:solidFill>
                <a:ln w="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72000" rIns="0" bIns="0" rtlCol="0" anchor="t" anchorCtr="0"/>
                <a:lstStyle/>
                <a:p>
                  <a:pPr algn="ctr"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>
                            <m:r>
                              <m:rPr>
                                <m:nor/>
                              </m:rPr>
                              <a:rPr lang="en-US" sz="1200" i="0">
                                <a:solidFill>
                                  <a:schemeClr val="bg1"/>
                                </a:solidFill>
                                <a:latin typeface="Calibri Light"/>
                                <a:cs typeface="Times New Roman"/>
                              </a:rPr>
                              <m:t>50 μm</m:t>
                            </m:r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sz="1200">
                    <a:solidFill>
                      <a:schemeClr val="bg1"/>
                    </a:solidFill>
                    <a:latin typeface="Calibri Light"/>
                    <a:cs typeface="Times New Roman"/>
                  </a:endParaRPr>
                </a:p>
              </p:txBody>
            </p:sp>
          </mc:Choice>
          <mc:Fallback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03498" y="4113639"/>
                  <a:ext cx="874800" cy="45720"/>
                </a:xfrm>
                <a:prstGeom prst="rect">
                  <a:avLst/>
                </a:prstGeom>
                <a:blipFill>
                  <a:blip r:embed="rId4"/>
                  <a:stretch>
                    <a:fillRect l="-7143" b="-420000"/>
                  </a:stretch>
                </a:blipFill>
                <a:ln w="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5" name="Grafik 9"/>
            <p:cNvPicPr>
              <a:picLocks noChangeAspect="1"/>
            </p:cNvPicPr>
            <p:nvPr/>
          </p:nvPicPr>
          <p:blipFill rotWithShape="1">
            <a:blip r:embed="rId5"/>
            <a:srcRect l="35816" t="9065" r="35816" b="46290"/>
            <a:stretch/>
          </p:blipFill>
          <p:spPr bwMode="auto">
            <a:xfrm>
              <a:off x="395696" y="4552055"/>
              <a:ext cx="8284558" cy="1187042"/>
            </a:xfrm>
            <a:prstGeom prst="rect">
              <a:avLst/>
            </a:prstGeom>
          </p:spPr>
        </p:pic>
      </p:grpSp>
      <p:sp>
        <p:nvSpPr>
          <p:cNvPr id="174070464" name="Content Placeholder 2"/>
          <p:cNvSpPr txBox="1"/>
          <p:nvPr/>
        </p:nvSpPr>
        <p:spPr bwMode="auto">
          <a:xfrm>
            <a:off x="1839825" y="1175089"/>
            <a:ext cx="8562474" cy="2550302"/>
          </a:xfrm>
          <a:prstGeom prst="rect">
            <a:avLst/>
          </a:prstGeom>
        </p:spPr>
        <p:txBody>
          <a:bodyPr/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/>
              <a:t>500 µm long, made of </a:t>
            </a:r>
            <a:r>
              <a:rPr lang="en-US" sz="1800" b="1"/>
              <a:t>733 pillar pairs</a:t>
            </a:r>
            <a:endParaRPr/>
          </a:p>
          <a:p>
            <a:pPr>
              <a:defRPr/>
            </a:pPr>
            <a:r>
              <a:rPr lang="en-US" sz="1800"/>
              <a:t>Tapered periodicity: from 619 nm to 717 nm</a:t>
            </a:r>
            <a:endParaRPr/>
          </a:p>
          <a:p>
            <a:pPr>
              <a:defRPr/>
            </a:pPr>
            <a:r>
              <a:rPr lang="en-US" sz="1800"/>
              <a:t>Pillar radii: 240nm x 225nm, 225nm wide channel</a:t>
            </a:r>
            <a:endParaRPr/>
          </a:p>
          <a:p>
            <a:pPr>
              <a:defRPr/>
            </a:pPr>
            <a:r>
              <a:rPr lang="en-US" sz="1800"/>
              <a:t>Macro-cells: from 5 µm to 22.5 µm (total of 26 segments)</a:t>
            </a:r>
            <a:endParaRPr/>
          </a:p>
          <a:p>
            <a:pPr>
              <a:defRPr/>
            </a:pPr>
            <a:r>
              <a:rPr lang="en-US" sz="1800"/>
              <a:t>Average design gradient: 22.7 MeV/m</a:t>
            </a:r>
            <a:endParaRPr/>
          </a:p>
          <a:p>
            <a:pPr>
              <a:defRPr/>
            </a:pPr>
            <a:r>
              <a:rPr lang="en-US" sz="1800"/>
              <a:t>Peak electric optical field: 600 MV/m (2.2 µJ pulse energy and 360 mW average power) </a:t>
            </a:r>
            <a:endParaRPr/>
          </a:p>
          <a:p>
            <a:pPr>
              <a:defRPr/>
            </a:pPr>
            <a:r>
              <a:rPr lang="en-US" sz="1800"/>
              <a:t>Laser pulse front tilting required in experiment </a:t>
            </a:r>
            <a:endParaRPr/>
          </a:p>
        </p:txBody>
      </p:sp>
      <p:grpSp>
        <p:nvGrpSpPr>
          <p:cNvPr id="310466293" name="Gruppieren 11"/>
          <p:cNvGrpSpPr/>
          <p:nvPr/>
        </p:nvGrpSpPr>
        <p:grpSpPr bwMode="auto">
          <a:xfrm>
            <a:off x="7906154" y="534771"/>
            <a:ext cx="2496144" cy="1814478"/>
            <a:chOff x="9105900" y="164185"/>
            <a:chExt cx="3177052" cy="2309439"/>
          </a:xfrm>
        </p:grpSpPr>
        <p:pic>
          <p:nvPicPr>
            <p:cNvPr id="13" name="Grafik 12" descr="Ein Bild, das Screenshot, Kreis, Schwarz, Schwarzweiß enthält.&#10;&#10;Automatisch generierte Beschreibung"/>
            <p:cNvPicPr>
              <a:picLocks noChangeAspect="1"/>
            </p:cNvPicPr>
            <p:nvPr/>
          </p:nvPicPr>
          <p:blipFill rotWithShape="1">
            <a:blip r:embed="rId6"/>
            <a:srcRect l="14332" b="14521"/>
            <a:stretch/>
          </p:blipFill>
          <p:spPr bwMode="auto">
            <a:xfrm>
              <a:off x="9105900" y="164185"/>
              <a:ext cx="3086100" cy="230943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cxnSp>
          <p:nvCxnSpPr>
            <p:cNvPr id="14" name="Gerader Verbinder 13"/>
            <p:cNvCxnSpPr/>
            <p:nvPr/>
          </p:nvCxnSpPr>
          <p:spPr bwMode="auto">
            <a:xfrm flipH="1">
              <a:off x="11754884" y="2370580"/>
              <a:ext cx="357223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Textfeld 14"/>
                <p:cNvSpPr txBox="1"/>
                <p:nvPr/>
              </p:nvSpPr>
              <p:spPr bwMode="auto">
                <a:xfrm>
                  <a:off x="11383673" y="2001248"/>
                  <a:ext cx="899279" cy="39173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>
                            <m:r>
                              <m:rPr>
                                <m:nor/>
                              </m:rPr>
                              <a:rPr lang="de-DE" sz="1400" i="0">
                                <a:solidFill>
                                  <a:schemeClr val="bg1"/>
                                </a:solidFill>
                                <a:latin typeface="Calibri Light"/>
                                <a:cs typeface="Times New Roman"/>
                              </a:rPr>
                              <m:t>20</m:t>
                            </m:r>
                            <m:r>
                              <m:rPr>
                                <m:nor/>
                              </m:rPr>
                              <a:rPr lang="en-US" sz="1400" i="0">
                                <a:solidFill>
                                  <a:schemeClr val="bg1"/>
                                </a:solidFill>
                                <a:latin typeface="Calibri Light"/>
                                <a:cs typeface="Times New Roman"/>
                              </a:rPr>
                              <m:t>0</m:t>
                            </m:r>
                            <m:r>
                              <m:rPr>
                                <m:nor/>
                              </m:rPr>
                              <a:rPr lang="de-DE" sz="1400" i="0">
                                <a:solidFill>
                                  <a:schemeClr val="bg1"/>
                                </a:solidFill>
                                <a:latin typeface="Calibri Light"/>
                                <a:cs typeface="Times New Roman"/>
                              </a:rPr>
                              <m:t>n</m:t>
                            </m:r>
                            <m:r>
                              <m:rPr>
                                <m:nor/>
                              </m:rPr>
                              <a:rPr lang="en-US" sz="1400" i="0">
                                <a:solidFill>
                                  <a:schemeClr val="bg1"/>
                                </a:solidFill>
                                <a:latin typeface="Calibri Light"/>
                                <a:cs typeface="Times New Roman"/>
                              </a:rPr>
                              <m:t>m</m:t>
                            </m:r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US" sz="1400">
                    <a:solidFill>
                      <a:schemeClr val="bg1"/>
                    </a:solidFill>
                    <a:latin typeface="Calibri Light"/>
                    <a:cs typeface="Times New Roman"/>
                  </a:endParaRPr>
                </a:p>
              </p:txBody>
            </p:sp>
          </mc:Choice>
          <mc:Fallback>
            <p:sp>
              <p:nvSpPr>
                <p:cNvPr id="15" name="Textfeld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83673" y="2001248"/>
                  <a:ext cx="899279" cy="39173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Gerader Verbinder 15"/>
            <p:cNvCxnSpPr/>
            <p:nvPr/>
          </p:nvCxnSpPr>
          <p:spPr bwMode="auto">
            <a:xfrm>
              <a:off x="10157552" y="537209"/>
              <a:ext cx="410171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17" name="Textfeld 16"/>
            <p:cNvSpPr txBox="1"/>
            <p:nvPr/>
          </p:nvSpPr>
          <p:spPr bwMode="auto">
            <a:xfrm>
              <a:off x="9912996" y="167877"/>
              <a:ext cx="899279" cy="3917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>
                  <a:solidFill>
                    <a:schemeClr val="bg1"/>
                  </a:solidFill>
                  <a:latin typeface="Calibri Light"/>
                  <a:cs typeface="Times New Roman"/>
                </a:rPr>
                <a:t>225nm</a:t>
              </a:r>
              <a:endParaRPr/>
            </a:p>
          </p:txBody>
        </p:sp>
        <p:cxnSp>
          <p:nvCxnSpPr>
            <p:cNvPr id="18" name="Gerader Verbinder 17"/>
            <p:cNvCxnSpPr/>
            <p:nvPr/>
          </p:nvCxnSpPr>
          <p:spPr bwMode="auto">
            <a:xfrm>
              <a:off x="9471672" y="1619461"/>
              <a:ext cx="723900" cy="0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19" name="Textfeld 18"/>
            <p:cNvSpPr txBox="1"/>
            <p:nvPr/>
          </p:nvSpPr>
          <p:spPr bwMode="auto">
            <a:xfrm>
              <a:off x="9406310" y="1649769"/>
              <a:ext cx="899279" cy="3917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>
                  <a:solidFill>
                    <a:schemeClr val="bg1"/>
                  </a:solidFill>
                  <a:latin typeface="Calibri Light"/>
                  <a:cs typeface="Times New Roman"/>
                </a:rPr>
                <a:t>450nm</a:t>
              </a:r>
              <a:endParaRPr/>
            </a:p>
          </p:txBody>
        </p:sp>
        <p:cxnSp>
          <p:nvCxnSpPr>
            <p:cNvPr id="20" name="Gerader Verbinder 19"/>
            <p:cNvCxnSpPr/>
            <p:nvPr/>
          </p:nvCxnSpPr>
          <p:spPr bwMode="auto">
            <a:xfrm flipV="1">
              <a:off x="10928799" y="1182169"/>
              <a:ext cx="1967" cy="820148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26" name="Textfeld 25"/>
            <p:cNvSpPr txBox="1"/>
            <p:nvPr/>
          </p:nvSpPr>
          <p:spPr bwMode="auto">
            <a:xfrm>
              <a:off x="10888557" y="1390292"/>
              <a:ext cx="899279" cy="3917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>
                  <a:solidFill>
                    <a:schemeClr val="bg1"/>
                  </a:solidFill>
                  <a:latin typeface="Calibri Light"/>
                  <a:cs typeface="Times New Roman"/>
                </a:rPr>
                <a:t>480nm</a:t>
              </a:r>
              <a:endParaRPr/>
            </a:p>
          </p:txBody>
        </p:sp>
      </p:grpSp>
      <p:sp>
        <p:nvSpPr>
          <p:cNvPr id="1107827985" name="Textfeld 26"/>
          <p:cNvSpPr txBox="1"/>
          <p:nvPr/>
        </p:nvSpPr>
        <p:spPr bwMode="auto">
          <a:xfrm>
            <a:off x="8214402" y="210832"/>
            <a:ext cx="904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600">
                <a:solidFill>
                  <a:schemeClr val="bg1"/>
                </a:solidFill>
                <a:latin typeface="Calibri Light"/>
              </a:rPr>
              <a:t>Top view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7448643" name="Textfeld 27"/>
              <p:cNvSpPr txBox="1"/>
              <p:nvPr/>
            </p:nvSpPr>
            <p:spPr bwMode="auto">
              <a:xfrm>
                <a:off x="8169179" y="2491860"/>
                <a:ext cx="17243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de-DE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sz="12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/>
                          </a:rPr>
                          <m:t>𝜇</m:t>
                        </m:r>
                        <m:r>
                          <a:rPr lang="de-DE" sz="1200" i="1">
                            <a:solidFill>
                              <a:schemeClr val="tx1">
                                <a:lumMod val="50000"/>
                                <a:lumOff val="50000"/>
                              </a:schemeClr>
                            </a:solidFill>
                            <a:latin typeface="Cambria Math"/>
                          </a:rPr>
                          <m:t>𝑚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en-GB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pillar height </a:t>
                </a:r>
                <a:endParaRPr/>
              </a:p>
            </p:txBody>
          </p:sp>
        </mc:Choice>
        <mc:Fallback>
          <p:sp>
            <p:nvSpPr>
              <p:cNvPr id="657448643" name="Textfeld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9179" y="2491860"/>
                <a:ext cx="1724343" cy="276999"/>
              </a:xfrm>
              <a:prstGeom prst="rect">
                <a:avLst/>
              </a:prstGeom>
              <a:blipFill>
                <a:blip r:embed="rId8"/>
                <a:stretch>
                  <a:fillRect t="-4545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97441243" name="Gerader Verbinder 28"/>
          <p:cNvCxnSpPr/>
          <p:nvPr/>
        </p:nvCxnSpPr>
        <p:spPr bwMode="auto">
          <a:xfrm flipV="1">
            <a:off x="9338368" y="1106322"/>
            <a:ext cx="9242" cy="260516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tx1"/>
          </a:fontRef>
        </p:style>
      </p:cxnSp>
      <p:sp>
        <p:nvSpPr>
          <p:cNvPr id="100968385" name="Textfeld 29"/>
          <p:cNvSpPr txBox="1"/>
          <p:nvPr/>
        </p:nvSpPr>
        <p:spPr bwMode="auto">
          <a:xfrm>
            <a:off x="9289970" y="959024"/>
            <a:ext cx="1117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>
                <a:solidFill>
                  <a:schemeClr val="bg1"/>
                </a:solidFill>
                <a:latin typeface="Calibri Light"/>
                <a:cs typeface="Times New Roman"/>
              </a:rPr>
              <a:t>139 – 237nm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784684" name="Titel 1"/>
          <p:cNvSpPr>
            <a:spLocks noGrp="1"/>
          </p:cNvSpPr>
          <p:nvPr>
            <p:ph type="title"/>
          </p:nvPr>
        </p:nvSpPr>
        <p:spPr bwMode="auto">
          <a:xfrm>
            <a:off x="6976942" y="230410"/>
            <a:ext cx="10993643" cy="643215"/>
          </a:xfrm>
        </p:spPr>
        <p:txBody>
          <a:bodyPr/>
          <a:lstStyle/>
          <a:p>
            <a:pPr>
              <a:defRPr/>
            </a:pPr>
            <a:r>
              <a:rPr lang="de-DE"/>
              <a:t>Experimental setup at FAU </a:t>
            </a:r>
            <a:endParaRPr/>
          </a:p>
        </p:txBody>
      </p:sp>
      <p:sp>
        <p:nvSpPr>
          <p:cNvPr id="849618404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19</a:t>
            </a:fld>
            <a:endParaRPr lang="en-GB"/>
          </a:p>
        </p:txBody>
      </p:sp>
      <p:pic>
        <p:nvPicPr>
          <p:cNvPr id="1972239903" name="Picture 19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2695" y="416176"/>
            <a:ext cx="5432240" cy="6157928"/>
          </a:xfrm>
          <a:prstGeom prst="rect">
            <a:avLst/>
          </a:prstGeom>
          <a:ln>
            <a:solidFill>
              <a:schemeClr val="tx1">
                <a:alpha val="50000"/>
              </a:schemeClr>
            </a:solidFill>
          </a:ln>
          <a:effectLst>
            <a:softEdge rad="50800"/>
          </a:effectLst>
        </p:spPr>
      </p:pic>
      <p:grpSp>
        <p:nvGrpSpPr>
          <p:cNvPr id="1245985820" name="Group 36"/>
          <p:cNvGrpSpPr/>
          <p:nvPr/>
        </p:nvGrpSpPr>
        <p:grpSpPr bwMode="auto">
          <a:xfrm>
            <a:off x="3869139" y="121969"/>
            <a:ext cx="2047654" cy="1221240"/>
            <a:chOff x="34849" y="1083568"/>
            <a:chExt cx="2047654" cy="1221240"/>
          </a:xfrm>
        </p:grpSpPr>
        <p:pic>
          <p:nvPicPr>
            <p:cNvPr id="10" name="Picture 28"/>
            <p:cNvPicPr>
              <a:picLocks noChangeAspect="1"/>
            </p:cNvPicPr>
            <p:nvPr/>
          </p:nvPicPr>
          <p:blipFill rotWithShape="1">
            <a:blip r:embed="rId4"/>
            <a:srcRect t="13277" b="7201"/>
            <a:stretch/>
          </p:blipFill>
          <p:spPr bwMode="auto">
            <a:xfrm flipH="1">
              <a:off x="34849" y="1083568"/>
              <a:ext cx="2047654" cy="1221240"/>
            </a:xfrm>
            <a:prstGeom prst="ellipse">
              <a:avLst/>
            </a:prstGeom>
            <a:ln>
              <a:noFill/>
            </a:ln>
            <a:effectLst>
              <a:softEdge rad="76200"/>
            </a:effectLst>
          </p:spPr>
        </p:pic>
        <p:sp>
          <p:nvSpPr>
            <p:cNvPr id="12" name="Rectangle 4"/>
            <p:cNvSpPr/>
            <p:nvPr/>
          </p:nvSpPr>
          <p:spPr bwMode="auto">
            <a:xfrm>
              <a:off x="195651" y="1509522"/>
              <a:ext cx="172605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bg1"/>
                  </a:solidFill>
                  <a:latin typeface="Calibri"/>
                </a:rPr>
                <a:t>Electron sources</a:t>
              </a:r>
              <a:endParaRPr lang="de-DE">
                <a:solidFill>
                  <a:schemeClr val="bg1"/>
                </a:solidFill>
              </a:endParaRPr>
            </a:p>
          </p:txBody>
        </p:sp>
      </p:grpSp>
      <p:sp>
        <p:nvSpPr>
          <p:cNvPr id="340727969" name="Textfeld 17"/>
          <p:cNvSpPr txBox="1"/>
          <p:nvPr/>
        </p:nvSpPr>
        <p:spPr bwMode="auto">
          <a:xfrm>
            <a:off x="242695" y="732589"/>
            <a:ext cx="886781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800">
                <a:solidFill>
                  <a:schemeClr val="tx1">
                    <a:lumMod val="85000"/>
                    <a:lumOff val="15000"/>
                  </a:schemeClr>
                </a:solidFill>
              </a:rPr>
              <a:t>XL30</a:t>
            </a:r>
            <a:endParaRPr/>
          </a:p>
        </p:txBody>
      </p:sp>
      <p:pic>
        <p:nvPicPr>
          <p:cNvPr id="801002088" name="Grafik 2" descr="Ein Bild, das Text, Diagramm, Reihe, Screenshot enthält.&#10;&#10;Automatisch generierte Beschreibung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4168923" y="2193146"/>
            <a:ext cx="8139296" cy="3531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875160" name="Rectangle 27"/>
          <p:cNvSpPr/>
          <p:nvPr/>
        </p:nvSpPr>
        <p:spPr bwMode="auto">
          <a:xfrm>
            <a:off x="9449792" y="4236573"/>
            <a:ext cx="2566251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Calibri Light"/>
              </a:rPr>
              <a:t>Maximum energy gain </a:t>
            </a:r>
            <a:r>
              <a:rPr lang="en-US" b="1" u="sng">
                <a:solidFill>
                  <a:schemeClr val="bg1"/>
                </a:solidFill>
                <a:latin typeface="Calibri Light"/>
              </a:rPr>
              <a:t>12.3 keV</a:t>
            </a:r>
          </a:p>
          <a:p>
            <a:pPr algn="ctr">
              <a:defRPr/>
            </a:pPr>
            <a:r>
              <a:rPr lang="en-US">
                <a:solidFill>
                  <a:schemeClr val="bg1"/>
                </a:solidFill>
                <a:latin typeface="Calibri Light"/>
              </a:rPr>
              <a:t>Total energy of </a:t>
            </a:r>
            <a:r>
              <a:rPr lang="en-US" b="1" u="sng">
                <a:solidFill>
                  <a:schemeClr val="bg1"/>
                </a:solidFill>
                <a:latin typeface="Calibri Light"/>
              </a:rPr>
              <a:t>40.7 keV</a:t>
            </a:r>
            <a:endParaRPr/>
          </a:p>
          <a:p>
            <a:pPr algn="ctr">
              <a:defRPr/>
            </a:pPr>
            <a:r>
              <a:rPr lang="en-US">
                <a:solidFill>
                  <a:schemeClr val="bg1">
                    <a:lumMod val="95000"/>
                  </a:schemeClr>
                </a:solidFill>
              </a:rPr>
              <a:t>43% energy gain</a:t>
            </a:r>
            <a:endParaRPr/>
          </a:p>
        </p:txBody>
      </p:sp>
      <p:pic>
        <p:nvPicPr>
          <p:cNvPr id="1292709500" name="Grafik 2"/>
          <p:cNvPicPr>
            <a:picLocks noChangeAspect="1"/>
          </p:cNvPicPr>
          <p:nvPr/>
        </p:nvPicPr>
        <p:blipFill rotWithShape="1">
          <a:blip r:embed="rId3"/>
          <a:srcRect b="1805"/>
          <a:stretch/>
        </p:blipFill>
        <p:spPr bwMode="auto">
          <a:xfrm>
            <a:off x="1947878" y="128839"/>
            <a:ext cx="6375432" cy="6295166"/>
          </a:xfrm>
          <a:prstGeom prst="rect">
            <a:avLst/>
          </a:prstGeom>
          <a:effectLst>
            <a:softEdge rad="0"/>
          </a:effectLst>
        </p:spPr>
      </p:pic>
      <p:sp>
        <p:nvSpPr>
          <p:cNvPr id="995845853" name="Titel 1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              </a:t>
            </a:r>
            <a:endParaRPr/>
          </a:p>
        </p:txBody>
      </p:sp>
      <p:sp>
        <p:nvSpPr>
          <p:cNvPr id="1860595142" name="Foliennummernplatzhalter 1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20</a:t>
            </a:fld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90087828" name="Textfeld 10"/>
              <p:cNvSpPr txBox="1"/>
              <p:nvPr/>
            </p:nvSpPr>
            <p:spPr bwMode="auto">
              <a:xfrm>
                <a:off x="1038145" y="605464"/>
                <a:ext cx="23215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de-DE">
                    <a:solidFill>
                      <a:schemeClr val="bg1"/>
                    </a:solidFill>
                  </a:rPr>
                  <a:t>200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b="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𝜇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>
                    <a:solidFill>
                      <a:schemeClr val="bg1"/>
                    </a:solidFill>
                  </a:rPr>
                  <a:t>m </a:t>
                </a:r>
                <a:endParaRPr/>
              </a:p>
            </p:txBody>
          </p:sp>
        </mc:Choice>
        <mc:Fallback>
          <p:sp>
            <p:nvSpPr>
              <p:cNvPr id="1890087828" name="Textfeld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145" y="605464"/>
                <a:ext cx="2321509" cy="369332"/>
              </a:xfrm>
              <a:prstGeom prst="rect">
                <a:avLst/>
              </a:prstGeom>
              <a:blipFill>
                <a:blip r:embed="rId4"/>
                <a:stretch>
                  <a:fillRect l="-2174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07683465" name="Textfeld 13"/>
              <p:cNvSpPr txBox="1"/>
              <p:nvPr/>
            </p:nvSpPr>
            <p:spPr bwMode="auto">
              <a:xfrm>
                <a:off x="1038145" y="2195006"/>
                <a:ext cx="23215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de-DE">
                    <a:solidFill>
                      <a:schemeClr val="bg1"/>
                    </a:solidFill>
                  </a:rPr>
                  <a:t>300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b="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𝜇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>
                    <a:solidFill>
                      <a:schemeClr val="bg1"/>
                    </a:solidFill>
                  </a:rPr>
                  <a:t>m </a:t>
                </a:r>
                <a:endParaRPr/>
              </a:p>
            </p:txBody>
          </p:sp>
        </mc:Choice>
        <mc:Fallback>
          <p:sp>
            <p:nvSpPr>
              <p:cNvPr id="1507683465" name="Textfeld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145" y="2195006"/>
                <a:ext cx="2321509" cy="369332"/>
              </a:xfrm>
              <a:prstGeom prst="rect">
                <a:avLst/>
              </a:prstGeom>
              <a:blipFill>
                <a:blip r:embed="rId5"/>
                <a:stretch>
                  <a:fillRect l="-2174" t="-6452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92084220" name="Textfeld 14"/>
              <p:cNvSpPr txBox="1"/>
              <p:nvPr/>
            </p:nvSpPr>
            <p:spPr bwMode="auto">
              <a:xfrm>
                <a:off x="1062546" y="3784548"/>
                <a:ext cx="23215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de-DE">
                    <a:solidFill>
                      <a:schemeClr val="bg1"/>
                    </a:solidFill>
                  </a:rPr>
                  <a:t>400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b="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𝜇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>
                    <a:solidFill>
                      <a:schemeClr val="bg1"/>
                    </a:solidFill>
                  </a:rPr>
                  <a:t>m </a:t>
                </a:r>
                <a:endParaRPr/>
              </a:p>
            </p:txBody>
          </p:sp>
        </mc:Choice>
        <mc:Fallback>
          <p:sp>
            <p:nvSpPr>
              <p:cNvPr id="1592084220" name="Textfeld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2546" y="3784548"/>
                <a:ext cx="2321509" cy="369332"/>
              </a:xfrm>
              <a:prstGeom prst="rect">
                <a:avLst/>
              </a:prstGeom>
              <a:blipFill>
                <a:blip r:embed="rId6"/>
                <a:stretch>
                  <a:fillRect l="-2174" t="-10345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19031543" name="Textfeld 3"/>
          <p:cNvSpPr txBox="1"/>
          <p:nvPr/>
        </p:nvSpPr>
        <p:spPr bwMode="auto">
          <a:xfrm>
            <a:off x="5868" y="6574862"/>
            <a:ext cx="8757132" cy="307777"/>
          </a:xfrm>
          <a:prstGeom prst="rect">
            <a:avLst/>
          </a:prstGeom>
          <a:solidFill>
            <a:srgbClr val="052C4F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1400">
                <a:solidFill>
                  <a:schemeClr val="bg1"/>
                </a:solidFill>
              </a:rPr>
              <a:t>T. Chlouba*, R. Shiloh*, S. Kraus*, L. Brückner*, J. Litzel, P. Hommelhoff, Nature, 622, 476 (2023)</a:t>
            </a: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40847777" name="Textfeld 18"/>
              <p:cNvSpPr txBox="1"/>
              <p:nvPr/>
            </p:nvSpPr>
            <p:spPr bwMode="auto">
              <a:xfrm>
                <a:off x="1038145" y="5374090"/>
                <a:ext cx="23215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de-DE">
                    <a:solidFill>
                      <a:schemeClr val="bg1"/>
                    </a:solidFill>
                  </a:rPr>
                  <a:t>500</a:t>
                </a: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b="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𝜇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de-DE">
                    <a:solidFill>
                      <a:schemeClr val="bg1"/>
                    </a:solidFill>
                  </a:rPr>
                  <a:t>m </a:t>
                </a:r>
                <a:endParaRPr/>
              </a:p>
            </p:txBody>
          </p:sp>
        </mc:Choice>
        <mc:Fallback>
          <p:sp>
            <p:nvSpPr>
              <p:cNvPr id="1140847777" name="Textfeld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8145" y="5374090"/>
                <a:ext cx="2321509" cy="369332"/>
              </a:xfrm>
              <a:prstGeom prst="rect">
                <a:avLst/>
              </a:prstGeom>
              <a:blipFill>
                <a:blip r:embed="rId7"/>
                <a:stretch>
                  <a:fillRect l="-2174" t="-1000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7982940" name="Gerader Verbinder 7"/>
          <p:cNvCxnSpPr/>
          <p:nvPr/>
        </p:nvCxnSpPr>
        <p:spPr bwMode="auto">
          <a:xfrm>
            <a:off x="6677891" y="2992583"/>
            <a:ext cx="332509" cy="648"/>
          </a:xfrm>
          <a:prstGeom prst="line">
            <a:avLst/>
          </a:prstGeom>
          <a:ln w="34925">
            <a:solidFill>
              <a:srgbClr val="D48C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8179101" name="Gerader Verbinder 17"/>
          <p:cNvCxnSpPr/>
          <p:nvPr/>
        </p:nvCxnSpPr>
        <p:spPr bwMode="auto">
          <a:xfrm>
            <a:off x="6677891" y="3236899"/>
            <a:ext cx="332509" cy="648"/>
          </a:xfrm>
          <a:prstGeom prst="line">
            <a:avLst/>
          </a:prstGeom>
          <a:ln w="34925">
            <a:solidFill>
              <a:srgbClr val="E5E5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6353401" name="Gerader Verbinder 19"/>
          <p:cNvCxnSpPr/>
          <p:nvPr/>
        </p:nvCxnSpPr>
        <p:spPr bwMode="auto">
          <a:xfrm>
            <a:off x="6677891" y="3480567"/>
            <a:ext cx="332509" cy="648"/>
          </a:xfrm>
          <a:prstGeom prst="line">
            <a:avLst/>
          </a:prstGeom>
          <a:ln w="34925">
            <a:solidFill>
              <a:srgbClr val="33C9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803196" name="Rechteck 22"/>
          <p:cNvSpPr/>
          <p:nvPr/>
        </p:nvSpPr>
        <p:spPr bwMode="auto">
          <a:xfrm>
            <a:off x="6450598" y="128839"/>
            <a:ext cx="2119357" cy="40250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42833339" name="Rechteck 5"/>
          <p:cNvSpPr/>
          <p:nvPr/>
        </p:nvSpPr>
        <p:spPr bwMode="auto">
          <a:xfrm>
            <a:off x="5282650" y="133026"/>
            <a:ext cx="180974" cy="21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48191367" name="Textfeld 67"/>
          <p:cNvSpPr txBox="1"/>
          <p:nvPr/>
        </p:nvSpPr>
        <p:spPr bwMode="auto">
          <a:xfrm>
            <a:off x="8496840" y="5651487"/>
            <a:ext cx="3695160" cy="73866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bg1"/>
                </a:solidFill>
              </a:rPr>
              <a:t>Similar results from Stanford/Darmstadt team:</a:t>
            </a:r>
            <a:endParaRPr/>
          </a:p>
          <a:p>
            <a:pPr>
              <a:defRPr/>
            </a:pPr>
            <a:r>
              <a:rPr lang="en-US" sz="1400">
                <a:solidFill>
                  <a:schemeClr val="bg1"/>
                </a:solidFill>
              </a:rPr>
              <a:t>Broaddus, Egenolf, …, Byer, Leedle, Solgaard, Phys. Rev. Lett. 132, 085001 (2024)</a:t>
            </a:r>
            <a:endParaRPr/>
          </a:p>
        </p:txBody>
      </p:sp>
      <p:sp>
        <p:nvSpPr>
          <p:cNvPr id="160637638" name="Rechteck 68"/>
          <p:cNvSpPr/>
          <p:nvPr/>
        </p:nvSpPr>
        <p:spPr bwMode="auto">
          <a:xfrm>
            <a:off x="6776114" y="-105851"/>
            <a:ext cx="5377785" cy="4081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7276226" name="Textfeld 69"/>
          <p:cNvSpPr txBox="1"/>
          <p:nvPr/>
        </p:nvSpPr>
        <p:spPr bwMode="auto">
          <a:xfrm>
            <a:off x="6715125" y="2815707"/>
            <a:ext cx="11637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600">
                <a:solidFill>
                  <a:schemeClr val="tx1">
                    <a:lumMod val="85000"/>
                    <a:lumOff val="15000"/>
                  </a:schemeClr>
                </a:solidFill>
              </a:rPr>
              <a:t>Laser on</a:t>
            </a:r>
            <a:endParaRPr/>
          </a:p>
          <a:p>
            <a:pPr>
              <a:defRPr/>
            </a:pPr>
            <a:r>
              <a:rPr lang="de-DE" sz="1600">
                <a:solidFill>
                  <a:schemeClr val="tx1">
                    <a:lumMod val="85000"/>
                    <a:lumOff val="15000"/>
                  </a:schemeClr>
                </a:solidFill>
              </a:rPr>
              <a:t>Laser off</a:t>
            </a:r>
            <a:endParaRPr/>
          </a:p>
          <a:p>
            <a:pPr>
              <a:defRPr/>
            </a:pPr>
            <a:r>
              <a:rPr lang="de-DE" sz="1600">
                <a:solidFill>
                  <a:schemeClr val="tx1">
                    <a:lumMod val="85000"/>
                    <a:lumOff val="15000"/>
                  </a:schemeClr>
                </a:solidFill>
              </a:rPr>
              <a:t>Simulation  </a:t>
            </a:r>
            <a:endParaRPr/>
          </a:p>
        </p:txBody>
      </p:sp>
      <p:grpSp>
        <p:nvGrpSpPr>
          <p:cNvPr id="1563931337" name="Group 2"/>
          <p:cNvGrpSpPr/>
          <p:nvPr/>
        </p:nvGrpSpPr>
        <p:grpSpPr bwMode="auto">
          <a:xfrm>
            <a:off x="6931095" y="-9189"/>
            <a:ext cx="4604159" cy="3978358"/>
            <a:chOff x="4812486" y="908050"/>
            <a:chExt cx="4223564" cy="3649494"/>
          </a:xfrm>
        </p:grpSpPr>
        <p:pic>
          <p:nvPicPr>
            <p:cNvPr id="72" name="Picture 37"/>
            <p:cNvPicPr>
              <a:picLocks noChangeAspect="1"/>
            </p:cNvPicPr>
            <p:nvPr/>
          </p:nvPicPr>
          <p:blipFill rotWithShape="1">
            <a:blip r:embed="rId8"/>
            <a:srcRect l="5450" r="18980"/>
            <a:stretch/>
          </p:blipFill>
          <p:spPr bwMode="auto">
            <a:xfrm>
              <a:off x="4812486" y="908050"/>
              <a:ext cx="4136409" cy="3649494"/>
            </a:xfrm>
            <a:prstGeom prst="rect">
              <a:avLst/>
            </a:prstGeom>
          </p:spPr>
        </p:pic>
        <p:pic>
          <p:nvPicPr>
            <p:cNvPr id="73" name="Picture 23"/>
            <p:cNvPicPr>
              <a:picLocks noChangeAspect="1"/>
            </p:cNvPicPr>
            <p:nvPr/>
          </p:nvPicPr>
          <p:blipFill rotWithShape="1">
            <a:blip r:embed="rId9"/>
            <a:srcRect l="78345" t="91656" r="17387" b="4691"/>
            <a:stretch/>
          </p:blipFill>
          <p:spPr bwMode="auto">
            <a:xfrm>
              <a:off x="8802423" y="4253008"/>
              <a:ext cx="233627" cy="133350"/>
            </a:xfrm>
            <a:prstGeom prst="rect">
              <a:avLst/>
            </a:prstGeom>
          </p:spPr>
        </p:pic>
      </p:grpSp>
      <p:grpSp>
        <p:nvGrpSpPr>
          <p:cNvPr id="1549753677" name="Group 9"/>
          <p:cNvGrpSpPr/>
          <p:nvPr/>
        </p:nvGrpSpPr>
        <p:grpSpPr bwMode="auto">
          <a:xfrm>
            <a:off x="8245840" y="2185645"/>
            <a:ext cx="739605" cy="314112"/>
            <a:chOff x="6017989" y="2870783"/>
            <a:chExt cx="678467" cy="288147"/>
          </a:xfrm>
        </p:grpSpPr>
        <p:sp>
          <p:nvSpPr>
            <p:cNvPr id="75" name="Oval 6"/>
            <p:cNvSpPr/>
            <p:nvPr/>
          </p:nvSpPr>
          <p:spPr bwMode="auto">
            <a:xfrm>
              <a:off x="6642100" y="2987679"/>
              <a:ext cx="54356" cy="54356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TextBox 29"/>
            <p:cNvSpPr txBox="1"/>
            <p:nvPr/>
          </p:nvSpPr>
          <p:spPr bwMode="auto">
            <a:xfrm>
              <a:off x="6017989" y="2870783"/>
              <a:ext cx="608747" cy="28814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r"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4.5 keV</a:t>
              </a:r>
              <a:endParaRPr/>
            </a:p>
          </p:txBody>
        </p:sp>
      </p:grpSp>
      <p:sp>
        <p:nvSpPr>
          <p:cNvPr id="1904434118" name="Textfeld 76"/>
          <p:cNvSpPr txBox="1"/>
          <p:nvPr/>
        </p:nvSpPr>
        <p:spPr bwMode="auto">
          <a:xfrm>
            <a:off x="7015941" y="-28258"/>
            <a:ext cx="12979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00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</a:t>
            </a:r>
            <a:endParaRPr/>
          </a:p>
        </p:txBody>
      </p:sp>
      <p:sp>
        <p:nvSpPr>
          <p:cNvPr id="1326373082" name="Textfeld 77"/>
          <p:cNvSpPr txBox="1"/>
          <p:nvPr/>
        </p:nvSpPr>
        <p:spPr bwMode="auto">
          <a:xfrm>
            <a:off x="10333643" y="100685"/>
            <a:ext cx="1201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400">
                <a:solidFill>
                  <a:schemeClr val="tx1">
                    <a:lumMod val="50000"/>
                    <a:lumOff val="50000"/>
                  </a:schemeClr>
                </a:solidFill>
              </a:rPr>
              <a:t>Pillar distance</a:t>
            </a:r>
          </a:p>
        </p:txBody>
      </p:sp>
      <p:sp>
        <p:nvSpPr>
          <p:cNvPr id="1282923140" name="Textfeld 78"/>
          <p:cNvSpPr txBox="1"/>
          <p:nvPr/>
        </p:nvSpPr>
        <p:spPr bwMode="auto">
          <a:xfrm rot="16199999">
            <a:off x="4901596" y="1755755"/>
            <a:ext cx="408759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1600">
                <a:solidFill>
                  <a:schemeClr val="tx1">
                    <a:lumMod val="85000"/>
                    <a:lumOff val="15000"/>
                  </a:schemeClr>
                </a:solidFill>
              </a:rPr>
              <a:t>Energy gain (keV)</a:t>
            </a:r>
            <a:endParaRPr/>
          </a:p>
        </p:txBody>
      </p:sp>
      <p:sp>
        <p:nvSpPr>
          <p:cNvPr id="719818299" name="Textfeld 79"/>
          <p:cNvSpPr txBox="1"/>
          <p:nvPr/>
        </p:nvSpPr>
        <p:spPr bwMode="auto">
          <a:xfrm rot="16199999">
            <a:off x="10778173" y="1677181"/>
            <a:ext cx="205370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600"/>
              <a:t>% of survived particles</a:t>
            </a:r>
          </a:p>
        </p:txBody>
      </p:sp>
      <p:sp>
        <p:nvSpPr>
          <p:cNvPr id="993507826" name="Textfeld 80"/>
          <p:cNvSpPr txBox="1"/>
          <p:nvPr/>
        </p:nvSpPr>
        <p:spPr bwMode="auto">
          <a:xfrm>
            <a:off x="7332911" y="3093311"/>
            <a:ext cx="82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solidFill>
                  <a:schemeClr val="bg1"/>
                </a:solidFill>
              </a:rPr>
              <a:t>Energy</a:t>
            </a:r>
            <a:endParaRPr/>
          </a:p>
        </p:txBody>
      </p:sp>
      <p:sp>
        <p:nvSpPr>
          <p:cNvPr id="1433770190" name="Textfeld 81"/>
          <p:cNvSpPr txBox="1"/>
          <p:nvPr/>
        </p:nvSpPr>
        <p:spPr bwMode="auto">
          <a:xfrm>
            <a:off x="11393100" y="48235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40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endParaRPr/>
          </a:p>
        </p:txBody>
      </p:sp>
      <p:sp>
        <p:nvSpPr>
          <p:cNvPr id="461019231" name="Textfeld 82"/>
          <p:cNvSpPr txBox="1"/>
          <p:nvPr/>
        </p:nvSpPr>
        <p:spPr bwMode="auto">
          <a:xfrm>
            <a:off x="11375226" y="1964940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400">
                <a:solidFill>
                  <a:schemeClr val="tx1">
                    <a:lumMod val="85000"/>
                    <a:lumOff val="15000"/>
                  </a:schemeClr>
                </a:solidFill>
              </a:rPr>
              <a:t>0.5</a:t>
            </a:r>
            <a:endParaRPr/>
          </a:p>
        </p:txBody>
      </p:sp>
      <p:sp>
        <p:nvSpPr>
          <p:cNvPr id="231553505" name="Textfeld 83"/>
          <p:cNvSpPr txBox="1"/>
          <p:nvPr/>
        </p:nvSpPr>
        <p:spPr bwMode="auto">
          <a:xfrm>
            <a:off x="11419712" y="34105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1400">
                <a:solidFill>
                  <a:schemeClr val="tx1">
                    <a:lumMod val="85000"/>
                    <a:lumOff val="15000"/>
                  </a:schemeClr>
                </a:solidFill>
              </a:rPr>
              <a:t>0</a:t>
            </a:r>
            <a:endParaRPr/>
          </a:p>
        </p:txBody>
      </p:sp>
      <p:grpSp>
        <p:nvGrpSpPr>
          <p:cNvPr id="285043887" name="Group 30"/>
          <p:cNvGrpSpPr/>
          <p:nvPr/>
        </p:nvGrpSpPr>
        <p:grpSpPr bwMode="auto">
          <a:xfrm>
            <a:off x="9054717" y="1766333"/>
            <a:ext cx="755741" cy="314113"/>
            <a:chOff x="6003187" y="2870783"/>
            <a:chExt cx="693269" cy="288147"/>
          </a:xfrm>
        </p:grpSpPr>
        <p:sp>
          <p:nvSpPr>
            <p:cNvPr id="86" name="Oval 35"/>
            <p:cNvSpPr/>
            <p:nvPr/>
          </p:nvSpPr>
          <p:spPr bwMode="auto">
            <a:xfrm>
              <a:off x="6642100" y="2987679"/>
              <a:ext cx="54356" cy="54356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TextBox 36"/>
            <p:cNvSpPr txBox="1"/>
            <p:nvPr/>
          </p:nvSpPr>
          <p:spPr bwMode="auto">
            <a:xfrm>
              <a:off x="6003187" y="2870783"/>
              <a:ext cx="608747" cy="28814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r"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6.6 keV</a:t>
              </a:r>
              <a:endParaRPr/>
            </a:p>
          </p:txBody>
        </p:sp>
      </p:grpSp>
      <p:grpSp>
        <p:nvGrpSpPr>
          <p:cNvPr id="1592826474" name="Group 38"/>
          <p:cNvGrpSpPr/>
          <p:nvPr/>
        </p:nvGrpSpPr>
        <p:grpSpPr bwMode="auto">
          <a:xfrm>
            <a:off x="9879991" y="1273965"/>
            <a:ext cx="755741" cy="314113"/>
            <a:chOff x="6003187" y="2870783"/>
            <a:chExt cx="693269" cy="288147"/>
          </a:xfrm>
        </p:grpSpPr>
        <p:sp>
          <p:nvSpPr>
            <p:cNvPr id="89" name="Oval 39"/>
            <p:cNvSpPr/>
            <p:nvPr/>
          </p:nvSpPr>
          <p:spPr bwMode="auto">
            <a:xfrm>
              <a:off x="6642100" y="2987679"/>
              <a:ext cx="54356" cy="54356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0" name="TextBox 40"/>
            <p:cNvSpPr txBox="1"/>
            <p:nvPr/>
          </p:nvSpPr>
          <p:spPr bwMode="auto">
            <a:xfrm>
              <a:off x="6003187" y="2870783"/>
              <a:ext cx="608747" cy="28814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r"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8.8 keV</a:t>
              </a:r>
              <a:endParaRPr/>
            </a:p>
          </p:txBody>
        </p:sp>
      </p:grpSp>
      <p:grpSp>
        <p:nvGrpSpPr>
          <p:cNvPr id="1595071865" name="Group 38"/>
          <p:cNvGrpSpPr/>
          <p:nvPr/>
        </p:nvGrpSpPr>
        <p:grpSpPr bwMode="auto">
          <a:xfrm>
            <a:off x="10619408" y="827151"/>
            <a:ext cx="792257" cy="288147"/>
            <a:chOff x="5969689" y="2870783"/>
            <a:chExt cx="726767" cy="264328"/>
          </a:xfrm>
        </p:grpSpPr>
        <p:sp>
          <p:nvSpPr>
            <p:cNvPr id="92" name="Oval 39"/>
            <p:cNvSpPr/>
            <p:nvPr/>
          </p:nvSpPr>
          <p:spPr bwMode="auto">
            <a:xfrm>
              <a:off x="6642100" y="2987679"/>
              <a:ext cx="54356" cy="54356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3" name="TextBox 40"/>
            <p:cNvSpPr txBox="1"/>
            <p:nvPr/>
          </p:nvSpPr>
          <p:spPr bwMode="auto">
            <a:xfrm>
              <a:off x="5969689" y="2870783"/>
              <a:ext cx="642245" cy="264328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lIns="36000" tIns="36000" rIns="36000" bIns="36000" rtlCol="0">
              <a:spAutoFit/>
            </a:bodyPr>
            <a:lstStyle/>
            <a:p>
              <a:pPr algn="r">
                <a:defRPr/>
              </a:pPr>
              <a:r>
                <a:rPr 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11.9 keV</a:t>
              </a:r>
              <a:endParaRPr/>
            </a:p>
          </p:txBody>
        </p:sp>
      </p:grpSp>
      <p:sp>
        <p:nvSpPr>
          <p:cNvPr id="473101939" name="Rechteck 4"/>
          <p:cNvSpPr/>
          <p:nvPr/>
        </p:nvSpPr>
        <p:spPr bwMode="auto">
          <a:xfrm>
            <a:off x="5359035" y="150652"/>
            <a:ext cx="1083377" cy="2431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7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8751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2862469" name="Titel 7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 </a:t>
            </a:r>
            <a:endParaRPr/>
          </a:p>
        </p:txBody>
      </p:sp>
      <p:sp>
        <p:nvSpPr>
          <p:cNvPr id="1309031446" name="Textfeld 2"/>
          <p:cNvSpPr txBox="1"/>
          <p:nvPr/>
        </p:nvSpPr>
        <p:spPr bwMode="auto">
          <a:xfrm>
            <a:off x="2038547" y="11234174"/>
            <a:ext cx="507675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>
                <a:solidFill>
                  <a:srgbClr val="1E5781"/>
                </a:solidFill>
                <a:latin typeface="Calibri"/>
                <a:cs typeface="Calibri"/>
              </a:rPr>
              <a:t>Recent alumni:</a:t>
            </a:r>
            <a:endParaRPr/>
          </a:p>
          <a:p>
            <a:pPr>
              <a:defRPr/>
            </a:pPr>
            <a:r>
              <a:rPr lang="en-US" sz="1400" b="1" i="1">
                <a:solidFill>
                  <a:srgbClr val="1E5781"/>
                </a:solidFill>
                <a:latin typeface="Calibri"/>
                <a:cs typeface="Calibri"/>
              </a:rPr>
              <a:t>PhDs</a:t>
            </a:r>
            <a:r>
              <a:rPr lang="en-US" sz="1400">
                <a:solidFill>
                  <a:srgbClr val="1E5781"/>
                </a:solidFill>
                <a:latin typeface="Calibri"/>
                <a:cs typeface="Calibri"/>
              </a:rPr>
              <a:t>: L. Brückner  J. Heimerl  </a:t>
            </a:r>
            <a:r>
              <a:rPr lang="en-US" sz="1500">
                <a:solidFill>
                  <a:srgbClr val="1E5781"/>
                </a:solidFill>
                <a:latin typeface="Calibri"/>
                <a:cs typeface="Calibri"/>
              </a:rPr>
              <a:t>S. Meier  </a:t>
            </a:r>
            <a:r>
              <a:rPr lang="en-US" sz="1400">
                <a:solidFill>
                  <a:srgbClr val="1E5781"/>
                </a:solidFill>
                <a:latin typeface="Calibri"/>
                <a:cs typeface="Calibri"/>
              </a:rPr>
              <a:t>Ph. Dienstbier  J. Illmer  C. Gerner   </a:t>
            </a:r>
            <a:r>
              <a:rPr lang="en-US" sz="1500" b="1">
                <a:solidFill>
                  <a:srgbClr val="7030A0"/>
                </a:solidFill>
                <a:latin typeface="Calibri"/>
                <a:cs typeface="Calibri"/>
              </a:rPr>
              <a:t>C. Heide  </a:t>
            </a:r>
            <a:r>
              <a:rPr lang="en-US" sz="1400">
                <a:solidFill>
                  <a:srgbClr val="1E5781"/>
                </a:solidFill>
                <a:latin typeface="Calibri"/>
                <a:cs typeface="Calibri"/>
              </a:rPr>
              <a:t>Ang Li   M. Seidling  T. Paschen  A. Tafel  N. Schönenberger  R. Zimmermann  (M. Sirotin)</a:t>
            </a:r>
            <a:endParaRPr/>
          </a:p>
          <a:p>
            <a:pPr>
              <a:defRPr/>
            </a:pPr>
            <a:r>
              <a:rPr lang="en-US" sz="1400" b="1" i="1">
                <a:solidFill>
                  <a:srgbClr val="1E5781"/>
                </a:solidFill>
                <a:latin typeface="Calibri"/>
                <a:cs typeface="Calibri"/>
              </a:rPr>
              <a:t>Postdocs</a:t>
            </a:r>
            <a:r>
              <a:rPr lang="en-US" sz="1400">
                <a:solidFill>
                  <a:srgbClr val="1E5781"/>
                </a:solidFill>
                <a:latin typeface="Calibri"/>
                <a:cs typeface="Calibri"/>
              </a:rPr>
              <a:t>: T. Chlouba  M. Knipfer  F. Mooshammer   Y. Morimoto  R. Shiloh  T. Shibuya</a:t>
            </a:r>
            <a:endParaRPr/>
          </a:p>
          <a:p>
            <a:pPr>
              <a:defRPr/>
            </a:pPr>
            <a:r>
              <a:rPr lang="en-US" sz="1400" b="1" i="1">
                <a:solidFill>
                  <a:srgbClr val="1E5781"/>
                </a:solidFill>
                <a:latin typeface="Calibri"/>
                <a:cs typeface="Calibri"/>
              </a:rPr>
              <a:t>Master students</a:t>
            </a:r>
            <a:r>
              <a:rPr lang="en-US" sz="1400">
                <a:solidFill>
                  <a:srgbClr val="1E5781"/>
                </a:solidFill>
                <a:latin typeface="Calibri"/>
                <a:cs typeface="Calibri"/>
              </a:rPr>
              <a:t>: N. Bode  P. Käferlein  S. Hillmann  M. Knauft  B. Löhrl  A. Michalak  I. Probst  M. Reh  </a:t>
            </a:r>
            <a:r>
              <a:rPr lang="en-US" sz="1500" b="1">
                <a:solidFill>
                  <a:srgbClr val="7030A0"/>
                </a:solidFill>
                <a:latin typeface="Calibri"/>
                <a:cs typeface="Calibri"/>
              </a:rPr>
              <a:t>S. Wittigschlager  </a:t>
            </a:r>
            <a:r>
              <a:rPr lang="en-US" sz="1500">
                <a:solidFill>
                  <a:srgbClr val="1E5781"/>
                </a:solidFill>
                <a:latin typeface="Calibri"/>
                <a:cs typeface="Calibri"/>
              </a:rPr>
              <a:t>(Maria Würth†)</a:t>
            </a:r>
            <a:endParaRPr/>
          </a:p>
        </p:txBody>
      </p:sp>
      <p:pic>
        <p:nvPicPr>
          <p:cNvPr id="520624521" name="Grafik 12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009932" y="177432"/>
            <a:ext cx="7740310" cy="3784853"/>
          </a:xfrm>
          <a:prstGeom prst="rect">
            <a:avLst/>
          </a:prstGeom>
        </p:spPr>
      </p:pic>
      <p:pic>
        <p:nvPicPr>
          <p:cNvPr id="759519986" name="Picture 6" descr="C:\Users\PHommelhoff\Präsentationen\Vorlagen\Bayern_Wappen.svg.png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9357880" y="5100678"/>
            <a:ext cx="597531" cy="798073"/>
          </a:xfrm>
          <a:prstGeom prst="rect">
            <a:avLst/>
          </a:prstGeom>
          <a:noFill/>
        </p:spPr>
      </p:pic>
      <p:pic>
        <p:nvPicPr>
          <p:cNvPr id="375535343" name="Picture 8" descr="C:\Users\PHommelhoff\Präsentationen\Vorlagen\european_flag.png"/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10325904" y="5793163"/>
            <a:ext cx="645457" cy="425262"/>
          </a:xfrm>
          <a:prstGeom prst="rect">
            <a:avLst/>
          </a:prstGeom>
          <a:noFill/>
        </p:spPr>
      </p:pic>
      <p:pic>
        <p:nvPicPr>
          <p:cNvPr id="1450007241" name="Picture 3" descr="C:\Users\PHommelhoff\Präsentationen\erc_logo_long.png"/>
          <p:cNvPicPr>
            <a:picLocks noChangeAspect="1" noChangeArrowheads="1"/>
          </p:cNvPicPr>
          <p:nvPr/>
        </p:nvPicPr>
        <p:blipFill rotWithShape="1">
          <a:blip r:embed="rId6"/>
          <a:stretch/>
        </p:blipFill>
        <p:spPr bwMode="auto">
          <a:xfrm>
            <a:off x="7092527" y="4153737"/>
            <a:ext cx="1064724" cy="996847"/>
          </a:xfrm>
          <a:prstGeom prst="rect">
            <a:avLst/>
          </a:prstGeom>
          <a:noFill/>
        </p:spPr>
      </p:pic>
      <p:pic>
        <p:nvPicPr>
          <p:cNvPr id="361364674" name="Picture 4" descr="C:\Users\PHommelhoff\Präsentationen\Vorlagen\MPG\LOGO_328_gw_s.tif"/>
          <p:cNvPicPr>
            <a:picLocks noChangeAspect="1" noChangeArrowheads="1"/>
          </p:cNvPicPr>
          <p:nvPr/>
        </p:nvPicPr>
        <p:blipFill rotWithShape="1">
          <a:blip r:embed="rId7"/>
          <a:stretch/>
        </p:blipFill>
        <p:spPr bwMode="auto">
          <a:xfrm>
            <a:off x="8324688" y="5226099"/>
            <a:ext cx="760837" cy="608669"/>
          </a:xfrm>
          <a:prstGeom prst="rect">
            <a:avLst/>
          </a:prstGeom>
          <a:noFill/>
        </p:spPr>
      </p:pic>
      <p:pic>
        <p:nvPicPr>
          <p:cNvPr id="613181953" name="Picture 4" descr="https://encrypted-tbn2.gstatic.com/images?q=tbn:ANd9GcTT6liVKryzVbeFeTeizeKPj9JAVCxtldcGcf2MNFThG4xAQlVH8g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5059" b="23694"/>
          <a:stretch/>
        </p:blipFill>
        <p:spPr bwMode="auto">
          <a:xfrm>
            <a:off x="10150190" y="4347828"/>
            <a:ext cx="1403664" cy="564482"/>
          </a:xfrm>
          <a:prstGeom prst="rect">
            <a:avLst/>
          </a:prstGeom>
          <a:noFill/>
        </p:spPr>
      </p:pic>
      <p:pic>
        <p:nvPicPr>
          <p:cNvPr id="645131529" name="Picture 2" descr="logo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8390851" y="4322112"/>
            <a:ext cx="1621202" cy="634385"/>
          </a:xfrm>
          <a:prstGeom prst="rect">
            <a:avLst/>
          </a:prstGeom>
          <a:noFill/>
        </p:spPr>
      </p:pic>
      <p:pic>
        <p:nvPicPr>
          <p:cNvPr id="1052627031" name="Grafik 29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7348905" y="5191136"/>
            <a:ext cx="660084" cy="666283"/>
          </a:xfrm>
          <a:prstGeom prst="rect">
            <a:avLst/>
          </a:prstGeom>
        </p:spPr>
      </p:pic>
      <p:pic>
        <p:nvPicPr>
          <p:cNvPr id="1518115514" name="Picture 2" descr="QuCoLiMa - Quantum Cooperativity of Light and Matter"/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8638228" y="5962737"/>
            <a:ext cx="1511961" cy="409491"/>
          </a:xfrm>
          <a:prstGeom prst="rect">
            <a:avLst/>
          </a:prstGeom>
          <a:noFill/>
        </p:spPr>
      </p:pic>
      <p:pic>
        <p:nvPicPr>
          <p:cNvPr id="705376715" name="Grafik 31"/>
          <p:cNvPicPr>
            <a:picLocks noChangeAspect="1"/>
          </p:cNvPicPr>
          <p:nvPr/>
        </p:nvPicPr>
        <p:blipFill rotWithShape="1">
          <a:blip r:embed="rId12"/>
          <a:srcRect l="11345" t="15449" r="9623" b="17445"/>
          <a:stretch/>
        </p:blipFill>
        <p:spPr bwMode="auto">
          <a:xfrm>
            <a:off x="10136507" y="4912310"/>
            <a:ext cx="1555484" cy="686167"/>
          </a:xfrm>
          <a:prstGeom prst="rect">
            <a:avLst/>
          </a:prstGeom>
        </p:spPr>
      </p:pic>
      <p:pic>
        <p:nvPicPr>
          <p:cNvPr id="1402992301" name="Grafik 32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7281347" y="5857419"/>
            <a:ext cx="1119760" cy="620129"/>
          </a:xfrm>
          <a:prstGeom prst="rect">
            <a:avLst/>
          </a:prstGeom>
        </p:spPr>
      </p:pic>
      <p:sp>
        <p:nvSpPr>
          <p:cNvPr id="1315529954" name="Textfeld 34"/>
          <p:cNvSpPr txBox="1"/>
          <p:nvPr/>
        </p:nvSpPr>
        <p:spPr bwMode="auto">
          <a:xfrm>
            <a:off x="9814769" y="243722"/>
            <a:ext cx="237723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Collaboration partners: 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iQCE collaboration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ACHIP collaboration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M. Chekhova, MPL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Y. Morimoto, RIKEN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I. Kaminer, Technion</a:t>
            </a:r>
            <a:endParaRPr/>
          </a:p>
          <a:p>
            <a:pPr>
              <a:defRPr/>
            </a:pPr>
            <a:r>
              <a:rPr lang="en-US" sz="1200" b="1">
                <a:solidFill>
                  <a:schemeClr val="tx2"/>
                </a:solidFill>
                <a:latin typeface="Calibri"/>
                <a:cs typeface="Calibri"/>
              </a:rPr>
              <a:t>O. Neufeld, Technion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J. von Zanthier, Erlangen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J. Rosenzweig, UCLA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I. Franco, Rochester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F. Tani, Ph. Russell, MPL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Th. Fennel, Rostock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C. Lemell, J. Burgdörfer, TU Vienna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A. Leitenstorfer, Konstanz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FAU Applied Physics: H. Weber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M. Kling, LMU/MPQ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R. L. Byer + coll., Stanford / SLAC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M. Stockman</a:t>
            </a:r>
            <a:r>
              <a:rPr lang="en-US" sz="1200" baseline="30000">
                <a:solidFill>
                  <a:schemeClr val="tx2"/>
                </a:solidFill>
                <a:latin typeface="Calibri"/>
                <a:cs typeface="Calibri"/>
              </a:rPr>
              <a:t>Ϯ</a:t>
            </a: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, Georgia State</a:t>
            </a:r>
            <a:endParaRPr/>
          </a:p>
          <a:p>
            <a:pPr>
              <a:defRPr/>
            </a:pPr>
            <a:r>
              <a:rPr lang="en-US" sz="1200">
                <a:solidFill>
                  <a:schemeClr val="tx2"/>
                </a:solidFill>
                <a:latin typeface="Calibri"/>
                <a:cs typeface="Calibri"/>
              </a:rPr>
              <a:t>G. G. Paulus, Jena</a:t>
            </a:r>
            <a:endParaRPr/>
          </a:p>
        </p:txBody>
      </p:sp>
      <p:sp>
        <p:nvSpPr>
          <p:cNvPr id="956659073" name="Textfeld 15"/>
          <p:cNvSpPr txBox="1">
            <a:spLocks noChangeArrowheads="1"/>
          </p:cNvSpPr>
          <p:nvPr/>
        </p:nvSpPr>
        <p:spPr bwMode="auto">
          <a:xfrm>
            <a:off x="77784" y="476077"/>
            <a:ext cx="192787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Fabian Bammes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Adrian Borries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Julian Freier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Tom Herrmann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Dominik Illauer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Johannes Illmer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Kai Köbnick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Manuel Konrad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Stefanie Kraus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Weizhe Li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Julian Litzel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Felix López Hoffmann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Matthias Meier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Florian Mossner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Selina Nöcker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Jonathan Pölloth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Tamara Pröbster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Franz Schmidt-Kaler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Fabian Sochor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Gilbertas Umbrazunas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Frederic Voggel</a:t>
            </a:r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Tobias Volk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Timo Wirth</a:t>
            </a:r>
            <a:endParaRPr/>
          </a:p>
          <a:p>
            <a:pPr algn="r">
              <a:defRPr/>
            </a:pPr>
            <a:r>
              <a:rPr lang="en-US" sz="1400" b="1">
                <a:solidFill>
                  <a:schemeClr val="tx2"/>
                </a:solidFill>
                <a:latin typeface="Calibri"/>
                <a:cs typeface="Calibri"/>
              </a:rPr>
              <a:t>Zhexin Zhao</a:t>
            </a:r>
            <a:endParaRPr/>
          </a:p>
        </p:txBody>
      </p:sp>
      <p:sp>
        <p:nvSpPr>
          <p:cNvPr id="1036966123" name="Textfeld 36"/>
          <p:cNvSpPr txBox="1"/>
          <p:nvPr/>
        </p:nvSpPr>
        <p:spPr bwMode="auto">
          <a:xfrm>
            <a:off x="2038547" y="4192163"/>
            <a:ext cx="520991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tx2"/>
                </a:solidFill>
                <a:latin typeface="Calibri"/>
                <a:cs typeface="Calibri"/>
              </a:rPr>
              <a:t>Recent alumni:</a:t>
            </a:r>
            <a:endParaRPr/>
          </a:p>
          <a:p>
            <a:pPr>
              <a:defRPr/>
            </a:pPr>
            <a:r>
              <a:rPr lang="en-US" sz="1400" i="1">
                <a:solidFill>
                  <a:schemeClr val="tx2"/>
                </a:solidFill>
                <a:latin typeface="Calibri"/>
                <a:cs typeface="Calibri"/>
              </a:rPr>
              <a:t>PhDs</a:t>
            </a:r>
            <a:r>
              <a:rPr lang="en-US" sz="1400">
                <a:solidFill>
                  <a:schemeClr val="tx2"/>
                </a:solidFill>
                <a:latin typeface="Calibri"/>
                <a:cs typeface="Calibri"/>
              </a:rPr>
              <a:t>: L. Brückner  J. Heimerl  </a:t>
            </a:r>
            <a:r>
              <a:rPr lang="en-US" sz="1500">
                <a:solidFill>
                  <a:schemeClr val="tx2"/>
                </a:solidFill>
                <a:latin typeface="Calibri"/>
                <a:cs typeface="Calibri"/>
              </a:rPr>
              <a:t>S. Meier  T. Weitz  </a:t>
            </a:r>
            <a:r>
              <a:rPr lang="en-US" sz="1400">
                <a:solidFill>
                  <a:schemeClr val="tx2"/>
                </a:solidFill>
                <a:latin typeface="Calibri"/>
                <a:cs typeface="Calibri"/>
              </a:rPr>
              <a:t>Ph. Dienstbier  J. Illmer  C. Gerner   </a:t>
            </a:r>
            <a:r>
              <a:rPr lang="en-US" sz="1500">
                <a:solidFill>
                  <a:schemeClr val="tx2"/>
                </a:solidFill>
                <a:latin typeface="Calibri"/>
                <a:cs typeface="Calibri"/>
              </a:rPr>
              <a:t>C. Heide  </a:t>
            </a:r>
            <a:r>
              <a:rPr lang="en-US" sz="1400">
                <a:solidFill>
                  <a:schemeClr val="tx2"/>
                </a:solidFill>
                <a:latin typeface="Calibri"/>
                <a:cs typeface="Calibri"/>
              </a:rPr>
              <a:t>Ang Li   M. Seidling  T. Paschen  A. Tafel  N. Schönenberger  R. Zimmermann  (M. Sirotin)</a:t>
            </a:r>
            <a:endParaRPr/>
          </a:p>
          <a:p>
            <a:pPr>
              <a:defRPr/>
            </a:pPr>
            <a:r>
              <a:rPr lang="en-US" sz="1400" i="1">
                <a:solidFill>
                  <a:schemeClr val="tx2"/>
                </a:solidFill>
                <a:latin typeface="Calibri"/>
                <a:cs typeface="Calibri"/>
              </a:rPr>
              <a:t>Postdocs</a:t>
            </a:r>
            <a:r>
              <a:rPr lang="en-US" sz="1400">
                <a:solidFill>
                  <a:schemeClr val="tx2"/>
                </a:solidFill>
                <a:latin typeface="Calibri"/>
                <a:cs typeface="Calibri"/>
              </a:rPr>
              <a:t>: Y. Fang D. Lesko  T. Chlouba  M. Knipfer  V. Korolev  F. Mooshammer   Y. Morimoto  R. Shiloh  T. Shibuya</a:t>
            </a:r>
            <a:endParaRPr/>
          </a:p>
          <a:p>
            <a:pPr>
              <a:defRPr/>
            </a:pPr>
            <a:r>
              <a:rPr lang="en-US" sz="1400" i="1">
                <a:solidFill>
                  <a:schemeClr val="tx2"/>
                </a:solidFill>
                <a:latin typeface="Calibri"/>
                <a:cs typeface="Calibri"/>
              </a:rPr>
              <a:t>Master students</a:t>
            </a:r>
            <a:r>
              <a:rPr lang="en-US" sz="1400">
                <a:solidFill>
                  <a:schemeClr val="tx2"/>
                </a:solidFill>
                <a:latin typeface="Calibri"/>
                <a:cs typeface="Calibri"/>
              </a:rPr>
              <a:t>: C. Hüttner N. Bode  P. Käferlein  S. Hillmann  M. Knauft  B. Löhrl  A. Michalak  I. Probst  M. Reh  </a:t>
            </a:r>
            <a:r>
              <a:rPr lang="en-US" sz="1500">
                <a:solidFill>
                  <a:schemeClr val="tx2"/>
                </a:solidFill>
                <a:latin typeface="Calibri"/>
                <a:cs typeface="Calibri"/>
              </a:rPr>
              <a:t>S. Wittigschlager  (Maria Würth†)</a:t>
            </a:r>
            <a:endParaRPr/>
          </a:p>
        </p:txBody>
      </p:sp>
      <p:sp>
        <p:nvSpPr>
          <p:cNvPr id="361458092" name="Textfeld 37"/>
          <p:cNvSpPr txBox="1"/>
          <p:nvPr/>
        </p:nvSpPr>
        <p:spPr bwMode="auto">
          <a:xfrm>
            <a:off x="5099474" y="3958314"/>
            <a:ext cx="47781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>
                <a:solidFill>
                  <a:srgbClr val="002060"/>
                </a:solidFill>
                <a:latin typeface="Calibri"/>
                <a:cs typeface="Calibri"/>
              </a:rPr>
              <a:t>Group outing: hike and canoeing on river Wiesent, Muggendorf, Franconian Switzerland</a:t>
            </a:r>
            <a:endParaRPr lang="en-US" sz="1050">
              <a:solidFill>
                <a:srgbClr val="00206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:split orient="vert"/>
      </p:transition>
    </mc:Choice>
    <mc:Fallback xmlns:w="http://schemas.openxmlformats.org/wordprocessingml/2006/main" xmlns:m="http://schemas.openxmlformats.org/officeDocument/2006/math" xmlns="">
      <p:transition spd="slow" advClick="1">
        <p:split orient="vert" dir="ou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753284" name="Rectangle: Rounded Corners 355"/>
          <p:cNvSpPr/>
          <p:nvPr/>
        </p:nvSpPr>
        <p:spPr bwMode="auto">
          <a:xfrm>
            <a:off x="6357937" y="3975487"/>
            <a:ext cx="5672969" cy="20394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60402867" name="Slide Number Placehold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22</a:t>
            </a:fld>
            <a:endParaRPr lang="en-GB"/>
          </a:p>
        </p:txBody>
      </p:sp>
      <p:sp>
        <p:nvSpPr>
          <p:cNvPr id="915980723" name="TextBox 4"/>
          <p:cNvSpPr txBox="1"/>
          <p:nvPr/>
        </p:nvSpPr>
        <p:spPr bwMode="auto">
          <a:xfrm>
            <a:off x="6159470" y="2641640"/>
            <a:ext cx="3765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5400">
                <a:solidFill>
                  <a:schemeClr val="bg1"/>
                </a:solidFill>
              </a:rPr>
              <a:t>Questions?</a:t>
            </a:r>
            <a:endParaRPr/>
          </a:p>
        </p:txBody>
      </p:sp>
      <p:pic>
        <p:nvPicPr>
          <p:cNvPr id="347017219" name="Grafik 15" descr="Ein Bild, das Screenshot, Text, Rechteck, monochrom enthält.&#10;&#10;Automatisch generierte Beschreibung"/>
          <p:cNvPicPr>
            <a:picLocks noChangeAspect="1"/>
          </p:cNvPicPr>
          <p:nvPr/>
        </p:nvPicPr>
        <p:blipFill rotWithShape="1">
          <a:blip r:embed="rId3"/>
          <a:srcRect l="1737" t="20118" b="27976"/>
          <a:stretch/>
        </p:blipFill>
        <p:spPr bwMode="auto">
          <a:xfrm>
            <a:off x="6610879" y="389316"/>
            <a:ext cx="5167083" cy="2047065"/>
          </a:xfrm>
          <a:prstGeom prst="rect">
            <a:avLst/>
          </a:prstGeom>
          <a:ln w="38100">
            <a:solidFill>
              <a:schemeClr val="bg1">
                <a:lumMod val="95000"/>
              </a:schemeClr>
            </a:solidFill>
          </a:ln>
        </p:spPr>
      </p:pic>
      <p:sp>
        <p:nvSpPr>
          <p:cNvPr id="1848384349" name="Rectangle: Rounded Corners 6"/>
          <p:cNvSpPr/>
          <p:nvPr/>
        </p:nvSpPr>
        <p:spPr bwMode="auto">
          <a:xfrm>
            <a:off x="310642" y="500373"/>
            <a:ext cx="5445201" cy="271455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5672589" name="Group 7"/>
          <p:cNvGrpSpPr>
            <a:grpSpLocks noChangeAspect="1"/>
          </p:cNvGrpSpPr>
          <p:nvPr/>
        </p:nvGrpSpPr>
        <p:grpSpPr bwMode="auto">
          <a:xfrm>
            <a:off x="426063" y="599892"/>
            <a:ext cx="2074550" cy="2239160"/>
            <a:chOff x="8138421" y="1709680"/>
            <a:chExt cx="2740545" cy="2957998"/>
          </a:xfrm>
        </p:grpSpPr>
        <p:grpSp>
          <p:nvGrpSpPr>
            <p:cNvPr id="9" name="Group 8"/>
            <p:cNvGrpSpPr/>
            <p:nvPr/>
          </p:nvGrpSpPr>
          <p:grpSpPr bwMode="auto">
            <a:xfrm>
              <a:off x="9347830" y="1709680"/>
              <a:ext cx="171690" cy="1587202"/>
              <a:chOff x="2012147" y="2863838"/>
              <a:chExt cx="143075" cy="1322668"/>
            </a:xfrm>
          </p:grpSpPr>
          <p:grpSp>
            <p:nvGrpSpPr>
              <p:cNvPr id="343" name="Graphic 3"/>
              <p:cNvGrpSpPr/>
              <p:nvPr/>
            </p:nvGrpSpPr>
            <p:grpSpPr bwMode="auto">
              <a:xfrm>
                <a:off x="2012147" y="2863838"/>
                <a:ext cx="143075" cy="507325"/>
                <a:chOff x="7148701" y="1483042"/>
                <a:chExt cx="189039" cy="670306"/>
              </a:xfrm>
              <a:gradFill>
                <a:gsLst>
                  <a:gs pos="18960">
                    <a:srgbClr val="1B75BC">
                      <a:alpha val="0"/>
                    </a:srgbClr>
                  </a:gs>
                  <a:gs pos="71090">
                    <a:srgbClr val="1B75BC"/>
                  </a:gs>
                </a:gsLst>
                <a:lin ang="15768999" scaled="1"/>
              </a:gradFill>
            </p:grpSpPr>
            <p:sp>
              <p:nvSpPr>
                <p:cNvPr id="347" name="Freeform: Shape 346"/>
                <p:cNvSpPr/>
                <p:nvPr/>
              </p:nvSpPr>
              <p:spPr bwMode="auto">
                <a:xfrm>
                  <a:off x="7243221" y="1603151"/>
                  <a:ext cx="41275" cy="550195"/>
                </a:xfrm>
                <a:custGeom>
                  <a:avLst/>
                  <a:gdLst>
                    <a:gd name="csX0" fmla="*/ 0 w 41275"/>
                    <a:gd name="csY0" fmla="*/ 0 h 550195"/>
                    <a:gd name="csX1" fmla="*/ 0 w 41275"/>
                    <a:gd name="csY1" fmla="*/ 550196 h 5501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1275" h="550195" extrusionOk="0">
                      <a:moveTo>
                        <a:pt x="0" y="0"/>
                      </a:moveTo>
                      <a:lnTo>
                        <a:pt x="0" y="550196"/>
                      </a:lnTo>
                    </a:path>
                  </a:pathLst>
                </a:custGeom>
                <a:grpFill/>
                <a:ln w="49604" cap="rnd">
                  <a:gradFill>
                    <a:gsLst>
                      <a:gs pos="18960">
                        <a:srgbClr val="1B75BC">
                          <a:alpha val="0"/>
                        </a:srgbClr>
                      </a:gs>
                      <a:gs pos="71090">
                        <a:srgbClr val="1B75BC"/>
                      </a:gs>
                    </a:gsLst>
                    <a:lin ang="16200000" scaled="0"/>
                  </a:gra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48" name="Freeform: Shape 347"/>
                <p:cNvSpPr/>
                <p:nvPr/>
              </p:nvSpPr>
              <p:spPr bwMode="auto">
                <a:xfrm>
                  <a:off x="7148701" y="1483042"/>
                  <a:ext cx="189039" cy="169640"/>
                </a:xfrm>
                <a:custGeom>
                  <a:avLst/>
                  <a:gdLst>
                    <a:gd name="csX0" fmla="*/ 94520 w 189039"/>
                    <a:gd name="csY0" fmla="*/ 0 h 169640"/>
                    <a:gd name="csX1" fmla="*/ 0 w 189039"/>
                    <a:gd name="csY1" fmla="*/ 169640 h 169640"/>
                    <a:gd name="csX2" fmla="*/ 94520 w 189039"/>
                    <a:gd name="csY2" fmla="*/ 135382 h 169640"/>
                    <a:gd name="csX3" fmla="*/ 189040 w 189039"/>
                    <a:gd name="csY3" fmla="*/ 169640 h 169640"/>
                    <a:gd name="csX4" fmla="*/ 94520 w 189039"/>
                    <a:gd name="csY4" fmla="*/ 0 h 169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89039" h="169640" extrusionOk="0">
                      <a:moveTo>
                        <a:pt x="94520" y="0"/>
                      </a:moveTo>
                      <a:cubicBezTo>
                        <a:pt x="73469" y="56547"/>
                        <a:pt x="37973" y="126302"/>
                        <a:pt x="0" y="169640"/>
                      </a:cubicBezTo>
                      <a:lnTo>
                        <a:pt x="94520" y="135382"/>
                      </a:lnTo>
                      <a:lnTo>
                        <a:pt x="189040" y="169640"/>
                      </a:lnTo>
                      <a:cubicBezTo>
                        <a:pt x="151067" y="126302"/>
                        <a:pt x="115570" y="56547"/>
                        <a:pt x="94520" y="0"/>
                      </a:cubicBezTo>
                      <a:close/>
                    </a:path>
                  </a:pathLst>
                </a:custGeom>
                <a:gradFill>
                  <a:gsLst>
                    <a:gs pos="18960">
                      <a:srgbClr val="1B75BC"/>
                    </a:gs>
                    <a:gs pos="71090">
                      <a:srgbClr val="1B75BC"/>
                    </a:gs>
                  </a:gsLst>
                  <a:lin ang="15768999" scaled="1"/>
                </a:gra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p:grpSp>
            <p:nvGrpSpPr>
              <p:cNvPr id="344" name="Graphic 3"/>
              <p:cNvGrpSpPr/>
              <p:nvPr/>
            </p:nvGrpSpPr>
            <p:grpSpPr bwMode="auto">
              <a:xfrm>
                <a:off x="2012147" y="3679181"/>
                <a:ext cx="143075" cy="507325"/>
                <a:chOff x="7148701" y="2560319"/>
                <a:chExt cx="189039" cy="670306"/>
              </a:xfrm>
              <a:gradFill>
                <a:gsLst>
                  <a:gs pos="18960">
                    <a:srgbClr val="1B75BC">
                      <a:alpha val="0"/>
                    </a:srgbClr>
                  </a:gs>
                  <a:gs pos="71090">
                    <a:srgbClr val="1B75BC"/>
                  </a:gs>
                </a:gsLst>
                <a:lin ang="15768999" scaled="1"/>
              </a:gradFill>
            </p:grpSpPr>
            <p:sp>
              <p:nvSpPr>
                <p:cNvPr id="345" name="Freeform: Shape 344"/>
                <p:cNvSpPr/>
                <p:nvPr/>
              </p:nvSpPr>
              <p:spPr bwMode="auto">
                <a:xfrm>
                  <a:off x="7243221" y="2680430"/>
                  <a:ext cx="41275" cy="550195"/>
                </a:xfrm>
                <a:custGeom>
                  <a:avLst/>
                  <a:gdLst>
                    <a:gd name="csX0" fmla="*/ 0 w 41275"/>
                    <a:gd name="csY0" fmla="*/ 0 h 550195"/>
                    <a:gd name="csX1" fmla="*/ 0 w 41275"/>
                    <a:gd name="csY1" fmla="*/ 550196 h 55019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1275" h="550195" extrusionOk="0">
                      <a:moveTo>
                        <a:pt x="0" y="0"/>
                      </a:moveTo>
                      <a:lnTo>
                        <a:pt x="0" y="550196"/>
                      </a:lnTo>
                    </a:path>
                  </a:pathLst>
                </a:custGeom>
                <a:grpFill/>
                <a:ln w="49604" cap="rnd">
                  <a:gradFill>
                    <a:gsLst>
                      <a:gs pos="18960">
                        <a:srgbClr val="1B75BC">
                          <a:alpha val="0"/>
                        </a:srgbClr>
                      </a:gs>
                      <a:gs pos="71090">
                        <a:srgbClr val="1B75BC"/>
                      </a:gs>
                    </a:gsLst>
                    <a:lin ang="16200000" scaled="0"/>
                  </a:gra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346" name="Freeform: Shape 345"/>
                <p:cNvSpPr/>
                <p:nvPr/>
              </p:nvSpPr>
              <p:spPr bwMode="auto">
                <a:xfrm>
                  <a:off x="7148701" y="2560319"/>
                  <a:ext cx="189039" cy="169640"/>
                </a:xfrm>
                <a:custGeom>
                  <a:avLst/>
                  <a:gdLst>
                    <a:gd name="csX0" fmla="*/ 94520 w 189039"/>
                    <a:gd name="csY0" fmla="*/ 0 h 169640"/>
                    <a:gd name="csX1" fmla="*/ 0 w 189039"/>
                    <a:gd name="csY1" fmla="*/ 169640 h 169640"/>
                    <a:gd name="csX2" fmla="*/ 94520 w 189039"/>
                    <a:gd name="csY2" fmla="*/ 135382 h 169640"/>
                    <a:gd name="csX3" fmla="*/ 189040 w 189039"/>
                    <a:gd name="csY3" fmla="*/ 169640 h 169640"/>
                    <a:gd name="csX4" fmla="*/ 94520 w 189039"/>
                    <a:gd name="csY4" fmla="*/ 0 h 169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89039" h="169640" extrusionOk="0">
                      <a:moveTo>
                        <a:pt x="94520" y="0"/>
                      </a:moveTo>
                      <a:cubicBezTo>
                        <a:pt x="73469" y="56547"/>
                        <a:pt x="37973" y="126302"/>
                        <a:pt x="0" y="169640"/>
                      </a:cubicBezTo>
                      <a:lnTo>
                        <a:pt x="94520" y="135382"/>
                      </a:lnTo>
                      <a:lnTo>
                        <a:pt x="189040" y="169640"/>
                      </a:lnTo>
                      <a:cubicBezTo>
                        <a:pt x="151067" y="126302"/>
                        <a:pt x="115570" y="56547"/>
                        <a:pt x="94520" y="0"/>
                      </a:cubicBezTo>
                      <a:close/>
                    </a:path>
                  </a:pathLst>
                </a:custGeom>
                <a:gradFill>
                  <a:gsLst>
                    <a:gs pos="18960">
                      <a:srgbClr val="1B75BC"/>
                    </a:gs>
                    <a:gs pos="71090">
                      <a:srgbClr val="1B75BC"/>
                    </a:gs>
                  </a:gsLst>
                  <a:lin ang="15768999" scaled="1"/>
                </a:gra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 bwMode="auto">
            <a:xfrm>
              <a:off x="8469671" y="1776686"/>
              <a:ext cx="972823" cy="1456543"/>
              <a:chOff x="1280350" y="2919676"/>
              <a:chExt cx="810686" cy="1213786"/>
            </a:xfrm>
          </p:grpSpPr>
          <p:grpSp>
            <p:nvGrpSpPr>
              <p:cNvPr id="54" name="Group 53"/>
              <p:cNvGrpSpPr/>
              <p:nvPr/>
            </p:nvGrpSpPr>
            <p:grpSpPr bwMode="auto">
              <a:xfrm>
                <a:off x="1684848" y="2919676"/>
                <a:ext cx="406188" cy="1213786"/>
                <a:chOff x="1684848" y="2919676"/>
                <a:chExt cx="406188" cy="1213786"/>
              </a:xfrm>
            </p:grpSpPr>
            <p:grpSp>
              <p:nvGrpSpPr>
                <p:cNvPr id="60" name="Graphic 3"/>
                <p:cNvGrpSpPr/>
                <p:nvPr/>
              </p:nvGrpSpPr>
              <p:grpSpPr bwMode="auto">
                <a:xfrm>
                  <a:off x="1721623" y="3091966"/>
                  <a:ext cx="299896" cy="907187"/>
                  <a:chOff x="6764844" y="1784457"/>
                  <a:chExt cx="396239" cy="1198626"/>
                </a:xfrm>
                <a:noFill/>
              </p:grpSpPr>
              <p:pic>
                <p:nvPicPr>
                  <p:cNvPr id="335" name="Picture 334"/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tretch/>
                </p:blipFill>
                <p:spPr bwMode="auto">
                  <a:xfrm>
                    <a:off x="6764844" y="1784457"/>
                    <a:ext cx="396240" cy="1198625"/>
                  </a:xfrm>
                  <a:custGeom>
                    <a:avLst/>
                    <a:gdLst>
                      <a:gd name="csX0" fmla="*/ 125 w 396240"/>
                      <a:gd name="csY0" fmla="*/ -38 h 1198625"/>
                      <a:gd name="csX1" fmla="*/ 396365 w 396240"/>
                      <a:gd name="csY1" fmla="*/ -38 h 1198625"/>
                      <a:gd name="csX2" fmla="*/ 396365 w 396240"/>
                      <a:gd name="csY2" fmla="*/ 1198588 h 1198625"/>
                      <a:gd name="csX3" fmla="*/ 125 w 396240"/>
                      <a:gd name="csY3" fmla="*/ 1198588 h 11986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396240" h="1198625" extrusionOk="0">
                        <a:moveTo>
                          <a:pt x="125" y="-38"/>
                        </a:moveTo>
                        <a:lnTo>
                          <a:pt x="396365" y="-38"/>
                        </a:lnTo>
                        <a:lnTo>
                          <a:pt x="396365" y="1198588"/>
                        </a:lnTo>
                        <a:lnTo>
                          <a:pt x="125" y="1198588"/>
                        </a:lnTo>
                        <a:close/>
                      </a:path>
                    </a:pathLst>
                  </a:custGeom>
                </p:spPr>
              </p:pic>
              <p:grpSp>
                <p:nvGrpSpPr>
                  <p:cNvPr id="336" name="Graphic 3"/>
                  <p:cNvGrpSpPr/>
                  <p:nvPr/>
                </p:nvGrpSpPr>
                <p:grpSpPr bwMode="auto">
                  <a:xfrm>
                    <a:off x="6869223" y="1881346"/>
                    <a:ext cx="194038" cy="1002527"/>
                    <a:chOff x="6869223" y="1881346"/>
                    <a:chExt cx="194038" cy="1002527"/>
                  </a:xfrm>
                  <a:noFill/>
                </p:grpSpPr>
                <p:sp>
                  <p:nvSpPr>
                    <p:cNvPr id="337" name="Freeform: Shape 336"/>
                    <p:cNvSpPr/>
                    <p:nvPr/>
                  </p:nvSpPr>
                  <p:spPr bwMode="auto">
                    <a:xfrm>
                      <a:off x="6903260" y="1883822"/>
                      <a:ext cx="88596" cy="988123"/>
                    </a:xfrm>
                    <a:custGeom>
                      <a:avLst/>
                      <a:gdLst>
                        <a:gd name="csX0" fmla="*/ 83643 w 88596"/>
                        <a:gd name="csY0" fmla="*/ 988123 h 988123"/>
                        <a:gd name="csX1" fmla="*/ 79928 w 88596"/>
                        <a:gd name="csY1" fmla="*/ 983171 h 988123"/>
                        <a:gd name="csX2" fmla="*/ 77452 w 88596"/>
                        <a:gd name="csY2" fmla="*/ 979869 h 988123"/>
                        <a:gd name="csX3" fmla="*/ 680 w 88596"/>
                        <a:gd name="csY3" fmla="*/ 731806 h 988123"/>
                        <a:gd name="csX4" fmla="*/ 80341 w 88596"/>
                        <a:gd name="csY4" fmla="*/ 559276 h 988123"/>
                        <a:gd name="csX5" fmla="*/ 41542 w 88596"/>
                        <a:gd name="csY5" fmla="*/ 338868 h 988123"/>
                        <a:gd name="csX6" fmla="*/ 34113 w 88596"/>
                        <a:gd name="csY6" fmla="*/ 191103 h 988123"/>
                        <a:gd name="csX7" fmla="*/ 55989 w 88596"/>
                        <a:gd name="csY7" fmla="*/ 101124 h 988123"/>
                        <a:gd name="csX8" fmla="*/ 88596 w 88596"/>
                        <a:gd name="csY8" fmla="*/ 0 h 98812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88596" h="988123" extrusionOk="0">
                          <a:moveTo>
                            <a:pt x="83643" y="988123"/>
                          </a:moveTo>
                          <a:cubicBezTo>
                            <a:pt x="82405" y="986885"/>
                            <a:pt x="81579" y="985234"/>
                            <a:pt x="79928" y="983171"/>
                          </a:cubicBezTo>
                          <a:cubicBezTo>
                            <a:pt x="79928" y="983171"/>
                            <a:pt x="78690" y="981519"/>
                            <a:pt x="77452" y="979869"/>
                          </a:cubicBezTo>
                          <a:cubicBezTo>
                            <a:pt x="-12528" y="849440"/>
                            <a:pt x="680" y="731806"/>
                            <a:pt x="680" y="731806"/>
                          </a:cubicBezTo>
                          <a:cubicBezTo>
                            <a:pt x="10586" y="641001"/>
                            <a:pt x="68371" y="651320"/>
                            <a:pt x="80341" y="559276"/>
                          </a:cubicBezTo>
                          <a:cubicBezTo>
                            <a:pt x="86532" y="510985"/>
                            <a:pt x="70022" y="514287"/>
                            <a:pt x="41542" y="338868"/>
                          </a:cubicBezTo>
                          <a:cubicBezTo>
                            <a:pt x="30811" y="272415"/>
                            <a:pt x="27096" y="236093"/>
                            <a:pt x="34113" y="191103"/>
                          </a:cubicBezTo>
                          <a:cubicBezTo>
                            <a:pt x="38241" y="163036"/>
                            <a:pt x="45670" y="136620"/>
                            <a:pt x="55989" y="101124"/>
                          </a:cubicBezTo>
                          <a:cubicBezTo>
                            <a:pt x="67959" y="59023"/>
                            <a:pt x="79928" y="24352"/>
                            <a:pt x="88596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00A79D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338" name="Freeform: Shape 337"/>
                    <p:cNvSpPr/>
                    <p:nvPr/>
                  </p:nvSpPr>
                  <p:spPr bwMode="auto">
                    <a:xfrm>
                      <a:off x="6905481" y="1881346"/>
                      <a:ext cx="137318" cy="1002527"/>
                    </a:xfrm>
                    <a:custGeom>
                      <a:avLst/>
                      <a:gdLst>
                        <a:gd name="csX0" fmla="*/ 107012 w 137318"/>
                        <a:gd name="csY0" fmla="*/ 9493 h 1002527"/>
                        <a:gd name="csX1" fmla="*/ 110727 w 137318"/>
                        <a:gd name="csY1" fmla="*/ 223298 h 1002527"/>
                        <a:gd name="csX2" fmla="*/ 3825 w 137318"/>
                        <a:gd name="csY2" fmla="*/ 394589 h 1002527"/>
                        <a:gd name="csX3" fmla="*/ 62435 w 137318"/>
                        <a:gd name="csY3" fmla="*/ 516763 h 1002527"/>
                        <a:gd name="csX4" fmla="*/ 86375 w 137318"/>
                        <a:gd name="csY4" fmla="*/ 676497 h 1002527"/>
                        <a:gd name="csX5" fmla="*/ 43448 w 137318"/>
                        <a:gd name="csY5" fmla="*/ 775970 h 1002527"/>
                        <a:gd name="csX6" fmla="*/ 3825 w 137318"/>
                        <a:gd name="csY6" fmla="*/ 937355 h 1002527"/>
                        <a:gd name="csX7" fmla="*/ 71928 w 137318"/>
                        <a:gd name="csY7" fmla="*/ 1001744 h 1002527"/>
                        <a:gd name="csX8" fmla="*/ 124348 w 137318"/>
                        <a:gd name="csY8" fmla="*/ 674846 h 1002527"/>
                        <a:gd name="csX9" fmla="*/ 27764 w 137318"/>
                        <a:gd name="csY9" fmla="*/ 398304 h 1002527"/>
                        <a:gd name="csX10" fmla="*/ 103710 w 137318"/>
                        <a:gd name="csY10" fmla="*/ 293053 h 1002527"/>
                        <a:gd name="csX11" fmla="*/ 66150 w 137318"/>
                        <a:gd name="csY11" fmla="*/ 172117 h 1002527"/>
                        <a:gd name="csX12" fmla="*/ 96694 w 137318"/>
                        <a:gd name="csY12" fmla="*/ 0 h 1002527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</a:cxnLst>
                      <a:rect l="l" t="t" r="r" b="b"/>
                      <a:pathLst>
                        <a:path w="137318" h="1002527" extrusionOk="0">
                          <a:moveTo>
                            <a:pt x="107012" y="9493"/>
                          </a:moveTo>
                          <a:cubicBezTo>
                            <a:pt x="139619" y="116395"/>
                            <a:pt x="127237" y="182848"/>
                            <a:pt x="110727" y="223298"/>
                          </a:cubicBezTo>
                          <a:cubicBezTo>
                            <a:pt x="76056" y="308324"/>
                            <a:pt x="3825" y="328136"/>
                            <a:pt x="3825" y="394589"/>
                          </a:cubicBezTo>
                          <a:cubicBezTo>
                            <a:pt x="3825" y="435451"/>
                            <a:pt x="31479" y="434213"/>
                            <a:pt x="62435" y="516763"/>
                          </a:cubicBezTo>
                          <a:cubicBezTo>
                            <a:pt x="76881" y="554736"/>
                            <a:pt x="98344" y="612108"/>
                            <a:pt x="86375" y="676497"/>
                          </a:cubicBezTo>
                          <a:cubicBezTo>
                            <a:pt x="80183" y="709105"/>
                            <a:pt x="72341" y="707041"/>
                            <a:pt x="43448" y="775970"/>
                          </a:cubicBezTo>
                          <a:cubicBezTo>
                            <a:pt x="8778" y="858107"/>
                            <a:pt x="-8145" y="899795"/>
                            <a:pt x="3825" y="937355"/>
                          </a:cubicBezTo>
                          <a:cubicBezTo>
                            <a:pt x="14969" y="972026"/>
                            <a:pt x="46751" y="1008348"/>
                            <a:pt x="71928" y="1001744"/>
                          </a:cubicBezTo>
                          <a:cubicBezTo>
                            <a:pt x="119394" y="988949"/>
                            <a:pt x="158606" y="819721"/>
                            <a:pt x="124348" y="674846"/>
                          </a:cubicBezTo>
                          <a:cubicBezTo>
                            <a:pt x="90502" y="532035"/>
                            <a:pt x="110" y="473424"/>
                            <a:pt x="27764" y="398304"/>
                          </a:cubicBezTo>
                          <a:cubicBezTo>
                            <a:pt x="46338" y="348774"/>
                            <a:pt x="96280" y="346297"/>
                            <a:pt x="103710" y="293053"/>
                          </a:cubicBezTo>
                          <a:cubicBezTo>
                            <a:pt x="109901" y="248476"/>
                            <a:pt x="78119" y="229076"/>
                            <a:pt x="66150" y="172117"/>
                          </a:cubicBezTo>
                          <a:cubicBezTo>
                            <a:pt x="58308" y="134969"/>
                            <a:pt x="58308" y="79248"/>
                            <a:pt x="96694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006838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339" name="Freeform: Shape 338"/>
                    <p:cNvSpPr/>
                    <p:nvPr/>
                  </p:nvSpPr>
                  <p:spPr bwMode="auto">
                    <a:xfrm>
                      <a:off x="6869223" y="1883822"/>
                      <a:ext cx="155395" cy="967898"/>
                    </a:xfrm>
                    <a:custGeom>
                      <a:avLst/>
                      <a:gdLst>
                        <a:gd name="csX0" fmla="*/ 135841 w 155395"/>
                        <a:gd name="csY0" fmla="*/ 967899 h 967898"/>
                        <a:gd name="csX1" fmla="*/ 130475 w 155395"/>
                        <a:gd name="csY1" fmla="*/ 832104 h 967898"/>
                        <a:gd name="csX2" fmla="*/ 7476 w 155395"/>
                        <a:gd name="csY2" fmla="*/ 756158 h 967898"/>
                        <a:gd name="csX3" fmla="*/ 32654 w 155395"/>
                        <a:gd name="csY3" fmla="*/ 613759 h 967898"/>
                        <a:gd name="csX4" fmla="*/ 128825 w 155395"/>
                        <a:gd name="csY4" fmla="*/ 492411 h 967898"/>
                        <a:gd name="csX5" fmla="*/ 129650 w 155395"/>
                        <a:gd name="csY5" fmla="*/ 340519 h 967898"/>
                        <a:gd name="csX6" fmla="*/ 40084 w 155395"/>
                        <a:gd name="csY6" fmla="*/ 131255 h 967898"/>
                        <a:gd name="csX7" fmla="*/ 138731 w 155395"/>
                        <a:gd name="csY7" fmla="*/ 70167 h 967898"/>
                        <a:gd name="csX8" fmla="*/ 155241 w 155395"/>
                        <a:gd name="csY8" fmla="*/ 0 h 96789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</a:cxnLst>
                      <a:rect l="l" t="t" r="r" b="b"/>
                      <a:pathLst>
                        <a:path w="155395" h="967898" extrusionOk="0">
                          <a:moveTo>
                            <a:pt x="135841" y="967899"/>
                          </a:moveTo>
                          <a:cubicBezTo>
                            <a:pt x="146573" y="928275"/>
                            <a:pt x="156066" y="870903"/>
                            <a:pt x="130475" y="832104"/>
                          </a:cubicBezTo>
                          <a:cubicBezTo>
                            <a:pt x="97043" y="781336"/>
                            <a:pt x="31416" y="805688"/>
                            <a:pt x="7476" y="756158"/>
                          </a:cubicBezTo>
                          <a:cubicBezTo>
                            <a:pt x="-16464" y="706628"/>
                            <a:pt x="23986" y="629857"/>
                            <a:pt x="32654" y="613759"/>
                          </a:cubicBezTo>
                          <a:cubicBezTo>
                            <a:pt x="68563" y="545656"/>
                            <a:pt x="105711" y="549783"/>
                            <a:pt x="128825" y="492411"/>
                          </a:cubicBezTo>
                          <a:cubicBezTo>
                            <a:pt x="151939" y="435864"/>
                            <a:pt x="138318" y="377253"/>
                            <a:pt x="129650" y="340519"/>
                          </a:cubicBezTo>
                          <a:cubicBezTo>
                            <a:pt x="101171" y="218345"/>
                            <a:pt x="21923" y="171704"/>
                            <a:pt x="40084" y="131255"/>
                          </a:cubicBezTo>
                          <a:cubicBezTo>
                            <a:pt x="54117" y="99473"/>
                            <a:pt x="107775" y="117634"/>
                            <a:pt x="138731" y="70167"/>
                          </a:cubicBezTo>
                          <a:cubicBezTo>
                            <a:pt x="154002" y="46641"/>
                            <a:pt x="156066" y="18574"/>
                            <a:pt x="155241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00A651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340" name="Freeform: Shape 339"/>
                    <p:cNvSpPr/>
                    <p:nvPr/>
                  </p:nvSpPr>
                  <p:spPr bwMode="auto">
                    <a:xfrm>
                      <a:off x="6894298" y="1896205"/>
                      <a:ext cx="145257" cy="981519"/>
                    </a:xfrm>
                    <a:custGeom>
                      <a:avLst/>
                      <a:gdLst>
                        <a:gd name="csX0" fmla="*/ 66602 w 145257"/>
                        <a:gd name="csY0" fmla="*/ 0 h 981519"/>
                        <a:gd name="csX1" fmla="*/ 110766 w 145257"/>
                        <a:gd name="csY1" fmla="*/ 194818 h 981519"/>
                        <a:gd name="csX2" fmla="*/ 143373 w 145257"/>
                        <a:gd name="csY2" fmla="*/ 328962 h 981519"/>
                        <a:gd name="csX3" fmla="*/ 65776 w 145257"/>
                        <a:gd name="csY3" fmla="*/ 449072 h 981519"/>
                        <a:gd name="csX4" fmla="*/ 974 w 145257"/>
                        <a:gd name="csY4" fmla="*/ 579914 h 981519"/>
                        <a:gd name="csX5" fmla="*/ 115306 w 145257"/>
                        <a:gd name="csY5" fmla="*/ 664115 h 981519"/>
                        <a:gd name="csX6" fmla="*/ 98383 w 145257"/>
                        <a:gd name="csY6" fmla="*/ 855218 h 981519"/>
                        <a:gd name="csX7" fmla="*/ 93430 w 145257"/>
                        <a:gd name="csY7" fmla="*/ 981520 h 98151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45257" h="981519" extrusionOk="0">
                          <a:moveTo>
                            <a:pt x="66602" y="0"/>
                          </a:moveTo>
                          <a:cubicBezTo>
                            <a:pt x="77333" y="86265"/>
                            <a:pt x="95907" y="151479"/>
                            <a:pt x="110766" y="194818"/>
                          </a:cubicBezTo>
                          <a:cubicBezTo>
                            <a:pt x="133467" y="260858"/>
                            <a:pt x="151215" y="286861"/>
                            <a:pt x="143373" y="328962"/>
                          </a:cubicBezTo>
                          <a:cubicBezTo>
                            <a:pt x="136769" y="364871"/>
                            <a:pt x="119434" y="371475"/>
                            <a:pt x="65776" y="449072"/>
                          </a:cubicBezTo>
                          <a:cubicBezTo>
                            <a:pt x="18309" y="518001"/>
                            <a:pt x="-5217" y="553085"/>
                            <a:pt x="974" y="579914"/>
                          </a:cubicBezTo>
                          <a:cubicBezTo>
                            <a:pt x="12118" y="627380"/>
                            <a:pt x="87239" y="605917"/>
                            <a:pt x="115306" y="664115"/>
                          </a:cubicBezTo>
                          <a:cubicBezTo>
                            <a:pt x="134705" y="704564"/>
                            <a:pt x="110353" y="739648"/>
                            <a:pt x="98383" y="855218"/>
                          </a:cubicBezTo>
                          <a:cubicBezTo>
                            <a:pt x="92605" y="909288"/>
                            <a:pt x="92605" y="953453"/>
                            <a:pt x="93430" y="98152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2BB673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341" name="Freeform: Shape 340"/>
                    <p:cNvSpPr/>
                    <p:nvPr/>
                  </p:nvSpPr>
                  <p:spPr bwMode="auto">
                    <a:xfrm>
                      <a:off x="6905357" y="1895792"/>
                      <a:ext cx="145257" cy="981519"/>
                    </a:xfrm>
                    <a:custGeom>
                      <a:avLst/>
                      <a:gdLst>
                        <a:gd name="csX0" fmla="*/ 78656 w 145257"/>
                        <a:gd name="csY0" fmla="*/ 981520 h 981519"/>
                        <a:gd name="csX1" fmla="*/ 34492 w 145257"/>
                        <a:gd name="csY1" fmla="*/ 786702 h 981519"/>
                        <a:gd name="csX2" fmla="*/ 1885 w 145257"/>
                        <a:gd name="csY2" fmla="*/ 652558 h 981519"/>
                        <a:gd name="csX3" fmla="*/ 79481 w 145257"/>
                        <a:gd name="csY3" fmla="*/ 532448 h 981519"/>
                        <a:gd name="csX4" fmla="*/ 144283 w 145257"/>
                        <a:gd name="csY4" fmla="*/ 401606 h 981519"/>
                        <a:gd name="csX5" fmla="*/ 29951 w 145257"/>
                        <a:gd name="csY5" fmla="*/ 317405 h 981519"/>
                        <a:gd name="csX6" fmla="*/ 46874 w 145257"/>
                        <a:gd name="csY6" fmla="*/ 126302 h 981519"/>
                        <a:gd name="csX7" fmla="*/ 51827 w 145257"/>
                        <a:gd name="csY7" fmla="*/ 0 h 98151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</a:cxnLst>
                      <a:rect l="l" t="t" r="r" b="b"/>
                      <a:pathLst>
                        <a:path w="145257" h="981519" extrusionOk="0">
                          <a:moveTo>
                            <a:pt x="78656" y="981520"/>
                          </a:moveTo>
                          <a:cubicBezTo>
                            <a:pt x="67924" y="895255"/>
                            <a:pt x="49351" y="830040"/>
                            <a:pt x="34492" y="786702"/>
                          </a:cubicBezTo>
                          <a:cubicBezTo>
                            <a:pt x="11790" y="720662"/>
                            <a:pt x="-5958" y="694658"/>
                            <a:pt x="1885" y="652558"/>
                          </a:cubicBezTo>
                          <a:cubicBezTo>
                            <a:pt x="8488" y="616649"/>
                            <a:pt x="25824" y="610045"/>
                            <a:pt x="79481" y="532448"/>
                          </a:cubicBezTo>
                          <a:cubicBezTo>
                            <a:pt x="126948" y="463518"/>
                            <a:pt x="150474" y="428435"/>
                            <a:pt x="144283" y="401606"/>
                          </a:cubicBezTo>
                          <a:cubicBezTo>
                            <a:pt x="133139" y="354140"/>
                            <a:pt x="58019" y="375602"/>
                            <a:pt x="29951" y="317405"/>
                          </a:cubicBezTo>
                          <a:cubicBezTo>
                            <a:pt x="10552" y="276955"/>
                            <a:pt x="34905" y="241871"/>
                            <a:pt x="46874" y="126302"/>
                          </a:cubicBezTo>
                          <a:cubicBezTo>
                            <a:pt x="52653" y="72231"/>
                            <a:pt x="52653" y="28067"/>
                            <a:pt x="51827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FFF200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  <p:sp>
                  <p:nvSpPr>
                    <p:cNvPr id="342" name="Freeform: Shape 341"/>
                    <p:cNvSpPr/>
                    <p:nvPr/>
                  </p:nvSpPr>
                  <p:spPr bwMode="auto">
                    <a:xfrm>
                      <a:off x="6934343" y="1926748"/>
                      <a:ext cx="128917" cy="953039"/>
                    </a:xfrm>
                    <a:custGeom>
                      <a:avLst/>
                      <a:gdLst>
                        <a:gd name="csX0" fmla="*/ 54211 w 128917"/>
                        <a:gd name="csY0" fmla="*/ 953040 h 953039"/>
                        <a:gd name="csX1" fmla="*/ 79802 w 128917"/>
                        <a:gd name="csY1" fmla="*/ 763588 h 953039"/>
                        <a:gd name="csX2" fmla="*/ 27795 w 128917"/>
                        <a:gd name="csY2" fmla="*/ 706215 h 953039"/>
                        <a:gd name="csX3" fmla="*/ 80214 w 128917"/>
                        <a:gd name="csY3" fmla="*/ 591884 h 953039"/>
                        <a:gd name="csX4" fmla="*/ 42241 w 128917"/>
                        <a:gd name="csY4" fmla="*/ 485807 h 953039"/>
                        <a:gd name="csX5" fmla="*/ 1792 w 128917"/>
                        <a:gd name="csY5" fmla="*/ 352901 h 953039"/>
                        <a:gd name="csX6" fmla="*/ 98375 w 128917"/>
                        <a:gd name="csY6" fmla="*/ 264573 h 953039"/>
                        <a:gd name="csX7" fmla="*/ 119013 w 128917"/>
                        <a:gd name="csY7" fmla="*/ 148177 h 953039"/>
                        <a:gd name="csX8" fmla="*/ 70721 w 128917"/>
                        <a:gd name="csY8" fmla="*/ 96584 h 953039"/>
                        <a:gd name="csX9" fmla="*/ 81865 w 128917"/>
                        <a:gd name="csY9" fmla="*/ 0 h 95303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</a:cxnLst>
                      <a:rect l="l" t="t" r="r" b="b"/>
                      <a:pathLst>
                        <a:path w="128917" h="953039" extrusionOk="0">
                          <a:moveTo>
                            <a:pt x="54211" y="953040"/>
                          </a:moveTo>
                          <a:cubicBezTo>
                            <a:pt x="115298" y="846138"/>
                            <a:pt x="103328" y="792480"/>
                            <a:pt x="79802" y="763588"/>
                          </a:cubicBezTo>
                          <a:cubicBezTo>
                            <a:pt x="60402" y="739648"/>
                            <a:pt x="33986" y="733870"/>
                            <a:pt x="27795" y="706215"/>
                          </a:cubicBezTo>
                          <a:cubicBezTo>
                            <a:pt x="18302" y="664115"/>
                            <a:pt x="72372" y="646779"/>
                            <a:pt x="80214" y="591884"/>
                          </a:cubicBezTo>
                          <a:cubicBezTo>
                            <a:pt x="82691" y="574961"/>
                            <a:pt x="78151" y="570421"/>
                            <a:pt x="42241" y="485807"/>
                          </a:cubicBezTo>
                          <a:cubicBezTo>
                            <a:pt x="-272" y="385921"/>
                            <a:pt x="-3161" y="371062"/>
                            <a:pt x="1792" y="352901"/>
                          </a:cubicBezTo>
                          <a:cubicBezTo>
                            <a:pt x="14174" y="307912"/>
                            <a:pt x="64943" y="300895"/>
                            <a:pt x="98375" y="264573"/>
                          </a:cubicBezTo>
                          <a:cubicBezTo>
                            <a:pt x="128919" y="231553"/>
                            <a:pt x="138000" y="182436"/>
                            <a:pt x="119013" y="148177"/>
                          </a:cubicBezTo>
                          <a:cubicBezTo>
                            <a:pt x="104979" y="122587"/>
                            <a:pt x="84754" y="121761"/>
                            <a:pt x="70721" y="96584"/>
                          </a:cubicBezTo>
                          <a:cubicBezTo>
                            <a:pt x="52560" y="63564"/>
                            <a:pt x="66181" y="26829"/>
                            <a:pt x="81865" y="0"/>
                          </a:cubicBezTo>
                        </a:path>
                      </a:pathLst>
                    </a:custGeom>
                    <a:noFill/>
                    <a:ln w="24802" cap="rnd">
                      <a:solidFill>
                        <a:srgbClr val="8DC63F"/>
                      </a:solidFill>
                      <a:prstDash val="solid"/>
                      <a:miter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US" sz="2150"/>
                    </a:p>
                  </p:txBody>
                </p:sp>
              </p:grpSp>
            </p:grpSp>
            <p:grpSp>
              <p:nvGrpSpPr>
                <p:cNvPr id="61" name="Graphic 3329"/>
                <p:cNvGrpSpPr/>
                <p:nvPr/>
              </p:nvGrpSpPr>
              <p:grpSpPr bwMode="auto">
                <a:xfrm>
                  <a:off x="1688244" y="2919676"/>
                  <a:ext cx="402792" cy="402792"/>
                  <a:chOff x="2803949" y="2406491"/>
                  <a:chExt cx="512056" cy="512056"/>
                </a:xfrm>
              </p:grpSpPr>
              <p:grpSp>
                <p:nvGrpSpPr>
                  <p:cNvPr id="199" name="Graphic 3329"/>
                  <p:cNvGrpSpPr/>
                  <p:nvPr/>
                </p:nvGrpSpPr>
                <p:grpSpPr bwMode="auto">
                  <a:xfrm>
                    <a:off x="2803949" y="2406491"/>
                    <a:ext cx="512056" cy="512056"/>
                    <a:chOff x="2803949" y="2406491"/>
                    <a:chExt cx="512056" cy="512056"/>
                  </a:xfrm>
                </p:grpSpPr>
                <p:pic>
                  <p:nvPicPr>
                    <p:cNvPr id="201" name="Picture 200"/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tretch/>
                  </p:blipFill>
                  <p:spPr bwMode="auto">
                    <a:xfrm>
                      <a:off x="2803949" y="2406491"/>
                      <a:ext cx="512056" cy="512056"/>
                    </a:xfrm>
                    <a:custGeom>
                      <a:avLst/>
                      <a:gdLst>
                        <a:gd name="csX0" fmla="*/ -19 w 512056"/>
                        <a:gd name="csY0" fmla="*/ 18 h 512056"/>
                        <a:gd name="csX1" fmla="*/ 512038 w 512056"/>
                        <a:gd name="csY1" fmla="*/ 18 h 512056"/>
                        <a:gd name="csX2" fmla="*/ 512038 w 512056"/>
                        <a:gd name="csY2" fmla="*/ 512075 h 512056"/>
                        <a:gd name="csX3" fmla="*/ -19 w 512056"/>
                        <a:gd name="csY3" fmla="*/ 512075 h 51205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512056" h="512056" extrusionOk="0">
                          <a:moveTo>
                            <a:pt x="-19" y="18"/>
                          </a:moveTo>
                          <a:lnTo>
                            <a:pt x="512038" y="18"/>
                          </a:lnTo>
                          <a:lnTo>
                            <a:pt x="512038" y="512075"/>
                          </a:lnTo>
                          <a:lnTo>
                            <a:pt x="-19" y="512075"/>
                          </a:lnTo>
                          <a:close/>
                        </a:path>
                      </a:pathLst>
                    </a:custGeom>
                  </p:spPr>
                </p:pic>
                <p:grpSp>
                  <p:nvGrpSpPr>
                    <p:cNvPr id="202" name="Graphic 3329"/>
                    <p:cNvGrpSpPr/>
                    <p:nvPr/>
                  </p:nvGrpSpPr>
                  <p:grpSpPr bwMode="auto">
                    <a:xfrm>
                      <a:off x="2878056" y="2483473"/>
                      <a:ext cx="355210" cy="353768"/>
                      <a:chOff x="2878056" y="2483473"/>
                      <a:chExt cx="355210" cy="353768"/>
                    </a:xfrm>
                  </p:grpSpPr>
                  <p:grpSp>
                    <p:nvGrpSpPr>
                      <p:cNvPr id="203" name="Graphic 3329"/>
                      <p:cNvGrpSpPr/>
                      <p:nvPr/>
                    </p:nvGrpSpPr>
                    <p:grpSpPr bwMode="auto">
                      <a:xfrm>
                        <a:off x="2894491" y="2495582"/>
                        <a:ext cx="322342" cy="329261"/>
                        <a:chOff x="2894491" y="2495582"/>
                        <a:chExt cx="322342" cy="329261"/>
                      </a:xfrm>
                    </p:grpSpPr>
                    <p:sp>
                      <p:nvSpPr>
                        <p:cNvPr id="205" name="Oval 204"/>
                        <p:cNvSpPr/>
                        <p:nvPr/>
                      </p:nvSpPr>
                      <p:spPr bwMode="auto">
                        <a:xfrm>
                          <a:off x="2894491" y="2495582"/>
                          <a:ext cx="322342" cy="329261"/>
                        </a:xfrm>
                        <a:prstGeom prst="ellipse">
                          <a:avLst/>
                        </a:prstGeom>
                        <a:solidFill>
                          <a:srgbClr val="1B75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06" name="Oval 205"/>
                        <p:cNvSpPr/>
                        <p:nvPr/>
                      </p:nvSpPr>
                      <p:spPr bwMode="auto">
                        <a:xfrm>
                          <a:off x="2895932" y="2496736"/>
                          <a:ext cx="319458" cy="326955"/>
                        </a:xfrm>
                        <a:prstGeom prst="ellipse">
                          <a:avLst/>
                        </a:prstGeom>
                        <a:solidFill>
                          <a:srgbClr val="1E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07" name="Oval 206"/>
                        <p:cNvSpPr/>
                        <p:nvPr/>
                      </p:nvSpPr>
                      <p:spPr bwMode="auto">
                        <a:xfrm>
                          <a:off x="2897085" y="2498177"/>
                          <a:ext cx="317152" cy="324070"/>
                        </a:xfrm>
                        <a:prstGeom prst="ellipse">
                          <a:avLst/>
                        </a:prstGeom>
                        <a:solidFill>
                          <a:srgbClr val="20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08" name="Oval 207"/>
                        <p:cNvSpPr/>
                        <p:nvPr/>
                      </p:nvSpPr>
                      <p:spPr bwMode="auto">
                        <a:xfrm>
                          <a:off x="2898239" y="2499330"/>
                          <a:ext cx="314845" cy="321765"/>
                        </a:xfrm>
                        <a:prstGeom prst="ellipse">
                          <a:avLst/>
                        </a:prstGeom>
                        <a:solidFill>
                          <a:srgbClr val="2276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09" name="Oval 208"/>
                        <p:cNvSpPr/>
                        <p:nvPr/>
                      </p:nvSpPr>
                      <p:spPr bwMode="auto">
                        <a:xfrm>
                          <a:off x="2899680" y="2500484"/>
                          <a:ext cx="311962" cy="319458"/>
                        </a:xfrm>
                        <a:prstGeom prst="ellipse">
                          <a:avLst/>
                        </a:prstGeom>
                        <a:solidFill>
                          <a:srgbClr val="24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0" name="Oval 209"/>
                        <p:cNvSpPr/>
                        <p:nvPr/>
                      </p:nvSpPr>
                      <p:spPr bwMode="auto">
                        <a:xfrm>
                          <a:off x="2900834" y="2501925"/>
                          <a:ext cx="309655" cy="316575"/>
                        </a:xfrm>
                        <a:prstGeom prst="ellipse">
                          <a:avLst/>
                        </a:prstGeom>
                        <a:solidFill>
                          <a:srgbClr val="26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1" name="Oval 210"/>
                        <p:cNvSpPr/>
                        <p:nvPr/>
                      </p:nvSpPr>
                      <p:spPr bwMode="auto">
                        <a:xfrm>
                          <a:off x="2901987" y="2503079"/>
                          <a:ext cx="307349" cy="314269"/>
                        </a:xfrm>
                        <a:prstGeom prst="ellipse">
                          <a:avLst/>
                        </a:prstGeom>
                        <a:solidFill>
                          <a:srgbClr val="2878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2" name="Oval 211"/>
                        <p:cNvSpPr/>
                        <p:nvPr/>
                      </p:nvSpPr>
                      <p:spPr bwMode="auto">
                        <a:xfrm>
                          <a:off x="2903428" y="2504519"/>
                          <a:ext cx="304466" cy="311385"/>
                        </a:xfrm>
                        <a:prstGeom prst="ellipse">
                          <a:avLst/>
                        </a:prstGeom>
                        <a:solidFill>
                          <a:srgbClr val="2978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3" name="Oval 212"/>
                        <p:cNvSpPr/>
                        <p:nvPr/>
                      </p:nvSpPr>
                      <p:spPr bwMode="auto">
                        <a:xfrm>
                          <a:off x="2904582" y="2505673"/>
                          <a:ext cx="302159" cy="309079"/>
                        </a:xfrm>
                        <a:prstGeom prst="ellipse">
                          <a:avLst/>
                        </a:prstGeom>
                        <a:solidFill>
                          <a:srgbClr val="2B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4" name="Oval 213"/>
                        <p:cNvSpPr/>
                        <p:nvPr/>
                      </p:nvSpPr>
                      <p:spPr bwMode="auto">
                        <a:xfrm>
                          <a:off x="2905735" y="2506827"/>
                          <a:ext cx="299853" cy="306772"/>
                        </a:xfrm>
                        <a:prstGeom prst="ellipse">
                          <a:avLst/>
                        </a:prstGeom>
                        <a:solidFill>
                          <a:srgbClr val="2D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5" name="Oval 214"/>
                        <p:cNvSpPr/>
                        <p:nvPr/>
                      </p:nvSpPr>
                      <p:spPr bwMode="auto">
                        <a:xfrm>
                          <a:off x="2906888" y="2508268"/>
                          <a:ext cx="297546" cy="303889"/>
                        </a:xfrm>
                        <a:prstGeom prst="ellipse">
                          <a:avLst/>
                        </a:prstGeom>
                        <a:solidFill>
                          <a:srgbClr val="2E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6" name="Oval 215"/>
                        <p:cNvSpPr/>
                        <p:nvPr/>
                      </p:nvSpPr>
                      <p:spPr bwMode="auto">
                        <a:xfrm>
                          <a:off x="2908330" y="2509422"/>
                          <a:ext cx="294663" cy="301583"/>
                        </a:xfrm>
                        <a:prstGeom prst="ellipse">
                          <a:avLst/>
                        </a:prstGeom>
                        <a:solidFill>
                          <a:srgbClr val="30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7" name="Oval 216"/>
                        <p:cNvSpPr/>
                        <p:nvPr/>
                      </p:nvSpPr>
                      <p:spPr bwMode="auto">
                        <a:xfrm>
                          <a:off x="2909483" y="2510863"/>
                          <a:ext cx="292356" cy="298699"/>
                        </a:xfrm>
                        <a:prstGeom prst="ellipse">
                          <a:avLst/>
                        </a:prstGeom>
                        <a:solidFill>
                          <a:srgbClr val="31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8" name="Oval 217"/>
                        <p:cNvSpPr/>
                        <p:nvPr/>
                      </p:nvSpPr>
                      <p:spPr bwMode="auto">
                        <a:xfrm>
                          <a:off x="2910636" y="2512017"/>
                          <a:ext cx="290049" cy="296393"/>
                        </a:xfrm>
                        <a:prstGeom prst="ellipse">
                          <a:avLst/>
                        </a:prstGeom>
                        <a:solidFill>
                          <a:srgbClr val="33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19" name="Oval 218"/>
                        <p:cNvSpPr/>
                        <p:nvPr/>
                      </p:nvSpPr>
                      <p:spPr bwMode="auto">
                        <a:xfrm>
                          <a:off x="2912078" y="2513170"/>
                          <a:ext cx="287167" cy="294086"/>
                        </a:xfrm>
                        <a:prstGeom prst="ellipse">
                          <a:avLst/>
                        </a:prstGeom>
                        <a:solidFill>
                          <a:srgbClr val="34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0" name="Oval 219"/>
                        <p:cNvSpPr/>
                        <p:nvPr/>
                      </p:nvSpPr>
                      <p:spPr bwMode="auto">
                        <a:xfrm>
                          <a:off x="2913231" y="2514611"/>
                          <a:ext cx="284860" cy="291203"/>
                        </a:xfrm>
                        <a:prstGeom prst="ellipse">
                          <a:avLst/>
                        </a:prstGeom>
                        <a:solidFill>
                          <a:srgbClr val="36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1" name="Oval 220"/>
                        <p:cNvSpPr/>
                        <p:nvPr/>
                      </p:nvSpPr>
                      <p:spPr bwMode="auto">
                        <a:xfrm>
                          <a:off x="2914384" y="2515765"/>
                          <a:ext cx="282553" cy="288896"/>
                        </a:xfrm>
                        <a:prstGeom prst="ellipse">
                          <a:avLst/>
                        </a:prstGeom>
                        <a:solidFill>
                          <a:srgbClr val="37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2" name="Oval 221"/>
                        <p:cNvSpPr/>
                        <p:nvPr/>
                      </p:nvSpPr>
                      <p:spPr bwMode="auto">
                        <a:xfrm>
                          <a:off x="2915826" y="2517206"/>
                          <a:ext cx="279670" cy="286013"/>
                        </a:xfrm>
                        <a:prstGeom prst="ellipse">
                          <a:avLst/>
                        </a:prstGeom>
                        <a:solidFill>
                          <a:srgbClr val="38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3" name="Oval 222"/>
                        <p:cNvSpPr/>
                        <p:nvPr/>
                      </p:nvSpPr>
                      <p:spPr bwMode="auto">
                        <a:xfrm>
                          <a:off x="2916980" y="2518360"/>
                          <a:ext cx="277364" cy="283707"/>
                        </a:xfrm>
                        <a:prstGeom prst="ellipse">
                          <a:avLst/>
                        </a:prstGeom>
                        <a:solidFill>
                          <a:srgbClr val="3A7D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4" name="Oval 223"/>
                        <p:cNvSpPr/>
                        <p:nvPr/>
                      </p:nvSpPr>
                      <p:spPr bwMode="auto">
                        <a:xfrm>
                          <a:off x="2918133" y="2519513"/>
                          <a:ext cx="275057" cy="281400"/>
                        </a:xfrm>
                        <a:prstGeom prst="ellipse">
                          <a:avLst/>
                        </a:prstGeom>
                        <a:solidFill>
                          <a:srgbClr val="3B7D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5" name="Oval 224"/>
                        <p:cNvSpPr/>
                        <p:nvPr/>
                      </p:nvSpPr>
                      <p:spPr bwMode="auto">
                        <a:xfrm>
                          <a:off x="2919286" y="2520954"/>
                          <a:ext cx="272750" cy="278517"/>
                        </a:xfrm>
                        <a:prstGeom prst="ellipse">
                          <a:avLst/>
                        </a:prstGeom>
                        <a:solidFill>
                          <a:srgbClr val="3C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6" name="Oval 225"/>
                        <p:cNvSpPr/>
                        <p:nvPr/>
                      </p:nvSpPr>
                      <p:spPr bwMode="auto">
                        <a:xfrm>
                          <a:off x="2920728" y="2522108"/>
                          <a:ext cx="269867" cy="276210"/>
                        </a:xfrm>
                        <a:prstGeom prst="ellipse">
                          <a:avLst/>
                        </a:prstGeom>
                        <a:solidFill>
                          <a:srgbClr val="3E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7" name="Oval 226"/>
                        <p:cNvSpPr/>
                        <p:nvPr/>
                      </p:nvSpPr>
                      <p:spPr bwMode="auto">
                        <a:xfrm>
                          <a:off x="2921881" y="2523549"/>
                          <a:ext cx="267561" cy="273327"/>
                        </a:xfrm>
                        <a:prstGeom prst="ellipse">
                          <a:avLst/>
                        </a:prstGeom>
                        <a:solidFill>
                          <a:srgbClr val="3F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8" name="Oval 227"/>
                        <p:cNvSpPr/>
                        <p:nvPr/>
                      </p:nvSpPr>
                      <p:spPr bwMode="auto">
                        <a:xfrm>
                          <a:off x="2923034" y="2524702"/>
                          <a:ext cx="265254" cy="271021"/>
                        </a:xfrm>
                        <a:prstGeom prst="ellipse">
                          <a:avLst/>
                        </a:prstGeom>
                        <a:solidFill>
                          <a:srgbClr val="40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29" name="Oval 228"/>
                        <p:cNvSpPr/>
                        <p:nvPr/>
                      </p:nvSpPr>
                      <p:spPr bwMode="auto">
                        <a:xfrm>
                          <a:off x="2924476" y="2525856"/>
                          <a:ext cx="262371" cy="268714"/>
                        </a:xfrm>
                        <a:prstGeom prst="ellipse">
                          <a:avLst/>
                        </a:prstGeom>
                        <a:solidFill>
                          <a:srgbClr val="417F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0" name="Oval 229"/>
                        <p:cNvSpPr/>
                        <p:nvPr/>
                      </p:nvSpPr>
                      <p:spPr bwMode="auto">
                        <a:xfrm>
                          <a:off x="2925629" y="2527298"/>
                          <a:ext cx="260064" cy="265831"/>
                        </a:xfrm>
                        <a:prstGeom prst="ellipse">
                          <a:avLst/>
                        </a:prstGeom>
                        <a:solidFill>
                          <a:srgbClr val="42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1" name="Oval 230"/>
                        <p:cNvSpPr/>
                        <p:nvPr/>
                      </p:nvSpPr>
                      <p:spPr bwMode="auto">
                        <a:xfrm>
                          <a:off x="2926782" y="2528451"/>
                          <a:ext cx="257758" cy="263524"/>
                        </a:xfrm>
                        <a:prstGeom prst="ellipse">
                          <a:avLst/>
                        </a:prstGeom>
                        <a:solidFill>
                          <a:srgbClr val="44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2" name="Oval 231"/>
                        <p:cNvSpPr/>
                        <p:nvPr/>
                      </p:nvSpPr>
                      <p:spPr bwMode="auto">
                        <a:xfrm>
                          <a:off x="2927936" y="2529892"/>
                          <a:ext cx="255451" cy="260641"/>
                        </a:xfrm>
                        <a:prstGeom prst="ellipse">
                          <a:avLst/>
                        </a:prstGeom>
                        <a:solidFill>
                          <a:srgbClr val="4581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3" name="Oval 232"/>
                        <p:cNvSpPr/>
                        <p:nvPr/>
                      </p:nvSpPr>
                      <p:spPr bwMode="auto">
                        <a:xfrm>
                          <a:off x="2929377" y="2531046"/>
                          <a:ext cx="252568" cy="258334"/>
                        </a:xfrm>
                        <a:prstGeom prst="ellipse">
                          <a:avLst/>
                        </a:prstGeom>
                        <a:solidFill>
                          <a:srgbClr val="4681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4" name="Oval 233"/>
                        <p:cNvSpPr/>
                        <p:nvPr/>
                      </p:nvSpPr>
                      <p:spPr bwMode="auto">
                        <a:xfrm>
                          <a:off x="2930531" y="2532199"/>
                          <a:ext cx="250262" cy="256028"/>
                        </a:xfrm>
                        <a:prstGeom prst="ellipse">
                          <a:avLst/>
                        </a:prstGeom>
                        <a:solidFill>
                          <a:srgbClr val="47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5" name="Oval 234"/>
                        <p:cNvSpPr/>
                        <p:nvPr/>
                      </p:nvSpPr>
                      <p:spPr bwMode="auto">
                        <a:xfrm>
                          <a:off x="2931684" y="2533641"/>
                          <a:ext cx="247955" cy="253145"/>
                        </a:xfrm>
                        <a:prstGeom prst="ellipse">
                          <a:avLst/>
                        </a:prstGeom>
                        <a:solidFill>
                          <a:srgbClr val="48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6" name="Oval 235"/>
                        <p:cNvSpPr/>
                        <p:nvPr/>
                      </p:nvSpPr>
                      <p:spPr bwMode="auto">
                        <a:xfrm>
                          <a:off x="2933125" y="2534794"/>
                          <a:ext cx="245071" cy="250838"/>
                        </a:xfrm>
                        <a:prstGeom prst="ellipse">
                          <a:avLst/>
                        </a:prstGeom>
                        <a:solidFill>
                          <a:srgbClr val="49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7" name="Oval 236"/>
                        <p:cNvSpPr/>
                        <p:nvPr/>
                      </p:nvSpPr>
                      <p:spPr bwMode="auto">
                        <a:xfrm>
                          <a:off x="2934279" y="2535947"/>
                          <a:ext cx="242765" cy="248532"/>
                        </a:xfrm>
                        <a:prstGeom prst="ellipse">
                          <a:avLst/>
                        </a:prstGeom>
                        <a:solidFill>
                          <a:srgbClr val="4A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8" name="Oval 237"/>
                        <p:cNvSpPr/>
                        <p:nvPr/>
                      </p:nvSpPr>
                      <p:spPr bwMode="auto">
                        <a:xfrm>
                          <a:off x="2935432" y="2537389"/>
                          <a:ext cx="240459" cy="245648"/>
                        </a:xfrm>
                        <a:prstGeom prst="ellipse">
                          <a:avLst/>
                        </a:prstGeom>
                        <a:solidFill>
                          <a:srgbClr val="4C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39" name="Oval 238"/>
                        <p:cNvSpPr/>
                        <p:nvPr/>
                      </p:nvSpPr>
                      <p:spPr bwMode="auto">
                        <a:xfrm>
                          <a:off x="2936874" y="2538541"/>
                          <a:ext cx="237575" cy="243342"/>
                        </a:xfrm>
                        <a:prstGeom prst="ellipse">
                          <a:avLst/>
                        </a:prstGeom>
                        <a:solidFill>
                          <a:srgbClr val="4D84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0" name="Oval 239"/>
                        <p:cNvSpPr/>
                        <p:nvPr/>
                      </p:nvSpPr>
                      <p:spPr bwMode="auto">
                        <a:xfrm>
                          <a:off x="2938027" y="2539984"/>
                          <a:ext cx="235268" cy="240459"/>
                        </a:xfrm>
                        <a:prstGeom prst="ellipse">
                          <a:avLst/>
                        </a:prstGeom>
                        <a:solidFill>
                          <a:srgbClr val="4E84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1" name="Oval 240"/>
                        <p:cNvSpPr/>
                        <p:nvPr/>
                      </p:nvSpPr>
                      <p:spPr bwMode="auto">
                        <a:xfrm>
                          <a:off x="2939180" y="2541137"/>
                          <a:ext cx="232962" cy="238152"/>
                        </a:xfrm>
                        <a:prstGeom prst="ellipse">
                          <a:avLst/>
                        </a:prstGeom>
                        <a:solidFill>
                          <a:srgbClr val="4F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2" name="Oval 241"/>
                        <p:cNvSpPr/>
                        <p:nvPr/>
                      </p:nvSpPr>
                      <p:spPr bwMode="auto">
                        <a:xfrm>
                          <a:off x="2940333" y="2542290"/>
                          <a:ext cx="230656" cy="235844"/>
                        </a:xfrm>
                        <a:prstGeom prst="ellipse">
                          <a:avLst/>
                        </a:prstGeom>
                        <a:solidFill>
                          <a:srgbClr val="50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3" name="Oval 242"/>
                        <p:cNvSpPr/>
                        <p:nvPr/>
                      </p:nvSpPr>
                      <p:spPr bwMode="auto">
                        <a:xfrm>
                          <a:off x="2941775" y="2543732"/>
                          <a:ext cx="227773" cy="232962"/>
                        </a:xfrm>
                        <a:prstGeom prst="ellipse">
                          <a:avLst/>
                        </a:prstGeom>
                        <a:solidFill>
                          <a:srgbClr val="5186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4" name="Oval 243"/>
                        <p:cNvSpPr/>
                        <p:nvPr/>
                      </p:nvSpPr>
                      <p:spPr bwMode="auto">
                        <a:xfrm>
                          <a:off x="2942928" y="2544885"/>
                          <a:ext cx="225466" cy="230656"/>
                        </a:xfrm>
                        <a:prstGeom prst="ellipse">
                          <a:avLst/>
                        </a:prstGeom>
                        <a:solidFill>
                          <a:srgbClr val="5286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5" name="Oval 244"/>
                        <p:cNvSpPr/>
                        <p:nvPr/>
                      </p:nvSpPr>
                      <p:spPr bwMode="auto">
                        <a:xfrm>
                          <a:off x="2944081" y="2546327"/>
                          <a:ext cx="223159" cy="227773"/>
                        </a:xfrm>
                        <a:prstGeom prst="ellipse">
                          <a:avLst/>
                        </a:prstGeom>
                        <a:solidFill>
                          <a:srgbClr val="53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6" name="Oval 245"/>
                        <p:cNvSpPr/>
                        <p:nvPr/>
                      </p:nvSpPr>
                      <p:spPr bwMode="auto">
                        <a:xfrm>
                          <a:off x="2945523" y="2547480"/>
                          <a:ext cx="220276" cy="225466"/>
                        </a:xfrm>
                        <a:prstGeom prst="ellipse">
                          <a:avLst/>
                        </a:prstGeom>
                        <a:solidFill>
                          <a:srgbClr val="54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7" name="Oval 246"/>
                        <p:cNvSpPr/>
                        <p:nvPr/>
                      </p:nvSpPr>
                      <p:spPr bwMode="auto">
                        <a:xfrm>
                          <a:off x="2946677" y="2548633"/>
                          <a:ext cx="217970" cy="223159"/>
                        </a:xfrm>
                        <a:prstGeom prst="ellipse">
                          <a:avLst/>
                        </a:prstGeom>
                        <a:solidFill>
                          <a:srgbClr val="5588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8" name="Oval 247"/>
                        <p:cNvSpPr/>
                        <p:nvPr/>
                      </p:nvSpPr>
                      <p:spPr bwMode="auto">
                        <a:xfrm>
                          <a:off x="2947830" y="2550074"/>
                          <a:ext cx="215663" cy="220276"/>
                        </a:xfrm>
                        <a:prstGeom prst="ellipse">
                          <a:avLst/>
                        </a:prstGeom>
                        <a:solidFill>
                          <a:srgbClr val="5688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49" name="Oval 248"/>
                        <p:cNvSpPr/>
                        <p:nvPr/>
                      </p:nvSpPr>
                      <p:spPr bwMode="auto">
                        <a:xfrm>
                          <a:off x="2949271" y="2551228"/>
                          <a:ext cx="212780" cy="217970"/>
                        </a:xfrm>
                        <a:prstGeom prst="ellipse">
                          <a:avLst/>
                        </a:prstGeom>
                        <a:solidFill>
                          <a:srgbClr val="57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0" name="Oval 249"/>
                        <p:cNvSpPr/>
                        <p:nvPr/>
                      </p:nvSpPr>
                      <p:spPr bwMode="auto">
                        <a:xfrm>
                          <a:off x="2950425" y="2552670"/>
                          <a:ext cx="210473" cy="215086"/>
                        </a:xfrm>
                        <a:prstGeom prst="ellipse">
                          <a:avLst/>
                        </a:prstGeom>
                        <a:solidFill>
                          <a:srgbClr val="58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1" name="Oval 250"/>
                        <p:cNvSpPr/>
                        <p:nvPr/>
                      </p:nvSpPr>
                      <p:spPr bwMode="auto">
                        <a:xfrm>
                          <a:off x="2951578" y="2553823"/>
                          <a:ext cx="208167" cy="212780"/>
                        </a:xfrm>
                        <a:prstGeom prst="ellipse">
                          <a:avLst/>
                        </a:prstGeom>
                        <a:solidFill>
                          <a:srgbClr val="598A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2" name="Oval 251"/>
                        <p:cNvSpPr/>
                        <p:nvPr/>
                      </p:nvSpPr>
                      <p:spPr bwMode="auto">
                        <a:xfrm>
                          <a:off x="2952731" y="2554976"/>
                          <a:ext cx="205860" cy="210473"/>
                        </a:xfrm>
                        <a:prstGeom prst="ellipse">
                          <a:avLst/>
                        </a:prstGeom>
                        <a:solidFill>
                          <a:srgbClr val="5A8A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3" name="Oval 252"/>
                        <p:cNvSpPr/>
                        <p:nvPr/>
                      </p:nvSpPr>
                      <p:spPr bwMode="auto">
                        <a:xfrm>
                          <a:off x="2954173" y="2556418"/>
                          <a:ext cx="202977" cy="207590"/>
                        </a:xfrm>
                        <a:prstGeom prst="ellipse">
                          <a:avLst/>
                        </a:prstGeom>
                        <a:solidFill>
                          <a:srgbClr val="5B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4" name="Oval 253"/>
                        <p:cNvSpPr/>
                        <p:nvPr/>
                      </p:nvSpPr>
                      <p:spPr bwMode="auto">
                        <a:xfrm>
                          <a:off x="2955326" y="2557571"/>
                          <a:ext cx="200670" cy="205284"/>
                        </a:xfrm>
                        <a:prstGeom prst="ellipse">
                          <a:avLst/>
                        </a:prstGeom>
                        <a:solidFill>
                          <a:srgbClr val="5C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5" name="Oval 254"/>
                        <p:cNvSpPr/>
                        <p:nvPr/>
                      </p:nvSpPr>
                      <p:spPr bwMode="auto">
                        <a:xfrm>
                          <a:off x="2956479" y="2559013"/>
                          <a:ext cx="198364" cy="202399"/>
                        </a:xfrm>
                        <a:prstGeom prst="ellipse">
                          <a:avLst/>
                        </a:prstGeom>
                        <a:solidFill>
                          <a:srgbClr val="5D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6" name="Oval 255"/>
                        <p:cNvSpPr/>
                        <p:nvPr/>
                      </p:nvSpPr>
                      <p:spPr bwMode="auto">
                        <a:xfrm>
                          <a:off x="2957920" y="2560166"/>
                          <a:ext cx="195481" cy="200094"/>
                        </a:xfrm>
                        <a:prstGeom prst="ellipse">
                          <a:avLst/>
                        </a:prstGeom>
                        <a:solidFill>
                          <a:srgbClr val="5E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7" name="Oval 256"/>
                        <p:cNvSpPr/>
                        <p:nvPr/>
                      </p:nvSpPr>
                      <p:spPr bwMode="auto">
                        <a:xfrm>
                          <a:off x="2959074" y="2561319"/>
                          <a:ext cx="193174" cy="197787"/>
                        </a:xfrm>
                        <a:prstGeom prst="ellipse">
                          <a:avLst/>
                        </a:prstGeom>
                        <a:solidFill>
                          <a:srgbClr val="5F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8" name="Oval 257"/>
                        <p:cNvSpPr/>
                        <p:nvPr/>
                      </p:nvSpPr>
                      <p:spPr bwMode="auto">
                        <a:xfrm>
                          <a:off x="2960228" y="2562761"/>
                          <a:ext cx="190868" cy="194904"/>
                        </a:xfrm>
                        <a:prstGeom prst="ellipse">
                          <a:avLst/>
                        </a:prstGeom>
                        <a:solidFill>
                          <a:srgbClr val="60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59" name="Oval 258"/>
                        <p:cNvSpPr/>
                        <p:nvPr/>
                      </p:nvSpPr>
                      <p:spPr bwMode="auto">
                        <a:xfrm>
                          <a:off x="2961381" y="2563913"/>
                          <a:ext cx="188561" cy="192597"/>
                        </a:xfrm>
                        <a:prstGeom prst="ellipse">
                          <a:avLst/>
                        </a:prstGeom>
                        <a:solidFill>
                          <a:srgbClr val="61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0" name="Oval 259"/>
                        <p:cNvSpPr/>
                        <p:nvPr/>
                      </p:nvSpPr>
                      <p:spPr bwMode="auto">
                        <a:xfrm>
                          <a:off x="2962822" y="2565356"/>
                          <a:ext cx="185678" cy="189714"/>
                        </a:xfrm>
                        <a:prstGeom prst="ellipse">
                          <a:avLst/>
                        </a:prstGeom>
                        <a:solidFill>
                          <a:srgbClr val="62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1" name="Oval 260"/>
                        <p:cNvSpPr/>
                        <p:nvPr/>
                      </p:nvSpPr>
                      <p:spPr bwMode="auto">
                        <a:xfrm>
                          <a:off x="2963976" y="2566509"/>
                          <a:ext cx="183371" cy="187408"/>
                        </a:xfrm>
                        <a:prstGeom prst="ellipse">
                          <a:avLst/>
                        </a:prstGeom>
                        <a:solidFill>
                          <a:srgbClr val="62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2" name="Oval 261"/>
                        <p:cNvSpPr/>
                        <p:nvPr/>
                      </p:nvSpPr>
                      <p:spPr bwMode="auto">
                        <a:xfrm>
                          <a:off x="2965129" y="2567662"/>
                          <a:ext cx="181065" cy="185101"/>
                        </a:xfrm>
                        <a:prstGeom prst="ellipse">
                          <a:avLst/>
                        </a:prstGeom>
                        <a:solidFill>
                          <a:srgbClr val="63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3" name="Oval 262"/>
                        <p:cNvSpPr/>
                        <p:nvPr/>
                      </p:nvSpPr>
                      <p:spPr bwMode="auto">
                        <a:xfrm>
                          <a:off x="2966571" y="2569104"/>
                          <a:ext cx="178181" cy="182218"/>
                        </a:xfrm>
                        <a:prstGeom prst="ellipse">
                          <a:avLst/>
                        </a:prstGeom>
                        <a:solidFill>
                          <a:srgbClr val="64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4" name="Oval 263"/>
                        <p:cNvSpPr/>
                        <p:nvPr/>
                      </p:nvSpPr>
                      <p:spPr bwMode="auto">
                        <a:xfrm>
                          <a:off x="2967724" y="2570257"/>
                          <a:ext cx="175875" cy="179911"/>
                        </a:xfrm>
                        <a:prstGeom prst="ellipse">
                          <a:avLst/>
                        </a:prstGeom>
                        <a:solidFill>
                          <a:srgbClr val="65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5" name="Oval 264"/>
                        <p:cNvSpPr/>
                        <p:nvPr/>
                      </p:nvSpPr>
                      <p:spPr bwMode="auto">
                        <a:xfrm>
                          <a:off x="2968877" y="2571411"/>
                          <a:ext cx="173568" cy="177605"/>
                        </a:xfrm>
                        <a:prstGeom prst="ellipse">
                          <a:avLst/>
                        </a:prstGeom>
                        <a:solidFill>
                          <a:srgbClr val="6691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6" name="Oval 265"/>
                        <p:cNvSpPr/>
                        <p:nvPr/>
                      </p:nvSpPr>
                      <p:spPr bwMode="auto">
                        <a:xfrm>
                          <a:off x="2970319" y="2572852"/>
                          <a:ext cx="170685" cy="174722"/>
                        </a:xfrm>
                        <a:prstGeom prst="ellipse">
                          <a:avLst/>
                        </a:prstGeom>
                        <a:solidFill>
                          <a:srgbClr val="6791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7" name="Oval 266"/>
                        <p:cNvSpPr/>
                        <p:nvPr/>
                      </p:nvSpPr>
                      <p:spPr bwMode="auto">
                        <a:xfrm>
                          <a:off x="2971472" y="2574005"/>
                          <a:ext cx="168379" cy="172415"/>
                        </a:xfrm>
                        <a:prstGeom prst="ellipse">
                          <a:avLst/>
                        </a:prstGeom>
                        <a:solidFill>
                          <a:srgbClr val="68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8" name="Oval 267"/>
                        <p:cNvSpPr/>
                        <p:nvPr/>
                      </p:nvSpPr>
                      <p:spPr bwMode="auto">
                        <a:xfrm>
                          <a:off x="2972625" y="2575447"/>
                          <a:ext cx="166072" cy="169532"/>
                        </a:xfrm>
                        <a:prstGeom prst="ellipse">
                          <a:avLst/>
                        </a:prstGeom>
                        <a:solidFill>
                          <a:srgbClr val="69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69" name="Oval 268"/>
                        <p:cNvSpPr/>
                        <p:nvPr/>
                      </p:nvSpPr>
                      <p:spPr bwMode="auto">
                        <a:xfrm>
                          <a:off x="2973779" y="2576600"/>
                          <a:ext cx="163765" cy="167225"/>
                        </a:xfrm>
                        <a:prstGeom prst="ellipse">
                          <a:avLst/>
                        </a:prstGeom>
                        <a:solidFill>
                          <a:srgbClr val="6A93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0" name="Oval 269"/>
                        <p:cNvSpPr/>
                        <p:nvPr/>
                      </p:nvSpPr>
                      <p:spPr bwMode="auto">
                        <a:xfrm>
                          <a:off x="2975220" y="2577754"/>
                          <a:ext cx="160882" cy="164919"/>
                        </a:xfrm>
                        <a:prstGeom prst="ellipse">
                          <a:avLst/>
                        </a:prstGeom>
                        <a:solidFill>
                          <a:srgbClr val="6B93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1" name="Oval 270"/>
                        <p:cNvSpPr/>
                        <p:nvPr/>
                      </p:nvSpPr>
                      <p:spPr bwMode="auto">
                        <a:xfrm>
                          <a:off x="2976373" y="2579195"/>
                          <a:ext cx="158576" cy="162035"/>
                        </a:xfrm>
                        <a:prstGeom prst="ellipse">
                          <a:avLst/>
                        </a:prstGeom>
                        <a:solidFill>
                          <a:srgbClr val="6C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2" name="Oval 271"/>
                        <p:cNvSpPr/>
                        <p:nvPr/>
                      </p:nvSpPr>
                      <p:spPr bwMode="auto">
                        <a:xfrm>
                          <a:off x="2977527" y="2580348"/>
                          <a:ext cx="156269" cy="159729"/>
                        </a:xfrm>
                        <a:prstGeom prst="ellipse">
                          <a:avLst/>
                        </a:prstGeom>
                        <a:solidFill>
                          <a:srgbClr val="6D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3" name="Oval 272"/>
                        <p:cNvSpPr/>
                        <p:nvPr/>
                      </p:nvSpPr>
                      <p:spPr bwMode="auto">
                        <a:xfrm>
                          <a:off x="2978968" y="2581790"/>
                          <a:ext cx="153386" cy="156846"/>
                        </a:xfrm>
                        <a:prstGeom prst="ellipse">
                          <a:avLst/>
                        </a:prstGeom>
                        <a:solidFill>
                          <a:srgbClr val="6D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4" name="Oval 273"/>
                        <p:cNvSpPr/>
                        <p:nvPr/>
                      </p:nvSpPr>
                      <p:spPr bwMode="auto">
                        <a:xfrm>
                          <a:off x="2980122" y="2582943"/>
                          <a:ext cx="151079" cy="154539"/>
                        </a:xfrm>
                        <a:prstGeom prst="ellipse">
                          <a:avLst/>
                        </a:prstGeom>
                        <a:solidFill>
                          <a:srgbClr val="6E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5" name="Oval 274"/>
                        <p:cNvSpPr/>
                        <p:nvPr/>
                      </p:nvSpPr>
                      <p:spPr bwMode="auto">
                        <a:xfrm>
                          <a:off x="2981275" y="2584096"/>
                          <a:ext cx="148773" cy="152233"/>
                        </a:xfrm>
                        <a:prstGeom prst="ellipse">
                          <a:avLst/>
                        </a:prstGeom>
                        <a:solidFill>
                          <a:srgbClr val="6F96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6" name="Oval 275"/>
                        <p:cNvSpPr/>
                        <p:nvPr/>
                      </p:nvSpPr>
                      <p:spPr bwMode="auto">
                        <a:xfrm>
                          <a:off x="2982717" y="2585538"/>
                          <a:ext cx="145890" cy="149349"/>
                        </a:xfrm>
                        <a:prstGeom prst="ellipse">
                          <a:avLst/>
                        </a:prstGeom>
                        <a:solidFill>
                          <a:srgbClr val="7097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7" name="Oval 276"/>
                        <p:cNvSpPr/>
                        <p:nvPr/>
                      </p:nvSpPr>
                      <p:spPr bwMode="auto">
                        <a:xfrm>
                          <a:off x="2983870" y="2586691"/>
                          <a:ext cx="143583" cy="147043"/>
                        </a:xfrm>
                        <a:prstGeom prst="ellipse">
                          <a:avLst/>
                        </a:prstGeom>
                        <a:solidFill>
                          <a:srgbClr val="7197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8" name="Oval 277"/>
                        <p:cNvSpPr/>
                        <p:nvPr/>
                      </p:nvSpPr>
                      <p:spPr bwMode="auto">
                        <a:xfrm>
                          <a:off x="2985023" y="2588133"/>
                          <a:ext cx="141276" cy="144160"/>
                        </a:xfrm>
                        <a:prstGeom prst="ellipse">
                          <a:avLst/>
                        </a:prstGeom>
                        <a:solidFill>
                          <a:srgbClr val="72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79" name="Oval 278"/>
                        <p:cNvSpPr/>
                        <p:nvPr/>
                      </p:nvSpPr>
                      <p:spPr bwMode="auto">
                        <a:xfrm>
                          <a:off x="2986176" y="2589286"/>
                          <a:ext cx="138970" cy="141853"/>
                        </a:xfrm>
                        <a:prstGeom prst="ellipse">
                          <a:avLst/>
                        </a:prstGeom>
                        <a:solidFill>
                          <a:srgbClr val="73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0" name="Oval 279"/>
                        <p:cNvSpPr/>
                        <p:nvPr/>
                      </p:nvSpPr>
                      <p:spPr bwMode="auto">
                        <a:xfrm>
                          <a:off x="2987618" y="2590440"/>
                          <a:ext cx="136087" cy="139547"/>
                        </a:xfrm>
                        <a:prstGeom prst="ellipse">
                          <a:avLst/>
                        </a:prstGeom>
                        <a:solidFill>
                          <a:srgbClr val="74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1" name="Oval 280"/>
                        <p:cNvSpPr/>
                        <p:nvPr/>
                      </p:nvSpPr>
                      <p:spPr bwMode="auto">
                        <a:xfrm>
                          <a:off x="2988771" y="2591881"/>
                          <a:ext cx="133780" cy="136663"/>
                        </a:xfrm>
                        <a:prstGeom prst="ellipse">
                          <a:avLst/>
                        </a:prstGeom>
                        <a:solidFill>
                          <a:srgbClr val="75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2" name="Oval 281"/>
                        <p:cNvSpPr/>
                        <p:nvPr/>
                      </p:nvSpPr>
                      <p:spPr bwMode="auto">
                        <a:xfrm>
                          <a:off x="2989925" y="2593035"/>
                          <a:ext cx="131474" cy="134357"/>
                        </a:xfrm>
                        <a:prstGeom prst="ellipse">
                          <a:avLst/>
                        </a:prstGeom>
                        <a:solidFill>
                          <a:srgbClr val="75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3" name="Oval 282"/>
                        <p:cNvSpPr/>
                        <p:nvPr/>
                      </p:nvSpPr>
                      <p:spPr bwMode="auto">
                        <a:xfrm>
                          <a:off x="2991366" y="2594476"/>
                          <a:ext cx="128590" cy="131474"/>
                        </a:xfrm>
                        <a:prstGeom prst="ellipse">
                          <a:avLst/>
                        </a:prstGeom>
                        <a:solidFill>
                          <a:srgbClr val="76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4" name="Oval 283"/>
                        <p:cNvSpPr/>
                        <p:nvPr/>
                      </p:nvSpPr>
                      <p:spPr bwMode="auto">
                        <a:xfrm>
                          <a:off x="2992519" y="2595629"/>
                          <a:ext cx="126284" cy="129167"/>
                        </a:xfrm>
                        <a:prstGeom prst="ellipse">
                          <a:avLst/>
                        </a:prstGeom>
                        <a:solidFill>
                          <a:srgbClr val="779B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5" name="Oval 284"/>
                        <p:cNvSpPr/>
                        <p:nvPr/>
                      </p:nvSpPr>
                      <p:spPr bwMode="auto">
                        <a:xfrm>
                          <a:off x="2993673" y="2596783"/>
                          <a:ext cx="123977" cy="126860"/>
                        </a:xfrm>
                        <a:prstGeom prst="ellipse">
                          <a:avLst/>
                        </a:prstGeom>
                        <a:solidFill>
                          <a:srgbClr val="78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6" name="Oval 285"/>
                        <p:cNvSpPr/>
                        <p:nvPr/>
                      </p:nvSpPr>
                      <p:spPr bwMode="auto">
                        <a:xfrm>
                          <a:off x="2994826" y="2598224"/>
                          <a:ext cx="121671" cy="123977"/>
                        </a:xfrm>
                        <a:prstGeom prst="ellipse">
                          <a:avLst/>
                        </a:prstGeom>
                        <a:solidFill>
                          <a:srgbClr val="79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7" name="Oval 286"/>
                        <p:cNvSpPr/>
                        <p:nvPr/>
                      </p:nvSpPr>
                      <p:spPr bwMode="auto">
                        <a:xfrm>
                          <a:off x="2996267" y="2599378"/>
                          <a:ext cx="118787" cy="121671"/>
                        </a:xfrm>
                        <a:prstGeom prst="ellipse">
                          <a:avLst/>
                        </a:prstGeom>
                        <a:solidFill>
                          <a:srgbClr val="7A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8" name="Oval 287"/>
                        <p:cNvSpPr/>
                        <p:nvPr/>
                      </p:nvSpPr>
                      <p:spPr bwMode="auto">
                        <a:xfrm>
                          <a:off x="2997421" y="2600819"/>
                          <a:ext cx="116481" cy="118787"/>
                        </a:xfrm>
                        <a:prstGeom prst="ellipse">
                          <a:avLst/>
                        </a:prstGeom>
                        <a:solidFill>
                          <a:srgbClr val="7B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89" name="Oval 288"/>
                        <p:cNvSpPr/>
                        <p:nvPr/>
                      </p:nvSpPr>
                      <p:spPr bwMode="auto">
                        <a:xfrm>
                          <a:off x="2998574" y="2601972"/>
                          <a:ext cx="114174" cy="116481"/>
                        </a:xfrm>
                        <a:prstGeom prst="ellipse">
                          <a:avLst/>
                        </a:prstGeom>
                        <a:solidFill>
                          <a:srgbClr val="7C9E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0" name="Oval 289"/>
                        <p:cNvSpPr/>
                        <p:nvPr/>
                      </p:nvSpPr>
                      <p:spPr bwMode="auto">
                        <a:xfrm>
                          <a:off x="3000016" y="2603126"/>
                          <a:ext cx="111291" cy="114174"/>
                        </a:xfrm>
                        <a:prstGeom prst="ellipse">
                          <a:avLst/>
                        </a:prstGeom>
                        <a:solidFill>
                          <a:srgbClr val="7D9E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1" name="Oval 290"/>
                        <p:cNvSpPr/>
                        <p:nvPr/>
                      </p:nvSpPr>
                      <p:spPr bwMode="auto">
                        <a:xfrm>
                          <a:off x="3001169" y="2604567"/>
                          <a:ext cx="108985" cy="111291"/>
                        </a:xfrm>
                        <a:prstGeom prst="ellipse">
                          <a:avLst/>
                        </a:prstGeom>
                        <a:solidFill>
                          <a:srgbClr val="7D9F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2" name="Oval 291"/>
                        <p:cNvSpPr/>
                        <p:nvPr/>
                      </p:nvSpPr>
                      <p:spPr bwMode="auto">
                        <a:xfrm>
                          <a:off x="3002322" y="2605721"/>
                          <a:ext cx="106678" cy="108985"/>
                        </a:xfrm>
                        <a:prstGeom prst="ellipse">
                          <a:avLst/>
                        </a:prstGeom>
                        <a:solidFill>
                          <a:srgbClr val="7E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3" name="Oval 292"/>
                        <p:cNvSpPr/>
                        <p:nvPr/>
                      </p:nvSpPr>
                      <p:spPr bwMode="auto">
                        <a:xfrm>
                          <a:off x="3003764" y="2606874"/>
                          <a:ext cx="103795" cy="106678"/>
                        </a:xfrm>
                        <a:prstGeom prst="ellipse">
                          <a:avLst/>
                        </a:prstGeom>
                        <a:solidFill>
                          <a:srgbClr val="7F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4" name="Oval 293"/>
                        <p:cNvSpPr/>
                        <p:nvPr/>
                      </p:nvSpPr>
                      <p:spPr bwMode="auto">
                        <a:xfrm>
                          <a:off x="3004917" y="2608316"/>
                          <a:ext cx="101487" cy="103795"/>
                        </a:xfrm>
                        <a:prstGeom prst="ellipse">
                          <a:avLst/>
                        </a:prstGeom>
                        <a:solidFill>
                          <a:srgbClr val="80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5" name="Oval 294"/>
                        <p:cNvSpPr/>
                        <p:nvPr/>
                      </p:nvSpPr>
                      <p:spPr bwMode="auto">
                        <a:xfrm>
                          <a:off x="3006070" y="2609468"/>
                          <a:ext cx="99182" cy="101487"/>
                        </a:xfrm>
                        <a:prstGeom prst="ellipse">
                          <a:avLst/>
                        </a:prstGeom>
                        <a:solidFill>
                          <a:srgbClr val="81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6" name="Oval 295"/>
                        <p:cNvSpPr/>
                        <p:nvPr/>
                      </p:nvSpPr>
                      <p:spPr bwMode="auto">
                        <a:xfrm>
                          <a:off x="3007224" y="2610910"/>
                          <a:ext cx="96875" cy="98605"/>
                        </a:xfrm>
                        <a:prstGeom prst="ellipse">
                          <a:avLst/>
                        </a:prstGeom>
                        <a:solidFill>
                          <a:srgbClr val="82A2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7" name="Oval 296"/>
                        <p:cNvSpPr/>
                        <p:nvPr/>
                      </p:nvSpPr>
                      <p:spPr bwMode="auto">
                        <a:xfrm>
                          <a:off x="3008665" y="2612064"/>
                          <a:ext cx="93992" cy="96298"/>
                        </a:xfrm>
                        <a:prstGeom prst="ellipse">
                          <a:avLst/>
                        </a:prstGeom>
                        <a:solidFill>
                          <a:srgbClr val="83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8" name="Oval 297"/>
                        <p:cNvSpPr/>
                        <p:nvPr/>
                      </p:nvSpPr>
                      <p:spPr bwMode="auto">
                        <a:xfrm>
                          <a:off x="3009819" y="2613217"/>
                          <a:ext cx="91685" cy="93992"/>
                        </a:xfrm>
                        <a:prstGeom prst="ellipse">
                          <a:avLst/>
                        </a:prstGeom>
                        <a:solidFill>
                          <a:srgbClr val="84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299" name="Oval 298"/>
                        <p:cNvSpPr/>
                        <p:nvPr/>
                      </p:nvSpPr>
                      <p:spPr bwMode="auto">
                        <a:xfrm>
                          <a:off x="3010972" y="2614659"/>
                          <a:ext cx="89378" cy="91109"/>
                        </a:xfrm>
                        <a:prstGeom prst="ellipse">
                          <a:avLst/>
                        </a:prstGeom>
                        <a:solidFill>
                          <a:srgbClr val="84A4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0" name="Oval 299"/>
                        <p:cNvSpPr/>
                        <p:nvPr/>
                      </p:nvSpPr>
                      <p:spPr bwMode="auto">
                        <a:xfrm>
                          <a:off x="3012414" y="2615812"/>
                          <a:ext cx="86496" cy="88802"/>
                        </a:xfrm>
                        <a:prstGeom prst="ellipse">
                          <a:avLst/>
                        </a:prstGeom>
                        <a:solidFill>
                          <a:srgbClr val="85A4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1" name="Oval 300"/>
                        <p:cNvSpPr/>
                        <p:nvPr/>
                      </p:nvSpPr>
                      <p:spPr bwMode="auto">
                        <a:xfrm>
                          <a:off x="3013567" y="2617253"/>
                          <a:ext cx="84189" cy="85919"/>
                        </a:xfrm>
                        <a:prstGeom prst="ellipse">
                          <a:avLst/>
                        </a:prstGeom>
                        <a:solidFill>
                          <a:srgbClr val="86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2" name="Oval 301"/>
                        <p:cNvSpPr/>
                        <p:nvPr/>
                      </p:nvSpPr>
                      <p:spPr bwMode="auto">
                        <a:xfrm>
                          <a:off x="3014720" y="2618407"/>
                          <a:ext cx="81882" cy="83612"/>
                        </a:xfrm>
                        <a:prstGeom prst="ellipse">
                          <a:avLst/>
                        </a:prstGeom>
                        <a:solidFill>
                          <a:srgbClr val="87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3" name="Oval 302"/>
                        <p:cNvSpPr/>
                        <p:nvPr/>
                      </p:nvSpPr>
                      <p:spPr bwMode="auto">
                        <a:xfrm>
                          <a:off x="3016162" y="2619560"/>
                          <a:ext cx="78999" cy="81306"/>
                        </a:xfrm>
                        <a:prstGeom prst="ellipse">
                          <a:avLst/>
                        </a:prstGeom>
                        <a:solidFill>
                          <a:srgbClr val="88A6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4" name="Oval 303"/>
                        <p:cNvSpPr/>
                        <p:nvPr/>
                      </p:nvSpPr>
                      <p:spPr bwMode="auto">
                        <a:xfrm>
                          <a:off x="3017315" y="2621002"/>
                          <a:ext cx="76693" cy="78423"/>
                        </a:xfrm>
                        <a:prstGeom prst="ellipse">
                          <a:avLst/>
                        </a:prstGeom>
                        <a:solidFill>
                          <a:srgbClr val="89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5" name="Oval 304"/>
                        <p:cNvSpPr/>
                        <p:nvPr/>
                      </p:nvSpPr>
                      <p:spPr bwMode="auto">
                        <a:xfrm>
                          <a:off x="3018468" y="2622155"/>
                          <a:ext cx="74386" cy="76116"/>
                        </a:xfrm>
                        <a:prstGeom prst="ellipse">
                          <a:avLst/>
                        </a:prstGeom>
                        <a:solidFill>
                          <a:srgbClr val="8A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6" name="Oval 305"/>
                        <p:cNvSpPr/>
                        <p:nvPr/>
                      </p:nvSpPr>
                      <p:spPr bwMode="auto">
                        <a:xfrm>
                          <a:off x="3019622" y="2623596"/>
                          <a:ext cx="72080" cy="73233"/>
                        </a:xfrm>
                        <a:prstGeom prst="ellipse">
                          <a:avLst/>
                        </a:prstGeom>
                        <a:solidFill>
                          <a:srgbClr val="8BA8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7" name="Oval 306"/>
                        <p:cNvSpPr/>
                        <p:nvPr/>
                      </p:nvSpPr>
                      <p:spPr bwMode="auto">
                        <a:xfrm>
                          <a:off x="3021063" y="2624750"/>
                          <a:ext cx="69196" cy="70926"/>
                        </a:xfrm>
                        <a:prstGeom prst="ellipse">
                          <a:avLst/>
                        </a:prstGeom>
                        <a:solidFill>
                          <a:srgbClr val="8CA8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8" name="Oval 307"/>
                        <p:cNvSpPr/>
                        <p:nvPr/>
                      </p:nvSpPr>
                      <p:spPr bwMode="auto">
                        <a:xfrm>
                          <a:off x="3022216" y="2625903"/>
                          <a:ext cx="66890" cy="68620"/>
                        </a:xfrm>
                        <a:prstGeom prst="ellipse">
                          <a:avLst/>
                        </a:prstGeom>
                        <a:solidFill>
                          <a:srgbClr val="8DA9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09" name="Oval 308"/>
                        <p:cNvSpPr/>
                        <p:nvPr/>
                      </p:nvSpPr>
                      <p:spPr bwMode="auto">
                        <a:xfrm>
                          <a:off x="3023370" y="2627345"/>
                          <a:ext cx="64583" cy="65737"/>
                        </a:xfrm>
                        <a:prstGeom prst="ellipse">
                          <a:avLst/>
                        </a:prstGeom>
                        <a:solidFill>
                          <a:srgbClr val="8DAA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0" name="Oval 309"/>
                        <p:cNvSpPr/>
                        <p:nvPr/>
                      </p:nvSpPr>
                      <p:spPr bwMode="auto">
                        <a:xfrm>
                          <a:off x="3024811" y="2628498"/>
                          <a:ext cx="61700" cy="63430"/>
                        </a:xfrm>
                        <a:prstGeom prst="ellipse">
                          <a:avLst/>
                        </a:prstGeom>
                        <a:solidFill>
                          <a:srgbClr val="8EAA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1" name="Oval 310"/>
                        <p:cNvSpPr/>
                        <p:nvPr/>
                      </p:nvSpPr>
                      <p:spPr bwMode="auto">
                        <a:xfrm>
                          <a:off x="3025964" y="2629940"/>
                          <a:ext cx="59393" cy="60547"/>
                        </a:xfrm>
                        <a:prstGeom prst="ellipse">
                          <a:avLst/>
                        </a:prstGeom>
                        <a:solidFill>
                          <a:srgbClr val="8FAB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2" name="Oval 311"/>
                        <p:cNvSpPr/>
                        <p:nvPr/>
                      </p:nvSpPr>
                      <p:spPr bwMode="auto">
                        <a:xfrm>
                          <a:off x="3027118" y="2631093"/>
                          <a:ext cx="57087" cy="58240"/>
                        </a:xfrm>
                        <a:prstGeom prst="ellipse">
                          <a:avLst/>
                        </a:prstGeom>
                        <a:solidFill>
                          <a:srgbClr val="90AC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3" name="Oval 312"/>
                        <p:cNvSpPr/>
                        <p:nvPr/>
                      </p:nvSpPr>
                      <p:spPr bwMode="auto">
                        <a:xfrm>
                          <a:off x="3028271" y="2632246"/>
                          <a:ext cx="54780" cy="55934"/>
                        </a:xfrm>
                        <a:prstGeom prst="ellipse">
                          <a:avLst/>
                        </a:prstGeom>
                        <a:solidFill>
                          <a:srgbClr val="91AC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4" name="Oval 313"/>
                        <p:cNvSpPr/>
                        <p:nvPr/>
                      </p:nvSpPr>
                      <p:spPr bwMode="auto">
                        <a:xfrm>
                          <a:off x="3029713" y="2633688"/>
                          <a:ext cx="51897" cy="53050"/>
                        </a:xfrm>
                        <a:prstGeom prst="ellipse">
                          <a:avLst/>
                        </a:prstGeom>
                        <a:solidFill>
                          <a:srgbClr val="92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5" name="Oval 314"/>
                        <p:cNvSpPr/>
                        <p:nvPr/>
                      </p:nvSpPr>
                      <p:spPr bwMode="auto">
                        <a:xfrm>
                          <a:off x="3030866" y="2634841"/>
                          <a:ext cx="49591" cy="50743"/>
                        </a:xfrm>
                        <a:prstGeom prst="ellipse">
                          <a:avLst/>
                        </a:prstGeom>
                        <a:solidFill>
                          <a:srgbClr val="93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6" name="Oval 315"/>
                        <p:cNvSpPr/>
                        <p:nvPr/>
                      </p:nvSpPr>
                      <p:spPr bwMode="auto">
                        <a:xfrm>
                          <a:off x="3032019" y="2636283"/>
                          <a:ext cx="47284" cy="47861"/>
                        </a:xfrm>
                        <a:prstGeom prst="ellipse">
                          <a:avLst/>
                        </a:prstGeom>
                        <a:solidFill>
                          <a:srgbClr val="94AE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7" name="Oval 316"/>
                        <p:cNvSpPr/>
                        <p:nvPr/>
                      </p:nvSpPr>
                      <p:spPr bwMode="auto">
                        <a:xfrm>
                          <a:off x="3033461" y="2637436"/>
                          <a:ext cx="44401" cy="45554"/>
                        </a:xfrm>
                        <a:prstGeom prst="ellipse">
                          <a:avLst/>
                        </a:prstGeom>
                        <a:solidFill>
                          <a:srgbClr val="95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8" name="Oval 317"/>
                        <p:cNvSpPr/>
                        <p:nvPr/>
                      </p:nvSpPr>
                      <p:spPr bwMode="auto">
                        <a:xfrm>
                          <a:off x="3034614" y="2638589"/>
                          <a:ext cx="42094" cy="43248"/>
                        </a:xfrm>
                        <a:prstGeom prst="ellipse">
                          <a:avLst/>
                        </a:prstGeom>
                        <a:solidFill>
                          <a:srgbClr val="96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19" name="Oval 318"/>
                        <p:cNvSpPr/>
                        <p:nvPr/>
                      </p:nvSpPr>
                      <p:spPr bwMode="auto">
                        <a:xfrm>
                          <a:off x="3035767" y="2640031"/>
                          <a:ext cx="39788" cy="40363"/>
                        </a:xfrm>
                        <a:prstGeom prst="ellipse">
                          <a:avLst/>
                        </a:prstGeom>
                        <a:solidFill>
                          <a:srgbClr val="96B0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0" name="Oval 319"/>
                        <p:cNvSpPr/>
                        <p:nvPr/>
                      </p:nvSpPr>
                      <p:spPr bwMode="auto">
                        <a:xfrm>
                          <a:off x="3037209" y="2641184"/>
                          <a:ext cx="36904" cy="38058"/>
                        </a:xfrm>
                        <a:prstGeom prst="ellipse">
                          <a:avLst/>
                        </a:prstGeom>
                        <a:solidFill>
                          <a:srgbClr val="97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1" name="Oval 320"/>
                        <p:cNvSpPr/>
                        <p:nvPr/>
                      </p:nvSpPr>
                      <p:spPr bwMode="auto">
                        <a:xfrm>
                          <a:off x="3038362" y="2642337"/>
                          <a:ext cx="34598" cy="35751"/>
                        </a:xfrm>
                        <a:prstGeom prst="ellipse">
                          <a:avLst/>
                        </a:prstGeom>
                        <a:solidFill>
                          <a:srgbClr val="98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2" name="Oval 321"/>
                        <p:cNvSpPr/>
                        <p:nvPr/>
                      </p:nvSpPr>
                      <p:spPr bwMode="auto">
                        <a:xfrm>
                          <a:off x="3039516" y="2643779"/>
                          <a:ext cx="32290" cy="32868"/>
                        </a:xfrm>
                        <a:prstGeom prst="ellipse">
                          <a:avLst/>
                        </a:prstGeom>
                        <a:solidFill>
                          <a:srgbClr val="99B2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3" name="Oval 322"/>
                        <p:cNvSpPr/>
                        <p:nvPr/>
                      </p:nvSpPr>
                      <p:spPr bwMode="auto">
                        <a:xfrm>
                          <a:off x="3040669" y="2644932"/>
                          <a:ext cx="29985" cy="30561"/>
                        </a:xfrm>
                        <a:prstGeom prst="ellipse">
                          <a:avLst/>
                        </a:prstGeom>
                        <a:solidFill>
                          <a:srgbClr val="9A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4" name="Oval 323"/>
                        <p:cNvSpPr/>
                        <p:nvPr/>
                      </p:nvSpPr>
                      <p:spPr bwMode="auto">
                        <a:xfrm>
                          <a:off x="3042111" y="2646374"/>
                          <a:ext cx="27102" cy="27678"/>
                        </a:xfrm>
                        <a:prstGeom prst="ellipse">
                          <a:avLst/>
                        </a:prstGeom>
                        <a:solidFill>
                          <a:srgbClr val="9B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5" name="Oval 324"/>
                        <p:cNvSpPr/>
                        <p:nvPr/>
                      </p:nvSpPr>
                      <p:spPr bwMode="auto">
                        <a:xfrm>
                          <a:off x="3043264" y="2647527"/>
                          <a:ext cx="24795" cy="25371"/>
                        </a:xfrm>
                        <a:prstGeom prst="ellipse">
                          <a:avLst/>
                        </a:prstGeom>
                        <a:solidFill>
                          <a:srgbClr val="9CB4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6" name="Oval 325"/>
                        <p:cNvSpPr/>
                        <p:nvPr/>
                      </p:nvSpPr>
                      <p:spPr bwMode="auto">
                        <a:xfrm>
                          <a:off x="3044417" y="2648680"/>
                          <a:ext cx="22488" cy="23065"/>
                        </a:xfrm>
                        <a:prstGeom prst="ellipse">
                          <a:avLst/>
                        </a:prstGeom>
                        <a:solidFill>
                          <a:srgbClr val="9DB4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7" name="Oval 326"/>
                        <p:cNvSpPr/>
                        <p:nvPr/>
                      </p:nvSpPr>
                      <p:spPr bwMode="auto">
                        <a:xfrm>
                          <a:off x="3045859" y="2650122"/>
                          <a:ext cx="19605" cy="20181"/>
                        </a:xfrm>
                        <a:prstGeom prst="ellipse">
                          <a:avLst/>
                        </a:prstGeom>
                        <a:solidFill>
                          <a:srgbClr val="9EB5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8" name="Oval 327"/>
                        <p:cNvSpPr/>
                        <p:nvPr/>
                      </p:nvSpPr>
                      <p:spPr bwMode="auto">
                        <a:xfrm>
                          <a:off x="3047012" y="2651275"/>
                          <a:ext cx="17299" cy="17875"/>
                        </a:xfrm>
                        <a:prstGeom prst="ellipse">
                          <a:avLst/>
                        </a:prstGeom>
                        <a:solidFill>
                          <a:srgbClr val="9FB6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29" name="Oval 328"/>
                        <p:cNvSpPr/>
                        <p:nvPr/>
                      </p:nvSpPr>
                      <p:spPr bwMode="auto">
                        <a:xfrm>
                          <a:off x="3048165" y="2652717"/>
                          <a:ext cx="14992" cy="14992"/>
                        </a:xfrm>
                        <a:prstGeom prst="ellipse">
                          <a:avLst/>
                        </a:prstGeom>
                        <a:solidFill>
                          <a:srgbClr val="A0B6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30" name="Oval 329"/>
                        <p:cNvSpPr/>
                        <p:nvPr/>
                      </p:nvSpPr>
                      <p:spPr bwMode="auto">
                        <a:xfrm>
                          <a:off x="3049607" y="2653870"/>
                          <a:ext cx="12109" cy="12685"/>
                        </a:xfrm>
                        <a:prstGeom prst="ellipse">
                          <a:avLst/>
                        </a:prstGeom>
                        <a:solidFill>
                          <a:srgbClr val="A1B7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31" name="Oval 330"/>
                        <p:cNvSpPr/>
                        <p:nvPr/>
                      </p:nvSpPr>
                      <p:spPr bwMode="auto">
                        <a:xfrm>
                          <a:off x="3050760" y="2655023"/>
                          <a:ext cx="9802" cy="10379"/>
                        </a:xfrm>
                        <a:prstGeom prst="ellipse">
                          <a:avLst/>
                        </a:prstGeom>
                        <a:solidFill>
                          <a:srgbClr val="A2B8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32" name="Oval 331"/>
                        <p:cNvSpPr/>
                        <p:nvPr/>
                      </p:nvSpPr>
                      <p:spPr bwMode="auto">
                        <a:xfrm>
                          <a:off x="3051913" y="2656465"/>
                          <a:ext cx="7496" cy="7496"/>
                        </a:xfrm>
                        <a:prstGeom prst="ellipse">
                          <a:avLst/>
                        </a:prstGeom>
                        <a:solidFill>
                          <a:srgbClr val="A3B8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33" name="Oval 332"/>
                        <p:cNvSpPr/>
                        <p:nvPr/>
                      </p:nvSpPr>
                      <p:spPr bwMode="auto">
                        <a:xfrm>
                          <a:off x="3053067" y="2657618"/>
                          <a:ext cx="5189" cy="5189"/>
                        </a:xfrm>
                        <a:prstGeom prst="ellipse">
                          <a:avLst/>
                        </a:prstGeom>
                        <a:solidFill>
                          <a:srgbClr val="A4B9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334" name="Oval 333"/>
                        <p:cNvSpPr/>
                        <p:nvPr/>
                      </p:nvSpPr>
                      <p:spPr bwMode="auto">
                        <a:xfrm>
                          <a:off x="3054508" y="2659060"/>
                          <a:ext cx="2306" cy="2306"/>
                        </a:xfrm>
                        <a:prstGeom prst="ellipse">
                          <a:avLst/>
                        </a:prstGeom>
                        <a:solidFill>
                          <a:srgbClr val="A5BA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</p:grpSp>
                  <p:sp>
                    <p:nvSpPr>
                      <p:cNvPr id="204" name="Freeform: Shape 203"/>
                      <p:cNvSpPr/>
                      <p:nvPr/>
                    </p:nvSpPr>
                    <p:spPr bwMode="auto">
                      <a:xfrm>
                        <a:off x="2878056" y="2483473"/>
                        <a:ext cx="355210" cy="353768"/>
                      </a:xfrm>
                      <a:custGeom>
                        <a:avLst/>
                        <a:gdLst>
                          <a:gd name="csX0" fmla="*/ 177605 w 355210"/>
                          <a:gd name="csY0" fmla="*/ 353769 h 353768"/>
                          <a:gd name="csX1" fmla="*/ 0 w 355210"/>
                          <a:gd name="csY1" fmla="*/ 176740 h 353768"/>
                          <a:gd name="csX2" fmla="*/ 177605 w 355210"/>
                          <a:gd name="csY2" fmla="*/ 0 h 353768"/>
                          <a:gd name="csX3" fmla="*/ 355211 w 355210"/>
                          <a:gd name="csY3" fmla="*/ 176740 h 353768"/>
                          <a:gd name="csX4" fmla="*/ 177605 w 355210"/>
                          <a:gd name="csY4" fmla="*/ 353769 h 353768"/>
                          <a:gd name="csX5" fmla="*/ 177605 w 355210"/>
                          <a:gd name="csY5" fmla="*/ 28832 h 353768"/>
                          <a:gd name="csX6" fmla="*/ 28832 w 355210"/>
                          <a:gd name="csY6" fmla="*/ 176740 h 353768"/>
                          <a:gd name="csX7" fmla="*/ 177605 w 355210"/>
                          <a:gd name="csY7" fmla="*/ 324937 h 353768"/>
                          <a:gd name="csX8" fmla="*/ 326379 w 355210"/>
                          <a:gd name="csY8" fmla="*/ 176740 h 353768"/>
                          <a:gd name="csX9" fmla="*/ 177605 w 355210"/>
                          <a:gd name="csY9" fmla="*/ 28832 h 353768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</a:cxnLst>
                        <a:rect l="l" t="t" r="r" b="b"/>
                        <a:pathLst>
                          <a:path w="355210" h="353768" extrusionOk="0">
                            <a:moveTo>
                              <a:pt x="177605" y="353769"/>
                            </a:moveTo>
                            <a:cubicBezTo>
                              <a:pt x="79576" y="353769"/>
                              <a:pt x="0" y="274481"/>
                              <a:pt x="0" y="176740"/>
                            </a:cubicBezTo>
                            <a:cubicBezTo>
                              <a:pt x="0" y="79000"/>
                              <a:pt x="79576" y="0"/>
                              <a:pt x="177605" y="0"/>
                            </a:cubicBezTo>
                            <a:cubicBezTo>
                              <a:pt x="285437" y="0"/>
                              <a:pt x="355211" y="69485"/>
                              <a:pt x="355211" y="176740"/>
                            </a:cubicBezTo>
                            <a:cubicBezTo>
                              <a:pt x="355211" y="274481"/>
                              <a:pt x="275634" y="353769"/>
                              <a:pt x="177605" y="353769"/>
                            </a:cubicBezTo>
                            <a:close/>
                            <a:moveTo>
                              <a:pt x="177605" y="28832"/>
                            </a:moveTo>
                            <a:cubicBezTo>
                              <a:pt x="95722" y="28832"/>
                              <a:pt x="28832" y="95146"/>
                              <a:pt x="28832" y="176740"/>
                            </a:cubicBezTo>
                            <a:cubicBezTo>
                              <a:pt x="28832" y="258335"/>
                              <a:pt x="95434" y="324937"/>
                              <a:pt x="177605" y="324937"/>
                            </a:cubicBezTo>
                            <a:cubicBezTo>
                              <a:pt x="259777" y="324937"/>
                              <a:pt x="326379" y="258623"/>
                              <a:pt x="326379" y="176740"/>
                            </a:cubicBezTo>
                            <a:cubicBezTo>
                              <a:pt x="326379" y="105237"/>
                              <a:pt x="287455" y="28832"/>
                              <a:pt x="177605" y="28832"/>
                            </a:cubicBezTo>
                            <a:close/>
                          </a:path>
                        </a:pathLst>
                      </a:custGeom>
                      <a:solidFill>
                        <a:srgbClr val="2B399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</p:grpSp>
              </p:grpSp>
              <p:sp>
                <p:nvSpPr>
                  <p:cNvPr id="200" name="Freeform: Shape 199"/>
                  <p:cNvSpPr/>
                  <p:nvPr/>
                </p:nvSpPr>
                <p:spPr bwMode="auto">
                  <a:xfrm>
                    <a:off x="2976950" y="2638589"/>
                    <a:ext cx="157422" cy="43248"/>
                  </a:xfrm>
                  <a:custGeom>
                    <a:avLst/>
                    <a:gdLst>
                      <a:gd name="csX0" fmla="*/ 135799 w 157422"/>
                      <a:gd name="csY0" fmla="*/ 43248 h 43248"/>
                      <a:gd name="csX1" fmla="*/ 21624 w 157422"/>
                      <a:gd name="csY1" fmla="*/ 43248 h 43248"/>
                      <a:gd name="csX2" fmla="*/ 0 w 157422"/>
                      <a:gd name="csY2" fmla="*/ 21624 h 43248"/>
                      <a:gd name="csX3" fmla="*/ 21624 w 157422"/>
                      <a:gd name="csY3" fmla="*/ 0 h 43248"/>
                      <a:gd name="csX4" fmla="*/ 135799 w 157422"/>
                      <a:gd name="csY4" fmla="*/ 0 h 43248"/>
                      <a:gd name="csX5" fmla="*/ 157423 w 157422"/>
                      <a:gd name="csY5" fmla="*/ 21624 h 43248"/>
                      <a:gd name="csX6" fmla="*/ 135799 w 157422"/>
                      <a:gd name="csY6" fmla="*/ 43248 h 4324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57422" h="43248" extrusionOk="0">
                        <a:moveTo>
                          <a:pt x="135799" y="43248"/>
                        </a:moveTo>
                        <a:lnTo>
                          <a:pt x="21624" y="43248"/>
                        </a:lnTo>
                        <a:cubicBezTo>
                          <a:pt x="9803" y="43248"/>
                          <a:pt x="0" y="33445"/>
                          <a:pt x="0" y="21624"/>
                        </a:cubicBezTo>
                        <a:cubicBezTo>
                          <a:pt x="0" y="9803"/>
                          <a:pt x="9803" y="0"/>
                          <a:pt x="21624" y="0"/>
                        </a:cubicBezTo>
                        <a:lnTo>
                          <a:pt x="135799" y="0"/>
                        </a:lnTo>
                        <a:cubicBezTo>
                          <a:pt x="147620" y="0"/>
                          <a:pt x="157423" y="9803"/>
                          <a:pt x="157423" y="21624"/>
                        </a:cubicBezTo>
                        <a:cubicBezTo>
                          <a:pt x="157423" y="33445"/>
                          <a:pt x="147908" y="43248"/>
                          <a:pt x="135799" y="4324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87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  <p:grpSp>
              <p:nvGrpSpPr>
                <p:cNvPr id="62" name="Graphic 3329"/>
                <p:cNvGrpSpPr/>
                <p:nvPr/>
              </p:nvGrpSpPr>
              <p:grpSpPr bwMode="auto">
                <a:xfrm>
                  <a:off x="1684848" y="3730670"/>
                  <a:ext cx="402792" cy="402792"/>
                  <a:chOff x="2803949" y="2406491"/>
                  <a:chExt cx="512056" cy="512056"/>
                </a:xfrm>
              </p:grpSpPr>
              <p:grpSp>
                <p:nvGrpSpPr>
                  <p:cNvPr id="63" name="Graphic 3329"/>
                  <p:cNvGrpSpPr/>
                  <p:nvPr/>
                </p:nvGrpSpPr>
                <p:grpSpPr bwMode="auto">
                  <a:xfrm>
                    <a:off x="2803949" y="2406491"/>
                    <a:ext cx="512056" cy="512056"/>
                    <a:chOff x="2803949" y="2406491"/>
                    <a:chExt cx="512056" cy="512056"/>
                  </a:xfrm>
                </p:grpSpPr>
                <p:pic>
                  <p:nvPicPr>
                    <p:cNvPr id="65" name="Picture 64"/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tretch/>
                  </p:blipFill>
                  <p:spPr bwMode="auto">
                    <a:xfrm>
                      <a:off x="2803949" y="2406491"/>
                      <a:ext cx="512056" cy="512056"/>
                    </a:xfrm>
                    <a:custGeom>
                      <a:avLst/>
                      <a:gdLst>
                        <a:gd name="csX0" fmla="*/ -19 w 512056"/>
                        <a:gd name="csY0" fmla="*/ 18 h 512056"/>
                        <a:gd name="csX1" fmla="*/ 512038 w 512056"/>
                        <a:gd name="csY1" fmla="*/ 18 h 512056"/>
                        <a:gd name="csX2" fmla="*/ 512038 w 512056"/>
                        <a:gd name="csY2" fmla="*/ 512075 h 512056"/>
                        <a:gd name="csX3" fmla="*/ -19 w 512056"/>
                        <a:gd name="csY3" fmla="*/ 512075 h 51205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512056" h="512056" extrusionOk="0">
                          <a:moveTo>
                            <a:pt x="-19" y="18"/>
                          </a:moveTo>
                          <a:lnTo>
                            <a:pt x="512038" y="18"/>
                          </a:lnTo>
                          <a:lnTo>
                            <a:pt x="512038" y="512075"/>
                          </a:lnTo>
                          <a:lnTo>
                            <a:pt x="-19" y="512075"/>
                          </a:lnTo>
                          <a:close/>
                        </a:path>
                      </a:pathLst>
                    </a:custGeom>
                  </p:spPr>
                </p:pic>
                <p:grpSp>
                  <p:nvGrpSpPr>
                    <p:cNvPr id="66" name="Graphic 3329"/>
                    <p:cNvGrpSpPr/>
                    <p:nvPr/>
                  </p:nvGrpSpPr>
                  <p:grpSpPr bwMode="auto">
                    <a:xfrm>
                      <a:off x="2878056" y="2483473"/>
                      <a:ext cx="355210" cy="353768"/>
                      <a:chOff x="2878056" y="2483473"/>
                      <a:chExt cx="355210" cy="353768"/>
                    </a:xfrm>
                  </p:grpSpPr>
                  <p:grpSp>
                    <p:nvGrpSpPr>
                      <p:cNvPr id="67" name="Graphic 3329"/>
                      <p:cNvGrpSpPr/>
                      <p:nvPr/>
                    </p:nvGrpSpPr>
                    <p:grpSpPr bwMode="auto">
                      <a:xfrm>
                        <a:off x="2894491" y="2495582"/>
                        <a:ext cx="322342" cy="329261"/>
                        <a:chOff x="2894491" y="2495582"/>
                        <a:chExt cx="322342" cy="329261"/>
                      </a:xfrm>
                    </p:grpSpPr>
                    <p:sp>
                      <p:nvSpPr>
                        <p:cNvPr id="69" name="Oval 68"/>
                        <p:cNvSpPr/>
                        <p:nvPr/>
                      </p:nvSpPr>
                      <p:spPr bwMode="auto">
                        <a:xfrm>
                          <a:off x="2894491" y="2495582"/>
                          <a:ext cx="322342" cy="329261"/>
                        </a:xfrm>
                        <a:prstGeom prst="ellipse">
                          <a:avLst/>
                        </a:prstGeom>
                        <a:solidFill>
                          <a:srgbClr val="1B75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0" name="Oval 69"/>
                        <p:cNvSpPr/>
                        <p:nvPr/>
                      </p:nvSpPr>
                      <p:spPr bwMode="auto">
                        <a:xfrm>
                          <a:off x="2895932" y="2496736"/>
                          <a:ext cx="319458" cy="326955"/>
                        </a:xfrm>
                        <a:prstGeom prst="ellipse">
                          <a:avLst/>
                        </a:prstGeom>
                        <a:solidFill>
                          <a:srgbClr val="1E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1" name="Oval 70"/>
                        <p:cNvSpPr/>
                        <p:nvPr/>
                      </p:nvSpPr>
                      <p:spPr bwMode="auto">
                        <a:xfrm>
                          <a:off x="2897085" y="2498177"/>
                          <a:ext cx="317152" cy="324070"/>
                        </a:xfrm>
                        <a:prstGeom prst="ellipse">
                          <a:avLst/>
                        </a:prstGeom>
                        <a:solidFill>
                          <a:srgbClr val="2076B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2" name="Oval 71"/>
                        <p:cNvSpPr/>
                        <p:nvPr/>
                      </p:nvSpPr>
                      <p:spPr bwMode="auto">
                        <a:xfrm>
                          <a:off x="2898239" y="2499330"/>
                          <a:ext cx="314845" cy="321765"/>
                        </a:xfrm>
                        <a:prstGeom prst="ellipse">
                          <a:avLst/>
                        </a:prstGeom>
                        <a:solidFill>
                          <a:srgbClr val="2276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3" name="Oval 72"/>
                        <p:cNvSpPr/>
                        <p:nvPr/>
                      </p:nvSpPr>
                      <p:spPr bwMode="auto">
                        <a:xfrm>
                          <a:off x="2899680" y="2500484"/>
                          <a:ext cx="311962" cy="319458"/>
                        </a:xfrm>
                        <a:prstGeom prst="ellipse">
                          <a:avLst/>
                        </a:prstGeom>
                        <a:solidFill>
                          <a:srgbClr val="24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4" name="Oval 73"/>
                        <p:cNvSpPr/>
                        <p:nvPr/>
                      </p:nvSpPr>
                      <p:spPr bwMode="auto">
                        <a:xfrm>
                          <a:off x="2900834" y="2501925"/>
                          <a:ext cx="309655" cy="316575"/>
                        </a:xfrm>
                        <a:prstGeom prst="ellipse">
                          <a:avLst/>
                        </a:prstGeom>
                        <a:solidFill>
                          <a:srgbClr val="2677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5" name="Oval 74"/>
                        <p:cNvSpPr/>
                        <p:nvPr/>
                      </p:nvSpPr>
                      <p:spPr bwMode="auto">
                        <a:xfrm>
                          <a:off x="2901987" y="2503079"/>
                          <a:ext cx="307349" cy="314269"/>
                        </a:xfrm>
                        <a:prstGeom prst="ellipse">
                          <a:avLst/>
                        </a:prstGeom>
                        <a:solidFill>
                          <a:srgbClr val="2878B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6" name="Oval 75"/>
                        <p:cNvSpPr/>
                        <p:nvPr/>
                      </p:nvSpPr>
                      <p:spPr bwMode="auto">
                        <a:xfrm>
                          <a:off x="2903428" y="2504519"/>
                          <a:ext cx="304466" cy="311385"/>
                        </a:xfrm>
                        <a:prstGeom prst="ellipse">
                          <a:avLst/>
                        </a:prstGeom>
                        <a:solidFill>
                          <a:srgbClr val="2978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7" name="Oval 76"/>
                        <p:cNvSpPr/>
                        <p:nvPr/>
                      </p:nvSpPr>
                      <p:spPr bwMode="auto">
                        <a:xfrm>
                          <a:off x="2904582" y="2505673"/>
                          <a:ext cx="302159" cy="309079"/>
                        </a:xfrm>
                        <a:prstGeom prst="ellipse">
                          <a:avLst/>
                        </a:prstGeom>
                        <a:solidFill>
                          <a:srgbClr val="2B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8" name="Oval 77"/>
                        <p:cNvSpPr/>
                        <p:nvPr/>
                      </p:nvSpPr>
                      <p:spPr bwMode="auto">
                        <a:xfrm>
                          <a:off x="2905735" y="2506827"/>
                          <a:ext cx="299853" cy="306772"/>
                        </a:xfrm>
                        <a:prstGeom prst="ellipse">
                          <a:avLst/>
                        </a:prstGeom>
                        <a:solidFill>
                          <a:srgbClr val="2D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79" name="Oval 78"/>
                        <p:cNvSpPr/>
                        <p:nvPr/>
                      </p:nvSpPr>
                      <p:spPr bwMode="auto">
                        <a:xfrm>
                          <a:off x="2906888" y="2508268"/>
                          <a:ext cx="297546" cy="303889"/>
                        </a:xfrm>
                        <a:prstGeom prst="ellipse">
                          <a:avLst/>
                        </a:prstGeom>
                        <a:solidFill>
                          <a:srgbClr val="2E79B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0" name="Oval 79"/>
                        <p:cNvSpPr/>
                        <p:nvPr/>
                      </p:nvSpPr>
                      <p:spPr bwMode="auto">
                        <a:xfrm>
                          <a:off x="2908330" y="2509422"/>
                          <a:ext cx="294663" cy="301583"/>
                        </a:xfrm>
                        <a:prstGeom prst="ellipse">
                          <a:avLst/>
                        </a:prstGeom>
                        <a:solidFill>
                          <a:srgbClr val="30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1" name="Oval 80"/>
                        <p:cNvSpPr/>
                        <p:nvPr/>
                      </p:nvSpPr>
                      <p:spPr bwMode="auto">
                        <a:xfrm>
                          <a:off x="2909483" y="2510863"/>
                          <a:ext cx="292356" cy="298699"/>
                        </a:xfrm>
                        <a:prstGeom prst="ellipse">
                          <a:avLst/>
                        </a:prstGeom>
                        <a:solidFill>
                          <a:srgbClr val="317A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2" name="Oval 81"/>
                        <p:cNvSpPr/>
                        <p:nvPr/>
                      </p:nvSpPr>
                      <p:spPr bwMode="auto">
                        <a:xfrm>
                          <a:off x="2910636" y="2512017"/>
                          <a:ext cx="290049" cy="296393"/>
                        </a:xfrm>
                        <a:prstGeom prst="ellipse">
                          <a:avLst/>
                        </a:prstGeom>
                        <a:solidFill>
                          <a:srgbClr val="33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3" name="Oval 82"/>
                        <p:cNvSpPr/>
                        <p:nvPr/>
                      </p:nvSpPr>
                      <p:spPr bwMode="auto">
                        <a:xfrm>
                          <a:off x="2912078" y="2513170"/>
                          <a:ext cx="287167" cy="294086"/>
                        </a:xfrm>
                        <a:prstGeom prst="ellipse">
                          <a:avLst/>
                        </a:prstGeom>
                        <a:solidFill>
                          <a:srgbClr val="347BB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4" name="Oval 83"/>
                        <p:cNvSpPr/>
                        <p:nvPr/>
                      </p:nvSpPr>
                      <p:spPr bwMode="auto">
                        <a:xfrm>
                          <a:off x="2913231" y="2514611"/>
                          <a:ext cx="284860" cy="291203"/>
                        </a:xfrm>
                        <a:prstGeom prst="ellipse">
                          <a:avLst/>
                        </a:prstGeom>
                        <a:solidFill>
                          <a:srgbClr val="36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5" name="Oval 84"/>
                        <p:cNvSpPr/>
                        <p:nvPr/>
                      </p:nvSpPr>
                      <p:spPr bwMode="auto">
                        <a:xfrm>
                          <a:off x="2914384" y="2515765"/>
                          <a:ext cx="282553" cy="288896"/>
                        </a:xfrm>
                        <a:prstGeom prst="ellipse">
                          <a:avLst/>
                        </a:prstGeom>
                        <a:solidFill>
                          <a:srgbClr val="37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6" name="Oval 85"/>
                        <p:cNvSpPr/>
                        <p:nvPr/>
                      </p:nvSpPr>
                      <p:spPr bwMode="auto">
                        <a:xfrm>
                          <a:off x="2915826" y="2517206"/>
                          <a:ext cx="279670" cy="286013"/>
                        </a:xfrm>
                        <a:prstGeom prst="ellipse">
                          <a:avLst/>
                        </a:prstGeom>
                        <a:solidFill>
                          <a:srgbClr val="387C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7" name="Oval 86"/>
                        <p:cNvSpPr/>
                        <p:nvPr/>
                      </p:nvSpPr>
                      <p:spPr bwMode="auto">
                        <a:xfrm>
                          <a:off x="2916980" y="2518360"/>
                          <a:ext cx="277364" cy="283707"/>
                        </a:xfrm>
                        <a:prstGeom prst="ellipse">
                          <a:avLst/>
                        </a:prstGeom>
                        <a:solidFill>
                          <a:srgbClr val="3A7DC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8" name="Oval 87"/>
                        <p:cNvSpPr/>
                        <p:nvPr/>
                      </p:nvSpPr>
                      <p:spPr bwMode="auto">
                        <a:xfrm>
                          <a:off x="2918133" y="2519513"/>
                          <a:ext cx="275057" cy="281400"/>
                        </a:xfrm>
                        <a:prstGeom prst="ellipse">
                          <a:avLst/>
                        </a:prstGeom>
                        <a:solidFill>
                          <a:srgbClr val="3B7D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89" name="Oval 88"/>
                        <p:cNvSpPr/>
                        <p:nvPr/>
                      </p:nvSpPr>
                      <p:spPr bwMode="auto">
                        <a:xfrm>
                          <a:off x="2919286" y="2520954"/>
                          <a:ext cx="272750" cy="278517"/>
                        </a:xfrm>
                        <a:prstGeom prst="ellipse">
                          <a:avLst/>
                        </a:prstGeom>
                        <a:solidFill>
                          <a:srgbClr val="3C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0" name="Oval 89"/>
                        <p:cNvSpPr/>
                        <p:nvPr/>
                      </p:nvSpPr>
                      <p:spPr bwMode="auto">
                        <a:xfrm>
                          <a:off x="2920728" y="2522108"/>
                          <a:ext cx="269867" cy="276210"/>
                        </a:xfrm>
                        <a:prstGeom prst="ellipse">
                          <a:avLst/>
                        </a:prstGeom>
                        <a:solidFill>
                          <a:srgbClr val="3E7E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1" name="Oval 90"/>
                        <p:cNvSpPr/>
                        <p:nvPr/>
                      </p:nvSpPr>
                      <p:spPr bwMode="auto">
                        <a:xfrm>
                          <a:off x="2921881" y="2523549"/>
                          <a:ext cx="267561" cy="273327"/>
                        </a:xfrm>
                        <a:prstGeom prst="ellipse">
                          <a:avLst/>
                        </a:prstGeom>
                        <a:solidFill>
                          <a:srgbClr val="3F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2" name="Oval 91"/>
                        <p:cNvSpPr/>
                        <p:nvPr/>
                      </p:nvSpPr>
                      <p:spPr bwMode="auto">
                        <a:xfrm>
                          <a:off x="2923034" y="2524702"/>
                          <a:ext cx="265254" cy="271021"/>
                        </a:xfrm>
                        <a:prstGeom prst="ellipse">
                          <a:avLst/>
                        </a:prstGeom>
                        <a:solidFill>
                          <a:srgbClr val="407FC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3" name="Oval 92"/>
                        <p:cNvSpPr/>
                        <p:nvPr/>
                      </p:nvSpPr>
                      <p:spPr bwMode="auto">
                        <a:xfrm>
                          <a:off x="2924476" y="2525856"/>
                          <a:ext cx="262371" cy="268714"/>
                        </a:xfrm>
                        <a:prstGeom prst="ellipse">
                          <a:avLst/>
                        </a:prstGeom>
                        <a:solidFill>
                          <a:srgbClr val="417F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 bwMode="auto">
                        <a:xfrm>
                          <a:off x="2925629" y="2527298"/>
                          <a:ext cx="260064" cy="265831"/>
                        </a:xfrm>
                        <a:prstGeom prst="ellipse">
                          <a:avLst/>
                        </a:prstGeom>
                        <a:solidFill>
                          <a:srgbClr val="42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5" name="Oval 94"/>
                        <p:cNvSpPr/>
                        <p:nvPr/>
                      </p:nvSpPr>
                      <p:spPr bwMode="auto">
                        <a:xfrm>
                          <a:off x="2926782" y="2528451"/>
                          <a:ext cx="257758" cy="263524"/>
                        </a:xfrm>
                        <a:prstGeom prst="ellipse">
                          <a:avLst/>
                        </a:prstGeom>
                        <a:solidFill>
                          <a:srgbClr val="4480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 bwMode="auto">
                        <a:xfrm>
                          <a:off x="2927936" y="2529892"/>
                          <a:ext cx="255451" cy="260641"/>
                        </a:xfrm>
                        <a:prstGeom prst="ellipse">
                          <a:avLst/>
                        </a:prstGeom>
                        <a:solidFill>
                          <a:srgbClr val="4581C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7" name="Oval 96"/>
                        <p:cNvSpPr/>
                        <p:nvPr/>
                      </p:nvSpPr>
                      <p:spPr bwMode="auto">
                        <a:xfrm>
                          <a:off x="2929377" y="2531046"/>
                          <a:ext cx="252568" cy="258334"/>
                        </a:xfrm>
                        <a:prstGeom prst="ellipse">
                          <a:avLst/>
                        </a:prstGeom>
                        <a:solidFill>
                          <a:srgbClr val="4681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8" name="Oval 97"/>
                        <p:cNvSpPr/>
                        <p:nvPr/>
                      </p:nvSpPr>
                      <p:spPr bwMode="auto">
                        <a:xfrm>
                          <a:off x="2930531" y="2532199"/>
                          <a:ext cx="250262" cy="256028"/>
                        </a:xfrm>
                        <a:prstGeom prst="ellipse">
                          <a:avLst/>
                        </a:prstGeom>
                        <a:solidFill>
                          <a:srgbClr val="47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99" name="Oval 98"/>
                        <p:cNvSpPr/>
                        <p:nvPr/>
                      </p:nvSpPr>
                      <p:spPr bwMode="auto">
                        <a:xfrm>
                          <a:off x="2931684" y="2533641"/>
                          <a:ext cx="247955" cy="253145"/>
                        </a:xfrm>
                        <a:prstGeom prst="ellipse">
                          <a:avLst/>
                        </a:prstGeom>
                        <a:solidFill>
                          <a:srgbClr val="4882C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 bwMode="auto">
                        <a:xfrm>
                          <a:off x="2933125" y="2534794"/>
                          <a:ext cx="245071" cy="250838"/>
                        </a:xfrm>
                        <a:prstGeom prst="ellipse">
                          <a:avLst/>
                        </a:prstGeom>
                        <a:solidFill>
                          <a:srgbClr val="49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1" name="Oval 100"/>
                        <p:cNvSpPr/>
                        <p:nvPr/>
                      </p:nvSpPr>
                      <p:spPr bwMode="auto">
                        <a:xfrm>
                          <a:off x="2934279" y="2535947"/>
                          <a:ext cx="242765" cy="248532"/>
                        </a:xfrm>
                        <a:prstGeom prst="ellipse">
                          <a:avLst/>
                        </a:prstGeom>
                        <a:solidFill>
                          <a:srgbClr val="4A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2" name="Oval 101"/>
                        <p:cNvSpPr/>
                        <p:nvPr/>
                      </p:nvSpPr>
                      <p:spPr bwMode="auto">
                        <a:xfrm>
                          <a:off x="2935432" y="2537389"/>
                          <a:ext cx="240459" cy="245648"/>
                        </a:xfrm>
                        <a:prstGeom prst="ellipse">
                          <a:avLst/>
                        </a:prstGeom>
                        <a:solidFill>
                          <a:srgbClr val="4C83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3" name="Oval 102"/>
                        <p:cNvSpPr/>
                        <p:nvPr/>
                      </p:nvSpPr>
                      <p:spPr bwMode="auto">
                        <a:xfrm>
                          <a:off x="2936874" y="2538541"/>
                          <a:ext cx="237575" cy="243342"/>
                        </a:xfrm>
                        <a:prstGeom prst="ellipse">
                          <a:avLst/>
                        </a:prstGeom>
                        <a:solidFill>
                          <a:srgbClr val="4D84C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4" name="Oval 103"/>
                        <p:cNvSpPr/>
                        <p:nvPr/>
                      </p:nvSpPr>
                      <p:spPr bwMode="auto">
                        <a:xfrm>
                          <a:off x="2938027" y="2539984"/>
                          <a:ext cx="235268" cy="240459"/>
                        </a:xfrm>
                        <a:prstGeom prst="ellipse">
                          <a:avLst/>
                        </a:prstGeom>
                        <a:solidFill>
                          <a:srgbClr val="4E84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5" name="Oval 104"/>
                        <p:cNvSpPr/>
                        <p:nvPr/>
                      </p:nvSpPr>
                      <p:spPr bwMode="auto">
                        <a:xfrm>
                          <a:off x="2939180" y="2541137"/>
                          <a:ext cx="232962" cy="238152"/>
                        </a:xfrm>
                        <a:prstGeom prst="ellipse">
                          <a:avLst/>
                        </a:prstGeom>
                        <a:solidFill>
                          <a:srgbClr val="4F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6" name="Oval 105"/>
                        <p:cNvSpPr/>
                        <p:nvPr/>
                      </p:nvSpPr>
                      <p:spPr bwMode="auto">
                        <a:xfrm>
                          <a:off x="2940333" y="2542290"/>
                          <a:ext cx="230656" cy="235844"/>
                        </a:xfrm>
                        <a:prstGeom prst="ellipse">
                          <a:avLst/>
                        </a:prstGeom>
                        <a:solidFill>
                          <a:srgbClr val="5085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7" name="Oval 106"/>
                        <p:cNvSpPr/>
                        <p:nvPr/>
                      </p:nvSpPr>
                      <p:spPr bwMode="auto">
                        <a:xfrm>
                          <a:off x="2941775" y="2543732"/>
                          <a:ext cx="227773" cy="232962"/>
                        </a:xfrm>
                        <a:prstGeom prst="ellipse">
                          <a:avLst/>
                        </a:prstGeom>
                        <a:solidFill>
                          <a:srgbClr val="5186C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8" name="Oval 107"/>
                        <p:cNvSpPr/>
                        <p:nvPr/>
                      </p:nvSpPr>
                      <p:spPr bwMode="auto">
                        <a:xfrm>
                          <a:off x="2942928" y="2544885"/>
                          <a:ext cx="225466" cy="230656"/>
                        </a:xfrm>
                        <a:prstGeom prst="ellipse">
                          <a:avLst/>
                        </a:prstGeom>
                        <a:solidFill>
                          <a:srgbClr val="5286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09" name="Oval 108"/>
                        <p:cNvSpPr/>
                        <p:nvPr/>
                      </p:nvSpPr>
                      <p:spPr bwMode="auto">
                        <a:xfrm>
                          <a:off x="2944081" y="2546327"/>
                          <a:ext cx="223159" cy="227773"/>
                        </a:xfrm>
                        <a:prstGeom prst="ellipse">
                          <a:avLst/>
                        </a:prstGeom>
                        <a:solidFill>
                          <a:srgbClr val="53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0" name="Oval 109"/>
                        <p:cNvSpPr/>
                        <p:nvPr/>
                      </p:nvSpPr>
                      <p:spPr bwMode="auto">
                        <a:xfrm>
                          <a:off x="2945523" y="2547480"/>
                          <a:ext cx="220276" cy="225466"/>
                        </a:xfrm>
                        <a:prstGeom prst="ellipse">
                          <a:avLst/>
                        </a:prstGeom>
                        <a:solidFill>
                          <a:srgbClr val="5487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1" name="Oval 110"/>
                        <p:cNvSpPr/>
                        <p:nvPr/>
                      </p:nvSpPr>
                      <p:spPr bwMode="auto">
                        <a:xfrm>
                          <a:off x="2946677" y="2548633"/>
                          <a:ext cx="217970" cy="223159"/>
                        </a:xfrm>
                        <a:prstGeom prst="ellipse">
                          <a:avLst/>
                        </a:prstGeom>
                        <a:solidFill>
                          <a:srgbClr val="5588C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2" name="Oval 111"/>
                        <p:cNvSpPr/>
                        <p:nvPr/>
                      </p:nvSpPr>
                      <p:spPr bwMode="auto">
                        <a:xfrm>
                          <a:off x="2947830" y="2550074"/>
                          <a:ext cx="215663" cy="220276"/>
                        </a:xfrm>
                        <a:prstGeom prst="ellipse">
                          <a:avLst/>
                        </a:prstGeom>
                        <a:solidFill>
                          <a:srgbClr val="5688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3" name="Oval 112"/>
                        <p:cNvSpPr/>
                        <p:nvPr/>
                      </p:nvSpPr>
                      <p:spPr bwMode="auto">
                        <a:xfrm>
                          <a:off x="2949271" y="2551228"/>
                          <a:ext cx="212780" cy="217970"/>
                        </a:xfrm>
                        <a:prstGeom prst="ellipse">
                          <a:avLst/>
                        </a:prstGeom>
                        <a:solidFill>
                          <a:srgbClr val="57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4" name="Oval 113"/>
                        <p:cNvSpPr/>
                        <p:nvPr/>
                      </p:nvSpPr>
                      <p:spPr bwMode="auto">
                        <a:xfrm>
                          <a:off x="2950425" y="2552670"/>
                          <a:ext cx="210473" cy="215086"/>
                        </a:xfrm>
                        <a:prstGeom prst="ellipse">
                          <a:avLst/>
                        </a:prstGeom>
                        <a:solidFill>
                          <a:srgbClr val="5889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5" name="Oval 114"/>
                        <p:cNvSpPr/>
                        <p:nvPr/>
                      </p:nvSpPr>
                      <p:spPr bwMode="auto">
                        <a:xfrm>
                          <a:off x="2951578" y="2553823"/>
                          <a:ext cx="208167" cy="212780"/>
                        </a:xfrm>
                        <a:prstGeom prst="ellipse">
                          <a:avLst/>
                        </a:prstGeom>
                        <a:solidFill>
                          <a:srgbClr val="598AC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6" name="Oval 115"/>
                        <p:cNvSpPr/>
                        <p:nvPr/>
                      </p:nvSpPr>
                      <p:spPr bwMode="auto">
                        <a:xfrm>
                          <a:off x="2952731" y="2554976"/>
                          <a:ext cx="205860" cy="210473"/>
                        </a:xfrm>
                        <a:prstGeom prst="ellipse">
                          <a:avLst/>
                        </a:prstGeom>
                        <a:solidFill>
                          <a:srgbClr val="5A8A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7" name="Oval 116"/>
                        <p:cNvSpPr/>
                        <p:nvPr/>
                      </p:nvSpPr>
                      <p:spPr bwMode="auto">
                        <a:xfrm>
                          <a:off x="2954173" y="2556418"/>
                          <a:ext cx="202977" cy="207590"/>
                        </a:xfrm>
                        <a:prstGeom prst="ellipse">
                          <a:avLst/>
                        </a:prstGeom>
                        <a:solidFill>
                          <a:srgbClr val="5B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8" name="Oval 117"/>
                        <p:cNvSpPr/>
                        <p:nvPr/>
                      </p:nvSpPr>
                      <p:spPr bwMode="auto">
                        <a:xfrm>
                          <a:off x="2955326" y="2557571"/>
                          <a:ext cx="200670" cy="205284"/>
                        </a:xfrm>
                        <a:prstGeom prst="ellipse">
                          <a:avLst/>
                        </a:prstGeom>
                        <a:solidFill>
                          <a:srgbClr val="5C8BC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19" name="Oval 118"/>
                        <p:cNvSpPr/>
                        <p:nvPr/>
                      </p:nvSpPr>
                      <p:spPr bwMode="auto">
                        <a:xfrm>
                          <a:off x="2956479" y="2559013"/>
                          <a:ext cx="198364" cy="202399"/>
                        </a:xfrm>
                        <a:prstGeom prst="ellipse">
                          <a:avLst/>
                        </a:prstGeom>
                        <a:solidFill>
                          <a:srgbClr val="5D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0" name="Oval 119"/>
                        <p:cNvSpPr/>
                        <p:nvPr/>
                      </p:nvSpPr>
                      <p:spPr bwMode="auto">
                        <a:xfrm>
                          <a:off x="2957920" y="2560166"/>
                          <a:ext cx="195481" cy="200094"/>
                        </a:xfrm>
                        <a:prstGeom prst="ellipse">
                          <a:avLst/>
                        </a:prstGeom>
                        <a:solidFill>
                          <a:srgbClr val="5E8C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1" name="Oval 120"/>
                        <p:cNvSpPr/>
                        <p:nvPr/>
                      </p:nvSpPr>
                      <p:spPr bwMode="auto">
                        <a:xfrm>
                          <a:off x="2959074" y="2561319"/>
                          <a:ext cx="193174" cy="197787"/>
                        </a:xfrm>
                        <a:prstGeom prst="ellipse">
                          <a:avLst/>
                        </a:prstGeom>
                        <a:solidFill>
                          <a:srgbClr val="5F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2" name="Oval 121"/>
                        <p:cNvSpPr/>
                        <p:nvPr/>
                      </p:nvSpPr>
                      <p:spPr bwMode="auto">
                        <a:xfrm>
                          <a:off x="2960228" y="2562761"/>
                          <a:ext cx="190868" cy="194904"/>
                        </a:xfrm>
                        <a:prstGeom prst="ellipse">
                          <a:avLst/>
                        </a:prstGeom>
                        <a:solidFill>
                          <a:srgbClr val="608DC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3" name="Oval 122"/>
                        <p:cNvSpPr/>
                        <p:nvPr/>
                      </p:nvSpPr>
                      <p:spPr bwMode="auto">
                        <a:xfrm>
                          <a:off x="2961381" y="2563913"/>
                          <a:ext cx="188561" cy="192597"/>
                        </a:xfrm>
                        <a:prstGeom prst="ellipse">
                          <a:avLst/>
                        </a:prstGeom>
                        <a:solidFill>
                          <a:srgbClr val="61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4" name="Oval 123"/>
                        <p:cNvSpPr/>
                        <p:nvPr/>
                      </p:nvSpPr>
                      <p:spPr bwMode="auto">
                        <a:xfrm>
                          <a:off x="2962822" y="2565356"/>
                          <a:ext cx="185678" cy="189714"/>
                        </a:xfrm>
                        <a:prstGeom prst="ellipse">
                          <a:avLst/>
                        </a:prstGeom>
                        <a:solidFill>
                          <a:srgbClr val="628E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5" name="Oval 124"/>
                        <p:cNvSpPr/>
                        <p:nvPr/>
                      </p:nvSpPr>
                      <p:spPr bwMode="auto">
                        <a:xfrm>
                          <a:off x="2963976" y="2566509"/>
                          <a:ext cx="183371" cy="187408"/>
                        </a:xfrm>
                        <a:prstGeom prst="ellipse">
                          <a:avLst/>
                        </a:prstGeom>
                        <a:solidFill>
                          <a:srgbClr val="62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6" name="Oval 125"/>
                        <p:cNvSpPr/>
                        <p:nvPr/>
                      </p:nvSpPr>
                      <p:spPr bwMode="auto">
                        <a:xfrm>
                          <a:off x="2965129" y="2567662"/>
                          <a:ext cx="181065" cy="185101"/>
                        </a:xfrm>
                        <a:prstGeom prst="ellipse">
                          <a:avLst/>
                        </a:prstGeom>
                        <a:solidFill>
                          <a:srgbClr val="638FC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7" name="Oval 126"/>
                        <p:cNvSpPr/>
                        <p:nvPr/>
                      </p:nvSpPr>
                      <p:spPr bwMode="auto">
                        <a:xfrm>
                          <a:off x="2966571" y="2569104"/>
                          <a:ext cx="178181" cy="182218"/>
                        </a:xfrm>
                        <a:prstGeom prst="ellipse">
                          <a:avLst/>
                        </a:prstGeom>
                        <a:solidFill>
                          <a:srgbClr val="64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8" name="Oval 127"/>
                        <p:cNvSpPr/>
                        <p:nvPr/>
                      </p:nvSpPr>
                      <p:spPr bwMode="auto">
                        <a:xfrm>
                          <a:off x="2967724" y="2570257"/>
                          <a:ext cx="175875" cy="179911"/>
                        </a:xfrm>
                        <a:prstGeom prst="ellipse">
                          <a:avLst/>
                        </a:prstGeom>
                        <a:solidFill>
                          <a:srgbClr val="6590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29" name="Oval 128"/>
                        <p:cNvSpPr/>
                        <p:nvPr/>
                      </p:nvSpPr>
                      <p:spPr bwMode="auto">
                        <a:xfrm>
                          <a:off x="2968877" y="2571411"/>
                          <a:ext cx="173568" cy="177605"/>
                        </a:xfrm>
                        <a:prstGeom prst="ellipse">
                          <a:avLst/>
                        </a:prstGeom>
                        <a:solidFill>
                          <a:srgbClr val="6691C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0" name="Oval 129"/>
                        <p:cNvSpPr/>
                        <p:nvPr/>
                      </p:nvSpPr>
                      <p:spPr bwMode="auto">
                        <a:xfrm>
                          <a:off x="2970319" y="2572852"/>
                          <a:ext cx="170685" cy="174722"/>
                        </a:xfrm>
                        <a:prstGeom prst="ellipse">
                          <a:avLst/>
                        </a:prstGeom>
                        <a:solidFill>
                          <a:srgbClr val="6791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1" name="Oval 130"/>
                        <p:cNvSpPr/>
                        <p:nvPr/>
                      </p:nvSpPr>
                      <p:spPr bwMode="auto">
                        <a:xfrm>
                          <a:off x="2971472" y="2574005"/>
                          <a:ext cx="168379" cy="172415"/>
                        </a:xfrm>
                        <a:prstGeom prst="ellipse">
                          <a:avLst/>
                        </a:prstGeom>
                        <a:solidFill>
                          <a:srgbClr val="68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2" name="Oval 131"/>
                        <p:cNvSpPr/>
                        <p:nvPr/>
                      </p:nvSpPr>
                      <p:spPr bwMode="auto">
                        <a:xfrm>
                          <a:off x="2972625" y="2575447"/>
                          <a:ext cx="166072" cy="169532"/>
                        </a:xfrm>
                        <a:prstGeom prst="ellipse">
                          <a:avLst/>
                        </a:prstGeom>
                        <a:solidFill>
                          <a:srgbClr val="6992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3" name="Oval 132"/>
                        <p:cNvSpPr/>
                        <p:nvPr/>
                      </p:nvSpPr>
                      <p:spPr bwMode="auto">
                        <a:xfrm>
                          <a:off x="2973779" y="2576600"/>
                          <a:ext cx="163765" cy="167225"/>
                        </a:xfrm>
                        <a:prstGeom prst="ellipse">
                          <a:avLst/>
                        </a:prstGeom>
                        <a:solidFill>
                          <a:srgbClr val="6A93C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4" name="Oval 133"/>
                        <p:cNvSpPr/>
                        <p:nvPr/>
                      </p:nvSpPr>
                      <p:spPr bwMode="auto">
                        <a:xfrm>
                          <a:off x="2975220" y="2577754"/>
                          <a:ext cx="160882" cy="164919"/>
                        </a:xfrm>
                        <a:prstGeom prst="ellipse">
                          <a:avLst/>
                        </a:prstGeom>
                        <a:solidFill>
                          <a:srgbClr val="6B93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5" name="Oval 134"/>
                        <p:cNvSpPr/>
                        <p:nvPr/>
                      </p:nvSpPr>
                      <p:spPr bwMode="auto">
                        <a:xfrm>
                          <a:off x="2976373" y="2579195"/>
                          <a:ext cx="158576" cy="162035"/>
                        </a:xfrm>
                        <a:prstGeom prst="ellipse">
                          <a:avLst/>
                        </a:prstGeom>
                        <a:solidFill>
                          <a:srgbClr val="6C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6" name="Oval 135"/>
                        <p:cNvSpPr/>
                        <p:nvPr/>
                      </p:nvSpPr>
                      <p:spPr bwMode="auto">
                        <a:xfrm>
                          <a:off x="2977527" y="2580348"/>
                          <a:ext cx="156269" cy="159729"/>
                        </a:xfrm>
                        <a:prstGeom prst="ellipse">
                          <a:avLst/>
                        </a:prstGeom>
                        <a:solidFill>
                          <a:srgbClr val="6D94C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7" name="Oval 136"/>
                        <p:cNvSpPr/>
                        <p:nvPr/>
                      </p:nvSpPr>
                      <p:spPr bwMode="auto">
                        <a:xfrm>
                          <a:off x="2978968" y="2581790"/>
                          <a:ext cx="153386" cy="156846"/>
                        </a:xfrm>
                        <a:prstGeom prst="ellipse">
                          <a:avLst/>
                        </a:prstGeom>
                        <a:solidFill>
                          <a:srgbClr val="6D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8" name="Oval 137"/>
                        <p:cNvSpPr/>
                        <p:nvPr/>
                      </p:nvSpPr>
                      <p:spPr bwMode="auto">
                        <a:xfrm>
                          <a:off x="2980122" y="2582943"/>
                          <a:ext cx="151079" cy="154539"/>
                        </a:xfrm>
                        <a:prstGeom prst="ellipse">
                          <a:avLst/>
                        </a:prstGeom>
                        <a:solidFill>
                          <a:srgbClr val="6E95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39" name="Oval 138"/>
                        <p:cNvSpPr/>
                        <p:nvPr/>
                      </p:nvSpPr>
                      <p:spPr bwMode="auto">
                        <a:xfrm>
                          <a:off x="2981275" y="2584096"/>
                          <a:ext cx="148773" cy="152233"/>
                        </a:xfrm>
                        <a:prstGeom prst="ellipse">
                          <a:avLst/>
                        </a:prstGeom>
                        <a:solidFill>
                          <a:srgbClr val="6F96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0" name="Oval 139"/>
                        <p:cNvSpPr/>
                        <p:nvPr/>
                      </p:nvSpPr>
                      <p:spPr bwMode="auto">
                        <a:xfrm>
                          <a:off x="2982717" y="2585538"/>
                          <a:ext cx="145890" cy="149349"/>
                        </a:xfrm>
                        <a:prstGeom prst="ellipse">
                          <a:avLst/>
                        </a:prstGeom>
                        <a:solidFill>
                          <a:srgbClr val="7097C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1" name="Oval 140"/>
                        <p:cNvSpPr/>
                        <p:nvPr/>
                      </p:nvSpPr>
                      <p:spPr bwMode="auto">
                        <a:xfrm>
                          <a:off x="2983870" y="2586691"/>
                          <a:ext cx="143583" cy="147043"/>
                        </a:xfrm>
                        <a:prstGeom prst="ellipse">
                          <a:avLst/>
                        </a:prstGeom>
                        <a:solidFill>
                          <a:srgbClr val="7197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2" name="Oval 141"/>
                        <p:cNvSpPr/>
                        <p:nvPr/>
                      </p:nvSpPr>
                      <p:spPr bwMode="auto">
                        <a:xfrm>
                          <a:off x="2985023" y="2588133"/>
                          <a:ext cx="141276" cy="144160"/>
                        </a:xfrm>
                        <a:prstGeom prst="ellipse">
                          <a:avLst/>
                        </a:prstGeom>
                        <a:solidFill>
                          <a:srgbClr val="72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3" name="Oval 142"/>
                        <p:cNvSpPr/>
                        <p:nvPr/>
                      </p:nvSpPr>
                      <p:spPr bwMode="auto">
                        <a:xfrm>
                          <a:off x="2986176" y="2589286"/>
                          <a:ext cx="138970" cy="141853"/>
                        </a:xfrm>
                        <a:prstGeom prst="ellipse">
                          <a:avLst/>
                        </a:prstGeom>
                        <a:solidFill>
                          <a:srgbClr val="7398C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4" name="Oval 143"/>
                        <p:cNvSpPr/>
                        <p:nvPr/>
                      </p:nvSpPr>
                      <p:spPr bwMode="auto">
                        <a:xfrm>
                          <a:off x="2987618" y="2590440"/>
                          <a:ext cx="136087" cy="139547"/>
                        </a:xfrm>
                        <a:prstGeom prst="ellipse">
                          <a:avLst/>
                        </a:prstGeom>
                        <a:solidFill>
                          <a:srgbClr val="74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5" name="Oval 144"/>
                        <p:cNvSpPr/>
                        <p:nvPr/>
                      </p:nvSpPr>
                      <p:spPr bwMode="auto">
                        <a:xfrm>
                          <a:off x="2988771" y="2591881"/>
                          <a:ext cx="133780" cy="136663"/>
                        </a:xfrm>
                        <a:prstGeom prst="ellipse">
                          <a:avLst/>
                        </a:prstGeom>
                        <a:solidFill>
                          <a:srgbClr val="7599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6" name="Oval 145"/>
                        <p:cNvSpPr/>
                        <p:nvPr/>
                      </p:nvSpPr>
                      <p:spPr bwMode="auto">
                        <a:xfrm>
                          <a:off x="2989925" y="2593035"/>
                          <a:ext cx="131474" cy="134357"/>
                        </a:xfrm>
                        <a:prstGeom prst="ellipse">
                          <a:avLst/>
                        </a:prstGeom>
                        <a:solidFill>
                          <a:srgbClr val="75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7" name="Oval 146"/>
                        <p:cNvSpPr/>
                        <p:nvPr/>
                      </p:nvSpPr>
                      <p:spPr bwMode="auto">
                        <a:xfrm>
                          <a:off x="2991366" y="2594476"/>
                          <a:ext cx="128590" cy="131474"/>
                        </a:xfrm>
                        <a:prstGeom prst="ellipse">
                          <a:avLst/>
                        </a:prstGeom>
                        <a:solidFill>
                          <a:srgbClr val="769AD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8" name="Oval 147"/>
                        <p:cNvSpPr/>
                        <p:nvPr/>
                      </p:nvSpPr>
                      <p:spPr bwMode="auto">
                        <a:xfrm>
                          <a:off x="2992519" y="2595629"/>
                          <a:ext cx="126284" cy="129167"/>
                        </a:xfrm>
                        <a:prstGeom prst="ellipse">
                          <a:avLst/>
                        </a:prstGeom>
                        <a:solidFill>
                          <a:srgbClr val="779B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49" name="Oval 148"/>
                        <p:cNvSpPr/>
                        <p:nvPr/>
                      </p:nvSpPr>
                      <p:spPr bwMode="auto">
                        <a:xfrm>
                          <a:off x="2993673" y="2596783"/>
                          <a:ext cx="123977" cy="126860"/>
                        </a:xfrm>
                        <a:prstGeom prst="ellipse">
                          <a:avLst/>
                        </a:prstGeom>
                        <a:solidFill>
                          <a:srgbClr val="78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0" name="Oval 149"/>
                        <p:cNvSpPr/>
                        <p:nvPr/>
                      </p:nvSpPr>
                      <p:spPr bwMode="auto">
                        <a:xfrm>
                          <a:off x="2994826" y="2598224"/>
                          <a:ext cx="121671" cy="123977"/>
                        </a:xfrm>
                        <a:prstGeom prst="ellipse">
                          <a:avLst/>
                        </a:prstGeom>
                        <a:solidFill>
                          <a:srgbClr val="799CD1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1" name="Oval 150"/>
                        <p:cNvSpPr/>
                        <p:nvPr/>
                      </p:nvSpPr>
                      <p:spPr bwMode="auto">
                        <a:xfrm>
                          <a:off x="2996267" y="2599378"/>
                          <a:ext cx="118787" cy="121671"/>
                        </a:xfrm>
                        <a:prstGeom prst="ellipse">
                          <a:avLst/>
                        </a:prstGeom>
                        <a:solidFill>
                          <a:srgbClr val="7A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2" name="Oval 151"/>
                        <p:cNvSpPr/>
                        <p:nvPr/>
                      </p:nvSpPr>
                      <p:spPr bwMode="auto">
                        <a:xfrm>
                          <a:off x="2997421" y="2600819"/>
                          <a:ext cx="116481" cy="118787"/>
                        </a:xfrm>
                        <a:prstGeom prst="ellipse">
                          <a:avLst/>
                        </a:prstGeom>
                        <a:solidFill>
                          <a:srgbClr val="7B9D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3" name="Oval 152"/>
                        <p:cNvSpPr/>
                        <p:nvPr/>
                      </p:nvSpPr>
                      <p:spPr bwMode="auto">
                        <a:xfrm>
                          <a:off x="2998574" y="2601972"/>
                          <a:ext cx="114174" cy="116481"/>
                        </a:xfrm>
                        <a:prstGeom prst="ellipse">
                          <a:avLst/>
                        </a:prstGeom>
                        <a:solidFill>
                          <a:srgbClr val="7C9ED2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4" name="Oval 153"/>
                        <p:cNvSpPr/>
                        <p:nvPr/>
                      </p:nvSpPr>
                      <p:spPr bwMode="auto">
                        <a:xfrm>
                          <a:off x="3000016" y="2603126"/>
                          <a:ext cx="111291" cy="114174"/>
                        </a:xfrm>
                        <a:prstGeom prst="ellipse">
                          <a:avLst/>
                        </a:prstGeom>
                        <a:solidFill>
                          <a:srgbClr val="7D9E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5" name="Oval 154"/>
                        <p:cNvSpPr/>
                        <p:nvPr/>
                      </p:nvSpPr>
                      <p:spPr bwMode="auto">
                        <a:xfrm>
                          <a:off x="3001169" y="2604567"/>
                          <a:ext cx="108985" cy="111291"/>
                        </a:xfrm>
                        <a:prstGeom prst="ellipse">
                          <a:avLst/>
                        </a:prstGeom>
                        <a:solidFill>
                          <a:srgbClr val="7D9F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6" name="Oval 155"/>
                        <p:cNvSpPr/>
                        <p:nvPr/>
                      </p:nvSpPr>
                      <p:spPr bwMode="auto">
                        <a:xfrm>
                          <a:off x="3002322" y="2605721"/>
                          <a:ext cx="106678" cy="108985"/>
                        </a:xfrm>
                        <a:prstGeom prst="ellipse">
                          <a:avLst/>
                        </a:prstGeom>
                        <a:solidFill>
                          <a:srgbClr val="7E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7" name="Oval 156"/>
                        <p:cNvSpPr/>
                        <p:nvPr/>
                      </p:nvSpPr>
                      <p:spPr bwMode="auto">
                        <a:xfrm>
                          <a:off x="3003764" y="2606874"/>
                          <a:ext cx="103795" cy="106678"/>
                        </a:xfrm>
                        <a:prstGeom prst="ellipse">
                          <a:avLst/>
                        </a:prstGeom>
                        <a:solidFill>
                          <a:srgbClr val="7FA0D3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8" name="Oval 157"/>
                        <p:cNvSpPr/>
                        <p:nvPr/>
                      </p:nvSpPr>
                      <p:spPr bwMode="auto">
                        <a:xfrm>
                          <a:off x="3004917" y="2608316"/>
                          <a:ext cx="101487" cy="103795"/>
                        </a:xfrm>
                        <a:prstGeom prst="ellipse">
                          <a:avLst/>
                        </a:prstGeom>
                        <a:solidFill>
                          <a:srgbClr val="80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59" name="Oval 158"/>
                        <p:cNvSpPr/>
                        <p:nvPr/>
                      </p:nvSpPr>
                      <p:spPr bwMode="auto">
                        <a:xfrm>
                          <a:off x="3006070" y="2609468"/>
                          <a:ext cx="99182" cy="101487"/>
                        </a:xfrm>
                        <a:prstGeom prst="ellipse">
                          <a:avLst/>
                        </a:prstGeom>
                        <a:solidFill>
                          <a:srgbClr val="81A1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0" name="Oval 159"/>
                        <p:cNvSpPr/>
                        <p:nvPr/>
                      </p:nvSpPr>
                      <p:spPr bwMode="auto">
                        <a:xfrm>
                          <a:off x="3007224" y="2610910"/>
                          <a:ext cx="96875" cy="98605"/>
                        </a:xfrm>
                        <a:prstGeom prst="ellipse">
                          <a:avLst/>
                        </a:prstGeom>
                        <a:solidFill>
                          <a:srgbClr val="82A2D4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1" name="Oval 160"/>
                        <p:cNvSpPr/>
                        <p:nvPr/>
                      </p:nvSpPr>
                      <p:spPr bwMode="auto">
                        <a:xfrm>
                          <a:off x="3008665" y="2612064"/>
                          <a:ext cx="93992" cy="96298"/>
                        </a:xfrm>
                        <a:prstGeom prst="ellipse">
                          <a:avLst/>
                        </a:prstGeom>
                        <a:solidFill>
                          <a:srgbClr val="83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2" name="Oval 161"/>
                        <p:cNvSpPr/>
                        <p:nvPr/>
                      </p:nvSpPr>
                      <p:spPr bwMode="auto">
                        <a:xfrm>
                          <a:off x="3009819" y="2613217"/>
                          <a:ext cx="91685" cy="93992"/>
                        </a:xfrm>
                        <a:prstGeom prst="ellipse">
                          <a:avLst/>
                        </a:prstGeom>
                        <a:solidFill>
                          <a:srgbClr val="84A3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3" name="Oval 162"/>
                        <p:cNvSpPr/>
                        <p:nvPr/>
                      </p:nvSpPr>
                      <p:spPr bwMode="auto">
                        <a:xfrm>
                          <a:off x="3010972" y="2614659"/>
                          <a:ext cx="89378" cy="91109"/>
                        </a:xfrm>
                        <a:prstGeom prst="ellipse">
                          <a:avLst/>
                        </a:prstGeom>
                        <a:solidFill>
                          <a:srgbClr val="84A4D5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4" name="Oval 163"/>
                        <p:cNvSpPr/>
                        <p:nvPr/>
                      </p:nvSpPr>
                      <p:spPr bwMode="auto">
                        <a:xfrm>
                          <a:off x="3012414" y="2615812"/>
                          <a:ext cx="86496" cy="88802"/>
                        </a:xfrm>
                        <a:prstGeom prst="ellipse">
                          <a:avLst/>
                        </a:prstGeom>
                        <a:solidFill>
                          <a:srgbClr val="85A4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5" name="Oval 164"/>
                        <p:cNvSpPr/>
                        <p:nvPr/>
                      </p:nvSpPr>
                      <p:spPr bwMode="auto">
                        <a:xfrm>
                          <a:off x="3013567" y="2617253"/>
                          <a:ext cx="84189" cy="85919"/>
                        </a:xfrm>
                        <a:prstGeom prst="ellipse">
                          <a:avLst/>
                        </a:prstGeom>
                        <a:solidFill>
                          <a:srgbClr val="86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6" name="Oval 165"/>
                        <p:cNvSpPr/>
                        <p:nvPr/>
                      </p:nvSpPr>
                      <p:spPr bwMode="auto">
                        <a:xfrm>
                          <a:off x="3014720" y="2618407"/>
                          <a:ext cx="81882" cy="83612"/>
                        </a:xfrm>
                        <a:prstGeom prst="ellipse">
                          <a:avLst/>
                        </a:prstGeom>
                        <a:solidFill>
                          <a:srgbClr val="87A5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7" name="Oval 166"/>
                        <p:cNvSpPr/>
                        <p:nvPr/>
                      </p:nvSpPr>
                      <p:spPr bwMode="auto">
                        <a:xfrm>
                          <a:off x="3016162" y="2619560"/>
                          <a:ext cx="78999" cy="81306"/>
                        </a:xfrm>
                        <a:prstGeom prst="ellipse">
                          <a:avLst/>
                        </a:prstGeom>
                        <a:solidFill>
                          <a:srgbClr val="88A6D6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8" name="Oval 167"/>
                        <p:cNvSpPr/>
                        <p:nvPr/>
                      </p:nvSpPr>
                      <p:spPr bwMode="auto">
                        <a:xfrm>
                          <a:off x="3017315" y="2621002"/>
                          <a:ext cx="76693" cy="78423"/>
                        </a:xfrm>
                        <a:prstGeom prst="ellipse">
                          <a:avLst/>
                        </a:prstGeom>
                        <a:solidFill>
                          <a:srgbClr val="89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69" name="Oval 168"/>
                        <p:cNvSpPr/>
                        <p:nvPr/>
                      </p:nvSpPr>
                      <p:spPr bwMode="auto">
                        <a:xfrm>
                          <a:off x="3018468" y="2622155"/>
                          <a:ext cx="74386" cy="76116"/>
                        </a:xfrm>
                        <a:prstGeom prst="ellipse">
                          <a:avLst/>
                        </a:prstGeom>
                        <a:solidFill>
                          <a:srgbClr val="8AA7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0" name="Oval 169"/>
                        <p:cNvSpPr/>
                        <p:nvPr/>
                      </p:nvSpPr>
                      <p:spPr bwMode="auto">
                        <a:xfrm>
                          <a:off x="3019622" y="2623596"/>
                          <a:ext cx="72080" cy="73233"/>
                        </a:xfrm>
                        <a:prstGeom prst="ellipse">
                          <a:avLst/>
                        </a:prstGeom>
                        <a:solidFill>
                          <a:srgbClr val="8BA8D7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1" name="Oval 170"/>
                        <p:cNvSpPr/>
                        <p:nvPr/>
                      </p:nvSpPr>
                      <p:spPr bwMode="auto">
                        <a:xfrm>
                          <a:off x="3021063" y="2624750"/>
                          <a:ext cx="69196" cy="70926"/>
                        </a:xfrm>
                        <a:prstGeom prst="ellipse">
                          <a:avLst/>
                        </a:prstGeom>
                        <a:solidFill>
                          <a:srgbClr val="8CA8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2" name="Oval 171"/>
                        <p:cNvSpPr/>
                        <p:nvPr/>
                      </p:nvSpPr>
                      <p:spPr bwMode="auto">
                        <a:xfrm>
                          <a:off x="3022216" y="2625903"/>
                          <a:ext cx="66890" cy="68620"/>
                        </a:xfrm>
                        <a:prstGeom prst="ellipse">
                          <a:avLst/>
                        </a:prstGeom>
                        <a:solidFill>
                          <a:srgbClr val="8DA9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3" name="Oval 172"/>
                        <p:cNvSpPr/>
                        <p:nvPr/>
                      </p:nvSpPr>
                      <p:spPr bwMode="auto">
                        <a:xfrm>
                          <a:off x="3023370" y="2627345"/>
                          <a:ext cx="64583" cy="65737"/>
                        </a:xfrm>
                        <a:prstGeom prst="ellipse">
                          <a:avLst/>
                        </a:prstGeom>
                        <a:solidFill>
                          <a:srgbClr val="8DAAD8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4" name="Oval 173"/>
                        <p:cNvSpPr/>
                        <p:nvPr/>
                      </p:nvSpPr>
                      <p:spPr bwMode="auto">
                        <a:xfrm>
                          <a:off x="3024811" y="2628498"/>
                          <a:ext cx="61700" cy="63430"/>
                        </a:xfrm>
                        <a:prstGeom prst="ellipse">
                          <a:avLst/>
                        </a:prstGeom>
                        <a:solidFill>
                          <a:srgbClr val="8EAA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5" name="Oval 174"/>
                        <p:cNvSpPr/>
                        <p:nvPr/>
                      </p:nvSpPr>
                      <p:spPr bwMode="auto">
                        <a:xfrm>
                          <a:off x="3025964" y="2629940"/>
                          <a:ext cx="59393" cy="60547"/>
                        </a:xfrm>
                        <a:prstGeom prst="ellipse">
                          <a:avLst/>
                        </a:prstGeom>
                        <a:solidFill>
                          <a:srgbClr val="8FAB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6" name="Oval 175"/>
                        <p:cNvSpPr/>
                        <p:nvPr/>
                      </p:nvSpPr>
                      <p:spPr bwMode="auto">
                        <a:xfrm>
                          <a:off x="3027118" y="2631093"/>
                          <a:ext cx="57087" cy="58240"/>
                        </a:xfrm>
                        <a:prstGeom prst="ellipse">
                          <a:avLst/>
                        </a:prstGeom>
                        <a:solidFill>
                          <a:srgbClr val="90ACD9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7" name="Oval 176"/>
                        <p:cNvSpPr/>
                        <p:nvPr/>
                      </p:nvSpPr>
                      <p:spPr bwMode="auto">
                        <a:xfrm>
                          <a:off x="3028271" y="2632246"/>
                          <a:ext cx="54780" cy="55934"/>
                        </a:xfrm>
                        <a:prstGeom prst="ellipse">
                          <a:avLst/>
                        </a:prstGeom>
                        <a:solidFill>
                          <a:srgbClr val="91AC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8" name="Oval 177"/>
                        <p:cNvSpPr/>
                        <p:nvPr/>
                      </p:nvSpPr>
                      <p:spPr bwMode="auto">
                        <a:xfrm>
                          <a:off x="3029713" y="2633688"/>
                          <a:ext cx="51897" cy="53050"/>
                        </a:xfrm>
                        <a:prstGeom prst="ellipse">
                          <a:avLst/>
                        </a:prstGeom>
                        <a:solidFill>
                          <a:srgbClr val="92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79" name="Oval 178"/>
                        <p:cNvSpPr/>
                        <p:nvPr/>
                      </p:nvSpPr>
                      <p:spPr bwMode="auto">
                        <a:xfrm>
                          <a:off x="3030866" y="2634841"/>
                          <a:ext cx="49591" cy="50743"/>
                        </a:xfrm>
                        <a:prstGeom prst="ellipse">
                          <a:avLst/>
                        </a:prstGeom>
                        <a:solidFill>
                          <a:srgbClr val="93ADDA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0" name="Oval 179"/>
                        <p:cNvSpPr/>
                        <p:nvPr/>
                      </p:nvSpPr>
                      <p:spPr bwMode="auto">
                        <a:xfrm>
                          <a:off x="3032019" y="2636283"/>
                          <a:ext cx="47284" cy="47861"/>
                        </a:xfrm>
                        <a:prstGeom prst="ellipse">
                          <a:avLst/>
                        </a:prstGeom>
                        <a:solidFill>
                          <a:srgbClr val="94AE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1" name="Oval 180"/>
                        <p:cNvSpPr/>
                        <p:nvPr/>
                      </p:nvSpPr>
                      <p:spPr bwMode="auto">
                        <a:xfrm>
                          <a:off x="3033461" y="2637436"/>
                          <a:ext cx="44401" cy="45554"/>
                        </a:xfrm>
                        <a:prstGeom prst="ellipse">
                          <a:avLst/>
                        </a:prstGeom>
                        <a:solidFill>
                          <a:srgbClr val="95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2" name="Oval 181"/>
                        <p:cNvSpPr/>
                        <p:nvPr/>
                      </p:nvSpPr>
                      <p:spPr bwMode="auto">
                        <a:xfrm>
                          <a:off x="3034614" y="2638589"/>
                          <a:ext cx="42094" cy="43248"/>
                        </a:xfrm>
                        <a:prstGeom prst="ellipse">
                          <a:avLst/>
                        </a:prstGeom>
                        <a:solidFill>
                          <a:srgbClr val="96AF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3" name="Oval 182"/>
                        <p:cNvSpPr/>
                        <p:nvPr/>
                      </p:nvSpPr>
                      <p:spPr bwMode="auto">
                        <a:xfrm>
                          <a:off x="3035767" y="2640031"/>
                          <a:ext cx="39788" cy="40363"/>
                        </a:xfrm>
                        <a:prstGeom prst="ellipse">
                          <a:avLst/>
                        </a:prstGeom>
                        <a:solidFill>
                          <a:srgbClr val="96B0DB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4" name="Oval 183"/>
                        <p:cNvSpPr/>
                        <p:nvPr/>
                      </p:nvSpPr>
                      <p:spPr bwMode="auto">
                        <a:xfrm>
                          <a:off x="3037209" y="2641184"/>
                          <a:ext cx="36904" cy="38058"/>
                        </a:xfrm>
                        <a:prstGeom prst="ellipse">
                          <a:avLst/>
                        </a:prstGeom>
                        <a:solidFill>
                          <a:srgbClr val="97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5" name="Oval 184"/>
                        <p:cNvSpPr/>
                        <p:nvPr/>
                      </p:nvSpPr>
                      <p:spPr bwMode="auto">
                        <a:xfrm>
                          <a:off x="3038362" y="2642337"/>
                          <a:ext cx="34598" cy="35751"/>
                        </a:xfrm>
                        <a:prstGeom prst="ellipse">
                          <a:avLst/>
                        </a:prstGeom>
                        <a:solidFill>
                          <a:srgbClr val="98B1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6" name="Oval 185"/>
                        <p:cNvSpPr/>
                        <p:nvPr/>
                      </p:nvSpPr>
                      <p:spPr bwMode="auto">
                        <a:xfrm>
                          <a:off x="3039516" y="2643779"/>
                          <a:ext cx="32290" cy="32868"/>
                        </a:xfrm>
                        <a:prstGeom prst="ellipse">
                          <a:avLst/>
                        </a:prstGeom>
                        <a:solidFill>
                          <a:srgbClr val="99B2DC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7" name="Oval 186"/>
                        <p:cNvSpPr/>
                        <p:nvPr/>
                      </p:nvSpPr>
                      <p:spPr bwMode="auto">
                        <a:xfrm>
                          <a:off x="3040669" y="2644932"/>
                          <a:ext cx="29985" cy="30561"/>
                        </a:xfrm>
                        <a:prstGeom prst="ellipse">
                          <a:avLst/>
                        </a:prstGeom>
                        <a:solidFill>
                          <a:srgbClr val="9A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8" name="Oval 187"/>
                        <p:cNvSpPr/>
                        <p:nvPr/>
                      </p:nvSpPr>
                      <p:spPr bwMode="auto">
                        <a:xfrm>
                          <a:off x="3042111" y="2646374"/>
                          <a:ext cx="27102" cy="27678"/>
                        </a:xfrm>
                        <a:prstGeom prst="ellipse">
                          <a:avLst/>
                        </a:prstGeom>
                        <a:solidFill>
                          <a:srgbClr val="9BB3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89" name="Oval 188"/>
                        <p:cNvSpPr/>
                        <p:nvPr/>
                      </p:nvSpPr>
                      <p:spPr bwMode="auto">
                        <a:xfrm>
                          <a:off x="3043264" y="2647527"/>
                          <a:ext cx="24795" cy="25371"/>
                        </a:xfrm>
                        <a:prstGeom prst="ellipse">
                          <a:avLst/>
                        </a:prstGeom>
                        <a:solidFill>
                          <a:srgbClr val="9CB4DD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0" name="Oval 189"/>
                        <p:cNvSpPr/>
                        <p:nvPr/>
                      </p:nvSpPr>
                      <p:spPr bwMode="auto">
                        <a:xfrm>
                          <a:off x="3044417" y="2648680"/>
                          <a:ext cx="22488" cy="23065"/>
                        </a:xfrm>
                        <a:prstGeom prst="ellipse">
                          <a:avLst/>
                        </a:prstGeom>
                        <a:solidFill>
                          <a:srgbClr val="9DB4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1" name="Oval 190"/>
                        <p:cNvSpPr/>
                        <p:nvPr/>
                      </p:nvSpPr>
                      <p:spPr bwMode="auto">
                        <a:xfrm>
                          <a:off x="3045859" y="2650122"/>
                          <a:ext cx="19605" cy="20181"/>
                        </a:xfrm>
                        <a:prstGeom prst="ellipse">
                          <a:avLst/>
                        </a:prstGeom>
                        <a:solidFill>
                          <a:srgbClr val="9EB5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2" name="Oval 191"/>
                        <p:cNvSpPr/>
                        <p:nvPr/>
                      </p:nvSpPr>
                      <p:spPr bwMode="auto">
                        <a:xfrm>
                          <a:off x="3047012" y="2651275"/>
                          <a:ext cx="17299" cy="17875"/>
                        </a:xfrm>
                        <a:prstGeom prst="ellipse">
                          <a:avLst/>
                        </a:prstGeom>
                        <a:solidFill>
                          <a:srgbClr val="9FB6DE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3" name="Oval 192"/>
                        <p:cNvSpPr/>
                        <p:nvPr/>
                      </p:nvSpPr>
                      <p:spPr bwMode="auto">
                        <a:xfrm>
                          <a:off x="3048165" y="2652717"/>
                          <a:ext cx="14992" cy="14992"/>
                        </a:xfrm>
                        <a:prstGeom prst="ellipse">
                          <a:avLst/>
                        </a:prstGeom>
                        <a:solidFill>
                          <a:srgbClr val="A0B6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4" name="Oval 193"/>
                        <p:cNvSpPr/>
                        <p:nvPr/>
                      </p:nvSpPr>
                      <p:spPr bwMode="auto">
                        <a:xfrm>
                          <a:off x="3049607" y="2653870"/>
                          <a:ext cx="12109" cy="12685"/>
                        </a:xfrm>
                        <a:prstGeom prst="ellipse">
                          <a:avLst/>
                        </a:prstGeom>
                        <a:solidFill>
                          <a:srgbClr val="A1B7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5" name="Oval 194"/>
                        <p:cNvSpPr/>
                        <p:nvPr/>
                      </p:nvSpPr>
                      <p:spPr bwMode="auto">
                        <a:xfrm>
                          <a:off x="3050760" y="2655023"/>
                          <a:ext cx="9802" cy="10379"/>
                        </a:xfrm>
                        <a:prstGeom prst="ellipse">
                          <a:avLst/>
                        </a:prstGeom>
                        <a:solidFill>
                          <a:srgbClr val="A2B8DF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6" name="Oval 195"/>
                        <p:cNvSpPr/>
                        <p:nvPr/>
                      </p:nvSpPr>
                      <p:spPr bwMode="auto">
                        <a:xfrm>
                          <a:off x="3051913" y="2656465"/>
                          <a:ext cx="7496" cy="7496"/>
                        </a:xfrm>
                        <a:prstGeom prst="ellipse">
                          <a:avLst/>
                        </a:prstGeom>
                        <a:solidFill>
                          <a:srgbClr val="A3B8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7" name="Oval 196"/>
                        <p:cNvSpPr/>
                        <p:nvPr/>
                      </p:nvSpPr>
                      <p:spPr bwMode="auto">
                        <a:xfrm>
                          <a:off x="3053067" y="2657618"/>
                          <a:ext cx="5189" cy="5189"/>
                        </a:xfrm>
                        <a:prstGeom prst="ellipse">
                          <a:avLst/>
                        </a:prstGeom>
                        <a:solidFill>
                          <a:srgbClr val="A4B9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  <p:sp>
                      <p:nvSpPr>
                        <p:cNvPr id="198" name="Oval 197"/>
                        <p:cNvSpPr/>
                        <p:nvPr/>
                      </p:nvSpPr>
                      <p:spPr bwMode="auto">
                        <a:xfrm>
                          <a:off x="3054508" y="2659060"/>
                          <a:ext cx="2306" cy="2306"/>
                        </a:xfrm>
                        <a:prstGeom prst="ellipse">
                          <a:avLst/>
                        </a:prstGeom>
                        <a:solidFill>
                          <a:srgbClr val="A5BAE0"/>
                        </a:solidFill>
                        <a:ln w="28756" cap="flat">
                          <a:noFill/>
                          <a:prstDash val="solid"/>
                          <a:miter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en-US" sz="2150"/>
                        </a:p>
                      </p:txBody>
                    </p:sp>
                  </p:grpSp>
                  <p:sp>
                    <p:nvSpPr>
                      <p:cNvPr id="68" name="Freeform: Shape 67"/>
                      <p:cNvSpPr/>
                      <p:nvPr/>
                    </p:nvSpPr>
                    <p:spPr bwMode="auto">
                      <a:xfrm>
                        <a:off x="2878056" y="2483473"/>
                        <a:ext cx="355210" cy="353768"/>
                      </a:xfrm>
                      <a:custGeom>
                        <a:avLst/>
                        <a:gdLst>
                          <a:gd name="csX0" fmla="*/ 177605 w 355210"/>
                          <a:gd name="csY0" fmla="*/ 353769 h 353768"/>
                          <a:gd name="csX1" fmla="*/ 0 w 355210"/>
                          <a:gd name="csY1" fmla="*/ 176740 h 353768"/>
                          <a:gd name="csX2" fmla="*/ 177605 w 355210"/>
                          <a:gd name="csY2" fmla="*/ 0 h 353768"/>
                          <a:gd name="csX3" fmla="*/ 355211 w 355210"/>
                          <a:gd name="csY3" fmla="*/ 176740 h 353768"/>
                          <a:gd name="csX4" fmla="*/ 177605 w 355210"/>
                          <a:gd name="csY4" fmla="*/ 353769 h 353768"/>
                          <a:gd name="csX5" fmla="*/ 177605 w 355210"/>
                          <a:gd name="csY5" fmla="*/ 28832 h 353768"/>
                          <a:gd name="csX6" fmla="*/ 28832 w 355210"/>
                          <a:gd name="csY6" fmla="*/ 176740 h 353768"/>
                          <a:gd name="csX7" fmla="*/ 177605 w 355210"/>
                          <a:gd name="csY7" fmla="*/ 324937 h 353768"/>
                          <a:gd name="csX8" fmla="*/ 326379 w 355210"/>
                          <a:gd name="csY8" fmla="*/ 176740 h 353768"/>
                          <a:gd name="csX9" fmla="*/ 177605 w 355210"/>
                          <a:gd name="csY9" fmla="*/ 28832 h 353768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</a:cxnLst>
                        <a:rect l="l" t="t" r="r" b="b"/>
                        <a:pathLst>
                          <a:path w="355210" h="353768" extrusionOk="0">
                            <a:moveTo>
                              <a:pt x="177605" y="353769"/>
                            </a:moveTo>
                            <a:cubicBezTo>
                              <a:pt x="79576" y="353769"/>
                              <a:pt x="0" y="274481"/>
                              <a:pt x="0" y="176740"/>
                            </a:cubicBezTo>
                            <a:cubicBezTo>
                              <a:pt x="0" y="79000"/>
                              <a:pt x="79576" y="0"/>
                              <a:pt x="177605" y="0"/>
                            </a:cubicBezTo>
                            <a:cubicBezTo>
                              <a:pt x="285437" y="0"/>
                              <a:pt x="355211" y="69485"/>
                              <a:pt x="355211" y="176740"/>
                            </a:cubicBezTo>
                            <a:cubicBezTo>
                              <a:pt x="355211" y="274481"/>
                              <a:pt x="275634" y="353769"/>
                              <a:pt x="177605" y="353769"/>
                            </a:cubicBezTo>
                            <a:close/>
                            <a:moveTo>
                              <a:pt x="177605" y="28832"/>
                            </a:moveTo>
                            <a:cubicBezTo>
                              <a:pt x="95722" y="28832"/>
                              <a:pt x="28832" y="95146"/>
                              <a:pt x="28832" y="176740"/>
                            </a:cubicBezTo>
                            <a:cubicBezTo>
                              <a:pt x="28832" y="258335"/>
                              <a:pt x="95434" y="324937"/>
                              <a:pt x="177605" y="324937"/>
                            </a:cubicBezTo>
                            <a:cubicBezTo>
                              <a:pt x="259777" y="324937"/>
                              <a:pt x="326379" y="258623"/>
                              <a:pt x="326379" y="176740"/>
                            </a:cubicBezTo>
                            <a:cubicBezTo>
                              <a:pt x="326379" y="105237"/>
                              <a:pt x="287455" y="28832"/>
                              <a:pt x="177605" y="28832"/>
                            </a:cubicBezTo>
                            <a:close/>
                          </a:path>
                        </a:pathLst>
                      </a:custGeom>
                      <a:solidFill>
                        <a:srgbClr val="2B3990"/>
                      </a:solidFill>
                      <a:ln w="28756" cap="flat">
                        <a:noFill/>
                        <a:prstDash val="solid"/>
                        <a:miter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en-US" sz="2150"/>
                      </a:p>
                    </p:txBody>
                  </p:sp>
                </p:grpSp>
              </p:grpSp>
              <p:sp>
                <p:nvSpPr>
                  <p:cNvPr id="64" name="Freeform: Shape 63"/>
                  <p:cNvSpPr/>
                  <p:nvPr/>
                </p:nvSpPr>
                <p:spPr bwMode="auto">
                  <a:xfrm>
                    <a:off x="2976950" y="2638589"/>
                    <a:ext cx="157422" cy="43248"/>
                  </a:xfrm>
                  <a:custGeom>
                    <a:avLst/>
                    <a:gdLst>
                      <a:gd name="csX0" fmla="*/ 135799 w 157422"/>
                      <a:gd name="csY0" fmla="*/ 43248 h 43248"/>
                      <a:gd name="csX1" fmla="*/ 21624 w 157422"/>
                      <a:gd name="csY1" fmla="*/ 43248 h 43248"/>
                      <a:gd name="csX2" fmla="*/ 0 w 157422"/>
                      <a:gd name="csY2" fmla="*/ 21624 h 43248"/>
                      <a:gd name="csX3" fmla="*/ 21624 w 157422"/>
                      <a:gd name="csY3" fmla="*/ 0 h 43248"/>
                      <a:gd name="csX4" fmla="*/ 135799 w 157422"/>
                      <a:gd name="csY4" fmla="*/ 0 h 43248"/>
                      <a:gd name="csX5" fmla="*/ 157423 w 157422"/>
                      <a:gd name="csY5" fmla="*/ 21624 h 43248"/>
                      <a:gd name="csX6" fmla="*/ 135799 w 157422"/>
                      <a:gd name="csY6" fmla="*/ 43248 h 4324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157422" h="43248" extrusionOk="0">
                        <a:moveTo>
                          <a:pt x="135799" y="43248"/>
                        </a:moveTo>
                        <a:lnTo>
                          <a:pt x="21624" y="43248"/>
                        </a:lnTo>
                        <a:cubicBezTo>
                          <a:pt x="9803" y="43248"/>
                          <a:pt x="0" y="33445"/>
                          <a:pt x="0" y="21624"/>
                        </a:cubicBezTo>
                        <a:cubicBezTo>
                          <a:pt x="0" y="9803"/>
                          <a:pt x="9803" y="0"/>
                          <a:pt x="21624" y="0"/>
                        </a:cubicBezTo>
                        <a:lnTo>
                          <a:pt x="135799" y="0"/>
                        </a:lnTo>
                        <a:cubicBezTo>
                          <a:pt x="147620" y="0"/>
                          <a:pt x="157423" y="9803"/>
                          <a:pt x="157423" y="21624"/>
                        </a:cubicBezTo>
                        <a:cubicBezTo>
                          <a:pt x="157423" y="33445"/>
                          <a:pt x="147908" y="43248"/>
                          <a:pt x="135799" y="4324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28756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55" name="Graphic 3"/>
              <p:cNvGrpSpPr/>
              <p:nvPr/>
            </p:nvGrpSpPr>
            <p:grpSpPr bwMode="auto">
              <a:xfrm>
                <a:off x="1673201" y="3313995"/>
                <a:ext cx="106838" cy="351440"/>
                <a:chOff x="6700867" y="2077815"/>
                <a:chExt cx="141160" cy="464343"/>
              </a:xfrm>
              <a:solidFill>
                <a:srgbClr val="000000"/>
              </a:solidFill>
            </p:grpSpPr>
            <p:sp>
              <p:nvSpPr>
                <p:cNvPr id="57" name="Freeform: Shape 56"/>
                <p:cNvSpPr/>
                <p:nvPr/>
              </p:nvSpPr>
              <p:spPr bwMode="auto">
                <a:xfrm>
                  <a:off x="6771448" y="2167382"/>
                  <a:ext cx="41275" cy="284797"/>
                </a:xfrm>
                <a:custGeom>
                  <a:avLst/>
                  <a:gdLst>
                    <a:gd name="csX0" fmla="*/ 0 w 41275"/>
                    <a:gd name="csY0" fmla="*/ 0 h 284797"/>
                    <a:gd name="csX1" fmla="*/ 0 w 41275"/>
                    <a:gd name="csY1" fmla="*/ 284798 h 2847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41275" h="284797" extrusionOk="0">
                      <a:moveTo>
                        <a:pt x="0" y="0"/>
                      </a:moveTo>
                      <a:lnTo>
                        <a:pt x="0" y="284798"/>
                      </a:lnTo>
                    </a:path>
                  </a:pathLst>
                </a:custGeom>
                <a:grpFill/>
                <a:ln w="37201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58" name="Freeform: Shape 57"/>
                <p:cNvSpPr/>
                <p:nvPr/>
              </p:nvSpPr>
              <p:spPr bwMode="auto">
                <a:xfrm>
                  <a:off x="6700867" y="2077815"/>
                  <a:ext cx="141160" cy="127127"/>
                </a:xfrm>
                <a:custGeom>
                  <a:avLst/>
                  <a:gdLst>
                    <a:gd name="csX0" fmla="*/ 70580 w 141160"/>
                    <a:gd name="csY0" fmla="*/ 0 h 127127"/>
                    <a:gd name="csX1" fmla="*/ 0 w 141160"/>
                    <a:gd name="csY1" fmla="*/ 127127 h 127127"/>
                    <a:gd name="csX2" fmla="*/ 70580 w 141160"/>
                    <a:gd name="csY2" fmla="*/ 101537 h 127127"/>
                    <a:gd name="csX3" fmla="*/ 141160 w 141160"/>
                    <a:gd name="csY3" fmla="*/ 127127 h 127127"/>
                    <a:gd name="csX4" fmla="*/ 70580 w 141160"/>
                    <a:gd name="csY4" fmla="*/ 0 h 12712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41160" h="127127" extrusionOk="0">
                      <a:moveTo>
                        <a:pt x="70580" y="0"/>
                      </a:moveTo>
                      <a:cubicBezTo>
                        <a:pt x="54896" y="42100"/>
                        <a:pt x="28067" y="94520"/>
                        <a:pt x="0" y="127127"/>
                      </a:cubicBezTo>
                      <a:lnTo>
                        <a:pt x="70580" y="101537"/>
                      </a:lnTo>
                      <a:lnTo>
                        <a:pt x="141160" y="127127"/>
                      </a:lnTo>
                      <a:cubicBezTo>
                        <a:pt x="112681" y="94520"/>
                        <a:pt x="86265" y="42100"/>
                        <a:pt x="7058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59" name="Freeform: Shape 58"/>
                <p:cNvSpPr/>
                <p:nvPr/>
              </p:nvSpPr>
              <p:spPr bwMode="auto">
                <a:xfrm>
                  <a:off x="6700867" y="2415032"/>
                  <a:ext cx="141160" cy="127126"/>
                </a:xfrm>
                <a:custGeom>
                  <a:avLst/>
                  <a:gdLst>
                    <a:gd name="csX0" fmla="*/ 70580 w 141160"/>
                    <a:gd name="csY0" fmla="*/ 127127 h 127126"/>
                    <a:gd name="csX1" fmla="*/ 0 w 141160"/>
                    <a:gd name="csY1" fmla="*/ 0 h 127126"/>
                    <a:gd name="csX2" fmla="*/ 70580 w 141160"/>
                    <a:gd name="csY2" fmla="*/ 25590 h 127126"/>
                    <a:gd name="csX3" fmla="*/ 141160 w 141160"/>
                    <a:gd name="csY3" fmla="*/ 0 h 127126"/>
                    <a:gd name="csX4" fmla="*/ 70580 w 141160"/>
                    <a:gd name="csY4" fmla="*/ 127127 h 12712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141160" h="127126" extrusionOk="0">
                      <a:moveTo>
                        <a:pt x="70580" y="127127"/>
                      </a:moveTo>
                      <a:cubicBezTo>
                        <a:pt x="54896" y="85026"/>
                        <a:pt x="28067" y="32607"/>
                        <a:pt x="0" y="0"/>
                      </a:cubicBezTo>
                      <a:lnTo>
                        <a:pt x="70580" y="25590"/>
                      </a:lnTo>
                      <a:lnTo>
                        <a:pt x="141160" y="0"/>
                      </a:lnTo>
                      <a:cubicBezTo>
                        <a:pt x="112681" y="32194"/>
                        <a:pt x="86265" y="84614"/>
                        <a:pt x="70580" y="1271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4127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6" name="TextBox 55"/>
                  <p:cNvSpPr txBox="1"/>
                  <p:nvPr/>
                </p:nvSpPr>
                <p:spPr bwMode="auto">
                  <a:xfrm>
                    <a:off x="1280350" y="3348876"/>
                    <a:ext cx="283197" cy="27064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defRPr/>
                    </a:pPr>
                    <mc:AlternateContent>
                      <mc:Choice Requires="a14">
                        <a14:m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de-DE" sz="215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</a:rPr>
                              <m:t>Δ</m:t>
                            </m:r>
                          </m:oMath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r>
                      <a:rPr lang="en-US" sz="205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/>
                        <a:cs typeface="Arial"/>
                      </a:rPr>
                      <a:t>E</a:t>
                    </a:r>
                    <a:endParaRPr/>
                  </a:p>
                </p:txBody>
              </p:sp>
            </mc:Choice>
            <mc:Fallback>
              <p:sp>
                <p:nvSpPr>
                  <p:cNvPr id="56" name="TextBox 5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280350" y="3348876"/>
                    <a:ext cx="283197" cy="27064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38095" t="-35000" r="-90476" b="-9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" name="TextBox 10"/>
            <p:cNvSpPr txBox="1"/>
            <p:nvPr/>
          </p:nvSpPr>
          <p:spPr bwMode="auto">
            <a:xfrm>
              <a:off x="8138421" y="4242946"/>
              <a:ext cx="487635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15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tip</a:t>
              </a:r>
              <a:endParaRPr/>
            </a:p>
          </p:txBody>
        </p:sp>
        <p:grpSp>
          <p:nvGrpSpPr>
            <p:cNvPr id="12" name="Group 11"/>
            <p:cNvGrpSpPr/>
            <p:nvPr/>
          </p:nvGrpSpPr>
          <p:grpSpPr bwMode="auto">
            <a:xfrm>
              <a:off x="8180838" y="2922832"/>
              <a:ext cx="2196540" cy="1368857"/>
              <a:chOff x="1499987" y="3752436"/>
              <a:chExt cx="1830450" cy="1140714"/>
            </a:xfrm>
          </p:grpSpPr>
          <p:grpSp>
            <p:nvGrpSpPr>
              <p:cNvPr id="30" name="Graphic 4257"/>
              <p:cNvGrpSpPr/>
              <p:nvPr/>
            </p:nvGrpSpPr>
            <p:grpSpPr bwMode="auto">
              <a:xfrm>
                <a:off x="1545022" y="3752436"/>
                <a:ext cx="1616202" cy="1140714"/>
                <a:chOff x="5820304" y="1954693"/>
                <a:chExt cx="1616202" cy="1140714"/>
              </a:xfrm>
              <a:solidFill>
                <a:srgbClr val="BE1E2D"/>
              </a:solidFill>
            </p:grpSpPr>
            <p:pic>
              <p:nvPicPr>
                <p:cNvPr id="50" name="Picture 49"/>
                <p:cNvPicPr>
                  <a:picLocks noChangeAspect="1"/>
                </p:cNvPicPr>
                <p:nvPr/>
              </p:nvPicPr>
              <p:blipFill rotWithShape="1">
                <a:blip r:embed="rId7">
                  <a:alphaModFix amt="50000"/>
                </a:blip>
                <a:stretch/>
              </p:blipFill>
              <p:spPr bwMode="auto">
                <a:xfrm>
                  <a:off x="5820304" y="1954693"/>
                  <a:ext cx="1616202" cy="1140714"/>
                </a:xfrm>
                <a:custGeom>
                  <a:avLst/>
                  <a:gdLst>
                    <a:gd name="csX0" fmla="*/ -88 w 1616202"/>
                    <a:gd name="csY0" fmla="*/ -190 h 1140714"/>
                    <a:gd name="csX1" fmla="*/ 1616114 w 1616202"/>
                    <a:gd name="csY1" fmla="*/ -190 h 1140714"/>
                    <a:gd name="csX2" fmla="*/ 1616114 w 1616202"/>
                    <a:gd name="csY2" fmla="*/ 1140524 h 1140714"/>
                    <a:gd name="csX3" fmla="*/ -88 w 1616202"/>
                    <a:gd name="csY3" fmla="*/ 1140524 h 114071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16202" h="1140714" extrusionOk="0">
                      <a:moveTo>
                        <a:pt x="-88" y="-190"/>
                      </a:moveTo>
                      <a:lnTo>
                        <a:pt x="1616114" y="-190"/>
                      </a:lnTo>
                      <a:lnTo>
                        <a:pt x="1616114" y="1140524"/>
                      </a:lnTo>
                      <a:lnTo>
                        <a:pt x="-88" y="1140524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51" name="Graphic 4257"/>
                <p:cNvGrpSpPr/>
                <p:nvPr/>
              </p:nvGrpSpPr>
              <p:grpSpPr bwMode="auto">
                <a:xfrm>
                  <a:off x="6103463" y="2242423"/>
                  <a:ext cx="1046987" cy="562356"/>
                  <a:chOff x="6103463" y="2242423"/>
                  <a:chExt cx="1046987" cy="562356"/>
                </a:xfrm>
                <a:solidFill>
                  <a:srgbClr val="BE1E2D"/>
                </a:solidFill>
              </p:grpSpPr>
              <p:pic>
                <p:nvPicPr>
                  <p:cNvPr id="52" name="Picture 51"/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tretch/>
                </p:blipFill>
                <p:spPr bwMode="auto">
                  <a:xfrm>
                    <a:off x="6103463" y="2242423"/>
                    <a:ext cx="1046987" cy="562356"/>
                  </a:xfrm>
                  <a:custGeom>
                    <a:avLst/>
                    <a:gdLst>
                      <a:gd name="csX0" fmla="*/ 36 w 1046987"/>
                      <a:gd name="csY0" fmla="*/ -63 h 562356"/>
                      <a:gd name="csX1" fmla="*/ 1047024 w 1046987"/>
                      <a:gd name="csY1" fmla="*/ -63 h 562356"/>
                      <a:gd name="csX2" fmla="*/ 1047024 w 1046987"/>
                      <a:gd name="csY2" fmla="*/ 562293 h 562356"/>
                      <a:gd name="csX3" fmla="*/ 36 w 1046987"/>
                      <a:gd name="csY3" fmla="*/ 562293 h 56235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</a:cxnLst>
                    <a:rect l="l" t="t" r="r" b="b"/>
                    <a:pathLst>
                      <a:path w="1046987" h="562356" extrusionOk="0">
                        <a:moveTo>
                          <a:pt x="36" y="-63"/>
                        </a:moveTo>
                        <a:lnTo>
                          <a:pt x="1047024" y="-63"/>
                        </a:lnTo>
                        <a:lnTo>
                          <a:pt x="1047024" y="562293"/>
                        </a:lnTo>
                        <a:lnTo>
                          <a:pt x="36" y="562293"/>
                        </a:lnTo>
                        <a:close/>
                      </a:path>
                    </a:pathLst>
                  </a:custGeom>
                </p:spPr>
              </p:pic>
              <p:sp>
                <p:nvSpPr>
                  <p:cNvPr id="53" name="Freeform: Shape 52"/>
                  <p:cNvSpPr/>
                  <p:nvPr/>
                </p:nvSpPr>
                <p:spPr bwMode="auto">
                  <a:xfrm>
                    <a:off x="6266689" y="2406368"/>
                    <a:ext cx="719345" cy="233651"/>
                  </a:xfrm>
                  <a:custGeom>
                    <a:avLst/>
                    <a:gdLst>
                      <a:gd name="csX0" fmla="*/ 432391 w 719345"/>
                      <a:gd name="csY0" fmla="*/ 233553 h 233651"/>
                      <a:gd name="csX1" fmla="*/ 429629 w 719345"/>
                      <a:gd name="csY1" fmla="*/ 233363 h 233651"/>
                      <a:gd name="csX2" fmla="*/ 427343 w 719345"/>
                      <a:gd name="csY2" fmla="*/ 232981 h 233651"/>
                      <a:gd name="csX3" fmla="*/ 420675 w 719345"/>
                      <a:gd name="csY3" fmla="*/ 230696 h 233651"/>
                      <a:gd name="csX4" fmla="*/ 418389 w 719345"/>
                      <a:gd name="csY4" fmla="*/ 229362 h 233651"/>
                      <a:gd name="csX5" fmla="*/ 414389 w 719345"/>
                      <a:gd name="csY5" fmla="*/ 226314 h 233651"/>
                      <a:gd name="csX6" fmla="*/ 412103 w 719345"/>
                      <a:gd name="csY6" fmla="*/ 224028 h 233651"/>
                      <a:gd name="csX7" fmla="*/ 410007 w 719345"/>
                      <a:gd name="csY7" fmla="*/ 221552 h 233651"/>
                      <a:gd name="csX8" fmla="*/ 407721 w 719345"/>
                      <a:gd name="csY8" fmla="*/ 218313 h 233651"/>
                      <a:gd name="csX9" fmla="*/ 406578 w 719345"/>
                      <a:gd name="csY9" fmla="*/ 216503 h 233651"/>
                      <a:gd name="csX10" fmla="*/ 404292 w 719345"/>
                      <a:gd name="csY10" fmla="*/ 212312 h 233651"/>
                      <a:gd name="csX11" fmla="*/ 403626 w 719345"/>
                      <a:gd name="csY11" fmla="*/ 210979 h 233651"/>
                      <a:gd name="csX12" fmla="*/ 401339 w 719345"/>
                      <a:gd name="csY12" fmla="*/ 205931 h 233651"/>
                      <a:gd name="csX13" fmla="*/ 400959 w 719345"/>
                      <a:gd name="csY13" fmla="*/ 204978 h 233651"/>
                      <a:gd name="csX14" fmla="*/ 396101 w 719345"/>
                      <a:gd name="csY14" fmla="*/ 191643 h 233651"/>
                      <a:gd name="csX15" fmla="*/ 388767 w 719345"/>
                      <a:gd name="csY15" fmla="*/ 166021 h 233651"/>
                      <a:gd name="csX16" fmla="*/ 384099 w 719345"/>
                      <a:gd name="csY16" fmla="*/ 146876 h 233651"/>
                      <a:gd name="csX17" fmla="*/ 362382 w 719345"/>
                      <a:gd name="csY17" fmla="*/ 56864 h 233651"/>
                      <a:gd name="csX18" fmla="*/ 358953 w 719345"/>
                      <a:gd name="csY18" fmla="*/ 69056 h 233651"/>
                      <a:gd name="csX19" fmla="*/ 354477 w 719345"/>
                      <a:gd name="csY19" fmla="*/ 86963 h 233651"/>
                      <a:gd name="csX20" fmla="*/ 338475 w 719345"/>
                      <a:gd name="csY20" fmla="*/ 156401 h 233651"/>
                      <a:gd name="csX21" fmla="*/ 328950 w 719345"/>
                      <a:gd name="csY21" fmla="*/ 191167 h 233651"/>
                      <a:gd name="csX22" fmla="*/ 323901 w 719345"/>
                      <a:gd name="csY22" fmla="*/ 205073 h 233651"/>
                      <a:gd name="csX23" fmla="*/ 323520 w 719345"/>
                      <a:gd name="csY23" fmla="*/ 206026 h 233651"/>
                      <a:gd name="csX24" fmla="*/ 321234 w 719345"/>
                      <a:gd name="csY24" fmla="*/ 211074 h 233651"/>
                      <a:gd name="csX25" fmla="*/ 320568 w 719345"/>
                      <a:gd name="csY25" fmla="*/ 212408 h 233651"/>
                      <a:gd name="csX26" fmla="*/ 318281 w 719345"/>
                      <a:gd name="csY26" fmla="*/ 216599 h 233651"/>
                      <a:gd name="csX27" fmla="*/ 317139 w 719345"/>
                      <a:gd name="csY27" fmla="*/ 218408 h 233651"/>
                      <a:gd name="csX28" fmla="*/ 314853 w 719345"/>
                      <a:gd name="csY28" fmla="*/ 221647 h 233651"/>
                      <a:gd name="csX29" fmla="*/ 312757 w 719345"/>
                      <a:gd name="csY29" fmla="*/ 224123 h 233651"/>
                      <a:gd name="csX30" fmla="*/ 310471 w 719345"/>
                      <a:gd name="csY30" fmla="*/ 226409 h 233651"/>
                      <a:gd name="csX31" fmla="*/ 306471 w 719345"/>
                      <a:gd name="csY31" fmla="*/ 229457 h 233651"/>
                      <a:gd name="csX32" fmla="*/ 304185 w 719345"/>
                      <a:gd name="csY32" fmla="*/ 230791 h 233651"/>
                      <a:gd name="csX33" fmla="*/ 297517 w 719345"/>
                      <a:gd name="csY33" fmla="*/ 233077 h 233651"/>
                      <a:gd name="csX34" fmla="*/ 295231 w 719345"/>
                      <a:gd name="csY34" fmla="*/ 233458 h 233651"/>
                      <a:gd name="csX35" fmla="*/ 287516 w 719345"/>
                      <a:gd name="csY35" fmla="*/ 232981 h 233651"/>
                      <a:gd name="csX36" fmla="*/ 285230 w 719345"/>
                      <a:gd name="csY36" fmla="*/ 232315 h 233651"/>
                      <a:gd name="csX37" fmla="*/ 279515 w 719345"/>
                      <a:gd name="csY37" fmla="*/ 229743 h 233651"/>
                      <a:gd name="csX38" fmla="*/ 277229 w 719345"/>
                      <a:gd name="csY38" fmla="*/ 228219 h 233651"/>
                      <a:gd name="csX39" fmla="*/ 273990 w 719345"/>
                      <a:gd name="csY39" fmla="*/ 225457 h 233651"/>
                      <a:gd name="csX40" fmla="*/ 271704 w 719345"/>
                      <a:gd name="csY40" fmla="*/ 222980 h 233651"/>
                      <a:gd name="csX41" fmla="*/ 269990 w 719345"/>
                      <a:gd name="csY41" fmla="*/ 220885 h 233651"/>
                      <a:gd name="csX42" fmla="*/ 267704 w 719345"/>
                      <a:gd name="csY42" fmla="*/ 217551 h 233651"/>
                      <a:gd name="csX43" fmla="*/ 266751 w 719345"/>
                      <a:gd name="csY43" fmla="*/ 215932 h 233651"/>
                      <a:gd name="csX44" fmla="*/ 264465 w 719345"/>
                      <a:gd name="csY44" fmla="*/ 211836 h 233651"/>
                      <a:gd name="csX45" fmla="*/ 263894 w 719345"/>
                      <a:gd name="csY45" fmla="*/ 210693 h 233651"/>
                      <a:gd name="csX46" fmla="*/ 258941 w 719345"/>
                      <a:gd name="csY46" fmla="*/ 199454 h 233651"/>
                      <a:gd name="csX47" fmla="*/ 256369 w 719345"/>
                      <a:gd name="csY47" fmla="*/ 192691 h 233651"/>
                      <a:gd name="csX48" fmla="*/ 251511 w 719345"/>
                      <a:gd name="csY48" fmla="*/ 178308 h 233651"/>
                      <a:gd name="csX49" fmla="*/ 232938 w 719345"/>
                      <a:gd name="csY49" fmla="*/ 116015 h 233651"/>
                      <a:gd name="csX50" fmla="*/ 222460 w 719345"/>
                      <a:gd name="csY50" fmla="*/ 87821 h 233651"/>
                      <a:gd name="csX51" fmla="*/ 219888 w 719345"/>
                      <a:gd name="csY51" fmla="*/ 92393 h 233651"/>
                      <a:gd name="csX52" fmla="*/ 199314 w 719345"/>
                      <a:gd name="csY52" fmla="*/ 134303 h 233651"/>
                      <a:gd name="csX53" fmla="*/ 188837 w 719345"/>
                      <a:gd name="csY53" fmla="*/ 151733 h 233651"/>
                      <a:gd name="csX54" fmla="*/ 188265 w 719345"/>
                      <a:gd name="csY54" fmla="*/ 152495 h 233651"/>
                      <a:gd name="csX55" fmla="*/ 185979 w 719345"/>
                      <a:gd name="csY55" fmla="*/ 155543 h 233651"/>
                      <a:gd name="csX56" fmla="*/ 185217 w 719345"/>
                      <a:gd name="csY56" fmla="*/ 156401 h 233651"/>
                      <a:gd name="csX57" fmla="*/ 182931 w 719345"/>
                      <a:gd name="csY57" fmla="*/ 159068 h 233651"/>
                      <a:gd name="csX58" fmla="*/ 181979 w 719345"/>
                      <a:gd name="csY58" fmla="*/ 160115 h 233651"/>
                      <a:gd name="csX59" fmla="*/ 179693 w 719345"/>
                      <a:gd name="csY59" fmla="*/ 162401 h 233651"/>
                      <a:gd name="csX60" fmla="*/ 178359 w 719345"/>
                      <a:gd name="csY60" fmla="*/ 163640 h 233651"/>
                      <a:gd name="csX61" fmla="*/ 176073 w 719345"/>
                      <a:gd name="csY61" fmla="*/ 165545 h 233651"/>
                      <a:gd name="csX62" fmla="*/ 174454 w 719345"/>
                      <a:gd name="csY62" fmla="*/ 166783 h 233651"/>
                      <a:gd name="csX63" fmla="*/ 172168 w 719345"/>
                      <a:gd name="csY63" fmla="*/ 168307 h 233651"/>
                      <a:gd name="csX64" fmla="*/ 170073 w 719345"/>
                      <a:gd name="csY64" fmla="*/ 169545 h 233651"/>
                      <a:gd name="csX65" fmla="*/ 167787 w 719345"/>
                      <a:gd name="csY65" fmla="*/ 170688 h 233651"/>
                      <a:gd name="csX66" fmla="*/ 165310 w 719345"/>
                      <a:gd name="csY66" fmla="*/ 171736 h 233651"/>
                      <a:gd name="csX67" fmla="*/ 163024 w 719345"/>
                      <a:gd name="csY67" fmla="*/ 172498 h 233651"/>
                      <a:gd name="csX68" fmla="*/ 160262 w 719345"/>
                      <a:gd name="csY68" fmla="*/ 173165 h 233651"/>
                      <a:gd name="csX69" fmla="*/ 157976 w 719345"/>
                      <a:gd name="csY69" fmla="*/ 173546 h 233651"/>
                      <a:gd name="csX70" fmla="*/ 155023 w 719345"/>
                      <a:gd name="csY70" fmla="*/ 173831 h 233651"/>
                      <a:gd name="csX71" fmla="*/ 152737 w 719345"/>
                      <a:gd name="csY71" fmla="*/ 173831 h 233651"/>
                      <a:gd name="csX72" fmla="*/ 149975 w 719345"/>
                      <a:gd name="csY72" fmla="*/ 173641 h 233651"/>
                      <a:gd name="csX73" fmla="*/ 147689 w 719345"/>
                      <a:gd name="csY73" fmla="*/ 173355 h 233651"/>
                      <a:gd name="csX74" fmla="*/ 145117 w 719345"/>
                      <a:gd name="csY74" fmla="*/ 172879 h 233651"/>
                      <a:gd name="csX75" fmla="*/ 142831 w 719345"/>
                      <a:gd name="csY75" fmla="*/ 172212 h 233651"/>
                      <a:gd name="csX76" fmla="*/ 140736 w 719345"/>
                      <a:gd name="csY76" fmla="*/ 171450 h 233651"/>
                      <a:gd name="csX77" fmla="*/ 138450 w 719345"/>
                      <a:gd name="csY77" fmla="*/ 170498 h 233651"/>
                      <a:gd name="csX78" fmla="*/ 136830 w 719345"/>
                      <a:gd name="csY78" fmla="*/ 169736 h 233651"/>
                      <a:gd name="csX79" fmla="*/ 134544 w 719345"/>
                      <a:gd name="csY79" fmla="*/ 168497 h 233651"/>
                      <a:gd name="csX80" fmla="*/ 133211 w 719345"/>
                      <a:gd name="csY80" fmla="*/ 167735 h 233651"/>
                      <a:gd name="csX81" fmla="*/ 130925 w 719345"/>
                      <a:gd name="csY81" fmla="*/ 166306 h 233651"/>
                      <a:gd name="csX82" fmla="*/ 129877 w 719345"/>
                      <a:gd name="csY82" fmla="*/ 165545 h 233651"/>
                      <a:gd name="csX83" fmla="*/ 124543 w 719345"/>
                      <a:gd name="csY83" fmla="*/ 161449 h 233651"/>
                      <a:gd name="csX84" fmla="*/ 123781 w 719345"/>
                      <a:gd name="csY84" fmla="*/ 160782 h 233651"/>
                      <a:gd name="csX85" fmla="*/ 119209 w 719345"/>
                      <a:gd name="csY85" fmla="*/ 156686 h 233651"/>
                      <a:gd name="csX86" fmla="*/ 118447 w 719345"/>
                      <a:gd name="csY86" fmla="*/ 156020 h 233651"/>
                      <a:gd name="csX87" fmla="*/ 99111 w 719345"/>
                      <a:gd name="csY87" fmla="*/ 137351 h 233651"/>
                      <a:gd name="csX88" fmla="*/ 86824 w 719345"/>
                      <a:gd name="csY88" fmla="*/ 130397 h 233651"/>
                      <a:gd name="csX89" fmla="*/ 83681 w 719345"/>
                      <a:gd name="csY89" fmla="*/ 130112 h 233651"/>
                      <a:gd name="csX90" fmla="*/ 78823 w 719345"/>
                      <a:gd name="csY90" fmla="*/ 130683 h 233651"/>
                      <a:gd name="csX91" fmla="*/ 71013 w 719345"/>
                      <a:gd name="csY91" fmla="*/ 132874 h 233651"/>
                      <a:gd name="csX92" fmla="*/ 42914 w 719345"/>
                      <a:gd name="csY92" fmla="*/ 142494 h 233651"/>
                      <a:gd name="csX93" fmla="*/ 37104 w 719345"/>
                      <a:gd name="csY93" fmla="*/ 143542 h 233651"/>
                      <a:gd name="csX94" fmla="*/ 36151 w 719345"/>
                      <a:gd name="csY94" fmla="*/ 143732 h 233651"/>
                      <a:gd name="csX95" fmla="*/ 31579 w 719345"/>
                      <a:gd name="csY95" fmla="*/ 144590 h 233651"/>
                      <a:gd name="csX96" fmla="*/ 30627 w 719345"/>
                      <a:gd name="csY96" fmla="*/ 144780 h 233651"/>
                      <a:gd name="csX97" fmla="*/ 20530 w 719345"/>
                      <a:gd name="csY97" fmla="*/ 145828 h 233651"/>
                      <a:gd name="csX98" fmla="*/ 51 w 719345"/>
                      <a:gd name="csY98" fmla="*/ 128302 h 233651"/>
                      <a:gd name="csX99" fmla="*/ 17577 w 719345"/>
                      <a:gd name="csY99" fmla="*/ 107823 h 233651"/>
                      <a:gd name="csX100" fmla="*/ 29007 w 719345"/>
                      <a:gd name="csY100" fmla="*/ 106394 h 233651"/>
                      <a:gd name="csX101" fmla="*/ 40818 w 719345"/>
                      <a:gd name="csY101" fmla="*/ 103061 h 233651"/>
                      <a:gd name="csX102" fmla="*/ 63964 w 719345"/>
                      <a:gd name="csY102" fmla="*/ 94964 h 233651"/>
                      <a:gd name="csX103" fmla="*/ 65012 w 719345"/>
                      <a:gd name="csY103" fmla="*/ 94679 h 233651"/>
                      <a:gd name="csX104" fmla="*/ 69584 w 719345"/>
                      <a:gd name="csY104" fmla="*/ 93536 h 233651"/>
                      <a:gd name="csX105" fmla="*/ 70632 w 719345"/>
                      <a:gd name="csY105" fmla="*/ 93250 h 233651"/>
                      <a:gd name="csX106" fmla="*/ 76156 w 719345"/>
                      <a:gd name="csY106" fmla="*/ 92297 h 233651"/>
                      <a:gd name="csX107" fmla="*/ 77204 w 719345"/>
                      <a:gd name="csY107" fmla="*/ 92202 h 233651"/>
                      <a:gd name="csX108" fmla="*/ 79490 w 719345"/>
                      <a:gd name="csY108" fmla="*/ 92012 h 233651"/>
                      <a:gd name="csX109" fmla="*/ 80442 w 719345"/>
                      <a:gd name="csY109" fmla="*/ 91916 h 233651"/>
                      <a:gd name="csX110" fmla="*/ 82728 w 719345"/>
                      <a:gd name="csY110" fmla="*/ 91821 h 233651"/>
                      <a:gd name="csX111" fmla="*/ 83967 w 719345"/>
                      <a:gd name="csY111" fmla="*/ 91821 h 233651"/>
                      <a:gd name="csX112" fmla="*/ 86253 w 719345"/>
                      <a:gd name="csY112" fmla="*/ 91916 h 233651"/>
                      <a:gd name="csX113" fmla="*/ 87491 w 719345"/>
                      <a:gd name="csY113" fmla="*/ 92012 h 233651"/>
                      <a:gd name="csX114" fmla="*/ 89777 w 719345"/>
                      <a:gd name="csY114" fmla="*/ 92202 h 233651"/>
                      <a:gd name="csX115" fmla="*/ 91015 w 719345"/>
                      <a:gd name="csY115" fmla="*/ 92393 h 233651"/>
                      <a:gd name="csX116" fmla="*/ 93301 w 719345"/>
                      <a:gd name="csY116" fmla="*/ 92774 h 233651"/>
                      <a:gd name="csX117" fmla="*/ 94635 w 719345"/>
                      <a:gd name="csY117" fmla="*/ 93059 h 233651"/>
                      <a:gd name="csX118" fmla="*/ 96921 w 719345"/>
                      <a:gd name="csY118" fmla="*/ 93631 h 233651"/>
                      <a:gd name="csX119" fmla="*/ 98254 w 719345"/>
                      <a:gd name="csY119" fmla="*/ 94012 h 233651"/>
                      <a:gd name="csX120" fmla="*/ 100540 w 719345"/>
                      <a:gd name="csY120" fmla="*/ 94774 h 233651"/>
                      <a:gd name="csX121" fmla="*/ 101683 w 719345"/>
                      <a:gd name="csY121" fmla="*/ 95155 h 233651"/>
                      <a:gd name="csX122" fmla="*/ 103969 w 719345"/>
                      <a:gd name="csY122" fmla="*/ 96012 h 233651"/>
                      <a:gd name="csX123" fmla="*/ 105207 w 719345"/>
                      <a:gd name="csY123" fmla="*/ 96488 h 233651"/>
                      <a:gd name="csX124" fmla="*/ 107493 w 719345"/>
                      <a:gd name="csY124" fmla="*/ 97536 h 233651"/>
                      <a:gd name="csX125" fmla="*/ 108446 w 719345"/>
                      <a:gd name="csY125" fmla="*/ 98012 h 233651"/>
                      <a:gd name="csX126" fmla="*/ 110732 w 719345"/>
                      <a:gd name="csY126" fmla="*/ 99251 h 233651"/>
                      <a:gd name="csX127" fmla="*/ 111684 w 719345"/>
                      <a:gd name="csY127" fmla="*/ 99822 h 233651"/>
                      <a:gd name="csX128" fmla="*/ 117018 w 719345"/>
                      <a:gd name="csY128" fmla="*/ 103251 h 233651"/>
                      <a:gd name="csX129" fmla="*/ 117971 w 719345"/>
                      <a:gd name="csY129" fmla="*/ 103918 h 233651"/>
                      <a:gd name="csX130" fmla="*/ 122543 w 719345"/>
                      <a:gd name="csY130" fmla="*/ 107442 h 233651"/>
                      <a:gd name="csX131" fmla="*/ 123495 w 719345"/>
                      <a:gd name="csY131" fmla="*/ 108204 h 233651"/>
                      <a:gd name="csX132" fmla="*/ 133211 w 719345"/>
                      <a:gd name="csY132" fmla="*/ 117253 h 233651"/>
                      <a:gd name="csX133" fmla="*/ 152642 w 719345"/>
                      <a:gd name="csY133" fmla="*/ 135065 h 233651"/>
                      <a:gd name="csX134" fmla="*/ 155690 w 719345"/>
                      <a:gd name="csY134" fmla="*/ 131826 h 233651"/>
                      <a:gd name="csX135" fmla="*/ 161214 w 719345"/>
                      <a:gd name="csY135" fmla="*/ 123635 h 233651"/>
                      <a:gd name="csX136" fmla="*/ 169596 w 719345"/>
                      <a:gd name="csY136" fmla="*/ 107823 h 233651"/>
                      <a:gd name="csX137" fmla="*/ 185503 w 719345"/>
                      <a:gd name="csY137" fmla="*/ 75057 h 233651"/>
                      <a:gd name="csX138" fmla="*/ 185979 w 719345"/>
                      <a:gd name="csY138" fmla="*/ 74200 h 233651"/>
                      <a:gd name="csX139" fmla="*/ 193695 w 719345"/>
                      <a:gd name="csY139" fmla="*/ 61436 h 233651"/>
                      <a:gd name="csX140" fmla="*/ 194361 w 719345"/>
                      <a:gd name="csY140" fmla="*/ 60484 h 233651"/>
                      <a:gd name="csX141" fmla="*/ 196647 w 719345"/>
                      <a:gd name="csY141" fmla="*/ 57436 h 233651"/>
                      <a:gd name="csX142" fmla="*/ 197695 w 719345"/>
                      <a:gd name="csY142" fmla="*/ 56198 h 233651"/>
                      <a:gd name="csX143" fmla="*/ 199981 w 719345"/>
                      <a:gd name="csY143" fmla="*/ 53626 h 233651"/>
                      <a:gd name="csX144" fmla="*/ 201600 w 719345"/>
                      <a:gd name="csY144" fmla="*/ 52102 h 233651"/>
                      <a:gd name="csX145" fmla="*/ 203886 w 719345"/>
                      <a:gd name="csY145" fmla="*/ 50102 h 233651"/>
                      <a:gd name="csX146" fmla="*/ 206268 w 719345"/>
                      <a:gd name="csY146" fmla="*/ 48292 h 233651"/>
                      <a:gd name="csX147" fmla="*/ 208554 w 719345"/>
                      <a:gd name="csY147" fmla="*/ 46863 h 233651"/>
                      <a:gd name="csX148" fmla="*/ 212173 w 719345"/>
                      <a:gd name="csY148" fmla="*/ 45149 h 233651"/>
                      <a:gd name="csX149" fmla="*/ 214459 w 719345"/>
                      <a:gd name="csY149" fmla="*/ 44291 h 233651"/>
                      <a:gd name="csX150" fmla="*/ 219412 w 719345"/>
                      <a:gd name="csY150" fmla="*/ 43244 h 233651"/>
                      <a:gd name="csX151" fmla="*/ 221698 w 719345"/>
                      <a:gd name="csY151" fmla="*/ 43053 h 233651"/>
                      <a:gd name="csX152" fmla="*/ 227032 w 719345"/>
                      <a:gd name="csY152" fmla="*/ 43339 h 233651"/>
                      <a:gd name="csX153" fmla="*/ 229318 w 719345"/>
                      <a:gd name="csY153" fmla="*/ 43815 h 233651"/>
                      <a:gd name="csX154" fmla="*/ 233985 w 719345"/>
                      <a:gd name="csY154" fmla="*/ 45434 h 233651"/>
                      <a:gd name="csX155" fmla="*/ 236271 w 719345"/>
                      <a:gd name="csY155" fmla="*/ 46577 h 233651"/>
                      <a:gd name="csX156" fmla="*/ 239700 w 719345"/>
                      <a:gd name="csY156" fmla="*/ 48768 h 233651"/>
                      <a:gd name="csX157" fmla="*/ 241986 w 719345"/>
                      <a:gd name="csY157" fmla="*/ 50578 h 233651"/>
                      <a:gd name="csX158" fmla="*/ 244177 w 719345"/>
                      <a:gd name="csY158" fmla="*/ 52578 h 233651"/>
                      <a:gd name="csX159" fmla="*/ 246463 w 719345"/>
                      <a:gd name="csY159" fmla="*/ 55055 h 233651"/>
                      <a:gd name="csX160" fmla="*/ 247892 w 719345"/>
                      <a:gd name="csY160" fmla="*/ 56769 h 233651"/>
                      <a:gd name="csX161" fmla="*/ 250178 w 719345"/>
                      <a:gd name="csY161" fmla="*/ 60008 h 233651"/>
                      <a:gd name="csX162" fmla="*/ 251035 w 719345"/>
                      <a:gd name="csY162" fmla="*/ 61341 h 233651"/>
                      <a:gd name="csX163" fmla="*/ 253321 w 719345"/>
                      <a:gd name="csY163" fmla="*/ 65246 h 233651"/>
                      <a:gd name="csX164" fmla="*/ 253893 w 719345"/>
                      <a:gd name="csY164" fmla="*/ 66294 h 233651"/>
                      <a:gd name="csX165" fmla="*/ 258846 w 719345"/>
                      <a:gd name="csY165" fmla="*/ 76772 h 233651"/>
                      <a:gd name="csX166" fmla="*/ 263894 w 719345"/>
                      <a:gd name="csY166" fmla="*/ 89821 h 233651"/>
                      <a:gd name="csX167" fmla="*/ 273419 w 719345"/>
                      <a:gd name="csY167" fmla="*/ 119729 h 233651"/>
                      <a:gd name="csX168" fmla="*/ 287230 w 719345"/>
                      <a:gd name="csY168" fmla="*/ 166688 h 233651"/>
                      <a:gd name="csX169" fmla="*/ 291897 w 719345"/>
                      <a:gd name="csY169" fmla="*/ 180404 h 233651"/>
                      <a:gd name="csX170" fmla="*/ 296564 w 719345"/>
                      <a:gd name="csY170" fmla="*/ 164592 h 233651"/>
                      <a:gd name="csX171" fmla="*/ 305518 w 719345"/>
                      <a:gd name="csY171" fmla="*/ 127921 h 233651"/>
                      <a:gd name="csX172" fmla="*/ 324092 w 719345"/>
                      <a:gd name="csY172" fmla="*/ 50483 h 233651"/>
                      <a:gd name="csX173" fmla="*/ 328950 w 719345"/>
                      <a:gd name="csY173" fmla="*/ 34957 h 233651"/>
                      <a:gd name="csX174" fmla="*/ 331521 w 719345"/>
                      <a:gd name="csY174" fmla="*/ 28099 h 233651"/>
                      <a:gd name="csX175" fmla="*/ 331902 w 719345"/>
                      <a:gd name="csY175" fmla="*/ 27146 h 233651"/>
                      <a:gd name="csX176" fmla="*/ 334188 w 719345"/>
                      <a:gd name="csY176" fmla="*/ 22003 h 233651"/>
                      <a:gd name="csX177" fmla="*/ 334855 w 719345"/>
                      <a:gd name="csY177" fmla="*/ 20574 h 233651"/>
                      <a:gd name="csX178" fmla="*/ 337141 w 719345"/>
                      <a:gd name="csY178" fmla="*/ 16383 h 233651"/>
                      <a:gd name="csX179" fmla="*/ 338379 w 719345"/>
                      <a:gd name="csY179" fmla="*/ 14383 h 233651"/>
                      <a:gd name="csX180" fmla="*/ 340665 w 719345"/>
                      <a:gd name="csY180" fmla="*/ 11144 h 233651"/>
                      <a:gd name="csX181" fmla="*/ 343142 w 719345"/>
                      <a:gd name="csY181" fmla="*/ 8382 h 233651"/>
                      <a:gd name="csX182" fmla="*/ 345428 w 719345"/>
                      <a:gd name="csY182" fmla="*/ 6191 h 233651"/>
                      <a:gd name="csX183" fmla="*/ 350286 w 719345"/>
                      <a:gd name="csY183" fmla="*/ 2858 h 233651"/>
                      <a:gd name="csX184" fmla="*/ 352572 w 719345"/>
                      <a:gd name="csY184" fmla="*/ 1810 h 233651"/>
                      <a:gd name="csX185" fmla="*/ 360763 w 719345"/>
                      <a:gd name="csY185" fmla="*/ 0 h 233651"/>
                      <a:gd name="csX186" fmla="*/ 363049 w 719345"/>
                      <a:gd name="csY186" fmla="*/ 0 h 233651"/>
                      <a:gd name="csX187" fmla="*/ 371240 w 719345"/>
                      <a:gd name="csY187" fmla="*/ 1810 h 233651"/>
                      <a:gd name="csX188" fmla="*/ 373527 w 719345"/>
                      <a:gd name="csY188" fmla="*/ 2858 h 233651"/>
                      <a:gd name="csX189" fmla="*/ 378384 w 719345"/>
                      <a:gd name="csY189" fmla="*/ 6191 h 233651"/>
                      <a:gd name="csX190" fmla="*/ 380670 w 719345"/>
                      <a:gd name="csY190" fmla="*/ 8382 h 233651"/>
                      <a:gd name="csX191" fmla="*/ 383147 w 719345"/>
                      <a:gd name="csY191" fmla="*/ 11144 h 233651"/>
                      <a:gd name="csX192" fmla="*/ 385433 w 719345"/>
                      <a:gd name="csY192" fmla="*/ 14383 h 233651"/>
                      <a:gd name="csX193" fmla="*/ 386671 w 719345"/>
                      <a:gd name="csY193" fmla="*/ 16383 h 233651"/>
                      <a:gd name="csX194" fmla="*/ 388957 w 719345"/>
                      <a:gd name="csY194" fmla="*/ 20574 h 233651"/>
                      <a:gd name="csX195" fmla="*/ 389624 w 719345"/>
                      <a:gd name="csY195" fmla="*/ 22003 h 233651"/>
                      <a:gd name="csX196" fmla="*/ 391910 w 719345"/>
                      <a:gd name="csY196" fmla="*/ 27146 h 233651"/>
                      <a:gd name="csX197" fmla="*/ 392291 w 719345"/>
                      <a:gd name="csY197" fmla="*/ 28099 h 233651"/>
                      <a:gd name="csX198" fmla="*/ 397148 w 719345"/>
                      <a:gd name="csY198" fmla="*/ 41815 h 233651"/>
                      <a:gd name="csX199" fmla="*/ 402006 w 719345"/>
                      <a:gd name="csY199" fmla="*/ 58769 h 233651"/>
                      <a:gd name="csX200" fmla="*/ 411341 w 719345"/>
                      <a:gd name="csY200" fmla="*/ 97536 h 233651"/>
                      <a:gd name="csX201" fmla="*/ 429534 w 719345"/>
                      <a:gd name="csY201" fmla="*/ 172688 h 233651"/>
                      <a:gd name="csX202" fmla="*/ 431915 w 719345"/>
                      <a:gd name="csY202" fmla="*/ 180404 h 233651"/>
                      <a:gd name="csX203" fmla="*/ 434487 w 719345"/>
                      <a:gd name="csY203" fmla="*/ 172974 h 233651"/>
                      <a:gd name="csX204" fmla="*/ 438963 w 719345"/>
                      <a:gd name="csY204" fmla="*/ 158877 h 233651"/>
                      <a:gd name="csX205" fmla="*/ 459823 w 719345"/>
                      <a:gd name="csY205" fmla="*/ 90297 h 233651"/>
                      <a:gd name="csX206" fmla="*/ 467348 w 719345"/>
                      <a:gd name="csY206" fmla="*/ 71723 h 233651"/>
                      <a:gd name="csX207" fmla="*/ 470015 w 719345"/>
                      <a:gd name="csY207" fmla="*/ 66389 h 233651"/>
                      <a:gd name="csX208" fmla="*/ 470586 w 719345"/>
                      <a:gd name="csY208" fmla="*/ 65342 h 233651"/>
                      <a:gd name="csX209" fmla="*/ 472872 w 719345"/>
                      <a:gd name="csY209" fmla="*/ 61436 h 233651"/>
                      <a:gd name="csX210" fmla="*/ 473730 w 719345"/>
                      <a:gd name="csY210" fmla="*/ 60103 h 233651"/>
                      <a:gd name="csX211" fmla="*/ 476015 w 719345"/>
                      <a:gd name="csY211" fmla="*/ 56864 h 233651"/>
                      <a:gd name="csX212" fmla="*/ 477444 w 719345"/>
                      <a:gd name="csY212" fmla="*/ 55150 h 233651"/>
                      <a:gd name="csX213" fmla="*/ 479730 w 719345"/>
                      <a:gd name="csY213" fmla="*/ 52673 h 233651"/>
                      <a:gd name="csX214" fmla="*/ 481921 w 719345"/>
                      <a:gd name="csY214" fmla="*/ 50673 h 233651"/>
                      <a:gd name="csX215" fmla="*/ 484207 w 719345"/>
                      <a:gd name="csY215" fmla="*/ 48863 h 233651"/>
                      <a:gd name="csX216" fmla="*/ 487636 w 719345"/>
                      <a:gd name="csY216" fmla="*/ 46673 h 233651"/>
                      <a:gd name="csX217" fmla="*/ 489922 w 719345"/>
                      <a:gd name="csY217" fmla="*/ 45530 h 233651"/>
                      <a:gd name="csX218" fmla="*/ 494589 w 719345"/>
                      <a:gd name="csY218" fmla="*/ 43910 h 233651"/>
                      <a:gd name="csX219" fmla="*/ 496875 w 719345"/>
                      <a:gd name="csY219" fmla="*/ 43434 h 233651"/>
                      <a:gd name="csX220" fmla="*/ 502209 w 719345"/>
                      <a:gd name="csY220" fmla="*/ 43148 h 233651"/>
                      <a:gd name="csX221" fmla="*/ 504495 w 719345"/>
                      <a:gd name="csY221" fmla="*/ 43339 h 233651"/>
                      <a:gd name="csX222" fmla="*/ 509448 w 719345"/>
                      <a:gd name="csY222" fmla="*/ 44387 h 233651"/>
                      <a:gd name="csX223" fmla="*/ 511734 w 719345"/>
                      <a:gd name="csY223" fmla="*/ 45244 h 233651"/>
                      <a:gd name="csX224" fmla="*/ 515354 w 719345"/>
                      <a:gd name="csY224" fmla="*/ 46958 h 233651"/>
                      <a:gd name="csX225" fmla="*/ 517640 w 719345"/>
                      <a:gd name="csY225" fmla="*/ 48387 h 233651"/>
                      <a:gd name="csX226" fmla="*/ 520021 w 719345"/>
                      <a:gd name="csY226" fmla="*/ 50197 h 233651"/>
                      <a:gd name="csX227" fmla="*/ 522307 w 719345"/>
                      <a:gd name="csY227" fmla="*/ 52197 h 233651"/>
                      <a:gd name="csX228" fmla="*/ 523926 w 719345"/>
                      <a:gd name="csY228" fmla="*/ 53721 h 233651"/>
                      <a:gd name="csX229" fmla="*/ 526212 w 719345"/>
                      <a:gd name="csY229" fmla="*/ 56293 h 233651"/>
                      <a:gd name="csX230" fmla="*/ 527260 w 719345"/>
                      <a:gd name="csY230" fmla="*/ 57531 h 233651"/>
                      <a:gd name="csX231" fmla="*/ 529546 w 719345"/>
                      <a:gd name="csY231" fmla="*/ 60579 h 233651"/>
                      <a:gd name="csX232" fmla="*/ 530213 w 719345"/>
                      <a:gd name="csY232" fmla="*/ 61532 h 233651"/>
                      <a:gd name="csX233" fmla="*/ 535261 w 719345"/>
                      <a:gd name="csY233" fmla="*/ 69533 h 233651"/>
                      <a:gd name="csX234" fmla="*/ 545262 w 719345"/>
                      <a:gd name="csY234" fmla="*/ 88868 h 233651"/>
                      <a:gd name="csX235" fmla="*/ 566598 w 719345"/>
                      <a:gd name="csY235" fmla="*/ 129731 h 233651"/>
                      <a:gd name="csX236" fmla="*/ 571361 w 719345"/>
                      <a:gd name="csY236" fmla="*/ 135160 h 233651"/>
                      <a:gd name="csX237" fmla="*/ 573932 w 719345"/>
                      <a:gd name="csY237" fmla="*/ 133445 h 233651"/>
                      <a:gd name="csX238" fmla="*/ 581743 w 719345"/>
                      <a:gd name="csY238" fmla="*/ 126492 h 233651"/>
                      <a:gd name="csX239" fmla="*/ 595173 w 719345"/>
                      <a:gd name="csY239" fmla="*/ 113157 h 233651"/>
                      <a:gd name="csX240" fmla="*/ 595935 w 719345"/>
                      <a:gd name="csY240" fmla="*/ 112395 h 233651"/>
                      <a:gd name="csX241" fmla="*/ 600507 w 719345"/>
                      <a:gd name="csY241" fmla="*/ 108299 h 233651"/>
                      <a:gd name="csX242" fmla="*/ 601460 w 719345"/>
                      <a:gd name="csY242" fmla="*/ 107537 h 233651"/>
                      <a:gd name="csX243" fmla="*/ 606032 w 719345"/>
                      <a:gd name="csY243" fmla="*/ 104013 h 233651"/>
                      <a:gd name="csX244" fmla="*/ 606984 w 719345"/>
                      <a:gd name="csY244" fmla="*/ 103346 h 233651"/>
                      <a:gd name="csX245" fmla="*/ 612318 w 719345"/>
                      <a:gd name="csY245" fmla="*/ 99917 h 233651"/>
                      <a:gd name="csX246" fmla="*/ 613271 w 719345"/>
                      <a:gd name="csY246" fmla="*/ 99346 h 233651"/>
                      <a:gd name="csX247" fmla="*/ 615557 w 719345"/>
                      <a:gd name="csY247" fmla="*/ 98108 h 233651"/>
                      <a:gd name="csX248" fmla="*/ 616509 w 719345"/>
                      <a:gd name="csY248" fmla="*/ 97631 h 233651"/>
                      <a:gd name="csX249" fmla="*/ 618795 w 719345"/>
                      <a:gd name="csY249" fmla="*/ 96584 h 233651"/>
                      <a:gd name="csX250" fmla="*/ 620034 w 719345"/>
                      <a:gd name="csY250" fmla="*/ 96107 h 233651"/>
                      <a:gd name="csX251" fmla="*/ 622320 w 719345"/>
                      <a:gd name="csY251" fmla="*/ 95250 h 233651"/>
                      <a:gd name="csX252" fmla="*/ 623463 w 719345"/>
                      <a:gd name="csY252" fmla="*/ 94869 h 233651"/>
                      <a:gd name="csX253" fmla="*/ 625748 w 719345"/>
                      <a:gd name="csY253" fmla="*/ 94107 h 233651"/>
                      <a:gd name="csX254" fmla="*/ 627082 w 719345"/>
                      <a:gd name="csY254" fmla="*/ 93726 h 233651"/>
                      <a:gd name="csX255" fmla="*/ 629368 w 719345"/>
                      <a:gd name="csY255" fmla="*/ 93155 h 233651"/>
                      <a:gd name="csX256" fmla="*/ 630702 w 719345"/>
                      <a:gd name="csY256" fmla="*/ 92869 h 233651"/>
                      <a:gd name="csX257" fmla="*/ 632988 w 719345"/>
                      <a:gd name="csY257" fmla="*/ 92488 h 233651"/>
                      <a:gd name="csX258" fmla="*/ 634226 w 719345"/>
                      <a:gd name="csY258" fmla="*/ 92297 h 233651"/>
                      <a:gd name="csX259" fmla="*/ 636512 w 719345"/>
                      <a:gd name="csY259" fmla="*/ 92107 h 233651"/>
                      <a:gd name="csX260" fmla="*/ 637750 w 719345"/>
                      <a:gd name="csY260" fmla="*/ 92012 h 233651"/>
                      <a:gd name="csX261" fmla="*/ 640036 w 719345"/>
                      <a:gd name="csY261" fmla="*/ 91916 h 233651"/>
                      <a:gd name="csX262" fmla="*/ 641274 w 719345"/>
                      <a:gd name="csY262" fmla="*/ 91916 h 233651"/>
                      <a:gd name="csX263" fmla="*/ 643560 w 719345"/>
                      <a:gd name="csY263" fmla="*/ 92012 h 233651"/>
                      <a:gd name="csX264" fmla="*/ 644513 w 719345"/>
                      <a:gd name="csY264" fmla="*/ 92107 h 233651"/>
                      <a:gd name="csX265" fmla="*/ 646799 w 719345"/>
                      <a:gd name="csY265" fmla="*/ 92297 h 233651"/>
                      <a:gd name="csX266" fmla="*/ 647847 w 719345"/>
                      <a:gd name="csY266" fmla="*/ 92393 h 233651"/>
                      <a:gd name="csX267" fmla="*/ 650132 w 719345"/>
                      <a:gd name="csY267" fmla="*/ 92678 h 233651"/>
                      <a:gd name="csX268" fmla="*/ 651371 w 719345"/>
                      <a:gd name="csY268" fmla="*/ 92869 h 233651"/>
                      <a:gd name="csX269" fmla="*/ 655943 w 719345"/>
                      <a:gd name="csY269" fmla="*/ 93821 h 233651"/>
                      <a:gd name="csX270" fmla="*/ 657276 w 719345"/>
                      <a:gd name="csY270" fmla="*/ 94107 h 233651"/>
                      <a:gd name="csX271" fmla="*/ 667278 w 719345"/>
                      <a:gd name="csY271" fmla="*/ 97250 h 233651"/>
                      <a:gd name="csX272" fmla="*/ 694900 w 719345"/>
                      <a:gd name="csY272" fmla="*/ 106299 h 233651"/>
                      <a:gd name="csX273" fmla="*/ 702711 w 719345"/>
                      <a:gd name="csY273" fmla="*/ 107442 h 233651"/>
                      <a:gd name="csX274" fmla="*/ 719189 w 719345"/>
                      <a:gd name="csY274" fmla="*/ 128778 h 233651"/>
                      <a:gd name="csX275" fmla="*/ 697853 w 719345"/>
                      <a:gd name="csY275" fmla="*/ 145256 h 233651"/>
                      <a:gd name="csX276" fmla="*/ 693281 w 719345"/>
                      <a:gd name="csY276" fmla="*/ 144685 h 233651"/>
                      <a:gd name="csX277" fmla="*/ 692328 w 719345"/>
                      <a:gd name="csY277" fmla="*/ 144494 h 233651"/>
                      <a:gd name="csX278" fmla="*/ 687756 w 719345"/>
                      <a:gd name="csY278" fmla="*/ 143637 h 233651"/>
                      <a:gd name="csX279" fmla="*/ 686804 w 719345"/>
                      <a:gd name="csY279" fmla="*/ 143447 h 233651"/>
                      <a:gd name="csX280" fmla="*/ 676803 w 719345"/>
                      <a:gd name="csY280" fmla="*/ 140875 h 233651"/>
                      <a:gd name="csX281" fmla="*/ 675564 w 719345"/>
                      <a:gd name="csY281" fmla="*/ 140494 h 233651"/>
                      <a:gd name="csX282" fmla="*/ 640607 w 719345"/>
                      <a:gd name="csY282" fmla="*/ 129826 h 233651"/>
                      <a:gd name="csX283" fmla="*/ 634321 w 719345"/>
                      <a:gd name="csY283" fmla="*/ 131159 h 233651"/>
                      <a:gd name="csX284" fmla="*/ 628987 w 719345"/>
                      <a:gd name="csY284" fmla="*/ 134207 h 233651"/>
                      <a:gd name="csX285" fmla="*/ 621462 w 719345"/>
                      <a:gd name="csY285" fmla="*/ 140399 h 233651"/>
                      <a:gd name="csX286" fmla="*/ 603174 w 719345"/>
                      <a:gd name="csY286" fmla="*/ 158306 h 233651"/>
                      <a:gd name="csX287" fmla="*/ 602317 w 719345"/>
                      <a:gd name="csY287" fmla="*/ 159068 h 233651"/>
                      <a:gd name="csX288" fmla="*/ 597745 w 719345"/>
                      <a:gd name="csY288" fmla="*/ 162877 h 233651"/>
                      <a:gd name="csX289" fmla="*/ 596697 w 719345"/>
                      <a:gd name="csY289" fmla="*/ 163640 h 233651"/>
                      <a:gd name="csX290" fmla="*/ 594411 w 719345"/>
                      <a:gd name="csY290" fmla="*/ 165259 h 233651"/>
                      <a:gd name="csX291" fmla="*/ 593364 w 719345"/>
                      <a:gd name="csY291" fmla="*/ 166021 h 233651"/>
                      <a:gd name="csX292" fmla="*/ 591078 w 719345"/>
                      <a:gd name="csY292" fmla="*/ 167450 h 233651"/>
                      <a:gd name="csX293" fmla="*/ 589744 w 719345"/>
                      <a:gd name="csY293" fmla="*/ 168212 h 233651"/>
                      <a:gd name="csX294" fmla="*/ 587458 w 719345"/>
                      <a:gd name="csY294" fmla="*/ 169450 h 233651"/>
                      <a:gd name="csX295" fmla="*/ 585839 w 719345"/>
                      <a:gd name="csY295" fmla="*/ 170212 h 233651"/>
                      <a:gd name="csX296" fmla="*/ 583553 w 719345"/>
                      <a:gd name="csY296" fmla="*/ 171164 h 233651"/>
                      <a:gd name="csX297" fmla="*/ 581457 w 719345"/>
                      <a:gd name="csY297" fmla="*/ 171926 h 233651"/>
                      <a:gd name="csX298" fmla="*/ 579171 w 719345"/>
                      <a:gd name="csY298" fmla="*/ 172593 h 233651"/>
                      <a:gd name="csX299" fmla="*/ 576600 w 719345"/>
                      <a:gd name="csY299" fmla="*/ 173069 h 233651"/>
                      <a:gd name="csX300" fmla="*/ 574314 w 719345"/>
                      <a:gd name="csY300" fmla="*/ 173355 h 233651"/>
                      <a:gd name="csX301" fmla="*/ 571551 w 719345"/>
                      <a:gd name="csY301" fmla="*/ 173546 h 233651"/>
                      <a:gd name="csX302" fmla="*/ 569265 w 719345"/>
                      <a:gd name="csY302" fmla="*/ 173546 h 233651"/>
                      <a:gd name="csX303" fmla="*/ 566313 w 719345"/>
                      <a:gd name="csY303" fmla="*/ 173260 h 233651"/>
                      <a:gd name="csX304" fmla="*/ 564027 w 719345"/>
                      <a:gd name="csY304" fmla="*/ 172879 h 233651"/>
                      <a:gd name="csX305" fmla="*/ 561264 w 719345"/>
                      <a:gd name="csY305" fmla="*/ 172212 h 233651"/>
                      <a:gd name="csX306" fmla="*/ 558978 w 719345"/>
                      <a:gd name="csY306" fmla="*/ 171450 h 233651"/>
                      <a:gd name="csX307" fmla="*/ 556502 w 719345"/>
                      <a:gd name="csY307" fmla="*/ 170402 h 233651"/>
                      <a:gd name="csX308" fmla="*/ 554216 w 719345"/>
                      <a:gd name="csY308" fmla="*/ 169259 h 233651"/>
                      <a:gd name="csX309" fmla="*/ 552120 w 719345"/>
                      <a:gd name="csY309" fmla="*/ 168021 h 233651"/>
                      <a:gd name="csX310" fmla="*/ 549834 w 719345"/>
                      <a:gd name="csY310" fmla="*/ 166497 h 233651"/>
                      <a:gd name="csX311" fmla="*/ 548215 w 719345"/>
                      <a:gd name="csY311" fmla="*/ 165259 h 233651"/>
                      <a:gd name="csX312" fmla="*/ 545929 w 719345"/>
                      <a:gd name="csY312" fmla="*/ 163354 h 233651"/>
                      <a:gd name="csX313" fmla="*/ 544596 w 719345"/>
                      <a:gd name="csY313" fmla="*/ 162211 h 233651"/>
                      <a:gd name="csX314" fmla="*/ 542310 w 719345"/>
                      <a:gd name="csY314" fmla="*/ 159925 h 233651"/>
                      <a:gd name="csX315" fmla="*/ 541357 w 719345"/>
                      <a:gd name="csY315" fmla="*/ 158877 h 233651"/>
                      <a:gd name="csX316" fmla="*/ 539071 w 719345"/>
                      <a:gd name="csY316" fmla="*/ 156210 h 233651"/>
                      <a:gd name="csX317" fmla="*/ 538309 w 719345"/>
                      <a:gd name="csY317" fmla="*/ 155353 h 233651"/>
                      <a:gd name="csX318" fmla="*/ 536023 w 719345"/>
                      <a:gd name="csY318" fmla="*/ 152305 h 233651"/>
                      <a:gd name="csX319" fmla="*/ 535452 w 719345"/>
                      <a:gd name="csY319" fmla="*/ 151543 h 233651"/>
                      <a:gd name="csX320" fmla="*/ 527832 w 719345"/>
                      <a:gd name="csY320" fmla="*/ 139351 h 233651"/>
                      <a:gd name="csX321" fmla="*/ 522879 w 719345"/>
                      <a:gd name="csY321" fmla="*/ 130016 h 233651"/>
                      <a:gd name="csX322" fmla="*/ 501828 w 719345"/>
                      <a:gd name="csY322" fmla="*/ 87630 h 233651"/>
                      <a:gd name="csX323" fmla="*/ 499638 w 719345"/>
                      <a:gd name="csY323" fmla="*/ 92488 h 233651"/>
                      <a:gd name="csX324" fmla="*/ 493351 w 719345"/>
                      <a:gd name="csY324" fmla="*/ 109442 h 233651"/>
                      <a:gd name="csX325" fmla="*/ 488874 w 719345"/>
                      <a:gd name="csY325" fmla="*/ 123444 h 233651"/>
                      <a:gd name="csX326" fmla="*/ 468014 w 719345"/>
                      <a:gd name="csY326" fmla="*/ 192024 h 233651"/>
                      <a:gd name="csX327" fmla="*/ 463062 w 719345"/>
                      <a:gd name="csY327" fmla="*/ 204788 h 233651"/>
                      <a:gd name="csX328" fmla="*/ 460395 w 719345"/>
                      <a:gd name="csY328" fmla="*/ 210502 h 233651"/>
                      <a:gd name="csX329" fmla="*/ 459823 w 719345"/>
                      <a:gd name="csY329" fmla="*/ 211646 h 233651"/>
                      <a:gd name="csX330" fmla="*/ 457537 w 719345"/>
                      <a:gd name="csY330" fmla="*/ 215741 h 233651"/>
                      <a:gd name="csX331" fmla="*/ 456585 w 719345"/>
                      <a:gd name="csY331" fmla="*/ 217361 h 233651"/>
                      <a:gd name="csX332" fmla="*/ 454298 w 719345"/>
                      <a:gd name="csY332" fmla="*/ 220694 h 233651"/>
                      <a:gd name="csX333" fmla="*/ 452584 w 719345"/>
                      <a:gd name="csY333" fmla="*/ 222790 h 233651"/>
                      <a:gd name="csX334" fmla="*/ 450298 w 719345"/>
                      <a:gd name="csY334" fmla="*/ 225266 h 233651"/>
                      <a:gd name="csX335" fmla="*/ 447060 w 719345"/>
                      <a:gd name="csY335" fmla="*/ 228029 h 233651"/>
                      <a:gd name="csX336" fmla="*/ 444773 w 719345"/>
                      <a:gd name="csY336" fmla="*/ 229552 h 233651"/>
                      <a:gd name="csX337" fmla="*/ 439059 w 719345"/>
                      <a:gd name="csY337" fmla="*/ 232124 h 233651"/>
                      <a:gd name="csX338" fmla="*/ 436773 w 719345"/>
                      <a:gd name="csY338" fmla="*/ 232791 h 233651"/>
                      <a:gd name="csX339" fmla="*/ 432391 w 719345"/>
                      <a:gd name="csY339" fmla="*/ 233553 h 23365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  <a:cxn ang="0">
                        <a:pos x="csX77" y="csY77"/>
                      </a:cxn>
                      <a:cxn ang="0">
                        <a:pos x="csX78" y="csY78"/>
                      </a:cxn>
                      <a:cxn ang="0">
                        <a:pos x="csX79" y="csY79"/>
                      </a:cxn>
                      <a:cxn ang="0">
                        <a:pos x="csX80" y="csY80"/>
                      </a:cxn>
                      <a:cxn ang="0">
                        <a:pos x="csX81" y="csY81"/>
                      </a:cxn>
                      <a:cxn ang="0">
                        <a:pos x="csX82" y="csY82"/>
                      </a:cxn>
                      <a:cxn ang="0">
                        <a:pos x="csX83" y="csY83"/>
                      </a:cxn>
                      <a:cxn ang="0">
                        <a:pos x="csX84" y="csY84"/>
                      </a:cxn>
                      <a:cxn ang="0">
                        <a:pos x="csX85" y="csY85"/>
                      </a:cxn>
                      <a:cxn ang="0">
                        <a:pos x="csX86" y="csY86"/>
                      </a:cxn>
                      <a:cxn ang="0">
                        <a:pos x="csX87" y="csY87"/>
                      </a:cxn>
                      <a:cxn ang="0">
                        <a:pos x="csX88" y="csY88"/>
                      </a:cxn>
                      <a:cxn ang="0">
                        <a:pos x="csX89" y="csY89"/>
                      </a:cxn>
                      <a:cxn ang="0">
                        <a:pos x="csX90" y="csY90"/>
                      </a:cxn>
                      <a:cxn ang="0">
                        <a:pos x="csX91" y="csY91"/>
                      </a:cxn>
                      <a:cxn ang="0">
                        <a:pos x="csX92" y="csY92"/>
                      </a:cxn>
                      <a:cxn ang="0">
                        <a:pos x="csX93" y="csY93"/>
                      </a:cxn>
                      <a:cxn ang="0">
                        <a:pos x="csX94" y="csY94"/>
                      </a:cxn>
                      <a:cxn ang="0">
                        <a:pos x="csX95" y="csY95"/>
                      </a:cxn>
                      <a:cxn ang="0">
                        <a:pos x="csX96" y="csY96"/>
                      </a:cxn>
                      <a:cxn ang="0">
                        <a:pos x="csX97" y="csY97"/>
                      </a:cxn>
                      <a:cxn ang="0">
                        <a:pos x="csX98" y="csY98"/>
                      </a:cxn>
                      <a:cxn ang="0">
                        <a:pos x="csX99" y="csY99"/>
                      </a:cxn>
                      <a:cxn ang="0">
                        <a:pos x="csX100" y="csY100"/>
                      </a:cxn>
                      <a:cxn ang="0">
                        <a:pos x="csX101" y="csY101"/>
                      </a:cxn>
                      <a:cxn ang="0">
                        <a:pos x="csX102" y="csY102"/>
                      </a:cxn>
                      <a:cxn ang="0">
                        <a:pos x="csX103" y="csY103"/>
                      </a:cxn>
                      <a:cxn ang="0">
                        <a:pos x="csX104" y="csY104"/>
                      </a:cxn>
                      <a:cxn ang="0">
                        <a:pos x="csX105" y="csY105"/>
                      </a:cxn>
                      <a:cxn ang="0">
                        <a:pos x="csX106" y="csY106"/>
                      </a:cxn>
                      <a:cxn ang="0">
                        <a:pos x="csX107" y="csY107"/>
                      </a:cxn>
                      <a:cxn ang="0">
                        <a:pos x="csX108" y="csY108"/>
                      </a:cxn>
                      <a:cxn ang="0">
                        <a:pos x="csX109" y="csY109"/>
                      </a:cxn>
                      <a:cxn ang="0">
                        <a:pos x="csX110" y="csY110"/>
                      </a:cxn>
                      <a:cxn ang="0">
                        <a:pos x="csX111" y="csY111"/>
                      </a:cxn>
                      <a:cxn ang="0">
                        <a:pos x="csX112" y="csY112"/>
                      </a:cxn>
                      <a:cxn ang="0">
                        <a:pos x="csX113" y="csY113"/>
                      </a:cxn>
                      <a:cxn ang="0">
                        <a:pos x="csX114" y="csY114"/>
                      </a:cxn>
                      <a:cxn ang="0">
                        <a:pos x="csX115" y="csY115"/>
                      </a:cxn>
                      <a:cxn ang="0">
                        <a:pos x="csX116" y="csY116"/>
                      </a:cxn>
                      <a:cxn ang="0">
                        <a:pos x="csX117" y="csY117"/>
                      </a:cxn>
                      <a:cxn ang="0">
                        <a:pos x="csX118" y="csY118"/>
                      </a:cxn>
                      <a:cxn ang="0">
                        <a:pos x="csX119" y="csY119"/>
                      </a:cxn>
                      <a:cxn ang="0">
                        <a:pos x="csX120" y="csY120"/>
                      </a:cxn>
                      <a:cxn ang="0">
                        <a:pos x="csX121" y="csY121"/>
                      </a:cxn>
                      <a:cxn ang="0">
                        <a:pos x="csX122" y="csY122"/>
                      </a:cxn>
                      <a:cxn ang="0">
                        <a:pos x="csX123" y="csY123"/>
                      </a:cxn>
                      <a:cxn ang="0">
                        <a:pos x="csX124" y="csY124"/>
                      </a:cxn>
                      <a:cxn ang="0">
                        <a:pos x="csX125" y="csY125"/>
                      </a:cxn>
                      <a:cxn ang="0">
                        <a:pos x="csX126" y="csY126"/>
                      </a:cxn>
                      <a:cxn ang="0">
                        <a:pos x="csX127" y="csY127"/>
                      </a:cxn>
                      <a:cxn ang="0">
                        <a:pos x="csX128" y="csY128"/>
                      </a:cxn>
                      <a:cxn ang="0">
                        <a:pos x="csX129" y="csY129"/>
                      </a:cxn>
                      <a:cxn ang="0">
                        <a:pos x="csX130" y="csY130"/>
                      </a:cxn>
                      <a:cxn ang="0">
                        <a:pos x="csX131" y="csY131"/>
                      </a:cxn>
                      <a:cxn ang="0">
                        <a:pos x="csX132" y="csY132"/>
                      </a:cxn>
                      <a:cxn ang="0">
                        <a:pos x="csX133" y="csY133"/>
                      </a:cxn>
                      <a:cxn ang="0">
                        <a:pos x="csX134" y="csY134"/>
                      </a:cxn>
                      <a:cxn ang="0">
                        <a:pos x="csX135" y="csY135"/>
                      </a:cxn>
                      <a:cxn ang="0">
                        <a:pos x="csX136" y="csY136"/>
                      </a:cxn>
                      <a:cxn ang="0">
                        <a:pos x="csX137" y="csY137"/>
                      </a:cxn>
                      <a:cxn ang="0">
                        <a:pos x="csX138" y="csY138"/>
                      </a:cxn>
                      <a:cxn ang="0">
                        <a:pos x="csX139" y="csY139"/>
                      </a:cxn>
                      <a:cxn ang="0">
                        <a:pos x="csX140" y="csY140"/>
                      </a:cxn>
                      <a:cxn ang="0">
                        <a:pos x="csX141" y="csY141"/>
                      </a:cxn>
                      <a:cxn ang="0">
                        <a:pos x="csX142" y="csY142"/>
                      </a:cxn>
                      <a:cxn ang="0">
                        <a:pos x="csX143" y="csY143"/>
                      </a:cxn>
                      <a:cxn ang="0">
                        <a:pos x="csX144" y="csY144"/>
                      </a:cxn>
                      <a:cxn ang="0">
                        <a:pos x="csX145" y="csY145"/>
                      </a:cxn>
                      <a:cxn ang="0">
                        <a:pos x="csX146" y="csY146"/>
                      </a:cxn>
                      <a:cxn ang="0">
                        <a:pos x="csX147" y="csY147"/>
                      </a:cxn>
                      <a:cxn ang="0">
                        <a:pos x="csX148" y="csY148"/>
                      </a:cxn>
                      <a:cxn ang="0">
                        <a:pos x="csX149" y="csY149"/>
                      </a:cxn>
                      <a:cxn ang="0">
                        <a:pos x="csX150" y="csY150"/>
                      </a:cxn>
                      <a:cxn ang="0">
                        <a:pos x="csX151" y="csY151"/>
                      </a:cxn>
                      <a:cxn ang="0">
                        <a:pos x="csX152" y="csY152"/>
                      </a:cxn>
                      <a:cxn ang="0">
                        <a:pos x="csX153" y="csY153"/>
                      </a:cxn>
                      <a:cxn ang="0">
                        <a:pos x="csX154" y="csY154"/>
                      </a:cxn>
                      <a:cxn ang="0">
                        <a:pos x="csX155" y="csY155"/>
                      </a:cxn>
                      <a:cxn ang="0">
                        <a:pos x="csX156" y="csY156"/>
                      </a:cxn>
                      <a:cxn ang="0">
                        <a:pos x="csX157" y="csY157"/>
                      </a:cxn>
                      <a:cxn ang="0">
                        <a:pos x="csX158" y="csY158"/>
                      </a:cxn>
                      <a:cxn ang="0">
                        <a:pos x="csX159" y="csY159"/>
                      </a:cxn>
                      <a:cxn ang="0">
                        <a:pos x="csX160" y="csY160"/>
                      </a:cxn>
                      <a:cxn ang="0">
                        <a:pos x="csX161" y="csY161"/>
                      </a:cxn>
                      <a:cxn ang="0">
                        <a:pos x="csX162" y="csY162"/>
                      </a:cxn>
                      <a:cxn ang="0">
                        <a:pos x="csX163" y="csY163"/>
                      </a:cxn>
                      <a:cxn ang="0">
                        <a:pos x="csX164" y="csY164"/>
                      </a:cxn>
                      <a:cxn ang="0">
                        <a:pos x="csX165" y="csY165"/>
                      </a:cxn>
                      <a:cxn ang="0">
                        <a:pos x="csX166" y="csY166"/>
                      </a:cxn>
                      <a:cxn ang="0">
                        <a:pos x="csX167" y="csY167"/>
                      </a:cxn>
                      <a:cxn ang="0">
                        <a:pos x="csX168" y="csY168"/>
                      </a:cxn>
                      <a:cxn ang="0">
                        <a:pos x="csX169" y="csY169"/>
                      </a:cxn>
                      <a:cxn ang="0">
                        <a:pos x="csX170" y="csY170"/>
                      </a:cxn>
                      <a:cxn ang="0">
                        <a:pos x="csX171" y="csY171"/>
                      </a:cxn>
                      <a:cxn ang="0">
                        <a:pos x="csX172" y="csY172"/>
                      </a:cxn>
                      <a:cxn ang="0">
                        <a:pos x="csX173" y="csY173"/>
                      </a:cxn>
                      <a:cxn ang="0">
                        <a:pos x="csX174" y="csY174"/>
                      </a:cxn>
                      <a:cxn ang="0">
                        <a:pos x="csX175" y="csY175"/>
                      </a:cxn>
                      <a:cxn ang="0">
                        <a:pos x="csX176" y="csY176"/>
                      </a:cxn>
                      <a:cxn ang="0">
                        <a:pos x="csX177" y="csY177"/>
                      </a:cxn>
                      <a:cxn ang="0">
                        <a:pos x="csX178" y="csY178"/>
                      </a:cxn>
                      <a:cxn ang="0">
                        <a:pos x="csX179" y="csY179"/>
                      </a:cxn>
                      <a:cxn ang="0">
                        <a:pos x="csX180" y="csY180"/>
                      </a:cxn>
                      <a:cxn ang="0">
                        <a:pos x="csX181" y="csY181"/>
                      </a:cxn>
                      <a:cxn ang="0">
                        <a:pos x="csX182" y="csY182"/>
                      </a:cxn>
                      <a:cxn ang="0">
                        <a:pos x="csX183" y="csY183"/>
                      </a:cxn>
                      <a:cxn ang="0">
                        <a:pos x="csX184" y="csY184"/>
                      </a:cxn>
                      <a:cxn ang="0">
                        <a:pos x="csX185" y="csY185"/>
                      </a:cxn>
                      <a:cxn ang="0">
                        <a:pos x="csX186" y="csY186"/>
                      </a:cxn>
                      <a:cxn ang="0">
                        <a:pos x="csX187" y="csY187"/>
                      </a:cxn>
                      <a:cxn ang="0">
                        <a:pos x="csX188" y="csY188"/>
                      </a:cxn>
                      <a:cxn ang="0">
                        <a:pos x="csX189" y="csY189"/>
                      </a:cxn>
                      <a:cxn ang="0">
                        <a:pos x="csX190" y="csY190"/>
                      </a:cxn>
                      <a:cxn ang="0">
                        <a:pos x="csX191" y="csY191"/>
                      </a:cxn>
                      <a:cxn ang="0">
                        <a:pos x="csX192" y="csY192"/>
                      </a:cxn>
                      <a:cxn ang="0">
                        <a:pos x="csX193" y="csY193"/>
                      </a:cxn>
                      <a:cxn ang="0">
                        <a:pos x="csX194" y="csY194"/>
                      </a:cxn>
                      <a:cxn ang="0">
                        <a:pos x="csX195" y="csY195"/>
                      </a:cxn>
                      <a:cxn ang="0">
                        <a:pos x="csX196" y="csY196"/>
                      </a:cxn>
                      <a:cxn ang="0">
                        <a:pos x="csX197" y="csY197"/>
                      </a:cxn>
                      <a:cxn ang="0">
                        <a:pos x="csX198" y="csY198"/>
                      </a:cxn>
                      <a:cxn ang="0">
                        <a:pos x="csX199" y="csY199"/>
                      </a:cxn>
                      <a:cxn ang="0">
                        <a:pos x="csX200" y="csY200"/>
                      </a:cxn>
                      <a:cxn ang="0">
                        <a:pos x="csX201" y="csY201"/>
                      </a:cxn>
                      <a:cxn ang="0">
                        <a:pos x="csX202" y="csY202"/>
                      </a:cxn>
                      <a:cxn ang="0">
                        <a:pos x="csX203" y="csY203"/>
                      </a:cxn>
                      <a:cxn ang="0">
                        <a:pos x="csX204" y="csY204"/>
                      </a:cxn>
                      <a:cxn ang="0">
                        <a:pos x="csX205" y="csY205"/>
                      </a:cxn>
                      <a:cxn ang="0">
                        <a:pos x="csX206" y="csY206"/>
                      </a:cxn>
                      <a:cxn ang="0">
                        <a:pos x="csX207" y="csY207"/>
                      </a:cxn>
                      <a:cxn ang="0">
                        <a:pos x="csX208" y="csY208"/>
                      </a:cxn>
                      <a:cxn ang="0">
                        <a:pos x="csX209" y="csY209"/>
                      </a:cxn>
                      <a:cxn ang="0">
                        <a:pos x="csX210" y="csY210"/>
                      </a:cxn>
                      <a:cxn ang="0">
                        <a:pos x="csX211" y="csY211"/>
                      </a:cxn>
                      <a:cxn ang="0">
                        <a:pos x="csX212" y="csY212"/>
                      </a:cxn>
                      <a:cxn ang="0">
                        <a:pos x="csX213" y="csY213"/>
                      </a:cxn>
                      <a:cxn ang="0">
                        <a:pos x="csX214" y="csY214"/>
                      </a:cxn>
                      <a:cxn ang="0">
                        <a:pos x="csX215" y="csY215"/>
                      </a:cxn>
                      <a:cxn ang="0">
                        <a:pos x="csX216" y="csY216"/>
                      </a:cxn>
                      <a:cxn ang="0">
                        <a:pos x="csX217" y="csY217"/>
                      </a:cxn>
                      <a:cxn ang="0">
                        <a:pos x="csX218" y="csY218"/>
                      </a:cxn>
                      <a:cxn ang="0">
                        <a:pos x="csX219" y="csY219"/>
                      </a:cxn>
                      <a:cxn ang="0">
                        <a:pos x="csX220" y="csY220"/>
                      </a:cxn>
                      <a:cxn ang="0">
                        <a:pos x="csX221" y="csY221"/>
                      </a:cxn>
                      <a:cxn ang="0">
                        <a:pos x="csX222" y="csY222"/>
                      </a:cxn>
                      <a:cxn ang="0">
                        <a:pos x="csX223" y="csY223"/>
                      </a:cxn>
                      <a:cxn ang="0">
                        <a:pos x="csX224" y="csY224"/>
                      </a:cxn>
                      <a:cxn ang="0">
                        <a:pos x="csX225" y="csY225"/>
                      </a:cxn>
                      <a:cxn ang="0">
                        <a:pos x="csX226" y="csY226"/>
                      </a:cxn>
                      <a:cxn ang="0">
                        <a:pos x="csX227" y="csY227"/>
                      </a:cxn>
                      <a:cxn ang="0">
                        <a:pos x="csX228" y="csY228"/>
                      </a:cxn>
                      <a:cxn ang="0">
                        <a:pos x="csX229" y="csY229"/>
                      </a:cxn>
                      <a:cxn ang="0">
                        <a:pos x="csX230" y="csY230"/>
                      </a:cxn>
                      <a:cxn ang="0">
                        <a:pos x="csX231" y="csY231"/>
                      </a:cxn>
                      <a:cxn ang="0">
                        <a:pos x="csX232" y="csY232"/>
                      </a:cxn>
                      <a:cxn ang="0">
                        <a:pos x="csX233" y="csY233"/>
                      </a:cxn>
                      <a:cxn ang="0">
                        <a:pos x="csX234" y="csY234"/>
                      </a:cxn>
                      <a:cxn ang="0">
                        <a:pos x="csX235" y="csY235"/>
                      </a:cxn>
                      <a:cxn ang="0">
                        <a:pos x="csX236" y="csY236"/>
                      </a:cxn>
                      <a:cxn ang="0">
                        <a:pos x="csX237" y="csY237"/>
                      </a:cxn>
                      <a:cxn ang="0">
                        <a:pos x="csX238" y="csY238"/>
                      </a:cxn>
                      <a:cxn ang="0">
                        <a:pos x="csX239" y="csY239"/>
                      </a:cxn>
                      <a:cxn ang="0">
                        <a:pos x="csX240" y="csY240"/>
                      </a:cxn>
                      <a:cxn ang="0">
                        <a:pos x="csX241" y="csY241"/>
                      </a:cxn>
                      <a:cxn ang="0">
                        <a:pos x="csX242" y="csY242"/>
                      </a:cxn>
                      <a:cxn ang="0">
                        <a:pos x="csX243" y="csY243"/>
                      </a:cxn>
                      <a:cxn ang="0">
                        <a:pos x="csX244" y="csY244"/>
                      </a:cxn>
                      <a:cxn ang="0">
                        <a:pos x="csX245" y="csY245"/>
                      </a:cxn>
                      <a:cxn ang="0">
                        <a:pos x="csX246" y="csY246"/>
                      </a:cxn>
                      <a:cxn ang="0">
                        <a:pos x="csX247" y="csY247"/>
                      </a:cxn>
                      <a:cxn ang="0">
                        <a:pos x="csX248" y="csY248"/>
                      </a:cxn>
                      <a:cxn ang="0">
                        <a:pos x="csX249" y="csY249"/>
                      </a:cxn>
                      <a:cxn ang="0">
                        <a:pos x="csX250" y="csY250"/>
                      </a:cxn>
                      <a:cxn ang="0">
                        <a:pos x="csX251" y="csY251"/>
                      </a:cxn>
                      <a:cxn ang="0">
                        <a:pos x="csX252" y="csY252"/>
                      </a:cxn>
                      <a:cxn ang="0">
                        <a:pos x="csX253" y="csY253"/>
                      </a:cxn>
                      <a:cxn ang="0">
                        <a:pos x="csX254" y="csY254"/>
                      </a:cxn>
                      <a:cxn ang="0">
                        <a:pos x="csX255" y="csY255"/>
                      </a:cxn>
                      <a:cxn ang="0">
                        <a:pos x="csX256" y="csY256"/>
                      </a:cxn>
                      <a:cxn ang="0">
                        <a:pos x="csX257" y="csY257"/>
                      </a:cxn>
                      <a:cxn ang="0">
                        <a:pos x="csX258" y="csY258"/>
                      </a:cxn>
                      <a:cxn ang="0">
                        <a:pos x="csX259" y="csY259"/>
                      </a:cxn>
                      <a:cxn ang="0">
                        <a:pos x="csX260" y="csY260"/>
                      </a:cxn>
                      <a:cxn ang="0">
                        <a:pos x="csX261" y="csY261"/>
                      </a:cxn>
                      <a:cxn ang="0">
                        <a:pos x="csX262" y="csY262"/>
                      </a:cxn>
                      <a:cxn ang="0">
                        <a:pos x="csX263" y="csY263"/>
                      </a:cxn>
                      <a:cxn ang="0">
                        <a:pos x="csX264" y="csY264"/>
                      </a:cxn>
                      <a:cxn ang="0">
                        <a:pos x="csX265" y="csY265"/>
                      </a:cxn>
                      <a:cxn ang="0">
                        <a:pos x="csX266" y="csY266"/>
                      </a:cxn>
                      <a:cxn ang="0">
                        <a:pos x="csX267" y="csY267"/>
                      </a:cxn>
                      <a:cxn ang="0">
                        <a:pos x="csX268" y="csY268"/>
                      </a:cxn>
                      <a:cxn ang="0">
                        <a:pos x="csX269" y="csY269"/>
                      </a:cxn>
                      <a:cxn ang="0">
                        <a:pos x="csX270" y="csY270"/>
                      </a:cxn>
                      <a:cxn ang="0">
                        <a:pos x="csX271" y="csY271"/>
                      </a:cxn>
                      <a:cxn ang="0">
                        <a:pos x="csX272" y="csY272"/>
                      </a:cxn>
                      <a:cxn ang="0">
                        <a:pos x="csX273" y="csY273"/>
                      </a:cxn>
                      <a:cxn ang="0">
                        <a:pos x="csX274" y="csY274"/>
                      </a:cxn>
                      <a:cxn ang="0">
                        <a:pos x="csX275" y="csY275"/>
                      </a:cxn>
                      <a:cxn ang="0">
                        <a:pos x="csX276" y="csY276"/>
                      </a:cxn>
                      <a:cxn ang="0">
                        <a:pos x="csX277" y="csY277"/>
                      </a:cxn>
                      <a:cxn ang="0">
                        <a:pos x="csX278" y="csY278"/>
                      </a:cxn>
                      <a:cxn ang="0">
                        <a:pos x="csX279" y="csY279"/>
                      </a:cxn>
                      <a:cxn ang="0">
                        <a:pos x="csX280" y="csY280"/>
                      </a:cxn>
                      <a:cxn ang="0">
                        <a:pos x="csX281" y="csY281"/>
                      </a:cxn>
                      <a:cxn ang="0">
                        <a:pos x="csX282" y="csY282"/>
                      </a:cxn>
                      <a:cxn ang="0">
                        <a:pos x="csX283" y="csY283"/>
                      </a:cxn>
                      <a:cxn ang="0">
                        <a:pos x="csX284" y="csY284"/>
                      </a:cxn>
                      <a:cxn ang="0">
                        <a:pos x="csX285" y="csY285"/>
                      </a:cxn>
                      <a:cxn ang="0">
                        <a:pos x="csX286" y="csY286"/>
                      </a:cxn>
                      <a:cxn ang="0">
                        <a:pos x="csX287" y="csY287"/>
                      </a:cxn>
                      <a:cxn ang="0">
                        <a:pos x="csX288" y="csY288"/>
                      </a:cxn>
                      <a:cxn ang="0">
                        <a:pos x="csX289" y="csY289"/>
                      </a:cxn>
                      <a:cxn ang="0">
                        <a:pos x="csX290" y="csY290"/>
                      </a:cxn>
                      <a:cxn ang="0">
                        <a:pos x="csX291" y="csY291"/>
                      </a:cxn>
                      <a:cxn ang="0">
                        <a:pos x="csX292" y="csY292"/>
                      </a:cxn>
                      <a:cxn ang="0">
                        <a:pos x="csX293" y="csY293"/>
                      </a:cxn>
                      <a:cxn ang="0">
                        <a:pos x="csX294" y="csY294"/>
                      </a:cxn>
                      <a:cxn ang="0">
                        <a:pos x="csX295" y="csY295"/>
                      </a:cxn>
                      <a:cxn ang="0">
                        <a:pos x="csX296" y="csY296"/>
                      </a:cxn>
                      <a:cxn ang="0">
                        <a:pos x="csX297" y="csY297"/>
                      </a:cxn>
                      <a:cxn ang="0">
                        <a:pos x="csX298" y="csY298"/>
                      </a:cxn>
                      <a:cxn ang="0">
                        <a:pos x="csX299" y="csY299"/>
                      </a:cxn>
                      <a:cxn ang="0">
                        <a:pos x="csX300" y="csY300"/>
                      </a:cxn>
                      <a:cxn ang="0">
                        <a:pos x="csX301" y="csY301"/>
                      </a:cxn>
                      <a:cxn ang="0">
                        <a:pos x="csX302" y="csY302"/>
                      </a:cxn>
                      <a:cxn ang="0">
                        <a:pos x="csX303" y="csY303"/>
                      </a:cxn>
                      <a:cxn ang="0">
                        <a:pos x="csX304" y="csY304"/>
                      </a:cxn>
                      <a:cxn ang="0">
                        <a:pos x="csX305" y="csY305"/>
                      </a:cxn>
                      <a:cxn ang="0">
                        <a:pos x="csX306" y="csY306"/>
                      </a:cxn>
                      <a:cxn ang="0">
                        <a:pos x="csX307" y="csY307"/>
                      </a:cxn>
                      <a:cxn ang="0">
                        <a:pos x="csX308" y="csY308"/>
                      </a:cxn>
                      <a:cxn ang="0">
                        <a:pos x="csX309" y="csY309"/>
                      </a:cxn>
                      <a:cxn ang="0">
                        <a:pos x="csX310" y="csY310"/>
                      </a:cxn>
                      <a:cxn ang="0">
                        <a:pos x="csX311" y="csY311"/>
                      </a:cxn>
                      <a:cxn ang="0">
                        <a:pos x="csX312" y="csY312"/>
                      </a:cxn>
                      <a:cxn ang="0">
                        <a:pos x="csX313" y="csY313"/>
                      </a:cxn>
                      <a:cxn ang="0">
                        <a:pos x="csX314" y="csY314"/>
                      </a:cxn>
                      <a:cxn ang="0">
                        <a:pos x="csX315" y="csY315"/>
                      </a:cxn>
                      <a:cxn ang="0">
                        <a:pos x="csX316" y="csY316"/>
                      </a:cxn>
                      <a:cxn ang="0">
                        <a:pos x="csX317" y="csY317"/>
                      </a:cxn>
                      <a:cxn ang="0">
                        <a:pos x="csX318" y="csY318"/>
                      </a:cxn>
                      <a:cxn ang="0">
                        <a:pos x="csX319" y="csY319"/>
                      </a:cxn>
                      <a:cxn ang="0">
                        <a:pos x="csX320" y="csY320"/>
                      </a:cxn>
                      <a:cxn ang="0">
                        <a:pos x="csX321" y="csY321"/>
                      </a:cxn>
                      <a:cxn ang="0">
                        <a:pos x="csX322" y="csY322"/>
                      </a:cxn>
                      <a:cxn ang="0">
                        <a:pos x="csX323" y="csY323"/>
                      </a:cxn>
                      <a:cxn ang="0">
                        <a:pos x="csX324" y="csY324"/>
                      </a:cxn>
                      <a:cxn ang="0">
                        <a:pos x="csX325" y="csY325"/>
                      </a:cxn>
                      <a:cxn ang="0">
                        <a:pos x="csX326" y="csY326"/>
                      </a:cxn>
                      <a:cxn ang="0">
                        <a:pos x="csX327" y="csY327"/>
                      </a:cxn>
                      <a:cxn ang="0">
                        <a:pos x="csX328" y="csY328"/>
                      </a:cxn>
                      <a:cxn ang="0">
                        <a:pos x="csX329" y="csY329"/>
                      </a:cxn>
                      <a:cxn ang="0">
                        <a:pos x="csX330" y="csY330"/>
                      </a:cxn>
                      <a:cxn ang="0">
                        <a:pos x="csX331" y="csY331"/>
                      </a:cxn>
                      <a:cxn ang="0">
                        <a:pos x="csX332" y="csY332"/>
                      </a:cxn>
                      <a:cxn ang="0">
                        <a:pos x="csX333" y="csY333"/>
                      </a:cxn>
                      <a:cxn ang="0">
                        <a:pos x="csX334" y="csY334"/>
                      </a:cxn>
                      <a:cxn ang="0">
                        <a:pos x="csX335" y="csY335"/>
                      </a:cxn>
                      <a:cxn ang="0">
                        <a:pos x="csX336" y="csY336"/>
                      </a:cxn>
                      <a:cxn ang="0">
                        <a:pos x="csX337" y="csY337"/>
                      </a:cxn>
                      <a:cxn ang="0">
                        <a:pos x="csX338" y="csY338"/>
                      </a:cxn>
                      <a:cxn ang="0">
                        <a:pos x="csX339" y="csY339"/>
                      </a:cxn>
                    </a:cxnLst>
                    <a:rect l="l" t="t" r="r" b="b"/>
                    <a:pathLst>
                      <a:path w="719345" h="233651" extrusionOk="0">
                        <a:moveTo>
                          <a:pt x="432391" y="233553"/>
                        </a:moveTo>
                        <a:cubicBezTo>
                          <a:pt x="431439" y="233553"/>
                          <a:pt x="430581" y="233458"/>
                          <a:pt x="429629" y="233363"/>
                        </a:cubicBezTo>
                        <a:lnTo>
                          <a:pt x="427343" y="232981"/>
                        </a:lnTo>
                        <a:cubicBezTo>
                          <a:pt x="424962" y="232600"/>
                          <a:pt x="422771" y="231839"/>
                          <a:pt x="420675" y="230696"/>
                        </a:cubicBezTo>
                        <a:lnTo>
                          <a:pt x="418389" y="229362"/>
                        </a:lnTo>
                        <a:cubicBezTo>
                          <a:pt x="416961" y="228505"/>
                          <a:pt x="415627" y="227552"/>
                          <a:pt x="414389" y="226314"/>
                        </a:cubicBezTo>
                        <a:lnTo>
                          <a:pt x="412103" y="224028"/>
                        </a:lnTo>
                        <a:cubicBezTo>
                          <a:pt x="411341" y="223266"/>
                          <a:pt x="410579" y="222409"/>
                          <a:pt x="410007" y="221552"/>
                        </a:cubicBezTo>
                        <a:lnTo>
                          <a:pt x="407721" y="218313"/>
                        </a:lnTo>
                        <a:cubicBezTo>
                          <a:pt x="407340" y="217742"/>
                          <a:pt x="406959" y="217075"/>
                          <a:pt x="406578" y="216503"/>
                        </a:cubicBezTo>
                        <a:lnTo>
                          <a:pt x="404292" y="212312"/>
                        </a:lnTo>
                        <a:cubicBezTo>
                          <a:pt x="404006" y="211836"/>
                          <a:pt x="403816" y="211455"/>
                          <a:pt x="403626" y="210979"/>
                        </a:cubicBezTo>
                        <a:lnTo>
                          <a:pt x="401339" y="205931"/>
                        </a:lnTo>
                        <a:cubicBezTo>
                          <a:pt x="401149" y="205645"/>
                          <a:pt x="401054" y="205264"/>
                          <a:pt x="400959" y="204978"/>
                        </a:cubicBezTo>
                        <a:lnTo>
                          <a:pt x="396101" y="191643"/>
                        </a:lnTo>
                        <a:lnTo>
                          <a:pt x="388767" y="166021"/>
                        </a:lnTo>
                        <a:lnTo>
                          <a:pt x="384099" y="146876"/>
                        </a:lnTo>
                        <a:lnTo>
                          <a:pt x="362382" y="56864"/>
                        </a:lnTo>
                        <a:lnTo>
                          <a:pt x="358953" y="69056"/>
                        </a:lnTo>
                        <a:lnTo>
                          <a:pt x="354477" y="86963"/>
                        </a:lnTo>
                        <a:lnTo>
                          <a:pt x="338475" y="156401"/>
                        </a:lnTo>
                        <a:lnTo>
                          <a:pt x="328950" y="191167"/>
                        </a:lnTo>
                        <a:lnTo>
                          <a:pt x="323901" y="205073"/>
                        </a:lnTo>
                        <a:cubicBezTo>
                          <a:pt x="323806" y="205359"/>
                          <a:pt x="323615" y="205740"/>
                          <a:pt x="323520" y="206026"/>
                        </a:cubicBezTo>
                        <a:lnTo>
                          <a:pt x="321234" y="211074"/>
                        </a:lnTo>
                        <a:cubicBezTo>
                          <a:pt x="321044" y="211550"/>
                          <a:pt x="320758" y="212027"/>
                          <a:pt x="320568" y="212408"/>
                        </a:cubicBezTo>
                        <a:lnTo>
                          <a:pt x="318281" y="216599"/>
                        </a:lnTo>
                        <a:cubicBezTo>
                          <a:pt x="317901" y="217265"/>
                          <a:pt x="317520" y="217837"/>
                          <a:pt x="317139" y="218408"/>
                        </a:cubicBezTo>
                        <a:lnTo>
                          <a:pt x="314853" y="221647"/>
                        </a:lnTo>
                        <a:cubicBezTo>
                          <a:pt x="314186" y="222504"/>
                          <a:pt x="313519" y="223361"/>
                          <a:pt x="312757" y="224123"/>
                        </a:cubicBezTo>
                        <a:lnTo>
                          <a:pt x="310471" y="226409"/>
                        </a:lnTo>
                        <a:cubicBezTo>
                          <a:pt x="309233" y="227552"/>
                          <a:pt x="307899" y="228600"/>
                          <a:pt x="306471" y="229457"/>
                        </a:cubicBezTo>
                        <a:lnTo>
                          <a:pt x="304185" y="230791"/>
                        </a:lnTo>
                        <a:cubicBezTo>
                          <a:pt x="302089" y="231934"/>
                          <a:pt x="299898" y="232696"/>
                          <a:pt x="297517" y="233077"/>
                        </a:cubicBezTo>
                        <a:lnTo>
                          <a:pt x="295231" y="233458"/>
                        </a:lnTo>
                        <a:cubicBezTo>
                          <a:pt x="292659" y="233839"/>
                          <a:pt x="289992" y="233648"/>
                          <a:pt x="287516" y="232981"/>
                        </a:cubicBezTo>
                        <a:lnTo>
                          <a:pt x="285230" y="232315"/>
                        </a:lnTo>
                        <a:cubicBezTo>
                          <a:pt x="283230" y="231743"/>
                          <a:pt x="281229" y="230886"/>
                          <a:pt x="279515" y="229743"/>
                        </a:cubicBezTo>
                        <a:lnTo>
                          <a:pt x="277229" y="228219"/>
                        </a:lnTo>
                        <a:cubicBezTo>
                          <a:pt x="276086" y="227457"/>
                          <a:pt x="274943" y="226504"/>
                          <a:pt x="273990" y="225457"/>
                        </a:cubicBezTo>
                        <a:lnTo>
                          <a:pt x="271704" y="222980"/>
                        </a:lnTo>
                        <a:cubicBezTo>
                          <a:pt x="271038" y="222314"/>
                          <a:pt x="270466" y="221647"/>
                          <a:pt x="269990" y="220885"/>
                        </a:cubicBezTo>
                        <a:lnTo>
                          <a:pt x="267704" y="217551"/>
                        </a:lnTo>
                        <a:cubicBezTo>
                          <a:pt x="267323" y="217075"/>
                          <a:pt x="267037" y="216503"/>
                          <a:pt x="266751" y="215932"/>
                        </a:cubicBezTo>
                        <a:lnTo>
                          <a:pt x="264465" y="211836"/>
                        </a:lnTo>
                        <a:cubicBezTo>
                          <a:pt x="264275" y="211455"/>
                          <a:pt x="264084" y="211074"/>
                          <a:pt x="263894" y="210693"/>
                        </a:cubicBezTo>
                        <a:lnTo>
                          <a:pt x="258941" y="199454"/>
                        </a:lnTo>
                        <a:lnTo>
                          <a:pt x="256369" y="192691"/>
                        </a:lnTo>
                        <a:lnTo>
                          <a:pt x="251511" y="178308"/>
                        </a:lnTo>
                        <a:lnTo>
                          <a:pt x="232938" y="116015"/>
                        </a:lnTo>
                        <a:lnTo>
                          <a:pt x="222460" y="87821"/>
                        </a:lnTo>
                        <a:lnTo>
                          <a:pt x="219888" y="92393"/>
                        </a:lnTo>
                        <a:lnTo>
                          <a:pt x="199314" y="134303"/>
                        </a:lnTo>
                        <a:lnTo>
                          <a:pt x="188837" y="151733"/>
                        </a:lnTo>
                        <a:cubicBezTo>
                          <a:pt x="188646" y="152019"/>
                          <a:pt x="188456" y="152305"/>
                          <a:pt x="188265" y="152495"/>
                        </a:cubicBezTo>
                        <a:lnTo>
                          <a:pt x="185979" y="155543"/>
                        </a:lnTo>
                        <a:cubicBezTo>
                          <a:pt x="185789" y="155829"/>
                          <a:pt x="185503" y="156115"/>
                          <a:pt x="185217" y="156401"/>
                        </a:cubicBezTo>
                        <a:lnTo>
                          <a:pt x="182931" y="159068"/>
                        </a:lnTo>
                        <a:cubicBezTo>
                          <a:pt x="182646" y="159449"/>
                          <a:pt x="182265" y="159734"/>
                          <a:pt x="181979" y="160115"/>
                        </a:cubicBezTo>
                        <a:lnTo>
                          <a:pt x="179693" y="162401"/>
                        </a:lnTo>
                        <a:cubicBezTo>
                          <a:pt x="179312" y="162782"/>
                          <a:pt x="178836" y="163259"/>
                          <a:pt x="178359" y="163640"/>
                        </a:cubicBezTo>
                        <a:lnTo>
                          <a:pt x="176073" y="165545"/>
                        </a:lnTo>
                        <a:cubicBezTo>
                          <a:pt x="175597" y="165925"/>
                          <a:pt x="175026" y="166402"/>
                          <a:pt x="174454" y="166783"/>
                        </a:cubicBezTo>
                        <a:lnTo>
                          <a:pt x="172168" y="168307"/>
                        </a:lnTo>
                        <a:cubicBezTo>
                          <a:pt x="171501" y="168783"/>
                          <a:pt x="170739" y="169164"/>
                          <a:pt x="170073" y="169545"/>
                        </a:cubicBezTo>
                        <a:lnTo>
                          <a:pt x="167787" y="170688"/>
                        </a:lnTo>
                        <a:cubicBezTo>
                          <a:pt x="167025" y="171069"/>
                          <a:pt x="166167" y="171450"/>
                          <a:pt x="165310" y="171736"/>
                        </a:cubicBezTo>
                        <a:lnTo>
                          <a:pt x="163024" y="172498"/>
                        </a:lnTo>
                        <a:cubicBezTo>
                          <a:pt x="162072" y="172784"/>
                          <a:pt x="161119" y="173069"/>
                          <a:pt x="160262" y="173165"/>
                        </a:cubicBezTo>
                        <a:lnTo>
                          <a:pt x="157976" y="173546"/>
                        </a:lnTo>
                        <a:cubicBezTo>
                          <a:pt x="157023" y="173736"/>
                          <a:pt x="155976" y="173831"/>
                          <a:pt x="155023" y="173831"/>
                        </a:cubicBezTo>
                        <a:lnTo>
                          <a:pt x="152737" y="173831"/>
                        </a:lnTo>
                        <a:cubicBezTo>
                          <a:pt x="151785" y="173831"/>
                          <a:pt x="150927" y="173831"/>
                          <a:pt x="149975" y="173641"/>
                        </a:cubicBezTo>
                        <a:lnTo>
                          <a:pt x="147689" y="173355"/>
                        </a:lnTo>
                        <a:cubicBezTo>
                          <a:pt x="146832" y="173260"/>
                          <a:pt x="145974" y="173069"/>
                          <a:pt x="145117" y="172879"/>
                        </a:cubicBezTo>
                        <a:lnTo>
                          <a:pt x="142831" y="172212"/>
                        </a:lnTo>
                        <a:cubicBezTo>
                          <a:pt x="142069" y="172022"/>
                          <a:pt x="141402" y="171736"/>
                          <a:pt x="140736" y="171450"/>
                        </a:cubicBezTo>
                        <a:lnTo>
                          <a:pt x="138450" y="170498"/>
                        </a:lnTo>
                        <a:cubicBezTo>
                          <a:pt x="137878" y="170307"/>
                          <a:pt x="137402" y="170021"/>
                          <a:pt x="136830" y="169736"/>
                        </a:cubicBezTo>
                        <a:lnTo>
                          <a:pt x="134544" y="168497"/>
                        </a:lnTo>
                        <a:cubicBezTo>
                          <a:pt x="134068" y="168212"/>
                          <a:pt x="133592" y="168021"/>
                          <a:pt x="133211" y="167735"/>
                        </a:cubicBezTo>
                        <a:lnTo>
                          <a:pt x="130925" y="166306"/>
                        </a:lnTo>
                        <a:cubicBezTo>
                          <a:pt x="130544" y="166116"/>
                          <a:pt x="130258" y="165830"/>
                          <a:pt x="129877" y="165545"/>
                        </a:cubicBezTo>
                        <a:lnTo>
                          <a:pt x="124543" y="161449"/>
                        </a:lnTo>
                        <a:cubicBezTo>
                          <a:pt x="124257" y="161258"/>
                          <a:pt x="123972" y="160973"/>
                          <a:pt x="123781" y="160782"/>
                        </a:cubicBezTo>
                        <a:lnTo>
                          <a:pt x="119209" y="156686"/>
                        </a:lnTo>
                        <a:cubicBezTo>
                          <a:pt x="118923" y="156496"/>
                          <a:pt x="118733" y="156210"/>
                          <a:pt x="118447" y="156020"/>
                        </a:cubicBezTo>
                        <a:lnTo>
                          <a:pt x="99111" y="137351"/>
                        </a:lnTo>
                        <a:lnTo>
                          <a:pt x="86824" y="130397"/>
                        </a:lnTo>
                        <a:lnTo>
                          <a:pt x="83681" y="130112"/>
                        </a:lnTo>
                        <a:lnTo>
                          <a:pt x="78823" y="130683"/>
                        </a:lnTo>
                        <a:lnTo>
                          <a:pt x="71013" y="132874"/>
                        </a:lnTo>
                        <a:lnTo>
                          <a:pt x="42914" y="142494"/>
                        </a:lnTo>
                        <a:lnTo>
                          <a:pt x="37104" y="143542"/>
                        </a:lnTo>
                        <a:cubicBezTo>
                          <a:pt x="36818" y="143637"/>
                          <a:pt x="36437" y="143637"/>
                          <a:pt x="36151" y="143732"/>
                        </a:cubicBezTo>
                        <a:lnTo>
                          <a:pt x="31579" y="144590"/>
                        </a:lnTo>
                        <a:cubicBezTo>
                          <a:pt x="31293" y="144685"/>
                          <a:pt x="30912" y="144685"/>
                          <a:pt x="30627" y="144780"/>
                        </a:cubicBezTo>
                        <a:lnTo>
                          <a:pt x="20530" y="145828"/>
                        </a:lnTo>
                        <a:cubicBezTo>
                          <a:pt x="10053" y="146590"/>
                          <a:pt x="909" y="138779"/>
                          <a:pt x="51" y="128302"/>
                        </a:cubicBezTo>
                        <a:cubicBezTo>
                          <a:pt x="-711" y="117824"/>
                          <a:pt x="7100" y="108680"/>
                          <a:pt x="17577" y="107823"/>
                        </a:cubicBezTo>
                        <a:lnTo>
                          <a:pt x="29007" y="106394"/>
                        </a:lnTo>
                        <a:lnTo>
                          <a:pt x="40818" y="103061"/>
                        </a:lnTo>
                        <a:lnTo>
                          <a:pt x="63964" y="94964"/>
                        </a:lnTo>
                        <a:cubicBezTo>
                          <a:pt x="64345" y="94869"/>
                          <a:pt x="64631" y="94774"/>
                          <a:pt x="65012" y="94679"/>
                        </a:cubicBezTo>
                        <a:lnTo>
                          <a:pt x="69584" y="93536"/>
                        </a:lnTo>
                        <a:cubicBezTo>
                          <a:pt x="69965" y="93440"/>
                          <a:pt x="70346" y="93345"/>
                          <a:pt x="70632" y="93250"/>
                        </a:cubicBezTo>
                        <a:lnTo>
                          <a:pt x="76156" y="92297"/>
                        </a:lnTo>
                        <a:cubicBezTo>
                          <a:pt x="76537" y="92297"/>
                          <a:pt x="76823" y="92202"/>
                          <a:pt x="77204" y="92202"/>
                        </a:cubicBezTo>
                        <a:lnTo>
                          <a:pt x="79490" y="92012"/>
                        </a:lnTo>
                        <a:cubicBezTo>
                          <a:pt x="79871" y="92012"/>
                          <a:pt x="80157" y="92012"/>
                          <a:pt x="80442" y="91916"/>
                        </a:cubicBezTo>
                        <a:lnTo>
                          <a:pt x="82728" y="91821"/>
                        </a:lnTo>
                        <a:cubicBezTo>
                          <a:pt x="83109" y="91821"/>
                          <a:pt x="83586" y="91821"/>
                          <a:pt x="83967" y="91821"/>
                        </a:cubicBezTo>
                        <a:lnTo>
                          <a:pt x="86253" y="91916"/>
                        </a:lnTo>
                        <a:cubicBezTo>
                          <a:pt x="86634" y="91916"/>
                          <a:pt x="87110" y="91916"/>
                          <a:pt x="87491" y="92012"/>
                        </a:cubicBezTo>
                        <a:lnTo>
                          <a:pt x="89777" y="92202"/>
                        </a:lnTo>
                        <a:cubicBezTo>
                          <a:pt x="90158" y="92202"/>
                          <a:pt x="90634" y="92297"/>
                          <a:pt x="91015" y="92393"/>
                        </a:cubicBezTo>
                        <a:lnTo>
                          <a:pt x="93301" y="92774"/>
                        </a:lnTo>
                        <a:cubicBezTo>
                          <a:pt x="93777" y="92869"/>
                          <a:pt x="94158" y="92964"/>
                          <a:pt x="94635" y="93059"/>
                        </a:cubicBezTo>
                        <a:lnTo>
                          <a:pt x="96921" y="93631"/>
                        </a:lnTo>
                        <a:cubicBezTo>
                          <a:pt x="97397" y="93726"/>
                          <a:pt x="97778" y="93821"/>
                          <a:pt x="98254" y="94012"/>
                        </a:cubicBezTo>
                        <a:lnTo>
                          <a:pt x="100540" y="94774"/>
                        </a:lnTo>
                        <a:cubicBezTo>
                          <a:pt x="100921" y="94869"/>
                          <a:pt x="101302" y="95060"/>
                          <a:pt x="101683" y="95155"/>
                        </a:cubicBezTo>
                        <a:lnTo>
                          <a:pt x="103969" y="96012"/>
                        </a:lnTo>
                        <a:cubicBezTo>
                          <a:pt x="104350" y="96203"/>
                          <a:pt x="104731" y="96298"/>
                          <a:pt x="105207" y="96488"/>
                        </a:cubicBezTo>
                        <a:lnTo>
                          <a:pt x="107493" y="97536"/>
                        </a:lnTo>
                        <a:cubicBezTo>
                          <a:pt x="107779" y="97727"/>
                          <a:pt x="108160" y="97822"/>
                          <a:pt x="108446" y="98012"/>
                        </a:cubicBezTo>
                        <a:lnTo>
                          <a:pt x="110732" y="99251"/>
                        </a:lnTo>
                        <a:cubicBezTo>
                          <a:pt x="111018" y="99441"/>
                          <a:pt x="111399" y="99632"/>
                          <a:pt x="111684" y="99822"/>
                        </a:cubicBezTo>
                        <a:lnTo>
                          <a:pt x="117018" y="103251"/>
                        </a:lnTo>
                        <a:cubicBezTo>
                          <a:pt x="117304" y="103442"/>
                          <a:pt x="117685" y="103727"/>
                          <a:pt x="117971" y="103918"/>
                        </a:cubicBezTo>
                        <a:lnTo>
                          <a:pt x="122543" y="107442"/>
                        </a:lnTo>
                        <a:cubicBezTo>
                          <a:pt x="122829" y="107728"/>
                          <a:pt x="123210" y="107918"/>
                          <a:pt x="123495" y="108204"/>
                        </a:cubicBezTo>
                        <a:lnTo>
                          <a:pt x="133211" y="117253"/>
                        </a:lnTo>
                        <a:lnTo>
                          <a:pt x="152642" y="135065"/>
                        </a:lnTo>
                        <a:lnTo>
                          <a:pt x="155690" y="131826"/>
                        </a:lnTo>
                        <a:lnTo>
                          <a:pt x="161214" y="123635"/>
                        </a:lnTo>
                        <a:lnTo>
                          <a:pt x="169596" y="107823"/>
                        </a:lnTo>
                        <a:lnTo>
                          <a:pt x="185503" y="75057"/>
                        </a:lnTo>
                        <a:cubicBezTo>
                          <a:pt x="185694" y="74771"/>
                          <a:pt x="185789" y="74486"/>
                          <a:pt x="185979" y="74200"/>
                        </a:cubicBezTo>
                        <a:lnTo>
                          <a:pt x="193695" y="61436"/>
                        </a:lnTo>
                        <a:cubicBezTo>
                          <a:pt x="193885" y="61151"/>
                          <a:pt x="194171" y="60770"/>
                          <a:pt x="194361" y="60484"/>
                        </a:cubicBezTo>
                        <a:lnTo>
                          <a:pt x="196647" y="57436"/>
                        </a:lnTo>
                        <a:cubicBezTo>
                          <a:pt x="196933" y="57055"/>
                          <a:pt x="197314" y="56579"/>
                          <a:pt x="197695" y="56198"/>
                        </a:cubicBezTo>
                        <a:lnTo>
                          <a:pt x="199981" y="53626"/>
                        </a:lnTo>
                        <a:cubicBezTo>
                          <a:pt x="200457" y="53054"/>
                          <a:pt x="201029" y="52578"/>
                          <a:pt x="201600" y="52102"/>
                        </a:cubicBezTo>
                        <a:lnTo>
                          <a:pt x="203886" y="50102"/>
                        </a:lnTo>
                        <a:cubicBezTo>
                          <a:pt x="204648" y="49435"/>
                          <a:pt x="205506" y="48863"/>
                          <a:pt x="206268" y="48292"/>
                        </a:cubicBezTo>
                        <a:lnTo>
                          <a:pt x="208554" y="46863"/>
                        </a:lnTo>
                        <a:cubicBezTo>
                          <a:pt x="209697" y="46196"/>
                          <a:pt x="210935" y="45530"/>
                          <a:pt x="212173" y="45149"/>
                        </a:cubicBezTo>
                        <a:lnTo>
                          <a:pt x="214459" y="44291"/>
                        </a:lnTo>
                        <a:cubicBezTo>
                          <a:pt x="216078" y="43720"/>
                          <a:pt x="217698" y="43339"/>
                          <a:pt x="219412" y="43244"/>
                        </a:cubicBezTo>
                        <a:lnTo>
                          <a:pt x="221698" y="43053"/>
                        </a:lnTo>
                        <a:cubicBezTo>
                          <a:pt x="223508" y="42863"/>
                          <a:pt x="225318" y="43053"/>
                          <a:pt x="227032" y="43339"/>
                        </a:cubicBezTo>
                        <a:lnTo>
                          <a:pt x="229318" y="43815"/>
                        </a:lnTo>
                        <a:cubicBezTo>
                          <a:pt x="230937" y="44101"/>
                          <a:pt x="232557" y="44672"/>
                          <a:pt x="233985" y="45434"/>
                        </a:cubicBezTo>
                        <a:lnTo>
                          <a:pt x="236271" y="46577"/>
                        </a:lnTo>
                        <a:cubicBezTo>
                          <a:pt x="237510" y="47149"/>
                          <a:pt x="238653" y="47911"/>
                          <a:pt x="239700" y="48768"/>
                        </a:cubicBezTo>
                        <a:lnTo>
                          <a:pt x="241986" y="50578"/>
                        </a:lnTo>
                        <a:cubicBezTo>
                          <a:pt x="242748" y="51245"/>
                          <a:pt x="243510" y="51911"/>
                          <a:pt x="244177" y="52578"/>
                        </a:cubicBezTo>
                        <a:lnTo>
                          <a:pt x="246463" y="55055"/>
                        </a:lnTo>
                        <a:cubicBezTo>
                          <a:pt x="246939" y="55626"/>
                          <a:pt x="247416" y="56198"/>
                          <a:pt x="247892" y="56769"/>
                        </a:cubicBezTo>
                        <a:lnTo>
                          <a:pt x="250178" y="60008"/>
                        </a:lnTo>
                        <a:cubicBezTo>
                          <a:pt x="250464" y="60484"/>
                          <a:pt x="250749" y="60865"/>
                          <a:pt x="251035" y="61341"/>
                        </a:cubicBezTo>
                        <a:lnTo>
                          <a:pt x="253321" y="65246"/>
                        </a:lnTo>
                        <a:cubicBezTo>
                          <a:pt x="253512" y="65627"/>
                          <a:pt x="253702" y="66008"/>
                          <a:pt x="253893" y="66294"/>
                        </a:cubicBezTo>
                        <a:lnTo>
                          <a:pt x="258846" y="76772"/>
                        </a:lnTo>
                        <a:lnTo>
                          <a:pt x="263894" y="89821"/>
                        </a:lnTo>
                        <a:lnTo>
                          <a:pt x="273419" y="119729"/>
                        </a:lnTo>
                        <a:lnTo>
                          <a:pt x="287230" y="166688"/>
                        </a:lnTo>
                        <a:lnTo>
                          <a:pt x="291897" y="180404"/>
                        </a:lnTo>
                        <a:lnTo>
                          <a:pt x="296564" y="164592"/>
                        </a:lnTo>
                        <a:lnTo>
                          <a:pt x="305518" y="127921"/>
                        </a:lnTo>
                        <a:lnTo>
                          <a:pt x="324092" y="50483"/>
                        </a:lnTo>
                        <a:lnTo>
                          <a:pt x="328950" y="34957"/>
                        </a:lnTo>
                        <a:lnTo>
                          <a:pt x="331521" y="28099"/>
                        </a:lnTo>
                        <a:cubicBezTo>
                          <a:pt x="331617" y="27813"/>
                          <a:pt x="331807" y="27432"/>
                          <a:pt x="331902" y="27146"/>
                        </a:cubicBezTo>
                        <a:lnTo>
                          <a:pt x="334188" y="22003"/>
                        </a:lnTo>
                        <a:cubicBezTo>
                          <a:pt x="334379" y="21527"/>
                          <a:pt x="334664" y="21050"/>
                          <a:pt x="334855" y="20574"/>
                        </a:cubicBezTo>
                        <a:lnTo>
                          <a:pt x="337141" y="16383"/>
                        </a:lnTo>
                        <a:cubicBezTo>
                          <a:pt x="337522" y="15716"/>
                          <a:pt x="337903" y="15050"/>
                          <a:pt x="338379" y="14383"/>
                        </a:cubicBezTo>
                        <a:lnTo>
                          <a:pt x="340665" y="11144"/>
                        </a:lnTo>
                        <a:cubicBezTo>
                          <a:pt x="341427" y="10097"/>
                          <a:pt x="342189" y="9239"/>
                          <a:pt x="343142" y="8382"/>
                        </a:cubicBezTo>
                        <a:lnTo>
                          <a:pt x="345428" y="6191"/>
                        </a:lnTo>
                        <a:cubicBezTo>
                          <a:pt x="346856" y="4858"/>
                          <a:pt x="348476" y="3715"/>
                          <a:pt x="350286" y="2858"/>
                        </a:cubicBezTo>
                        <a:lnTo>
                          <a:pt x="352572" y="1810"/>
                        </a:lnTo>
                        <a:cubicBezTo>
                          <a:pt x="355143" y="572"/>
                          <a:pt x="357906" y="0"/>
                          <a:pt x="360763" y="0"/>
                        </a:cubicBezTo>
                        <a:lnTo>
                          <a:pt x="363049" y="0"/>
                        </a:lnTo>
                        <a:cubicBezTo>
                          <a:pt x="365906" y="0"/>
                          <a:pt x="368669" y="667"/>
                          <a:pt x="371240" y="1810"/>
                        </a:cubicBezTo>
                        <a:lnTo>
                          <a:pt x="373527" y="2858"/>
                        </a:lnTo>
                        <a:cubicBezTo>
                          <a:pt x="375336" y="3715"/>
                          <a:pt x="376956" y="4858"/>
                          <a:pt x="378384" y="6191"/>
                        </a:cubicBezTo>
                        <a:lnTo>
                          <a:pt x="380670" y="8382"/>
                        </a:lnTo>
                        <a:cubicBezTo>
                          <a:pt x="381528" y="9239"/>
                          <a:pt x="382385" y="10192"/>
                          <a:pt x="383147" y="11144"/>
                        </a:cubicBezTo>
                        <a:lnTo>
                          <a:pt x="385433" y="14383"/>
                        </a:lnTo>
                        <a:cubicBezTo>
                          <a:pt x="385909" y="15050"/>
                          <a:pt x="386290" y="15716"/>
                          <a:pt x="386671" y="16383"/>
                        </a:cubicBezTo>
                        <a:lnTo>
                          <a:pt x="388957" y="20574"/>
                        </a:lnTo>
                        <a:cubicBezTo>
                          <a:pt x="389243" y="21050"/>
                          <a:pt x="389433" y="21527"/>
                          <a:pt x="389624" y="22003"/>
                        </a:cubicBezTo>
                        <a:lnTo>
                          <a:pt x="391910" y="27146"/>
                        </a:lnTo>
                        <a:cubicBezTo>
                          <a:pt x="392100" y="27432"/>
                          <a:pt x="392196" y="27813"/>
                          <a:pt x="392291" y="28099"/>
                        </a:cubicBezTo>
                        <a:lnTo>
                          <a:pt x="397148" y="41815"/>
                        </a:lnTo>
                        <a:lnTo>
                          <a:pt x="402006" y="58769"/>
                        </a:lnTo>
                        <a:lnTo>
                          <a:pt x="411341" y="97536"/>
                        </a:lnTo>
                        <a:lnTo>
                          <a:pt x="429534" y="172688"/>
                        </a:lnTo>
                        <a:lnTo>
                          <a:pt x="431915" y="180404"/>
                        </a:lnTo>
                        <a:lnTo>
                          <a:pt x="434487" y="172974"/>
                        </a:lnTo>
                        <a:lnTo>
                          <a:pt x="438963" y="158877"/>
                        </a:lnTo>
                        <a:lnTo>
                          <a:pt x="459823" y="90297"/>
                        </a:lnTo>
                        <a:lnTo>
                          <a:pt x="467348" y="71723"/>
                        </a:lnTo>
                        <a:lnTo>
                          <a:pt x="470015" y="66389"/>
                        </a:lnTo>
                        <a:cubicBezTo>
                          <a:pt x="470205" y="66008"/>
                          <a:pt x="470396" y="65627"/>
                          <a:pt x="470586" y="65342"/>
                        </a:cubicBezTo>
                        <a:lnTo>
                          <a:pt x="472872" y="61436"/>
                        </a:lnTo>
                        <a:cubicBezTo>
                          <a:pt x="473158" y="60960"/>
                          <a:pt x="473444" y="60484"/>
                          <a:pt x="473730" y="60103"/>
                        </a:cubicBezTo>
                        <a:lnTo>
                          <a:pt x="476015" y="56864"/>
                        </a:lnTo>
                        <a:cubicBezTo>
                          <a:pt x="476492" y="56293"/>
                          <a:pt x="476968" y="55626"/>
                          <a:pt x="477444" y="55150"/>
                        </a:cubicBezTo>
                        <a:lnTo>
                          <a:pt x="479730" y="52673"/>
                        </a:lnTo>
                        <a:cubicBezTo>
                          <a:pt x="480397" y="51911"/>
                          <a:pt x="481159" y="51245"/>
                          <a:pt x="481921" y="50673"/>
                        </a:cubicBezTo>
                        <a:lnTo>
                          <a:pt x="484207" y="48863"/>
                        </a:lnTo>
                        <a:cubicBezTo>
                          <a:pt x="485255" y="48006"/>
                          <a:pt x="486398" y="47244"/>
                          <a:pt x="487636" y="46673"/>
                        </a:cubicBezTo>
                        <a:lnTo>
                          <a:pt x="489922" y="45530"/>
                        </a:lnTo>
                        <a:cubicBezTo>
                          <a:pt x="491446" y="44768"/>
                          <a:pt x="492970" y="44196"/>
                          <a:pt x="494589" y="43910"/>
                        </a:cubicBezTo>
                        <a:lnTo>
                          <a:pt x="496875" y="43434"/>
                        </a:lnTo>
                        <a:cubicBezTo>
                          <a:pt x="498590" y="43053"/>
                          <a:pt x="500400" y="42958"/>
                          <a:pt x="502209" y="43148"/>
                        </a:cubicBezTo>
                        <a:lnTo>
                          <a:pt x="504495" y="43339"/>
                        </a:lnTo>
                        <a:cubicBezTo>
                          <a:pt x="506210" y="43434"/>
                          <a:pt x="507829" y="43815"/>
                          <a:pt x="509448" y="44387"/>
                        </a:cubicBezTo>
                        <a:lnTo>
                          <a:pt x="511734" y="45244"/>
                        </a:lnTo>
                        <a:cubicBezTo>
                          <a:pt x="512973" y="45720"/>
                          <a:pt x="514211" y="46292"/>
                          <a:pt x="515354" y="46958"/>
                        </a:cubicBezTo>
                        <a:lnTo>
                          <a:pt x="517640" y="48387"/>
                        </a:lnTo>
                        <a:cubicBezTo>
                          <a:pt x="518497" y="48959"/>
                          <a:pt x="519354" y="49530"/>
                          <a:pt x="520021" y="50197"/>
                        </a:cubicBezTo>
                        <a:lnTo>
                          <a:pt x="522307" y="52197"/>
                        </a:lnTo>
                        <a:cubicBezTo>
                          <a:pt x="522879" y="52673"/>
                          <a:pt x="523450" y="53245"/>
                          <a:pt x="523926" y="53721"/>
                        </a:cubicBezTo>
                        <a:lnTo>
                          <a:pt x="526212" y="56293"/>
                        </a:lnTo>
                        <a:cubicBezTo>
                          <a:pt x="526593" y="56674"/>
                          <a:pt x="526974" y="57150"/>
                          <a:pt x="527260" y="57531"/>
                        </a:cubicBezTo>
                        <a:lnTo>
                          <a:pt x="529546" y="60579"/>
                        </a:lnTo>
                        <a:cubicBezTo>
                          <a:pt x="529737" y="60865"/>
                          <a:pt x="530022" y="61151"/>
                          <a:pt x="530213" y="61532"/>
                        </a:cubicBezTo>
                        <a:lnTo>
                          <a:pt x="535261" y="69533"/>
                        </a:lnTo>
                        <a:lnTo>
                          <a:pt x="545262" y="88868"/>
                        </a:lnTo>
                        <a:lnTo>
                          <a:pt x="566598" y="129731"/>
                        </a:lnTo>
                        <a:lnTo>
                          <a:pt x="571361" y="135160"/>
                        </a:lnTo>
                        <a:lnTo>
                          <a:pt x="573932" y="133445"/>
                        </a:lnTo>
                        <a:lnTo>
                          <a:pt x="581743" y="126492"/>
                        </a:lnTo>
                        <a:lnTo>
                          <a:pt x="595173" y="113157"/>
                        </a:lnTo>
                        <a:cubicBezTo>
                          <a:pt x="595459" y="112871"/>
                          <a:pt x="595650" y="112681"/>
                          <a:pt x="595935" y="112395"/>
                        </a:cubicBezTo>
                        <a:lnTo>
                          <a:pt x="600507" y="108299"/>
                        </a:lnTo>
                        <a:cubicBezTo>
                          <a:pt x="600793" y="108014"/>
                          <a:pt x="601174" y="107728"/>
                          <a:pt x="601460" y="107537"/>
                        </a:cubicBezTo>
                        <a:lnTo>
                          <a:pt x="606032" y="104013"/>
                        </a:lnTo>
                        <a:cubicBezTo>
                          <a:pt x="606318" y="103727"/>
                          <a:pt x="606698" y="103537"/>
                          <a:pt x="606984" y="103346"/>
                        </a:cubicBezTo>
                        <a:lnTo>
                          <a:pt x="612318" y="99917"/>
                        </a:lnTo>
                        <a:cubicBezTo>
                          <a:pt x="612604" y="99727"/>
                          <a:pt x="612985" y="99536"/>
                          <a:pt x="613271" y="99346"/>
                        </a:cubicBezTo>
                        <a:lnTo>
                          <a:pt x="615557" y="98108"/>
                        </a:lnTo>
                        <a:cubicBezTo>
                          <a:pt x="615843" y="97917"/>
                          <a:pt x="616223" y="97727"/>
                          <a:pt x="616509" y="97631"/>
                        </a:cubicBezTo>
                        <a:lnTo>
                          <a:pt x="618795" y="96584"/>
                        </a:lnTo>
                        <a:cubicBezTo>
                          <a:pt x="619176" y="96393"/>
                          <a:pt x="619557" y="96203"/>
                          <a:pt x="620034" y="96107"/>
                        </a:cubicBezTo>
                        <a:lnTo>
                          <a:pt x="622320" y="95250"/>
                        </a:lnTo>
                        <a:cubicBezTo>
                          <a:pt x="622701" y="95060"/>
                          <a:pt x="623082" y="94964"/>
                          <a:pt x="623463" y="94869"/>
                        </a:cubicBezTo>
                        <a:lnTo>
                          <a:pt x="625748" y="94107"/>
                        </a:lnTo>
                        <a:cubicBezTo>
                          <a:pt x="626225" y="94012"/>
                          <a:pt x="626606" y="93821"/>
                          <a:pt x="627082" y="93726"/>
                        </a:cubicBezTo>
                        <a:lnTo>
                          <a:pt x="629368" y="93155"/>
                        </a:lnTo>
                        <a:cubicBezTo>
                          <a:pt x="629844" y="93059"/>
                          <a:pt x="630225" y="92964"/>
                          <a:pt x="630702" y="92869"/>
                        </a:cubicBezTo>
                        <a:lnTo>
                          <a:pt x="632988" y="92488"/>
                        </a:lnTo>
                        <a:cubicBezTo>
                          <a:pt x="633369" y="92393"/>
                          <a:pt x="633845" y="92393"/>
                          <a:pt x="634226" y="92297"/>
                        </a:cubicBezTo>
                        <a:lnTo>
                          <a:pt x="636512" y="92107"/>
                        </a:lnTo>
                        <a:cubicBezTo>
                          <a:pt x="636893" y="92107"/>
                          <a:pt x="637369" y="92012"/>
                          <a:pt x="637750" y="92012"/>
                        </a:cubicBezTo>
                        <a:lnTo>
                          <a:pt x="640036" y="91916"/>
                        </a:lnTo>
                        <a:cubicBezTo>
                          <a:pt x="640417" y="91916"/>
                          <a:pt x="640893" y="91916"/>
                          <a:pt x="641274" y="91916"/>
                        </a:cubicBezTo>
                        <a:lnTo>
                          <a:pt x="643560" y="92012"/>
                        </a:lnTo>
                        <a:cubicBezTo>
                          <a:pt x="643846" y="92012"/>
                          <a:pt x="644227" y="92012"/>
                          <a:pt x="644513" y="92107"/>
                        </a:cubicBezTo>
                        <a:lnTo>
                          <a:pt x="646799" y="92297"/>
                        </a:lnTo>
                        <a:cubicBezTo>
                          <a:pt x="647180" y="92297"/>
                          <a:pt x="647465" y="92393"/>
                          <a:pt x="647847" y="92393"/>
                        </a:cubicBezTo>
                        <a:lnTo>
                          <a:pt x="650132" y="92678"/>
                        </a:lnTo>
                        <a:cubicBezTo>
                          <a:pt x="650514" y="92774"/>
                          <a:pt x="650990" y="92774"/>
                          <a:pt x="651371" y="92869"/>
                        </a:cubicBezTo>
                        <a:lnTo>
                          <a:pt x="655943" y="93821"/>
                        </a:lnTo>
                        <a:cubicBezTo>
                          <a:pt x="656419" y="93917"/>
                          <a:pt x="656800" y="94012"/>
                          <a:pt x="657276" y="94107"/>
                        </a:cubicBezTo>
                        <a:lnTo>
                          <a:pt x="667278" y="97250"/>
                        </a:lnTo>
                        <a:lnTo>
                          <a:pt x="694900" y="106299"/>
                        </a:lnTo>
                        <a:lnTo>
                          <a:pt x="702711" y="107442"/>
                        </a:lnTo>
                        <a:cubicBezTo>
                          <a:pt x="713188" y="108776"/>
                          <a:pt x="720522" y="118301"/>
                          <a:pt x="719189" y="128778"/>
                        </a:cubicBezTo>
                        <a:cubicBezTo>
                          <a:pt x="717855" y="139256"/>
                          <a:pt x="708330" y="146590"/>
                          <a:pt x="697853" y="145256"/>
                        </a:cubicBezTo>
                        <a:lnTo>
                          <a:pt x="693281" y="144685"/>
                        </a:lnTo>
                        <a:cubicBezTo>
                          <a:pt x="692995" y="144685"/>
                          <a:pt x="692614" y="144590"/>
                          <a:pt x="692328" y="144494"/>
                        </a:cubicBezTo>
                        <a:lnTo>
                          <a:pt x="687756" y="143637"/>
                        </a:lnTo>
                        <a:cubicBezTo>
                          <a:pt x="687471" y="143542"/>
                          <a:pt x="687090" y="143542"/>
                          <a:pt x="686804" y="143447"/>
                        </a:cubicBezTo>
                        <a:lnTo>
                          <a:pt x="676803" y="140875"/>
                        </a:lnTo>
                        <a:cubicBezTo>
                          <a:pt x="676422" y="140780"/>
                          <a:pt x="675945" y="140589"/>
                          <a:pt x="675564" y="140494"/>
                        </a:cubicBezTo>
                        <a:lnTo>
                          <a:pt x="640607" y="129826"/>
                        </a:lnTo>
                        <a:lnTo>
                          <a:pt x="634321" y="131159"/>
                        </a:lnTo>
                        <a:lnTo>
                          <a:pt x="628987" y="134207"/>
                        </a:lnTo>
                        <a:lnTo>
                          <a:pt x="621462" y="140399"/>
                        </a:lnTo>
                        <a:lnTo>
                          <a:pt x="603174" y="158306"/>
                        </a:lnTo>
                        <a:cubicBezTo>
                          <a:pt x="602889" y="158591"/>
                          <a:pt x="602603" y="158782"/>
                          <a:pt x="602317" y="159068"/>
                        </a:cubicBezTo>
                        <a:lnTo>
                          <a:pt x="597745" y="162877"/>
                        </a:lnTo>
                        <a:cubicBezTo>
                          <a:pt x="597364" y="163163"/>
                          <a:pt x="597078" y="163449"/>
                          <a:pt x="596697" y="163640"/>
                        </a:cubicBezTo>
                        <a:lnTo>
                          <a:pt x="594411" y="165259"/>
                        </a:lnTo>
                        <a:cubicBezTo>
                          <a:pt x="594030" y="165545"/>
                          <a:pt x="593745" y="165735"/>
                          <a:pt x="593364" y="166021"/>
                        </a:cubicBezTo>
                        <a:lnTo>
                          <a:pt x="591078" y="167450"/>
                        </a:lnTo>
                        <a:cubicBezTo>
                          <a:pt x="590601" y="167735"/>
                          <a:pt x="590220" y="168021"/>
                          <a:pt x="589744" y="168212"/>
                        </a:cubicBezTo>
                        <a:lnTo>
                          <a:pt x="587458" y="169450"/>
                        </a:lnTo>
                        <a:cubicBezTo>
                          <a:pt x="586887" y="169736"/>
                          <a:pt x="586410" y="169926"/>
                          <a:pt x="585839" y="170212"/>
                        </a:cubicBezTo>
                        <a:lnTo>
                          <a:pt x="583553" y="171164"/>
                        </a:lnTo>
                        <a:cubicBezTo>
                          <a:pt x="582886" y="171450"/>
                          <a:pt x="582124" y="171641"/>
                          <a:pt x="581457" y="171926"/>
                        </a:cubicBezTo>
                        <a:lnTo>
                          <a:pt x="579171" y="172593"/>
                        </a:lnTo>
                        <a:cubicBezTo>
                          <a:pt x="578314" y="172784"/>
                          <a:pt x="577457" y="172974"/>
                          <a:pt x="576600" y="173069"/>
                        </a:cubicBezTo>
                        <a:lnTo>
                          <a:pt x="574314" y="173355"/>
                        </a:lnTo>
                        <a:cubicBezTo>
                          <a:pt x="573361" y="173450"/>
                          <a:pt x="572599" y="173546"/>
                          <a:pt x="571551" y="173546"/>
                        </a:cubicBezTo>
                        <a:lnTo>
                          <a:pt x="569265" y="173546"/>
                        </a:lnTo>
                        <a:cubicBezTo>
                          <a:pt x="568313" y="173546"/>
                          <a:pt x="567265" y="173450"/>
                          <a:pt x="566313" y="173260"/>
                        </a:cubicBezTo>
                        <a:lnTo>
                          <a:pt x="564027" y="172879"/>
                        </a:lnTo>
                        <a:cubicBezTo>
                          <a:pt x="563074" y="172688"/>
                          <a:pt x="562122" y="172498"/>
                          <a:pt x="561264" y="172212"/>
                        </a:cubicBezTo>
                        <a:lnTo>
                          <a:pt x="558978" y="171450"/>
                        </a:lnTo>
                        <a:cubicBezTo>
                          <a:pt x="558121" y="171164"/>
                          <a:pt x="557359" y="170879"/>
                          <a:pt x="556502" y="170402"/>
                        </a:cubicBezTo>
                        <a:lnTo>
                          <a:pt x="554216" y="169259"/>
                        </a:lnTo>
                        <a:cubicBezTo>
                          <a:pt x="553454" y="168878"/>
                          <a:pt x="552787" y="168497"/>
                          <a:pt x="552120" y="168021"/>
                        </a:cubicBezTo>
                        <a:lnTo>
                          <a:pt x="549834" y="166497"/>
                        </a:lnTo>
                        <a:cubicBezTo>
                          <a:pt x="549263" y="166116"/>
                          <a:pt x="548691" y="165735"/>
                          <a:pt x="548215" y="165259"/>
                        </a:cubicBezTo>
                        <a:lnTo>
                          <a:pt x="545929" y="163354"/>
                        </a:lnTo>
                        <a:cubicBezTo>
                          <a:pt x="545453" y="162973"/>
                          <a:pt x="545072" y="162592"/>
                          <a:pt x="544596" y="162211"/>
                        </a:cubicBezTo>
                        <a:lnTo>
                          <a:pt x="542310" y="159925"/>
                        </a:lnTo>
                        <a:cubicBezTo>
                          <a:pt x="541929" y="159544"/>
                          <a:pt x="541643" y="159258"/>
                          <a:pt x="541357" y="158877"/>
                        </a:cubicBezTo>
                        <a:lnTo>
                          <a:pt x="539071" y="156210"/>
                        </a:lnTo>
                        <a:cubicBezTo>
                          <a:pt x="538785" y="155924"/>
                          <a:pt x="538595" y="155639"/>
                          <a:pt x="538309" y="155353"/>
                        </a:cubicBezTo>
                        <a:lnTo>
                          <a:pt x="536023" y="152305"/>
                        </a:lnTo>
                        <a:cubicBezTo>
                          <a:pt x="535832" y="152019"/>
                          <a:pt x="535642" y="151733"/>
                          <a:pt x="535452" y="151543"/>
                        </a:cubicBezTo>
                        <a:lnTo>
                          <a:pt x="527832" y="139351"/>
                        </a:lnTo>
                        <a:lnTo>
                          <a:pt x="522879" y="130016"/>
                        </a:lnTo>
                        <a:lnTo>
                          <a:pt x="501828" y="87630"/>
                        </a:lnTo>
                        <a:lnTo>
                          <a:pt x="499638" y="92488"/>
                        </a:lnTo>
                        <a:lnTo>
                          <a:pt x="493351" y="109442"/>
                        </a:lnTo>
                        <a:lnTo>
                          <a:pt x="488874" y="123444"/>
                        </a:lnTo>
                        <a:lnTo>
                          <a:pt x="468014" y="192024"/>
                        </a:lnTo>
                        <a:lnTo>
                          <a:pt x="463062" y="204788"/>
                        </a:lnTo>
                        <a:lnTo>
                          <a:pt x="460395" y="210502"/>
                        </a:lnTo>
                        <a:cubicBezTo>
                          <a:pt x="460204" y="210884"/>
                          <a:pt x="460014" y="211265"/>
                          <a:pt x="459823" y="211646"/>
                        </a:cubicBezTo>
                        <a:lnTo>
                          <a:pt x="457537" y="215741"/>
                        </a:lnTo>
                        <a:cubicBezTo>
                          <a:pt x="457251" y="216313"/>
                          <a:pt x="456870" y="216789"/>
                          <a:pt x="456585" y="217361"/>
                        </a:cubicBezTo>
                        <a:lnTo>
                          <a:pt x="454298" y="220694"/>
                        </a:lnTo>
                        <a:cubicBezTo>
                          <a:pt x="453822" y="221456"/>
                          <a:pt x="453156" y="222123"/>
                          <a:pt x="452584" y="222790"/>
                        </a:cubicBezTo>
                        <a:lnTo>
                          <a:pt x="450298" y="225266"/>
                        </a:lnTo>
                        <a:cubicBezTo>
                          <a:pt x="449346" y="226314"/>
                          <a:pt x="448203" y="227267"/>
                          <a:pt x="447060" y="228029"/>
                        </a:cubicBezTo>
                        <a:lnTo>
                          <a:pt x="444773" y="229552"/>
                        </a:lnTo>
                        <a:cubicBezTo>
                          <a:pt x="443059" y="230696"/>
                          <a:pt x="441154" y="231648"/>
                          <a:pt x="439059" y="232124"/>
                        </a:cubicBezTo>
                        <a:lnTo>
                          <a:pt x="436773" y="232791"/>
                        </a:lnTo>
                        <a:cubicBezTo>
                          <a:pt x="435725" y="233267"/>
                          <a:pt x="434106" y="233553"/>
                          <a:pt x="432391" y="233553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31" name="Graphic 4257"/>
              <p:cNvGrpSpPr/>
              <p:nvPr/>
            </p:nvGrpSpPr>
            <p:grpSpPr bwMode="auto">
              <a:xfrm>
                <a:off x="1499987" y="4237753"/>
                <a:ext cx="601218" cy="192023"/>
                <a:chOff x="5775269" y="2440010"/>
                <a:chExt cx="601218" cy="192023"/>
              </a:xfrm>
              <a:solidFill>
                <a:srgbClr val="BE1E2D"/>
              </a:solidFill>
            </p:grpSpPr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 rotWithShape="1">
                <a:blip r:embed="rId9"/>
                <a:stretch/>
              </p:blipFill>
              <p:spPr bwMode="auto">
                <a:xfrm>
                  <a:off x="5775269" y="2440010"/>
                  <a:ext cx="601218" cy="192023"/>
                </a:xfrm>
                <a:custGeom>
                  <a:avLst/>
                  <a:gdLst>
                    <a:gd name="csX0" fmla="*/ 76 w 601218"/>
                    <a:gd name="csY0" fmla="*/ 19 h 192023"/>
                    <a:gd name="csX1" fmla="*/ 601294 w 601218"/>
                    <a:gd name="csY1" fmla="*/ 19 h 192023"/>
                    <a:gd name="csX2" fmla="*/ 601294 w 601218"/>
                    <a:gd name="csY2" fmla="*/ 192043 h 192023"/>
                    <a:gd name="csX3" fmla="*/ 76 w 601218"/>
                    <a:gd name="csY3" fmla="*/ 192043 h 19202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601218" h="192023" extrusionOk="0">
                      <a:moveTo>
                        <a:pt x="76" y="19"/>
                      </a:moveTo>
                      <a:lnTo>
                        <a:pt x="601294" y="19"/>
                      </a:lnTo>
                      <a:lnTo>
                        <a:pt x="601294" y="192043"/>
                      </a:lnTo>
                      <a:lnTo>
                        <a:pt x="76" y="192043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46" name="Graphic 4257"/>
                <p:cNvGrpSpPr/>
                <p:nvPr/>
              </p:nvGrpSpPr>
              <p:grpSpPr bwMode="auto">
                <a:xfrm>
                  <a:off x="5858118" y="2521525"/>
                  <a:ext cx="436530" cy="28575"/>
                  <a:chOff x="5858118" y="2521525"/>
                  <a:chExt cx="436530" cy="28575"/>
                </a:xfrm>
                <a:solidFill>
                  <a:srgbClr val="BE1E2D"/>
                </a:solidFill>
              </p:grpSpPr>
              <p:sp>
                <p:nvSpPr>
                  <p:cNvPr id="47" name="Freeform: Shape 46"/>
                  <p:cNvSpPr/>
                  <p:nvPr/>
                </p:nvSpPr>
                <p:spPr bwMode="auto">
                  <a:xfrm>
                    <a:off x="5858118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48" name="Freeform: Shape 47"/>
                  <p:cNvSpPr/>
                  <p:nvPr/>
                </p:nvSpPr>
                <p:spPr bwMode="auto">
                  <a:xfrm>
                    <a:off x="5918316" y="2521525"/>
                    <a:ext cx="316229" cy="28575"/>
                  </a:xfrm>
                  <a:custGeom>
                    <a:avLst/>
                    <a:gdLst>
                      <a:gd name="csX0" fmla="*/ 301942 w 316229"/>
                      <a:gd name="csY0" fmla="*/ 28575 h 28575"/>
                      <a:gd name="csX1" fmla="*/ 260890 w 316229"/>
                      <a:gd name="csY1" fmla="*/ 28575 h 28575"/>
                      <a:gd name="csX2" fmla="*/ 246602 w 316229"/>
                      <a:gd name="csY2" fmla="*/ 14288 h 28575"/>
                      <a:gd name="csX3" fmla="*/ 260890 w 316229"/>
                      <a:gd name="csY3" fmla="*/ 0 h 28575"/>
                      <a:gd name="csX4" fmla="*/ 301942 w 316229"/>
                      <a:gd name="csY4" fmla="*/ 0 h 28575"/>
                      <a:gd name="csX5" fmla="*/ 316230 w 316229"/>
                      <a:gd name="csY5" fmla="*/ 14288 h 28575"/>
                      <a:gd name="csX6" fmla="*/ 301942 w 316229"/>
                      <a:gd name="csY6" fmla="*/ 28575 h 28575"/>
                      <a:gd name="csX7" fmla="*/ 219742 w 316229"/>
                      <a:gd name="csY7" fmla="*/ 28575 h 28575"/>
                      <a:gd name="csX8" fmla="*/ 178689 w 316229"/>
                      <a:gd name="csY8" fmla="*/ 28575 h 28575"/>
                      <a:gd name="csX9" fmla="*/ 164401 w 316229"/>
                      <a:gd name="csY9" fmla="*/ 14288 h 28575"/>
                      <a:gd name="csX10" fmla="*/ 178689 w 316229"/>
                      <a:gd name="csY10" fmla="*/ 0 h 28575"/>
                      <a:gd name="csX11" fmla="*/ 219742 w 316229"/>
                      <a:gd name="csY11" fmla="*/ 0 h 28575"/>
                      <a:gd name="csX12" fmla="*/ 234029 w 316229"/>
                      <a:gd name="csY12" fmla="*/ 14288 h 28575"/>
                      <a:gd name="csX13" fmla="*/ 219742 w 316229"/>
                      <a:gd name="csY13" fmla="*/ 28575 h 28575"/>
                      <a:gd name="csX14" fmla="*/ 137541 w 316229"/>
                      <a:gd name="csY14" fmla="*/ 28575 h 28575"/>
                      <a:gd name="csX15" fmla="*/ 96488 w 316229"/>
                      <a:gd name="csY15" fmla="*/ 28575 h 28575"/>
                      <a:gd name="csX16" fmla="*/ 82201 w 316229"/>
                      <a:gd name="csY16" fmla="*/ 14288 h 28575"/>
                      <a:gd name="csX17" fmla="*/ 96488 w 316229"/>
                      <a:gd name="csY17" fmla="*/ 0 h 28575"/>
                      <a:gd name="csX18" fmla="*/ 137541 w 316229"/>
                      <a:gd name="csY18" fmla="*/ 0 h 28575"/>
                      <a:gd name="csX19" fmla="*/ 151829 w 316229"/>
                      <a:gd name="csY19" fmla="*/ 14288 h 28575"/>
                      <a:gd name="csX20" fmla="*/ 137541 w 316229"/>
                      <a:gd name="csY20" fmla="*/ 28575 h 28575"/>
                      <a:gd name="csX21" fmla="*/ 55340 w 316229"/>
                      <a:gd name="csY21" fmla="*/ 28575 h 28575"/>
                      <a:gd name="csX22" fmla="*/ 14288 w 316229"/>
                      <a:gd name="csY22" fmla="*/ 28575 h 28575"/>
                      <a:gd name="csX23" fmla="*/ 0 w 316229"/>
                      <a:gd name="csY23" fmla="*/ 14288 h 28575"/>
                      <a:gd name="csX24" fmla="*/ 14288 w 316229"/>
                      <a:gd name="csY24" fmla="*/ 0 h 28575"/>
                      <a:gd name="csX25" fmla="*/ 55340 w 316229"/>
                      <a:gd name="csY25" fmla="*/ 0 h 28575"/>
                      <a:gd name="csX26" fmla="*/ 69628 w 316229"/>
                      <a:gd name="csY26" fmla="*/ 14288 h 28575"/>
                      <a:gd name="csX27" fmla="*/ 55340 w 316229"/>
                      <a:gd name="csY27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</a:cxnLst>
                    <a:rect l="l" t="t" r="r" b="b"/>
                    <a:pathLst>
                      <a:path w="316229" h="28575" extrusionOk="0">
                        <a:moveTo>
                          <a:pt x="301942" y="28575"/>
                        </a:moveTo>
                        <a:lnTo>
                          <a:pt x="260890" y="28575"/>
                        </a:lnTo>
                        <a:cubicBezTo>
                          <a:pt x="252984" y="28575"/>
                          <a:pt x="246602" y="22193"/>
                          <a:pt x="246602" y="14288"/>
                        </a:cubicBezTo>
                        <a:cubicBezTo>
                          <a:pt x="246602" y="6382"/>
                          <a:pt x="252984" y="0"/>
                          <a:pt x="260890" y="0"/>
                        </a:cubicBezTo>
                        <a:lnTo>
                          <a:pt x="301942" y="0"/>
                        </a:lnTo>
                        <a:cubicBezTo>
                          <a:pt x="309848" y="0"/>
                          <a:pt x="316230" y="6382"/>
                          <a:pt x="316230" y="14288"/>
                        </a:cubicBezTo>
                        <a:cubicBezTo>
                          <a:pt x="316230" y="22193"/>
                          <a:pt x="309848" y="28575"/>
                          <a:pt x="301942" y="28575"/>
                        </a:cubicBezTo>
                        <a:close/>
                        <a:moveTo>
                          <a:pt x="219742" y="28575"/>
                        </a:moveTo>
                        <a:lnTo>
                          <a:pt x="178689" y="28575"/>
                        </a:lnTo>
                        <a:cubicBezTo>
                          <a:pt x="170783" y="28575"/>
                          <a:pt x="164401" y="22193"/>
                          <a:pt x="164401" y="14288"/>
                        </a:cubicBezTo>
                        <a:cubicBezTo>
                          <a:pt x="164401" y="6382"/>
                          <a:pt x="170783" y="0"/>
                          <a:pt x="178689" y="0"/>
                        </a:cubicBezTo>
                        <a:lnTo>
                          <a:pt x="219742" y="0"/>
                        </a:lnTo>
                        <a:cubicBezTo>
                          <a:pt x="227647" y="0"/>
                          <a:pt x="234029" y="6382"/>
                          <a:pt x="234029" y="14288"/>
                        </a:cubicBezTo>
                        <a:cubicBezTo>
                          <a:pt x="234029" y="22193"/>
                          <a:pt x="227647" y="28575"/>
                          <a:pt x="219742" y="28575"/>
                        </a:cubicBezTo>
                        <a:close/>
                        <a:moveTo>
                          <a:pt x="137541" y="28575"/>
                        </a:moveTo>
                        <a:lnTo>
                          <a:pt x="96488" y="28575"/>
                        </a:lnTo>
                        <a:cubicBezTo>
                          <a:pt x="88583" y="28575"/>
                          <a:pt x="82201" y="22193"/>
                          <a:pt x="82201" y="14288"/>
                        </a:cubicBezTo>
                        <a:cubicBezTo>
                          <a:pt x="82201" y="6382"/>
                          <a:pt x="88583" y="0"/>
                          <a:pt x="96488" y="0"/>
                        </a:cubicBezTo>
                        <a:lnTo>
                          <a:pt x="137541" y="0"/>
                        </a:lnTo>
                        <a:cubicBezTo>
                          <a:pt x="145447" y="0"/>
                          <a:pt x="151829" y="6382"/>
                          <a:pt x="151829" y="14288"/>
                        </a:cubicBezTo>
                        <a:cubicBezTo>
                          <a:pt x="151829" y="22193"/>
                          <a:pt x="145447" y="28575"/>
                          <a:pt x="137541" y="28575"/>
                        </a:cubicBezTo>
                        <a:close/>
                        <a:moveTo>
                          <a:pt x="55340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55340" y="0"/>
                        </a:lnTo>
                        <a:cubicBezTo>
                          <a:pt x="63246" y="0"/>
                          <a:pt x="69628" y="6382"/>
                          <a:pt x="69628" y="14288"/>
                        </a:cubicBezTo>
                        <a:cubicBezTo>
                          <a:pt x="69628" y="22193"/>
                          <a:pt x="63246" y="28575"/>
                          <a:pt x="55340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49" name="Freeform: Shape 48"/>
                  <p:cNvSpPr/>
                  <p:nvPr/>
                </p:nvSpPr>
                <p:spPr bwMode="auto">
                  <a:xfrm>
                    <a:off x="6247023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32" name="Graphic 4257"/>
              <p:cNvGrpSpPr/>
              <p:nvPr/>
            </p:nvGrpSpPr>
            <p:grpSpPr bwMode="auto">
              <a:xfrm>
                <a:off x="2615555" y="4237753"/>
                <a:ext cx="601218" cy="192023"/>
                <a:chOff x="6890837" y="2440010"/>
                <a:chExt cx="601218" cy="192023"/>
              </a:xfrm>
              <a:solidFill>
                <a:srgbClr val="BE1E2D"/>
              </a:solidFill>
            </p:grpSpPr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 rotWithShape="1">
                <a:blip r:embed="rId10"/>
                <a:stretch/>
              </p:blipFill>
              <p:spPr bwMode="auto">
                <a:xfrm>
                  <a:off x="6890837" y="2440010"/>
                  <a:ext cx="601218" cy="192023"/>
                </a:xfrm>
                <a:custGeom>
                  <a:avLst/>
                  <a:gdLst>
                    <a:gd name="csX0" fmla="*/ 193 w 601218"/>
                    <a:gd name="csY0" fmla="*/ 19 h 192023"/>
                    <a:gd name="csX1" fmla="*/ 601411 w 601218"/>
                    <a:gd name="csY1" fmla="*/ 19 h 192023"/>
                    <a:gd name="csX2" fmla="*/ 601411 w 601218"/>
                    <a:gd name="csY2" fmla="*/ 192043 h 192023"/>
                    <a:gd name="csX3" fmla="*/ 193 w 601218"/>
                    <a:gd name="csY3" fmla="*/ 192043 h 19202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601218" h="192023" extrusionOk="0">
                      <a:moveTo>
                        <a:pt x="193" y="19"/>
                      </a:moveTo>
                      <a:lnTo>
                        <a:pt x="601411" y="19"/>
                      </a:lnTo>
                      <a:lnTo>
                        <a:pt x="601411" y="192043"/>
                      </a:lnTo>
                      <a:lnTo>
                        <a:pt x="193" y="192043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41" name="Graphic 4257"/>
                <p:cNvGrpSpPr/>
                <p:nvPr/>
              </p:nvGrpSpPr>
              <p:grpSpPr bwMode="auto">
                <a:xfrm>
                  <a:off x="6973781" y="2521525"/>
                  <a:ext cx="436625" cy="28575"/>
                  <a:chOff x="6973781" y="2521525"/>
                  <a:chExt cx="436625" cy="28575"/>
                </a:xfrm>
                <a:solidFill>
                  <a:srgbClr val="BE1E2D"/>
                </a:solidFill>
              </p:grpSpPr>
              <p:sp>
                <p:nvSpPr>
                  <p:cNvPr id="42" name="Freeform: Shape 41"/>
                  <p:cNvSpPr/>
                  <p:nvPr/>
                </p:nvSpPr>
                <p:spPr bwMode="auto">
                  <a:xfrm>
                    <a:off x="6973781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43" name="Freeform: Shape 42"/>
                  <p:cNvSpPr/>
                  <p:nvPr/>
                </p:nvSpPr>
                <p:spPr bwMode="auto">
                  <a:xfrm>
                    <a:off x="7033979" y="2521525"/>
                    <a:ext cx="316229" cy="28575"/>
                  </a:xfrm>
                  <a:custGeom>
                    <a:avLst/>
                    <a:gdLst>
                      <a:gd name="csX0" fmla="*/ 301942 w 316229"/>
                      <a:gd name="csY0" fmla="*/ 28575 h 28575"/>
                      <a:gd name="csX1" fmla="*/ 260890 w 316229"/>
                      <a:gd name="csY1" fmla="*/ 28575 h 28575"/>
                      <a:gd name="csX2" fmla="*/ 246602 w 316229"/>
                      <a:gd name="csY2" fmla="*/ 14288 h 28575"/>
                      <a:gd name="csX3" fmla="*/ 260890 w 316229"/>
                      <a:gd name="csY3" fmla="*/ 0 h 28575"/>
                      <a:gd name="csX4" fmla="*/ 301942 w 316229"/>
                      <a:gd name="csY4" fmla="*/ 0 h 28575"/>
                      <a:gd name="csX5" fmla="*/ 316230 w 316229"/>
                      <a:gd name="csY5" fmla="*/ 14288 h 28575"/>
                      <a:gd name="csX6" fmla="*/ 301942 w 316229"/>
                      <a:gd name="csY6" fmla="*/ 28575 h 28575"/>
                      <a:gd name="csX7" fmla="*/ 219742 w 316229"/>
                      <a:gd name="csY7" fmla="*/ 28575 h 28575"/>
                      <a:gd name="csX8" fmla="*/ 178689 w 316229"/>
                      <a:gd name="csY8" fmla="*/ 28575 h 28575"/>
                      <a:gd name="csX9" fmla="*/ 164402 w 316229"/>
                      <a:gd name="csY9" fmla="*/ 14288 h 28575"/>
                      <a:gd name="csX10" fmla="*/ 178689 w 316229"/>
                      <a:gd name="csY10" fmla="*/ 0 h 28575"/>
                      <a:gd name="csX11" fmla="*/ 219742 w 316229"/>
                      <a:gd name="csY11" fmla="*/ 0 h 28575"/>
                      <a:gd name="csX12" fmla="*/ 234029 w 316229"/>
                      <a:gd name="csY12" fmla="*/ 14288 h 28575"/>
                      <a:gd name="csX13" fmla="*/ 219742 w 316229"/>
                      <a:gd name="csY13" fmla="*/ 28575 h 28575"/>
                      <a:gd name="csX14" fmla="*/ 137541 w 316229"/>
                      <a:gd name="csY14" fmla="*/ 28575 h 28575"/>
                      <a:gd name="csX15" fmla="*/ 96488 w 316229"/>
                      <a:gd name="csY15" fmla="*/ 28575 h 28575"/>
                      <a:gd name="csX16" fmla="*/ 82201 w 316229"/>
                      <a:gd name="csY16" fmla="*/ 14288 h 28575"/>
                      <a:gd name="csX17" fmla="*/ 96488 w 316229"/>
                      <a:gd name="csY17" fmla="*/ 0 h 28575"/>
                      <a:gd name="csX18" fmla="*/ 137541 w 316229"/>
                      <a:gd name="csY18" fmla="*/ 0 h 28575"/>
                      <a:gd name="csX19" fmla="*/ 151829 w 316229"/>
                      <a:gd name="csY19" fmla="*/ 14288 h 28575"/>
                      <a:gd name="csX20" fmla="*/ 137541 w 316229"/>
                      <a:gd name="csY20" fmla="*/ 28575 h 28575"/>
                      <a:gd name="csX21" fmla="*/ 55340 w 316229"/>
                      <a:gd name="csY21" fmla="*/ 28575 h 28575"/>
                      <a:gd name="csX22" fmla="*/ 14288 w 316229"/>
                      <a:gd name="csY22" fmla="*/ 28575 h 28575"/>
                      <a:gd name="csX23" fmla="*/ 0 w 316229"/>
                      <a:gd name="csY23" fmla="*/ 14288 h 28575"/>
                      <a:gd name="csX24" fmla="*/ 14288 w 316229"/>
                      <a:gd name="csY24" fmla="*/ 0 h 28575"/>
                      <a:gd name="csX25" fmla="*/ 55340 w 316229"/>
                      <a:gd name="csY25" fmla="*/ 0 h 28575"/>
                      <a:gd name="csX26" fmla="*/ 69628 w 316229"/>
                      <a:gd name="csY26" fmla="*/ 14288 h 28575"/>
                      <a:gd name="csX27" fmla="*/ 55340 w 316229"/>
                      <a:gd name="csY27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</a:cxnLst>
                    <a:rect l="l" t="t" r="r" b="b"/>
                    <a:pathLst>
                      <a:path w="316229" h="28575" extrusionOk="0">
                        <a:moveTo>
                          <a:pt x="301942" y="28575"/>
                        </a:moveTo>
                        <a:lnTo>
                          <a:pt x="260890" y="28575"/>
                        </a:lnTo>
                        <a:cubicBezTo>
                          <a:pt x="252984" y="28575"/>
                          <a:pt x="246602" y="22193"/>
                          <a:pt x="246602" y="14288"/>
                        </a:cubicBezTo>
                        <a:cubicBezTo>
                          <a:pt x="246602" y="6382"/>
                          <a:pt x="252984" y="0"/>
                          <a:pt x="260890" y="0"/>
                        </a:cubicBezTo>
                        <a:lnTo>
                          <a:pt x="301942" y="0"/>
                        </a:lnTo>
                        <a:cubicBezTo>
                          <a:pt x="309848" y="0"/>
                          <a:pt x="316230" y="6382"/>
                          <a:pt x="316230" y="14288"/>
                        </a:cubicBezTo>
                        <a:cubicBezTo>
                          <a:pt x="316230" y="22193"/>
                          <a:pt x="309848" y="28575"/>
                          <a:pt x="301942" y="28575"/>
                        </a:cubicBezTo>
                        <a:close/>
                        <a:moveTo>
                          <a:pt x="219742" y="28575"/>
                        </a:moveTo>
                        <a:lnTo>
                          <a:pt x="178689" y="28575"/>
                        </a:lnTo>
                        <a:cubicBezTo>
                          <a:pt x="170783" y="28575"/>
                          <a:pt x="164402" y="22193"/>
                          <a:pt x="164402" y="14288"/>
                        </a:cubicBezTo>
                        <a:cubicBezTo>
                          <a:pt x="164402" y="6382"/>
                          <a:pt x="170783" y="0"/>
                          <a:pt x="178689" y="0"/>
                        </a:cubicBezTo>
                        <a:lnTo>
                          <a:pt x="219742" y="0"/>
                        </a:lnTo>
                        <a:cubicBezTo>
                          <a:pt x="227647" y="0"/>
                          <a:pt x="234029" y="6382"/>
                          <a:pt x="234029" y="14288"/>
                        </a:cubicBezTo>
                        <a:cubicBezTo>
                          <a:pt x="234029" y="22193"/>
                          <a:pt x="227647" y="28575"/>
                          <a:pt x="219742" y="28575"/>
                        </a:cubicBezTo>
                        <a:close/>
                        <a:moveTo>
                          <a:pt x="137541" y="28575"/>
                        </a:moveTo>
                        <a:lnTo>
                          <a:pt x="96488" y="28575"/>
                        </a:lnTo>
                        <a:cubicBezTo>
                          <a:pt x="88582" y="28575"/>
                          <a:pt x="82201" y="22193"/>
                          <a:pt x="82201" y="14288"/>
                        </a:cubicBezTo>
                        <a:cubicBezTo>
                          <a:pt x="82201" y="6382"/>
                          <a:pt x="88582" y="0"/>
                          <a:pt x="96488" y="0"/>
                        </a:cubicBezTo>
                        <a:lnTo>
                          <a:pt x="137541" y="0"/>
                        </a:lnTo>
                        <a:cubicBezTo>
                          <a:pt x="145447" y="0"/>
                          <a:pt x="151829" y="6382"/>
                          <a:pt x="151829" y="14288"/>
                        </a:cubicBezTo>
                        <a:cubicBezTo>
                          <a:pt x="151829" y="22193"/>
                          <a:pt x="145447" y="28575"/>
                          <a:pt x="137541" y="28575"/>
                        </a:cubicBezTo>
                        <a:close/>
                        <a:moveTo>
                          <a:pt x="55340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55340" y="0"/>
                        </a:lnTo>
                        <a:cubicBezTo>
                          <a:pt x="63246" y="0"/>
                          <a:pt x="69628" y="6382"/>
                          <a:pt x="69628" y="14288"/>
                        </a:cubicBezTo>
                        <a:cubicBezTo>
                          <a:pt x="69628" y="22193"/>
                          <a:pt x="63246" y="28575"/>
                          <a:pt x="55340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44" name="Freeform: Shape 43"/>
                  <p:cNvSpPr/>
                  <p:nvPr/>
                </p:nvSpPr>
                <p:spPr bwMode="auto">
                  <a:xfrm>
                    <a:off x="7362782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  <p:grpSp>
            <p:nvGrpSpPr>
              <p:cNvPr id="33" name="Graphic 4257"/>
              <p:cNvGrpSpPr/>
              <p:nvPr/>
            </p:nvGrpSpPr>
            <p:grpSpPr bwMode="auto">
              <a:xfrm>
                <a:off x="2946390" y="4196605"/>
                <a:ext cx="384047" cy="274319"/>
                <a:chOff x="7999547" y="2398862"/>
                <a:chExt cx="384047" cy="274319"/>
              </a:xfrm>
              <a:solidFill>
                <a:srgbClr val="BE1E2D"/>
              </a:solidFill>
            </p:grpSpPr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 rotWithShape="1">
                <a:blip r:embed="rId11"/>
                <a:stretch/>
              </p:blipFill>
              <p:spPr bwMode="auto">
                <a:xfrm>
                  <a:off x="7999547" y="2398862"/>
                  <a:ext cx="384047" cy="274320"/>
                </a:xfrm>
                <a:custGeom>
                  <a:avLst/>
                  <a:gdLst>
                    <a:gd name="csX0" fmla="*/ 345 w 384047"/>
                    <a:gd name="csY0" fmla="*/ 1 h 274320"/>
                    <a:gd name="csX1" fmla="*/ 384393 w 384047"/>
                    <a:gd name="csY1" fmla="*/ 1 h 274320"/>
                    <a:gd name="csX2" fmla="*/ 384393 w 384047"/>
                    <a:gd name="csY2" fmla="*/ 274321 h 274320"/>
                    <a:gd name="csX3" fmla="*/ 345 w 384047"/>
                    <a:gd name="csY3" fmla="*/ 274321 h 2743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384047" h="274320" extrusionOk="0">
                      <a:moveTo>
                        <a:pt x="345" y="1"/>
                      </a:moveTo>
                      <a:lnTo>
                        <a:pt x="384393" y="1"/>
                      </a:lnTo>
                      <a:lnTo>
                        <a:pt x="384393" y="274321"/>
                      </a:lnTo>
                      <a:lnTo>
                        <a:pt x="345" y="274321"/>
                      </a:lnTo>
                      <a:close/>
                    </a:path>
                  </a:pathLst>
                </a:custGeom>
              </p:spPr>
            </p:pic>
            <p:grpSp>
              <p:nvGrpSpPr>
                <p:cNvPr id="35" name="Graphic 4257"/>
                <p:cNvGrpSpPr/>
                <p:nvPr/>
              </p:nvGrpSpPr>
              <p:grpSpPr bwMode="auto">
                <a:xfrm>
                  <a:off x="8082110" y="2481425"/>
                  <a:ext cx="218217" cy="108775"/>
                  <a:chOff x="8082110" y="2481425"/>
                  <a:chExt cx="218217" cy="108775"/>
                </a:xfrm>
                <a:solidFill>
                  <a:srgbClr val="BE1E2D"/>
                </a:solidFill>
              </p:grpSpPr>
              <p:sp>
                <p:nvSpPr>
                  <p:cNvPr id="36" name="Freeform: Shape 35"/>
                  <p:cNvSpPr/>
                  <p:nvPr/>
                </p:nvSpPr>
                <p:spPr bwMode="auto">
                  <a:xfrm>
                    <a:off x="8082110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7" name="Freeform: Shape 36"/>
                  <p:cNvSpPr/>
                  <p:nvPr/>
                </p:nvSpPr>
                <p:spPr bwMode="auto">
                  <a:xfrm>
                    <a:off x="8133450" y="2521525"/>
                    <a:ext cx="60864" cy="28575"/>
                  </a:xfrm>
                  <a:custGeom>
                    <a:avLst/>
                    <a:gdLst>
                      <a:gd name="csX0" fmla="*/ 46577 w 60864"/>
                      <a:gd name="csY0" fmla="*/ 28575 h 28575"/>
                      <a:gd name="csX1" fmla="*/ 14288 w 60864"/>
                      <a:gd name="csY1" fmla="*/ 28575 h 28575"/>
                      <a:gd name="csX2" fmla="*/ 0 w 60864"/>
                      <a:gd name="csY2" fmla="*/ 14288 h 28575"/>
                      <a:gd name="csX3" fmla="*/ 14288 w 60864"/>
                      <a:gd name="csY3" fmla="*/ 0 h 28575"/>
                      <a:gd name="csX4" fmla="*/ 46577 w 60864"/>
                      <a:gd name="csY4" fmla="*/ 0 h 28575"/>
                      <a:gd name="csX5" fmla="*/ 60865 w 60864"/>
                      <a:gd name="csY5" fmla="*/ 14288 h 28575"/>
                      <a:gd name="csX6" fmla="*/ 46577 w 60864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60864" h="28575" extrusionOk="0">
                        <a:moveTo>
                          <a:pt x="46577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46577" y="0"/>
                        </a:lnTo>
                        <a:cubicBezTo>
                          <a:pt x="54483" y="0"/>
                          <a:pt x="60865" y="6382"/>
                          <a:pt x="60865" y="14288"/>
                        </a:cubicBezTo>
                        <a:cubicBezTo>
                          <a:pt x="60865" y="22193"/>
                          <a:pt x="54483" y="28575"/>
                          <a:pt x="46577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8" name="Freeform: Shape 37"/>
                  <p:cNvSpPr/>
                  <p:nvPr/>
                </p:nvSpPr>
                <p:spPr bwMode="auto">
                  <a:xfrm>
                    <a:off x="8198029" y="2521525"/>
                    <a:ext cx="47625" cy="28575"/>
                  </a:xfrm>
                  <a:custGeom>
                    <a:avLst/>
                    <a:gdLst>
                      <a:gd name="csX0" fmla="*/ 33338 w 47625"/>
                      <a:gd name="csY0" fmla="*/ 28575 h 28575"/>
                      <a:gd name="csX1" fmla="*/ 14288 w 47625"/>
                      <a:gd name="csY1" fmla="*/ 28575 h 28575"/>
                      <a:gd name="csX2" fmla="*/ 0 w 47625"/>
                      <a:gd name="csY2" fmla="*/ 14288 h 28575"/>
                      <a:gd name="csX3" fmla="*/ 14288 w 47625"/>
                      <a:gd name="csY3" fmla="*/ 0 h 28575"/>
                      <a:gd name="csX4" fmla="*/ 33338 w 47625"/>
                      <a:gd name="csY4" fmla="*/ 0 h 28575"/>
                      <a:gd name="csX5" fmla="*/ 47625 w 47625"/>
                      <a:gd name="csY5" fmla="*/ 14288 h 28575"/>
                      <a:gd name="csX6" fmla="*/ 33338 w 47625"/>
                      <a:gd name="csY6" fmla="*/ 28575 h 285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47625" h="28575" extrusionOk="0">
                        <a:moveTo>
                          <a:pt x="33338" y="28575"/>
                        </a:moveTo>
                        <a:lnTo>
                          <a:pt x="14288" y="28575"/>
                        </a:lnTo>
                        <a:cubicBezTo>
                          <a:pt x="6382" y="28575"/>
                          <a:pt x="0" y="22193"/>
                          <a:pt x="0" y="14288"/>
                        </a:cubicBezTo>
                        <a:cubicBezTo>
                          <a:pt x="0" y="6382"/>
                          <a:pt x="6382" y="0"/>
                          <a:pt x="14288" y="0"/>
                        </a:cubicBezTo>
                        <a:lnTo>
                          <a:pt x="33338" y="0"/>
                        </a:lnTo>
                        <a:cubicBezTo>
                          <a:pt x="41243" y="0"/>
                          <a:pt x="47625" y="6382"/>
                          <a:pt x="47625" y="14288"/>
                        </a:cubicBezTo>
                        <a:cubicBezTo>
                          <a:pt x="47625" y="22193"/>
                          <a:pt x="41243" y="28575"/>
                          <a:pt x="33338" y="28575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39" name="Freeform: Shape 38"/>
                  <p:cNvSpPr/>
                  <p:nvPr/>
                </p:nvSpPr>
                <p:spPr bwMode="auto">
                  <a:xfrm>
                    <a:off x="8202601" y="2481425"/>
                    <a:ext cx="97726" cy="108775"/>
                  </a:xfrm>
                  <a:custGeom>
                    <a:avLst/>
                    <a:gdLst>
                      <a:gd name="csX0" fmla="*/ 97726 w 97726"/>
                      <a:gd name="csY0" fmla="*/ 54388 h 108775"/>
                      <a:gd name="csX1" fmla="*/ 0 w 97726"/>
                      <a:gd name="csY1" fmla="*/ 108776 h 108775"/>
                      <a:gd name="csX2" fmla="*/ 19621 w 97726"/>
                      <a:gd name="csY2" fmla="*/ 54388 h 108775"/>
                      <a:gd name="csX3" fmla="*/ 0 w 97726"/>
                      <a:gd name="csY3" fmla="*/ 0 h 108775"/>
                      <a:gd name="csX4" fmla="*/ 97726 w 97726"/>
                      <a:gd name="csY4" fmla="*/ 54388 h 10877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97726" h="108775" extrusionOk="0">
                        <a:moveTo>
                          <a:pt x="97726" y="54388"/>
                        </a:moveTo>
                        <a:cubicBezTo>
                          <a:pt x="65246" y="66389"/>
                          <a:pt x="24955" y="86963"/>
                          <a:pt x="0" y="108776"/>
                        </a:cubicBezTo>
                        <a:lnTo>
                          <a:pt x="19621" y="54388"/>
                        </a:lnTo>
                        <a:lnTo>
                          <a:pt x="0" y="0"/>
                        </a:lnTo>
                        <a:cubicBezTo>
                          <a:pt x="25051" y="21812"/>
                          <a:pt x="65341" y="42291"/>
                          <a:pt x="97726" y="54388"/>
                        </a:cubicBezTo>
                        <a:close/>
                      </a:path>
                    </a:pathLst>
                  </a:custGeom>
                  <a:solidFill>
                    <a:srgbClr val="BE1E2D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</p:grpSp>
        </p:grpSp>
        <p:grpSp>
          <p:nvGrpSpPr>
            <p:cNvPr id="13" name="Graphic 3329"/>
            <p:cNvGrpSpPr/>
            <p:nvPr/>
          </p:nvGrpSpPr>
          <p:grpSpPr bwMode="auto">
            <a:xfrm>
              <a:off x="8700695" y="3537956"/>
              <a:ext cx="1001226" cy="1106106"/>
              <a:chOff x="3243223" y="3486539"/>
              <a:chExt cx="1332609" cy="1572499"/>
            </a:xfrm>
            <a:solidFill>
              <a:srgbClr val="000000"/>
            </a:solidFill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12"/>
              <a:srcRect t="1" b="13813"/>
              <a:stretch/>
            </p:blipFill>
            <p:spPr bwMode="auto">
              <a:xfrm>
                <a:off x="3258088" y="3535300"/>
                <a:ext cx="1304360" cy="1523736"/>
              </a:xfrm>
              <a:custGeom>
                <a:avLst/>
                <a:gdLst>
                  <a:gd name="csX0" fmla="*/ -141 w 1304360"/>
                  <a:gd name="csY0" fmla="*/ -140 h 1767979"/>
                  <a:gd name="csX1" fmla="*/ 1304220 w 1304360"/>
                  <a:gd name="csY1" fmla="*/ -140 h 1767979"/>
                  <a:gd name="csX2" fmla="*/ 1304220 w 1304360"/>
                  <a:gd name="csY2" fmla="*/ 1767840 h 1767979"/>
                  <a:gd name="csX3" fmla="*/ -141 w 1304360"/>
                  <a:gd name="csY3" fmla="*/ 1767840 h 17679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304360" h="1767979" extrusionOk="0">
                    <a:moveTo>
                      <a:pt x="-141" y="-140"/>
                    </a:moveTo>
                    <a:lnTo>
                      <a:pt x="1304220" y="-140"/>
                    </a:lnTo>
                    <a:lnTo>
                      <a:pt x="1304220" y="1767840"/>
                    </a:lnTo>
                    <a:lnTo>
                      <a:pt x="-141" y="1767840"/>
                    </a:lnTo>
                    <a:close/>
                  </a:path>
                </a:pathLst>
              </a:custGeom>
            </p:spPr>
          </p:pic>
          <p:grpSp>
            <p:nvGrpSpPr>
              <p:cNvPr id="26" name="Graphic 3329"/>
              <p:cNvGrpSpPr/>
              <p:nvPr/>
            </p:nvGrpSpPr>
            <p:grpSpPr bwMode="auto">
              <a:xfrm>
                <a:off x="3243223" y="3486539"/>
                <a:ext cx="1332609" cy="1572499"/>
                <a:chOff x="3243223" y="3486539"/>
                <a:chExt cx="1332609" cy="1572499"/>
              </a:xfrm>
              <a:solidFill>
                <a:srgbClr val="000000"/>
              </a:solidFill>
            </p:grpSpPr>
            <p:sp>
              <p:nvSpPr>
                <p:cNvPr id="27" name="Freeform: Shape 26"/>
                <p:cNvSpPr/>
                <p:nvPr/>
              </p:nvSpPr>
              <p:spPr bwMode="auto">
                <a:xfrm>
                  <a:off x="3243223" y="3486539"/>
                  <a:ext cx="1332609" cy="1132809"/>
                </a:xfrm>
                <a:custGeom>
                  <a:avLst/>
                  <a:gdLst>
                    <a:gd name="csX0" fmla="*/ 670479 w 1332609"/>
                    <a:gd name="csY0" fmla="*/ 1132810 h 1132810"/>
                    <a:gd name="csX1" fmla="*/ 323053 w 1332609"/>
                    <a:gd name="csY1" fmla="*/ 1108303 h 1132810"/>
                    <a:gd name="csX2" fmla="*/ 61258 w 1332609"/>
                    <a:gd name="csY2" fmla="*/ 1034205 h 1132810"/>
                    <a:gd name="csX3" fmla="*/ 134 w 1332609"/>
                    <a:gd name="csY3" fmla="*/ 954917 h 1132810"/>
                    <a:gd name="csX4" fmla="*/ 70484 w 1332609"/>
                    <a:gd name="csY4" fmla="*/ 879088 h 1132810"/>
                    <a:gd name="csX5" fmla="*/ 121229 w 1332609"/>
                    <a:gd name="csY5" fmla="*/ 853716 h 1132810"/>
                    <a:gd name="csX6" fmla="*/ 161017 w 1332609"/>
                    <a:gd name="csY6" fmla="*/ 834111 h 1132810"/>
                    <a:gd name="csX7" fmla="*/ 474709 w 1332609"/>
                    <a:gd name="csY7" fmla="*/ 501677 h 1132810"/>
                    <a:gd name="csX8" fmla="*/ 574180 w 1332609"/>
                    <a:gd name="csY8" fmla="*/ 284860 h 1132810"/>
                    <a:gd name="csX9" fmla="*/ 668749 w 1332609"/>
                    <a:gd name="csY9" fmla="*/ 0 h 1132810"/>
                    <a:gd name="csX10" fmla="*/ 778599 w 1332609"/>
                    <a:gd name="csY10" fmla="*/ 337335 h 1132810"/>
                    <a:gd name="csX11" fmla="*/ 819252 w 1332609"/>
                    <a:gd name="csY11" fmla="*/ 433057 h 1132810"/>
                    <a:gd name="csX12" fmla="*/ 841164 w 1332609"/>
                    <a:gd name="csY12" fmla="*/ 472557 h 1132810"/>
                    <a:gd name="csX13" fmla="*/ 851256 w 1332609"/>
                    <a:gd name="csY13" fmla="*/ 491009 h 1132810"/>
                    <a:gd name="csX14" fmla="*/ 989649 w 1332609"/>
                    <a:gd name="csY14" fmla="*/ 683896 h 1132810"/>
                    <a:gd name="csX15" fmla="*/ 1164660 w 1332609"/>
                    <a:gd name="csY15" fmla="*/ 833246 h 1132810"/>
                    <a:gd name="csX16" fmla="*/ 1234433 w 1332609"/>
                    <a:gd name="csY16" fmla="*/ 867556 h 1132810"/>
                    <a:gd name="csX17" fmla="*/ 1268743 w 1332609"/>
                    <a:gd name="csY17" fmla="*/ 883702 h 1132810"/>
                    <a:gd name="csX18" fmla="*/ 1331597 w 1332609"/>
                    <a:gd name="csY18" fmla="*/ 972216 h 1132810"/>
                    <a:gd name="csX19" fmla="*/ 1267878 w 1332609"/>
                    <a:gd name="csY19" fmla="*/ 1039683 h 1132810"/>
                    <a:gd name="csX20" fmla="*/ 1006949 w 1332609"/>
                    <a:gd name="csY20" fmla="*/ 1110610 h 1132810"/>
                    <a:gd name="csX21" fmla="*/ 670479 w 1332609"/>
                    <a:gd name="csY21" fmla="*/ 1132810 h 1132810"/>
                    <a:gd name="csX22" fmla="*/ 668172 w 1332609"/>
                    <a:gd name="csY22" fmla="*/ 115040 h 1132810"/>
                    <a:gd name="csX23" fmla="*/ 608202 w 1332609"/>
                    <a:gd name="csY23" fmla="*/ 295817 h 1132810"/>
                    <a:gd name="csX24" fmla="*/ 505848 w 1332609"/>
                    <a:gd name="csY24" fmla="*/ 519265 h 1132810"/>
                    <a:gd name="csX25" fmla="*/ 177739 w 1332609"/>
                    <a:gd name="csY25" fmla="*/ 865826 h 1132810"/>
                    <a:gd name="csX26" fmla="*/ 136510 w 1332609"/>
                    <a:gd name="csY26" fmla="*/ 886008 h 1132810"/>
                    <a:gd name="csX27" fmla="*/ 89513 w 1332609"/>
                    <a:gd name="csY27" fmla="*/ 909650 h 1132810"/>
                    <a:gd name="csX28" fmla="*/ 36174 w 1332609"/>
                    <a:gd name="csY28" fmla="*/ 957223 h 1132810"/>
                    <a:gd name="csX29" fmla="*/ 78557 w 1332609"/>
                    <a:gd name="csY29" fmla="*/ 1002490 h 1132810"/>
                    <a:gd name="csX30" fmla="*/ 328243 w 1332609"/>
                    <a:gd name="csY30" fmla="*/ 1072551 h 1132810"/>
                    <a:gd name="csX31" fmla="*/ 1001759 w 1332609"/>
                    <a:gd name="csY31" fmla="*/ 1074281 h 1132810"/>
                    <a:gd name="csX32" fmla="*/ 1251156 w 1332609"/>
                    <a:gd name="csY32" fmla="*/ 1007103 h 1132810"/>
                    <a:gd name="csX33" fmla="*/ 1295846 w 1332609"/>
                    <a:gd name="csY33" fmla="*/ 965585 h 1132810"/>
                    <a:gd name="csX34" fmla="*/ 1252886 w 1332609"/>
                    <a:gd name="csY34" fmla="*/ 915705 h 1132810"/>
                    <a:gd name="csX35" fmla="*/ 1219152 w 1332609"/>
                    <a:gd name="csY35" fmla="*/ 899848 h 1132810"/>
                    <a:gd name="csX36" fmla="*/ 1146784 w 1332609"/>
                    <a:gd name="csY36" fmla="*/ 864096 h 1132810"/>
                    <a:gd name="csX37" fmla="*/ 962836 w 1332609"/>
                    <a:gd name="csY37" fmla="*/ 707538 h 1132810"/>
                    <a:gd name="csX38" fmla="*/ 819540 w 1332609"/>
                    <a:gd name="csY38" fmla="*/ 507732 h 1132810"/>
                    <a:gd name="csX39" fmla="*/ 809449 w 1332609"/>
                    <a:gd name="csY39" fmla="*/ 488991 h 1132810"/>
                    <a:gd name="csX40" fmla="*/ 787249 w 1332609"/>
                    <a:gd name="csY40" fmla="*/ 448626 h 1132810"/>
                    <a:gd name="csX41" fmla="*/ 744865 w 1332609"/>
                    <a:gd name="csY41" fmla="*/ 349444 h 1132810"/>
                    <a:gd name="csX42" fmla="*/ 668172 w 1332609"/>
                    <a:gd name="csY42" fmla="*/ 115040 h 113281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</a:cxnLst>
                  <a:rect l="l" t="t" r="r" b="b"/>
                  <a:pathLst>
                    <a:path w="1332609" h="1132810" extrusionOk="0">
                      <a:moveTo>
                        <a:pt x="670479" y="1132810"/>
                      </a:moveTo>
                      <a:cubicBezTo>
                        <a:pt x="554286" y="1132810"/>
                        <a:pt x="438381" y="1124738"/>
                        <a:pt x="323053" y="1108303"/>
                      </a:cubicBezTo>
                      <a:cubicBezTo>
                        <a:pt x="239728" y="1096482"/>
                        <a:pt x="143429" y="1078606"/>
                        <a:pt x="61258" y="1034205"/>
                      </a:cubicBezTo>
                      <a:cubicBezTo>
                        <a:pt x="8207" y="1005661"/>
                        <a:pt x="-1307" y="975388"/>
                        <a:pt x="134" y="954917"/>
                      </a:cubicBezTo>
                      <a:cubicBezTo>
                        <a:pt x="2729" y="916570"/>
                        <a:pt x="41941" y="894658"/>
                        <a:pt x="70484" y="879088"/>
                      </a:cubicBezTo>
                      <a:cubicBezTo>
                        <a:pt x="88072" y="869286"/>
                        <a:pt x="104506" y="861501"/>
                        <a:pt x="121229" y="853716"/>
                      </a:cubicBezTo>
                      <a:cubicBezTo>
                        <a:pt x="134491" y="847373"/>
                        <a:pt x="148042" y="841030"/>
                        <a:pt x="161017" y="834111"/>
                      </a:cubicBezTo>
                      <a:cubicBezTo>
                        <a:pt x="280958" y="770680"/>
                        <a:pt x="383312" y="661983"/>
                        <a:pt x="474709" y="501677"/>
                      </a:cubicBezTo>
                      <a:cubicBezTo>
                        <a:pt x="519111" y="423543"/>
                        <a:pt x="551691" y="352616"/>
                        <a:pt x="574180" y="284860"/>
                      </a:cubicBezTo>
                      <a:lnTo>
                        <a:pt x="668749" y="0"/>
                      </a:lnTo>
                      <a:lnTo>
                        <a:pt x="778599" y="337335"/>
                      </a:lnTo>
                      <a:lnTo>
                        <a:pt x="819252" y="433057"/>
                      </a:lnTo>
                      <a:cubicBezTo>
                        <a:pt x="826172" y="444590"/>
                        <a:pt x="833668" y="458717"/>
                        <a:pt x="841164" y="472557"/>
                      </a:cubicBezTo>
                      <a:lnTo>
                        <a:pt x="851256" y="491009"/>
                      </a:lnTo>
                      <a:cubicBezTo>
                        <a:pt x="887296" y="557035"/>
                        <a:pt x="933715" y="621907"/>
                        <a:pt x="989649" y="683896"/>
                      </a:cubicBezTo>
                      <a:cubicBezTo>
                        <a:pt x="1035781" y="735217"/>
                        <a:pt x="1092580" y="792881"/>
                        <a:pt x="1164660" y="833246"/>
                      </a:cubicBezTo>
                      <a:cubicBezTo>
                        <a:pt x="1186860" y="845643"/>
                        <a:pt x="1211079" y="856888"/>
                        <a:pt x="1234433" y="867556"/>
                      </a:cubicBezTo>
                      <a:cubicBezTo>
                        <a:pt x="1245966" y="872745"/>
                        <a:pt x="1257499" y="878224"/>
                        <a:pt x="1268743" y="883702"/>
                      </a:cubicBezTo>
                      <a:cubicBezTo>
                        <a:pt x="1328426" y="912534"/>
                        <a:pt x="1335922" y="947709"/>
                        <a:pt x="1331597" y="972216"/>
                      </a:cubicBezTo>
                      <a:cubicBezTo>
                        <a:pt x="1325542" y="1006526"/>
                        <a:pt x="1292386" y="1027285"/>
                        <a:pt x="1267878" y="1039683"/>
                      </a:cubicBezTo>
                      <a:cubicBezTo>
                        <a:pt x="1184842" y="1082066"/>
                        <a:pt x="1089408" y="1099365"/>
                        <a:pt x="1006949" y="1110610"/>
                      </a:cubicBezTo>
                      <a:cubicBezTo>
                        <a:pt x="895080" y="1125026"/>
                        <a:pt x="782635" y="1132810"/>
                        <a:pt x="670479" y="1132810"/>
                      </a:cubicBezTo>
                      <a:close/>
                      <a:moveTo>
                        <a:pt x="668172" y="115040"/>
                      </a:moveTo>
                      <a:lnTo>
                        <a:pt x="608202" y="295817"/>
                      </a:lnTo>
                      <a:cubicBezTo>
                        <a:pt x="584848" y="365879"/>
                        <a:pt x="551403" y="439112"/>
                        <a:pt x="505848" y="519265"/>
                      </a:cubicBezTo>
                      <a:cubicBezTo>
                        <a:pt x="411279" y="685626"/>
                        <a:pt x="303735" y="799224"/>
                        <a:pt x="177739" y="865826"/>
                      </a:cubicBezTo>
                      <a:cubicBezTo>
                        <a:pt x="164188" y="873034"/>
                        <a:pt x="150349" y="879665"/>
                        <a:pt x="136510" y="886008"/>
                      </a:cubicBezTo>
                      <a:cubicBezTo>
                        <a:pt x="120652" y="893504"/>
                        <a:pt x="104794" y="901001"/>
                        <a:pt x="89513" y="909650"/>
                      </a:cubicBezTo>
                      <a:cubicBezTo>
                        <a:pt x="66736" y="922337"/>
                        <a:pt x="37327" y="938482"/>
                        <a:pt x="36174" y="957223"/>
                      </a:cubicBezTo>
                      <a:cubicBezTo>
                        <a:pt x="35309" y="971063"/>
                        <a:pt x="50590" y="987497"/>
                        <a:pt x="78557" y="1002490"/>
                      </a:cubicBezTo>
                      <a:cubicBezTo>
                        <a:pt x="155539" y="1044008"/>
                        <a:pt x="248090" y="1061019"/>
                        <a:pt x="328243" y="1072551"/>
                      </a:cubicBezTo>
                      <a:cubicBezTo>
                        <a:pt x="551691" y="1104267"/>
                        <a:pt x="778311" y="1104843"/>
                        <a:pt x="1001759" y="1074281"/>
                      </a:cubicBezTo>
                      <a:cubicBezTo>
                        <a:pt x="1081335" y="1063325"/>
                        <a:pt x="1173021" y="1046891"/>
                        <a:pt x="1251156" y="1007103"/>
                      </a:cubicBezTo>
                      <a:cubicBezTo>
                        <a:pt x="1278258" y="993263"/>
                        <a:pt x="1293251" y="979136"/>
                        <a:pt x="1295846" y="965585"/>
                      </a:cubicBezTo>
                      <a:cubicBezTo>
                        <a:pt x="1299017" y="947709"/>
                        <a:pt x="1284601" y="930986"/>
                        <a:pt x="1252886" y="915705"/>
                      </a:cubicBezTo>
                      <a:cubicBezTo>
                        <a:pt x="1241641" y="910227"/>
                        <a:pt x="1230397" y="905037"/>
                        <a:pt x="1219152" y="899848"/>
                      </a:cubicBezTo>
                      <a:cubicBezTo>
                        <a:pt x="1195222" y="888891"/>
                        <a:pt x="1170426" y="877359"/>
                        <a:pt x="1146784" y="864096"/>
                      </a:cubicBezTo>
                      <a:cubicBezTo>
                        <a:pt x="1070379" y="821136"/>
                        <a:pt x="1010697" y="760877"/>
                        <a:pt x="962836" y="707538"/>
                      </a:cubicBezTo>
                      <a:cubicBezTo>
                        <a:pt x="905172" y="643531"/>
                        <a:pt x="857022" y="576352"/>
                        <a:pt x="819540" y="507732"/>
                      </a:cubicBezTo>
                      <a:lnTo>
                        <a:pt x="809449" y="488991"/>
                      </a:lnTo>
                      <a:cubicBezTo>
                        <a:pt x="802241" y="475440"/>
                        <a:pt x="795033" y="461889"/>
                        <a:pt x="787249" y="448626"/>
                      </a:cubicBezTo>
                      <a:lnTo>
                        <a:pt x="744865" y="349444"/>
                      </a:lnTo>
                      <a:lnTo>
                        <a:pt x="668172" y="1150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28" name="Rectangle 27"/>
                <p:cNvSpPr/>
                <p:nvPr/>
              </p:nvSpPr>
              <p:spPr bwMode="auto">
                <a:xfrm>
                  <a:off x="3243358" y="4442609"/>
                  <a:ext cx="36040" cy="616428"/>
                </a:xfrm>
                <a:prstGeom prst="rect">
                  <a:avLst/>
                </a:pr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29" name="Rectangle 28"/>
                <p:cNvSpPr/>
                <p:nvPr/>
              </p:nvSpPr>
              <p:spPr bwMode="auto">
                <a:xfrm>
                  <a:off x="4539358" y="4443186"/>
                  <a:ext cx="36040" cy="615852"/>
                </a:xfrm>
                <a:prstGeom prst="rect">
                  <a:avLst/>
                </a:prstGeom>
                <a:solidFill>
                  <a:srgbClr val="000000"/>
                </a:solidFill>
                <a:ln w="28756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 bwMode="auto">
            <a:xfrm>
              <a:off x="9701829" y="4144705"/>
              <a:ext cx="1177137" cy="463179"/>
              <a:chOff x="2307146" y="5058368"/>
              <a:chExt cx="980947" cy="385983"/>
            </a:xfrm>
          </p:grpSpPr>
          <p:grpSp>
            <p:nvGrpSpPr>
              <p:cNvPr id="15" name="Graphic 1436"/>
              <p:cNvGrpSpPr/>
              <p:nvPr/>
            </p:nvGrpSpPr>
            <p:grpSpPr bwMode="auto">
              <a:xfrm>
                <a:off x="2307146" y="5058368"/>
                <a:ext cx="512255" cy="367941"/>
                <a:chOff x="2311893" y="5081149"/>
                <a:chExt cx="503853" cy="361915"/>
              </a:xfrm>
            </p:grpSpPr>
            <p:grpSp>
              <p:nvGrpSpPr>
                <p:cNvPr id="17" name="Graphic 1436"/>
                <p:cNvGrpSpPr/>
                <p:nvPr/>
              </p:nvGrpSpPr>
              <p:grpSpPr bwMode="auto">
                <a:xfrm>
                  <a:off x="2596552" y="5332231"/>
                  <a:ext cx="219195" cy="110833"/>
                  <a:chOff x="2596564" y="5332147"/>
                  <a:chExt cx="219196" cy="110831"/>
                </a:xfrm>
              </p:grpSpPr>
              <p:sp>
                <p:nvSpPr>
                  <p:cNvPr id="22" name="Freeform: Shape 21"/>
                  <p:cNvSpPr/>
                  <p:nvPr/>
                </p:nvSpPr>
                <p:spPr bwMode="auto">
                  <a:xfrm>
                    <a:off x="2596564" y="5332147"/>
                    <a:ext cx="219196" cy="18978"/>
                  </a:xfrm>
                  <a:custGeom>
                    <a:avLst/>
                    <a:gdLst>
                      <a:gd name="csX0" fmla="*/ 0 w 219196"/>
                      <a:gd name="csY0" fmla="*/ 0 h 18978"/>
                      <a:gd name="csX1" fmla="*/ 219196 w 219196"/>
                      <a:gd name="csY1" fmla="*/ 0 h 189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219196" h="18978" extrusionOk="0">
                        <a:moveTo>
                          <a:pt x="0" y="0"/>
                        </a:moveTo>
                        <a:lnTo>
                          <a:pt x="219196" y="0"/>
                        </a:lnTo>
                      </a:path>
                    </a:pathLst>
                  </a:custGeom>
                  <a:grpFill/>
                  <a:ln w="28065" cap="rnd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23" name="Freeform: Shape 22"/>
                  <p:cNvSpPr/>
                  <p:nvPr/>
                </p:nvSpPr>
                <p:spPr bwMode="auto">
                  <a:xfrm>
                    <a:off x="2627118" y="5387943"/>
                    <a:ext cx="158087" cy="18978"/>
                  </a:xfrm>
                  <a:custGeom>
                    <a:avLst/>
                    <a:gdLst>
                      <a:gd name="csX0" fmla="*/ 0 w 158087"/>
                      <a:gd name="csY0" fmla="*/ 0 h 18978"/>
                      <a:gd name="csX1" fmla="*/ 158087 w 158087"/>
                      <a:gd name="csY1" fmla="*/ 0 h 189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58087" h="18978" extrusionOk="0">
                        <a:moveTo>
                          <a:pt x="0" y="0"/>
                        </a:moveTo>
                        <a:lnTo>
                          <a:pt x="158087" y="0"/>
                        </a:lnTo>
                      </a:path>
                    </a:pathLst>
                  </a:custGeom>
                  <a:grpFill/>
                  <a:ln w="28065" cap="rnd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  <p:sp>
                <p:nvSpPr>
                  <p:cNvPr id="24" name="Freeform: Shape 23"/>
                  <p:cNvSpPr/>
                  <p:nvPr/>
                </p:nvSpPr>
                <p:spPr bwMode="auto">
                  <a:xfrm>
                    <a:off x="2654636" y="5442979"/>
                    <a:ext cx="102860" cy="18978"/>
                  </a:xfrm>
                  <a:custGeom>
                    <a:avLst/>
                    <a:gdLst>
                      <a:gd name="csX0" fmla="*/ 0 w 102860"/>
                      <a:gd name="csY0" fmla="*/ 0 h 18978"/>
                      <a:gd name="csX1" fmla="*/ 102861 w 102860"/>
                      <a:gd name="csY1" fmla="*/ 0 h 189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02860" h="18978" extrusionOk="0">
                        <a:moveTo>
                          <a:pt x="0" y="0"/>
                        </a:moveTo>
                        <a:lnTo>
                          <a:pt x="102861" y="0"/>
                        </a:lnTo>
                      </a:path>
                    </a:pathLst>
                  </a:custGeom>
                  <a:grpFill/>
                  <a:ln w="28065" cap="rnd">
                    <a:solidFill>
                      <a:srgbClr val="000000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150"/>
                  </a:p>
                </p:txBody>
              </p:sp>
            </p:grpSp>
            <p:sp>
              <p:nvSpPr>
                <p:cNvPr id="18" name="Freeform: Shape 17"/>
                <p:cNvSpPr/>
                <p:nvPr/>
              </p:nvSpPr>
              <p:spPr bwMode="auto">
                <a:xfrm>
                  <a:off x="2569414" y="5181157"/>
                  <a:ext cx="136641" cy="136074"/>
                </a:xfrm>
                <a:custGeom>
                  <a:avLst/>
                  <a:gdLst>
                    <a:gd name="csX0" fmla="*/ 136642 w 136641"/>
                    <a:gd name="csY0" fmla="*/ 136073 h 136072"/>
                    <a:gd name="csX1" fmla="*/ 136642 w 136641"/>
                    <a:gd name="csY1" fmla="*/ 0 h 136072"/>
                    <a:gd name="csX2" fmla="*/ 0 w 136641"/>
                    <a:gd name="csY2" fmla="*/ 0 h 13607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</a:cxnLst>
                  <a:rect l="l" t="t" r="r" b="b"/>
                  <a:pathLst>
                    <a:path w="136641" h="136072" extrusionOk="0">
                      <a:moveTo>
                        <a:pt x="136642" y="136073"/>
                      </a:moveTo>
                      <a:lnTo>
                        <a:pt x="136642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19" name="Freeform: Shape 18"/>
                <p:cNvSpPr/>
                <p:nvPr/>
              </p:nvSpPr>
              <p:spPr bwMode="auto">
                <a:xfrm>
                  <a:off x="2506176" y="5129726"/>
                  <a:ext cx="18978" cy="102861"/>
                </a:xfrm>
                <a:custGeom>
                  <a:avLst/>
                  <a:gdLst>
                    <a:gd name="csX0" fmla="*/ 0 w 18978"/>
                    <a:gd name="csY0" fmla="*/ 0 h 102860"/>
                    <a:gd name="csX1" fmla="*/ 0 w 18978"/>
                    <a:gd name="csY1" fmla="*/ 102861 h 10286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8978" h="102860" extrusionOk="0">
                      <a:moveTo>
                        <a:pt x="0" y="0"/>
                      </a:moveTo>
                      <a:lnTo>
                        <a:pt x="0" y="102861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20" name="Freeform: Shape 19"/>
                <p:cNvSpPr/>
                <p:nvPr/>
              </p:nvSpPr>
              <p:spPr bwMode="auto">
                <a:xfrm>
                  <a:off x="2567310" y="5081149"/>
                  <a:ext cx="18978" cy="200031"/>
                </a:xfrm>
                <a:custGeom>
                  <a:avLst/>
                  <a:gdLst>
                    <a:gd name="csX0" fmla="*/ 0 w 18978"/>
                    <a:gd name="csY0" fmla="*/ 0 h 200028"/>
                    <a:gd name="csX1" fmla="*/ 0 w 18978"/>
                    <a:gd name="csY1" fmla="*/ 200029 h 20002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8978" h="200028" extrusionOk="0">
                      <a:moveTo>
                        <a:pt x="0" y="0"/>
                      </a:moveTo>
                      <a:lnTo>
                        <a:pt x="0" y="200029"/>
                      </a:lnTo>
                    </a:path>
                  </a:pathLst>
                </a:custGeom>
                <a:grpFill/>
                <a:ln w="28065" cap="rnd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  <p:sp>
              <p:nvSpPr>
                <p:cNvPr id="21" name="Freeform: Shape 20"/>
                <p:cNvSpPr/>
                <p:nvPr/>
              </p:nvSpPr>
              <p:spPr bwMode="auto">
                <a:xfrm>
                  <a:off x="2311893" y="5181082"/>
                  <a:ext cx="194524" cy="18978"/>
                </a:xfrm>
                <a:custGeom>
                  <a:avLst/>
                  <a:gdLst>
                    <a:gd name="csX0" fmla="*/ 194525 w 194524"/>
                    <a:gd name="csY0" fmla="*/ 0 h 18978"/>
                    <a:gd name="csX1" fmla="*/ 0 w 194524"/>
                    <a:gd name="csY1" fmla="*/ 0 h 189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94524" h="18978" extrusionOk="0">
                      <a:moveTo>
                        <a:pt x="194525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1905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sz="2150"/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6" name="TextBox 15"/>
                  <p:cNvSpPr txBox="1"/>
                  <p:nvPr/>
                </p:nvSpPr>
                <p:spPr bwMode="auto">
                  <a:xfrm>
                    <a:off x="2851060" y="5142612"/>
                    <a:ext cx="437031" cy="30173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>
                      <a:defRPr/>
                    </a:pPr>
                    <mc:AlternateContent>
                      <mc:Choice Requires="a14"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de-DE" sz="215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215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</a:rPr>
                                    <m:t>U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de-DE" sz="215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</a:rPr>
                                    <m:t>tip</m:t>
                                  </m:r>
                                </m:sub>
                              </m:sSub>
                            </m:oMath>
                          </m:oMathPara>
                        </a14:m>
                      </mc:Choice>
                      <mc:Fallback xmlns:m="http://schemas.openxmlformats.org/officeDocument/2006/math" xmlns:w="http://schemas.openxmlformats.org/wordprocessingml/2006/main" xmlns=""/>
                    </mc:AlternateContent>
                    <a:endParaRPr lang="en-US" sz="215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851060" y="5142612"/>
                    <a:ext cx="437031" cy="30173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21875" r="-34375" b="-5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73487990" name="TextBox 348"/>
          <p:cNvSpPr txBox="1"/>
          <p:nvPr/>
        </p:nvSpPr>
        <p:spPr bwMode="auto">
          <a:xfrm>
            <a:off x="1972682" y="579888"/>
            <a:ext cx="358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/>
              <a:t>Electron (energy) correlations</a:t>
            </a:r>
            <a:endParaRPr/>
          </a:p>
        </p:txBody>
      </p:sp>
      <p:pic>
        <p:nvPicPr>
          <p:cNvPr id="2118980816" name="Grafik 7"/>
          <p:cNvPicPr>
            <a:picLocks noChangeAspect="1"/>
          </p:cNvPicPr>
          <p:nvPr/>
        </p:nvPicPr>
        <p:blipFill rotWithShape="1">
          <a:blip r:embed="rId14"/>
          <a:stretch/>
        </p:blipFill>
        <p:spPr bwMode="auto">
          <a:xfrm>
            <a:off x="2597044" y="941247"/>
            <a:ext cx="2756005" cy="1939008"/>
          </a:xfrm>
          <a:prstGeom prst="rect">
            <a:avLst/>
          </a:prstGeom>
        </p:spPr>
      </p:pic>
      <p:grpSp>
        <p:nvGrpSpPr>
          <p:cNvPr id="158828251" name="Group 350"/>
          <p:cNvGrpSpPr>
            <a:grpSpLocks noChangeAspect="1"/>
          </p:cNvGrpSpPr>
          <p:nvPr/>
        </p:nvGrpSpPr>
        <p:grpSpPr bwMode="auto">
          <a:xfrm>
            <a:off x="310642" y="3828452"/>
            <a:ext cx="5432177" cy="2246813"/>
            <a:chOff x="1308100" y="3411892"/>
            <a:chExt cx="6811837" cy="2817457"/>
          </a:xfrm>
        </p:grpSpPr>
        <p:sp>
          <p:nvSpPr>
            <p:cNvPr id="352" name="Rectangle: Rounded Corners 351"/>
            <p:cNvSpPr/>
            <p:nvPr/>
          </p:nvSpPr>
          <p:spPr bwMode="auto">
            <a:xfrm>
              <a:off x="1308100" y="3411892"/>
              <a:ext cx="6811837" cy="2817457"/>
            </a:xfrm>
            <a:prstGeom prst="roundRect">
              <a:avLst>
                <a:gd name="adj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53" name="Grafik 12"/>
            <p:cNvPicPr>
              <a:picLocks noChangeAspect="1"/>
            </p:cNvPicPr>
            <p:nvPr/>
          </p:nvPicPr>
          <p:blipFill rotWithShape="1">
            <a:blip r:embed="rId15"/>
            <a:stretch/>
          </p:blipFill>
          <p:spPr bwMode="auto">
            <a:xfrm>
              <a:off x="4922548" y="3596271"/>
              <a:ext cx="2953999" cy="2432922"/>
            </a:xfrm>
            <a:prstGeom prst="rect">
              <a:avLst/>
            </a:prstGeom>
          </p:spPr>
        </p:pic>
        <p:pic>
          <p:nvPicPr>
            <p:cNvPr id="354" name="Grafik 19"/>
            <p:cNvPicPr>
              <a:picLocks noChangeAspect="1"/>
            </p:cNvPicPr>
            <p:nvPr/>
          </p:nvPicPr>
          <p:blipFill rotWithShape="1">
            <a:blip r:embed="rId16">
              <a:alphaModFix/>
            </a:blip>
            <a:stretch/>
          </p:blipFill>
          <p:spPr bwMode="auto">
            <a:xfrm>
              <a:off x="1541270" y="3560469"/>
              <a:ext cx="2993209" cy="2432922"/>
            </a:xfrm>
            <a:prstGeom prst="rect">
              <a:avLst/>
            </a:prstGeom>
          </p:spPr>
        </p:pic>
      </p:grpSp>
      <p:pic>
        <p:nvPicPr>
          <p:cNvPr id="602660141" name="Grafik 2"/>
          <p:cNvPicPr>
            <a:picLocks noChangeAspect="1"/>
          </p:cNvPicPr>
          <p:nvPr/>
        </p:nvPicPr>
        <p:blipFill rotWithShape="1">
          <a:blip r:embed="rId17"/>
          <a:srcRect t="70554" r="8843" b="1805"/>
          <a:stretch/>
        </p:blipFill>
        <p:spPr bwMode="auto">
          <a:xfrm>
            <a:off x="6502508" y="4308825"/>
            <a:ext cx="5083533" cy="1550058"/>
          </a:xfrm>
          <a:prstGeom prst="rect">
            <a:avLst/>
          </a:prstGeom>
          <a:effectLst>
            <a:softEdge rad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3904107" name="Picture 71"/>
          <p:cNvPicPr>
            <a:picLocks noChangeAspect="1"/>
          </p:cNvPicPr>
          <p:nvPr/>
        </p:nvPicPr>
        <p:blipFill rotWithShape="1">
          <a:blip r:embed="rId3"/>
          <a:srcRect l="9827" b="14838"/>
          <a:stretch/>
        </p:blipFill>
        <p:spPr bwMode="auto">
          <a:xfrm>
            <a:off x="8359674" y="2918594"/>
            <a:ext cx="3470604" cy="2458270"/>
          </a:xfrm>
          <a:prstGeom prst="rect">
            <a:avLst/>
          </a:prstGeom>
        </p:spPr>
      </p:pic>
      <p:grpSp>
        <p:nvGrpSpPr>
          <p:cNvPr id="413272411" name="Group 72"/>
          <p:cNvGrpSpPr/>
          <p:nvPr/>
        </p:nvGrpSpPr>
        <p:grpSpPr bwMode="auto">
          <a:xfrm>
            <a:off x="9990470" y="2917040"/>
            <a:ext cx="1067343" cy="1089918"/>
            <a:chOff x="818092" y="1017686"/>
            <a:chExt cx="1073115" cy="1095811"/>
          </a:xfrm>
        </p:grpSpPr>
        <p:cxnSp>
          <p:nvCxnSpPr>
            <p:cNvPr id="509" name="Straight Arrow Connector 95"/>
            <p:cNvCxnSpPr/>
            <p:nvPr/>
          </p:nvCxnSpPr>
          <p:spPr bwMode="auto">
            <a:xfrm>
              <a:off x="1165037" y="1570747"/>
              <a:ext cx="425591" cy="11969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Straight Arrow Connector 96"/>
            <p:cNvCxnSpPr/>
            <p:nvPr/>
          </p:nvCxnSpPr>
          <p:spPr bwMode="auto">
            <a:xfrm flipH="1">
              <a:off x="1111916" y="1460340"/>
              <a:ext cx="288192" cy="46568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Straight Arrow Connector 97"/>
            <p:cNvCxnSpPr/>
            <p:nvPr/>
          </p:nvCxnSpPr>
          <p:spPr bwMode="auto">
            <a:xfrm flipV="1">
              <a:off x="1305249" y="1244852"/>
              <a:ext cx="0" cy="491029"/>
            </a:xfrm>
            <a:prstGeom prst="straightConnector1">
              <a:avLst/>
            </a:prstGeom>
            <a:ln w="25400">
              <a:gradFill>
                <a:gsLst>
                  <a:gs pos="0">
                    <a:schemeClr val="tx1">
                      <a:alpha val="0"/>
                    </a:schemeClr>
                  </a:gs>
                  <a:gs pos="29000">
                    <a:srgbClr val="090909"/>
                  </a:gs>
                  <a:gs pos="100000">
                    <a:schemeClr val="tx1"/>
                  </a:gs>
                </a:gsLst>
                <a:lin ang="5400000" scaled="1"/>
              </a:gra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2" name="Rectangle 98"/>
                <p:cNvSpPr/>
                <p:nvPr/>
              </p:nvSpPr>
              <p:spPr bwMode="auto">
                <a:xfrm>
                  <a:off x="1465108" y="1301189"/>
                  <a:ext cx="426099" cy="427658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glow rad="139700">
                    <a:schemeClr val="accent3">
                      <a:alpha val="40000"/>
                    </a:schemeClr>
                  </a:glow>
                </a:effectLst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acc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/>
                </a:p>
              </p:txBody>
            </p:sp>
          </mc:Choice>
          <mc:Fallback>
            <p:sp>
              <p:nvSpPr>
                <p:cNvPr id="512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65108" y="1301189"/>
                  <a:ext cx="426099" cy="42765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glow rad="139700">
                    <a:schemeClr val="accent3">
                      <a:alpha val="40000"/>
                    </a:schemeClr>
                  </a:glo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3" name="Rectangle 99"/>
                <p:cNvSpPr/>
                <p:nvPr/>
              </p:nvSpPr>
              <p:spPr bwMode="auto">
                <a:xfrm>
                  <a:off x="818092" y="1685838"/>
                  <a:ext cx="409618" cy="427658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e>
                            </m:acc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/>
                </a:p>
              </p:txBody>
            </p:sp>
          </mc:Choice>
          <mc:Fallback>
            <p:sp>
              <p:nvSpPr>
                <p:cNvPr id="513" name="Rectangle 9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8092" y="1685838"/>
                  <a:ext cx="409618" cy="42765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4" name="Rectangle 100"/>
                <p:cNvSpPr/>
                <p:nvPr/>
              </p:nvSpPr>
              <p:spPr bwMode="auto">
                <a:xfrm>
                  <a:off x="981043" y="1017686"/>
                  <a:ext cx="430035" cy="427658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acc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/>
                </a:p>
              </p:txBody>
            </p:sp>
          </mc:Choice>
          <mc:Fallback>
            <p:sp>
              <p:nvSpPr>
                <p:cNvPr id="514" name="Rectangle 10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1043" y="1017686"/>
                  <a:ext cx="430035" cy="42765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077349487" name="Straight Arrow Connector 73"/>
          <p:cNvCxnSpPr/>
          <p:nvPr/>
        </p:nvCxnSpPr>
        <p:spPr bwMode="auto">
          <a:xfrm>
            <a:off x="9093631" y="3128826"/>
            <a:ext cx="2028518" cy="570519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1933466" name="Group 74"/>
          <p:cNvGrpSpPr/>
          <p:nvPr/>
        </p:nvGrpSpPr>
        <p:grpSpPr bwMode="auto">
          <a:xfrm>
            <a:off x="8642963" y="2550234"/>
            <a:ext cx="1075749" cy="1089918"/>
            <a:chOff x="818092" y="1017686"/>
            <a:chExt cx="1081566" cy="1095811"/>
          </a:xfrm>
        </p:grpSpPr>
        <p:cxnSp>
          <p:nvCxnSpPr>
            <p:cNvPr id="503" name="Straight Arrow Connector 89"/>
            <p:cNvCxnSpPr/>
            <p:nvPr/>
          </p:nvCxnSpPr>
          <p:spPr bwMode="auto">
            <a:xfrm>
              <a:off x="1165037" y="1570747"/>
              <a:ext cx="425591" cy="11969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Arrow Connector 90"/>
            <p:cNvCxnSpPr/>
            <p:nvPr/>
          </p:nvCxnSpPr>
          <p:spPr bwMode="auto">
            <a:xfrm flipH="1">
              <a:off x="1111916" y="1460340"/>
              <a:ext cx="288192" cy="46568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Straight Arrow Connector 91"/>
            <p:cNvCxnSpPr/>
            <p:nvPr/>
          </p:nvCxnSpPr>
          <p:spPr bwMode="auto">
            <a:xfrm flipV="1">
              <a:off x="1305249" y="1244852"/>
              <a:ext cx="0" cy="491029"/>
            </a:xfrm>
            <a:prstGeom prst="straightConnector1">
              <a:avLst/>
            </a:prstGeom>
            <a:ln w="25400">
              <a:gradFill>
                <a:gsLst>
                  <a:gs pos="0">
                    <a:schemeClr val="tx1">
                      <a:alpha val="0"/>
                    </a:schemeClr>
                  </a:gs>
                  <a:gs pos="29000">
                    <a:srgbClr val="090909"/>
                  </a:gs>
                  <a:gs pos="100000">
                    <a:schemeClr val="tx1"/>
                  </a:gs>
                </a:gsLst>
                <a:lin ang="5400000" scaled="1"/>
              </a:gra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6" name="Rectangle 92"/>
                <p:cNvSpPr/>
                <p:nvPr/>
              </p:nvSpPr>
              <p:spPr bwMode="auto">
                <a:xfrm>
                  <a:off x="1473558" y="1356989"/>
                  <a:ext cx="426100" cy="427658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acc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/>
                </a:p>
              </p:txBody>
            </p:sp>
          </mc:Choice>
          <mc:Fallback>
            <p:sp>
              <p:nvSpPr>
                <p:cNvPr id="506" name="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73558" y="1356989"/>
                  <a:ext cx="426100" cy="42765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7" name="Rectangle 93"/>
                <p:cNvSpPr/>
                <p:nvPr/>
              </p:nvSpPr>
              <p:spPr bwMode="auto">
                <a:xfrm>
                  <a:off x="818092" y="1685838"/>
                  <a:ext cx="409618" cy="427658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𝑧</m:t>
                                </m:r>
                              </m:e>
                            </m:acc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/>
                </a:p>
              </p:txBody>
            </p:sp>
          </mc:Choice>
          <mc:Fallback>
            <p:sp>
              <p:nvSpPr>
                <p:cNvPr id="507" name="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8092" y="1685838"/>
                  <a:ext cx="409618" cy="42765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8" name="Rectangle 94"/>
                <p:cNvSpPr/>
                <p:nvPr/>
              </p:nvSpPr>
              <p:spPr bwMode="auto">
                <a:xfrm>
                  <a:off x="981044" y="1017686"/>
                  <a:ext cx="430035" cy="427658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</m:acc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/>
                </a:p>
              </p:txBody>
            </p:sp>
          </mc:Choice>
          <mc:Fallback>
            <p:sp>
              <p:nvSpPr>
                <p:cNvPr id="508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1044" y="1017686"/>
                  <a:ext cx="430035" cy="42765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46695364" name="Group 75"/>
          <p:cNvGrpSpPr/>
          <p:nvPr/>
        </p:nvGrpSpPr>
        <p:grpSpPr bwMode="auto">
          <a:xfrm rot="840000">
            <a:off x="8723342" y="3464459"/>
            <a:ext cx="1102537" cy="425359"/>
            <a:chOff x="3922818" y="5594749"/>
            <a:chExt cx="1108499" cy="427658"/>
          </a:xfrm>
        </p:grpSpPr>
        <p:grpSp>
          <p:nvGrpSpPr>
            <p:cNvPr id="499" name="Group 85"/>
            <p:cNvGrpSpPr/>
            <p:nvPr/>
          </p:nvGrpSpPr>
          <p:grpSpPr bwMode="auto">
            <a:xfrm>
              <a:off x="4243876" y="5645943"/>
              <a:ext cx="492918" cy="0"/>
              <a:chOff x="3812382" y="5805487"/>
              <a:chExt cx="492918" cy="0"/>
            </a:xfrm>
          </p:grpSpPr>
          <p:cxnSp>
            <p:nvCxnSpPr>
              <p:cNvPr id="501" name="Straight Arrow Connector 87"/>
              <p:cNvCxnSpPr/>
              <p:nvPr/>
            </p:nvCxnSpPr>
            <p:spPr bwMode="auto">
              <a:xfrm>
                <a:off x="3812382" y="5805487"/>
                <a:ext cx="211931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Arrow Connector 88"/>
              <p:cNvCxnSpPr/>
              <p:nvPr/>
            </p:nvCxnSpPr>
            <p:spPr bwMode="auto">
              <a:xfrm flipH="1">
                <a:off x="4093369" y="5805487"/>
                <a:ext cx="211931" cy="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0" name="Rectangle 86"/>
            <p:cNvSpPr/>
            <p:nvPr/>
          </p:nvSpPr>
          <p:spPr bwMode="auto">
            <a:xfrm>
              <a:off x="3922818" y="5594749"/>
              <a:ext cx="1108499" cy="427658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/>
                <a:t>~620nm</a:t>
              </a:r>
              <a:endParaRPr lang="de-DE"/>
            </a:p>
          </p:txBody>
        </p:sp>
      </p:grpSp>
      <p:grpSp>
        <p:nvGrpSpPr>
          <p:cNvPr id="1504794076" name="Gruppieren 10"/>
          <p:cNvGrpSpPr/>
          <p:nvPr/>
        </p:nvGrpSpPr>
        <p:grpSpPr bwMode="auto">
          <a:xfrm>
            <a:off x="10168835" y="1917091"/>
            <a:ext cx="590016" cy="865647"/>
            <a:chOff x="9776767" y="2449783"/>
            <a:chExt cx="590016" cy="865647"/>
          </a:xfrm>
        </p:grpSpPr>
        <p:cxnSp>
          <p:nvCxnSpPr>
            <p:cNvPr id="490" name="Straight Arrow Connector 76"/>
            <p:cNvCxnSpPr/>
            <p:nvPr/>
          </p:nvCxnSpPr>
          <p:spPr bwMode="auto">
            <a:xfrm>
              <a:off x="10075462" y="2449783"/>
              <a:ext cx="0" cy="865647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olid"/>
              <a:tailEnd type="arrow" w="sm" len="sm"/>
            </a:ln>
            <a:effectLst>
              <a:glow rad="127000">
                <a:srgbClr val="FF0000">
                  <a:alpha val="50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Arrow Connector 77"/>
            <p:cNvCxnSpPr/>
            <p:nvPr/>
          </p:nvCxnSpPr>
          <p:spPr bwMode="auto">
            <a:xfrm>
              <a:off x="9776767" y="2682788"/>
              <a:ext cx="590016" cy="165942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olid"/>
              <a:headEnd type="triangle" w="sm" len="sm"/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31364628" name="Rectangle 78"/>
          <p:cNvSpPr/>
          <p:nvPr/>
        </p:nvSpPr>
        <p:spPr bwMode="auto">
          <a:xfrm>
            <a:off x="10607047" y="2460413"/>
            <a:ext cx="1483071" cy="3899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/>
              <a:t>TM-polarized</a:t>
            </a:r>
            <a:endParaRPr/>
          </a:p>
        </p:txBody>
      </p:sp>
      <p:sp>
        <p:nvSpPr>
          <p:cNvPr id="1567042713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Operation principle </a:t>
            </a:r>
            <a:endParaRPr/>
          </a:p>
        </p:txBody>
      </p:sp>
      <p:sp>
        <p:nvSpPr>
          <p:cNvPr id="1488507593" name="Foliennummernplatzhalter 3"/>
          <p:cNvSpPr>
            <a:spLocks noGrp="1"/>
          </p:cNvSpPr>
          <p:nvPr>
            <p:ph type="sldNum" sz="quarter" idx="4"/>
          </p:nvPr>
        </p:nvSpPr>
        <p:spPr bwMode="auto">
          <a:xfrm>
            <a:off x="11531247" y="6559297"/>
            <a:ext cx="776973" cy="365125"/>
          </a:xfrm>
        </p:spPr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23</a:t>
            </a:fld>
            <a:endParaRPr lang="en-GB"/>
          </a:p>
        </p:txBody>
      </p:sp>
      <p:grpSp>
        <p:nvGrpSpPr>
          <p:cNvPr id="1746021253" name="Gruppieren 24"/>
          <p:cNvGrpSpPr/>
          <p:nvPr/>
        </p:nvGrpSpPr>
        <p:grpSpPr bwMode="auto">
          <a:xfrm>
            <a:off x="4042663" y="1262063"/>
            <a:ext cx="3634487" cy="1354361"/>
            <a:chOff x="3876287" y="965915"/>
            <a:chExt cx="3641488" cy="1323439"/>
          </a:xfrm>
        </p:grpSpPr>
        <p:sp>
          <p:nvSpPr>
            <p:cNvPr id="396" name="Textfeld 395"/>
            <p:cNvSpPr txBox="1"/>
            <p:nvPr/>
          </p:nvSpPr>
          <p:spPr bwMode="auto">
            <a:xfrm>
              <a:off x="3876287" y="965915"/>
              <a:ext cx="364148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Depending on particles position:</a:t>
              </a:r>
              <a:endParaRPr/>
            </a:p>
            <a:p>
              <a:pPr>
                <a:defRPr/>
              </a:pPr>
              <a:r>
                <a:rPr lang="en-GB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	Acceleration</a:t>
              </a:r>
              <a:endParaRPr/>
            </a:p>
            <a:p>
              <a:pPr>
                <a:defRPr/>
              </a:pPr>
              <a:r>
                <a:rPr lang="en-GB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	Deceleration</a:t>
              </a:r>
              <a:endParaRPr/>
            </a:p>
            <a:p>
              <a:pPr>
                <a:defRPr/>
              </a:pPr>
              <a:r>
                <a:rPr lang="en-GB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	Deflection</a:t>
              </a:r>
              <a:endParaRPr/>
            </a:p>
          </p:txBody>
        </p:sp>
        <p:sp>
          <p:nvSpPr>
            <p:cNvPr id="516" name="Ellipse 515"/>
            <p:cNvSpPr/>
            <p:nvPr/>
          </p:nvSpPr>
          <p:spPr bwMode="auto">
            <a:xfrm>
              <a:off x="4562910" y="1650905"/>
              <a:ext cx="244681" cy="24468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>
                  <a:solidFill>
                    <a:schemeClr val="tx1"/>
                  </a:solidFill>
                </a:rPr>
                <a:t>2</a:t>
              </a:r>
              <a:endParaRPr/>
            </a:p>
          </p:txBody>
        </p:sp>
        <p:sp>
          <p:nvSpPr>
            <p:cNvPr id="515" name="Ellipse 514"/>
            <p:cNvSpPr/>
            <p:nvPr/>
          </p:nvSpPr>
          <p:spPr bwMode="auto">
            <a:xfrm>
              <a:off x="4556345" y="1352908"/>
              <a:ext cx="244681" cy="24468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>
                  <a:solidFill>
                    <a:schemeClr val="tx1"/>
                  </a:solidFill>
                </a:rPr>
                <a:t>1</a:t>
              </a:r>
              <a:endParaRPr/>
            </a:p>
          </p:txBody>
        </p:sp>
        <p:sp>
          <p:nvSpPr>
            <p:cNvPr id="517" name="Ellipse 516"/>
            <p:cNvSpPr/>
            <p:nvPr/>
          </p:nvSpPr>
          <p:spPr bwMode="auto">
            <a:xfrm>
              <a:off x="4261063" y="1972851"/>
              <a:ext cx="244681" cy="24468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>
                  <a:solidFill>
                    <a:schemeClr val="tx1"/>
                  </a:solidFill>
                </a:rPr>
                <a:t>3</a:t>
              </a:r>
              <a:endParaRPr/>
            </a:p>
          </p:txBody>
        </p:sp>
        <p:sp>
          <p:nvSpPr>
            <p:cNvPr id="518" name="Ellipse 517"/>
            <p:cNvSpPr/>
            <p:nvPr/>
          </p:nvSpPr>
          <p:spPr bwMode="auto">
            <a:xfrm>
              <a:off x="4563919" y="1971025"/>
              <a:ext cx="244681" cy="24468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>
                  <a:solidFill>
                    <a:schemeClr val="tx1"/>
                  </a:solidFill>
                </a:rPr>
                <a:t>4</a:t>
              </a:r>
              <a:endParaRPr/>
            </a:p>
          </p:txBody>
        </p:sp>
      </p:grpSp>
      <p:grpSp>
        <p:nvGrpSpPr>
          <p:cNvPr id="817038687" name="Gruppieren 7"/>
          <p:cNvGrpSpPr/>
          <p:nvPr/>
        </p:nvGrpSpPr>
        <p:grpSpPr bwMode="auto">
          <a:xfrm>
            <a:off x="8656976" y="2891989"/>
            <a:ext cx="1104800" cy="606355"/>
            <a:chOff x="9751890" y="3219505"/>
            <a:chExt cx="1104800" cy="606355"/>
          </a:xfrm>
        </p:grpSpPr>
        <p:cxnSp>
          <p:nvCxnSpPr>
            <p:cNvPr id="266" name="Straight Arrow Connector 64"/>
            <p:cNvCxnSpPr/>
            <p:nvPr/>
          </p:nvCxnSpPr>
          <p:spPr bwMode="auto">
            <a:xfrm rot="3429538" flipV="1">
              <a:off x="10308341" y="3277512"/>
              <a:ext cx="606355" cy="490342"/>
            </a:xfrm>
            <a:prstGeom prst="straightConnector1">
              <a:avLst/>
            </a:prstGeom>
            <a:noFill/>
            <a:ln w="95250">
              <a:gradFill>
                <a:gsLst>
                  <a:gs pos="0">
                    <a:srgbClr val="00B0F0"/>
                  </a:gs>
                  <a:gs pos="69000">
                    <a:srgbClr val="00B0F0">
                      <a:alpha val="20000"/>
                    </a:srgbClr>
                  </a:gs>
                  <a:gs pos="100000">
                    <a:srgbClr val="00B0F0">
                      <a:alpha val="0"/>
                    </a:srgbClr>
                  </a:gs>
                </a:gsLst>
                <a:path path="shape"/>
              </a:gradFill>
              <a:headEnd type="none"/>
              <a:tailEnd type="triangle" w="med" len="med"/>
            </a:ln>
            <a:effectLst>
              <a:glow rad="50800">
                <a:srgbClr val="4A7EBB">
                  <a:alpha val="1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7" name="Gruppieren 6"/>
            <p:cNvGrpSpPr/>
            <p:nvPr/>
          </p:nvGrpSpPr>
          <p:grpSpPr bwMode="auto">
            <a:xfrm>
              <a:off x="9751890" y="3282649"/>
              <a:ext cx="526501" cy="217960"/>
              <a:chOff x="8694721" y="3659639"/>
              <a:chExt cx="526501" cy="217960"/>
            </a:xfrm>
          </p:grpSpPr>
          <p:sp>
            <p:nvSpPr>
              <p:cNvPr id="272" name="Oval 65"/>
              <p:cNvSpPr/>
              <p:nvPr/>
            </p:nvSpPr>
            <p:spPr bwMode="auto">
              <a:xfrm rot="3429538">
                <a:off x="9100514" y="3827107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73" name="Oval 66"/>
              <p:cNvSpPr/>
              <p:nvPr/>
            </p:nvSpPr>
            <p:spPr bwMode="auto">
              <a:xfrm rot="3429538">
                <a:off x="9043969" y="3757085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76" name="Oval 67"/>
              <p:cNvSpPr/>
              <p:nvPr/>
            </p:nvSpPr>
            <p:spPr bwMode="auto">
              <a:xfrm rot="3429538">
                <a:off x="8973856" y="3788386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77" name="Oval 68"/>
              <p:cNvSpPr/>
              <p:nvPr/>
            </p:nvSpPr>
            <p:spPr bwMode="auto">
              <a:xfrm rot="3429538">
                <a:off x="8930647" y="3723825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78" name="Oval 69"/>
              <p:cNvSpPr/>
              <p:nvPr/>
            </p:nvSpPr>
            <p:spPr bwMode="auto">
              <a:xfrm rot="3429538">
                <a:off x="9170731" y="3800596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79" name="Oval 101"/>
              <p:cNvSpPr/>
              <p:nvPr/>
            </p:nvSpPr>
            <p:spPr bwMode="auto">
              <a:xfrm rot="3429538">
                <a:off x="8859826" y="3758159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82" name="Oval 102"/>
              <p:cNvSpPr/>
              <p:nvPr/>
            </p:nvSpPr>
            <p:spPr bwMode="auto">
              <a:xfrm rot="3429538">
                <a:off x="8808043" y="3690518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96" name="Oval 103"/>
              <p:cNvSpPr/>
              <p:nvPr/>
            </p:nvSpPr>
            <p:spPr bwMode="auto">
              <a:xfrm rot="3429538">
                <a:off x="8737930" y="3726581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  <p:sp>
            <p:nvSpPr>
              <p:cNvPr id="297" name="Oval 104"/>
              <p:cNvSpPr/>
              <p:nvPr/>
            </p:nvSpPr>
            <p:spPr bwMode="auto">
              <a:xfrm rot="3429538">
                <a:off x="8694721" y="3659639"/>
                <a:ext cx="50492" cy="50491"/>
              </a:xfrm>
              <a:prstGeom prst="ellipse">
                <a:avLst/>
              </a:prstGeom>
              <a:solidFill>
                <a:srgbClr val="00B0F0">
                  <a:alpha val="75000"/>
                </a:srgbClr>
              </a:solidFill>
              <a:ln w="0">
                <a:noFill/>
              </a:ln>
              <a:effectLst>
                <a:glow rad="25400">
                  <a:schemeClr val="accent5">
                    <a:satMod val="175000"/>
                    <a:alpha val="40000"/>
                  </a:schemeClr>
                </a:glow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US" sz="1000"/>
              </a:p>
            </p:txBody>
          </p:sp>
        </p:grpSp>
      </p:grpSp>
      <p:sp>
        <p:nvSpPr>
          <p:cNvPr id="1719133110" name="Rechteck 2"/>
          <p:cNvSpPr/>
          <p:nvPr/>
        </p:nvSpPr>
        <p:spPr bwMode="auto">
          <a:xfrm>
            <a:off x="6179471" y="5102023"/>
            <a:ext cx="20162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>
                <a:solidFill>
                  <a:srgbClr val="C00000"/>
                </a:solidFill>
                <a:latin typeface="Calibri"/>
                <a:cs typeface="Calibri"/>
              </a:rPr>
              <a:t>Proof of concept:</a:t>
            </a:r>
            <a:endParaRPr/>
          </a:p>
          <a:p>
            <a:pPr>
              <a:defRPr/>
            </a:pPr>
            <a:endParaRPr lang="en-GB" sz="2000" b="1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12186211" name="Rechteck 5"/>
              <p:cNvSpPr/>
              <p:nvPr/>
            </p:nvSpPr>
            <p:spPr bwMode="auto">
              <a:xfrm>
                <a:off x="6669625" y="5565350"/>
                <a:ext cx="5693957" cy="954107"/>
              </a:xfrm>
              <a:prstGeom prst="rect">
                <a:avLst/>
              </a:prstGeom>
              <a:solidFill>
                <a:srgbClr val="632523"/>
              </a:solidFill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  <a:cs typeface="Calibri"/>
                          </a:rPr>
                          <m:t>𝜷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  <a:cs typeface="Calibri"/>
                          </a:rPr>
                          <m:t>=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  <a:cs typeface="Calibri"/>
                          </a:rPr>
                          <m:t>𝟎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  <a:cs typeface="Calibri"/>
                          </a:rPr>
                          <m:t>.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  <a:cs typeface="Calibri"/>
                          </a:rPr>
                          <m:t>𝟑</m:t>
                        </m:r>
                        <m:r>
                          <a:rPr lang="de-DE" sz="1400" b="1" i="0">
                            <a:solidFill>
                              <a:schemeClr val="bg1"/>
                            </a:solidFill>
                            <a:latin typeface="Cambria Math"/>
                            <a:cs typeface="Calibri"/>
                          </a:rPr>
                          <m:t>: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en-US" sz="1400" b="1">
                    <a:solidFill>
                      <a:schemeClr val="bg1"/>
                    </a:solidFill>
                    <a:latin typeface="Calibri"/>
                    <a:cs typeface="Calibri"/>
                  </a:rPr>
                  <a:t> 25 MeV/m: </a:t>
                </a:r>
                <a:r>
                  <a:rPr lang="en-US" sz="1400">
                    <a:solidFill>
                      <a:schemeClr val="bg1"/>
                    </a:solidFill>
                    <a:latin typeface="Calibri"/>
                  </a:rPr>
                  <a:t>J. Breuer, P. Hommelhoff, PRL 111, 134803 (2013)</a:t>
                </a:r>
                <a:endParaRPr/>
              </a:p>
              <a:p>
                <a:pPr>
                  <a:defRPr/>
                </a:pPr>
                <a:endParaRPr lang="en-US" sz="1400" b="1">
                  <a:solidFill>
                    <a:schemeClr val="bg1"/>
                  </a:solidFill>
                  <a:latin typeface="Calibri"/>
                  <a:cs typeface="Calibri"/>
                </a:endParaRPr>
              </a:p>
              <a:p>
                <a:pPr>
                  <a:defRPr/>
                </a:pPr>
                <mc:AlternateContent>
                  <mc:Choice Requires="a14">
                    <a14:m>
                      <m:oMath xmlns:m="http://schemas.openxmlformats.org/officeDocument/2006/math"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𝜷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de-DE" sz="1400" b="1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𝟕</m:t>
                        </m:r>
                      </m:oMath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r>
                  <a:rPr lang="en-GB" sz="1400" b="1">
                    <a:solidFill>
                      <a:schemeClr val="bg1"/>
                    </a:solidFill>
                  </a:rPr>
                  <a:t>:  250MeV/m: </a:t>
                </a:r>
                <a:r>
                  <a:rPr lang="de-DE" sz="1400">
                    <a:solidFill>
                      <a:schemeClr val="bg1"/>
                    </a:solidFill>
                  </a:rPr>
                  <a:t>Peralta, E. A., Soong, K., England, R. J., Colby, E. R., Wu, Z., Montazeri, B., ... &amp; Byer, R. L. (2013). </a:t>
                </a:r>
                <a:r>
                  <a:rPr lang="de-DE" sz="1400" i="1">
                    <a:solidFill>
                      <a:schemeClr val="bg1"/>
                    </a:solidFill>
                  </a:rPr>
                  <a:t>Nature</a:t>
                </a:r>
                <a:r>
                  <a:rPr lang="de-DE" sz="1400">
                    <a:solidFill>
                      <a:schemeClr val="bg1"/>
                    </a:solidFill>
                  </a:rPr>
                  <a:t>, </a:t>
                </a:r>
                <a:r>
                  <a:rPr lang="de-DE" sz="1400" i="1">
                    <a:solidFill>
                      <a:schemeClr val="bg1"/>
                    </a:solidFill>
                  </a:rPr>
                  <a:t>503</a:t>
                </a:r>
                <a:r>
                  <a:rPr lang="de-DE" sz="1400">
                    <a:solidFill>
                      <a:schemeClr val="bg1"/>
                    </a:solidFill>
                  </a:rPr>
                  <a:t>(7474), 91-94.</a:t>
                </a:r>
                <a:endParaRPr/>
              </a:p>
            </p:txBody>
          </p:sp>
        </mc:Choice>
        <mc:Fallback>
          <p:sp>
            <p:nvSpPr>
              <p:cNvPr id="1412186211" name="Rechtec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69625" y="5565350"/>
                <a:ext cx="5693957" cy="954107"/>
              </a:xfrm>
              <a:prstGeom prst="rect">
                <a:avLst/>
              </a:prstGeom>
              <a:blipFill>
                <a:blip r:embed="rId10"/>
                <a:stretch>
                  <a:fillRect l="-445" t="-1316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13372114" name="Gruppieren 13"/>
          <p:cNvGrpSpPr/>
          <p:nvPr/>
        </p:nvGrpSpPr>
        <p:grpSpPr bwMode="auto">
          <a:xfrm>
            <a:off x="333949" y="1120691"/>
            <a:ext cx="3336679" cy="4295351"/>
            <a:chOff x="435979" y="914998"/>
            <a:chExt cx="3801124" cy="4893239"/>
          </a:xfrm>
        </p:grpSpPr>
        <p:sp>
          <p:nvSpPr>
            <p:cNvPr id="299" name="Textfeld 298"/>
            <p:cNvSpPr txBox="1"/>
            <p:nvPr/>
          </p:nvSpPr>
          <p:spPr bwMode="auto">
            <a:xfrm>
              <a:off x="656068" y="4895640"/>
              <a:ext cx="2038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200">
                  <a:latin typeface="Calibri"/>
                </a:rPr>
                <a:t>First spatial harmonic</a:t>
              </a:r>
              <a:endParaRPr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feld 12"/>
                <p:cNvSpPr txBox="1"/>
                <p:nvPr/>
              </p:nvSpPr>
              <p:spPr bwMode="auto">
                <a:xfrm>
                  <a:off x="1682508" y="4645887"/>
                  <a:ext cx="1073556" cy="3907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de-DE" sz="1800" b="0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sz="1800" b="0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de-DE" sz="1800" b="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sub>
                            </m:sSub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3" name="Textfeld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82508" y="4645887"/>
                  <a:ext cx="1073556" cy="390748"/>
                </a:xfrm>
                <a:prstGeom prst="rect">
                  <a:avLst/>
                </a:prstGeom>
                <a:blipFill>
                  <a:blip r:embed="rId11"/>
                  <a:stretch>
                    <a:fillRect b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Gerade Verbindung mit Pfeil 14"/>
            <p:cNvCxnSpPr/>
            <p:nvPr/>
          </p:nvCxnSpPr>
          <p:spPr bwMode="auto">
            <a:xfrm>
              <a:off x="1713371" y="4677792"/>
              <a:ext cx="998698" cy="6294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hteck 102"/>
            <p:cNvSpPr/>
            <p:nvPr/>
          </p:nvSpPr>
          <p:spPr bwMode="auto">
            <a:xfrm>
              <a:off x="616119" y="1066782"/>
              <a:ext cx="3517003" cy="1127070"/>
            </a:xfrm>
            <a:prstGeom prst="rect">
              <a:avLst/>
            </a:prstGeom>
            <a:solidFill>
              <a:srgbClr val="F1E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2" name="Ellipse 101"/>
            <p:cNvSpPr/>
            <p:nvPr/>
          </p:nvSpPr>
          <p:spPr bwMode="auto">
            <a:xfrm>
              <a:off x="600737" y="1114803"/>
              <a:ext cx="50073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4" name="Ellipse 103"/>
            <p:cNvSpPr/>
            <p:nvPr/>
          </p:nvSpPr>
          <p:spPr bwMode="auto">
            <a:xfrm>
              <a:off x="1627709" y="1062273"/>
              <a:ext cx="50073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5" name="Ellipse 104"/>
            <p:cNvSpPr/>
            <p:nvPr/>
          </p:nvSpPr>
          <p:spPr bwMode="auto">
            <a:xfrm>
              <a:off x="2625812" y="1056956"/>
              <a:ext cx="50073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7" name="Ellipse 106"/>
            <p:cNvSpPr/>
            <p:nvPr/>
          </p:nvSpPr>
          <p:spPr bwMode="auto">
            <a:xfrm>
              <a:off x="3629135" y="1086585"/>
              <a:ext cx="50073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3" name="Ellipse 112"/>
            <p:cNvSpPr/>
            <p:nvPr/>
          </p:nvSpPr>
          <p:spPr bwMode="auto">
            <a:xfrm>
              <a:off x="1085589" y="1053557"/>
              <a:ext cx="572924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5" name="Ellipse 114"/>
            <p:cNvSpPr/>
            <p:nvPr/>
          </p:nvSpPr>
          <p:spPr bwMode="auto">
            <a:xfrm>
              <a:off x="2100243" y="1060019"/>
              <a:ext cx="564885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6" name="Ellipse 115"/>
            <p:cNvSpPr/>
            <p:nvPr/>
          </p:nvSpPr>
          <p:spPr bwMode="auto">
            <a:xfrm>
              <a:off x="3102636" y="1060019"/>
              <a:ext cx="547131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26" name="Gruppieren 125"/>
            <p:cNvGrpSpPr/>
            <p:nvPr/>
          </p:nvGrpSpPr>
          <p:grpSpPr bwMode="auto">
            <a:xfrm>
              <a:off x="435979" y="914998"/>
              <a:ext cx="727519" cy="1619068"/>
              <a:chOff x="468923" y="4100514"/>
              <a:chExt cx="670168" cy="1491436"/>
            </a:xfrm>
          </p:grpSpPr>
          <p:sp>
            <p:nvSpPr>
              <p:cNvPr id="122" name="Bogen 121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24" name="Gruppieren 123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18" name="Bogen 117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19" name="Bogen 118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20" name="Bogen 119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21" name="Bogen 120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23" name="Bogen 122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135" name="Gruppieren 134"/>
            <p:cNvGrpSpPr/>
            <p:nvPr/>
          </p:nvGrpSpPr>
          <p:grpSpPr bwMode="auto">
            <a:xfrm>
              <a:off x="1458638" y="917346"/>
              <a:ext cx="727519" cy="1619068"/>
              <a:chOff x="468923" y="4100514"/>
              <a:chExt cx="670168" cy="1491436"/>
            </a:xfrm>
          </p:grpSpPr>
          <p:sp>
            <p:nvSpPr>
              <p:cNvPr id="136" name="Bogen 135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37" name="Gruppieren 136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38" name="Bogen 137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39" name="Bogen 138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40" name="Bogen 139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41" name="Bogen 140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42" name="Bogen 141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143" name="Gruppieren 142"/>
            <p:cNvGrpSpPr/>
            <p:nvPr/>
          </p:nvGrpSpPr>
          <p:grpSpPr bwMode="auto">
            <a:xfrm>
              <a:off x="2455967" y="934702"/>
              <a:ext cx="727519" cy="1619068"/>
              <a:chOff x="468923" y="4100514"/>
              <a:chExt cx="670168" cy="1491436"/>
            </a:xfrm>
          </p:grpSpPr>
          <p:sp>
            <p:nvSpPr>
              <p:cNvPr id="144" name="Bogen 143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45" name="Gruppieren 144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46" name="Bogen 145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47" name="Bogen 146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48" name="Bogen 147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49" name="Bogen 148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50" name="Bogen 149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151" name="Gruppieren 150"/>
            <p:cNvGrpSpPr/>
            <p:nvPr/>
          </p:nvGrpSpPr>
          <p:grpSpPr bwMode="auto">
            <a:xfrm>
              <a:off x="3456051" y="914998"/>
              <a:ext cx="727519" cy="1619068"/>
              <a:chOff x="468923" y="4100514"/>
              <a:chExt cx="670168" cy="1491436"/>
            </a:xfrm>
          </p:grpSpPr>
          <p:sp>
            <p:nvSpPr>
              <p:cNvPr id="152" name="Bogen 151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53" name="Gruppieren 152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54" name="Bogen 153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55" name="Bogen 154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56" name="Bogen 155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57" name="Bogen 156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58" name="Bogen 157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159" name="Gruppieren 158"/>
            <p:cNvGrpSpPr/>
            <p:nvPr/>
          </p:nvGrpSpPr>
          <p:grpSpPr bwMode="auto">
            <a:xfrm>
              <a:off x="1959306" y="922110"/>
              <a:ext cx="727519" cy="1619068"/>
              <a:chOff x="468923" y="4100514"/>
              <a:chExt cx="670168" cy="1491436"/>
            </a:xfrm>
          </p:grpSpPr>
          <p:sp>
            <p:nvSpPr>
              <p:cNvPr id="160" name="Bogen 159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61" name="Gruppieren 160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62" name="Bogen 161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63" name="Bogen 162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64" name="Bogen 163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65" name="Bogen 164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66" name="Bogen 165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167" name="Gruppieren 166"/>
            <p:cNvGrpSpPr/>
            <p:nvPr/>
          </p:nvGrpSpPr>
          <p:grpSpPr bwMode="auto">
            <a:xfrm>
              <a:off x="2958798" y="923259"/>
              <a:ext cx="727519" cy="1619068"/>
              <a:chOff x="468923" y="4100514"/>
              <a:chExt cx="670168" cy="1491436"/>
            </a:xfrm>
          </p:grpSpPr>
          <p:sp>
            <p:nvSpPr>
              <p:cNvPr id="168" name="Bogen 167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69" name="Gruppieren 168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70" name="Bogen 169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71" name="Bogen 170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72" name="Bogen 171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73" name="Bogen 172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74" name="Bogen 173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sp>
          <p:nvSpPr>
            <p:cNvPr id="262" name="Freihandform 261"/>
            <p:cNvSpPr/>
            <p:nvPr/>
          </p:nvSpPr>
          <p:spPr bwMode="auto">
            <a:xfrm>
              <a:off x="1088263" y="1867029"/>
              <a:ext cx="595741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E9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75" name="Gruppieren 174"/>
            <p:cNvGrpSpPr/>
            <p:nvPr/>
          </p:nvGrpSpPr>
          <p:grpSpPr bwMode="auto">
            <a:xfrm>
              <a:off x="939370" y="922110"/>
              <a:ext cx="727519" cy="1619068"/>
              <a:chOff x="468923" y="4100514"/>
              <a:chExt cx="670168" cy="1491436"/>
            </a:xfrm>
          </p:grpSpPr>
          <p:sp>
            <p:nvSpPr>
              <p:cNvPr id="176" name="Bogen 175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77" name="Gruppieren 176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178" name="Bogen 177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79" name="Bogen 178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80" name="Bogen 179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81" name="Bogen 180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182" name="Bogen 181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sp>
          <p:nvSpPr>
            <p:cNvPr id="263" name="Freihandform 262"/>
            <p:cNvSpPr/>
            <p:nvPr/>
          </p:nvSpPr>
          <p:spPr bwMode="auto">
            <a:xfrm>
              <a:off x="2089893" y="1881192"/>
              <a:ext cx="564800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E9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64" name="Freihandform 263"/>
            <p:cNvSpPr/>
            <p:nvPr/>
          </p:nvSpPr>
          <p:spPr bwMode="auto">
            <a:xfrm>
              <a:off x="3104799" y="1865102"/>
              <a:ext cx="571909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E9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65" name="Ellipse 264"/>
            <p:cNvSpPr/>
            <p:nvPr/>
          </p:nvSpPr>
          <p:spPr bwMode="auto">
            <a:xfrm>
              <a:off x="620003" y="1392400"/>
              <a:ext cx="265620" cy="26562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1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267" name="Gerade Verbindung mit Pfeil 266"/>
            <p:cNvCxnSpPr>
              <a:stCxn id="265" idx="6"/>
            </p:cNvCxnSpPr>
            <p:nvPr/>
          </p:nvCxnSpPr>
          <p:spPr bwMode="auto">
            <a:xfrm>
              <a:off x="885622" y="1525210"/>
              <a:ext cx="234747" cy="73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Ellipse 267"/>
            <p:cNvSpPr/>
            <p:nvPr/>
          </p:nvSpPr>
          <p:spPr bwMode="auto">
            <a:xfrm>
              <a:off x="1254918" y="1405457"/>
              <a:ext cx="265620" cy="2656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2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269" name="Gerade Verbindung mit Pfeil 268"/>
            <p:cNvCxnSpPr>
              <a:stCxn id="268" idx="6"/>
            </p:cNvCxnSpPr>
            <p:nvPr/>
          </p:nvCxnSpPr>
          <p:spPr bwMode="auto">
            <a:xfrm>
              <a:off x="1520538" y="1538268"/>
              <a:ext cx="17674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0" name="Ellipse 269"/>
            <p:cNvSpPr/>
            <p:nvPr/>
          </p:nvSpPr>
          <p:spPr bwMode="auto">
            <a:xfrm>
              <a:off x="1937305" y="1409790"/>
              <a:ext cx="265620" cy="26562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3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271" name="Gerade Verbindung mit Pfeil 270"/>
            <p:cNvCxnSpPr>
              <a:stCxn id="270" idx="6"/>
            </p:cNvCxnSpPr>
            <p:nvPr/>
          </p:nvCxnSpPr>
          <p:spPr bwMode="auto">
            <a:xfrm>
              <a:off x="2202925" y="1542600"/>
              <a:ext cx="187320" cy="1326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4" name="Ellipse 273"/>
            <p:cNvSpPr/>
            <p:nvPr/>
          </p:nvSpPr>
          <p:spPr bwMode="auto">
            <a:xfrm>
              <a:off x="2508581" y="1435785"/>
              <a:ext cx="265620" cy="26562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4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275" name="Gerade Verbindung mit Pfeil 274"/>
            <p:cNvCxnSpPr>
              <a:stCxn id="274" idx="6"/>
            </p:cNvCxnSpPr>
            <p:nvPr/>
          </p:nvCxnSpPr>
          <p:spPr bwMode="auto">
            <a:xfrm flipV="1">
              <a:off x="2774201" y="1409791"/>
              <a:ext cx="170111" cy="15880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Rechteck 111"/>
            <p:cNvSpPr/>
            <p:nvPr/>
          </p:nvSpPr>
          <p:spPr bwMode="auto">
            <a:xfrm>
              <a:off x="600738" y="2190804"/>
              <a:ext cx="3521445" cy="6566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8" name="Rechteck 107"/>
            <p:cNvSpPr/>
            <p:nvPr/>
          </p:nvSpPr>
          <p:spPr bwMode="auto">
            <a:xfrm>
              <a:off x="597080" y="1867031"/>
              <a:ext cx="51589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9" name="Rechteck 108"/>
            <p:cNvSpPr/>
            <p:nvPr/>
          </p:nvSpPr>
          <p:spPr bwMode="auto">
            <a:xfrm>
              <a:off x="1639603" y="1856395"/>
              <a:ext cx="48891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1" name="Rechteck 110"/>
            <p:cNvSpPr/>
            <p:nvPr/>
          </p:nvSpPr>
          <p:spPr bwMode="auto">
            <a:xfrm>
              <a:off x="3633271" y="1856395"/>
              <a:ext cx="48891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0" name="Rechteck 109"/>
            <p:cNvSpPr/>
            <p:nvPr/>
          </p:nvSpPr>
          <p:spPr bwMode="auto">
            <a:xfrm>
              <a:off x="2639411" y="1876858"/>
              <a:ext cx="48891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82" name="Pfeil nach rechts 381"/>
            <p:cNvSpPr/>
            <p:nvPr/>
          </p:nvSpPr>
          <p:spPr bwMode="auto">
            <a:xfrm rot="16199999">
              <a:off x="1164901" y="5208147"/>
              <a:ext cx="388788" cy="5565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83" name="Pfeil nach rechts 382"/>
            <p:cNvSpPr/>
            <p:nvPr/>
          </p:nvSpPr>
          <p:spPr bwMode="auto">
            <a:xfrm rot="16199999">
              <a:off x="1876301" y="5208147"/>
              <a:ext cx="388788" cy="5565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84" name="Pfeil nach rechts 383"/>
            <p:cNvSpPr/>
            <p:nvPr/>
          </p:nvSpPr>
          <p:spPr bwMode="auto">
            <a:xfrm rot="16199999">
              <a:off x="2588838" y="5218943"/>
              <a:ext cx="388788" cy="5565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85" name="Pfeil nach rechts 384"/>
            <p:cNvSpPr/>
            <p:nvPr/>
          </p:nvSpPr>
          <p:spPr bwMode="auto">
            <a:xfrm rot="16199999">
              <a:off x="3300238" y="5218943"/>
              <a:ext cx="388788" cy="5565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6" name="Rechteck 385"/>
                <p:cNvSpPr/>
                <p:nvPr/>
              </p:nvSpPr>
              <p:spPr bwMode="auto">
                <a:xfrm>
                  <a:off x="3733130" y="5307064"/>
                  <a:ext cx="453283" cy="501173"/>
                </a:xfrm>
                <a:prstGeom prst="rect">
                  <a:avLst/>
                </a:prstGeom>
                <a:grp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r>
                              <a:rPr lang="de-DE" sz="2400" i="1">
                                <a:latin typeface="Cambria Math"/>
                              </a:rPr>
                              <m:t>𝜆</m:t>
                            </m:r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en-GB" sz="2400"/>
                </a:p>
              </p:txBody>
            </p:sp>
          </mc:Choice>
          <mc:Fallback>
            <p:sp>
              <p:nvSpPr>
                <p:cNvPr id="386" name="Rechteck 3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3130" y="5307064"/>
                  <a:ext cx="453283" cy="501173"/>
                </a:xfrm>
                <a:prstGeom prst="rect">
                  <a:avLst/>
                </a:prstGeom>
                <a:blipFill>
                  <a:blip r:embed="rId12"/>
                  <a:stretch>
                    <a:fillRect b="-2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42" name="Gruppieren 441"/>
            <p:cNvGrpSpPr/>
            <p:nvPr/>
          </p:nvGrpSpPr>
          <p:grpSpPr bwMode="auto">
            <a:xfrm rot="10800000">
              <a:off x="2153927" y="1630102"/>
              <a:ext cx="396585" cy="801738"/>
              <a:chOff x="4151473" y="1785097"/>
              <a:chExt cx="365322" cy="738537"/>
            </a:xfrm>
          </p:grpSpPr>
          <p:sp>
            <p:nvSpPr>
              <p:cNvPr id="445" name="Bogen 444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triangl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46" name="Bogen 445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triangl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449" name="Gruppieren 448"/>
            <p:cNvGrpSpPr/>
            <p:nvPr/>
          </p:nvGrpSpPr>
          <p:grpSpPr bwMode="auto">
            <a:xfrm rot="10800000">
              <a:off x="3110482" y="1172784"/>
              <a:ext cx="655054" cy="1619068"/>
              <a:chOff x="3946593" y="1461054"/>
              <a:chExt cx="603416" cy="1491436"/>
            </a:xfrm>
          </p:grpSpPr>
          <p:sp>
            <p:nvSpPr>
              <p:cNvPr id="452" name="Bogen 451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triangl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3" name="Bogen 452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triangl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4" name="Bogen 453"/>
              <p:cNvSpPr/>
              <p:nvPr/>
            </p:nvSpPr>
            <p:spPr bwMode="auto">
              <a:xfrm>
                <a:off x="3946593" y="1461054"/>
                <a:ext cx="603416" cy="1491436"/>
              </a:xfrm>
              <a:prstGeom prst="arc">
                <a:avLst>
                  <a:gd name="adj1" fmla="val 17221405"/>
                  <a:gd name="adj2" fmla="val 916460"/>
                </a:avLst>
              </a:prstGeom>
              <a:ln w="9525">
                <a:solidFill>
                  <a:srgbClr val="002060"/>
                </a:solidFill>
                <a:headEnd type="triangl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80" name="Rechteck 279"/>
            <p:cNvSpPr/>
            <p:nvPr/>
          </p:nvSpPr>
          <p:spPr bwMode="auto">
            <a:xfrm>
              <a:off x="634849" y="3443771"/>
              <a:ext cx="3517003" cy="1127070"/>
            </a:xfrm>
            <a:prstGeom prst="rect">
              <a:avLst/>
            </a:prstGeom>
            <a:solidFill>
              <a:srgbClr val="F1E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1" name="Ellipse 280"/>
            <p:cNvSpPr/>
            <p:nvPr/>
          </p:nvSpPr>
          <p:spPr bwMode="auto">
            <a:xfrm>
              <a:off x="1185887" y="3427609"/>
              <a:ext cx="50073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3" name="Ellipse 282"/>
            <p:cNvSpPr/>
            <p:nvPr/>
          </p:nvSpPr>
          <p:spPr bwMode="auto">
            <a:xfrm>
              <a:off x="2187043" y="3435950"/>
              <a:ext cx="51256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4" name="Ellipse 283"/>
            <p:cNvSpPr/>
            <p:nvPr/>
          </p:nvSpPr>
          <p:spPr bwMode="auto">
            <a:xfrm>
              <a:off x="3172775" y="3442847"/>
              <a:ext cx="500733" cy="1588241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5" name="Ellipse 284"/>
            <p:cNvSpPr/>
            <p:nvPr/>
          </p:nvSpPr>
          <p:spPr bwMode="auto">
            <a:xfrm>
              <a:off x="2702515" y="3411220"/>
              <a:ext cx="481151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6" name="Ellipse 285"/>
            <p:cNvSpPr/>
            <p:nvPr/>
          </p:nvSpPr>
          <p:spPr bwMode="auto">
            <a:xfrm>
              <a:off x="1698130" y="3427609"/>
              <a:ext cx="474263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87" name="Ellipse 286"/>
            <p:cNvSpPr/>
            <p:nvPr/>
          </p:nvSpPr>
          <p:spPr bwMode="auto">
            <a:xfrm>
              <a:off x="680131" y="3449240"/>
              <a:ext cx="493006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304" name="Gruppieren 303"/>
            <p:cNvGrpSpPr/>
            <p:nvPr/>
          </p:nvGrpSpPr>
          <p:grpSpPr bwMode="auto">
            <a:xfrm>
              <a:off x="2998686" y="3264451"/>
              <a:ext cx="727519" cy="1619068"/>
              <a:chOff x="468923" y="4100514"/>
              <a:chExt cx="670168" cy="1491436"/>
            </a:xfrm>
          </p:grpSpPr>
          <p:sp>
            <p:nvSpPr>
              <p:cNvPr id="305" name="Bogen 304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06" name="Gruppieren 305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307" name="Bogen 306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08" name="Bogen 307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09" name="Bogen 308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10" name="Bogen 309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11" name="Bogen 310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312" name="Gruppieren 311"/>
            <p:cNvGrpSpPr/>
            <p:nvPr/>
          </p:nvGrpSpPr>
          <p:grpSpPr bwMode="auto">
            <a:xfrm>
              <a:off x="2007032" y="3285871"/>
              <a:ext cx="727519" cy="1619068"/>
              <a:chOff x="468923" y="4100514"/>
              <a:chExt cx="670168" cy="1491436"/>
            </a:xfrm>
          </p:grpSpPr>
          <p:sp>
            <p:nvSpPr>
              <p:cNvPr id="313" name="Bogen 312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14" name="Gruppieren 313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315" name="Bogen 314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16" name="Bogen 315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17" name="Bogen 316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18" name="Bogen 317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19" name="Bogen 318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320" name="Gruppieren 319"/>
            <p:cNvGrpSpPr/>
            <p:nvPr/>
          </p:nvGrpSpPr>
          <p:grpSpPr bwMode="auto">
            <a:xfrm>
              <a:off x="1503607" y="3279910"/>
              <a:ext cx="727519" cy="1619068"/>
              <a:chOff x="468923" y="4100514"/>
              <a:chExt cx="670168" cy="1491436"/>
            </a:xfrm>
          </p:grpSpPr>
          <p:sp>
            <p:nvSpPr>
              <p:cNvPr id="321" name="Bogen 320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22" name="Gruppieren 321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323" name="Bogen 322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24" name="Bogen 323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25" name="Bogen 324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26" name="Bogen 325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27" name="Bogen 326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328" name="Gruppieren 327"/>
            <p:cNvGrpSpPr/>
            <p:nvPr/>
          </p:nvGrpSpPr>
          <p:grpSpPr bwMode="auto">
            <a:xfrm>
              <a:off x="2529091" y="3281166"/>
              <a:ext cx="727519" cy="1619068"/>
              <a:chOff x="468923" y="4100514"/>
              <a:chExt cx="670168" cy="1491436"/>
            </a:xfrm>
          </p:grpSpPr>
          <p:sp>
            <p:nvSpPr>
              <p:cNvPr id="329" name="Bogen 328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30" name="Gruppieren 329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331" name="Bogen 330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32" name="Bogen 331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33" name="Bogen 332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34" name="Bogen 333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35" name="Bogen 334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sp>
          <p:nvSpPr>
            <p:cNvPr id="336" name="Freihandform 335"/>
            <p:cNvSpPr/>
            <p:nvPr/>
          </p:nvSpPr>
          <p:spPr bwMode="auto">
            <a:xfrm>
              <a:off x="1132347" y="4223657"/>
              <a:ext cx="595741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37000">
                  <a:srgbClr val="00B0F0"/>
                </a:gs>
                <a:gs pos="69040">
                  <a:srgbClr val="D6E8C8"/>
                </a:gs>
                <a:gs pos="73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45" name="Freihandform 344"/>
            <p:cNvSpPr/>
            <p:nvPr/>
          </p:nvSpPr>
          <p:spPr bwMode="auto">
            <a:xfrm>
              <a:off x="2152527" y="4228295"/>
              <a:ext cx="564800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78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46" name="Freihandform 345"/>
            <p:cNvSpPr/>
            <p:nvPr/>
          </p:nvSpPr>
          <p:spPr bwMode="auto">
            <a:xfrm>
              <a:off x="3157907" y="4221730"/>
              <a:ext cx="571909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78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60" name="Ellipse 359"/>
            <p:cNvSpPr/>
            <p:nvPr/>
          </p:nvSpPr>
          <p:spPr bwMode="auto">
            <a:xfrm>
              <a:off x="3682513" y="3437061"/>
              <a:ext cx="481151" cy="1588241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337" name="Gruppieren 336"/>
            <p:cNvGrpSpPr/>
            <p:nvPr/>
          </p:nvGrpSpPr>
          <p:grpSpPr bwMode="auto">
            <a:xfrm>
              <a:off x="3501683" y="3274700"/>
              <a:ext cx="727519" cy="1619068"/>
              <a:chOff x="468923" y="4100514"/>
              <a:chExt cx="670168" cy="1491436"/>
            </a:xfrm>
          </p:grpSpPr>
          <p:sp>
            <p:nvSpPr>
              <p:cNvPr id="338" name="Bogen 337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39" name="Gruppieren 338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340" name="Bogen 339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41" name="Bogen 340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42" name="Bogen 341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43" name="Bogen 342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44" name="Bogen 343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361" name="Gruppieren 360"/>
            <p:cNvGrpSpPr/>
            <p:nvPr/>
          </p:nvGrpSpPr>
          <p:grpSpPr bwMode="auto">
            <a:xfrm>
              <a:off x="496489" y="3274700"/>
              <a:ext cx="727519" cy="1619068"/>
              <a:chOff x="468923" y="4100514"/>
              <a:chExt cx="670168" cy="1491436"/>
            </a:xfrm>
          </p:grpSpPr>
          <p:sp>
            <p:nvSpPr>
              <p:cNvPr id="362" name="Bogen 361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363" name="Gruppieren 362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364" name="Bogen 363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65" name="Bogen 364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66" name="Bogen 365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67" name="Bogen 366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368" name="Bogen 367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288" name="Gruppieren 287"/>
            <p:cNvGrpSpPr/>
            <p:nvPr/>
          </p:nvGrpSpPr>
          <p:grpSpPr bwMode="auto">
            <a:xfrm>
              <a:off x="998661" y="3280240"/>
              <a:ext cx="727519" cy="1619068"/>
              <a:chOff x="468923" y="4100514"/>
              <a:chExt cx="670168" cy="1491436"/>
            </a:xfrm>
          </p:grpSpPr>
          <p:sp>
            <p:nvSpPr>
              <p:cNvPr id="289" name="Bogen 288"/>
              <p:cNvSpPr/>
              <p:nvPr/>
            </p:nvSpPr>
            <p:spPr bwMode="auto">
              <a:xfrm>
                <a:off x="635654" y="4210323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290" name="Gruppieren 289"/>
              <p:cNvGrpSpPr/>
              <p:nvPr/>
            </p:nvGrpSpPr>
            <p:grpSpPr bwMode="auto">
              <a:xfrm>
                <a:off x="468923" y="4100514"/>
                <a:ext cx="603416" cy="1491436"/>
                <a:chOff x="468923" y="4100514"/>
                <a:chExt cx="603416" cy="1491436"/>
              </a:xfrm>
            </p:grpSpPr>
            <p:sp>
              <p:nvSpPr>
                <p:cNvPr id="291" name="Bogen 290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92" name="Bogen 291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93" name="Bogen 292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94" name="Bogen 293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95" name="Bogen 294"/>
                <p:cNvSpPr/>
                <p:nvPr/>
              </p:nvSpPr>
              <p:spPr bwMode="auto">
                <a:xfrm>
                  <a:off x="468923" y="4100514"/>
                  <a:ext cx="603416" cy="1491436"/>
                </a:xfrm>
                <a:prstGeom prst="arc">
                  <a:avLst>
                    <a:gd name="adj1" fmla="val 17221405"/>
                    <a:gd name="adj2" fmla="val 916460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</p:grpSp>
        <p:grpSp>
          <p:nvGrpSpPr>
            <p:cNvPr id="456" name="Gruppieren 455"/>
            <p:cNvGrpSpPr/>
            <p:nvPr/>
          </p:nvGrpSpPr>
          <p:grpSpPr bwMode="auto">
            <a:xfrm rot="10800000">
              <a:off x="1119739" y="3535596"/>
              <a:ext cx="546520" cy="1480795"/>
              <a:chOff x="4097049" y="1597868"/>
              <a:chExt cx="503437" cy="1364063"/>
            </a:xfrm>
          </p:grpSpPr>
          <p:sp>
            <p:nvSpPr>
              <p:cNvPr id="457" name="Bogen 456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8" name="Bogen 457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9" name="Bogen 458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60" name="Bogen 459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62" name="Bogen 461"/>
              <p:cNvSpPr/>
              <p:nvPr/>
            </p:nvSpPr>
            <p:spPr bwMode="auto">
              <a:xfrm>
                <a:off x="4097049" y="1597868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470" name="Gruppieren 469"/>
            <p:cNvGrpSpPr/>
            <p:nvPr/>
          </p:nvGrpSpPr>
          <p:grpSpPr bwMode="auto">
            <a:xfrm rot="10800000">
              <a:off x="2143674" y="3552934"/>
              <a:ext cx="546520" cy="1480795"/>
              <a:chOff x="4097049" y="1597868"/>
              <a:chExt cx="503437" cy="1364063"/>
            </a:xfrm>
          </p:grpSpPr>
          <p:sp>
            <p:nvSpPr>
              <p:cNvPr id="471" name="Bogen 470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2" name="Bogen 471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3" name="Bogen 472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4" name="Bogen 473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6" name="Bogen 475"/>
              <p:cNvSpPr/>
              <p:nvPr/>
            </p:nvSpPr>
            <p:spPr bwMode="auto">
              <a:xfrm>
                <a:off x="4097049" y="1597868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477" name="Gruppieren 476"/>
            <p:cNvGrpSpPr/>
            <p:nvPr/>
          </p:nvGrpSpPr>
          <p:grpSpPr bwMode="auto">
            <a:xfrm rot="10800000">
              <a:off x="3110701" y="3518765"/>
              <a:ext cx="546520" cy="1480795"/>
              <a:chOff x="4097049" y="1597868"/>
              <a:chExt cx="503437" cy="1364063"/>
            </a:xfrm>
          </p:grpSpPr>
          <p:sp>
            <p:nvSpPr>
              <p:cNvPr id="478" name="Bogen 477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9" name="Bogen 478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80" name="Bogen 479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81" name="Bogen 480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83" name="Bogen 482"/>
              <p:cNvSpPr/>
              <p:nvPr/>
            </p:nvSpPr>
            <p:spPr bwMode="auto">
              <a:xfrm>
                <a:off x="4097049" y="1597868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59" name="Rechteck 258"/>
            <p:cNvSpPr/>
            <p:nvPr/>
          </p:nvSpPr>
          <p:spPr bwMode="auto">
            <a:xfrm>
              <a:off x="594543" y="4559876"/>
              <a:ext cx="3574553" cy="6566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61" name="Rechteck 260"/>
            <p:cNvSpPr/>
            <p:nvPr/>
          </p:nvSpPr>
          <p:spPr bwMode="auto">
            <a:xfrm>
              <a:off x="621974" y="2188765"/>
              <a:ext cx="3501835" cy="6566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374" name="Gerader Verbinder 373"/>
            <p:cNvCxnSpPr/>
            <p:nvPr/>
          </p:nvCxnSpPr>
          <p:spPr bwMode="auto">
            <a:xfrm>
              <a:off x="804168" y="1709842"/>
              <a:ext cx="526303" cy="2025105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Gerader Verbinder 375"/>
            <p:cNvCxnSpPr/>
            <p:nvPr/>
          </p:nvCxnSpPr>
          <p:spPr bwMode="auto">
            <a:xfrm>
              <a:off x="1826079" y="1566741"/>
              <a:ext cx="559517" cy="2344442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hteck 19"/>
            <p:cNvSpPr/>
            <p:nvPr/>
          </p:nvSpPr>
          <p:spPr bwMode="auto">
            <a:xfrm>
              <a:off x="584373" y="3441234"/>
              <a:ext cx="3652730" cy="1157572"/>
            </a:xfrm>
            <a:prstGeom prst="rect">
              <a:avLst/>
            </a:prstGeom>
            <a:solidFill>
              <a:srgbClr val="E9EDF2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1" name="Rechteck 20"/>
            <p:cNvSpPr/>
            <p:nvPr/>
          </p:nvSpPr>
          <p:spPr bwMode="auto">
            <a:xfrm>
              <a:off x="3173647" y="4231491"/>
              <a:ext cx="503061" cy="312164"/>
            </a:xfrm>
            <a:prstGeom prst="rect">
              <a:avLst/>
            </a:prstGeom>
            <a:solidFill>
              <a:srgbClr val="E9EDF2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2" name="Rechteck 21"/>
            <p:cNvSpPr/>
            <p:nvPr/>
          </p:nvSpPr>
          <p:spPr bwMode="auto">
            <a:xfrm>
              <a:off x="2182599" y="4233379"/>
              <a:ext cx="511899" cy="312164"/>
            </a:xfrm>
            <a:prstGeom prst="rect">
              <a:avLst/>
            </a:prstGeom>
            <a:solidFill>
              <a:srgbClr val="E9EDF2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3" name="Rechteck 22"/>
            <p:cNvSpPr/>
            <p:nvPr/>
          </p:nvSpPr>
          <p:spPr bwMode="auto">
            <a:xfrm>
              <a:off x="1154172" y="4231789"/>
              <a:ext cx="533038" cy="312164"/>
            </a:xfrm>
            <a:prstGeom prst="rect">
              <a:avLst/>
            </a:prstGeom>
            <a:solidFill>
              <a:srgbClr val="E9EDF2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cxnSp>
          <p:nvCxnSpPr>
            <p:cNvPr id="353" name="Gerade Verbindung mit Pfeil 352"/>
            <p:cNvCxnSpPr>
              <a:stCxn id="352" idx="6"/>
            </p:cNvCxnSpPr>
            <p:nvPr/>
          </p:nvCxnSpPr>
          <p:spPr bwMode="auto">
            <a:xfrm>
              <a:off x="1480141" y="3928391"/>
              <a:ext cx="234747" cy="73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4" name="Ellipse 353"/>
            <p:cNvSpPr/>
            <p:nvPr/>
          </p:nvSpPr>
          <p:spPr bwMode="auto">
            <a:xfrm>
              <a:off x="1849436" y="3808638"/>
              <a:ext cx="265620" cy="2656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2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355" name="Gerade Verbindung mit Pfeil 354"/>
            <p:cNvCxnSpPr>
              <a:stCxn id="354" idx="6"/>
            </p:cNvCxnSpPr>
            <p:nvPr/>
          </p:nvCxnSpPr>
          <p:spPr bwMode="auto">
            <a:xfrm>
              <a:off x="2115056" y="3941448"/>
              <a:ext cx="1044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6" name="Ellipse 355"/>
            <p:cNvSpPr/>
            <p:nvPr/>
          </p:nvSpPr>
          <p:spPr bwMode="auto">
            <a:xfrm>
              <a:off x="2540708" y="3895444"/>
              <a:ext cx="265620" cy="26562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3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357" name="Gerade Verbindung mit Pfeil 356"/>
            <p:cNvCxnSpPr>
              <a:stCxn id="356" idx="6"/>
            </p:cNvCxnSpPr>
            <p:nvPr/>
          </p:nvCxnSpPr>
          <p:spPr bwMode="auto">
            <a:xfrm>
              <a:off x="2806328" y="4028254"/>
              <a:ext cx="187320" cy="1326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Ellipse 357"/>
            <p:cNvSpPr/>
            <p:nvPr/>
          </p:nvSpPr>
          <p:spPr bwMode="auto">
            <a:xfrm>
              <a:off x="3070035" y="3632212"/>
              <a:ext cx="265620" cy="265621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4</a:t>
              </a:r>
              <a:endParaRPr lang="en-GB">
                <a:solidFill>
                  <a:schemeClr val="tx1"/>
                </a:solidFill>
              </a:endParaRPr>
            </a:p>
          </p:txBody>
        </p:sp>
        <p:cxnSp>
          <p:nvCxnSpPr>
            <p:cNvPr id="359" name="Gerade Verbindung mit Pfeil 358"/>
            <p:cNvCxnSpPr>
              <a:stCxn id="358" idx="6"/>
            </p:cNvCxnSpPr>
            <p:nvPr/>
          </p:nvCxnSpPr>
          <p:spPr bwMode="auto">
            <a:xfrm flipV="1">
              <a:off x="3335655" y="3606218"/>
              <a:ext cx="170111" cy="15880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Ellipse 351"/>
            <p:cNvSpPr/>
            <p:nvPr/>
          </p:nvSpPr>
          <p:spPr bwMode="auto">
            <a:xfrm>
              <a:off x="1214521" y="3795580"/>
              <a:ext cx="265620" cy="26562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de-DE">
                  <a:solidFill>
                    <a:schemeClr val="tx1"/>
                  </a:solidFill>
                </a:rPr>
                <a:t>1</a:t>
              </a:r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5" name="Freihandform 263"/>
            <p:cNvSpPr/>
            <p:nvPr/>
          </p:nvSpPr>
          <p:spPr bwMode="auto">
            <a:xfrm>
              <a:off x="3143396" y="4227057"/>
              <a:ext cx="571909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E9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9" name="Freihandform 263"/>
            <p:cNvSpPr/>
            <p:nvPr/>
          </p:nvSpPr>
          <p:spPr bwMode="auto">
            <a:xfrm>
              <a:off x="2161514" y="4226902"/>
              <a:ext cx="571909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E9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2" name="Freihandform 263"/>
            <p:cNvSpPr/>
            <p:nvPr/>
          </p:nvSpPr>
          <p:spPr bwMode="auto">
            <a:xfrm>
              <a:off x="1151327" y="4217437"/>
              <a:ext cx="571909" cy="750925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E9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48" name="Rechteck 347"/>
            <p:cNvSpPr/>
            <p:nvPr/>
          </p:nvSpPr>
          <p:spPr bwMode="auto">
            <a:xfrm>
              <a:off x="591430" y="4223659"/>
              <a:ext cx="574649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50" name="Rechteck 349"/>
            <p:cNvSpPr/>
            <p:nvPr/>
          </p:nvSpPr>
          <p:spPr bwMode="auto">
            <a:xfrm>
              <a:off x="2692520" y="4233486"/>
              <a:ext cx="48891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51" name="Rechteck 350"/>
            <p:cNvSpPr/>
            <p:nvPr/>
          </p:nvSpPr>
          <p:spPr bwMode="auto">
            <a:xfrm>
              <a:off x="3686379" y="4213023"/>
              <a:ext cx="48891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49" name="Rechteck 348"/>
            <p:cNvSpPr/>
            <p:nvPr/>
          </p:nvSpPr>
          <p:spPr bwMode="auto">
            <a:xfrm>
              <a:off x="1692710" y="4213023"/>
              <a:ext cx="488912" cy="967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47" name="Rechteck 346"/>
            <p:cNvSpPr/>
            <p:nvPr/>
          </p:nvSpPr>
          <p:spPr bwMode="auto">
            <a:xfrm>
              <a:off x="600738" y="4547431"/>
              <a:ext cx="3574553" cy="6566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608046723" name="Textfeld 16"/>
          <p:cNvSpPr txBox="1"/>
          <p:nvPr/>
        </p:nvSpPr>
        <p:spPr bwMode="auto">
          <a:xfrm>
            <a:off x="3993545" y="3203845"/>
            <a:ext cx="4194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486C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>
                <a:latin typeface="Calibri"/>
              </a:rPr>
              <a:t>Goal: generate a mode that allows momentum transfer from laser field to electrons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600">
                <a:latin typeface="Calibri"/>
              </a:rPr>
              <a:t>Use first order effect, so m=1 (efficient!)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en-US" sz="1600">
                <a:latin typeface="Calibri"/>
              </a:rPr>
              <a:t>Second order effects too already too inefficient</a:t>
            </a:r>
            <a:endParaRPr/>
          </a:p>
        </p:txBody>
      </p:sp>
      <p:grpSp>
        <p:nvGrpSpPr>
          <p:cNvPr id="552822899" name="Gruppieren 23"/>
          <p:cNvGrpSpPr/>
          <p:nvPr/>
        </p:nvGrpSpPr>
        <p:grpSpPr bwMode="auto">
          <a:xfrm>
            <a:off x="9469157" y="360302"/>
            <a:ext cx="2441629" cy="915785"/>
            <a:chOff x="7591419" y="1158203"/>
            <a:chExt cx="2441629" cy="915785"/>
          </a:xfrm>
        </p:grpSpPr>
        <p:sp>
          <p:nvSpPr>
            <p:cNvPr id="19" name="Rechteck 18"/>
            <p:cNvSpPr/>
            <p:nvPr/>
          </p:nvSpPr>
          <p:spPr bwMode="auto">
            <a:xfrm>
              <a:off x="7591419" y="1158203"/>
              <a:ext cx="2413360" cy="915785"/>
            </a:xfrm>
            <a:prstGeom prst="rect">
              <a:avLst/>
            </a:prstGeom>
            <a:solidFill>
              <a:srgbClr val="DCE6F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feld 9"/>
                <p:cNvSpPr txBox="1"/>
                <p:nvPr/>
              </p:nvSpPr>
              <p:spPr bwMode="auto">
                <a:xfrm>
                  <a:off x="7980526" y="1533518"/>
                  <a:ext cx="1742054" cy="4901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mc:AlternateContent>
                    <mc:Choice Requires="a14">
                      <a14:m>
                        <m:oMathPara xmlns:m="http://schemas.openxmlformats.org/officeDocument/2006/math">
                          <m:oMath>
                            <m:r>
                              <a:rPr lang="de-DE" sz="2400" b="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𝛽</m:t>
                            </m:r>
                            <m:r>
                              <a:rPr lang="de-DE" sz="2400" b="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de-DE" sz="2400" b="0" i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de-DE" sz="2400" b="0" i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Λ</m:t>
                                </m:r>
                              </m:e>
                              <m:sub>
                                <m:r>
                                  <a:rPr lang="de-DE" sz="2400" b="0" i="1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de-DE" sz="2400" b="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/</m:t>
                            </m:r>
                            <m:r>
                              <a:rPr lang="de-DE" sz="2400" b="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𝜆</m:t>
                            </m:r>
                            <m:r>
                              <a:rPr lang="de-DE" sz="2400" b="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𝑚</m:t>
                            </m:r>
                          </m:oMath>
                        </m:oMathPara>
                      </a14:m>
                    </mc:Choice>
                    <mc:Fallback xmlns:m="http://schemas.openxmlformats.org/officeDocument/2006/math" xmlns:w="http://schemas.openxmlformats.org/wordprocessingml/2006/main" xmlns=""/>
                  </mc:AlternateContent>
                  <a:endParaRPr lang="de-DE" sz="240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mc:Choice>
          <mc:Fallback>
            <p:sp>
              <p:nvSpPr>
                <p:cNvPr id="10" name="Textfeld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80526" y="1533518"/>
                  <a:ext cx="1742054" cy="490199"/>
                </a:xfrm>
                <a:prstGeom prst="rect">
                  <a:avLst/>
                </a:prstGeom>
                <a:blipFill>
                  <a:blip r:embed="rId13"/>
                  <a:stretch>
                    <a:fillRect l="-1449" b="-102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feld 17"/>
            <p:cNvSpPr txBox="1"/>
            <p:nvPr/>
          </p:nvSpPr>
          <p:spPr bwMode="auto">
            <a:xfrm>
              <a:off x="7591802" y="1204229"/>
              <a:ext cx="2441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Synchronicity condition:</a:t>
              </a:r>
              <a:endParaRPr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54434821" name="Textfeld 25"/>
              <p:cNvSpPr txBox="1"/>
              <p:nvPr/>
            </p:nvSpPr>
            <p:spPr bwMode="auto">
              <a:xfrm>
                <a:off x="2409687" y="2329820"/>
                <a:ext cx="704207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mc:AlternateContent>
                  <mc:Choice Requires="a14"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de-DE" sz="1800" b="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de-DE" sz="1800" b="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de-DE" sz="1800" b="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</m:oMath>
                      </m:oMathPara>
                    </a14:m>
                  </mc:Choice>
                  <mc:Fallback xmlns:m="http://schemas.openxmlformats.org/officeDocument/2006/math" xmlns:w="http://schemas.openxmlformats.org/wordprocessingml/2006/main" xmlns=""/>
                </mc:AlternateContent>
                <a:endParaRPr lang="en-GB"/>
              </a:p>
            </p:txBody>
          </p:sp>
        </mc:Choice>
        <mc:Fallback>
          <p:sp>
            <p:nvSpPr>
              <p:cNvPr id="354434821" name="Textfeld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9687" y="2329820"/>
                <a:ext cx="704207" cy="390748"/>
              </a:xfrm>
              <a:prstGeom prst="rect">
                <a:avLst/>
              </a:prstGeom>
              <a:blipFill>
                <a:blip r:embed="rId1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01161133" name="Gerade Verbindung mit Pfeil 27"/>
          <p:cNvCxnSpPr/>
          <p:nvPr/>
        </p:nvCxnSpPr>
        <p:spPr bwMode="auto">
          <a:xfrm>
            <a:off x="2246162" y="2356763"/>
            <a:ext cx="890783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625115755" name="Group 30"/>
          <p:cNvGrpSpPr>
            <a:grpSpLocks noChangeAspect="1"/>
          </p:cNvGrpSpPr>
          <p:nvPr/>
        </p:nvGrpSpPr>
        <p:grpSpPr bwMode="auto">
          <a:xfrm>
            <a:off x="364739" y="1494244"/>
            <a:ext cx="3476277" cy="3242940"/>
            <a:chOff x="682613" y="1809536"/>
            <a:chExt cx="2634290" cy="2457470"/>
          </a:xfrm>
        </p:grpSpPr>
        <p:grpSp>
          <p:nvGrpSpPr>
            <p:cNvPr id="600" name="Gruppieren 103"/>
            <p:cNvGrpSpPr/>
            <p:nvPr/>
          </p:nvGrpSpPr>
          <p:grpSpPr bwMode="auto">
            <a:xfrm rot="10800000" flipH="1">
              <a:off x="683683" y="1882998"/>
              <a:ext cx="2629802" cy="1247765"/>
              <a:chOff x="652114" y="3207585"/>
              <a:chExt cx="3261346" cy="1815288"/>
            </a:xfrm>
          </p:grpSpPr>
          <p:sp>
            <p:nvSpPr>
              <p:cNvPr id="601" name="Rechteck 203"/>
              <p:cNvSpPr/>
              <p:nvPr/>
            </p:nvSpPr>
            <p:spPr bwMode="auto">
              <a:xfrm>
                <a:off x="652114" y="3207585"/>
                <a:ext cx="3250636" cy="1220474"/>
              </a:xfrm>
              <a:prstGeom prst="rect">
                <a:avLst/>
              </a:prstGeom>
              <a:solidFill>
                <a:srgbClr val="F1EF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2" name="Ellipse 204"/>
              <p:cNvSpPr/>
              <p:nvPr/>
            </p:nvSpPr>
            <p:spPr bwMode="auto">
              <a:xfrm>
                <a:off x="1159711" y="3374947"/>
                <a:ext cx="461259" cy="1463038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lumMod val="73000"/>
                      <a:lumOff val="27000"/>
                    </a:srgbClr>
                  </a:gs>
                  <a:gs pos="50000">
                    <a:srgbClr val="FFC000">
                      <a:alpha val="66000"/>
                      <a:lumMod val="72000"/>
                      <a:lumOff val="28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3" name="Ellipse 205"/>
              <p:cNvSpPr/>
              <p:nvPr/>
            </p:nvSpPr>
            <p:spPr bwMode="auto">
              <a:xfrm>
                <a:off x="2081947" y="3382630"/>
                <a:ext cx="472157" cy="1463038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lumMod val="73000"/>
                      <a:lumOff val="27000"/>
                    </a:srgbClr>
                  </a:gs>
                  <a:gs pos="50000">
                    <a:srgbClr val="FFC000">
                      <a:alpha val="66000"/>
                      <a:lumMod val="72000"/>
                      <a:lumOff val="28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4" name="Ellipse 206"/>
              <p:cNvSpPr/>
              <p:nvPr/>
            </p:nvSpPr>
            <p:spPr bwMode="auto">
              <a:xfrm>
                <a:off x="2989973" y="3388984"/>
                <a:ext cx="461259" cy="1463038"/>
              </a:xfrm>
              <a:prstGeom prst="ellipse">
                <a:avLst/>
              </a:prstGeom>
              <a:gradFill>
                <a:gsLst>
                  <a:gs pos="0">
                    <a:srgbClr val="FF0000">
                      <a:lumMod val="73000"/>
                      <a:lumOff val="27000"/>
                    </a:srgbClr>
                  </a:gs>
                  <a:gs pos="50000">
                    <a:srgbClr val="FFC000">
                      <a:alpha val="66000"/>
                      <a:lumMod val="72000"/>
                      <a:lumOff val="28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5" name="Ellipse 207"/>
              <p:cNvSpPr/>
              <p:nvPr/>
            </p:nvSpPr>
            <p:spPr bwMode="auto">
              <a:xfrm>
                <a:off x="2556783" y="3359850"/>
                <a:ext cx="443221" cy="1463037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50000">
                    <a:srgbClr val="00B0F0">
                      <a:lumMod val="40000"/>
                      <a:lumOff val="60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6" name="Ellipse 208"/>
              <p:cNvSpPr/>
              <p:nvPr/>
            </p:nvSpPr>
            <p:spPr bwMode="auto">
              <a:xfrm>
                <a:off x="1631576" y="3374947"/>
                <a:ext cx="436877" cy="1463038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50000">
                    <a:srgbClr val="00B0F0">
                      <a:lumMod val="40000"/>
                      <a:lumOff val="60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07" name="Ellipse 209"/>
              <p:cNvSpPr/>
              <p:nvPr/>
            </p:nvSpPr>
            <p:spPr bwMode="auto">
              <a:xfrm>
                <a:off x="693825" y="3394872"/>
                <a:ext cx="454142" cy="1463038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50000">
                    <a:srgbClr val="00B0F0">
                      <a:lumMod val="40000"/>
                      <a:lumOff val="60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608" name="Gruppieren 210"/>
              <p:cNvGrpSpPr/>
              <p:nvPr/>
            </p:nvGrpSpPr>
            <p:grpSpPr bwMode="auto">
              <a:xfrm>
                <a:off x="3022837" y="3548693"/>
                <a:ext cx="376975" cy="867619"/>
                <a:chOff x="662151" y="4424557"/>
                <a:chExt cx="376974" cy="867620"/>
              </a:xfrm>
            </p:grpSpPr>
            <p:sp>
              <p:nvSpPr>
                <p:cNvPr id="664" name="Bogen 267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65" name="Bogen 268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66" name="Bogen 269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67" name="Bogen 270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09" name="Gruppieren 211"/>
              <p:cNvGrpSpPr/>
              <p:nvPr/>
            </p:nvGrpSpPr>
            <p:grpSpPr bwMode="auto">
              <a:xfrm>
                <a:off x="2109355" y="3568423"/>
                <a:ext cx="376975" cy="867619"/>
                <a:chOff x="662151" y="4424557"/>
                <a:chExt cx="376974" cy="867620"/>
              </a:xfrm>
            </p:grpSpPr>
            <p:sp>
              <p:nvSpPr>
                <p:cNvPr id="660" name="Bogen 263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61" name="Bogen 264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62" name="Bogen 265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63" name="Bogen 266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10" name="Gruppieren 212"/>
              <p:cNvGrpSpPr/>
              <p:nvPr/>
            </p:nvGrpSpPr>
            <p:grpSpPr bwMode="auto">
              <a:xfrm>
                <a:off x="1645615" y="3562933"/>
                <a:ext cx="376975" cy="867619"/>
                <a:chOff x="662151" y="4424557"/>
                <a:chExt cx="376974" cy="867620"/>
              </a:xfrm>
            </p:grpSpPr>
            <p:sp>
              <p:nvSpPr>
                <p:cNvPr id="656" name="Bogen 259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7" name="Bogen 260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8" name="Bogen 261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9" name="Bogen 262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11" name="Gruppieren 213"/>
              <p:cNvGrpSpPr/>
              <p:nvPr/>
            </p:nvGrpSpPr>
            <p:grpSpPr bwMode="auto">
              <a:xfrm>
                <a:off x="2590259" y="3564089"/>
                <a:ext cx="376975" cy="867619"/>
                <a:chOff x="662151" y="4424557"/>
                <a:chExt cx="376974" cy="867620"/>
              </a:xfrm>
            </p:grpSpPr>
            <p:sp>
              <p:nvSpPr>
                <p:cNvPr id="652" name="Bogen 255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3" name="Bogen 256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4" name="Bogen 257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5" name="Bogen 258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sp>
            <p:nvSpPr>
              <p:cNvPr id="612" name="Freihandform 566"/>
              <p:cNvSpPr/>
              <p:nvPr/>
            </p:nvSpPr>
            <p:spPr bwMode="auto">
              <a:xfrm>
                <a:off x="1103466" y="4108240"/>
                <a:ext cx="548778" cy="691728"/>
              </a:xfrm>
              <a:custGeom>
                <a:avLst/>
                <a:gdLst>
                  <a:gd name="connsiteX0" fmla="*/ 0 w 458731"/>
                  <a:gd name="connsiteY0" fmla="*/ 0 h 691729"/>
                  <a:gd name="connsiteX1" fmla="*/ 458731 w 458731"/>
                  <a:gd name="connsiteY1" fmla="*/ 0 h 691729"/>
                  <a:gd name="connsiteX2" fmla="*/ 455310 w 458731"/>
                  <a:gd name="connsiteY2" fmla="*/ 107636 h 691729"/>
                  <a:gd name="connsiteX3" fmla="*/ 229365 w 458731"/>
                  <a:gd name="connsiteY3" fmla="*/ 691729 h 691729"/>
                  <a:gd name="connsiteX4" fmla="*/ 3421 w 458731"/>
                  <a:gd name="connsiteY4" fmla="*/ 107636 h 69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731" h="691729" extrusionOk="0">
                    <a:moveTo>
                      <a:pt x="0" y="0"/>
                    </a:moveTo>
                    <a:lnTo>
                      <a:pt x="458731" y="0"/>
                    </a:lnTo>
                    <a:lnTo>
                      <a:pt x="455310" y="107636"/>
                    </a:lnTo>
                    <a:cubicBezTo>
                      <a:pt x="433804" y="440977"/>
                      <a:pt x="340817" y="691729"/>
                      <a:pt x="229365" y="691729"/>
                    </a:cubicBezTo>
                    <a:cubicBezTo>
                      <a:pt x="117914" y="691729"/>
                      <a:pt x="24926" y="440977"/>
                      <a:pt x="3421" y="1076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0C0"/>
                  </a:gs>
                  <a:gs pos="37000">
                    <a:srgbClr val="00B0F0"/>
                  </a:gs>
                  <a:gs pos="69040">
                    <a:srgbClr val="D6E8C8"/>
                  </a:gs>
                  <a:gs pos="73000">
                    <a:srgbClr val="F1EFC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13" name="Freihandform 567"/>
              <p:cNvSpPr/>
              <p:nvPr/>
            </p:nvSpPr>
            <p:spPr bwMode="auto">
              <a:xfrm>
                <a:off x="2050152" y="4112513"/>
                <a:ext cx="520277" cy="691728"/>
              </a:xfrm>
              <a:custGeom>
                <a:avLst/>
                <a:gdLst>
                  <a:gd name="connsiteX0" fmla="*/ 0 w 458731"/>
                  <a:gd name="connsiteY0" fmla="*/ 0 h 691729"/>
                  <a:gd name="connsiteX1" fmla="*/ 458731 w 458731"/>
                  <a:gd name="connsiteY1" fmla="*/ 0 h 691729"/>
                  <a:gd name="connsiteX2" fmla="*/ 455310 w 458731"/>
                  <a:gd name="connsiteY2" fmla="*/ 107636 h 691729"/>
                  <a:gd name="connsiteX3" fmla="*/ 229365 w 458731"/>
                  <a:gd name="connsiteY3" fmla="*/ 691729 h 691729"/>
                  <a:gd name="connsiteX4" fmla="*/ 3421 w 458731"/>
                  <a:gd name="connsiteY4" fmla="*/ 107636 h 69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731" h="691729" extrusionOk="0">
                    <a:moveTo>
                      <a:pt x="0" y="0"/>
                    </a:moveTo>
                    <a:lnTo>
                      <a:pt x="458731" y="0"/>
                    </a:lnTo>
                    <a:lnTo>
                      <a:pt x="455310" y="107636"/>
                    </a:lnTo>
                    <a:cubicBezTo>
                      <a:pt x="433804" y="440977"/>
                      <a:pt x="340817" y="691729"/>
                      <a:pt x="229365" y="691729"/>
                    </a:cubicBezTo>
                    <a:cubicBezTo>
                      <a:pt x="117914" y="691729"/>
                      <a:pt x="24926" y="440977"/>
                      <a:pt x="3421" y="1076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78000">
                    <a:srgbClr val="F1EFC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14" name="Freihandform 568"/>
              <p:cNvSpPr/>
              <p:nvPr/>
            </p:nvSpPr>
            <p:spPr bwMode="auto">
              <a:xfrm>
                <a:off x="2976277" y="4106465"/>
                <a:ext cx="526826" cy="691728"/>
              </a:xfrm>
              <a:custGeom>
                <a:avLst/>
                <a:gdLst>
                  <a:gd name="connsiteX0" fmla="*/ 0 w 458731"/>
                  <a:gd name="connsiteY0" fmla="*/ 0 h 691729"/>
                  <a:gd name="connsiteX1" fmla="*/ 458731 w 458731"/>
                  <a:gd name="connsiteY1" fmla="*/ 0 h 691729"/>
                  <a:gd name="connsiteX2" fmla="*/ 455310 w 458731"/>
                  <a:gd name="connsiteY2" fmla="*/ 107636 h 691729"/>
                  <a:gd name="connsiteX3" fmla="*/ 229365 w 458731"/>
                  <a:gd name="connsiteY3" fmla="*/ 691729 h 691729"/>
                  <a:gd name="connsiteX4" fmla="*/ 3421 w 458731"/>
                  <a:gd name="connsiteY4" fmla="*/ 107636 h 69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731" h="691729" extrusionOk="0">
                    <a:moveTo>
                      <a:pt x="0" y="0"/>
                    </a:moveTo>
                    <a:lnTo>
                      <a:pt x="458731" y="0"/>
                    </a:lnTo>
                    <a:lnTo>
                      <a:pt x="455310" y="107636"/>
                    </a:lnTo>
                    <a:cubicBezTo>
                      <a:pt x="433804" y="440977"/>
                      <a:pt x="340817" y="691729"/>
                      <a:pt x="229365" y="691729"/>
                    </a:cubicBezTo>
                    <a:cubicBezTo>
                      <a:pt x="117914" y="691729"/>
                      <a:pt x="24926" y="440977"/>
                      <a:pt x="3421" y="10763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70C0"/>
                  </a:gs>
                  <a:gs pos="50000">
                    <a:srgbClr val="00B0F0"/>
                  </a:gs>
                  <a:gs pos="78000">
                    <a:srgbClr val="F1EFC3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15" name="Ellipse 219"/>
              <p:cNvSpPr/>
              <p:nvPr/>
            </p:nvSpPr>
            <p:spPr bwMode="auto">
              <a:xfrm>
                <a:off x="3465830" y="3383653"/>
                <a:ext cx="443221" cy="1463038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50000">
                    <a:srgbClr val="00B0F0">
                      <a:lumMod val="40000"/>
                      <a:lumOff val="60000"/>
                    </a:srgbClr>
                  </a:gs>
                  <a:gs pos="78000">
                    <a:srgbClr val="F1EFC3"/>
                  </a:gs>
                </a:gsLst>
                <a:path path="circle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616" name="Gruppieren 221"/>
              <p:cNvGrpSpPr/>
              <p:nvPr/>
            </p:nvGrpSpPr>
            <p:grpSpPr bwMode="auto">
              <a:xfrm>
                <a:off x="3486182" y="3558133"/>
                <a:ext cx="376975" cy="867619"/>
                <a:chOff x="662151" y="4424557"/>
                <a:chExt cx="376974" cy="867620"/>
              </a:xfrm>
            </p:grpSpPr>
            <p:sp>
              <p:nvSpPr>
                <p:cNvPr id="648" name="Bogen 251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9" name="Bogen 252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0" name="Bogen 253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51" name="Bogen 254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17" name="Gruppieren 222"/>
              <p:cNvGrpSpPr/>
              <p:nvPr/>
            </p:nvGrpSpPr>
            <p:grpSpPr bwMode="auto">
              <a:xfrm>
                <a:off x="717888" y="3558133"/>
                <a:ext cx="376975" cy="867619"/>
                <a:chOff x="662151" y="4424557"/>
                <a:chExt cx="376974" cy="867620"/>
              </a:xfrm>
            </p:grpSpPr>
            <p:sp>
              <p:nvSpPr>
                <p:cNvPr id="644" name="Bogen 247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5" name="Bogen 248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6" name="Bogen 249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7" name="Bogen 250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stealt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18" name="Gruppieren 223"/>
              <p:cNvGrpSpPr/>
              <p:nvPr/>
            </p:nvGrpSpPr>
            <p:grpSpPr bwMode="auto">
              <a:xfrm>
                <a:off x="1180473" y="3563237"/>
                <a:ext cx="376975" cy="867619"/>
                <a:chOff x="662151" y="4424557"/>
                <a:chExt cx="376974" cy="867620"/>
              </a:xfrm>
            </p:grpSpPr>
            <p:sp>
              <p:nvSpPr>
                <p:cNvPr id="640" name="Bogen 243"/>
                <p:cNvSpPr/>
                <p:nvPr/>
              </p:nvSpPr>
              <p:spPr bwMode="auto">
                <a:xfrm>
                  <a:off x="760780" y="4819644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1" name="Bogen 244"/>
                <p:cNvSpPr/>
                <p:nvPr/>
              </p:nvSpPr>
              <p:spPr bwMode="auto">
                <a:xfrm>
                  <a:off x="662151" y="466281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2" name="Bogen 245"/>
                <p:cNvSpPr/>
                <p:nvPr/>
              </p:nvSpPr>
              <p:spPr bwMode="auto">
                <a:xfrm>
                  <a:off x="673803" y="453373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43" name="Bogen 246"/>
                <p:cNvSpPr/>
                <p:nvPr/>
              </p:nvSpPr>
              <p:spPr bwMode="auto">
                <a:xfrm>
                  <a:off x="682126" y="442455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/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19" name="Gruppieren 226"/>
              <p:cNvGrpSpPr/>
              <p:nvPr/>
            </p:nvGrpSpPr>
            <p:grpSpPr bwMode="auto">
              <a:xfrm rot="10800000">
                <a:off x="1182470" y="3783634"/>
                <a:ext cx="376975" cy="867619"/>
                <a:chOff x="4139821" y="1785097"/>
                <a:chExt cx="376974" cy="867620"/>
              </a:xfrm>
            </p:grpSpPr>
            <p:sp>
              <p:nvSpPr>
                <p:cNvPr id="636" name="Bogen 239"/>
                <p:cNvSpPr/>
                <p:nvPr/>
              </p:nvSpPr>
              <p:spPr bwMode="auto">
                <a:xfrm>
                  <a:off x="4238450" y="2180185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7" name="Bogen 240"/>
                <p:cNvSpPr/>
                <p:nvPr/>
              </p:nvSpPr>
              <p:spPr bwMode="auto">
                <a:xfrm>
                  <a:off x="4139821" y="202335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8" name="Bogen 241"/>
                <p:cNvSpPr/>
                <p:nvPr/>
              </p:nvSpPr>
              <p:spPr bwMode="auto">
                <a:xfrm>
                  <a:off x="4151473" y="189427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9" name="Bogen 242"/>
                <p:cNvSpPr/>
                <p:nvPr/>
              </p:nvSpPr>
              <p:spPr bwMode="auto">
                <a:xfrm>
                  <a:off x="4159796" y="178509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20" name="Gruppieren 227"/>
              <p:cNvGrpSpPr/>
              <p:nvPr/>
            </p:nvGrpSpPr>
            <p:grpSpPr bwMode="auto">
              <a:xfrm rot="10800000">
                <a:off x="2041997" y="3490392"/>
                <a:ext cx="503438" cy="1364061"/>
                <a:chOff x="4097049" y="1597868"/>
                <a:chExt cx="503437" cy="1364063"/>
              </a:xfrm>
            </p:grpSpPr>
            <p:sp>
              <p:nvSpPr>
                <p:cNvPr id="631" name="Bogen 234"/>
                <p:cNvSpPr/>
                <p:nvPr/>
              </p:nvSpPr>
              <p:spPr bwMode="auto">
                <a:xfrm>
                  <a:off x="4238450" y="2180185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2" name="Bogen 235"/>
                <p:cNvSpPr/>
                <p:nvPr/>
              </p:nvSpPr>
              <p:spPr bwMode="auto">
                <a:xfrm>
                  <a:off x="4139821" y="202335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3" name="Bogen 236"/>
                <p:cNvSpPr/>
                <p:nvPr/>
              </p:nvSpPr>
              <p:spPr bwMode="auto">
                <a:xfrm>
                  <a:off x="4151473" y="189427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4" name="Bogen 237"/>
                <p:cNvSpPr/>
                <p:nvPr/>
              </p:nvSpPr>
              <p:spPr bwMode="auto">
                <a:xfrm>
                  <a:off x="4159796" y="178509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5" name="Bogen 238"/>
                <p:cNvSpPr/>
                <p:nvPr/>
              </p:nvSpPr>
              <p:spPr bwMode="auto">
                <a:xfrm>
                  <a:off x="4097049" y="1597868"/>
                  <a:ext cx="503437" cy="1364063"/>
                </a:xfrm>
                <a:prstGeom prst="arc">
                  <a:avLst>
                    <a:gd name="adj1" fmla="val 10384431"/>
                    <a:gd name="adj2" fmla="val 15756839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grpSp>
            <p:nvGrpSpPr>
              <p:cNvPr id="621" name="Gruppieren 228"/>
              <p:cNvGrpSpPr/>
              <p:nvPr/>
            </p:nvGrpSpPr>
            <p:grpSpPr bwMode="auto">
              <a:xfrm rot="10800000">
                <a:off x="3016484" y="3768131"/>
                <a:ext cx="376975" cy="867619"/>
                <a:chOff x="4139821" y="1785097"/>
                <a:chExt cx="376974" cy="867620"/>
              </a:xfrm>
            </p:grpSpPr>
            <p:sp>
              <p:nvSpPr>
                <p:cNvPr id="627" name="Bogen 230"/>
                <p:cNvSpPr/>
                <p:nvPr/>
              </p:nvSpPr>
              <p:spPr bwMode="auto">
                <a:xfrm>
                  <a:off x="4238450" y="2180185"/>
                  <a:ext cx="162839" cy="308241"/>
                </a:xfrm>
                <a:prstGeom prst="arc">
                  <a:avLst>
                    <a:gd name="adj1" fmla="val 11152644"/>
                    <a:gd name="adj2" fmla="val 29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28" name="Bogen 231"/>
                <p:cNvSpPr/>
                <p:nvPr/>
              </p:nvSpPr>
              <p:spPr bwMode="auto">
                <a:xfrm>
                  <a:off x="4139821" y="2023354"/>
                  <a:ext cx="356999" cy="629363"/>
                </a:xfrm>
                <a:prstGeom prst="arc">
                  <a:avLst>
                    <a:gd name="adj1" fmla="val 11152644"/>
                    <a:gd name="adj2" fmla="val 21514113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29" name="Bogen 232"/>
                <p:cNvSpPr/>
                <p:nvPr/>
              </p:nvSpPr>
              <p:spPr bwMode="auto">
                <a:xfrm>
                  <a:off x="4151473" y="1894271"/>
                  <a:ext cx="356999" cy="629363"/>
                </a:xfrm>
                <a:prstGeom prst="arc">
                  <a:avLst>
                    <a:gd name="adj1" fmla="val 14239055"/>
                    <a:gd name="adj2" fmla="val 18292496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30" name="Bogen 233"/>
                <p:cNvSpPr/>
                <p:nvPr/>
              </p:nvSpPr>
              <p:spPr bwMode="auto">
                <a:xfrm>
                  <a:off x="4159796" y="1785097"/>
                  <a:ext cx="356999" cy="629363"/>
                </a:xfrm>
                <a:prstGeom prst="arc">
                  <a:avLst>
                    <a:gd name="adj1" fmla="val 15447186"/>
                    <a:gd name="adj2" fmla="val 17274868"/>
                  </a:avLst>
                </a:prstGeom>
                <a:ln w="9525">
                  <a:solidFill>
                    <a:srgbClr val="002060"/>
                  </a:solidFill>
                  <a:headEnd type="none" w="sm" len="sm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sp>
            <p:nvSpPr>
              <p:cNvPr id="622" name="Rechteck 229"/>
              <p:cNvSpPr/>
              <p:nvPr/>
            </p:nvSpPr>
            <p:spPr bwMode="auto">
              <a:xfrm>
                <a:off x="664162" y="4417960"/>
                <a:ext cx="3243592" cy="60491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23" name="Rechteck 217"/>
              <p:cNvSpPr/>
              <p:nvPr/>
            </p:nvSpPr>
            <p:spPr bwMode="auto">
              <a:xfrm>
                <a:off x="652573" y="4108245"/>
                <a:ext cx="479448" cy="89096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24" name="Rechteck 218"/>
              <p:cNvSpPr/>
              <p:nvPr/>
            </p:nvSpPr>
            <p:spPr bwMode="auto">
              <a:xfrm>
                <a:off x="2547577" y="4117297"/>
                <a:ext cx="450371" cy="89096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25" name="Rechteck 220"/>
              <p:cNvSpPr/>
              <p:nvPr/>
            </p:nvSpPr>
            <p:spPr bwMode="auto">
              <a:xfrm>
                <a:off x="3463089" y="4098450"/>
                <a:ext cx="450371" cy="89096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26" name="Rechteck 224"/>
              <p:cNvSpPr/>
              <p:nvPr/>
            </p:nvSpPr>
            <p:spPr bwMode="auto">
              <a:xfrm>
                <a:off x="1626583" y="4098451"/>
                <a:ext cx="450371" cy="89096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668" name="Rechteck 134"/>
            <p:cNvSpPr/>
            <p:nvPr/>
          </p:nvSpPr>
          <p:spPr bwMode="auto">
            <a:xfrm>
              <a:off x="682613" y="3075832"/>
              <a:ext cx="2623362" cy="713637"/>
            </a:xfrm>
            <a:prstGeom prst="rect">
              <a:avLst/>
            </a:prstGeom>
            <a:solidFill>
              <a:srgbClr val="F1E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69" name="Ellipse 135"/>
            <p:cNvSpPr/>
            <p:nvPr/>
          </p:nvSpPr>
          <p:spPr bwMode="auto">
            <a:xfrm>
              <a:off x="1069234" y="3065599"/>
              <a:ext cx="372099" cy="1005642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70" name="Ellipse 136"/>
            <p:cNvSpPr/>
            <p:nvPr/>
          </p:nvSpPr>
          <p:spPr bwMode="auto">
            <a:xfrm>
              <a:off x="1813202" y="3070881"/>
              <a:ext cx="380890" cy="1005642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71" name="Ellipse 137"/>
            <p:cNvSpPr/>
            <p:nvPr/>
          </p:nvSpPr>
          <p:spPr bwMode="auto">
            <a:xfrm>
              <a:off x="2545708" y="3075247"/>
              <a:ext cx="372099" cy="1005642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72" name="Ellipse 138"/>
            <p:cNvSpPr/>
            <p:nvPr/>
          </p:nvSpPr>
          <p:spPr bwMode="auto">
            <a:xfrm>
              <a:off x="2196254" y="3055222"/>
              <a:ext cx="357547" cy="100564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73" name="Ellipse 139"/>
            <p:cNvSpPr/>
            <p:nvPr/>
          </p:nvSpPr>
          <p:spPr bwMode="auto">
            <a:xfrm>
              <a:off x="1449887" y="3065599"/>
              <a:ext cx="352429" cy="100564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74" name="Ellipse 140"/>
            <p:cNvSpPr/>
            <p:nvPr/>
          </p:nvSpPr>
          <p:spPr bwMode="auto">
            <a:xfrm>
              <a:off x="693402" y="3079295"/>
              <a:ext cx="366357" cy="100564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675" name="Gruppieren 141"/>
            <p:cNvGrpSpPr/>
            <p:nvPr/>
          </p:nvGrpSpPr>
          <p:grpSpPr bwMode="auto">
            <a:xfrm>
              <a:off x="2572219" y="3185026"/>
              <a:ext cx="304106" cy="596371"/>
              <a:chOff x="662151" y="4424557"/>
              <a:chExt cx="376974" cy="867620"/>
            </a:xfrm>
          </p:grpSpPr>
          <p:sp>
            <p:nvSpPr>
              <p:cNvPr id="676" name="Bogen 199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77" name="Bogen 200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78" name="Bogen 201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79" name="Bogen 202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680" name="Gruppieren 142"/>
            <p:cNvGrpSpPr/>
            <p:nvPr/>
          </p:nvGrpSpPr>
          <p:grpSpPr bwMode="auto">
            <a:xfrm>
              <a:off x="1835312" y="3198589"/>
              <a:ext cx="304106" cy="596371"/>
              <a:chOff x="662151" y="4424557"/>
              <a:chExt cx="376974" cy="867620"/>
            </a:xfrm>
          </p:grpSpPr>
          <p:sp>
            <p:nvSpPr>
              <p:cNvPr id="681" name="Bogen 195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2" name="Bogen 196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3" name="Bogen 197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4" name="Bogen 198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685" name="Gruppieren 143"/>
            <p:cNvGrpSpPr/>
            <p:nvPr/>
          </p:nvGrpSpPr>
          <p:grpSpPr bwMode="auto">
            <a:xfrm>
              <a:off x="1461211" y="3194814"/>
              <a:ext cx="304106" cy="596371"/>
              <a:chOff x="662151" y="4424557"/>
              <a:chExt cx="376974" cy="867620"/>
            </a:xfrm>
          </p:grpSpPr>
          <p:sp>
            <p:nvSpPr>
              <p:cNvPr id="686" name="Bogen 191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7" name="Bogen 192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8" name="Bogen 193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89" name="Bogen 194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690" name="Gruppieren 144"/>
            <p:cNvGrpSpPr/>
            <p:nvPr/>
          </p:nvGrpSpPr>
          <p:grpSpPr bwMode="auto">
            <a:xfrm>
              <a:off x="2223258" y="3195610"/>
              <a:ext cx="304106" cy="596371"/>
              <a:chOff x="662151" y="4424557"/>
              <a:chExt cx="376974" cy="867620"/>
            </a:xfrm>
          </p:grpSpPr>
          <p:sp>
            <p:nvSpPr>
              <p:cNvPr id="691" name="Bogen 187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92" name="Bogen 188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93" name="Bogen 189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694" name="Bogen 190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695" name="Freihandform 335"/>
            <p:cNvSpPr/>
            <p:nvPr/>
          </p:nvSpPr>
          <p:spPr bwMode="auto">
            <a:xfrm>
              <a:off x="1023860" y="3569640"/>
              <a:ext cx="442700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C0C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96" name="Freihandform 344"/>
            <p:cNvSpPr/>
            <p:nvPr/>
          </p:nvSpPr>
          <p:spPr bwMode="auto">
            <a:xfrm>
              <a:off x="1787553" y="3572576"/>
              <a:ext cx="419708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78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97" name="Freihandform 345"/>
            <p:cNvSpPr/>
            <p:nvPr/>
          </p:nvSpPr>
          <p:spPr bwMode="auto">
            <a:xfrm>
              <a:off x="2534660" y="3568420"/>
              <a:ext cx="424991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78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98" name="Rechteck 148"/>
            <p:cNvSpPr/>
            <p:nvPr/>
          </p:nvSpPr>
          <p:spPr bwMode="auto">
            <a:xfrm>
              <a:off x="684423" y="3569641"/>
              <a:ext cx="362472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699" name="Ellipse 150"/>
            <p:cNvSpPr/>
            <p:nvPr/>
          </p:nvSpPr>
          <p:spPr bwMode="auto">
            <a:xfrm>
              <a:off x="2937199" y="3071584"/>
              <a:ext cx="357547" cy="100564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700" name="Gruppieren 152"/>
            <p:cNvGrpSpPr/>
            <p:nvPr/>
          </p:nvGrpSpPr>
          <p:grpSpPr bwMode="auto">
            <a:xfrm>
              <a:off x="2946000" y="3191516"/>
              <a:ext cx="304106" cy="596371"/>
              <a:chOff x="662151" y="4424557"/>
              <a:chExt cx="376974" cy="867620"/>
            </a:xfrm>
          </p:grpSpPr>
          <p:sp>
            <p:nvSpPr>
              <p:cNvPr id="701" name="Bogen 183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2" name="Bogen 184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3" name="Bogen 185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4" name="Bogen 186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705" name="Gruppieren 153"/>
            <p:cNvGrpSpPr/>
            <p:nvPr/>
          </p:nvGrpSpPr>
          <p:grpSpPr bwMode="auto">
            <a:xfrm>
              <a:off x="712814" y="3191516"/>
              <a:ext cx="304106" cy="596371"/>
              <a:chOff x="662151" y="4424557"/>
              <a:chExt cx="376974" cy="867620"/>
            </a:xfrm>
          </p:grpSpPr>
          <p:sp>
            <p:nvSpPr>
              <p:cNvPr id="706" name="Bogen 179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7" name="Bogen 180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8" name="Bogen 181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09" name="Bogen 182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710" name="Gruppieren 154"/>
            <p:cNvGrpSpPr/>
            <p:nvPr/>
          </p:nvGrpSpPr>
          <p:grpSpPr bwMode="auto">
            <a:xfrm>
              <a:off x="1085982" y="3195023"/>
              <a:ext cx="304106" cy="596371"/>
              <a:chOff x="662151" y="4424557"/>
              <a:chExt cx="376974" cy="867620"/>
            </a:xfrm>
          </p:grpSpPr>
          <p:sp>
            <p:nvSpPr>
              <p:cNvPr id="711" name="Bogen 175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12" name="Bogen 176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13" name="Bogen 177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14" name="Bogen 178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715" name="Rechteck 156"/>
            <p:cNvSpPr/>
            <p:nvPr/>
          </p:nvSpPr>
          <p:spPr bwMode="auto">
            <a:xfrm>
              <a:off x="712805" y="3774647"/>
              <a:ext cx="2577882" cy="4157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716" name="Gruppieren 157"/>
            <p:cNvGrpSpPr/>
            <p:nvPr/>
          </p:nvGrpSpPr>
          <p:grpSpPr bwMode="auto">
            <a:xfrm rot="10800000">
              <a:off x="1087593" y="3435244"/>
              <a:ext cx="294706" cy="507644"/>
              <a:chOff x="4151473" y="1785097"/>
              <a:chExt cx="365322" cy="738537"/>
            </a:xfrm>
          </p:grpSpPr>
          <p:sp>
            <p:nvSpPr>
              <p:cNvPr id="717" name="Bogen 173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18" name="Bogen 174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719" name="Gruppieren 158"/>
            <p:cNvGrpSpPr/>
            <p:nvPr/>
          </p:nvGrpSpPr>
          <p:grpSpPr bwMode="auto">
            <a:xfrm rot="10800000">
              <a:off x="1780974" y="3144952"/>
              <a:ext cx="406124" cy="937609"/>
              <a:chOff x="4097049" y="1597868"/>
              <a:chExt cx="503437" cy="1364063"/>
            </a:xfrm>
          </p:grpSpPr>
          <p:sp>
            <p:nvSpPr>
              <p:cNvPr id="720" name="Bogen 166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1" name="Bogen 167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2" name="Bogen 168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3" name="Bogen 169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4" name="Bogen 170"/>
              <p:cNvSpPr/>
              <p:nvPr/>
            </p:nvSpPr>
            <p:spPr bwMode="auto">
              <a:xfrm>
                <a:off x="4097049" y="1597868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725" name="Gruppieren 159"/>
            <p:cNvGrpSpPr/>
            <p:nvPr/>
          </p:nvGrpSpPr>
          <p:grpSpPr bwMode="auto">
            <a:xfrm rot="10800000">
              <a:off x="2567094" y="3335860"/>
              <a:ext cx="304106" cy="596371"/>
              <a:chOff x="4139821" y="1785097"/>
              <a:chExt cx="376974" cy="867620"/>
            </a:xfrm>
          </p:grpSpPr>
          <p:sp>
            <p:nvSpPr>
              <p:cNvPr id="726" name="Bogen 162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7" name="Bogen 163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8" name="Bogen 164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29" name="Bogen 165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730" name="Bogen 115"/>
            <p:cNvSpPr/>
            <p:nvPr/>
          </p:nvSpPr>
          <p:spPr bwMode="auto">
            <a:xfrm rot="10800000">
              <a:off x="1429981" y="2605062"/>
              <a:ext cx="388524" cy="370188"/>
            </a:xfrm>
            <a:prstGeom prst="arc">
              <a:avLst>
                <a:gd name="adj1" fmla="val 12139890"/>
                <a:gd name="adj2" fmla="val 19030341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1" name="Bogen 116"/>
            <p:cNvSpPr/>
            <p:nvPr/>
          </p:nvSpPr>
          <p:spPr bwMode="auto">
            <a:xfrm>
              <a:off x="1462233" y="3112863"/>
              <a:ext cx="328098" cy="432602"/>
            </a:xfrm>
            <a:prstGeom prst="arc">
              <a:avLst>
                <a:gd name="adj1" fmla="val 12139890"/>
                <a:gd name="adj2" fmla="val 18948992"/>
              </a:avLst>
            </a:prstGeom>
            <a:ln w="9525">
              <a:solidFill>
                <a:srgbClr val="00206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2" name="Bogen 117"/>
            <p:cNvSpPr/>
            <p:nvPr/>
          </p:nvSpPr>
          <p:spPr bwMode="auto">
            <a:xfrm>
              <a:off x="2211563" y="3106858"/>
              <a:ext cx="328098" cy="432602"/>
            </a:xfrm>
            <a:prstGeom prst="arc">
              <a:avLst>
                <a:gd name="adj1" fmla="val 12139890"/>
                <a:gd name="adj2" fmla="val 18948992"/>
              </a:avLst>
            </a:prstGeom>
            <a:ln w="9525">
              <a:solidFill>
                <a:srgbClr val="00206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3" name="Bogen 118"/>
            <p:cNvSpPr/>
            <p:nvPr/>
          </p:nvSpPr>
          <p:spPr bwMode="auto">
            <a:xfrm>
              <a:off x="2931097" y="3117668"/>
              <a:ext cx="328098" cy="432602"/>
            </a:xfrm>
            <a:prstGeom prst="arc">
              <a:avLst>
                <a:gd name="adj1" fmla="val 12139890"/>
                <a:gd name="adj2" fmla="val 18948992"/>
              </a:avLst>
            </a:prstGeom>
            <a:ln w="9525">
              <a:solidFill>
                <a:srgbClr val="00206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4" name="Bogen 119"/>
            <p:cNvSpPr/>
            <p:nvPr/>
          </p:nvSpPr>
          <p:spPr bwMode="auto">
            <a:xfrm rot="10800000">
              <a:off x="2186381" y="2615704"/>
              <a:ext cx="388524" cy="370188"/>
            </a:xfrm>
            <a:prstGeom prst="arc">
              <a:avLst>
                <a:gd name="adj1" fmla="val 12139890"/>
                <a:gd name="adj2" fmla="val 19030341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5" name="Bogen 120"/>
            <p:cNvSpPr/>
            <p:nvPr/>
          </p:nvSpPr>
          <p:spPr bwMode="auto">
            <a:xfrm rot="10800000">
              <a:off x="2899279" y="2605643"/>
              <a:ext cx="388524" cy="370188"/>
            </a:xfrm>
            <a:prstGeom prst="arc">
              <a:avLst>
                <a:gd name="adj1" fmla="val 12139890"/>
                <a:gd name="adj2" fmla="val 19030341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6" name="Bogen 121"/>
            <p:cNvSpPr/>
            <p:nvPr/>
          </p:nvSpPr>
          <p:spPr bwMode="auto">
            <a:xfrm rot="10800000" flipH="1">
              <a:off x="2565473" y="2626288"/>
              <a:ext cx="388524" cy="370188"/>
            </a:xfrm>
            <a:prstGeom prst="arc">
              <a:avLst>
                <a:gd name="adj1" fmla="val 12939053"/>
                <a:gd name="adj2" fmla="val 19568363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7" name="Bogen 122"/>
            <p:cNvSpPr/>
            <p:nvPr/>
          </p:nvSpPr>
          <p:spPr bwMode="auto">
            <a:xfrm rot="10800000" flipH="1">
              <a:off x="1798593" y="2618270"/>
              <a:ext cx="388524" cy="370188"/>
            </a:xfrm>
            <a:prstGeom prst="arc">
              <a:avLst>
                <a:gd name="adj1" fmla="val 12939053"/>
                <a:gd name="adj2" fmla="val 19568363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8" name="Bogen 123"/>
            <p:cNvSpPr/>
            <p:nvPr/>
          </p:nvSpPr>
          <p:spPr bwMode="auto">
            <a:xfrm flipH="1">
              <a:off x="1029710" y="3102161"/>
              <a:ext cx="388524" cy="370188"/>
            </a:xfrm>
            <a:prstGeom prst="arc">
              <a:avLst>
                <a:gd name="adj1" fmla="val 12939053"/>
                <a:gd name="adj2" fmla="val 19568363"/>
              </a:avLst>
            </a:prstGeom>
            <a:ln w="9525">
              <a:solidFill>
                <a:srgbClr val="00206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39" name="Bogen 124"/>
            <p:cNvSpPr/>
            <p:nvPr/>
          </p:nvSpPr>
          <p:spPr bwMode="auto">
            <a:xfrm flipH="1">
              <a:off x="1813641" y="3116507"/>
              <a:ext cx="388524" cy="370188"/>
            </a:xfrm>
            <a:prstGeom prst="arc">
              <a:avLst>
                <a:gd name="adj1" fmla="val 12939053"/>
                <a:gd name="adj2" fmla="val 19568363"/>
              </a:avLst>
            </a:prstGeom>
            <a:ln w="9525">
              <a:solidFill>
                <a:srgbClr val="00206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0" name="Bogen 125"/>
            <p:cNvSpPr/>
            <p:nvPr/>
          </p:nvSpPr>
          <p:spPr bwMode="auto">
            <a:xfrm flipH="1">
              <a:off x="2551669" y="3103190"/>
              <a:ext cx="388524" cy="370188"/>
            </a:xfrm>
            <a:prstGeom prst="arc">
              <a:avLst>
                <a:gd name="adj1" fmla="val 12939053"/>
                <a:gd name="adj2" fmla="val 19568363"/>
              </a:avLst>
            </a:prstGeom>
            <a:ln w="9525">
              <a:solidFill>
                <a:srgbClr val="00206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1" name="Bogen 126"/>
            <p:cNvSpPr/>
            <p:nvPr/>
          </p:nvSpPr>
          <p:spPr bwMode="auto">
            <a:xfrm rot="10800000" flipH="1">
              <a:off x="1076250" y="2603867"/>
              <a:ext cx="388524" cy="370188"/>
            </a:xfrm>
            <a:prstGeom prst="arc">
              <a:avLst>
                <a:gd name="adj1" fmla="val 12939053"/>
                <a:gd name="adj2" fmla="val 19568363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2" name="Freihandform 335"/>
            <p:cNvSpPr/>
            <p:nvPr/>
          </p:nvSpPr>
          <p:spPr bwMode="auto">
            <a:xfrm>
              <a:off x="1778738" y="3577171"/>
              <a:ext cx="442700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C0C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3" name="Freihandform 335"/>
            <p:cNvSpPr/>
            <p:nvPr/>
          </p:nvSpPr>
          <p:spPr bwMode="auto">
            <a:xfrm>
              <a:off x="2526015" y="3563083"/>
              <a:ext cx="442700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C0C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4" name="Freihandform 335"/>
            <p:cNvSpPr/>
            <p:nvPr/>
          </p:nvSpPr>
          <p:spPr bwMode="auto">
            <a:xfrm rot="10800000">
              <a:off x="2533848" y="2031238"/>
              <a:ext cx="442700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C0C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5" name="Freihandform 335"/>
            <p:cNvSpPr/>
            <p:nvPr/>
          </p:nvSpPr>
          <p:spPr bwMode="auto">
            <a:xfrm rot="10800000">
              <a:off x="1809940" y="2039046"/>
              <a:ext cx="442700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C0C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6" name="Freihandform 335"/>
            <p:cNvSpPr/>
            <p:nvPr/>
          </p:nvSpPr>
          <p:spPr bwMode="auto">
            <a:xfrm rot="10800000">
              <a:off x="1054739" y="2039052"/>
              <a:ext cx="442700" cy="475470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solidFill>
              <a:srgbClr val="C0C4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7" name="Rechteck 284"/>
            <p:cNvSpPr/>
            <p:nvPr/>
          </p:nvSpPr>
          <p:spPr bwMode="auto">
            <a:xfrm rot="10800000" flipH="1">
              <a:off x="700293" y="1889658"/>
              <a:ext cx="2616610" cy="4157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8" name="Rechteck 285"/>
            <p:cNvSpPr/>
            <p:nvPr/>
          </p:nvSpPr>
          <p:spPr bwMode="auto">
            <a:xfrm rot="10800000" flipH="1">
              <a:off x="684423" y="1899119"/>
              <a:ext cx="386771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49" name="Rechteck 286"/>
            <p:cNvSpPr/>
            <p:nvPr/>
          </p:nvSpPr>
          <p:spPr bwMode="auto">
            <a:xfrm rot="10800000" flipH="1">
              <a:off x="1476361" y="1893567"/>
              <a:ext cx="386771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50" name="Rechteck 287"/>
            <p:cNvSpPr/>
            <p:nvPr/>
          </p:nvSpPr>
          <p:spPr bwMode="auto">
            <a:xfrm rot="10800000" flipH="1">
              <a:off x="2207787" y="1898926"/>
              <a:ext cx="386771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51" name="Rechteck 288"/>
            <p:cNvSpPr/>
            <p:nvPr/>
          </p:nvSpPr>
          <p:spPr bwMode="auto">
            <a:xfrm rot="10800000" flipH="1">
              <a:off x="2924373" y="1899313"/>
              <a:ext cx="386771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52" name="Rechteck 160"/>
            <p:cNvSpPr/>
            <p:nvPr/>
          </p:nvSpPr>
          <p:spPr bwMode="auto">
            <a:xfrm>
              <a:off x="684423" y="3781403"/>
              <a:ext cx="2629062" cy="41579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53" name="Rechteck 149"/>
            <p:cNvSpPr/>
            <p:nvPr/>
          </p:nvSpPr>
          <p:spPr bwMode="auto">
            <a:xfrm>
              <a:off x="2188826" y="3575863"/>
              <a:ext cx="363315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54" name="Rechteck 151"/>
            <p:cNvSpPr/>
            <p:nvPr/>
          </p:nvSpPr>
          <p:spPr bwMode="auto">
            <a:xfrm>
              <a:off x="2927372" y="3562907"/>
              <a:ext cx="389392" cy="6232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55" name="Rechteck 155"/>
            <p:cNvSpPr/>
            <p:nvPr/>
          </p:nvSpPr>
          <p:spPr bwMode="auto">
            <a:xfrm>
              <a:off x="1445859" y="3562907"/>
              <a:ext cx="363315" cy="61241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756" name="Gruppieren 272"/>
            <p:cNvGrpSpPr/>
            <p:nvPr/>
          </p:nvGrpSpPr>
          <p:grpSpPr bwMode="auto">
            <a:xfrm>
              <a:off x="905039" y="4013997"/>
              <a:ext cx="2000330" cy="253009"/>
              <a:chOff x="1193807" y="4246865"/>
              <a:chExt cx="1641438" cy="243660"/>
            </a:xfrm>
          </p:grpSpPr>
          <p:sp>
            <p:nvSpPr>
              <p:cNvPr id="757" name="Pfeil nach rechts 381"/>
              <p:cNvSpPr/>
              <p:nvPr/>
            </p:nvSpPr>
            <p:spPr bwMode="auto">
              <a:xfrm rot="16199999">
                <a:off x="1244941" y="4195731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58" name="Pfeil nach rechts 382"/>
              <p:cNvSpPr/>
              <p:nvPr/>
            </p:nvSpPr>
            <p:spPr bwMode="auto">
              <a:xfrm rot="16199999">
                <a:off x="1678741" y="4195731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59" name="Pfeil nach rechts 383"/>
              <p:cNvSpPr/>
              <p:nvPr/>
            </p:nvSpPr>
            <p:spPr bwMode="auto">
              <a:xfrm rot="16199999">
                <a:off x="2113234" y="4202314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60" name="Pfeil nach rechts 384"/>
              <p:cNvSpPr/>
              <p:nvPr/>
            </p:nvSpPr>
            <p:spPr bwMode="auto">
              <a:xfrm rot="16199999">
                <a:off x="2547033" y="4202314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761" name="Gruppieren 273"/>
            <p:cNvGrpSpPr/>
            <p:nvPr/>
          </p:nvGrpSpPr>
          <p:grpSpPr bwMode="auto">
            <a:xfrm>
              <a:off x="981012" y="1809536"/>
              <a:ext cx="2000332" cy="253010"/>
              <a:chOff x="1113606" y="1674854"/>
              <a:chExt cx="1641439" cy="243661"/>
            </a:xfrm>
          </p:grpSpPr>
          <p:sp>
            <p:nvSpPr>
              <p:cNvPr id="762" name="Pfeil nach rechts 670"/>
              <p:cNvSpPr/>
              <p:nvPr/>
            </p:nvSpPr>
            <p:spPr bwMode="auto">
              <a:xfrm rot="5400000">
                <a:off x="1164740" y="1623720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63" name="Pfeil nach rechts 671"/>
              <p:cNvSpPr/>
              <p:nvPr/>
            </p:nvSpPr>
            <p:spPr bwMode="auto">
              <a:xfrm rot="5400000">
                <a:off x="1598540" y="1623720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64" name="Pfeil nach rechts 672"/>
              <p:cNvSpPr/>
              <p:nvPr/>
            </p:nvSpPr>
            <p:spPr bwMode="auto">
              <a:xfrm rot="5400000">
                <a:off x="2033033" y="1630304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765" name="Pfeil nach rechts 673"/>
              <p:cNvSpPr/>
              <p:nvPr/>
            </p:nvSpPr>
            <p:spPr bwMode="auto">
              <a:xfrm rot="5400000">
                <a:off x="2466833" y="1630304"/>
                <a:ext cx="237077" cy="33934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cxnSp>
          <p:nvCxnSpPr>
            <p:cNvPr id="766" name="Gerade Verbindung mit Pfeil 294"/>
            <p:cNvCxnSpPr/>
            <p:nvPr/>
          </p:nvCxnSpPr>
          <p:spPr bwMode="auto">
            <a:xfrm>
              <a:off x="731739" y="3039008"/>
              <a:ext cx="6815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7" name="Gerade Verbindung mit Pfeil 295"/>
            <p:cNvCxnSpPr/>
            <p:nvPr/>
          </p:nvCxnSpPr>
          <p:spPr bwMode="auto">
            <a:xfrm>
              <a:off x="1521466" y="3048533"/>
              <a:ext cx="6815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8" name="Gerade Verbindung mit Pfeil 296"/>
            <p:cNvCxnSpPr/>
            <p:nvPr/>
          </p:nvCxnSpPr>
          <p:spPr bwMode="auto">
            <a:xfrm>
              <a:off x="2273892" y="3048533"/>
              <a:ext cx="6815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0973418" name="Group 32"/>
          <p:cNvGrpSpPr/>
          <p:nvPr/>
        </p:nvGrpSpPr>
        <p:grpSpPr bwMode="auto">
          <a:xfrm>
            <a:off x="-45391" y="5432911"/>
            <a:ext cx="4276097" cy="697677"/>
            <a:chOff x="-45391" y="5432911"/>
            <a:chExt cx="4276097" cy="697677"/>
          </a:xfrm>
        </p:grpSpPr>
        <p:sp>
          <p:nvSpPr>
            <p:cNvPr id="769" name="Rechteck 387"/>
            <p:cNvSpPr/>
            <p:nvPr/>
          </p:nvSpPr>
          <p:spPr bwMode="auto">
            <a:xfrm>
              <a:off x="582302" y="5432911"/>
              <a:ext cx="3023858" cy="297568"/>
            </a:xfrm>
            <a:prstGeom prst="rect">
              <a:avLst/>
            </a:prstGeom>
            <a:gradFill>
              <a:gsLst>
                <a:gs pos="0">
                  <a:srgbClr val="1A84CA"/>
                </a:gs>
                <a:gs pos="50000">
                  <a:schemeClr val="bg1"/>
                </a:gs>
                <a:gs pos="100000">
                  <a:srgbClr val="FE6F4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70" name="Textfeld 389"/>
            <p:cNvSpPr txBox="1"/>
            <p:nvPr/>
          </p:nvSpPr>
          <p:spPr bwMode="auto">
            <a:xfrm>
              <a:off x="2742413" y="5719648"/>
              <a:ext cx="14882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Acceleration</a:t>
              </a:r>
              <a:endParaRPr/>
            </a:p>
          </p:txBody>
        </p:sp>
        <p:sp>
          <p:nvSpPr>
            <p:cNvPr id="771" name="Textfeld 390"/>
            <p:cNvSpPr txBox="1"/>
            <p:nvPr/>
          </p:nvSpPr>
          <p:spPr bwMode="auto">
            <a:xfrm>
              <a:off x="-45391" y="5730477"/>
              <a:ext cx="15155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Deceleration</a:t>
              </a:r>
              <a:endParaRPr/>
            </a:p>
          </p:txBody>
        </p:sp>
        <p:sp>
          <p:nvSpPr>
            <p:cNvPr id="772" name="Textfeld 388"/>
            <p:cNvSpPr txBox="1"/>
            <p:nvPr/>
          </p:nvSpPr>
          <p:spPr bwMode="auto">
            <a:xfrm>
              <a:off x="1949267" y="5691804"/>
              <a:ext cx="299708" cy="381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 sz="20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</a:t>
              </a:r>
              <a:endParaRPr lang="en-GB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2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046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82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18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13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37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11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16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4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9133110" grpId="0"/>
      <p:bldP spid="1412186211" grpId="0" animBg="1"/>
      <p:bldP spid="608046723" grpId="0" animBg="1"/>
      <p:bldP spid="3544348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0134174" name="Gleichschenkliges Dreieck 5"/>
          <p:cNvSpPr/>
          <p:nvPr/>
        </p:nvSpPr>
        <p:spPr bwMode="auto">
          <a:xfrm rot="16389371" flipH="1">
            <a:off x="5819191" y="-581955"/>
            <a:ext cx="119088" cy="12639146"/>
          </a:xfrm>
          <a:prstGeom prst="triangle">
            <a:avLst>
              <a:gd name="adj" fmla="val 50000"/>
            </a:avLst>
          </a:prstGeom>
          <a:solidFill>
            <a:schemeClr val="bg1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983930314" name="Gruppieren 30"/>
          <p:cNvGrpSpPr/>
          <p:nvPr/>
        </p:nvGrpSpPr>
        <p:grpSpPr bwMode="auto">
          <a:xfrm>
            <a:off x="110599" y="1278391"/>
            <a:ext cx="3994585" cy="4173364"/>
            <a:chOff x="110599" y="1278391"/>
            <a:chExt cx="3994585" cy="4173364"/>
          </a:xfrm>
        </p:grpSpPr>
        <p:sp>
          <p:nvSpPr>
            <p:cNvPr id="19" name="Rechteck 18"/>
            <p:cNvSpPr/>
            <p:nvPr/>
          </p:nvSpPr>
          <p:spPr bwMode="auto">
            <a:xfrm rot="4927928" flipH="1">
              <a:off x="2178976" y="3211514"/>
              <a:ext cx="45719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26" name="Gruppieren 25"/>
            <p:cNvGrpSpPr/>
            <p:nvPr/>
          </p:nvGrpSpPr>
          <p:grpSpPr bwMode="auto">
            <a:xfrm>
              <a:off x="110599" y="1278391"/>
              <a:ext cx="471169" cy="4173364"/>
              <a:chOff x="2122674" y="-2353129"/>
              <a:chExt cx="499620" cy="7070881"/>
            </a:xfrm>
          </p:grpSpPr>
          <p:sp>
            <p:nvSpPr>
              <p:cNvPr id="7" name="Rechteck 6"/>
              <p:cNvSpPr/>
              <p:nvPr/>
            </p:nvSpPr>
            <p:spPr bwMode="auto">
              <a:xfrm>
                <a:off x="2325351" y="-2353129"/>
                <a:ext cx="126946" cy="7047317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8" name="Ellipse 7"/>
              <p:cNvSpPr/>
              <p:nvPr/>
            </p:nvSpPr>
            <p:spPr bwMode="auto">
              <a:xfrm>
                <a:off x="2122674" y="4557497"/>
                <a:ext cx="499620" cy="160256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grpSp>
        <p:nvGrpSpPr>
          <p:cNvPr id="2114482453" name="Group 2"/>
          <p:cNvGrpSpPr/>
          <p:nvPr/>
        </p:nvGrpSpPr>
        <p:grpSpPr bwMode="auto">
          <a:xfrm>
            <a:off x="8565369" y="1665322"/>
            <a:ext cx="3511575" cy="2934091"/>
            <a:chOff x="8565369" y="1665322"/>
            <a:chExt cx="3511575" cy="2934091"/>
          </a:xfrm>
        </p:grpSpPr>
        <p:sp>
          <p:nvSpPr>
            <p:cNvPr id="15" name="Rechteck: abgerundete Ecken 14"/>
            <p:cNvSpPr/>
            <p:nvPr/>
          </p:nvSpPr>
          <p:spPr bwMode="auto">
            <a:xfrm>
              <a:off x="8565369" y="1665322"/>
              <a:ext cx="3511575" cy="2934091"/>
            </a:xfrm>
            <a:prstGeom prst="roundRect">
              <a:avLst>
                <a:gd name="adj" fmla="val 6844"/>
              </a:avLst>
            </a:prstGeom>
            <a:solidFill>
              <a:srgbClr val="31859C">
                <a:alpha val="20000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12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2" name="Textfeld 21"/>
            <p:cNvSpPr txBox="1"/>
            <p:nvPr/>
          </p:nvSpPr>
          <p:spPr bwMode="auto">
            <a:xfrm>
              <a:off x="8636791" y="4160070"/>
              <a:ext cx="331915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Chen et al., Proposal (1989)</a:t>
              </a:r>
              <a:endParaRPr/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Shiloh, et al., Opt. Express 29, 14403-14411 (2021)</a:t>
              </a:r>
              <a:endParaRPr lang="en-GB" sz="1100"/>
            </a:p>
          </p:txBody>
        </p:sp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-1" r="52171"/>
            <a:stretch/>
          </p:blipFill>
          <p:spPr bwMode="auto">
            <a:xfrm>
              <a:off x="8649155" y="1830421"/>
              <a:ext cx="3319152" cy="2317775"/>
            </a:xfrm>
            <a:prstGeom prst="rect">
              <a:avLst/>
            </a:prstGeom>
            <a:noFill/>
            <a:effectLst>
              <a:softEdge rad="63500"/>
            </a:effectLst>
          </p:spPr>
        </p:pic>
      </p:grpSp>
      <p:grpSp>
        <p:nvGrpSpPr>
          <p:cNvPr id="1646309094" name="Gruppieren 24"/>
          <p:cNvGrpSpPr/>
          <p:nvPr/>
        </p:nvGrpSpPr>
        <p:grpSpPr bwMode="auto">
          <a:xfrm>
            <a:off x="3465204" y="725683"/>
            <a:ext cx="3911046" cy="4934692"/>
            <a:chOff x="6044250" y="341470"/>
            <a:chExt cx="3911046" cy="5255145"/>
          </a:xfrm>
        </p:grpSpPr>
        <p:sp>
          <p:nvSpPr>
            <p:cNvPr id="14" name="Rechteck 13"/>
            <p:cNvSpPr/>
            <p:nvPr/>
          </p:nvSpPr>
          <p:spPr bwMode="auto">
            <a:xfrm rot="4915443" flipH="1">
              <a:off x="8027604" y="3351740"/>
              <a:ext cx="48687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" name="Rechteck 8"/>
            <p:cNvSpPr/>
            <p:nvPr/>
          </p:nvSpPr>
          <p:spPr bwMode="auto">
            <a:xfrm flipV="1">
              <a:off x="6248309" y="341470"/>
              <a:ext cx="116460" cy="5251394"/>
            </a:xfrm>
            <a:prstGeom prst="rect">
              <a:avLst/>
            </a:prstGeom>
            <a:solidFill>
              <a:srgbClr val="6F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6044250" y="5504701"/>
              <a:ext cx="499620" cy="91914"/>
            </a:xfrm>
            <a:prstGeom prst="ellipse">
              <a:avLst/>
            </a:prstGeom>
            <a:solidFill>
              <a:srgbClr val="6F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1039805997" name="Gruppieren 32"/>
          <p:cNvGrpSpPr/>
          <p:nvPr/>
        </p:nvGrpSpPr>
        <p:grpSpPr bwMode="auto">
          <a:xfrm>
            <a:off x="8198865" y="1092200"/>
            <a:ext cx="4000240" cy="4812763"/>
            <a:chOff x="8198865" y="1092200"/>
            <a:chExt cx="4000240" cy="4812763"/>
          </a:xfrm>
        </p:grpSpPr>
        <p:sp>
          <p:nvSpPr>
            <p:cNvPr id="5" name="Rechteck 4"/>
            <p:cNvSpPr/>
            <p:nvPr/>
          </p:nvSpPr>
          <p:spPr bwMode="auto">
            <a:xfrm rot="4950305" flipH="1">
              <a:off x="10272898" y="3691631"/>
              <a:ext cx="45719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24" name="Gruppieren 23"/>
            <p:cNvGrpSpPr/>
            <p:nvPr/>
          </p:nvGrpSpPr>
          <p:grpSpPr bwMode="auto">
            <a:xfrm>
              <a:off x="8198865" y="1092200"/>
              <a:ext cx="485936" cy="4812763"/>
              <a:chOff x="9453610" y="-733817"/>
              <a:chExt cx="499620" cy="5037317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" name="Rechteck 10"/>
              <p:cNvSpPr/>
              <p:nvPr/>
            </p:nvSpPr>
            <p:spPr bwMode="auto">
              <a:xfrm>
                <a:off x="9646859" y="-733817"/>
                <a:ext cx="103347" cy="50137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2" name="Ellipse 11"/>
              <p:cNvSpPr/>
              <p:nvPr/>
            </p:nvSpPr>
            <p:spPr bwMode="auto">
              <a:xfrm>
                <a:off x="9453610" y="4211586"/>
                <a:ext cx="499620" cy="919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884567999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24</a:t>
            </a:fld>
            <a:endParaRPr lang="en-GB"/>
          </a:p>
        </p:txBody>
      </p:sp>
      <p:grpSp>
        <p:nvGrpSpPr>
          <p:cNvPr id="1276041261" name="Gruppieren 1"/>
          <p:cNvGrpSpPr/>
          <p:nvPr/>
        </p:nvGrpSpPr>
        <p:grpSpPr bwMode="auto">
          <a:xfrm>
            <a:off x="3869509" y="1210667"/>
            <a:ext cx="4234761" cy="3354892"/>
            <a:chOff x="3684927" y="622300"/>
            <a:chExt cx="4234761" cy="3354892"/>
          </a:xfrm>
        </p:grpSpPr>
        <p:sp>
          <p:nvSpPr>
            <p:cNvPr id="40" name="Rechteck: abgerundete Ecken 39"/>
            <p:cNvSpPr/>
            <p:nvPr/>
          </p:nvSpPr>
          <p:spPr bwMode="auto">
            <a:xfrm>
              <a:off x="3684927" y="622300"/>
              <a:ext cx="4163673" cy="3220833"/>
            </a:xfrm>
            <a:prstGeom prst="roundRect">
              <a:avLst>
                <a:gd name="adj" fmla="val 6844"/>
              </a:avLst>
            </a:prstGeom>
            <a:solidFill>
              <a:srgbClr val="4B3F72">
                <a:alpha val="20000"/>
              </a:srgbClr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12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50" name="Gruppieren 49"/>
            <p:cNvGrpSpPr/>
            <p:nvPr/>
          </p:nvGrpSpPr>
          <p:grpSpPr bwMode="auto">
            <a:xfrm>
              <a:off x="3696963" y="775799"/>
              <a:ext cx="4222725" cy="3201393"/>
              <a:chOff x="3710209" y="1352590"/>
              <a:chExt cx="4222725" cy="3201393"/>
            </a:xfrm>
          </p:grpSpPr>
          <p:grpSp>
            <p:nvGrpSpPr>
              <p:cNvPr id="37" name="Gruppieren 36"/>
              <p:cNvGrpSpPr/>
              <p:nvPr/>
            </p:nvGrpSpPr>
            <p:grpSpPr bwMode="auto">
              <a:xfrm>
                <a:off x="3710209" y="1352590"/>
                <a:ext cx="4222725" cy="3201393"/>
                <a:chOff x="3697509" y="1352590"/>
                <a:chExt cx="4222725" cy="3201393"/>
              </a:xfrm>
            </p:grpSpPr>
            <p:pic>
              <p:nvPicPr>
                <p:cNvPr id="17" name="Obrázek 20"/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1639" r="55079"/>
                <a:stretch/>
              </p:blipFill>
              <p:spPr bwMode="auto">
                <a:xfrm>
                  <a:off x="3878414" y="1352590"/>
                  <a:ext cx="1695272" cy="2034223"/>
                </a:xfrm>
                <a:prstGeom prst="rect">
                  <a:avLst/>
                </a:prstGeom>
                <a:ln>
                  <a:solidFill>
                    <a:srgbClr val="685762">
                      <a:alpha val="12000"/>
                    </a:srgbClr>
                  </a:solidFill>
                </a:ln>
                <a:effectLst>
                  <a:softEdge rad="63500"/>
                </a:effectLst>
              </p:spPr>
            </p:pic>
            <p:sp>
              <p:nvSpPr>
                <p:cNvPr id="32" name="Textfeld 31"/>
                <p:cNvSpPr txBox="1"/>
                <p:nvPr/>
              </p:nvSpPr>
              <p:spPr bwMode="auto">
                <a:xfrm>
                  <a:off x="3697509" y="3445987"/>
                  <a:ext cx="4222725" cy="11079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de-DE" sz="1100">
                      <a:solidFill>
                        <a:srgbClr val="222222"/>
                      </a:solidFill>
                    </a:rPr>
                    <a:t>Leedle, et al. CLEO, </a:t>
                  </a:r>
                  <a:r>
                    <a:rPr lang="en-US" sz="1100"/>
                    <a:t>pp. FM3M-7 (2018)</a:t>
                  </a:r>
                  <a:endParaRPr/>
                </a:p>
                <a:p>
                  <a:pPr>
                    <a:defRPr/>
                  </a:pPr>
                  <a:r>
                    <a:rPr lang="de-DE" sz="1100">
                      <a:solidFill>
                        <a:srgbClr val="222222"/>
                      </a:solidFill>
                    </a:rPr>
                    <a:t>Leedle, et al.</a:t>
                  </a:r>
                  <a:r>
                    <a:rPr lang="en-US" sz="1100">
                      <a:solidFill>
                        <a:srgbClr val="222222"/>
                      </a:solidFill>
                    </a:rPr>
                    <a:t> Opt. Lett. 40, 4344-4347 (2018)</a:t>
                  </a:r>
                  <a:endParaRPr/>
                </a:p>
                <a:p>
                  <a:pPr>
                    <a:defRPr/>
                  </a:pPr>
                  <a:r>
                    <a:rPr lang="en-US"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Yousefi et al., Opt. Lett. 44, </a:t>
                  </a:r>
                  <a:r>
                    <a:rPr lang="de-DE" sz="1100"/>
                    <a:t>1520-1523 (2019)</a:t>
                  </a:r>
                  <a:endParaRPr/>
                </a:p>
                <a:p>
                  <a:pPr>
                    <a:defRPr/>
                  </a:pPr>
                  <a:r>
                    <a:rPr lang="de-DE"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Fishman et al., Nature Comm </a:t>
                  </a:r>
                  <a:r>
                    <a:rPr lang="de-DE" sz="1100"/>
                    <a:t>14, 3687 (2023)</a:t>
                  </a:r>
                  <a:endParaRPr/>
                </a:p>
                <a:p>
                  <a:pPr>
                    <a:defRPr/>
                  </a:pPr>
                  <a:r>
                    <a:rPr lang="de-DE"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Black et al., PRAB 23, 114001 (2020) </a:t>
                  </a:r>
                  <a:endParaRPr 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defRPr/>
                  </a:pPr>
                  <a:endParaRPr lang="en-GB" sz="1100"/>
                </a:p>
              </p:txBody>
            </p:sp>
          </p:grpSp>
          <p:pic>
            <p:nvPicPr>
              <p:cNvPr id="42" name="Obrázek 20"/>
              <p:cNvPicPr>
                <a:picLocks noChangeAspect="1"/>
              </p:cNvPicPr>
              <p:nvPr/>
            </p:nvPicPr>
            <p:blipFill rotWithShape="1">
              <a:blip r:embed="rId4"/>
              <a:srcRect l="54740" r="1861"/>
              <a:stretch/>
            </p:blipFill>
            <p:spPr bwMode="auto">
              <a:xfrm>
                <a:off x="5967472" y="1355712"/>
                <a:ext cx="1699841" cy="2034223"/>
              </a:xfrm>
              <a:prstGeom prst="rect">
                <a:avLst/>
              </a:prstGeom>
              <a:ln>
                <a:solidFill>
                  <a:srgbClr val="685762">
                    <a:alpha val="12000"/>
                  </a:srgbClr>
                </a:solidFill>
              </a:ln>
              <a:effectLst>
                <a:softEdge rad="63500"/>
              </a:effectLst>
            </p:spPr>
          </p:pic>
        </p:grpSp>
        <p:cxnSp>
          <p:nvCxnSpPr>
            <p:cNvPr id="44" name="Gerader Verbinder 43"/>
            <p:cNvCxnSpPr/>
            <p:nvPr/>
          </p:nvCxnSpPr>
          <p:spPr bwMode="auto">
            <a:xfrm flipV="1">
              <a:off x="4761127" y="755690"/>
              <a:ext cx="1206346" cy="1263610"/>
            </a:xfrm>
            <a:prstGeom prst="line">
              <a:avLst/>
            </a:prstGeom>
            <a:ln w="12700">
              <a:solidFill>
                <a:srgbClr val="685762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/>
            <p:cNvCxnSpPr/>
            <p:nvPr/>
          </p:nvCxnSpPr>
          <p:spPr bwMode="auto">
            <a:xfrm>
              <a:off x="4760264" y="2219325"/>
              <a:ext cx="1200859" cy="556628"/>
            </a:xfrm>
            <a:prstGeom prst="line">
              <a:avLst/>
            </a:prstGeom>
            <a:ln w="12700">
              <a:solidFill>
                <a:srgbClr val="685762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4382301" name="Textfeld 20"/>
          <p:cNvSpPr txBox="1"/>
          <p:nvPr/>
        </p:nvSpPr>
        <p:spPr bwMode="auto">
          <a:xfrm>
            <a:off x="61662" y="1327692"/>
            <a:ext cx="2933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1800">
                <a:solidFill>
                  <a:srgbClr val="1F2041"/>
                </a:solidFill>
              </a:rPr>
              <a:t>Bonded silica gratings</a:t>
            </a:r>
            <a:endParaRPr/>
          </a:p>
        </p:txBody>
      </p:sp>
      <p:sp>
        <p:nvSpPr>
          <p:cNvPr id="901223063" name="Textfeld 22"/>
          <p:cNvSpPr txBox="1"/>
          <p:nvPr/>
        </p:nvSpPr>
        <p:spPr bwMode="auto">
          <a:xfrm>
            <a:off x="3712990" y="718559"/>
            <a:ext cx="2528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/>
              <a:t> Silicon p</a:t>
            </a:r>
            <a:r>
              <a:rPr lang="cs-CZ" sz="1800"/>
              <a:t>illar structures</a:t>
            </a:r>
            <a:endParaRPr lang="cs-CZ" sz="2400"/>
          </a:p>
        </p:txBody>
      </p:sp>
      <p:grpSp>
        <p:nvGrpSpPr>
          <p:cNvPr id="363401883" name="Gruppieren 57"/>
          <p:cNvGrpSpPr/>
          <p:nvPr/>
        </p:nvGrpSpPr>
        <p:grpSpPr bwMode="auto">
          <a:xfrm>
            <a:off x="581768" y="1809536"/>
            <a:ext cx="3434671" cy="4077614"/>
            <a:chOff x="581768" y="1809536"/>
            <a:chExt cx="3434671" cy="4077614"/>
          </a:xfrm>
        </p:grpSpPr>
        <p:grpSp>
          <p:nvGrpSpPr>
            <p:cNvPr id="53" name="Gruppieren 52"/>
            <p:cNvGrpSpPr/>
            <p:nvPr/>
          </p:nvGrpSpPr>
          <p:grpSpPr bwMode="auto">
            <a:xfrm>
              <a:off x="581768" y="1809536"/>
              <a:ext cx="2676483" cy="3847317"/>
              <a:chOff x="790768" y="101599"/>
              <a:chExt cx="2676483" cy="3847317"/>
            </a:xfrm>
          </p:grpSpPr>
          <p:sp>
            <p:nvSpPr>
              <p:cNvPr id="39" name="Rechteck: abgerundete Ecken 38"/>
              <p:cNvSpPr/>
              <p:nvPr/>
            </p:nvSpPr>
            <p:spPr bwMode="auto">
              <a:xfrm>
                <a:off x="790768" y="101599"/>
                <a:ext cx="2676483" cy="3847317"/>
              </a:xfrm>
              <a:prstGeom prst="roundRect">
                <a:avLst>
                  <a:gd name="adj" fmla="val 6844"/>
                </a:avLst>
              </a:prstGeom>
              <a:solidFill>
                <a:srgbClr val="C0C4C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>
                  <a:latin typeface="Humanst521 BT"/>
                </a:endParaRPr>
              </a:p>
            </p:txBody>
          </p:sp>
          <p:pic>
            <p:nvPicPr>
              <p:cNvPr id="16" name="Obrázek 15"/>
              <p:cNvPicPr>
                <a:picLocks noChangeAspect="1"/>
              </p:cNvPicPr>
              <p:nvPr/>
            </p:nvPicPr>
            <p:blipFill rotWithShape="1">
              <a:blip r:embed="rId5"/>
              <a:srcRect l="1841" t="8844" r="64400" b="6301"/>
              <a:stretch/>
            </p:blipFill>
            <p:spPr bwMode="auto">
              <a:xfrm>
                <a:off x="1017959" y="203200"/>
                <a:ext cx="2263637" cy="2360186"/>
              </a:xfrm>
              <a:prstGeom prst="rect">
                <a:avLst/>
              </a:prstGeom>
              <a:effectLst>
                <a:softEdge rad="63500"/>
              </a:effectLst>
            </p:spPr>
          </p:pic>
        </p:grpSp>
        <p:sp>
          <p:nvSpPr>
            <p:cNvPr id="57" name="Textfeld 56"/>
            <p:cNvSpPr txBox="1"/>
            <p:nvPr/>
          </p:nvSpPr>
          <p:spPr bwMode="auto">
            <a:xfrm>
              <a:off x="672225" y="4271323"/>
              <a:ext cx="3344214" cy="1615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Peralta et</a:t>
              </a:r>
              <a:r>
                <a:rPr lang="cs-CZ" sz="1100">
                  <a:solidFill>
                    <a:srgbClr val="222222"/>
                  </a:solidFill>
                </a:rPr>
                <a:t> </a:t>
              </a:r>
              <a:r>
                <a:rPr lang="en-US" sz="1100">
                  <a:solidFill>
                    <a:srgbClr val="222222"/>
                  </a:solidFill>
                </a:rPr>
                <a:t>al. Nature 503, 91–94 (2013)</a:t>
              </a:r>
              <a:endParaRPr/>
            </a:p>
            <a:p>
              <a:pPr>
                <a:defRPr/>
              </a:pPr>
              <a:r>
                <a:rPr lang="en-US" sz="1100"/>
                <a:t>Koyama, K., et al. IPAC (2014)</a:t>
              </a:r>
              <a:endParaRPr lang="en-US" sz="1100">
                <a:solidFill>
                  <a:srgbClr val="222222"/>
                </a:solidFill>
              </a:endParaRPr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Wei et al., Appl. Optics 56(29) </a:t>
              </a:r>
              <a:r>
                <a:rPr lang="de-DE" sz="1100"/>
                <a:t>(2017)</a:t>
              </a:r>
              <a:endParaRPr/>
            </a:p>
            <a:p>
              <a:pPr>
                <a:defRPr/>
              </a:pPr>
              <a:r>
                <a:rPr lang="de-DE" sz="1100"/>
                <a:t>Wie et al., Physics of Plasmas 24.7 (2017)</a:t>
              </a:r>
              <a:endParaRPr/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Cesar et al., NIMA 909, 252-256 (2018)</a:t>
              </a:r>
              <a:endParaRPr/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Cesar et al., Optics Expr., </a:t>
              </a:r>
              <a:r>
                <a:rPr lang="de-DE" sz="1100"/>
                <a:t>26(22), (2018)</a:t>
              </a:r>
              <a:endParaRPr lang="en-US" sz="1100">
                <a:solidFill>
                  <a:srgbClr val="222222"/>
                </a:solidFill>
              </a:endParaRPr>
            </a:p>
            <a:p>
              <a:pPr>
                <a:defRPr/>
              </a:pPr>
              <a:r>
                <a:rPr lang="de-DE" sz="1100"/>
                <a:t>Crisp  et al., arXiv:2310.12384</a:t>
              </a:r>
              <a:r>
                <a:rPr lang="en-US" sz="1100">
                  <a:solidFill>
                    <a:srgbClr val="222222"/>
                  </a:solidFill>
                </a:rPr>
                <a:t> (2023)</a:t>
              </a:r>
              <a:endParaRPr/>
            </a:p>
            <a:p>
              <a:pPr>
                <a:defRPr/>
              </a:pPr>
              <a:endParaRPr lang="en-US" sz="1100">
                <a:solidFill>
                  <a:srgbClr val="222222"/>
                </a:solidFill>
              </a:endParaRPr>
            </a:p>
            <a:p>
              <a:pPr>
                <a:defRPr/>
              </a:pPr>
              <a:endParaRPr lang="en-GB" sz="1100"/>
            </a:p>
          </p:txBody>
        </p:sp>
      </p:grpSp>
      <p:sp>
        <p:nvSpPr>
          <p:cNvPr id="833980380" name="Textfeld 26"/>
          <p:cNvSpPr txBox="1"/>
          <p:nvPr/>
        </p:nvSpPr>
        <p:spPr bwMode="auto">
          <a:xfrm>
            <a:off x="8105103" y="1164531"/>
            <a:ext cx="2326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>
                <a:solidFill>
                  <a:srgbClr val="222222"/>
                </a:solidFill>
              </a:rPr>
              <a:t>Top illumination</a:t>
            </a:r>
            <a:endParaRPr lang="cs-CZ" sz="1800">
              <a:solidFill>
                <a:srgbClr val="222222"/>
              </a:solidFill>
            </a:endParaRPr>
          </a:p>
        </p:txBody>
      </p:sp>
      <p:sp>
        <p:nvSpPr>
          <p:cNvPr id="108849544" name="Textfeld 19"/>
          <p:cNvSpPr txBox="1"/>
          <p:nvPr/>
        </p:nvSpPr>
        <p:spPr bwMode="auto">
          <a:xfrm>
            <a:off x="-784881" y="730791"/>
            <a:ext cx="30495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cs-CZ" sz="28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de-DE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43105863" name="Textfeld 35"/>
          <p:cNvSpPr txBox="1"/>
          <p:nvPr/>
        </p:nvSpPr>
        <p:spPr bwMode="auto">
          <a:xfrm>
            <a:off x="7506355" y="584707"/>
            <a:ext cx="2652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rgbClr val="31859C"/>
                </a:solidFill>
              </a:rPr>
              <a:t>2021</a:t>
            </a:r>
            <a:endParaRPr lang="de-DE" sz="3600" b="1">
              <a:solidFill>
                <a:srgbClr val="31859C"/>
              </a:solidFill>
            </a:endParaRPr>
          </a:p>
        </p:txBody>
      </p:sp>
      <p:sp>
        <p:nvSpPr>
          <p:cNvPr id="613023822" name="Textfeld 12"/>
          <p:cNvSpPr txBox="1"/>
          <p:nvPr/>
        </p:nvSpPr>
        <p:spPr bwMode="auto">
          <a:xfrm>
            <a:off x="2761249" y="176338"/>
            <a:ext cx="2652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rgbClr val="6F5EA6"/>
                </a:solidFill>
              </a:rPr>
              <a:t>2015</a:t>
            </a:r>
            <a:endParaRPr lang="de-DE" sz="3600" b="1">
              <a:solidFill>
                <a:srgbClr val="31859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w="http://schemas.openxmlformats.org/wordprocessingml/2006/main" xmlns:m="http://schemas.openxmlformats.org/officeDocument/2006/math" xmlns="">
      <p:transition spd="slow" advClick="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13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0134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93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4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849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8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438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40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3401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30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4630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02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302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0122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04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76041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39805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98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3980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0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310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48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1448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0134174" grpId="0" animBg="1"/>
      <p:bldP spid="264382301" grpId="0"/>
      <p:bldP spid="901223063" grpId="0"/>
      <p:bldP spid="833980380" grpId="0"/>
      <p:bldP spid="108849544" grpId="0"/>
      <p:bldP spid="1743105863" grpId="0"/>
      <p:bldP spid="6130238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6079422" name="Gleichschenkliges Dreieck 5"/>
          <p:cNvSpPr/>
          <p:nvPr/>
        </p:nvSpPr>
        <p:spPr bwMode="auto">
          <a:xfrm rot="16389371" flipH="1">
            <a:off x="5819191" y="-581955"/>
            <a:ext cx="119088" cy="12639146"/>
          </a:xfrm>
          <a:prstGeom prst="triangle">
            <a:avLst>
              <a:gd name="adj" fmla="val 50000"/>
            </a:avLst>
          </a:prstGeom>
          <a:solidFill>
            <a:schemeClr val="bg1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1975732469" name="Gruppieren 30"/>
          <p:cNvGrpSpPr/>
          <p:nvPr/>
        </p:nvGrpSpPr>
        <p:grpSpPr bwMode="auto">
          <a:xfrm>
            <a:off x="110599" y="1278391"/>
            <a:ext cx="3994585" cy="4173364"/>
            <a:chOff x="110599" y="1278391"/>
            <a:chExt cx="3994585" cy="4173364"/>
          </a:xfrm>
        </p:grpSpPr>
        <p:sp>
          <p:nvSpPr>
            <p:cNvPr id="19" name="Rechteck 18"/>
            <p:cNvSpPr/>
            <p:nvPr/>
          </p:nvSpPr>
          <p:spPr bwMode="auto">
            <a:xfrm rot="4927928" flipH="1">
              <a:off x="2178976" y="3211514"/>
              <a:ext cx="45719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26" name="Gruppieren 25"/>
            <p:cNvGrpSpPr/>
            <p:nvPr/>
          </p:nvGrpSpPr>
          <p:grpSpPr bwMode="auto">
            <a:xfrm>
              <a:off x="110599" y="1278391"/>
              <a:ext cx="471169" cy="4173364"/>
              <a:chOff x="2122674" y="-2353129"/>
              <a:chExt cx="499620" cy="7070881"/>
            </a:xfrm>
          </p:grpSpPr>
          <p:sp>
            <p:nvSpPr>
              <p:cNvPr id="7" name="Rechteck 6"/>
              <p:cNvSpPr/>
              <p:nvPr/>
            </p:nvSpPr>
            <p:spPr bwMode="auto">
              <a:xfrm>
                <a:off x="2325351" y="-2353129"/>
                <a:ext cx="126946" cy="7047317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8" name="Ellipse 7"/>
              <p:cNvSpPr/>
              <p:nvPr/>
            </p:nvSpPr>
            <p:spPr bwMode="auto">
              <a:xfrm>
                <a:off x="2122674" y="4557497"/>
                <a:ext cx="499620" cy="160256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grpSp>
        <p:nvGrpSpPr>
          <p:cNvPr id="1072521004" name="Gruppieren 2"/>
          <p:cNvGrpSpPr/>
          <p:nvPr/>
        </p:nvGrpSpPr>
        <p:grpSpPr bwMode="auto">
          <a:xfrm>
            <a:off x="8565369" y="1665322"/>
            <a:ext cx="3511575" cy="2934091"/>
            <a:chOff x="8401025" y="1257301"/>
            <a:chExt cx="3511575" cy="2934091"/>
          </a:xfrm>
        </p:grpSpPr>
        <p:sp>
          <p:nvSpPr>
            <p:cNvPr id="41" name="Rechteck: abgerundete Ecken 40"/>
            <p:cNvSpPr/>
            <p:nvPr/>
          </p:nvSpPr>
          <p:spPr bwMode="auto">
            <a:xfrm>
              <a:off x="8401025" y="1257301"/>
              <a:ext cx="3511575" cy="2934091"/>
            </a:xfrm>
            <a:prstGeom prst="roundRect">
              <a:avLst>
                <a:gd name="adj" fmla="val 6844"/>
              </a:avLst>
            </a:prstGeom>
            <a:solidFill>
              <a:srgbClr val="31859C">
                <a:alpha val="20000"/>
              </a:srgbClr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12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34" name="Textfeld 33"/>
            <p:cNvSpPr txBox="1"/>
            <p:nvPr/>
          </p:nvSpPr>
          <p:spPr bwMode="auto">
            <a:xfrm>
              <a:off x="8471836" y="3752201"/>
              <a:ext cx="3319153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Chen et al., Proposal (1989)</a:t>
              </a:r>
              <a:endParaRPr/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Shiloh, et al., Opt. Express 29, 14403-14411 (2021)</a:t>
              </a:r>
              <a:endParaRPr lang="en-GB" sz="1100"/>
            </a:p>
          </p:txBody>
        </p:sp>
      </p:grpSp>
      <p:grpSp>
        <p:nvGrpSpPr>
          <p:cNvPr id="1894383891" name="Gruppieren 24"/>
          <p:cNvGrpSpPr/>
          <p:nvPr/>
        </p:nvGrpSpPr>
        <p:grpSpPr bwMode="auto">
          <a:xfrm>
            <a:off x="3465204" y="725683"/>
            <a:ext cx="3911046" cy="4934692"/>
            <a:chOff x="6044250" y="341470"/>
            <a:chExt cx="3911046" cy="5255145"/>
          </a:xfrm>
        </p:grpSpPr>
        <p:sp>
          <p:nvSpPr>
            <p:cNvPr id="14" name="Rechteck 13"/>
            <p:cNvSpPr/>
            <p:nvPr/>
          </p:nvSpPr>
          <p:spPr bwMode="auto">
            <a:xfrm rot="4915443" flipH="1">
              <a:off x="8027604" y="3351740"/>
              <a:ext cx="48687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" name="Rechteck 8"/>
            <p:cNvSpPr/>
            <p:nvPr/>
          </p:nvSpPr>
          <p:spPr bwMode="auto">
            <a:xfrm flipV="1">
              <a:off x="6248309" y="341470"/>
              <a:ext cx="116460" cy="5251394"/>
            </a:xfrm>
            <a:prstGeom prst="rect">
              <a:avLst/>
            </a:prstGeom>
            <a:solidFill>
              <a:srgbClr val="6F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6044250" y="5504701"/>
              <a:ext cx="499620" cy="91914"/>
            </a:xfrm>
            <a:prstGeom prst="ellipse">
              <a:avLst/>
            </a:prstGeom>
            <a:solidFill>
              <a:srgbClr val="6F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grpSp>
        <p:nvGrpSpPr>
          <p:cNvPr id="1023966983" name="Gruppieren 32"/>
          <p:cNvGrpSpPr/>
          <p:nvPr/>
        </p:nvGrpSpPr>
        <p:grpSpPr bwMode="auto">
          <a:xfrm>
            <a:off x="8198865" y="1092200"/>
            <a:ext cx="4000240" cy="4812763"/>
            <a:chOff x="8198865" y="1092200"/>
            <a:chExt cx="4000240" cy="4812763"/>
          </a:xfrm>
        </p:grpSpPr>
        <p:sp>
          <p:nvSpPr>
            <p:cNvPr id="5" name="Rechteck 4"/>
            <p:cNvSpPr/>
            <p:nvPr/>
          </p:nvSpPr>
          <p:spPr bwMode="auto">
            <a:xfrm rot="4950305" flipH="1">
              <a:off x="10272898" y="3691631"/>
              <a:ext cx="45719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24" name="Gruppieren 23"/>
            <p:cNvGrpSpPr/>
            <p:nvPr/>
          </p:nvGrpSpPr>
          <p:grpSpPr bwMode="auto">
            <a:xfrm>
              <a:off x="8198865" y="1092200"/>
              <a:ext cx="485936" cy="4812763"/>
              <a:chOff x="9453610" y="-733817"/>
              <a:chExt cx="499620" cy="5037317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" name="Rechteck 10"/>
              <p:cNvSpPr/>
              <p:nvPr/>
            </p:nvSpPr>
            <p:spPr bwMode="auto">
              <a:xfrm>
                <a:off x="9646859" y="-733817"/>
                <a:ext cx="103347" cy="50137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2" name="Ellipse 11"/>
              <p:cNvSpPr/>
              <p:nvPr/>
            </p:nvSpPr>
            <p:spPr bwMode="auto">
              <a:xfrm>
                <a:off x="9453610" y="4211586"/>
                <a:ext cx="499620" cy="919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1659625095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25</a:t>
            </a:fld>
            <a:endParaRPr lang="en-GB"/>
          </a:p>
        </p:txBody>
      </p:sp>
      <p:grpSp>
        <p:nvGrpSpPr>
          <p:cNvPr id="1405658396" name="Gruppieren 1"/>
          <p:cNvGrpSpPr/>
          <p:nvPr/>
        </p:nvGrpSpPr>
        <p:grpSpPr bwMode="auto">
          <a:xfrm>
            <a:off x="3869509" y="1210667"/>
            <a:ext cx="4234761" cy="3354892"/>
            <a:chOff x="3684927" y="622300"/>
            <a:chExt cx="4234761" cy="3354892"/>
          </a:xfrm>
        </p:grpSpPr>
        <p:sp>
          <p:nvSpPr>
            <p:cNvPr id="40" name="Rechteck: abgerundete Ecken 39"/>
            <p:cNvSpPr/>
            <p:nvPr/>
          </p:nvSpPr>
          <p:spPr bwMode="auto">
            <a:xfrm>
              <a:off x="3684927" y="622300"/>
              <a:ext cx="4163673" cy="3220833"/>
            </a:xfrm>
            <a:prstGeom prst="roundRect">
              <a:avLst>
                <a:gd name="adj" fmla="val 6844"/>
              </a:avLst>
            </a:prstGeom>
            <a:solidFill>
              <a:srgbClr val="4B3F72">
                <a:alpha val="20000"/>
              </a:srgbClr>
            </a:solidFill>
            <a:ln>
              <a:noFill/>
            </a:ln>
            <a:effectLst>
              <a:outerShdw blurRad="50800" dist="25400" dir="5400000" algn="ctr" rotWithShape="0">
                <a:srgbClr val="000000">
                  <a:alpha val="12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50" name="Gruppieren 49"/>
            <p:cNvGrpSpPr/>
            <p:nvPr/>
          </p:nvGrpSpPr>
          <p:grpSpPr bwMode="auto">
            <a:xfrm>
              <a:off x="3696963" y="775799"/>
              <a:ext cx="4222725" cy="3201393"/>
              <a:chOff x="3710209" y="1352590"/>
              <a:chExt cx="4222725" cy="3201393"/>
            </a:xfrm>
          </p:grpSpPr>
          <p:grpSp>
            <p:nvGrpSpPr>
              <p:cNvPr id="37" name="Gruppieren 36"/>
              <p:cNvGrpSpPr/>
              <p:nvPr/>
            </p:nvGrpSpPr>
            <p:grpSpPr bwMode="auto">
              <a:xfrm>
                <a:off x="3710209" y="1352590"/>
                <a:ext cx="4222725" cy="3201393"/>
                <a:chOff x="3697509" y="1352590"/>
                <a:chExt cx="4222725" cy="3201393"/>
              </a:xfrm>
            </p:grpSpPr>
            <p:pic>
              <p:nvPicPr>
                <p:cNvPr id="17" name="Obrázek 20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39" r="55079"/>
                <a:stretch/>
              </p:blipFill>
              <p:spPr bwMode="auto">
                <a:xfrm>
                  <a:off x="3878414" y="1352590"/>
                  <a:ext cx="1695272" cy="2034223"/>
                </a:xfrm>
                <a:prstGeom prst="rect">
                  <a:avLst/>
                </a:prstGeom>
                <a:ln>
                  <a:solidFill>
                    <a:srgbClr val="685762">
                      <a:alpha val="12000"/>
                    </a:srgbClr>
                  </a:solidFill>
                </a:ln>
                <a:effectLst>
                  <a:softEdge rad="63500"/>
                </a:effectLst>
              </p:spPr>
            </p:pic>
            <p:sp>
              <p:nvSpPr>
                <p:cNvPr id="32" name="Textfeld 31"/>
                <p:cNvSpPr txBox="1"/>
                <p:nvPr/>
              </p:nvSpPr>
              <p:spPr bwMode="auto">
                <a:xfrm>
                  <a:off x="3697509" y="3445987"/>
                  <a:ext cx="4222725" cy="11079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de-DE" sz="1100">
                      <a:solidFill>
                        <a:srgbClr val="222222"/>
                      </a:solidFill>
                    </a:rPr>
                    <a:t>Leedle, et al. CLEO, </a:t>
                  </a:r>
                  <a:r>
                    <a:rPr lang="en-US" sz="1100"/>
                    <a:t>pp. FM3M-7 (2018)</a:t>
                  </a:r>
                  <a:endParaRPr/>
                </a:p>
                <a:p>
                  <a:pPr>
                    <a:defRPr/>
                  </a:pPr>
                  <a:r>
                    <a:rPr lang="de-DE" sz="1100">
                      <a:solidFill>
                        <a:srgbClr val="222222"/>
                      </a:solidFill>
                    </a:rPr>
                    <a:t>Leedle, et al.</a:t>
                  </a:r>
                  <a:r>
                    <a:rPr lang="en-US" sz="1100">
                      <a:solidFill>
                        <a:srgbClr val="222222"/>
                      </a:solidFill>
                    </a:rPr>
                    <a:t> Opt. Lett. 40, 4344-4347 (2018)</a:t>
                  </a:r>
                  <a:endParaRPr/>
                </a:p>
                <a:p>
                  <a:pPr>
                    <a:defRPr/>
                  </a:pPr>
                  <a:r>
                    <a:rPr lang="en-US"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Yousefi et al., Opt. Lett. 44, </a:t>
                  </a:r>
                  <a:r>
                    <a:rPr lang="de-DE" sz="1100"/>
                    <a:t>1520-1523 (2019)</a:t>
                  </a:r>
                  <a:endParaRPr/>
                </a:p>
                <a:p>
                  <a:pPr>
                    <a:defRPr/>
                  </a:pPr>
                  <a:r>
                    <a:rPr lang="de-DE"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Fishman et al., Nature Comm </a:t>
                  </a:r>
                  <a:r>
                    <a:rPr lang="de-DE" sz="1100"/>
                    <a:t>14, 3687 (2023)</a:t>
                  </a:r>
                  <a:endParaRPr/>
                </a:p>
                <a:p>
                  <a:pPr>
                    <a:defRPr/>
                  </a:pPr>
                  <a:r>
                    <a:rPr lang="de-DE" sz="110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Black et al., PRAB 23, 114001 (2020) </a:t>
                  </a:r>
                  <a:endParaRPr lang="en-US" sz="110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>
                    <a:defRPr/>
                  </a:pPr>
                  <a:endParaRPr lang="en-GB" sz="1100"/>
                </a:p>
              </p:txBody>
            </p:sp>
          </p:grpSp>
          <p:pic>
            <p:nvPicPr>
              <p:cNvPr id="42" name="Obrázek 20"/>
              <p:cNvPicPr>
                <a:picLocks noChangeAspect="1"/>
              </p:cNvPicPr>
              <p:nvPr/>
            </p:nvPicPr>
            <p:blipFill rotWithShape="1">
              <a:blip r:embed="rId3"/>
              <a:srcRect l="54740" r="1861"/>
              <a:stretch/>
            </p:blipFill>
            <p:spPr bwMode="auto">
              <a:xfrm>
                <a:off x="5967472" y="1355712"/>
                <a:ext cx="1699841" cy="2034223"/>
              </a:xfrm>
              <a:prstGeom prst="rect">
                <a:avLst/>
              </a:prstGeom>
              <a:ln>
                <a:solidFill>
                  <a:srgbClr val="685762">
                    <a:alpha val="12000"/>
                  </a:srgbClr>
                </a:solidFill>
              </a:ln>
              <a:effectLst>
                <a:softEdge rad="63500"/>
              </a:effectLst>
            </p:spPr>
          </p:pic>
        </p:grpSp>
        <p:cxnSp>
          <p:nvCxnSpPr>
            <p:cNvPr id="44" name="Gerader Verbinder 43"/>
            <p:cNvCxnSpPr/>
            <p:nvPr/>
          </p:nvCxnSpPr>
          <p:spPr bwMode="auto">
            <a:xfrm flipV="1">
              <a:off x="4761127" y="755690"/>
              <a:ext cx="1206346" cy="1263610"/>
            </a:xfrm>
            <a:prstGeom prst="line">
              <a:avLst/>
            </a:prstGeom>
            <a:ln w="12700">
              <a:solidFill>
                <a:srgbClr val="685762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/>
            <p:cNvCxnSpPr/>
            <p:nvPr/>
          </p:nvCxnSpPr>
          <p:spPr bwMode="auto">
            <a:xfrm>
              <a:off x="4760264" y="2219325"/>
              <a:ext cx="1200859" cy="556628"/>
            </a:xfrm>
            <a:prstGeom prst="line">
              <a:avLst/>
            </a:prstGeom>
            <a:ln w="12700">
              <a:solidFill>
                <a:srgbClr val="685762">
                  <a:alpha val="1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7291110" name="Textfeld 20"/>
          <p:cNvSpPr txBox="1"/>
          <p:nvPr/>
        </p:nvSpPr>
        <p:spPr bwMode="auto">
          <a:xfrm>
            <a:off x="61662" y="1327692"/>
            <a:ext cx="2933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1800">
                <a:solidFill>
                  <a:srgbClr val="1F2041"/>
                </a:solidFill>
              </a:rPr>
              <a:t>Bonded silica gratings</a:t>
            </a:r>
            <a:endParaRPr/>
          </a:p>
        </p:txBody>
      </p:sp>
      <p:sp>
        <p:nvSpPr>
          <p:cNvPr id="1943193064" name="Textfeld 22"/>
          <p:cNvSpPr txBox="1"/>
          <p:nvPr/>
        </p:nvSpPr>
        <p:spPr bwMode="auto">
          <a:xfrm>
            <a:off x="3712990" y="718559"/>
            <a:ext cx="2528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/>
              <a:t> Silicon p</a:t>
            </a:r>
            <a:r>
              <a:rPr lang="cs-CZ" sz="1800"/>
              <a:t>illar structures</a:t>
            </a:r>
            <a:endParaRPr lang="cs-CZ" sz="2400"/>
          </a:p>
        </p:txBody>
      </p:sp>
      <p:grpSp>
        <p:nvGrpSpPr>
          <p:cNvPr id="1628260496" name="Gruppieren 57"/>
          <p:cNvGrpSpPr/>
          <p:nvPr/>
        </p:nvGrpSpPr>
        <p:grpSpPr bwMode="auto">
          <a:xfrm>
            <a:off x="581768" y="1809536"/>
            <a:ext cx="3434671" cy="4077614"/>
            <a:chOff x="581768" y="1809536"/>
            <a:chExt cx="3434671" cy="4077614"/>
          </a:xfrm>
        </p:grpSpPr>
        <p:grpSp>
          <p:nvGrpSpPr>
            <p:cNvPr id="53" name="Gruppieren 52"/>
            <p:cNvGrpSpPr/>
            <p:nvPr/>
          </p:nvGrpSpPr>
          <p:grpSpPr bwMode="auto">
            <a:xfrm>
              <a:off x="581768" y="1809536"/>
              <a:ext cx="2676483" cy="3847317"/>
              <a:chOff x="790768" y="101599"/>
              <a:chExt cx="2676483" cy="3847317"/>
            </a:xfrm>
          </p:grpSpPr>
          <p:sp>
            <p:nvSpPr>
              <p:cNvPr id="39" name="Rechteck: abgerundete Ecken 38"/>
              <p:cNvSpPr/>
              <p:nvPr/>
            </p:nvSpPr>
            <p:spPr bwMode="auto">
              <a:xfrm>
                <a:off x="790768" y="101599"/>
                <a:ext cx="2676483" cy="3847317"/>
              </a:xfrm>
              <a:prstGeom prst="roundRect">
                <a:avLst>
                  <a:gd name="adj" fmla="val 6844"/>
                </a:avLst>
              </a:prstGeom>
              <a:solidFill>
                <a:srgbClr val="C0C4C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>
                  <a:latin typeface="Humanst521 BT"/>
                </a:endParaRPr>
              </a:p>
            </p:txBody>
          </p:sp>
          <p:pic>
            <p:nvPicPr>
              <p:cNvPr id="16" name="Obrázek 15"/>
              <p:cNvPicPr>
                <a:picLocks noChangeAspect="1"/>
              </p:cNvPicPr>
              <p:nvPr/>
            </p:nvPicPr>
            <p:blipFill rotWithShape="1">
              <a:blip r:embed="rId4"/>
              <a:srcRect l="1841" t="8844" r="64400" b="6301"/>
              <a:stretch/>
            </p:blipFill>
            <p:spPr bwMode="auto">
              <a:xfrm>
                <a:off x="1017959" y="203200"/>
                <a:ext cx="2263637" cy="2360186"/>
              </a:xfrm>
              <a:prstGeom prst="rect">
                <a:avLst/>
              </a:prstGeom>
              <a:effectLst>
                <a:softEdge rad="63500"/>
              </a:effectLst>
            </p:spPr>
          </p:pic>
        </p:grpSp>
        <p:sp>
          <p:nvSpPr>
            <p:cNvPr id="57" name="Textfeld 56"/>
            <p:cNvSpPr txBox="1"/>
            <p:nvPr/>
          </p:nvSpPr>
          <p:spPr bwMode="auto">
            <a:xfrm>
              <a:off x="672225" y="4271323"/>
              <a:ext cx="3344214" cy="1615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Peralta et</a:t>
              </a:r>
              <a:r>
                <a:rPr lang="cs-CZ" sz="1100">
                  <a:solidFill>
                    <a:srgbClr val="222222"/>
                  </a:solidFill>
                </a:rPr>
                <a:t> </a:t>
              </a:r>
              <a:r>
                <a:rPr lang="en-US" sz="1100">
                  <a:solidFill>
                    <a:srgbClr val="222222"/>
                  </a:solidFill>
                </a:rPr>
                <a:t>al. Nature 503, 91–94 (2013)</a:t>
              </a:r>
              <a:endParaRPr/>
            </a:p>
            <a:p>
              <a:pPr>
                <a:defRPr/>
              </a:pPr>
              <a:r>
                <a:rPr lang="en-US" sz="1100"/>
                <a:t>Koyama, K., et al. IPAC (2014)</a:t>
              </a:r>
              <a:endParaRPr lang="en-US" sz="1100">
                <a:solidFill>
                  <a:srgbClr val="222222"/>
                </a:solidFill>
              </a:endParaRPr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Wei et al., Appl. Optics 56(29) </a:t>
              </a:r>
              <a:r>
                <a:rPr lang="de-DE" sz="1100"/>
                <a:t>(2017)</a:t>
              </a:r>
              <a:endParaRPr/>
            </a:p>
            <a:p>
              <a:pPr>
                <a:defRPr/>
              </a:pPr>
              <a:r>
                <a:rPr lang="de-DE" sz="1100"/>
                <a:t>Wie et al., Physics of Plasmas 24.7 (2017)</a:t>
              </a:r>
              <a:endParaRPr/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Cesar et al., NIMA 909, 252-256 (2018)</a:t>
              </a:r>
              <a:endParaRPr/>
            </a:p>
            <a:p>
              <a:pPr>
                <a:defRPr/>
              </a:pPr>
              <a:r>
                <a:rPr lang="en-US" sz="1100">
                  <a:solidFill>
                    <a:srgbClr val="222222"/>
                  </a:solidFill>
                </a:rPr>
                <a:t>Cesar et al., Optics Expr., </a:t>
              </a:r>
              <a:r>
                <a:rPr lang="de-DE" sz="1100"/>
                <a:t>26(22), (2018)</a:t>
              </a:r>
              <a:endParaRPr lang="en-US" sz="1100">
                <a:solidFill>
                  <a:srgbClr val="222222"/>
                </a:solidFill>
              </a:endParaRPr>
            </a:p>
            <a:p>
              <a:pPr>
                <a:defRPr/>
              </a:pPr>
              <a:r>
                <a:rPr lang="de-DE" sz="1100"/>
                <a:t>Crisp  et al., arXiv:2310.12384</a:t>
              </a:r>
              <a:r>
                <a:rPr lang="en-US" sz="1100">
                  <a:solidFill>
                    <a:srgbClr val="222222"/>
                  </a:solidFill>
                </a:rPr>
                <a:t> (2023)</a:t>
              </a:r>
              <a:endParaRPr/>
            </a:p>
            <a:p>
              <a:pPr>
                <a:defRPr/>
              </a:pPr>
              <a:endParaRPr lang="en-US" sz="1100">
                <a:solidFill>
                  <a:srgbClr val="222222"/>
                </a:solidFill>
              </a:endParaRPr>
            </a:p>
            <a:p>
              <a:pPr>
                <a:defRPr/>
              </a:pPr>
              <a:endParaRPr lang="en-GB" sz="1100"/>
            </a:p>
          </p:txBody>
        </p:sp>
      </p:grpSp>
      <p:pic>
        <p:nvPicPr>
          <p:cNvPr id="1277458771" name="Grafik 21"/>
          <p:cNvPicPr>
            <a:picLocks noChangeAspect="1"/>
          </p:cNvPicPr>
          <p:nvPr/>
        </p:nvPicPr>
        <p:blipFill rotWithShape="1">
          <a:blip r:embed="rId5"/>
          <a:srcRect t="4457" r="13543"/>
          <a:stretch/>
        </p:blipFill>
        <p:spPr bwMode="auto">
          <a:xfrm>
            <a:off x="8920479" y="1730628"/>
            <a:ext cx="2856051" cy="2454505"/>
          </a:xfrm>
          <a:prstGeom prst="rect">
            <a:avLst/>
          </a:prstGeom>
        </p:spPr>
      </p:pic>
      <p:sp>
        <p:nvSpPr>
          <p:cNvPr id="1375067214" name="Textfeld 26"/>
          <p:cNvSpPr txBox="1"/>
          <p:nvPr/>
        </p:nvSpPr>
        <p:spPr bwMode="auto">
          <a:xfrm>
            <a:off x="8105103" y="1164531"/>
            <a:ext cx="2326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>
                <a:solidFill>
                  <a:srgbClr val="222222"/>
                </a:solidFill>
              </a:rPr>
              <a:t>Top illumination</a:t>
            </a:r>
            <a:endParaRPr lang="cs-CZ" sz="1800">
              <a:solidFill>
                <a:srgbClr val="222222"/>
              </a:solidFill>
            </a:endParaRPr>
          </a:p>
        </p:txBody>
      </p:sp>
      <p:sp>
        <p:nvSpPr>
          <p:cNvPr id="1571239249" name="Textfeld 19"/>
          <p:cNvSpPr txBox="1"/>
          <p:nvPr/>
        </p:nvSpPr>
        <p:spPr bwMode="auto">
          <a:xfrm>
            <a:off x="-784881" y="730791"/>
            <a:ext cx="30495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cs-CZ" sz="28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de-DE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30967096" name="Textfeld 35"/>
          <p:cNvSpPr txBox="1"/>
          <p:nvPr/>
        </p:nvSpPr>
        <p:spPr bwMode="auto">
          <a:xfrm>
            <a:off x="7506355" y="584707"/>
            <a:ext cx="2652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rgbClr val="31859C"/>
                </a:solidFill>
              </a:rPr>
              <a:t>2021</a:t>
            </a:r>
            <a:endParaRPr lang="de-DE" sz="3600" b="1">
              <a:solidFill>
                <a:srgbClr val="31859C"/>
              </a:solidFill>
            </a:endParaRPr>
          </a:p>
        </p:txBody>
      </p:sp>
      <p:sp>
        <p:nvSpPr>
          <p:cNvPr id="1053632820" name="Textfeld 12"/>
          <p:cNvSpPr txBox="1"/>
          <p:nvPr/>
        </p:nvSpPr>
        <p:spPr bwMode="auto">
          <a:xfrm>
            <a:off x="2761249" y="176338"/>
            <a:ext cx="2652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rgbClr val="6F5EA6"/>
                </a:solidFill>
              </a:rPr>
              <a:t>2015</a:t>
            </a:r>
            <a:endParaRPr lang="de-DE" sz="3600" b="1">
              <a:solidFill>
                <a:srgbClr val="31859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84234849" name="Gruppieren 32"/>
          <p:cNvGrpSpPr/>
          <p:nvPr/>
        </p:nvGrpSpPr>
        <p:grpSpPr bwMode="auto">
          <a:xfrm>
            <a:off x="8198865" y="1092200"/>
            <a:ext cx="4000240" cy="4812763"/>
            <a:chOff x="8198865" y="1092200"/>
            <a:chExt cx="4000240" cy="4812763"/>
          </a:xfrm>
        </p:grpSpPr>
        <p:sp>
          <p:nvSpPr>
            <p:cNvPr id="5" name="Rechteck 4"/>
            <p:cNvSpPr/>
            <p:nvPr/>
          </p:nvSpPr>
          <p:spPr bwMode="auto">
            <a:xfrm rot="4950305" flipH="1">
              <a:off x="10272898" y="3691631"/>
              <a:ext cx="45719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24" name="Gruppieren 23"/>
            <p:cNvGrpSpPr/>
            <p:nvPr/>
          </p:nvGrpSpPr>
          <p:grpSpPr bwMode="auto">
            <a:xfrm>
              <a:off x="8198865" y="1092200"/>
              <a:ext cx="485936" cy="4812763"/>
              <a:chOff x="9453610" y="-733817"/>
              <a:chExt cx="499620" cy="5037317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" name="Rechteck 10"/>
              <p:cNvSpPr/>
              <p:nvPr/>
            </p:nvSpPr>
            <p:spPr bwMode="auto">
              <a:xfrm>
                <a:off x="9646859" y="-733817"/>
                <a:ext cx="103347" cy="50137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2" name="Ellipse 11"/>
              <p:cNvSpPr/>
              <p:nvPr/>
            </p:nvSpPr>
            <p:spPr bwMode="auto">
              <a:xfrm>
                <a:off x="9453610" y="4211586"/>
                <a:ext cx="499620" cy="919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1338564012" name="Gleichschenkliges Dreieck 5"/>
          <p:cNvSpPr/>
          <p:nvPr/>
        </p:nvSpPr>
        <p:spPr bwMode="auto">
          <a:xfrm rot="16389371" flipH="1">
            <a:off x="5819191" y="-581955"/>
            <a:ext cx="119088" cy="12639146"/>
          </a:xfrm>
          <a:prstGeom prst="triangle">
            <a:avLst>
              <a:gd name="adj" fmla="val 50000"/>
            </a:avLst>
          </a:prstGeom>
          <a:solidFill>
            <a:schemeClr val="bg1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1765052940" name="Gruppieren 30"/>
          <p:cNvGrpSpPr/>
          <p:nvPr/>
        </p:nvGrpSpPr>
        <p:grpSpPr bwMode="auto">
          <a:xfrm>
            <a:off x="110599" y="1278391"/>
            <a:ext cx="3994585" cy="4173364"/>
            <a:chOff x="110599" y="1278391"/>
            <a:chExt cx="3994585" cy="4173364"/>
          </a:xfrm>
        </p:grpSpPr>
        <p:sp>
          <p:nvSpPr>
            <p:cNvPr id="19" name="Rechteck 18"/>
            <p:cNvSpPr/>
            <p:nvPr/>
          </p:nvSpPr>
          <p:spPr bwMode="auto">
            <a:xfrm rot="4927928" flipH="1">
              <a:off x="2178976" y="3211514"/>
              <a:ext cx="45719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26" name="Gruppieren 25"/>
            <p:cNvGrpSpPr/>
            <p:nvPr/>
          </p:nvGrpSpPr>
          <p:grpSpPr bwMode="auto">
            <a:xfrm>
              <a:off x="110599" y="1278391"/>
              <a:ext cx="471169" cy="4173364"/>
              <a:chOff x="2122674" y="-2353129"/>
              <a:chExt cx="499620" cy="7070881"/>
            </a:xfrm>
          </p:grpSpPr>
          <p:sp>
            <p:nvSpPr>
              <p:cNvPr id="7" name="Rechteck 6"/>
              <p:cNvSpPr/>
              <p:nvPr/>
            </p:nvSpPr>
            <p:spPr bwMode="auto">
              <a:xfrm>
                <a:off x="2325351" y="-2353129"/>
                <a:ext cx="126946" cy="7047317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8" name="Ellipse 7"/>
              <p:cNvSpPr/>
              <p:nvPr/>
            </p:nvSpPr>
            <p:spPr bwMode="auto">
              <a:xfrm>
                <a:off x="2122674" y="4557497"/>
                <a:ext cx="499620" cy="160256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646998060" name="Rechteck: abgerundete Ecken 39"/>
          <p:cNvSpPr/>
          <p:nvPr/>
        </p:nvSpPr>
        <p:spPr bwMode="auto">
          <a:xfrm>
            <a:off x="3920771" y="1252299"/>
            <a:ext cx="2779950" cy="3766675"/>
          </a:xfrm>
          <a:prstGeom prst="roundRect">
            <a:avLst>
              <a:gd name="adj" fmla="val 6844"/>
            </a:avLst>
          </a:prstGeom>
          <a:solidFill>
            <a:srgbClr val="4B3F72">
              <a:alpha val="20000"/>
            </a:srgbClr>
          </a:solidFill>
          <a:ln>
            <a:noFill/>
          </a:ln>
          <a:effectLst>
            <a:outerShdw blurRad="50800" dist="25400" dir="54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68858491" name="Textfeld 19"/>
          <p:cNvSpPr txBox="1"/>
          <p:nvPr/>
        </p:nvSpPr>
        <p:spPr bwMode="auto">
          <a:xfrm>
            <a:off x="-784881" y="730791"/>
            <a:ext cx="30495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cs-CZ" sz="28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de-DE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13278151" name="Rechteck: abgerundete Ecken 38"/>
          <p:cNvSpPr/>
          <p:nvPr/>
        </p:nvSpPr>
        <p:spPr bwMode="auto">
          <a:xfrm>
            <a:off x="555884" y="1748576"/>
            <a:ext cx="2915916" cy="3847317"/>
          </a:xfrm>
          <a:prstGeom prst="roundRect">
            <a:avLst>
              <a:gd name="adj" fmla="val 6844"/>
            </a:avLst>
          </a:prstGeom>
          <a:solidFill>
            <a:srgbClr val="C0C4C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latin typeface="Humanst521 BT"/>
            </a:endParaRPr>
          </a:p>
        </p:txBody>
      </p:sp>
      <p:sp>
        <p:nvSpPr>
          <p:cNvPr id="1868467952" name="Rechteck: abgerundete Ecken 40"/>
          <p:cNvSpPr/>
          <p:nvPr/>
        </p:nvSpPr>
        <p:spPr bwMode="auto">
          <a:xfrm>
            <a:off x="8601063" y="1746529"/>
            <a:ext cx="3298727" cy="4158433"/>
          </a:xfrm>
          <a:prstGeom prst="roundRect">
            <a:avLst>
              <a:gd name="adj" fmla="val 6844"/>
            </a:avLst>
          </a:prstGeom>
          <a:solidFill>
            <a:srgbClr val="C0D4DC"/>
          </a:solidFill>
          <a:ln>
            <a:noFill/>
          </a:ln>
          <a:effectLst>
            <a:outerShdw blurRad="50800" dist="50800" dir="54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1262294765" name="Gruppieren 24"/>
          <p:cNvGrpSpPr/>
          <p:nvPr/>
        </p:nvGrpSpPr>
        <p:grpSpPr bwMode="auto">
          <a:xfrm>
            <a:off x="3465204" y="725682"/>
            <a:ext cx="3911046" cy="4934694"/>
            <a:chOff x="6044250" y="341469"/>
            <a:chExt cx="3911046" cy="5255146"/>
          </a:xfrm>
        </p:grpSpPr>
        <p:sp>
          <p:nvSpPr>
            <p:cNvPr id="14" name="Rechteck 13"/>
            <p:cNvSpPr/>
            <p:nvPr/>
          </p:nvSpPr>
          <p:spPr bwMode="auto">
            <a:xfrm rot="4915443" flipH="1">
              <a:off x="8027604" y="3351740"/>
              <a:ext cx="48687" cy="3806696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E9ED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" name="Rechteck 8"/>
            <p:cNvSpPr/>
            <p:nvPr/>
          </p:nvSpPr>
          <p:spPr bwMode="auto">
            <a:xfrm flipV="1">
              <a:off x="6261009" y="341469"/>
              <a:ext cx="91993" cy="5251394"/>
            </a:xfrm>
            <a:prstGeom prst="rect">
              <a:avLst/>
            </a:prstGeom>
            <a:solidFill>
              <a:srgbClr val="6F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0" name="Ellipse 9"/>
            <p:cNvSpPr/>
            <p:nvPr/>
          </p:nvSpPr>
          <p:spPr bwMode="auto">
            <a:xfrm>
              <a:off x="6044250" y="5504701"/>
              <a:ext cx="499620" cy="91914"/>
            </a:xfrm>
            <a:prstGeom prst="ellipse">
              <a:avLst/>
            </a:prstGeom>
            <a:solidFill>
              <a:srgbClr val="6F5E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563467814" name="Foliennummernplatzhalter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1F09A733-2CF0-49AA-9281-D333DC9D2330}" type="slidenum">
              <a:rPr lang="en-GB"/>
              <a:t>26</a:t>
            </a:fld>
            <a:endParaRPr lang="en-GB"/>
          </a:p>
        </p:txBody>
      </p:sp>
      <p:sp>
        <p:nvSpPr>
          <p:cNvPr id="2127647800" name="Textfeld 35"/>
          <p:cNvSpPr txBox="1"/>
          <p:nvPr/>
        </p:nvSpPr>
        <p:spPr bwMode="auto">
          <a:xfrm>
            <a:off x="7506355" y="584707"/>
            <a:ext cx="2652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rgbClr val="31859C"/>
                </a:solidFill>
              </a:rPr>
              <a:t>2021</a:t>
            </a:r>
            <a:endParaRPr lang="de-DE" sz="3600" b="1">
              <a:solidFill>
                <a:srgbClr val="31859C"/>
              </a:solidFill>
            </a:endParaRPr>
          </a:p>
        </p:txBody>
      </p:sp>
      <p:sp>
        <p:nvSpPr>
          <p:cNvPr id="1887983901" name="Textfeld 12"/>
          <p:cNvSpPr txBox="1"/>
          <p:nvPr/>
        </p:nvSpPr>
        <p:spPr bwMode="auto">
          <a:xfrm>
            <a:off x="2761249" y="176338"/>
            <a:ext cx="26520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4400" b="1">
                <a:solidFill>
                  <a:srgbClr val="6F5EA6"/>
                </a:solidFill>
              </a:rPr>
              <a:t>2015</a:t>
            </a:r>
            <a:endParaRPr lang="de-DE" sz="3600" b="1">
              <a:solidFill>
                <a:srgbClr val="31859C"/>
              </a:solidFill>
            </a:endParaRPr>
          </a:p>
        </p:txBody>
      </p:sp>
      <p:sp>
        <p:nvSpPr>
          <p:cNvPr id="1794997893" name="Textfeld 20"/>
          <p:cNvSpPr txBox="1"/>
          <p:nvPr/>
        </p:nvSpPr>
        <p:spPr bwMode="auto">
          <a:xfrm>
            <a:off x="61662" y="1327692"/>
            <a:ext cx="29330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1800">
                <a:solidFill>
                  <a:srgbClr val="1F2041"/>
                </a:solidFill>
              </a:rPr>
              <a:t>Bonded silica gratings</a:t>
            </a:r>
            <a:endParaRPr/>
          </a:p>
        </p:txBody>
      </p:sp>
      <p:sp>
        <p:nvSpPr>
          <p:cNvPr id="511631837" name="Textfeld 22"/>
          <p:cNvSpPr txBox="1"/>
          <p:nvPr/>
        </p:nvSpPr>
        <p:spPr bwMode="auto">
          <a:xfrm>
            <a:off x="3712990" y="718559"/>
            <a:ext cx="25282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/>
              <a:t> Silicon p</a:t>
            </a:r>
            <a:r>
              <a:rPr lang="cs-CZ" sz="1800"/>
              <a:t>illar structures</a:t>
            </a:r>
            <a:endParaRPr lang="cs-CZ" sz="2400"/>
          </a:p>
        </p:txBody>
      </p:sp>
      <p:sp>
        <p:nvSpPr>
          <p:cNvPr id="893721853" name="Textfeld 28"/>
          <p:cNvSpPr txBox="1"/>
          <p:nvPr/>
        </p:nvSpPr>
        <p:spPr bwMode="auto">
          <a:xfrm>
            <a:off x="8105103" y="1164531"/>
            <a:ext cx="2326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>
                <a:solidFill>
                  <a:srgbClr val="222222"/>
                </a:solidFill>
              </a:rPr>
              <a:t>Top illumination</a:t>
            </a:r>
            <a:endParaRPr lang="cs-CZ" sz="1800">
              <a:solidFill>
                <a:srgbClr val="222222"/>
              </a:solidFill>
            </a:endParaRPr>
          </a:p>
        </p:txBody>
      </p:sp>
      <p:sp>
        <p:nvSpPr>
          <p:cNvPr id="770870318" name="Textfeld 34"/>
          <p:cNvSpPr txBox="1"/>
          <p:nvPr/>
        </p:nvSpPr>
        <p:spPr bwMode="auto">
          <a:xfrm rot="16199999">
            <a:off x="11463073" y="2651639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>
                <a:solidFill>
                  <a:schemeClr val="bg1">
                    <a:lumMod val="50000"/>
                  </a:schemeClr>
                </a:solidFill>
              </a:rPr>
              <a:t>Laser</a:t>
            </a:r>
            <a:endParaRPr/>
          </a:p>
        </p:txBody>
      </p:sp>
      <p:cxnSp>
        <p:nvCxnSpPr>
          <p:cNvPr id="521035364" name="Gerade Verbindung mit Pfeil 44"/>
          <p:cNvCxnSpPr/>
          <p:nvPr/>
        </p:nvCxnSpPr>
        <p:spPr bwMode="auto">
          <a:xfrm>
            <a:off x="11213638" y="1252299"/>
            <a:ext cx="6618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1887660" name="Textfeld 47"/>
          <p:cNvSpPr txBox="1"/>
          <p:nvPr/>
        </p:nvSpPr>
        <p:spPr bwMode="auto">
          <a:xfrm>
            <a:off x="11531877" y="1106604"/>
            <a:ext cx="325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800">
                <a:solidFill>
                  <a:schemeClr val="tx1">
                    <a:lumMod val="50000"/>
                    <a:lumOff val="50000"/>
                  </a:schemeClr>
                </a:solidFill>
              </a:rPr>
              <a:t>z</a:t>
            </a:r>
            <a:endParaRPr/>
          </a:p>
        </p:txBody>
      </p:sp>
      <p:sp>
        <p:nvSpPr>
          <p:cNvPr id="1124632583" name="Textfeld 50"/>
          <p:cNvSpPr txBox="1"/>
          <p:nvPr/>
        </p:nvSpPr>
        <p:spPr bwMode="auto">
          <a:xfrm>
            <a:off x="11809799" y="311610"/>
            <a:ext cx="484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800">
                <a:solidFill>
                  <a:schemeClr val="tx1">
                    <a:lumMod val="50000"/>
                    <a:lumOff val="50000"/>
                  </a:schemeClr>
                </a:solidFill>
              </a:rPr>
              <a:t>e</a:t>
            </a:r>
            <a:r>
              <a:rPr lang="de-DE" sz="2800" baseline="30000">
                <a:solidFill>
                  <a:schemeClr val="tx1">
                    <a:lumMod val="50000"/>
                    <a:lumOff val="50000"/>
                  </a:schemeClr>
                </a:solidFill>
              </a:rPr>
              <a:t>-</a:t>
            </a:r>
            <a:endParaRPr/>
          </a:p>
        </p:txBody>
      </p:sp>
      <p:sp>
        <p:nvSpPr>
          <p:cNvPr id="994118732" name="Ellipse 60"/>
          <p:cNvSpPr/>
          <p:nvPr/>
        </p:nvSpPr>
        <p:spPr bwMode="auto">
          <a:xfrm>
            <a:off x="11450077" y="147763"/>
            <a:ext cx="391576" cy="39157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44887931" name="Ellipse 61"/>
          <p:cNvSpPr/>
          <p:nvPr/>
        </p:nvSpPr>
        <p:spPr bwMode="auto">
          <a:xfrm>
            <a:off x="11463572" y="694446"/>
            <a:ext cx="391576" cy="391576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22865158" name="Pfeil: nach rechts 68"/>
          <p:cNvSpPr/>
          <p:nvPr/>
        </p:nvSpPr>
        <p:spPr bwMode="auto">
          <a:xfrm>
            <a:off x="11384328" y="539339"/>
            <a:ext cx="500803" cy="15298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72438440" name="Textfeld 79"/>
          <p:cNvSpPr txBox="1"/>
          <p:nvPr/>
        </p:nvSpPr>
        <p:spPr bwMode="auto">
          <a:xfrm>
            <a:off x="3923587" y="4058483"/>
            <a:ext cx="2801088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100">
                <a:solidFill>
                  <a:srgbClr val="222222"/>
                </a:solidFill>
              </a:rPr>
              <a:t>Leedle, et al. CLEO, </a:t>
            </a:r>
            <a:r>
              <a:rPr lang="en-US" sz="1100"/>
              <a:t>pp. FM3M-7 (2018)</a:t>
            </a:r>
            <a:endParaRPr/>
          </a:p>
          <a:p>
            <a:pPr>
              <a:defRPr/>
            </a:pPr>
            <a:r>
              <a:rPr lang="de-DE" sz="1100">
                <a:solidFill>
                  <a:srgbClr val="222222"/>
                </a:solidFill>
              </a:rPr>
              <a:t>Leedle, et al.</a:t>
            </a:r>
            <a:r>
              <a:rPr lang="en-US" sz="1100">
                <a:solidFill>
                  <a:srgbClr val="222222"/>
                </a:solidFill>
              </a:rPr>
              <a:t> Opt. Lett. 40, 4344-4347 (2018)</a:t>
            </a:r>
            <a:endParaRPr/>
          </a:p>
          <a:p>
            <a:pPr>
              <a:defRPr/>
            </a:pPr>
            <a:r>
              <a:rPr lang="en-US" sz="1100">
                <a:solidFill>
                  <a:schemeClr val="tx1">
                    <a:lumMod val="85000"/>
                    <a:lumOff val="15000"/>
                  </a:schemeClr>
                </a:solidFill>
              </a:rPr>
              <a:t>Yousefi et al., Opt. Lett. 44, </a:t>
            </a:r>
            <a:r>
              <a:rPr lang="de-DE" sz="1100"/>
              <a:t>1520-1523 (2019)</a:t>
            </a:r>
            <a:endParaRPr/>
          </a:p>
          <a:p>
            <a:pPr>
              <a:defRPr/>
            </a:pPr>
            <a:r>
              <a:rPr lang="de-DE" sz="1100">
                <a:solidFill>
                  <a:schemeClr val="tx1">
                    <a:lumMod val="85000"/>
                    <a:lumOff val="15000"/>
                  </a:schemeClr>
                </a:solidFill>
              </a:rPr>
              <a:t>Fishman et al., Nature Comm </a:t>
            </a:r>
            <a:r>
              <a:rPr lang="de-DE" sz="1100"/>
              <a:t>14, 3687 (2023)</a:t>
            </a:r>
            <a:endParaRPr/>
          </a:p>
          <a:p>
            <a:pPr>
              <a:defRPr/>
            </a:pPr>
            <a:r>
              <a:rPr lang="de-DE" sz="1100">
                <a:solidFill>
                  <a:schemeClr val="tx1">
                    <a:lumMod val="85000"/>
                    <a:lumOff val="15000"/>
                  </a:schemeClr>
                </a:solidFill>
              </a:rPr>
              <a:t>Black et al., PRAB 23, 114001 (2020) </a:t>
            </a:r>
            <a:endParaRPr lang="en-US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6544496" name="Textfeld 80"/>
          <p:cNvSpPr txBox="1"/>
          <p:nvPr/>
        </p:nvSpPr>
        <p:spPr bwMode="auto">
          <a:xfrm>
            <a:off x="672225" y="4271323"/>
            <a:ext cx="257788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>
                <a:solidFill>
                  <a:srgbClr val="222222"/>
                </a:solidFill>
              </a:rPr>
              <a:t>Peralta et</a:t>
            </a:r>
            <a:r>
              <a:rPr lang="cs-CZ" sz="1100">
                <a:solidFill>
                  <a:srgbClr val="222222"/>
                </a:solidFill>
              </a:rPr>
              <a:t> </a:t>
            </a:r>
            <a:r>
              <a:rPr lang="en-US" sz="1100">
                <a:solidFill>
                  <a:srgbClr val="222222"/>
                </a:solidFill>
              </a:rPr>
              <a:t>al. Nature 503, 91–94 (2013)</a:t>
            </a:r>
            <a:endParaRPr/>
          </a:p>
          <a:p>
            <a:pPr>
              <a:defRPr/>
            </a:pPr>
            <a:r>
              <a:rPr lang="en-US" sz="1100"/>
              <a:t>Koyama, K., et al. IPAC (2014)</a:t>
            </a:r>
            <a:endParaRPr lang="en-US" sz="1100">
              <a:solidFill>
                <a:srgbClr val="222222"/>
              </a:solidFill>
            </a:endParaRPr>
          </a:p>
          <a:p>
            <a:pPr>
              <a:defRPr/>
            </a:pPr>
            <a:r>
              <a:rPr lang="en-US" sz="1100">
                <a:solidFill>
                  <a:srgbClr val="222222"/>
                </a:solidFill>
              </a:rPr>
              <a:t>Wei et al., Appl. Optics 56(29) </a:t>
            </a:r>
            <a:r>
              <a:rPr lang="de-DE" sz="1100"/>
              <a:t>(2017)</a:t>
            </a:r>
            <a:endParaRPr/>
          </a:p>
          <a:p>
            <a:pPr>
              <a:defRPr/>
            </a:pPr>
            <a:r>
              <a:rPr lang="de-DE" sz="1100"/>
              <a:t>Wie et al., Physics of Plasmas 24.7 (2017)</a:t>
            </a:r>
            <a:endParaRPr/>
          </a:p>
          <a:p>
            <a:pPr>
              <a:defRPr/>
            </a:pPr>
            <a:r>
              <a:rPr lang="en-US" sz="1100">
                <a:solidFill>
                  <a:srgbClr val="222222"/>
                </a:solidFill>
              </a:rPr>
              <a:t>Cesar et al., NIMA 909, 252-256 (2018)</a:t>
            </a:r>
            <a:endParaRPr/>
          </a:p>
          <a:p>
            <a:pPr>
              <a:defRPr/>
            </a:pPr>
            <a:r>
              <a:rPr lang="en-US" sz="1100">
                <a:solidFill>
                  <a:srgbClr val="222222"/>
                </a:solidFill>
              </a:rPr>
              <a:t>Cesar et al., Optics Expr., </a:t>
            </a:r>
            <a:r>
              <a:rPr lang="de-DE" sz="1100"/>
              <a:t>26(22), (2018)</a:t>
            </a:r>
            <a:endParaRPr lang="en-US" sz="1100">
              <a:solidFill>
                <a:srgbClr val="222222"/>
              </a:solidFill>
            </a:endParaRPr>
          </a:p>
          <a:p>
            <a:pPr>
              <a:defRPr/>
            </a:pPr>
            <a:r>
              <a:rPr lang="de-DE" sz="1100"/>
              <a:t>Crisp  et al., arXiv:2310.12384</a:t>
            </a:r>
            <a:r>
              <a:rPr lang="en-US" sz="1100">
                <a:solidFill>
                  <a:srgbClr val="222222"/>
                </a:solidFill>
              </a:rPr>
              <a:t> (2023)</a:t>
            </a:r>
            <a:endParaRPr/>
          </a:p>
          <a:p>
            <a:pPr>
              <a:defRPr/>
            </a:pPr>
            <a:endParaRPr lang="en-US" sz="1100">
              <a:solidFill>
                <a:srgbClr val="222222"/>
              </a:solidFill>
            </a:endParaRPr>
          </a:p>
          <a:p>
            <a:pPr>
              <a:defRPr/>
            </a:pPr>
            <a:endParaRPr lang="en-GB" sz="1100"/>
          </a:p>
        </p:txBody>
      </p:sp>
      <p:grpSp>
        <p:nvGrpSpPr>
          <p:cNvPr id="1662446291" name="Gruppieren 100"/>
          <p:cNvGrpSpPr/>
          <p:nvPr/>
        </p:nvGrpSpPr>
        <p:grpSpPr bwMode="auto">
          <a:xfrm rot="5400000">
            <a:off x="3807988" y="1756965"/>
            <a:ext cx="2835920" cy="1905934"/>
            <a:chOff x="4001330" y="1614912"/>
            <a:chExt cx="2835920" cy="1905934"/>
          </a:xfrm>
        </p:grpSpPr>
        <p:sp>
          <p:nvSpPr>
            <p:cNvPr id="86" name="Rechteck 85"/>
            <p:cNvSpPr/>
            <p:nvPr/>
          </p:nvSpPr>
          <p:spPr bwMode="auto">
            <a:xfrm>
              <a:off x="6643629" y="3053022"/>
              <a:ext cx="86834" cy="4393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89" name="Gruppieren 88"/>
            <p:cNvGrpSpPr/>
            <p:nvPr/>
          </p:nvGrpSpPr>
          <p:grpSpPr bwMode="auto">
            <a:xfrm>
              <a:off x="4073215" y="1614912"/>
              <a:ext cx="2666190" cy="1905934"/>
              <a:chOff x="4148856" y="1642428"/>
              <a:chExt cx="2666190" cy="1905934"/>
            </a:xfrm>
          </p:grpSpPr>
          <p:pic>
            <p:nvPicPr>
              <p:cNvPr id="88" name="Grafik 87"/>
              <p:cNvPicPr>
                <a:picLocks noChangeAspect="1"/>
              </p:cNvPicPr>
              <p:nvPr/>
            </p:nvPicPr>
            <p:blipFill rotWithShape="1">
              <a:blip r:embed="rId3"/>
              <a:srcRect l="3043" t="12012"/>
              <a:stretch/>
            </p:blipFill>
            <p:spPr bwMode="auto">
              <a:xfrm>
                <a:off x="4148856" y="1646759"/>
                <a:ext cx="2666190" cy="1901603"/>
              </a:xfrm>
              <a:prstGeom prst="rect">
                <a:avLst/>
              </a:prstGeom>
            </p:spPr>
          </p:pic>
          <p:sp>
            <p:nvSpPr>
              <p:cNvPr id="82" name="Rechteck 81"/>
              <p:cNvSpPr/>
              <p:nvPr/>
            </p:nvSpPr>
            <p:spPr bwMode="auto">
              <a:xfrm>
                <a:off x="4155329" y="1642428"/>
                <a:ext cx="250468" cy="829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sp>
          <p:nvSpPr>
            <p:cNvPr id="97" name="Rechteck 96"/>
            <p:cNvSpPr/>
            <p:nvPr/>
          </p:nvSpPr>
          <p:spPr bwMode="auto">
            <a:xfrm>
              <a:off x="6225419" y="2228192"/>
              <a:ext cx="505044" cy="734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8" name="Rechteck 97"/>
            <p:cNvSpPr/>
            <p:nvPr/>
          </p:nvSpPr>
          <p:spPr bwMode="auto">
            <a:xfrm>
              <a:off x="4120968" y="2218667"/>
              <a:ext cx="505044" cy="734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5" name="Pfeil: nach rechts 94"/>
            <p:cNvSpPr/>
            <p:nvPr/>
          </p:nvSpPr>
          <p:spPr bwMode="auto">
            <a:xfrm rot="10800000">
              <a:off x="6221702" y="2051618"/>
              <a:ext cx="321547" cy="11469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6" name="Textfeld 95"/>
            <p:cNvSpPr txBox="1"/>
            <p:nvPr/>
          </p:nvSpPr>
          <p:spPr bwMode="auto">
            <a:xfrm rot="16199999">
              <a:off x="6313388" y="2426733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bg1">
                      <a:lumMod val="50000"/>
                    </a:schemeClr>
                  </a:solidFill>
                </a:rPr>
                <a:t>Laser</a:t>
              </a:r>
              <a:endParaRPr/>
            </a:p>
          </p:txBody>
        </p:sp>
        <p:sp>
          <p:nvSpPr>
            <p:cNvPr id="99" name="Pfeil: nach rechts 98"/>
            <p:cNvSpPr/>
            <p:nvPr/>
          </p:nvSpPr>
          <p:spPr bwMode="auto">
            <a:xfrm>
              <a:off x="4317043" y="2023482"/>
              <a:ext cx="321547" cy="11469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00" name="Textfeld 99"/>
            <p:cNvSpPr txBox="1"/>
            <p:nvPr/>
          </p:nvSpPr>
          <p:spPr bwMode="auto">
            <a:xfrm rot="16199999">
              <a:off x="3846800" y="2435485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bg1">
                      <a:lumMod val="50000"/>
                    </a:schemeClr>
                  </a:solidFill>
                </a:rPr>
                <a:t>Laser</a:t>
              </a:r>
              <a:endParaRPr/>
            </a:p>
          </p:txBody>
        </p:sp>
      </p:grpSp>
      <p:sp>
        <p:nvSpPr>
          <p:cNvPr id="1806101372" name="Textfeld 101"/>
          <p:cNvSpPr txBox="1"/>
          <p:nvPr/>
        </p:nvSpPr>
        <p:spPr bwMode="auto">
          <a:xfrm>
            <a:off x="501809" y="-6907"/>
            <a:ext cx="3269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</a:rPr>
              <a:t> Red (accelerating) and blue (decelerating)</a:t>
            </a:r>
            <a:endParaRPr lang="de-DE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2500800" name="Rechteck 271"/>
          <p:cNvSpPr/>
          <p:nvPr/>
        </p:nvSpPr>
        <p:spPr bwMode="auto">
          <a:xfrm rot="10800000">
            <a:off x="1003857" y="303709"/>
            <a:ext cx="2100557" cy="206709"/>
          </a:xfrm>
          <a:prstGeom prst="rect">
            <a:avLst/>
          </a:prstGeom>
          <a:gradFill>
            <a:gsLst>
              <a:gs pos="0">
                <a:srgbClr val="0037FF"/>
              </a:gs>
              <a:gs pos="50000">
                <a:schemeClr val="bg1"/>
              </a:gs>
              <a:gs pos="100000">
                <a:srgbClr val="DB43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2137088275" name="Gruppieren 103"/>
          <p:cNvGrpSpPr/>
          <p:nvPr/>
        </p:nvGrpSpPr>
        <p:grpSpPr bwMode="auto">
          <a:xfrm rot="10800000" flipH="1">
            <a:off x="683683" y="1882998"/>
            <a:ext cx="2629802" cy="1247765"/>
            <a:chOff x="652114" y="3207585"/>
            <a:chExt cx="3261346" cy="1815288"/>
          </a:xfrm>
        </p:grpSpPr>
        <p:sp>
          <p:nvSpPr>
            <p:cNvPr id="204" name="Rechteck 203"/>
            <p:cNvSpPr/>
            <p:nvPr/>
          </p:nvSpPr>
          <p:spPr bwMode="auto">
            <a:xfrm>
              <a:off x="652114" y="3207585"/>
              <a:ext cx="3250636" cy="1220474"/>
            </a:xfrm>
            <a:prstGeom prst="rect">
              <a:avLst/>
            </a:prstGeom>
            <a:solidFill>
              <a:srgbClr val="F1E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5" name="Ellipse 204"/>
            <p:cNvSpPr/>
            <p:nvPr/>
          </p:nvSpPr>
          <p:spPr bwMode="auto">
            <a:xfrm>
              <a:off x="1159711" y="3374947"/>
              <a:ext cx="461259" cy="1463038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6" name="Ellipse 205"/>
            <p:cNvSpPr/>
            <p:nvPr/>
          </p:nvSpPr>
          <p:spPr bwMode="auto">
            <a:xfrm>
              <a:off x="2081947" y="3382630"/>
              <a:ext cx="472157" cy="1463038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7" name="Ellipse 206"/>
            <p:cNvSpPr/>
            <p:nvPr/>
          </p:nvSpPr>
          <p:spPr bwMode="auto">
            <a:xfrm>
              <a:off x="2989973" y="3388984"/>
              <a:ext cx="461259" cy="1463038"/>
            </a:xfrm>
            <a:prstGeom prst="ellipse">
              <a:avLst/>
            </a:prstGeom>
            <a:gradFill>
              <a:gsLst>
                <a:gs pos="0">
                  <a:srgbClr val="FF0000">
                    <a:lumMod val="73000"/>
                    <a:lumOff val="27000"/>
                  </a:srgbClr>
                </a:gs>
                <a:gs pos="50000">
                  <a:srgbClr val="FFC000">
                    <a:alpha val="66000"/>
                    <a:lumMod val="72000"/>
                    <a:lumOff val="28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8" name="Ellipse 207"/>
            <p:cNvSpPr/>
            <p:nvPr/>
          </p:nvSpPr>
          <p:spPr bwMode="auto">
            <a:xfrm>
              <a:off x="2556783" y="3359850"/>
              <a:ext cx="443221" cy="1463037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9" name="Ellipse 208"/>
            <p:cNvSpPr/>
            <p:nvPr/>
          </p:nvSpPr>
          <p:spPr bwMode="auto">
            <a:xfrm>
              <a:off x="1631576" y="3374947"/>
              <a:ext cx="436877" cy="1463038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0" name="Ellipse 209"/>
            <p:cNvSpPr/>
            <p:nvPr/>
          </p:nvSpPr>
          <p:spPr bwMode="auto">
            <a:xfrm>
              <a:off x="693825" y="3394872"/>
              <a:ext cx="454142" cy="1463038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211" name="Gruppieren 210"/>
            <p:cNvGrpSpPr/>
            <p:nvPr/>
          </p:nvGrpSpPr>
          <p:grpSpPr bwMode="auto">
            <a:xfrm>
              <a:off x="3022837" y="3548693"/>
              <a:ext cx="376975" cy="867619"/>
              <a:chOff x="662151" y="4424557"/>
              <a:chExt cx="376974" cy="867620"/>
            </a:xfrm>
          </p:grpSpPr>
          <p:sp>
            <p:nvSpPr>
              <p:cNvPr id="268" name="Bogen 267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9" name="Bogen 268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0" name="Bogen 269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71" name="Bogen 270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2" name="Gruppieren 211"/>
            <p:cNvGrpSpPr/>
            <p:nvPr/>
          </p:nvGrpSpPr>
          <p:grpSpPr bwMode="auto">
            <a:xfrm>
              <a:off x="2109355" y="3568423"/>
              <a:ext cx="376975" cy="867619"/>
              <a:chOff x="662151" y="4424557"/>
              <a:chExt cx="376974" cy="867620"/>
            </a:xfrm>
          </p:grpSpPr>
          <p:sp>
            <p:nvSpPr>
              <p:cNvPr id="264" name="Bogen 263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5" name="Bogen 264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6" name="Bogen 265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7" name="Bogen 266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3" name="Gruppieren 212"/>
            <p:cNvGrpSpPr/>
            <p:nvPr/>
          </p:nvGrpSpPr>
          <p:grpSpPr bwMode="auto">
            <a:xfrm>
              <a:off x="1645615" y="3562933"/>
              <a:ext cx="376975" cy="867619"/>
              <a:chOff x="662151" y="4424557"/>
              <a:chExt cx="376974" cy="867620"/>
            </a:xfrm>
          </p:grpSpPr>
          <p:sp>
            <p:nvSpPr>
              <p:cNvPr id="260" name="Bogen 259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1" name="Bogen 260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2" name="Bogen 261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63" name="Bogen 262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14" name="Gruppieren 213"/>
            <p:cNvGrpSpPr/>
            <p:nvPr/>
          </p:nvGrpSpPr>
          <p:grpSpPr bwMode="auto">
            <a:xfrm>
              <a:off x="2590259" y="3564089"/>
              <a:ext cx="376975" cy="867619"/>
              <a:chOff x="662151" y="4424557"/>
              <a:chExt cx="376974" cy="867620"/>
            </a:xfrm>
          </p:grpSpPr>
          <p:sp>
            <p:nvSpPr>
              <p:cNvPr id="256" name="Bogen 255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7" name="Bogen 256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8" name="Bogen 257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9" name="Bogen 258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15" name="Freihandform 566"/>
            <p:cNvSpPr/>
            <p:nvPr/>
          </p:nvSpPr>
          <p:spPr bwMode="auto">
            <a:xfrm>
              <a:off x="1103466" y="4108240"/>
              <a:ext cx="548778" cy="691728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37000">
                  <a:srgbClr val="00B0F0"/>
                </a:gs>
                <a:gs pos="69040">
                  <a:srgbClr val="D6E8C8"/>
                </a:gs>
                <a:gs pos="73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6" name="Freihandform 567"/>
            <p:cNvSpPr/>
            <p:nvPr/>
          </p:nvSpPr>
          <p:spPr bwMode="auto">
            <a:xfrm>
              <a:off x="2050152" y="4112513"/>
              <a:ext cx="520277" cy="691728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78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7" name="Freihandform 568"/>
            <p:cNvSpPr/>
            <p:nvPr/>
          </p:nvSpPr>
          <p:spPr bwMode="auto">
            <a:xfrm>
              <a:off x="2976277" y="4106465"/>
              <a:ext cx="526826" cy="691728"/>
            </a:xfrm>
            <a:custGeom>
              <a:avLst/>
              <a:gdLst>
                <a:gd name="connsiteX0" fmla="*/ 0 w 458731"/>
                <a:gd name="connsiteY0" fmla="*/ 0 h 691729"/>
                <a:gd name="connsiteX1" fmla="*/ 458731 w 458731"/>
                <a:gd name="connsiteY1" fmla="*/ 0 h 691729"/>
                <a:gd name="connsiteX2" fmla="*/ 455310 w 458731"/>
                <a:gd name="connsiteY2" fmla="*/ 107636 h 691729"/>
                <a:gd name="connsiteX3" fmla="*/ 229365 w 458731"/>
                <a:gd name="connsiteY3" fmla="*/ 691729 h 691729"/>
                <a:gd name="connsiteX4" fmla="*/ 3421 w 458731"/>
                <a:gd name="connsiteY4" fmla="*/ 107636 h 69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731" h="691729" extrusionOk="0">
                  <a:moveTo>
                    <a:pt x="0" y="0"/>
                  </a:moveTo>
                  <a:lnTo>
                    <a:pt x="458731" y="0"/>
                  </a:lnTo>
                  <a:lnTo>
                    <a:pt x="455310" y="107636"/>
                  </a:lnTo>
                  <a:cubicBezTo>
                    <a:pt x="433804" y="440977"/>
                    <a:pt x="340817" y="691729"/>
                    <a:pt x="229365" y="691729"/>
                  </a:cubicBezTo>
                  <a:cubicBezTo>
                    <a:pt x="117914" y="691729"/>
                    <a:pt x="24926" y="440977"/>
                    <a:pt x="3421" y="107636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50000">
                  <a:srgbClr val="00B0F0"/>
                </a:gs>
                <a:gs pos="78000">
                  <a:srgbClr val="F1EFC3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20" name="Ellipse 219"/>
            <p:cNvSpPr/>
            <p:nvPr/>
          </p:nvSpPr>
          <p:spPr bwMode="auto">
            <a:xfrm>
              <a:off x="3465830" y="3383653"/>
              <a:ext cx="443221" cy="1463038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50000">
                  <a:srgbClr val="00B0F0">
                    <a:lumMod val="40000"/>
                    <a:lumOff val="60000"/>
                  </a:srgbClr>
                </a:gs>
                <a:gs pos="78000">
                  <a:srgbClr val="F1EFC3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222" name="Gruppieren 221"/>
            <p:cNvGrpSpPr/>
            <p:nvPr/>
          </p:nvGrpSpPr>
          <p:grpSpPr bwMode="auto">
            <a:xfrm>
              <a:off x="3486182" y="3558133"/>
              <a:ext cx="376975" cy="867619"/>
              <a:chOff x="662151" y="4424557"/>
              <a:chExt cx="376974" cy="867620"/>
            </a:xfrm>
          </p:grpSpPr>
          <p:sp>
            <p:nvSpPr>
              <p:cNvPr id="252" name="Bogen 251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3" name="Bogen 252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4" name="Bogen 253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5" name="Bogen 254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23" name="Gruppieren 222"/>
            <p:cNvGrpSpPr/>
            <p:nvPr/>
          </p:nvGrpSpPr>
          <p:grpSpPr bwMode="auto">
            <a:xfrm>
              <a:off x="717888" y="3558133"/>
              <a:ext cx="376975" cy="867619"/>
              <a:chOff x="662151" y="4424557"/>
              <a:chExt cx="376974" cy="867620"/>
            </a:xfrm>
          </p:grpSpPr>
          <p:sp>
            <p:nvSpPr>
              <p:cNvPr id="248" name="Bogen 247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9" name="Bogen 248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0" name="Bogen 249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51" name="Bogen 250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stealt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24" name="Gruppieren 223"/>
            <p:cNvGrpSpPr/>
            <p:nvPr/>
          </p:nvGrpSpPr>
          <p:grpSpPr bwMode="auto">
            <a:xfrm>
              <a:off x="1180473" y="3563237"/>
              <a:ext cx="376975" cy="867619"/>
              <a:chOff x="662151" y="4424557"/>
              <a:chExt cx="376974" cy="867620"/>
            </a:xfrm>
          </p:grpSpPr>
          <p:sp>
            <p:nvSpPr>
              <p:cNvPr id="244" name="Bogen 243"/>
              <p:cNvSpPr/>
              <p:nvPr/>
            </p:nvSpPr>
            <p:spPr bwMode="auto">
              <a:xfrm>
                <a:off x="760780" y="4819644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5" name="Bogen 244"/>
              <p:cNvSpPr/>
              <p:nvPr/>
            </p:nvSpPr>
            <p:spPr bwMode="auto">
              <a:xfrm>
                <a:off x="662151" y="466281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6" name="Bogen 245"/>
              <p:cNvSpPr/>
              <p:nvPr/>
            </p:nvSpPr>
            <p:spPr bwMode="auto">
              <a:xfrm>
                <a:off x="673803" y="453373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7" name="Bogen 246"/>
              <p:cNvSpPr/>
              <p:nvPr/>
            </p:nvSpPr>
            <p:spPr bwMode="auto">
              <a:xfrm>
                <a:off x="682126" y="442455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27" name="Gruppieren 226"/>
            <p:cNvGrpSpPr/>
            <p:nvPr/>
          </p:nvGrpSpPr>
          <p:grpSpPr bwMode="auto">
            <a:xfrm rot="10800000">
              <a:off x="1182470" y="3783634"/>
              <a:ext cx="376975" cy="867619"/>
              <a:chOff x="4139821" y="1785097"/>
              <a:chExt cx="376974" cy="867620"/>
            </a:xfrm>
          </p:grpSpPr>
          <p:sp>
            <p:nvSpPr>
              <p:cNvPr id="240" name="Bogen 239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1" name="Bogen 240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2" name="Bogen 241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43" name="Bogen 242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28" name="Gruppieren 227"/>
            <p:cNvGrpSpPr/>
            <p:nvPr/>
          </p:nvGrpSpPr>
          <p:grpSpPr bwMode="auto">
            <a:xfrm rot="10800000">
              <a:off x="2041997" y="3490392"/>
              <a:ext cx="503438" cy="1364061"/>
              <a:chOff x="4097049" y="1597868"/>
              <a:chExt cx="503437" cy="1364063"/>
            </a:xfrm>
          </p:grpSpPr>
          <p:sp>
            <p:nvSpPr>
              <p:cNvPr id="235" name="Bogen 234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6" name="Bogen 235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7" name="Bogen 236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8" name="Bogen 237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9" name="Bogen 238"/>
              <p:cNvSpPr/>
              <p:nvPr/>
            </p:nvSpPr>
            <p:spPr bwMode="auto">
              <a:xfrm>
                <a:off x="4097049" y="1597868"/>
                <a:ext cx="503437" cy="1364063"/>
              </a:xfrm>
              <a:prstGeom prst="arc">
                <a:avLst>
                  <a:gd name="adj1" fmla="val 10384431"/>
                  <a:gd name="adj2" fmla="val 1575683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229" name="Gruppieren 228"/>
            <p:cNvGrpSpPr/>
            <p:nvPr/>
          </p:nvGrpSpPr>
          <p:grpSpPr bwMode="auto">
            <a:xfrm rot="10800000">
              <a:off x="3016484" y="3768131"/>
              <a:ext cx="376975" cy="867619"/>
              <a:chOff x="4139821" y="1785097"/>
              <a:chExt cx="376974" cy="867620"/>
            </a:xfrm>
          </p:grpSpPr>
          <p:sp>
            <p:nvSpPr>
              <p:cNvPr id="231" name="Bogen 230"/>
              <p:cNvSpPr/>
              <p:nvPr/>
            </p:nvSpPr>
            <p:spPr bwMode="auto">
              <a:xfrm>
                <a:off x="4238450" y="2180185"/>
                <a:ext cx="162839" cy="308241"/>
              </a:xfrm>
              <a:prstGeom prst="arc">
                <a:avLst>
                  <a:gd name="adj1" fmla="val 11152644"/>
                  <a:gd name="adj2" fmla="val 29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2" name="Bogen 231"/>
              <p:cNvSpPr/>
              <p:nvPr/>
            </p:nvSpPr>
            <p:spPr bwMode="auto">
              <a:xfrm>
                <a:off x="4139821" y="2023354"/>
                <a:ext cx="356999" cy="629363"/>
              </a:xfrm>
              <a:prstGeom prst="arc">
                <a:avLst>
                  <a:gd name="adj1" fmla="val 11152644"/>
                  <a:gd name="adj2" fmla="val 21514113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3" name="Bogen 232"/>
              <p:cNvSpPr/>
              <p:nvPr/>
            </p:nvSpPr>
            <p:spPr bwMode="auto">
              <a:xfrm>
                <a:off x="4151473" y="1894271"/>
                <a:ext cx="356999" cy="629363"/>
              </a:xfrm>
              <a:prstGeom prst="arc">
                <a:avLst>
                  <a:gd name="adj1" fmla="val 14239055"/>
                  <a:gd name="adj2" fmla="val 18292496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34" name="Bogen 233"/>
              <p:cNvSpPr/>
              <p:nvPr/>
            </p:nvSpPr>
            <p:spPr bwMode="auto">
              <a:xfrm>
                <a:off x="4159796" y="1785097"/>
                <a:ext cx="356999" cy="629363"/>
              </a:xfrm>
              <a:prstGeom prst="arc">
                <a:avLst>
                  <a:gd name="adj1" fmla="val 15447186"/>
                  <a:gd name="adj2" fmla="val 17274868"/>
                </a:avLst>
              </a:prstGeom>
              <a:ln w="9525">
                <a:solidFill>
                  <a:srgbClr val="002060"/>
                </a:solidFill>
                <a:headEnd type="none" w="sm" len="sm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30" name="Rechteck 229"/>
            <p:cNvSpPr/>
            <p:nvPr/>
          </p:nvSpPr>
          <p:spPr bwMode="auto">
            <a:xfrm>
              <a:off x="664162" y="4417960"/>
              <a:ext cx="3243592" cy="60491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8" name="Rechteck 217"/>
            <p:cNvSpPr/>
            <p:nvPr/>
          </p:nvSpPr>
          <p:spPr bwMode="auto">
            <a:xfrm>
              <a:off x="652573" y="4108245"/>
              <a:ext cx="479448" cy="8909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9" name="Rechteck 218"/>
            <p:cNvSpPr/>
            <p:nvPr/>
          </p:nvSpPr>
          <p:spPr bwMode="auto">
            <a:xfrm>
              <a:off x="2547577" y="4117297"/>
              <a:ext cx="450371" cy="8909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21" name="Rechteck 220"/>
            <p:cNvSpPr/>
            <p:nvPr/>
          </p:nvSpPr>
          <p:spPr bwMode="auto">
            <a:xfrm>
              <a:off x="3463089" y="4098450"/>
              <a:ext cx="450371" cy="8909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25" name="Rechteck 224"/>
            <p:cNvSpPr/>
            <p:nvPr/>
          </p:nvSpPr>
          <p:spPr bwMode="auto">
            <a:xfrm>
              <a:off x="1626583" y="4098451"/>
              <a:ext cx="450371" cy="89096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574962842" name="Rechteck 134"/>
          <p:cNvSpPr/>
          <p:nvPr/>
        </p:nvSpPr>
        <p:spPr bwMode="auto">
          <a:xfrm>
            <a:off x="682613" y="3075832"/>
            <a:ext cx="2623362" cy="713637"/>
          </a:xfrm>
          <a:prstGeom prst="rect">
            <a:avLst/>
          </a:prstGeom>
          <a:solidFill>
            <a:srgbClr val="F1EF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62340026" name="Ellipse 135"/>
          <p:cNvSpPr/>
          <p:nvPr/>
        </p:nvSpPr>
        <p:spPr bwMode="auto">
          <a:xfrm>
            <a:off x="1069234" y="3065599"/>
            <a:ext cx="372099" cy="1005642"/>
          </a:xfrm>
          <a:prstGeom prst="ellipse">
            <a:avLst/>
          </a:prstGeom>
          <a:gradFill>
            <a:gsLst>
              <a:gs pos="0">
                <a:srgbClr val="FF0000">
                  <a:lumMod val="73000"/>
                  <a:lumOff val="27000"/>
                </a:srgbClr>
              </a:gs>
              <a:gs pos="50000">
                <a:srgbClr val="FFC000">
                  <a:alpha val="66000"/>
                  <a:lumMod val="72000"/>
                  <a:lumOff val="28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26131096" name="Ellipse 136"/>
          <p:cNvSpPr/>
          <p:nvPr/>
        </p:nvSpPr>
        <p:spPr bwMode="auto">
          <a:xfrm>
            <a:off x="1813202" y="3070881"/>
            <a:ext cx="380890" cy="1005642"/>
          </a:xfrm>
          <a:prstGeom prst="ellipse">
            <a:avLst/>
          </a:prstGeom>
          <a:gradFill>
            <a:gsLst>
              <a:gs pos="0">
                <a:srgbClr val="FF0000">
                  <a:lumMod val="73000"/>
                  <a:lumOff val="27000"/>
                </a:srgbClr>
              </a:gs>
              <a:gs pos="50000">
                <a:srgbClr val="FFC000">
                  <a:alpha val="66000"/>
                  <a:lumMod val="72000"/>
                  <a:lumOff val="28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66145352" name="Ellipse 137"/>
          <p:cNvSpPr/>
          <p:nvPr/>
        </p:nvSpPr>
        <p:spPr bwMode="auto">
          <a:xfrm>
            <a:off x="2545708" y="3075247"/>
            <a:ext cx="372099" cy="1005642"/>
          </a:xfrm>
          <a:prstGeom prst="ellipse">
            <a:avLst/>
          </a:prstGeom>
          <a:gradFill>
            <a:gsLst>
              <a:gs pos="0">
                <a:srgbClr val="FF0000">
                  <a:lumMod val="73000"/>
                  <a:lumOff val="27000"/>
                </a:srgbClr>
              </a:gs>
              <a:gs pos="50000">
                <a:srgbClr val="FFC000">
                  <a:alpha val="66000"/>
                  <a:lumMod val="72000"/>
                  <a:lumOff val="28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51650622" name="Ellipse 138"/>
          <p:cNvSpPr/>
          <p:nvPr/>
        </p:nvSpPr>
        <p:spPr bwMode="auto">
          <a:xfrm>
            <a:off x="2196254" y="3055222"/>
            <a:ext cx="357547" cy="1005642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>
                  <a:lumMod val="40000"/>
                  <a:lumOff val="60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40500181" name="Ellipse 139"/>
          <p:cNvSpPr/>
          <p:nvPr/>
        </p:nvSpPr>
        <p:spPr bwMode="auto">
          <a:xfrm>
            <a:off x="1449887" y="3065599"/>
            <a:ext cx="352429" cy="1005642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>
                  <a:lumMod val="40000"/>
                  <a:lumOff val="60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09903701" name="Ellipse 140"/>
          <p:cNvSpPr/>
          <p:nvPr/>
        </p:nvSpPr>
        <p:spPr bwMode="auto">
          <a:xfrm>
            <a:off x="693402" y="3079295"/>
            <a:ext cx="366357" cy="1005642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>
                  <a:lumMod val="40000"/>
                  <a:lumOff val="60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778095688" name="Gruppieren 141"/>
          <p:cNvGrpSpPr/>
          <p:nvPr/>
        </p:nvGrpSpPr>
        <p:grpSpPr bwMode="auto">
          <a:xfrm>
            <a:off x="2572219" y="3185026"/>
            <a:ext cx="304106" cy="596371"/>
            <a:chOff x="662151" y="4424557"/>
            <a:chExt cx="376974" cy="867620"/>
          </a:xfrm>
        </p:grpSpPr>
        <p:sp>
          <p:nvSpPr>
            <p:cNvPr id="200" name="Bogen 199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1" name="Bogen 200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2" name="Bogen 201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3" name="Bogen 202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481690974" name="Gruppieren 142"/>
          <p:cNvGrpSpPr/>
          <p:nvPr/>
        </p:nvGrpSpPr>
        <p:grpSpPr bwMode="auto">
          <a:xfrm>
            <a:off x="1835312" y="3198589"/>
            <a:ext cx="304106" cy="596371"/>
            <a:chOff x="662151" y="4424557"/>
            <a:chExt cx="376974" cy="867620"/>
          </a:xfrm>
        </p:grpSpPr>
        <p:sp>
          <p:nvSpPr>
            <p:cNvPr id="196" name="Bogen 195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7" name="Bogen 196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8" name="Bogen 197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9" name="Bogen 198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589745441" name="Gruppieren 143"/>
          <p:cNvGrpSpPr/>
          <p:nvPr/>
        </p:nvGrpSpPr>
        <p:grpSpPr bwMode="auto">
          <a:xfrm>
            <a:off x="1461211" y="3194814"/>
            <a:ext cx="304106" cy="596371"/>
            <a:chOff x="662151" y="4424557"/>
            <a:chExt cx="376974" cy="867620"/>
          </a:xfrm>
        </p:grpSpPr>
        <p:sp>
          <p:nvSpPr>
            <p:cNvPr id="192" name="Bogen 191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3" name="Bogen 192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4" name="Bogen 193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5" name="Bogen 194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967968528" name="Gruppieren 144"/>
          <p:cNvGrpSpPr/>
          <p:nvPr/>
        </p:nvGrpSpPr>
        <p:grpSpPr bwMode="auto">
          <a:xfrm>
            <a:off x="2223258" y="3195610"/>
            <a:ext cx="304106" cy="596371"/>
            <a:chOff x="662151" y="4424557"/>
            <a:chExt cx="376974" cy="867620"/>
          </a:xfrm>
        </p:grpSpPr>
        <p:sp>
          <p:nvSpPr>
            <p:cNvPr id="188" name="Bogen 187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9" name="Bogen 188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0" name="Bogen 189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1" name="Bogen 190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808933777" name="Freihandform 335"/>
          <p:cNvSpPr/>
          <p:nvPr/>
        </p:nvSpPr>
        <p:spPr bwMode="auto">
          <a:xfrm>
            <a:off x="1023860" y="3569640"/>
            <a:ext cx="442700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solidFill>
            <a:srgbClr val="C0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82038763" name="Freihandform 344"/>
          <p:cNvSpPr/>
          <p:nvPr/>
        </p:nvSpPr>
        <p:spPr bwMode="auto">
          <a:xfrm>
            <a:off x="1787553" y="3572576"/>
            <a:ext cx="419708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50000">
                <a:srgbClr val="00B0F0"/>
              </a:gs>
              <a:gs pos="78000">
                <a:srgbClr val="F1EFC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58196952" name="Freihandform 345"/>
          <p:cNvSpPr/>
          <p:nvPr/>
        </p:nvSpPr>
        <p:spPr bwMode="auto">
          <a:xfrm>
            <a:off x="2534660" y="3568420"/>
            <a:ext cx="424991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50000">
                <a:srgbClr val="00B0F0"/>
              </a:gs>
              <a:gs pos="78000">
                <a:srgbClr val="F1EFC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674905697" name="Rechteck 148"/>
          <p:cNvSpPr/>
          <p:nvPr/>
        </p:nvSpPr>
        <p:spPr bwMode="auto">
          <a:xfrm>
            <a:off x="684423" y="3569641"/>
            <a:ext cx="362472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44552609" name="Ellipse 150"/>
          <p:cNvSpPr/>
          <p:nvPr/>
        </p:nvSpPr>
        <p:spPr bwMode="auto">
          <a:xfrm>
            <a:off x="2937199" y="3071584"/>
            <a:ext cx="357547" cy="1005642"/>
          </a:xfrm>
          <a:prstGeom prst="ellipse">
            <a:avLst/>
          </a:prstGeom>
          <a:gradFill>
            <a:gsLst>
              <a:gs pos="0">
                <a:srgbClr val="0070C0"/>
              </a:gs>
              <a:gs pos="50000">
                <a:srgbClr val="00B0F0">
                  <a:lumMod val="40000"/>
                  <a:lumOff val="60000"/>
                </a:srgbClr>
              </a:gs>
              <a:gs pos="78000">
                <a:srgbClr val="F1EFC3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2041339170" name="Gruppieren 152"/>
          <p:cNvGrpSpPr/>
          <p:nvPr/>
        </p:nvGrpSpPr>
        <p:grpSpPr bwMode="auto">
          <a:xfrm>
            <a:off x="2946000" y="3191516"/>
            <a:ext cx="304106" cy="596371"/>
            <a:chOff x="662151" y="4424557"/>
            <a:chExt cx="376974" cy="867620"/>
          </a:xfrm>
        </p:grpSpPr>
        <p:sp>
          <p:nvSpPr>
            <p:cNvPr id="184" name="Bogen 183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5" name="Bogen 184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6" name="Bogen 185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7" name="Bogen 186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259759021" name="Gruppieren 153"/>
          <p:cNvGrpSpPr/>
          <p:nvPr/>
        </p:nvGrpSpPr>
        <p:grpSpPr bwMode="auto">
          <a:xfrm>
            <a:off x="712814" y="3191516"/>
            <a:ext cx="304106" cy="596371"/>
            <a:chOff x="662151" y="4424557"/>
            <a:chExt cx="376974" cy="867620"/>
          </a:xfrm>
        </p:grpSpPr>
        <p:sp>
          <p:nvSpPr>
            <p:cNvPr id="180" name="Bogen 179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1" name="Bogen 180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2" name="Bogen 181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3" name="Bogen 182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846163682" name="Gruppieren 154"/>
          <p:cNvGrpSpPr/>
          <p:nvPr/>
        </p:nvGrpSpPr>
        <p:grpSpPr bwMode="auto">
          <a:xfrm>
            <a:off x="1085982" y="3195023"/>
            <a:ext cx="304106" cy="596371"/>
            <a:chOff x="662151" y="4424557"/>
            <a:chExt cx="376974" cy="867620"/>
          </a:xfrm>
        </p:grpSpPr>
        <p:sp>
          <p:nvSpPr>
            <p:cNvPr id="176" name="Bogen 175"/>
            <p:cNvSpPr/>
            <p:nvPr/>
          </p:nvSpPr>
          <p:spPr bwMode="auto">
            <a:xfrm>
              <a:off x="760780" y="4819644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7" name="Bogen 176"/>
            <p:cNvSpPr/>
            <p:nvPr/>
          </p:nvSpPr>
          <p:spPr bwMode="auto">
            <a:xfrm>
              <a:off x="662151" y="466281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8" name="Bogen 177"/>
            <p:cNvSpPr/>
            <p:nvPr/>
          </p:nvSpPr>
          <p:spPr bwMode="auto">
            <a:xfrm>
              <a:off x="673803" y="453373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9" name="Bogen 178"/>
            <p:cNvSpPr/>
            <p:nvPr/>
          </p:nvSpPr>
          <p:spPr bwMode="auto">
            <a:xfrm>
              <a:off x="682126" y="442455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465605934" name="Rechteck 156"/>
          <p:cNvSpPr/>
          <p:nvPr/>
        </p:nvSpPr>
        <p:spPr bwMode="auto">
          <a:xfrm>
            <a:off x="712805" y="3774647"/>
            <a:ext cx="2577882" cy="4157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229248568" name="Gruppieren 157"/>
          <p:cNvGrpSpPr/>
          <p:nvPr/>
        </p:nvGrpSpPr>
        <p:grpSpPr bwMode="auto">
          <a:xfrm rot="10800000">
            <a:off x="1087593" y="3435244"/>
            <a:ext cx="294706" cy="507644"/>
            <a:chOff x="4151473" y="1785097"/>
            <a:chExt cx="365322" cy="738537"/>
          </a:xfrm>
        </p:grpSpPr>
        <p:sp>
          <p:nvSpPr>
            <p:cNvPr id="174" name="Bogen 173"/>
            <p:cNvSpPr/>
            <p:nvPr/>
          </p:nvSpPr>
          <p:spPr bwMode="auto">
            <a:xfrm>
              <a:off x="4151473" y="189427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5" name="Bogen 174"/>
            <p:cNvSpPr/>
            <p:nvPr/>
          </p:nvSpPr>
          <p:spPr bwMode="auto">
            <a:xfrm>
              <a:off x="4159796" y="178509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386191323" name="Gruppieren 158"/>
          <p:cNvGrpSpPr/>
          <p:nvPr/>
        </p:nvGrpSpPr>
        <p:grpSpPr bwMode="auto">
          <a:xfrm rot="10800000">
            <a:off x="1780974" y="3144952"/>
            <a:ext cx="406124" cy="937609"/>
            <a:chOff x="4097049" y="1597868"/>
            <a:chExt cx="503437" cy="1364063"/>
          </a:xfrm>
        </p:grpSpPr>
        <p:sp>
          <p:nvSpPr>
            <p:cNvPr id="167" name="Bogen 166"/>
            <p:cNvSpPr/>
            <p:nvPr/>
          </p:nvSpPr>
          <p:spPr bwMode="auto">
            <a:xfrm>
              <a:off x="4238450" y="2180185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8" name="Bogen 167"/>
            <p:cNvSpPr/>
            <p:nvPr/>
          </p:nvSpPr>
          <p:spPr bwMode="auto">
            <a:xfrm>
              <a:off x="4139821" y="202335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9" name="Bogen 168"/>
            <p:cNvSpPr/>
            <p:nvPr/>
          </p:nvSpPr>
          <p:spPr bwMode="auto">
            <a:xfrm>
              <a:off x="4151473" y="189427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0" name="Bogen 169"/>
            <p:cNvSpPr/>
            <p:nvPr/>
          </p:nvSpPr>
          <p:spPr bwMode="auto">
            <a:xfrm>
              <a:off x="4159796" y="178509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71" name="Bogen 170"/>
            <p:cNvSpPr/>
            <p:nvPr/>
          </p:nvSpPr>
          <p:spPr bwMode="auto">
            <a:xfrm>
              <a:off x="4097049" y="1597868"/>
              <a:ext cx="503437" cy="1364063"/>
            </a:xfrm>
            <a:prstGeom prst="arc">
              <a:avLst>
                <a:gd name="adj1" fmla="val 10384431"/>
                <a:gd name="adj2" fmla="val 15756839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659981104" name="Gruppieren 159"/>
          <p:cNvGrpSpPr/>
          <p:nvPr/>
        </p:nvGrpSpPr>
        <p:grpSpPr bwMode="auto">
          <a:xfrm rot="10800000">
            <a:off x="2567094" y="3335860"/>
            <a:ext cx="304106" cy="596371"/>
            <a:chOff x="4139821" y="1785097"/>
            <a:chExt cx="376974" cy="867620"/>
          </a:xfrm>
        </p:grpSpPr>
        <p:sp>
          <p:nvSpPr>
            <p:cNvPr id="163" name="Bogen 162"/>
            <p:cNvSpPr/>
            <p:nvPr/>
          </p:nvSpPr>
          <p:spPr bwMode="auto">
            <a:xfrm>
              <a:off x="4238450" y="2180185"/>
              <a:ext cx="162839" cy="308241"/>
            </a:xfrm>
            <a:prstGeom prst="arc">
              <a:avLst>
                <a:gd name="adj1" fmla="val 11152644"/>
                <a:gd name="adj2" fmla="val 29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4" name="Bogen 163"/>
            <p:cNvSpPr/>
            <p:nvPr/>
          </p:nvSpPr>
          <p:spPr bwMode="auto">
            <a:xfrm>
              <a:off x="4139821" y="2023354"/>
              <a:ext cx="356999" cy="629363"/>
            </a:xfrm>
            <a:prstGeom prst="arc">
              <a:avLst>
                <a:gd name="adj1" fmla="val 11152644"/>
                <a:gd name="adj2" fmla="val 21514113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5" name="Bogen 164"/>
            <p:cNvSpPr/>
            <p:nvPr/>
          </p:nvSpPr>
          <p:spPr bwMode="auto">
            <a:xfrm>
              <a:off x="4151473" y="1894271"/>
              <a:ext cx="356999" cy="629363"/>
            </a:xfrm>
            <a:prstGeom prst="arc">
              <a:avLst>
                <a:gd name="adj1" fmla="val 14239055"/>
                <a:gd name="adj2" fmla="val 18292496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6" name="Bogen 165"/>
            <p:cNvSpPr/>
            <p:nvPr/>
          </p:nvSpPr>
          <p:spPr bwMode="auto">
            <a:xfrm>
              <a:off x="4159796" y="1785097"/>
              <a:ext cx="356999" cy="629363"/>
            </a:xfrm>
            <a:prstGeom prst="arc">
              <a:avLst>
                <a:gd name="adj1" fmla="val 15447186"/>
                <a:gd name="adj2" fmla="val 17274868"/>
              </a:avLst>
            </a:prstGeom>
            <a:ln w="9525">
              <a:solidFill>
                <a:srgbClr val="002060"/>
              </a:solidFill>
              <a:headEnd type="none" w="sm" len="sm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824187975" name="Bogen 115"/>
          <p:cNvSpPr/>
          <p:nvPr/>
        </p:nvSpPr>
        <p:spPr bwMode="auto">
          <a:xfrm rot="10800000">
            <a:off x="1429981" y="2605062"/>
            <a:ext cx="388524" cy="370188"/>
          </a:xfrm>
          <a:prstGeom prst="arc">
            <a:avLst>
              <a:gd name="adj1" fmla="val 12139890"/>
              <a:gd name="adj2" fmla="val 19030341"/>
            </a:avLst>
          </a:prstGeom>
          <a:ln w="9525">
            <a:solidFill>
              <a:srgbClr val="00206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4469114" name="Bogen 116"/>
          <p:cNvSpPr/>
          <p:nvPr/>
        </p:nvSpPr>
        <p:spPr bwMode="auto">
          <a:xfrm>
            <a:off x="1462233" y="3112863"/>
            <a:ext cx="328098" cy="432602"/>
          </a:xfrm>
          <a:prstGeom prst="arc">
            <a:avLst>
              <a:gd name="adj1" fmla="val 12139890"/>
              <a:gd name="adj2" fmla="val 18948992"/>
            </a:avLst>
          </a:prstGeom>
          <a:ln w="9525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44311360" name="Bogen 117"/>
          <p:cNvSpPr/>
          <p:nvPr/>
        </p:nvSpPr>
        <p:spPr bwMode="auto">
          <a:xfrm>
            <a:off x="2211563" y="3106858"/>
            <a:ext cx="328098" cy="432602"/>
          </a:xfrm>
          <a:prstGeom prst="arc">
            <a:avLst>
              <a:gd name="adj1" fmla="val 12139890"/>
              <a:gd name="adj2" fmla="val 18948992"/>
            </a:avLst>
          </a:prstGeom>
          <a:ln w="9525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78083120" name="Bogen 118"/>
          <p:cNvSpPr/>
          <p:nvPr/>
        </p:nvSpPr>
        <p:spPr bwMode="auto">
          <a:xfrm>
            <a:off x="2931097" y="3117668"/>
            <a:ext cx="328098" cy="432602"/>
          </a:xfrm>
          <a:prstGeom prst="arc">
            <a:avLst>
              <a:gd name="adj1" fmla="val 12139890"/>
              <a:gd name="adj2" fmla="val 18948992"/>
            </a:avLst>
          </a:prstGeom>
          <a:ln w="9525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32919797" name="Bogen 119"/>
          <p:cNvSpPr/>
          <p:nvPr/>
        </p:nvSpPr>
        <p:spPr bwMode="auto">
          <a:xfrm rot="10800000">
            <a:off x="2186381" y="2615704"/>
            <a:ext cx="388524" cy="370188"/>
          </a:xfrm>
          <a:prstGeom prst="arc">
            <a:avLst>
              <a:gd name="adj1" fmla="val 12139890"/>
              <a:gd name="adj2" fmla="val 19030341"/>
            </a:avLst>
          </a:prstGeom>
          <a:ln w="9525">
            <a:solidFill>
              <a:srgbClr val="00206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71696429" name="Bogen 120"/>
          <p:cNvSpPr/>
          <p:nvPr/>
        </p:nvSpPr>
        <p:spPr bwMode="auto">
          <a:xfrm rot="10800000">
            <a:off x="2899279" y="2605643"/>
            <a:ext cx="388524" cy="370188"/>
          </a:xfrm>
          <a:prstGeom prst="arc">
            <a:avLst>
              <a:gd name="adj1" fmla="val 12139890"/>
              <a:gd name="adj2" fmla="val 19030341"/>
            </a:avLst>
          </a:prstGeom>
          <a:ln w="9525">
            <a:solidFill>
              <a:srgbClr val="00206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78812992" name="Bogen 121"/>
          <p:cNvSpPr/>
          <p:nvPr/>
        </p:nvSpPr>
        <p:spPr bwMode="auto">
          <a:xfrm rot="10800000" flipH="1">
            <a:off x="2565473" y="2626288"/>
            <a:ext cx="388524" cy="370188"/>
          </a:xfrm>
          <a:prstGeom prst="arc">
            <a:avLst>
              <a:gd name="adj1" fmla="val 12939053"/>
              <a:gd name="adj2" fmla="val 19568363"/>
            </a:avLst>
          </a:prstGeom>
          <a:ln w="9525">
            <a:solidFill>
              <a:srgbClr val="00206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53251952" name="Bogen 122"/>
          <p:cNvSpPr/>
          <p:nvPr/>
        </p:nvSpPr>
        <p:spPr bwMode="auto">
          <a:xfrm rot="10800000" flipH="1">
            <a:off x="1798593" y="2618270"/>
            <a:ext cx="388524" cy="370188"/>
          </a:xfrm>
          <a:prstGeom prst="arc">
            <a:avLst>
              <a:gd name="adj1" fmla="val 12939053"/>
              <a:gd name="adj2" fmla="val 19568363"/>
            </a:avLst>
          </a:prstGeom>
          <a:ln w="9525">
            <a:solidFill>
              <a:srgbClr val="00206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86338600" name="Bogen 123"/>
          <p:cNvSpPr/>
          <p:nvPr/>
        </p:nvSpPr>
        <p:spPr bwMode="auto">
          <a:xfrm flipH="1">
            <a:off x="1029710" y="3102161"/>
            <a:ext cx="388524" cy="370188"/>
          </a:xfrm>
          <a:prstGeom prst="arc">
            <a:avLst>
              <a:gd name="adj1" fmla="val 12939053"/>
              <a:gd name="adj2" fmla="val 19568363"/>
            </a:avLst>
          </a:prstGeom>
          <a:ln w="9525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18114181" name="Bogen 124"/>
          <p:cNvSpPr/>
          <p:nvPr/>
        </p:nvSpPr>
        <p:spPr bwMode="auto">
          <a:xfrm flipH="1">
            <a:off x="1813641" y="3116507"/>
            <a:ext cx="388524" cy="370188"/>
          </a:xfrm>
          <a:prstGeom prst="arc">
            <a:avLst>
              <a:gd name="adj1" fmla="val 12939053"/>
              <a:gd name="adj2" fmla="val 19568363"/>
            </a:avLst>
          </a:prstGeom>
          <a:ln w="9525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32282509" name="Bogen 125"/>
          <p:cNvSpPr/>
          <p:nvPr/>
        </p:nvSpPr>
        <p:spPr bwMode="auto">
          <a:xfrm flipH="1">
            <a:off x="2551669" y="3103190"/>
            <a:ext cx="388524" cy="370188"/>
          </a:xfrm>
          <a:prstGeom prst="arc">
            <a:avLst>
              <a:gd name="adj1" fmla="val 12939053"/>
              <a:gd name="adj2" fmla="val 19568363"/>
            </a:avLst>
          </a:prstGeom>
          <a:ln w="9525">
            <a:solidFill>
              <a:srgbClr val="00206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56804928" name="Bogen 126"/>
          <p:cNvSpPr/>
          <p:nvPr/>
        </p:nvSpPr>
        <p:spPr bwMode="auto">
          <a:xfrm rot="10800000" flipH="1">
            <a:off x="1076250" y="2603867"/>
            <a:ext cx="388524" cy="370188"/>
          </a:xfrm>
          <a:prstGeom prst="arc">
            <a:avLst>
              <a:gd name="adj1" fmla="val 12939053"/>
              <a:gd name="adj2" fmla="val 19568363"/>
            </a:avLst>
          </a:prstGeom>
          <a:ln w="9525">
            <a:solidFill>
              <a:srgbClr val="002060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04345832" name="Freihandform 335"/>
          <p:cNvSpPr/>
          <p:nvPr/>
        </p:nvSpPr>
        <p:spPr bwMode="auto">
          <a:xfrm>
            <a:off x="1778738" y="3577171"/>
            <a:ext cx="442700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solidFill>
            <a:srgbClr val="C0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91003864" name="Freihandform 335"/>
          <p:cNvSpPr/>
          <p:nvPr/>
        </p:nvSpPr>
        <p:spPr bwMode="auto">
          <a:xfrm>
            <a:off x="2526015" y="3563083"/>
            <a:ext cx="442700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solidFill>
            <a:srgbClr val="C0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15619271" name="Freihandform 335"/>
          <p:cNvSpPr/>
          <p:nvPr/>
        </p:nvSpPr>
        <p:spPr bwMode="auto">
          <a:xfrm rot="10800000">
            <a:off x="2533848" y="2031238"/>
            <a:ext cx="442700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solidFill>
            <a:srgbClr val="C0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10426196" name="Freihandform 335"/>
          <p:cNvSpPr/>
          <p:nvPr/>
        </p:nvSpPr>
        <p:spPr bwMode="auto">
          <a:xfrm rot="10800000">
            <a:off x="1809940" y="2039046"/>
            <a:ext cx="442700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solidFill>
            <a:srgbClr val="C0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84526355" name="Freihandform 335"/>
          <p:cNvSpPr/>
          <p:nvPr/>
        </p:nvSpPr>
        <p:spPr bwMode="auto">
          <a:xfrm rot="10800000">
            <a:off x="1054739" y="2039052"/>
            <a:ext cx="442700" cy="475470"/>
          </a:xfrm>
          <a:custGeom>
            <a:avLst/>
            <a:gdLst>
              <a:gd name="connsiteX0" fmla="*/ 0 w 458731"/>
              <a:gd name="connsiteY0" fmla="*/ 0 h 691729"/>
              <a:gd name="connsiteX1" fmla="*/ 458731 w 458731"/>
              <a:gd name="connsiteY1" fmla="*/ 0 h 691729"/>
              <a:gd name="connsiteX2" fmla="*/ 455310 w 458731"/>
              <a:gd name="connsiteY2" fmla="*/ 107636 h 691729"/>
              <a:gd name="connsiteX3" fmla="*/ 229365 w 458731"/>
              <a:gd name="connsiteY3" fmla="*/ 691729 h 691729"/>
              <a:gd name="connsiteX4" fmla="*/ 3421 w 458731"/>
              <a:gd name="connsiteY4" fmla="*/ 107636 h 69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731" h="691729" extrusionOk="0">
                <a:moveTo>
                  <a:pt x="0" y="0"/>
                </a:moveTo>
                <a:lnTo>
                  <a:pt x="458731" y="0"/>
                </a:lnTo>
                <a:lnTo>
                  <a:pt x="455310" y="107636"/>
                </a:lnTo>
                <a:cubicBezTo>
                  <a:pt x="433804" y="440977"/>
                  <a:pt x="340817" y="691729"/>
                  <a:pt x="229365" y="691729"/>
                </a:cubicBezTo>
                <a:cubicBezTo>
                  <a:pt x="117914" y="691729"/>
                  <a:pt x="24926" y="440977"/>
                  <a:pt x="3421" y="107636"/>
                </a:cubicBezTo>
                <a:close/>
              </a:path>
            </a:pathLst>
          </a:custGeom>
          <a:solidFill>
            <a:srgbClr val="C0C4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49432975" name="Rechteck 284"/>
          <p:cNvSpPr/>
          <p:nvPr/>
        </p:nvSpPr>
        <p:spPr bwMode="auto">
          <a:xfrm rot="10800000" flipH="1">
            <a:off x="700293" y="1889658"/>
            <a:ext cx="2616610" cy="4157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6086626" name="Rechteck 285"/>
          <p:cNvSpPr/>
          <p:nvPr/>
        </p:nvSpPr>
        <p:spPr bwMode="auto">
          <a:xfrm rot="10800000" flipH="1">
            <a:off x="684423" y="1899119"/>
            <a:ext cx="386771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51133506" name="Rechteck 286"/>
          <p:cNvSpPr/>
          <p:nvPr/>
        </p:nvSpPr>
        <p:spPr bwMode="auto">
          <a:xfrm rot="10800000" flipH="1">
            <a:off x="1476361" y="1893567"/>
            <a:ext cx="386771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37496543" name="Rechteck 287"/>
          <p:cNvSpPr/>
          <p:nvPr/>
        </p:nvSpPr>
        <p:spPr bwMode="auto">
          <a:xfrm rot="10800000" flipH="1">
            <a:off x="2207787" y="1898926"/>
            <a:ext cx="386771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505431" name="Rechteck 288"/>
          <p:cNvSpPr/>
          <p:nvPr/>
        </p:nvSpPr>
        <p:spPr bwMode="auto">
          <a:xfrm rot="10800000" flipH="1">
            <a:off x="2924373" y="1899313"/>
            <a:ext cx="386771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69422114" name="Rechteck 160"/>
          <p:cNvSpPr/>
          <p:nvPr/>
        </p:nvSpPr>
        <p:spPr bwMode="auto">
          <a:xfrm>
            <a:off x="684423" y="3781403"/>
            <a:ext cx="2493705" cy="41579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86414578" name="Rechteck 149"/>
          <p:cNvSpPr/>
          <p:nvPr/>
        </p:nvSpPr>
        <p:spPr bwMode="auto">
          <a:xfrm>
            <a:off x="2188826" y="3575863"/>
            <a:ext cx="363315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843230372" name="Rechteck 151"/>
          <p:cNvSpPr/>
          <p:nvPr/>
        </p:nvSpPr>
        <p:spPr bwMode="auto">
          <a:xfrm>
            <a:off x="2927372" y="3562907"/>
            <a:ext cx="389392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27299138" name="Rechteck 155"/>
          <p:cNvSpPr/>
          <p:nvPr/>
        </p:nvSpPr>
        <p:spPr bwMode="auto">
          <a:xfrm>
            <a:off x="1445859" y="3562907"/>
            <a:ext cx="363315" cy="61241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1304010494" name="Gruppieren 272"/>
          <p:cNvGrpSpPr/>
          <p:nvPr/>
        </p:nvGrpSpPr>
        <p:grpSpPr bwMode="auto">
          <a:xfrm>
            <a:off x="905039" y="4013997"/>
            <a:ext cx="2000330" cy="253009"/>
            <a:chOff x="1193807" y="4246865"/>
            <a:chExt cx="1641438" cy="243660"/>
          </a:xfrm>
        </p:grpSpPr>
        <p:sp>
          <p:nvSpPr>
            <p:cNvPr id="105" name="Pfeil nach rechts 381"/>
            <p:cNvSpPr/>
            <p:nvPr/>
          </p:nvSpPr>
          <p:spPr bwMode="auto">
            <a:xfrm rot="16199999">
              <a:off x="1244941" y="4195731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6" name="Pfeil nach rechts 382"/>
            <p:cNvSpPr/>
            <p:nvPr/>
          </p:nvSpPr>
          <p:spPr bwMode="auto">
            <a:xfrm rot="16199999">
              <a:off x="1678741" y="4195731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7" name="Pfeil nach rechts 383"/>
            <p:cNvSpPr/>
            <p:nvPr/>
          </p:nvSpPr>
          <p:spPr bwMode="auto">
            <a:xfrm rot="16199999">
              <a:off x="2113234" y="4202314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8" name="Pfeil nach rechts 384"/>
            <p:cNvSpPr/>
            <p:nvPr/>
          </p:nvSpPr>
          <p:spPr bwMode="auto">
            <a:xfrm rot="16199999">
              <a:off x="2547033" y="4202314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801820024" name="Gruppieren 273"/>
          <p:cNvGrpSpPr/>
          <p:nvPr/>
        </p:nvGrpSpPr>
        <p:grpSpPr bwMode="auto">
          <a:xfrm>
            <a:off x="981012" y="1809536"/>
            <a:ext cx="2000332" cy="253010"/>
            <a:chOff x="1113606" y="1674854"/>
            <a:chExt cx="1641439" cy="243661"/>
          </a:xfrm>
        </p:grpSpPr>
        <p:sp>
          <p:nvSpPr>
            <p:cNvPr id="128" name="Pfeil nach rechts 670"/>
            <p:cNvSpPr/>
            <p:nvPr/>
          </p:nvSpPr>
          <p:spPr bwMode="auto">
            <a:xfrm rot="5400000">
              <a:off x="1164740" y="1623720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29" name="Pfeil nach rechts 671"/>
            <p:cNvSpPr/>
            <p:nvPr/>
          </p:nvSpPr>
          <p:spPr bwMode="auto">
            <a:xfrm rot="5400000">
              <a:off x="1598540" y="1623720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30" name="Pfeil nach rechts 672"/>
            <p:cNvSpPr/>
            <p:nvPr/>
          </p:nvSpPr>
          <p:spPr bwMode="auto">
            <a:xfrm rot="5400000">
              <a:off x="2033033" y="1630304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31" name="Pfeil nach rechts 673"/>
            <p:cNvSpPr/>
            <p:nvPr/>
          </p:nvSpPr>
          <p:spPr bwMode="auto">
            <a:xfrm rot="5400000">
              <a:off x="2466833" y="1630304"/>
              <a:ext cx="237077" cy="33934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GB"/>
            </a:p>
          </p:txBody>
        </p:sp>
      </p:grpSp>
      <p:cxnSp>
        <p:nvCxnSpPr>
          <p:cNvPr id="888547674" name="Gerade Verbindung mit Pfeil 294"/>
          <p:cNvCxnSpPr/>
          <p:nvPr/>
        </p:nvCxnSpPr>
        <p:spPr bwMode="auto">
          <a:xfrm>
            <a:off x="731739" y="3039008"/>
            <a:ext cx="68150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7284009" name="Gerade Verbindung mit Pfeil 295"/>
          <p:cNvCxnSpPr/>
          <p:nvPr/>
        </p:nvCxnSpPr>
        <p:spPr bwMode="auto">
          <a:xfrm>
            <a:off x="1521466" y="3048533"/>
            <a:ext cx="68150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0205786" name="Gerade Verbindung mit Pfeil 296"/>
          <p:cNvCxnSpPr/>
          <p:nvPr/>
        </p:nvCxnSpPr>
        <p:spPr bwMode="auto">
          <a:xfrm>
            <a:off x="2273892" y="3048533"/>
            <a:ext cx="68150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526789" name="Textfeld 299"/>
          <p:cNvSpPr txBox="1"/>
          <p:nvPr/>
        </p:nvSpPr>
        <p:spPr bwMode="auto">
          <a:xfrm>
            <a:off x="1874842" y="463505"/>
            <a:ext cx="377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de-DE" sz="200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de-DE" sz="2000" baseline="-25000">
                <a:solidFill>
                  <a:schemeClr val="tx1">
                    <a:lumMod val="65000"/>
                    <a:lumOff val="35000"/>
                  </a:schemeClr>
                </a:solidFill>
              </a:rPr>
              <a:t>z</a:t>
            </a:r>
          </a:p>
        </p:txBody>
      </p:sp>
      <p:grpSp>
        <p:nvGrpSpPr>
          <p:cNvPr id="1171786038" name="Gruppieren 308"/>
          <p:cNvGrpSpPr/>
          <p:nvPr/>
        </p:nvGrpSpPr>
        <p:grpSpPr bwMode="auto">
          <a:xfrm>
            <a:off x="8602035" y="1846861"/>
            <a:ext cx="3063887" cy="3595840"/>
            <a:chOff x="8630855" y="1771205"/>
            <a:chExt cx="3063887" cy="3595840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4970" t="51716" r="72594" b="8632"/>
            <a:stretch/>
          </p:blipFill>
          <p:spPr bwMode="auto">
            <a:xfrm>
              <a:off x="8644907" y="1772546"/>
              <a:ext cx="1719132" cy="2187889"/>
            </a:xfrm>
            <a:prstGeom prst="rect">
              <a:avLst/>
            </a:prstGeom>
          </p:spPr>
        </p:pic>
        <p:pic>
          <p:nvPicPr>
            <p:cNvPr id="55" name="Picture 3"/>
            <p:cNvPicPr>
              <a:picLocks noChangeAspect="1"/>
            </p:cNvPicPr>
            <p:nvPr/>
          </p:nvPicPr>
          <p:blipFill rotWithShape="1">
            <a:blip r:embed="rId5"/>
            <a:srcRect l="51062" t="51832" r="31055" b="8494"/>
            <a:stretch/>
          </p:blipFill>
          <p:spPr bwMode="auto">
            <a:xfrm>
              <a:off x="10292931" y="1771205"/>
              <a:ext cx="1370206" cy="2189230"/>
            </a:xfrm>
            <a:prstGeom prst="rect">
              <a:avLst/>
            </a:prstGeom>
          </p:spPr>
        </p:pic>
        <p:pic>
          <p:nvPicPr>
            <p:cNvPr id="301" name="Picture 3"/>
            <p:cNvPicPr>
              <a:picLocks noChangeAspect="1"/>
            </p:cNvPicPr>
            <p:nvPr/>
          </p:nvPicPr>
          <p:blipFill rotWithShape="1">
            <a:blip r:embed="rId5"/>
            <a:srcRect l="9766" t="29819" r="73671" b="48226"/>
            <a:stretch/>
          </p:blipFill>
          <p:spPr bwMode="auto">
            <a:xfrm>
              <a:off x="9016033" y="3889602"/>
              <a:ext cx="1269120" cy="1211460"/>
            </a:xfrm>
            <a:prstGeom prst="rect">
              <a:avLst/>
            </a:prstGeom>
          </p:spPr>
        </p:pic>
        <p:pic>
          <p:nvPicPr>
            <p:cNvPr id="306" name="Picture 3"/>
            <p:cNvPicPr>
              <a:picLocks noChangeAspect="1"/>
            </p:cNvPicPr>
            <p:nvPr/>
          </p:nvPicPr>
          <p:blipFill rotWithShape="1">
            <a:blip r:embed="rId5"/>
            <a:srcRect l="51642" t="31227" r="31426" b="48075"/>
            <a:stretch/>
          </p:blipFill>
          <p:spPr bwMode="auto">
            <a:xfrm>
              <a:off x="10330132" y="3960435"/>
              <a:ext cx="1297325" cy="1142118"/>
            </a:xfrm>
            <a:prstGeom prst="rect">
              <a:avLst/>
            </a:prstGeom>
          </p:spPr>
        </p:pic>
        <p:pic>
          <p:nvPicPr>
            <p:cNvPr id="307" name="Picture 3"/>
            <p:cNvPicPr>
              <a:picLocks noChangeAspect="1"/>
            </p:cNvPicPr>
            <p:nvPr/>
          </p:nvPicPr>
          <p:blipFill rotWithShape="1">
            <a:blip r:embed="rId5"/>
            <a:srcRect l="4970" t="91432" r="72594" b="3575"/>
            <a:stretch/>
          </p:blipFill>
          <p:spPr bwMode="auto">
            <a:xfrm>
              <a:off x="8630855" y="5091141"/>
              <a:ext cx="1719132" cy="275508"/>
            </a:xfrm>
            <a:prstGeom prst="rect">
              <a:avLst/>
            </a:prstGeom>
          </p:spPr>
        </p:pic>
        <p:pic>
          <p:nvPicPr>
            <p:cNvPr id="308" name="Picture 3"/>
            <p:cNvPicPr>
              <a:picLocks noChangeAspect="1"/>
            </p:cNvPicPr>
            <p:nvPr/>
          </p:nvPicPr>
          <p:blipFill rotWithShape="1">
            <a:blip r:embed="rId5"/>
            <a:srcRect l="4970" t="91432" r="72594" b="3575"/>
            <a:stretch/>
          </p:blipFill>
          <p:spPr bwMode="auto">
            <a:xfrm>
              <a:off x="9975610" y="5091537"/>
              <a:ext cx="1719132" cy="275508"/>
            </a:xfrm>
            <a:prstGeom prst="rect">
              <a:avLst/>
            </a:prstGeom>
          </p:spPr>
        </p:pic>
      </p:grpSp>
      <p:sp>
        <p:nvSpPr>
          <p:cNvPr id="413249084" name="Pfeil: nach rechts 14"/>
          <p:cNvSpPr/>
          <p:nvPr/>
        </p:nvSpPr>
        <p:spPr bwMode="auto">
          <a:xfrm rot="10800000">
            <a:off x="11359794" y="1697024"/>
            <a:ext cx="346357" cy="219323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933848351" name="Gruppieren 309"/>
          <p:cNvGrpSpPr/>
          <p:nvPr/>
        </p:nvGrpSpPr>
        <p:grpSpPr bwMode="auto">
          <a:xfrm>
            <a:off x="9030655" y="1424823"/>
            <a:ext cx="1146938" cy="597214"/>
            <a:chOff x="9049705" y="1453398"/>
            <a:chExt cx="1146938" cy="597214"/>
          </a:xfrm>
        </p:grpSpPr>
        <p:sp>
          <p:nvSpPr>
            <p:cNvPr id="22" name="Pfeil: nach rechts 21"/>
            <p:cNvSpPr/>
            <p:nvPr/>
          </p:nvSpPr>
          <p:spPr bwMode="auto">
            <a:xfrm rot="5400000">
              <a:off x="9462400" y="1316370"/>
              <a:ext cx="321547" cy="11469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7" name="Textfeld 26"/>
            <p:cNvSpPr txBox="1"/>
            <p:nvPr/>
          </p:nvSpPr>
          <p:spPr bwMode="auto">
            <a:xfrm>
              <a:off x="9284362" y="1453398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de-DE">
                  <a:solidFill>
                    <a:schemeClr val="bg1">
                      <a:lumMod val="50000"/>
                    </a:schemeClr>
                  </a:solidFill>
                </a:rPr>
                <a:t>Laser</a:t>
              </a:r>
              <a:endParaRPr/>
            </a:p>
          </p:txBody>
        </p:sp>
      </p:grpSp>
      <p:sp>
        <p:nvSpPr>
          <p:cNvPr id="1416373544" name="Textfeld 1"/>
          <p:cNvSpPr txBox="1"/>
          <p:nvPr/>
        </p:nvSpPr>
        <p:spPr bwMode="auto">
          <a:xfrm rot="16199999">
            <a:off x="10865558" y="2712974"/>
            <a:ext cx="2326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800">
                <a:solidFill>
                  <a:srgbClr val="222222"/>
                </a:solidFill>
              </a:rPr>
              <a:t>Side illumination</a:t>
            </a:r>
            <a:endParaRPr lang="cs-CZ" sz="1800">
              <a:solidFill>
                <a:srgbClr val="222222"/>
              </a:solidFill>
            </a:endParaRPr>
          </a:p>
        </p:txBody>
      </p:sp>
      <p:pic>
        <p:nvPicPr>
          <p:cNvPr id="626598946" name="Picture 2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656551" y="5429433"/>
            <a:ext cx="3316511" cy="475529"/>
          </a:xfrm>
          <a:prstGeom prst="rect">
            <a:avLst/>
          </a:prstGeom>
        </p:spPr>
      </p:pic>
      <p:sp>
        <p:nvSpPr>
          <p:cNvPr id="1376956184" name="Textfeld 47"/>
          <p:cNvSpPr txBox="1"/>
          <p:nvPr/>
        </p:nvSpPr>
        <p:spPr bwMode="auto">
          <a:xfrm>
            <a:off x="10829257" y="1138084"/>
            <a:ext cx="325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y</a:t>
            </a:r>
            <a:endParaRPr lang="de-DE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5039857" name="Oval 17"/>
          <p:cNvSpPr/>
          <p:nvPr/>
        </p:nvSpPr>
        <p:spPr bwMode="auto">
          <a:xfrm>
            <a:off x="11117148" y="1153679"/>
            <a:ext cx="193213" cy="1932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734706433" name="Straight Connector 29"/>
          <p:cNvCxnSpPr>
            <a:stCxn id="1745039857" idx="1"/>
            <a:endCxn id="1745039857" idx="5"/>
          </p:cNvCxnSpPr>
          <p:nvPr/>
        </p:nvCxnSpPr>
        <p:spPr bwMode="auto">
          <a:xfrm>
            <a:off x="11145443" y="1181974"/>
            <a:ext cx="136623" cy="136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065445" name="Straight Connector 33"/>
          <p:cNvCxnSpPr>
            <a:stCxn id="1745039857" idx="7"/>
            <a:endCxn id="1745039857" idx="3"/>
          </p:cNvCxnSpPr>
          <p:nvPr/>
        </p:nvCxnSpPr>
        <p:spPr bwMode="auto">
          <a:xfrm flipH="1">
            <a:off x="11145443" y="1181974"/>
            <a:ext cx="136623" cy="1366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3854369" name="Gerade Verbindung mit Pfeil 44"/>
          <p:cNvCxnSpPr/>
          <p:nvPr/>
        </p:nvCxnSpPr>
        <p:spPr bwMode="auto">
          <a:xfrm flipV="1">
            <a:off x="11213884" y="667206"/>
            <a:ext cx="13562" cy="584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187965" name="Textfeld 47"/>
          <p:cNvSpPr txBox="1"/>
          <p:nvPr/>
        </p:nvSpPr>
        <p:spPr bwMode="auto">
          <a:xfrm>
            <a:off x="10900065" y="378954"/>
            <a:ext cx="325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>
                <a:solidFill>
                  <a:schemeClr val="tx1">
                    <a:lumMod val="50000"/>
                    <a:lumOff val="50000"/>
                  </a:schemeClr>
                </a:solidFill>
              </a:rPr>
              <a:t>x</a:t>
            </a:r>
            <a:endParaRPr lang="de-DE" sz="2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Lehrtuhl_FAU 16-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Lehrtuhl_FAU 16-9</Template>
  <TotalTime>0</TotalTime>
  <Words>2400</Words>
  <Application>Microsoft Macintosh PowerPoint</Application>
  <DocSecurity>0</DocSecurity>
  <PresentationFormat>Grand écran</PresentationFormat>
  <Paragraphs>424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Century Gothic</vt:lpstr>
      <vt:lpstr>Humanst521 BT</vt:lpstr>
      <vt:lpstr>Times New Roman</vt:lpstr>
      <vt:lpstr>Lehrtuhl_FAU 16-9</vt:lpstr>
      <vt:lpstr>Présentation PowerPoint</vt:lpstr>
      <vt:lpstr>From flat photocathode to metallic needle tip</vt:lpstr>
      <vt:lpstr>Présentation PowerPoint</vt:lpstr>
      <vt:lpstr>Scaling of electron number statistics</vt:lpstr>
      <vt:lpstr>Présentation PowerPoint</vt:lpstr>
      <vt:lpstr>Bivariate energies and filtering</vt:lpstr>
      <vt:lpstr>Filter-tuned g(2): Experiment and simulation</vt:lpstr>
      <vt:lpstr>Heralded measurement scheme</vt:lpstr>
      <vt:lpstr>Présentation PowerPoint</vt:lpstr>
      <vt:lpstr>Photon number distributions</vt:lpstr>
      <vt:lpstr>Experimental setup and light sources</vt:lpstr>
      <vt:lpstr>Measured electrons per pulse number statistics</vt:lpstr>
      <vt:lpstr>Présentation PowerPoint</vt:lpstr>
      <vt:lpstr>Nanophotonic electron accelerators</vt:lpstr>
      <vt:lpstr>Why dielectric-based laser accelerators?</vt:lpstr>
      <vt:lpstr>Présentation PowerPoint</vt:lpstr>
      <vt:lpstr>Présentation PowerPoint</vt:lpstr>
      <vt:lpstr>Présentation PowerPoint</vt:lpstr>
      <vt:lpstr>Acceleration structures</vt:lpstr>
      <vt:lpstr>Experimental setup at FAU </vt:lpstr>
      <vt:lpstr>              </vt:lpstr>
      <vt:lpstr> </vt:lpstr>
      <vt:lpstr>Présentation PowerPoint</vt:lpstr>
      <vt:lpstr>Operation principle 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SimPC</dc:creator>
  <cp:keywords/>
  <dc:description/>
  <cp:lastModifiedBy>Maud Baylac</cp:lastModifiedBy>
  <cp:revision>606</cp:revision>
  <dcterms:created xsi:type="dcterms:W3CDTF">2018-02-22T14:31:40Z</dcterms:created>
  <dcterms:modified xsi:type="dcterms:W3CDTF">2026-09-22T06:48:04Z</dcterms:modified>
  <cp:category/>
  <dc:identifier/>
  <cp:contentStatus/>
  <dc:language/>
  <cp:version/>
</cp:coreProperties>
</file>