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7" d="100"/>
          <a:sy n="117" d="100"/>
        </p:scale>
        <p:origin x="5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972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53E773-BB3C-0D60-7C12-3C8204120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2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3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ages_new/20260922 Photocathode Developments at the LCLS-II/Slide3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Macintosh PowerPoint</Application>
  <PresentationFormat>Grand écran</PresentationFormat>
  <Paragraphs>33</Paragraphs>
  <Slides>33</Slides>
  <Notes>33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5" baseType="lpstr"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Maud Baylac</cp:lastModifiedBy>
  <cp:revision>2</cp:revision>
  <dcterms:created xsi:type="dcterms:W3CDTF">2026-09-22T07:08:37Z</dcterms:created>
  <dcterms:modified xsi:type="dcterms:W3CDTF">2026-09-22T07:49:46Z</dcterms:modified>
</cp:coreProperties>
</file>