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258" r:id="rId5"/>
    <p:sldId id="312" r:id="rId6"/>
    <p:sldId id="335" r:id="rId7"/>
    <p:sldId id="303" r:id="rId8"/>
    <p:sldId id="336" r:id="rId9"/>
    <p:sldId id="334" r:id="rId10"/>
    <p:sldId id="310" r:id="rId11"/>
    <p:sldId id="331" r:id="rId12"/>
    <p:sldId id="332" r:id="rId13"/>
    <p:sldId id="325" r:id="rId14"/>
    <p:sldId id="307" r:id="rId15"/>
    <p:sldId id="330" r:id="rId16"/>
    <p:sldId id="316" r:id="rId17"/>
    <p:sldId id="304" r:id="rId18"/>
    <p:sldId id="328" r:id="rId19"/>
    <p:sldId id="320" r:id="rId20"/>
    <p:sldId id="321" r:id="rId21"/>
    <p:sldId id="306" r:id="rId22"/>
    <p:sldId id="324" r:id="rId23"/>
    <p:sldId id="322" r:id="rId24"/>
    <p:sldId id="279" r:id="rId25"/>
    <p:sldId id="315" r:id="rId26"/>
    <p:sldId id="326" r:id="rId27"/>
    <p:sldId id="327" r:id="rId28"/>
    <p:sldId id="323" r:id="rId29"/>
    <p:sldId id="329" r:id="rId30"/>
    <p:sldId id="333" r:id="rId31"/>
  </p:sldIdLst>
  <p:sldSz cx="12192000" cy="6858000"/>
  <p:notesSz cx="6858000" cy="91440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7DC"/>
    <a:srgbClr val="F8F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5D2632-708F-4116-B6F8-6761EAD12F8F}" v="2" dt="2026-09-22T23:28:39.154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50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2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0D2A8-8F95-47C2-ABE1-A779F5A43C9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663E2-27CE-4C79-91D3-7F5C4262D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5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303334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726487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668972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bg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714C7637-5E21-BDDB-D675-718E58535D6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57B56D4-851E-7242-EAB1-CD5B53E8B9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25FF1F4-36F0-A184-7B99-8F5F4A49C89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198715B-A90B-9B06-A055-401A84B092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9D2E04D5-A2EE-135D-A8C9-6E695F9BCF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8CE0DC1F-799B-3F7A-3A71-D20337A474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E8EAEE22-055F-6869-D50D-D9C8C9082F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EADAC67C-850F-96D3-0962-09E1B4CC3E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83187A0-2E68-170D-55EF-0FA20E7A75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6288291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98F30683-44FB-4995-47C3-43A7DE5523C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7A24E86-91AA-6A9B-314A-752B77481A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879B37A-F4A9-2DDA-3FC3-9FC52384AE6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3DABC58-132F-2F2F-EB5B-78B30A3D44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DFE51362-844C-B4F1-1A83-A287F312E9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E0F57AAB-C462-6A3A-9686-048341EA78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A0D371A-82CE-1829-AA32-FB790C7A60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A0DE082-4D8F-8158-56B4-AF85C4A0FA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30CFB56-59E9-38CF-519A-B532B32547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FB5434B5-DD4C-F988-6EBA-085A7DD49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1E34748E-CBEF-26E7-AB9F-696FA5D59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1DF2DBC8-2D33-BD84-A330-691C8B9797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bg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999913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481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2023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83203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238870"/>
            <a:ext cx="5163243" cy="3190130"/>
          </a:xfrm>
        </p:spPr>
        <p:txBody>
          <a:bodyPr/>
          <a:lstStyle>
            <a:lvl1pPr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819"/>
            <a:ext cx="5777508" cy="31011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C35426-417C-E41E-5A03-5974D3C79A08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75161828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46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46384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26107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35858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19597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74776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475608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66366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24803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06673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98037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2315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34480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7539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01924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025"/>
            <a:ext cx="9984000" cy="5934075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8D6E0-472D-9B14-F3A6-BC2F23E87040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467749574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69607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257883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80361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EE2EA-C029-0AE3-B18F-CB5D823C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23/09/2026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4AA3B-FC1A-1DAF-C282-4ED6FC740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8A0A1-4076-F926-D730-16EF8BBD7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E70A2-A3C6-29D0-1DEB-4D8F9283B18B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2710C7-980D-1529-A1C4-D0B91442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1609BCD-EF9A-DF89-AAD2-167090C57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99523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39635899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20639597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73322227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6536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69060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2611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0496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84684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4154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39553058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40183430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74509294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785877609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24084216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782778189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306752833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115991555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859685012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"/>
            <a:ext cx="12193489" cy="685799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33404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148999050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658548261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11696665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8F1E4B3C-5470-00F2-B8CB-BB4906CF439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D7A316D-6FA6-8EBE-A7B4-43071E70A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1C06CEA-028D-9197-2DEF-67878595AE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EA93E8D-A827-0EF8-FC25-4EDF7B194E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F359F29-A6DD-FD4C-F807-701DEA41ED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468BF6B-AEBB-4CAA-244D-9EBE80B9A1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60AC05-547F-FA65-604E-4ED4912EA9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632E58E-1400-1E6E-BB60-7A9B794F41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D65D159-581D-F29B-BBD4-C1C5BACCEE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4250105972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Ima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3A87AD45-2D2F-D96C-947C-BAE35BFEBEE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1EDC35F-4F2D-B2A7-1ECD-0CF19D1AD2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7F4776F-4E5E-13DF-F11A-A6808FFFC9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993AE1-6A24-5C17-7FE2-A16589D9C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A87F8EF-CDAD-15A2-A361-88921E1CAF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90186DB-2300-A8AA-8FAD-2C609649A6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1922286-E237-1114-3A54-E1731611D6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B4DA78C-0EF6-B05D-F2D2-EFEDA343E3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A00F92FE-6EB2-0D0E-BFC9-559AD1E7A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216125896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761819100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408184500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595170055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878288"/>
            <a:ext cx="5606484" cy="652688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9CC1682-CCAA-5EE1-585E-F7C4434F1C5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70403FB-3386-A0FE-3E9D-A2925EF0E8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2CDC1DE-179E-04D4-B493-BF069DE85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B9A68412-C85B-6332-8B98-2635795BBA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9ECB875-34C4-65FF-6CDA-1356F6BC76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3B5B848-7A8D-931B-DFC2-C5B37B8DB6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61AABDF-9542-DBC6-6388-ABE2035BE7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C10C3-A39D-D1F6-3C50-91EC9A5E7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E4DD9B4A-92B0-0B9A-755B-A13B032A85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3000926829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818251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015067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09866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64979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o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168227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11291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232" y="1394619"/>
            <a:ext cx="11541025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1A8F0-AC4B-E4A0-94D0-99C4BFD973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50">
                <a:solidFill>
                  <a:schemeClr val="accent1"/>
                </a:solidFill>
              </a:defRPr>
            </a:lvl1pPr>
          </a:lstStyle>
          <a:p>
            <a:r>
              <a:rPr lang="en-US"/>
              <a:t>23/09/2026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0FC7A-298A-77A0-6596-56B0B3FD8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850">
                <a:solidFill>
                  <a:schemeClr val="accent1"/>
                </a:solidFill>
              </a:defRPr>
            </a:lvl1pPr>
          </a:lstStyle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36755" y="6393702"/>
            <a:ext cx="318491" cy="1372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defRPr sz="850" b="1">
                <a:solidFill>
                  <a:schemeClr val="accent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96CDD9-97E9-735B-8549-0F3AE3CCAC58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accent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1450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79" r:id="rId2"/>
    <p:sldLayoutId id="2147483680" r:id="rId3"/>
    <p:sldLayoutId id="2147483649" r:id="rId4"/>
    <p:sldLayoutId id="2147483657" r:id="rId5"/>
    <p:sldLayoutId id="2147483658" r:id="rId6"/>
    <p:sldLayoutId id="2147483681" r:id="rId7"/>
    <p:sldLayoutId id="2147483682" r:id="rId8"/>
    <p:sldLayoutId id="2147483675" r:id="rId9"/>
    <p:sldLayoutId id="2147483650" r:id="rId10"/>
    <p:sldLayoutId id="2147483683" r:id="rId11"/>
    <p:sldLayoutId id="2147483684" r:id="rId12"/>
    <p:sldLayoutId id="2147483652" r:id="rId13"/>
    <p:sldLayoutId id="2147483685" r:id="rId14"/>
    <p:sldLayoutId id="2147483686" r:id="rId15"/>
    <p:sldLayoutId id="2147483659" r:id="rId16"/>
    <p:sldLayoutId id="2147483687" r:id="rId17"/>
    <p:sldLayoutId id="2147483688" r:id="rId18"/>
    <p:sldLayoutId id="2147483660" r:id="rId19"/>
    <p:sldLayoutId id="2147483689" r:id="rId20"/>
    <p:sldLayoutId id="2147483690" r:id="rId21"/>
    <p:sldLayoutId id="2147483677" r:id="rId22"/>
    <p:sldLayoutId id="2147483691" r:id="rId23"/>
    <p:sldLayoutId id="2147483692" r:id="rId24"/>
    <p:sldLayoutId id="2147483676" r:id="rId25"/>
    <p:sldLayoutId id="2147483667" r:id="rId26"/>
    <p:sldLayoutId id="2147483693" r:id="rId27"/>
    <p:sldLayoutId id="2147483694" r:id="rId28"/>
    <p:sldLayoutId id="2147483666" r:id="rId29"/>
    <p:sldLayoutId id="2147483661" r:id="rId30"/>
    <p:sldLayoutId id="2147483695" r:id="rId31"/>
    <p:sldLayoutId id="2147483696" r:id="rId32"/>
    <p:sldLayoutId id="2147483669" r:id="rId33"/>
    <p:sldLayoutId id="2147483697" r:id="rId34"/>
    <p:sldLayoutId id="2147483698" r:id="rId35"/>
    <p:sldLayoutId id="2147483678" r:id="rId36"/>
    <p:sldLayoutId id="2147483699" r:id="rId37"/>
    <p:sldLayoutId id="2147483700" r:id="rId38"/>
    <p:sldLayoutId id="2147483662" r:id="rId39"/>
    <p:sldLayoutId id="2147483701" r:id="rId40"/>
    <p:sldLayoutId id="2147483702" r:id="rId41"/>
    <p:sldLayoutId id="2147483663" r:id="rId42"/>
    <p:sldLayoutId id="2147483703" r:id="rId43"/>
    <p:sldLayoutId id="2147483704" r:id="rId44"/>
    <p:sldLayoutId id="2147483664" r:id="rId45"/>
    <p:sldLayoutId id="2147483705" r:id="rId46"/>
    <p:sldLayoutId id="2147483706" r:id="rId47"/>
    <p:sldLayoutId id="2147483665" r:id="rId48"/>
    <p:sldLayoutId id="2147483671" r:id="rId49"/>
    <p:sldLayoutId id="2147483707" r:id="rId50"/>
    <p:sldLayoutId id="2147483708" r:id="rId51"/>
    <p:sldLayoutId id="2147483670" r:id="rId52"/>
    <p:sldLayoutId id="2147483672" r:id="rId53"/>
    <p:sldLayoutId id="2147483674" r:id="rId54"/>
    <p:sldLayoutId id="2147483709" r:id="rId55"/>
    <p:sldLayoutId id="2147483710" r:id="rId56"/>
    <p:sldLayoutId id="2147483673" r:id="rId57"/>
    <p:sldLayoutId id="2147483654" r:id="rId58"/>
    <p:sldLayoutId id="2147483711" r:id="rId59"/>
    <p:sldLayoutId id="2147483712" r:id="rId60"/>
    <p:sldLayoutId id="2147483655" r:id="rId61"/>
    <p:sldLayoutId id="2147483713" r:id="rId62"/>
    <p:sldLayoutId id="2147483714" r:id="rId63"/>
  </p:sldLayoutIdLst>
  <p:transition>
    <p:fade/>
  </p:transition>
  <p:hf hdr="0"/>
  <p:txStyles>
    <p:titleStyle>
      <a:lvl1pPr algn="l" defTabSz="685765" rtl="0" eaLnBrk="1" latinLnBrk="0" hangingPunct="1">
        <a:lnSpc>
          <a:spcPct val="90000"/>
        </a:lnSpc>
        <a:spcBef>
          <a:spcPct val="0"/>
        </a:spcBef>
        <a:buNone/>
        <a:defRPr sz="2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161991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84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85975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3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6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18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1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7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206" userDrawn="1">
          <p15:clr>
            <a:srgbClr val="F26B43"/>
          </p15:clr>
        </p15:guide>
        <p15:guide id="4" pos="7475" userDrawn="1">
          <p15:clr>
            <a:srgbClr val="F26B43"/>
          </p15:clr>
        </p15:guide>
        <p15:guide id="5" orient="horz" pos="207" userDrawn="1">
          <p15:clr>
            <a:srgbClr val="F26B43"/>
          </p15:clr>
        </p15:guide>
        <p15:guide id="6" orient="horz" pos="4114" userDrawn="1">
          <p15:clr>
            <a:srgbClr val="F26B43"/>
          </p15:clr>
        </p15:guide>
        <p15:guide id="7" orient="horz" pos="3944" userDrawn="1">
          <p15:clr>
            <a:srgbClr val="F26B43"/>
          </p15:clr>
        </p15:guide>
        <p15:guide id="8" orient="horz" pos="879" userDrawn="1">
          <p15:clr>
            <a:srgbClr val="F26B43"/>
          </p15:clr>
        </p15:guide>
        <p15:guide id="9" pos="3723" userDrawn="1">
          <p15:clr>
            <a:srgbClr val="F26B43"/>
          </p15:clr>
        </p15:guide>
        <p15:guide id="10" pos="395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9.w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7CC57-32B4-5651-C726-27956387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B7FCD95-DD6E-BAAA-DD32-3D1E187DA7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400" dirty="0"/>
              <a:t>Finding a happy medium between effort and fidelity.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ADEF3F-453F-A867-067C-B77BAD4676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Felix Mildner, Prof Nicholas Harrison</a:t>
            </a:r>
          </a:p>
          <a:p>
            <a:r>
              <a:rPr lang="en-US" dirty="0"/>
              <a:t>23/09/2026</a:t>
            </a:r>
          </a:p>
        </p:txBody>
      </p:sp>
      <p:pic>
        <p:nvPicPr>
          <p:cNvPr id="5" name="Picture 4" descr="A close-up of a screen&#10;&#10;AI-generated content may be incorrect.">
            <a:extLst>
              <a:ext uri="{FF2B5EF4-FFF2-40B4-BE49-F238E27FC236}">
                <a16:creationId xmlns:a16="http://schemas.microsoft.com/office/drawing/2014/main" id="{CE1442FB-AFE9-F8A4-3ABF-4E0883A09C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2" t="3750" r="1786" b="5972"/>
          <a:stretch/>
        </p:blipFill>
        <p:spPr>
          <a:xfrm>
            <a:off x="6838274" y="-359326"/>
            <a:ext cx="5580063" cy="740139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380337-D626-AC7B-5E8D-3144BB4865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Photoemission from ab initio slabs</a:t>
            </a:r>
          </a:p>
        </p:txBody>
      </p:sp>
    </p:spTree>
    <p:extLst>
      <p:ext uri="{BB962C8B-B14F-4D97-AF65-F5344CB8AC3E}">
        <p14:creationId xmlns:p14="http://schemas.microsoft.com/office/powerpoint/2010/main" val="303511597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0AB98-7D15-E48C-02F6-F43EB0ABF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44AA948-F86B-0F63-AD16-6A99B86F6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Emission Modelling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5B14756-A2C0-4DCD-C36F-D85FB0D380E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Comp. requirements vs granularity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EB84D41-614A-1DB0-1D30-BCF9C44E68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/>
          <a:p>
            <a:r>
              <a:rPr lang="en-GB" dirty="0"/>
              <a:t>Dowell - Schmerge model</a:t>
            </a:r>
            <a:br>
              <a:rPr lang="en-GB" dirty="0"/>
            </a:br>
            <a:endParaRPr lang="en-GB" dirty="0"/>
          </a:p>
          <a:p>
            <a:br>
              <a:rPr lang="en-GB" dirty="0"/>
            </a:br>
            <a:r>
              <a:rPr lang="en-GB" dirty="0"/>
              <a:t>extended Dowell - Schmerge</a:t>
            </a:r>
          </a:p>
          <a:p>
            <a:r>
              <a:rPr lang="en-GB" dirty="0"/>
              <a:t>Vecchione, et al.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DOS dependent</a:t>
            </a:r>
            <a:br>
              <a:rPr lang="en-GB" dirty="0"/>
            </a:br>
            <a:r>
              <a:rPr lang="en-GB" dirty="0"/>
              <a:t>Saha et al.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Full Scattering Formalism</a:t>
            </a:r>
          </a:p>
          <a:p>
            <a:r>
              <a:rPr lang="en-GB" dirty="0"/>
              <a:t>Pendry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CC40F57F-1C9A-D11F-BF7D-5BD947565ED0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971" y="235421"/>
            <a:ext cx="5302708" cy="2651354"/>
          </a:xfrm>
          <a:prstGeom prst="rect">
            <a:avLst/>
          </a:prstGeom>
          <a:effectLst>
            <a:softEdge rad="63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D5BAE0-9B5B-E36B-3935-5F3E01950EF3}"/>
                  </a:ext>
                </a:extLst>
              </p:cNvPr>
              <p:cNvSpPr txBox="1"/>
              <p:nvPr/>
            </p:nvSpPr>
            <p:spPr>
              <a:xfrm>
                <a:off x="3677466" y="1222093"/>
                <a:ext cx="1874487" cy="9144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𝑄𝐸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𝑀𝑇𝐸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ℏ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D5BAE0-9B5B-E36B-3935-5F3E01950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466" y="1222093"/>
                <a:ext cx="1874487" cy="914400"/>
              </a:xfrm>
              <a:prstGeom prst="rect">
                <a:avLst/>
              </a:prstGeom>
              <a:blipFill>
                <a:blip r:embed="rId3"/>
                <a:stretch>
                  <a:fillRect l="-5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96BA1FA-7190-0988-DF9F-B7CFF8A605D0}"/>
                  </a:ext>
                </a:extLst>
              </p:cNvPr>
              <p:cNvSpPr txBox="1"/>
              <p:nvPr/>
            </p:nvSpPr>
            <p:spPr>
              <a:xfrm>
                <a:off x="3562014" y="3248202"/>
                <a:ext cx="6613636" cy="9144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𝑀𝑇𝐸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600" i="1">
                              <a:latin typeface="Cambria Math" panose="02040503050406030204" pitchFamily="18" charset="0"/>
                            </a:rPr>
                            <m:t>ℏ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subSup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1600" i="1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nary>
                          <m:d>
                            <m:dPr>
                              <m:ctrlP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1600" i="1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ℏ</m:t>
                                  </m:r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  <m:sSubSup>
                            <m:sSub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𝑘𝑖𝑛𝑒𝑡𝑖𝑐</m:t>
                              </m:r>
                            </m:sub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nary>
                            <m:naryPr>
                              <m:limLoc m:val="subSup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1600" i="1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nary>
                          <m:d>
                            <m:dPr>
                              <m:ctrlP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1600" i="1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ℏ</m:t>
                                  </m:r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𝑘𝑖𝑛𝑒𝑡𝑖𝑐</m:t>
                              </m:r>
                            </m:sub>
                          </m:s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𝑑𝐸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96BA1FA-7190-0988-DF9F-B7CFF8A60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014" y="3248202"/>
                <a:ext cx="6613636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368ABE5-34D9-D946-27FE-CDDE16772D9A}"/>
                  </a:ext>
                </a:extLst>
              </p:cNvPr>
              <p:cNvSpPr txBox="1"/>
              <p:nvPr/>
            </p:nvSpPr>
            <p:spPr>
              <a:xfrm>
                <a:off x="3562013" y="2145128"/>
                <a:ext cx="3153415" cy="9144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𝑀𝑇𝐸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𝑘𝑇</m:t>
                      </m:r>
                      <m:rad>
                        <m:radPr>
                          <m:deg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40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GB" sz="1400" i="0">
                                      <a:latin typeface="Cambria Math" panose="02040503050406030204" pitchFamily="18" charset="0"/>
                                    </a:rPr>
                                    <m:t>Li</m:t>
                                  </m:r>
                                </m:e>
                                <m:sub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  <m:t>exp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GB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𝑘𝑇</m:t>
                                              </m:r>
                                            </m:den>
                                          </m:f>
                                          <m:d>
                                            <m:dPr>
                                              <m:ctrl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ℏ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𝜙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GB" sz="140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GB" sz="1400" i="0">
                                      <a:latin typeface="Cambria Math" panose="02040503050406030204" pitchFamily="18" charset="0"/>
                                    </a:rPr>
                                    <m:t>Li</m:t>
                                  </m:r>
                                </m:e>
                                <m:sub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  <m:t>exp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GB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𝑘𝑇</m:t>
                                              </m:r>
                                            </m:den>
                                          </m:f>
                                          <m:d>
                                            <m:dPr>
                                              <m:ctrl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ℏ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𝜙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den>
                          </m:f>
                        </m:e>
                      </m:ra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368ABE5-34D9-D946-27FE-CDDE16772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013" y="2145128"/>
                <a:ext cx="3153415" cy="914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C739D53-0356-A571-4B4E-25200645F9FE}"/>
                  </a:ext>
                </a:extLst>
              </p:cNvPr>
              <p:cNvSpPr txBox="1"/>
              <p:nvPr/>
            </p:nvSpPr>
            <p:spPr>
              <a:xfrm>
                <a:off x="3503021" y="4987556"/>
                <a:ext cx="4136644" cy="5473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GB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e>
                            <m:sub>
                              <m:r>
                                <a:rPr lang="en-GB" sz="1600" b="0" i="1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GB" sz="1600" b="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m:rPr>
                          <m:nor/>
                        </m:rPr>
                        <a:rPr lang="en-GB" sz="1600" b="0" i="0">
                          <a:latin typeface="Cambria Math" panose="02040503050406030204" pitchFamily="18" charset="0"/>
                        </a:rPr>
                        <m:t>Im</m:t>
                      </m:r>
                      <m:d>
                        <m:dPr>
                          <m:begChr m:val="⟨"/>
                          <m:endChr m:val="⟩"/>
                          <m:ctrlPr>
                            <a:rPr lang="en-GB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GB" sz="16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  <m:r>
                                <m:rPr>
                                  <m:sty m:val="p"/>
                                </m:rPr>
                                <a:rPr lang="en-GB" sz="1600" b="0" i="1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e>
                          </m:d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C739D53-0356-A571-4B4E-25200645F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021" y="4987556"/>
                <a:ext cx="4136644" cy="54735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5751A4C8-2445-E39A-5CA3-E6D20E828125}"/>
              </a:ext>
            </a:extLst>
          </p:cNvPr>
          <p:cNvGrpSpPr/>
          <p:nvPr/>
        </p:nvGrpSpPr>
        <p:grpSpPr>
          <a:xfrm>
            <a:off x="5909470" y="5676963"/>
            <a:ext cx="8651655" cy="1088924"/>
            <a:chOff x="3792792" y="5478078"/>
            <a:chExt cx="8651655" cy="108892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4FBEE1-7EA0-59CD-07ED-BF80A5F4077E}"/>
                </a:ext>
              </a:extLst>
            </p:cNvPr>
            <p:cNvSpPr txBox="1"/>
            <p:nvPr/>
          </p:nvSpPr>
          <p:spPr>
            <a:xfrm>
              <a:off x="3792792" y="5478078"/>
              <a:ext cx="661363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/>
              <a:r>
                <a:rPr lang="en-US" sz="1100" dirty="0">
                  <a:latin typeface="Calibri" panose="020F0502020204030204" pitchFamily="34" charset="0"/>
                </a:rPr>
                <a:t>D. H. Dowell and J. F. Schmerge, </a:t>
              </a:r>
              <a:r>
                <a:rPr lang="en-US" sz="1100" i="1" dirty="0">
                  <a:latin typeface="Calibri" panose="020F0502020204030204" pitchFamily="34" charset="0"/>
                </a:rPr>
                <a:t>Physical Review Special Topics - Accelerators and Beams, 2009, </a:t>
              </a:r>
              <a:r>
                <a:rPr lang="en-US" sz="1100" b="1" i="1" dirty="0">
                  <a:latin typeface="Calibri" panose="020F0502020204030204" pitchFamily="34" charset="0"/>
                </a:rPr>
                <a:t>12, 074201.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0CA95CB-A4EF-A9D0-4542-2135DB3CF3D4}"/>
                </a:ext>
              </a:extLst>
            </p:cNvPr>
            <p:cNvSpPr txBox="1"/>
            <p:nvPr/>
          </p:nvSpPr>
          <p:spPr>
            <a:xfrm>
              <a:off x="3792792" y="5715140"/>
              <a:ext cx="6096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/>
              <a:r>
                <a:rPr lang="en-US" sz="1100" dirty="0">
                  <a:latin typeface="Calibri" panose="020F0502020204030204" pitchFamily="34" charset="0"/>
                </a:rPr>
                <a:t>T. Vecchione, D. H. Dowell, W. Wan, J. Feng and H. A. Padmore, New York, 2013.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0D627AE-DDF6-2FD3-9143-38DB610554A5}"/>
                </a:ext>
              </a:extLst>
            </p:cNvPr>
            <p:cNvSpPr txBox="1"/>
            <p:nvPr/>
          </p:nvSpPr>
          <p:spPr>
            <a:xfrm>
              <a:off x="3806808" y="5950561"/>
              <a:ext cx="863763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/>
              <a:r>
                <a:rPr lang="en-GB" sz="1100" dirty="0">
                  <a:latin typeface="Calibri" panose="020F0502020204030204" pitchFamily="34" charset="0"/>
                </a:rPr>
                <a:t>P. Saha, O. </a:t>
              </a:r>
              <a:r>
                <a:rPr lang="en-GB" sz="1100" dirty="0" err="1">
                  <a:latin typeface="Calibri" panose="020F0502020204030204" pitchFamily="34" charset="0"/>
                </a:rPr>
                <a:t>Chubenko</a:t>
              </a:r>
              <a:r>
                <a:rPr lang="en-GB" sz="1100" dirty="0">
                  <a:latin typeface="Calibri" panose="020F0502020204030204" pitchFamily="34" charset="0"/>
                </a:rPr>
                <a:t>, J. Kevin </a:t>
              </a:r>
              <a:r>
                <a:rPr lang="en-GB" sz="1100" dirty="0" err="1">
                  <a:latin typeface="Calibri" panose="020F0502020204030204" pitchFamily="34" charset="0"/>
                </a:rPr>
                <a:t>Nangoi</a:t>
              </a:r>
              <a:r>
                <a:rPr lang="en-GB" sz="1100" dirty="0">
                  <a:latin typeface="Calibri" panose="020F0502020204030204" pitchFamily="34" charset="0"/>
                </a:rPr>
                <a:t>, T. Arias, E. Montgomery, S. Poddar, H. A. Padmore and S. Karkare, </a:t>
              </a:r>
              <a:br>
                <a:rPr lang="en-GB" sz="1100" dirty="0">
                  <a:latin typeface="Calibri" panose="020F0502020204030204" pitchFamily="34" charset="0"/>
                </a:rPr>
              </a:br>
              <a:r>
                <a:rPr lang="en-GB" sz="1100" i="1" dirty="0">
                  <a:latin typeface="Calibri" panose="020F0502020204030204" pitchFamily="34" charset="0"/>
                </a:rPr>
                <a:t>Journal of Applied Physics, 2023, </a:t>
              </a:r>
              <a:r>
                <a:rPr lang="en-GB" sz="1100" b="1" i="1" dirty="0">
                  <a:latin typeface="Calibri" panose="020F0502020204030204" pitchFamily="34" charset="0"/>
                </a:rPr>
                <a:t>133.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7BD190-F0B1-2E5B-0164-EDC5B6E0921A}"/>
                </a:ext>
              </a:extLst>
            </p:cNvPr>
            <p:cNvSpPr txBox="1"/>
            <p:nvPr/>
          </p:nvSpPr>
          <p:spPr>
            <a:xfrm>
              <a:off x="3806808" y="6305392"/>
              <a:ext cx="625823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/>
              <a:r>
                <a:rPr lang="fr-FR" sz="1100" dirty="0">
                  <a:latin typeface="Calibri" panose="020F0502020204030204" pitchFamily="34" charset="0"/>
                </a:rPr>
                <a:t>J. B. Pendry, </a:t>
              </a:r>
              <a:r>
                <a:rPr lang="fr-FR" sz="1100" i="1" dirty="0">
                  <a:latin typeface="Calibri" panose="020F0502020204030204" pitchFamily="34" charset="0"/>
                </a:rPr>
                <a:t>Surface Science, 1976, </a:t>
              </a:r>
              <a:r>
                <a:rPr lang="fr-FR" sz="1100" b="1" i="1" dirty="0">
                  <a:latin typeface="Calibri" panose="020F0502020204030204" pitchFamily="34" charset="0"/>
                </a:rPr>
                <a:t>57, 679–705.</a:t>
              </a:r>
            </a:p>
          </p:txBody>
        </p:sp>
      </p:grp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818B542-74EE-995F-D4B5-83C7518F0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</p:spPr>
        <p:txBody>
          <a:bodyPr/>
          <a:lstStyle/>
          <a:p>
            <a:r>
              <a:rPr lang="en-GB" dirty="0"/>
              <a:t>PHASE 26 IJC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753F7AC9-DD44-96CC-70F0-654CCC6E2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36755" y="6393702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5522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F0D26-D4E1-93B2-11D6-7E3CDAAD0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9DE939-7BA1-D11E-6A5C-5600A922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Emission Modelling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C873536-A08E-3021-F6B2-8DE95427705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Comp. requirements vs granularity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804E78-7397-965D-65AA-57DF22CFD2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/>
          <a:p>
            <a:r>
              <a:rPr lang="en-GB" dirty="0"/>
              <a:t>Dowell - Schmerge model</a:t>
            </a:r>
            <a:br>
              <a:rPr lang="en-GB" dirty="0"/>
            </a:br>
            <a:endParaRPr lang="en-GB" dirty="0"/>
          </a:p>
          <a:p>
            <a:br>
              <a:rPr lang="en-GB" dirty="0"/>
            </a:br>
            <a:r>
              <a:rPr lang="en-GB" dirty="0"/>
              <a:t>extended Dowell - Schmerge</a:t>
            </a:r>
          </a:p>
          <a:p>
            <a:r>
              <a:rPr lang="en-GB" dirty="0"/>
              <a:t>Vecchione, et al.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DOS dependent</a:t>
            </a:r>
            <a:br>
              <a:rPr lang="en-GB" dirty="0"/>
            </a:br>
            <a:r>
              <a:rPr lang="en-GB" dirty="0"/>
              <a:t>Saha et al.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Full Scattering Formalism</a:t>
            </a:r>
          </a:p>
          <a:p>
            <a:r>
              <a:rPr lang="en-GB" dirty="0"/>
              <a:t>Pendry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4CD8CE0-D355-8F62-FD2F-33962AD6FBCA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971" y="235421"/>
            <a:ext cx="5302708" cy="2651354"/>
          </a:xfrm>
          <a:prstGeom prst="rect">
            <a:avLst/>
          </a:prstGeom>
          <a:effectLst>
            <a:softEdge rad="63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AF92301-9FB7-7D5B-CD86-829581488B38}"/>
                  </a:ext>
                </a:extLst>
              </p:cNvPr>
              <p:cNvSpPr txBox="1"/>
              <p:nvPr/>
            </p:nvSpPr>
            <p:spPr>
              <a:xfrm>
                <a:off x="3677466" y="1222093"/>
                <a:ext cx="1874487" cy="9144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𝑄𝐸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𝑀𝑇𝐸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ℏ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AF92301-9FB7-7D5B-CD86-829581488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466" y="1222093"/>
                <a:ext cx="1874487" cy="914400"/>
              </a:xfrm>
              <a:prstGeom prst="rect">
                <a:avLst/>
              </a:prstGeom>
              <a:blipFill>
                <a:blip r:embed="rId3"/>
                <a:stretch>
                  <a:fillRect l="-5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6C5A34-6823-632E-9910-714973BDF7F7}"/>
                  </a:ext>
                </a:extLst>
              </p:cNvPr>
              <p:cNvSpPr txBox="1"/>
              <p:nvPr/>
            </p:nvSpPr>
            <p:spPr>
              <a:xfrm>
                <a:off x="3562014" y="3248202"/>
                <a:ext cx="6613636" cy="9144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𝑀𝑇𝐸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1600" i="1">
                              <a:latin typeface="Cambria Math" panose="02040503050406030204" pitchFamily="18" charset="0"/>
                            </a:rPr>
                            <m:t>ℏ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subSup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1600" i="1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nary>
                          <m:d>
                            <m:dPr>
                              <m:ctrlP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1600" i="1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ℏ</m:t>
                                  </m:r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  <m:sSubSup>
                            <m:sSub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𝑘𝑖𝑛𝑒𝑡𝑖𝑐</m:t>
                              </m:r>
                            </m:sub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nary>
                            <m:naryPr>
                              <m:limLoc m:val="subSup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1600" i="1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nary>
                          <m:d>
                            <m:dPr>
                              <m:ctrlP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1600" i="1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ℏ</m:t>
                                  </m:r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𝑘𝑖𝑛𝑒𝑡𝑖𝑐</m:t>
                              </m:r>
                            </m:sub>
                          </m:s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𝑑𝐸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6C5A34-6823-632E-9910-714973BDF7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014" y="3248202"/>
                <a:ext cx="6613636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C15E390-AB48-67F7-DC7D-D05140EDD3EC}"/>
                  </a:ext>
                </a:extLst>
              </p:cNvPr>
              <p:cNvSpPr txBox="1"/>
              <p:nvPr/>
            </p:nvSpPr>
            <p:spPr>
              <a:xfrm>
                <a:off x="3562013" y="2145128"/>
                <a:ext cx="3153415" cy="9144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𝑀𝑇𝐸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𝑘𝑇</m:t>
                      </m:r>
                      <m:rad>
                        <m:radPr>
                          <m:deg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40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GB" sz="1400" i="0">
                                      <a:latin typeface="Cambria Math" panose="02040503050406030204" pitchFamily="18" charset="0"/>
                                    </a:rPr>
                                    <m:t>Li</m:t>
                                  </m:r>
                                </m:e>
                                <m:sub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  <m:t>exp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GB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𝑘𝑇</m:t>
                                              </m:r>
                                            </m:den>
                                          </m:f>
                                          <m:d>
                                            <m:dPr>
                                              <m:ctrl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ℏ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𝜙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GB" sz="140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GB" sz="1400" i="0">
                                      <a:latin typeface="Cambria Math" panose="02040503050406030204" pitchFamily="18" charset="0"/>
                                    </a:rPr>
                                    <m:t>Li</m:t>
                                  </m:r>
                                </m:e>
                                <m:sub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1400" i="1">
                                          <a:latin typeface="Cambria Math" panose="02040503050406030204" pitchFamily="18" charset="0"/>
                                        </a:rPr>
                                        <m:t>exp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GB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𝑘𝑇</m:t>
                                              </m:r>
                                            </m:den>
                                          </m:f>
                                          <m:d>
                                            <m:dPr>
                                              <m:ctrl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ℏ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GB" sz="1400" i="1">
                                                  <a:latin typeface="Cambria Math" panose="02040503050406030204" pitchFamily="18" charset="0"/>
                                                </a:rPr>
                                                <m:t>𝜙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den>
                          </m:f>
                        </m:e>
                      </m:ra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C15E390-AB48-67F7-DC7D-D05140EDD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013" y="2145128"/>
                <a:ext cx="3153415" cy="914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EAFBBE7-C6B6-7853-8A31-75BBD64BC01C}"/>
                  </a:ext>
                </a:extLst>
              </p:cNvPr>
              <p:cNvSpPr txBox="1"/>
              <p:nvPr/>
            </p:nvSpPr>
            <p:spPr>
              <a:xfrm>
                <a:off x="3503021" y="4987556"/>
                <a:ext cx="4136644" cy="5473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GB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e>
                            <m:sub>
                              <m:r>
                                <a:rPr lang="en-GB" sz="1600" b="0" i="1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GB" sz="1600" b="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m:rPr>
                          <m:nor/>
                        </m:rPr>
                        <a:rPr lang="en-GB" sz="1600" b="0" i="0">
                          <a:latin typeface="Cambria Math" panose="02040503050406030204" pitchFamily="18" charset="0"/>
                        </a:rPr>
                        <m:t>Im</m:t>
                      </m:r>
                      <m:d>
                        <m:dPr>
                          <m:begChr m:val="⟨"/>
                          <m:endChr m:val="⟩"/>
                          <m:ctrlPr>
                            <a:rPr lang="en-GB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GB" sz="16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  <m:r>
                                <m:rPr>
                                  <m:sty m:val="p"/>
                                </m:rPr>
                                <a:rPr lang="en-GB" sz="1600" b="0" i="1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GB" sz="1600" b="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</m:e>
                          </m:d>
                          <m:r>
                            <a:rPr lang="en-GB" sz="1600" b="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EAFBBE7-C6B6-7853-8A31-75BBD64BC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021" y="4987556"/>
                <a:ext cx="4136644" cy="54735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AB101555-4358-B7EF-006A-7E5A1BEDB22B}"/>
              </a:ext>
            </a:extLst>
          </p:cNvPr>
          <p:cNvGrpSpPr/>
          <p:nvPr/>
        </p:nvGrpSpPr>
        <p:grpSpPr>
          <a:xfrm>
            <a:off x="5909470" y="5676963"/>
            <a:ext cx="8651655" cy="1088924"/>
            <a:chOff x="3792792" y="5478078"/>
            <a:chExt cx="8651655" cy="108892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0F87821-EB53-6A43-C617-9047E1D28127}"/>
                </a:ext>
              </a:extLst>
            </p:cNvPr>
            <p:cNvSpPr txBox="1"/>
            <p:nvPr/>
          </p:nvSpPr>
          <p:spPr>
            <a:xfrm>
              <a:off x="3792792" y="5478078"/>
              <a:ext cx="661363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/>
              <a:r>
                <a:rPr lang="en-US" sz="1100" dirty="0">
                  <a:latin typeface="Calibri" panose="020F0502020204030204" pitchFamily="34" charset="0"/>
                </a:rPr>
                <a:t>D. H. Dowell and J. F. Schmerge, </a:t>
              </a:r>
              <a:r>
                <a:rPr lang="en-US" sz="1100" i="1" dirty="0">
                  <a:latin typeface="Calibri" panose="020F0502020204030204" pitchFamily="34" charset="0"/>
                </a:rPr>
                <a:t>Physical Review Special Topics - Accelerators and Beams, 2009, </a:t>
              </a:r>
              <a:r>
                <a:rPr lang="en-US" sz="1100" b="1" i="1" dirty="0">
                  <a:latin typeface="Calibri" panose="020F0502020204030204" pitchFamily="34" charset="0"/>
                </a:rPr>
                <a:t>12, 074201.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9EA2CBE-0841-71C1-3287-AE3DFB2964EA}"/>
                </a:ext>
              </a:extLst>
            </p:cNvPr>
            <p:cNvSpPr txBox="1"/>
            <p:nvPr/>
          </p:nvSpPr>
          <p:spPr>
            <a:xfrm>
              <a:off x="3792792" y="5715140"/>
              <a:ext cx="60960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/>
              <a:r>
                <a:rPr lang="en-US" sz="1100" dirty="0">
                  <a:latin typeface="Calibri" panose="020F0502020204030204" pitchFamily="34" charset="0"/>
                </a:rPr>
                <a:t>T. Vecchione, D. H. Dowell, W. Wan, J. Feng and H. A. Padmore, New York, 2013.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75234F-9327-63EA-D8E6-8FD7AB80D282}"/>
                </a:ext>
              </a:extLst>
            </p:cNvPr>
            <p:cNvSpPr txBox="1"/>
            <p:nvPr/>
          </p:nvSpPr>
          <p:spPr>
            <a:xfrm>
              <a:off x="3806808" y="5950561"/>
              <a:ext cx="863763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/>
              <a:r>
                <a:rPr lang="en-GB" sz="1100" dirty="0">
                  <a:latin typeface="Calibri" panose="020F0502020204030204" pitchFamily="34" charset="0"/>
                </a:rPr>
                <a:t>P. Saha, O. </a:t>
              </a:r>
              <a:r>
                <a:rPr lang="en-GB" sz="1100" dirty="0" err="1">
                  <a:latin typeface="Calibri" panose="020F0502020204030204" pitchFamily="34" charset="0"/>
                </a:rPr>
                <a:t>Chubenko</a:t>
              </a:r>
              <a:r>
                <a:rPr lang="en-GB" sz="1100" dirty="0">
                  <a:latin typeface="Calibri" panose="020F0502020204030204" pitchFamily="34" charset="0"/>
                </a:rPr>
                <a:t>, J. Kevin </a:t>
              </a:r>
              <a:r>
                <a:rPr lang="en-GB" sz="1100" dirty="0" err="1">
                  <a:latin typeface="Calibri" panose="020F0502020204030204" pitchFamily="34" charset="0"/>
                </a:rPr>
                <a:t>Nangoi</a:t>
              </a:r>
              <a:r>
                <a:rPr lang="en-GB" sz="1100" dirty="0">
                  <a:latin typeface="Calibri" panose="020F0502020204030204" pitchFamily="34" charset="0"/>
                </a:rPr>
                <a:t>, T. Arias, E. Montgomery, S. Poddar, H. A. Padmore and S. Karkare, </a:t>
              </a:r>
              <a:br>
                <a:rPr lang="en-GB" sz="1100" dirty="0">
                  <a:latin typeface="Calibri" panose="020F0502020204030204" pitchFamily="34" charset="0"/>
                </a:rPr>
              </a:br>
              <a:r>
                <a:rPr lang="en-GB" sz="1100" i="1" dirty="0">
                  <a:latin typeface="Calibri" panose="020F0502020204030204" pitchFamily="34" charset="0"/>
                </a:rPr>
                <a:t>Journal of Applied Physics, 2023, </a:t>
              </a:r>
              <a:r>
                <a:rPr lang="en-GB" sz="1100" b="1" i="1" dirty="0">
                  <a:latin typeface="Calibri" panose="020F0502020204030204" pitchFamily="34" charset="0"/>
                </a:rPr>
                <a:t>133.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AFE297-0C3A-1587-0F07-DDD0CB5CEF04}"/>
                </a:ext>
              </a:extLst>
            </p:cNvPr>
            <p:cNvSpPr txBox="1"/>
            <p:nvPr/>
          </p:nvSpPr>
          <p:spPr>
            <a:xfrm>
              <a:off x="3806808" y="6305392"/>
              <a:ext cx="625823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/>
              <a:r>
                <a:rPr lang="fr-FR" sz="1100" dirty="0">
                  <a:latin typeface="Calibri" panose="020F0502020204030204" pitchFamily="34" charset="0"/>
                </a:rPr>
                <a:t>J. B. Pendry, </a:t>
              </a:r>
              <a:r>
                <a:rPr lang="fr-FR" sz="1100" i="1" dirty="0">
                  <a:latin typeface="Calibri" panose="020F0502020204030204" pitchFamily="34" charset="0"/>
                </a:rPr>
                <a:t>Surface Science, 1976, </a:t>
              </a:r>
              <a:r>
                <a:rPr lang="fr-FR" sz="1100" b="1" i="1" dirty="0">
                  <a:latin typeface="Calibri" panose="020F0502020204030204" pitchFamily="34" charset="0"/>
                </a:rPr>
                <a:t>57, 679–705.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55083961-1A05-2294-73B0-BC0AE7868951}"/>
              </a:ext>
            </a:extLst>
          </p:cNvPr>
          <p:cNvSpPr/>
          <p:nvPr/>
        </p:nvSpPr>
        <p:spPr>
          <a:xfrm>
            <a:off x="1759973" y="4411965"/>
            <a:ext cx="7728155" cy="44396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Happy medium? – slabs with DFT + individual band excitations 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6C300467-FB8C-1F35-4385-7437FC809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</p:spPr>
        <p:txBody>
          <a:bodyPr/>
          <a:lstStyle/>
          <a:p>
            <a:r>
              <a:rPr lang="en-GB" dirty="0"/>
              <a:t>PHASE 26 IJC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87A9891-923E-2335-41FC-0362E10CF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36755" y="6393702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5961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10FA7-CC80-84C3-3FEE-40570D647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8BEE5B-94A7-C105-F83D-41D1E7593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PHASE 26 IJC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072E6-9601-93BE-5249-3615C7702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9620B02-C532-FACA-E174-DF446C8AA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specifics of our approach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2FA7FD0-02FE-458B-A2C6-9CB69F342F6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Slabs vs Bulk, DOS vs Single 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E5850D-8F18-CD6F-9B03-3B1499842E25}"/>
              </a:ext>
            </a:extLst>
          </p:cNvPr>
          <p:cNvGrpSpPr/>
          <p:nvPr/>
        </p:nvGrpSpPr>
        <p:grpSpPr>
          <a:xfrm>
            <a:off x="317004" y="1124365"/>
            <a:ext cx="3543796" cy="2650764"/>
            <a:chOff x="7808819" y="349890"/>
            <a:chExt cx="4162479" cy="3113540"/>
          </a:xfrm>
        </p:grpSpPr>
        <p:pic>
          <p:nvPicPr>
            <p:cNvPr id="12" name="Picture 11" descr="A diagram of a wave&#10;&#10;AI-generated content may be incorrect.">
              <a:extLst>
                <a:ext uri="{FF2B5EF4-FFF2-40B4-BE49-F238E27FC236}">
                  <a16:creationId xmlns:a16="http://schemas.microsoft.com/office/drawing/2014/main" id="{0CBADD48-F62A-D968-9D2C-F5DB27CBC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8819" y="349890"/>
              <a:ext cx="4162479" cy="277498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E4D3E42-072B-71AA-071C-7D1A86899946}"/>
                </a:ext>
              </a:extLst>
            </p:cNvPr>
            <p:cNvSpPr txBox="1"/>
            <p:nvPr/>
          </p:nvSpPr>
          <p:spPr>
            <a:xfrm>
              <a:off x="9432858" y="3124876"/>
              <a:ext cx="91440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05000"/>
                </a:lnSpc>
              </a:pPr>
              <a:r>
                <a:rPr lang="en-GB" sz="1600" dirty="0">
                  <a:solidFill>
                    <a:schemeClr val="tx1"/>
                  </a:solidFill>
                </a:rPr>
                <a:t>Cu Bulk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CC5FB1-1445-8FE5-6BB6-C853FF4021A7}"/>
              </a:ext>
            </a:extLst>
          </p:cNvPr>
          <p:cNvGrpSpPr/>
          <p:nvPr/>
        </p:nvGrpSpPr>
        <p:grpSpPr>
          <a:xfrm>
            <a:off x="2024084" y="3737416"/>
            <a:ext cx="4193836" cy="2813876"/>
            <a:chOff x="1902164" y="3717096"/>
            <a:chExt cx="4193836" cy="281387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354E622-1F2D-FEC4-C1AC-48871F1FAC5C}"/>
                </a:ext>
              </a:extLst>
            </p:cNvPr>
            <p:cNvSpPr txBox="1"/>
            <p:nvPr/>
          </p:nvSpPr>
          <p:spPr>
            <a:xfrm>
              <a:off x="3173838" y="6183549"/>
              <a:ext cx="1650488" cy="3474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05000"/>
                </a:lnSpc>
              </a:pPr>
              <a:r>
                <a:rPr lang="en-GB" sz="1600" dirty="0">
                  <a:solidFill>
                    <a:schemeClr val="tx1"/>
                  </a:solidFill>
                </a:rPr>
                <a:t>Cu(100) </a:t>
              </a:r>
              <a:r>
                <a:rPr lang="en-GB" sz="1600" dirty="0"/>
                <a:t>16</a:t>
              </a:r>
              <a:r>
                <a:rPr lang="en-GB" sz="1600" dirty="0">
                  <a:solidFill>
                    <a:schemeClr val="tx1"/>
                  </a:solidFill>
                </a:rPr>
                <a:t> layers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A073256-FE54-D87A-2C9F-812A30B2D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2164" y="3717096"/>
              <a:ext cx="4193836" cy="24464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831600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64669-FE3A-1BE7-7EE3-483E41BAD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498C6B-CA56-D382-C198-42993D3FB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C5FE06-39D1-E8BF-EA2D-B9E68A48E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21C64-1B68-FB83-6F09-55C454C14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80C03E6-A1B0-3CF8-F669-2F9B5DB0E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specifics of our approach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21AFB90-9455-E771-AA80-EC4CD40A631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Slabs vs Bulk, DOS vs Single K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7089F71-240F-2AAC-7F14-2112B735C2EB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425" y="635288"/>
            <a:ext cx="7015182" cy="265017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F33D19C-2D37-C3F0-080A-C5E14594976F}"/>
              </a:ext>
            </a:extLst>
          </p:cNvPr>
          <p:cNvGrpSpPr/>
          <p:nvPr/>
        </p:nvGrpSpPr>
        <p:grpSpPr>
          <a:xfrm>
            <a:off x="317004" y="1124365"/>
            <a:ext cx="3543796" cy="2650764"/>
            <a:chOff x="7808819" y="349890"/>
            <a:chExt cx="4162479" cy="3113540"/>
          </a:xfrm>
        </p:grpSpPr>
        <p:pic>
          <p:nvPicPr>
            <p:cNvPr id="12" name="Picture 11" descr="A diagram of a wave&#10;&#10;AI-generated content may be incorrect.">
              <a:extLst>
                <a:ext uri="{FF2B5EF4-FFF2-40B4-BE49-F238E27FC236}">
                  <a16:creationId xmlns:a16="http://schemas.microsoft.com/office/drawing/2014/main" id="{86E602A1-478A-802A-C3FA-432D666C5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8819" y="349890"/>
              <a:ext cx="4162479" cy="277498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5D76FD6-A0D5-41D7-34BB-A16BCE7DE393}"/>
                </a:ext>
              </a:extLst>
            </p:cNvPr>
            <p:cNvSpPr txBox="1"/>
            <p:nvPr/>
          </p:nvSpPr>
          <p:spPr>
            <a:xfrm>
              <a:off x="9432858" y="3124876"/>
              <a:ext cx="91440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05000"/>
                </a:lnSpc>
              </a:pPr>
              <a:r>
                <a:rPr lang="en-GB" sz="1600" dirty="0">
                  <a:solidFill>
                    <a:schemeClr val="tx1"/>
                  </a:solidFill>
                </a:rPr>
                <a:t>Cu Bulk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20E544-E643-9A74-00BA-D3DEC7DB0953}"/>
              </a:ext>
            </a:extLst>
          </p:cNvPr>
          <p:cNvGrpSpPr/>
          <p:nvPr/>
        </p:nvGrpSpPr>
        <p:grpSpPr>
          <a:xfrm>
            <a:off x="2024084" y="3737416"/>
            <a:ext cx="4193836" cy="2813876"/>
            <a:chOff x="1902164" y="3717096"/>
            <a:chExt cx="4193836" cy="281387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6ADF61-29EA-8E0E-A155-53B0381CC19D}"/>
                </a:ext>
              </a:extLst>
            </p:cNvPr>
            <p:cNvSpPr txBox="1"/>
            <p:nvPr/>
          </p:nvSpPr>
          <p:spPr>
            <a:xfrm>
              <a:off x="3173838" y="6183549"/>
              <a:ext cx="1650488" cy="3474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05000"/>
                </a:lnSpc>
              </a:pPr>
              <a:r>
                <a:rPr lang="en-GB" sz="1600" dirty="0">
                  <a:solidFill>
                    <a:schemeClr val="tx1"/>
                  </a:solidFill>
                </a:rPr>
                <a:t>Cu(100) </a:t>
              </a:r>
              <a:r>
                <a:rPr lang="en-GB" sz="1600" dirty="0"/>
                <a:t>16</a:t>
              </a:r>
              <a:r>
                <a:rPr lang="en-GB" sz="1600" dirty="0">
                  <a:solidFill>
                    <a:schemeClr val="tx1"/>
                  </a:solidFill>
                </a:rPr>
                <a:t> layers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F8DF378-E8DF-01AE-D2AC-0335AE362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2164" y="3717096"/>
              <a:ext cx="4193836" cy="24464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331102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CBCC3-2AD2-7E1E-E8F0-9AD4C4C11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C1364-DE02-2012-6DE2-FACEE3FF1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A7F1FC-862F-DE71-AA3D-908C7BE23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02B97-2111-FFEC-D41F-95E5D773C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89FCFF7-8EFF-AD16-0DC8-5721B6601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specifics of our approach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856B1F4-61B0-F56B-B59C-917E9D87511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Slabs vs Bulk, DOS vs Single K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6B78096-EA66-9087-9CCC-1C6FB1A26192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425" y="635288"/>
            <a:ext cx="7015182" cy="265017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F630E12-6935-A259-5341-2E1CFEB20179}"/>
              </a:ext>
            </a:extLst>
          </p:cNvPr>
          <p:cNvGrpSpPr/>
          <p:nvPr/>
        </p:nvGrpSpPr>
        <p:grpSpPr>
          <a:xfrm>
            <a:off x="317004" y="1124365"/>
            <a:ext cx="3543796" cy="2650764"/>
            <a:chOff x="7808819" y="349890"/>
            <a:chExt cx="4162479" cy="3113540"/>
          </a:xfrm>
        </p:grpSpPr>
        <p:pic>
          <p:nvPicPr>
            <p:cNvPr id="12" name="Picture 11" descr="A diagram of a wave&#10;&#10;AI-generated content may be incorrect.">
              <a:extLst>
                <a:ext uri="{FF2B5EF4-FFF2-40B4-BE49-F238E27FC236}">
                  <a16:creationId xmlns:a16="http://schemas.microsoft.com/office/drawing/2014/main" id="{2226B56D-E565-CBE1-19B5-FBE223095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8819" y="349890"/>
              <a:ext cx="4162479" cy="277498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DF97BF9-5B3C-04E2-4D15-7D7A57EFBE5F}"/>
                </a:ext>
              </a:extLst>
            </p:cNvPr>
            <p:cNvSpPr txBox="1"/>
            <p:nvPr/>
          </p:nvSpPr>
          <p:spPr>
            <a:xfrm>
              <a:off x="9432858" y="3124876"/>
              <a:ext cx="914400" cy="338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05000"/>
                </a:lnSpc>
              </a:pPr>
              <a:r>
                <a:rPr lang="en-GB" sz="1600" dirty="0">
                  <a:solidFill>
                    <a:schemeClr val="tx1"/>
                  </a:solidFill>
                </a:rPr>
                <a:t>Cu Bulk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4268E21-DDCC-2B4B-EE01-5D670C81D169}"/>
              </a:ext>
            </a:extLst>
          </p:cNvPr>
          <p:cNvGrpSpPr/>
          <p:nvPr/>
        </p:nvGrpSpPr>
        <p:grpSpPr>
          <a:xfrm>
            <a:off x="2024084" y="3737416"/>
            <a:ext cx="4193836" cy="2813876"/>
            <a:chOff x="1902164" y="3717096"/>
            <a:chExt cx="4193836" cy="281387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A152D6A-C679-621A-38BB-1952F829F3F3}"/>
                </a:ext>
              </a:extLst>
            </p:cNvPr>
            <p:cNvSpPr txBox="1"/>
            <p:nvPr/>
          </p:nvSpPr>
          <p:spPr>
            <a:xfrm>
              <a:off x="3173838" y="6183549"/>
              <a:ext cx="1650488" cy="3474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05000"/>
                </a:lnSpc>
              </a:pPr>
              <a:r>
                <a:rPr lang="en-GB" sz="1600" dirty="0">
                  <a:solidFill>
                    <a:schemeClr val="tx1"/>
                  </a:solidFill>
                </a:rPr>
                <a:t>Cu(100) </a:t>
              </a:r>
              <a:r>
                <a:rPr lang="en-GB" sz="1600" dirty="0"/>
                <a:t>16</a:t>
              </a:r>
              <a:r>
                <a:rPr lang="en-GB" sz="1600" dirty="0">
                  <a:solidFill>
                    <a:schemeClr val="tx1"/>
                  </a:solidFill>
                </a:rPr>
                <a:t> layers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E509123-25D3-FA56-DCD4-AE715892D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2164" y="3717096"/>
              <a:ext cx="4193836" cy="2446404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6A85E8F-4280-CA73-7B0B-2C1A3B7A516D}"/>
              </a:ext>
            </a:extLst>
          </p:cNvPr>
          <p:cNvSpPr txBox="1"/>
          <p:nvPr/>
        </p:nvSpPr>
        <p:spPr>
          <a:xfrm>
            <a:off x="6766560" y="4165599"/>
            <a:ext cx="5108436" cy="180258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1600" dirty="0">
                <a:solidFill>
                  <a:schemeClr val="tx1"/>
                </a:solidFill>
              </a:rPr>
              <a:t>Expectations:</a:t>
            </a:r>
            <a:endParaRPr lang="en-GB" sz="1600" dirty="0"/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can explicitly model surfaces and surface features</a:t>
            </a:r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largest uncertainties at threshold</a:t>
            </a:r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QE/MTE curves noisy without broad smearing</a:t>
            </a:r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1"/>
              </a:solidFill>
            </a:endParaRPr>
          </a:p>
          <a:p>
            <a:pPr marL="285750" indent="-28575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3231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41829-EE3C-5C34-77EF-3EA3CDCB2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81B4FB-AAE8-E9A2-6D95-CE924158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439CF7-4723-EB27-A3EC-6DF40AFE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134ED-865D-A601-14B6-80A1C4709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6CFFC3-9F8B-2AB3-F81C-AEB2610C3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Emission model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5E67166-52BB-70F5-D21B-05CB13961FC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Layer dependent contributions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E9AE53B-8EFC-CFFF-12E0-BFBBB8C649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125669"/>
            <a:ext cx="5583670" cy="4866481"/>
          </a:xfrm>
        </p:spPr>
        <p:txBody>
          <a:bodyPr/>
          <a:lstStyle/>
          <a:p>
            <a:r>
              <a:rPr lang="en-GB" b="1" dirty="0"/>
              <a:t>Depth dependent light intensity</a:t>
            </a: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b="1" dirty="0"/>
              <a:t>Depth dependent excitation probability</a:t>
            </a: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b="1" dirty="0"/>
              <a:t>Depth dependent transmission + emission probability</a:t>
            </a:r>
            <a:br>
              <a:rPr lang="en-GB" b="1" dirty="0"/>
            </a:br>
            <a:endParaRPr lang="en-GB" b="1" dirty="0"/>
          </a:p>
        </p:txBody>
      </p:sp>
      <p:pic>
        <p:nvPicPr>
          <p:cNvPr id="17" name="Picture 16" descr="A picture containing mollusk, cowrie&#10;&#10;Description automatically generated">
            <a:extLst>
              <a:ext uri="{FF2B5EF4-FFF2-40B4-BE49-F238E27FC236}">
                <a16:creationId xmlns:a16="http://schemas.microsoft.com/office/drawing/2014/main" id="{61544151-3C7B-6C2A-5C58-C7C601E015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64" r="32167"/>
          <a:stretch/>
        </p:blipFill>
        <p:spPr>
          <a:xfrm>
            <a:off x="8107070" y="481782"/>
            <a:ext cx="3991047" cy="5305715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C854698-6D43-5AEC-D749-C0CE22BA916E}"/>
              </a:ext>
            </a:extLst>
          </p:cNvPr>
          <p:cNvGrpSpPr/>
          <p:nvPr/>
        </p:nvGrpSpPr>
        <p:grpSpPr>
          <a:xfrm>
            <a:off x="-1099611" y="1429799"/>
            <a:ext cx="7121649" cy="1120607"/>
            <a:chOff x="-1099611" y="1658223"/>
            <a:chExt cx="7121649" cy="11206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4BB0F098-6C1B-B974-3410-4A3CF346FAAB}"/>
                    </a:ext>
                  </a:extLst>
                </p:cNvPr>
                <p:cNvSpPr txBox="1"/>
                <p:nvPr/>
              </p:nvSpPr>
              <p:spPr>
                <a:xfrm>
                  <a:off x="-1099611" y="1658223"/>
                  <a:ext cx="4858485" cy="7726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3" indent="0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limLoc m:val="subSup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4BB0F098-6C1B-B974-3410-4A3CF346FA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099611" y="1658223"/>
                  <a:ext cx="4858485" cy="77264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5093BA0-96CD-3C1C-A2B5-5F1048507AC6}"/>
                    </a:ext>
                  </a:extLst>
                </p:cNvPr>
                <p:cNvSpPr txBox="1"/>
                <p:nvPr/>
              </p:nvSpPr>
              <p:spPr>
                <a:xfrm>
                  <a:off x="3646307" y="1864430"/>
                  <a:ext cx="2375731" cy="91440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l">
                    <a:lnSpc>
                      <a:spcPct val="105000"/>
                    </a:lnSpc>
                  </a:pPr>
                  <a14:m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</m:oMath>
                  </a14:m>
                  <a:r>
                    <a:rPr lang="en-GB" sz="1600" dirty="0">
                      <a:solidFill>
                        <a:schemeClr val="tx1"/>
                      </a:solidFill>
                    </a:rPr>
                    <a:t>  - reflection of </a:t>
                  </a:r>
                  <a:r>
                    <a:rPr lang="en-GB" sz="1600" dirty="0"/>
                    <a:t>slab</a:t>
                  </a:r>
                  <a:endParaRPr lang="en-GB" sz="1600" dirty="0">
                    <a:solidFill>
                      <a:schemeClr val="tx1"/>
                    </a:solidFill>
                  </a:endParaRPr>
                </a:p>
                <a:p>
                  <a:pPr algn="l">
                    <a:lnSpc>
                      <a:spcPct val="105000"/>
                    </a:lnSpc>
                  </a:pPr>
                  <a14:m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a14:m>
                  <a:r>
                    <a:rPr lang="en-GB" sz="1600" dirty="0">
                      <a:solidFill>
                        <a:schemeClr val="tx1"/>
                      </a:solidFill>
                    </a:rPr>
                    <a:t>  - Absorption of layer </a:t>
                  </a:r>
                  <a:r>
                    <a:rPr lang="en-GB" sz="1600" dirty="0" err="1">
                      <a:solidFill>
                        <a:schemeClr val="tx1"/>
                      </a:solidFill>
                    </a:rPr>
                    <a:t>i</a:t>
                  </a:r>
                  <a:endParaRPr lang="en-GB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5093BA0-96CD-3C1C-A2B5-5F1048507A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6307" y="1864430"/>
                  <a:ext cx="2375731" cy="914400"/>
                </a:xfrm>
                <a:prstGeom prst="rect">
                  <a:avLst/>
                </a:prstGeom>
                <a:blipFill>
                  <a:blip r:embed="rId4"/>
                  <a:stretch>
                    <a:fillRect l="-2821" t="-6667" r="-3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278EB0-0DA8-BFA9-2502-C95B783E1F8F}"/>
                  </a:ext>
                </a:extLst>
              </p:cNvPr>
              <p:cNvSpPr txBox="1"/>
              <p:nvPr/>
            </p:nvSpPr>
            <p:spPr>
              <a:xfrm>
                <a:off x="249986" y="3254858"/>
                <a:ext cx="6032546" cy="8897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ea typeface="Cambria Math" panose="02040503050406030204" pitchFamily="18" charset="0"/>
                    <a:cs typeface="Arial" panose="020B0604020202020204" pitchFamily="34" charset="0"/>
                  </a:rPr>
                  <a:t>Fermi’s Golden Rule    </a:t>
                </a:r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Γ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∝  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𝜋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ℏ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𝐻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′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𝑓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𝒌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 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𝒌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 − </m:t>
                          </m:r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ℏ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DE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278EB0-0DA8-BFA9-2502-C95B783E1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86" y="3254858"/>
                <a:ext cx="6032546" cy="889731"/>
              </a:xfrm>
              <a:prstGeom prst="rect">
                <a:avLst/>
              </a:prstGeom>
              <a:blipFill>
                <a:blip r:embed="rId5"/>
                <a:stretch>
                  <a:fillRect t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47045775-3EE5-F88F-55DF-AA204E6416B5}"/>
              </a:ext>
            </a:extLst>
          </p:cNvPr>
          <p:cNvGrpSpPr/>
          <p:nvPr/>
        </p:nvGrpSpPr>
        <p:grpSpPr>
          <a:xfrm>
            <a:off x="591080" y="4714070"/>
            <a:ext cx="7018626" cy="2150013"/>
            <a:chOff x="591080" y="4445120"/>
            <a:chExt cx="7018626" cy="21500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4159195-C52C-C0D3-5A7F-9E6F71E869C6}"/>
                    </a:ext>
                  </a:extLst>
                </p:cNvPr>
                <p:cNvSpPr txBox="1"/>
                <p:nvPr/>
              </p:nvSpPr>
              <p:spPr>
                <a:xfrm>
                  <a:off x="2510654" y="4445120"/>
                  <a:ext cx="5099052" cy="21500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>
                    <a:lnSpc>
                      <a:spcPct val="105000"/>
                    </a:lnSpc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ℏ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vac</m:t>
                            </m:r>
                          </m:sub>
                          <m:sup/>
                        </m:sSub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  <m:oMath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vac</m:t>
                            </m:r>
                          </m:sub>
                          <m:sup/>
                        </m:sSub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bot</m:t>
                            </m:r>
                          </m:sub>
                        </m:sSub>
                      </m:oMath>
                      <m:oMath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||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GB" i="1">
                                    <a:latin typeface="Cambria Math" panose="02040503050406030204" pitchFamily="18" charset="0"/>
                                  </a:rPr>
                                  <m:t>ℏ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∥</m:t>
                                </m:r>
                              </m:sub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     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int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 = </m:t>
                        </m:r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arccos</m:t>
                            </m:r>
                          </m:fName>
                          <m:e>
                            <m:rad>
                              <m:radPr>
                                <m:degHide m:val="on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f>
                                  <m:f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in</m:t>
                                        </m:r>
                                      </m:sub>
                                    </m:s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||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in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rad>
                          </m:e>
                        </m:func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4159195-C52C-C0D3-5A7F-9E6F71E869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654" y="4445120"/>
                  <a:ext cx="5099052" cy="215001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4FA4EAFE-5826-D128-BCD5-2786A3153F88}"/>
                    </a:ext>
                  </a:extLst>
                </p:cNvPr>
                <p:cNvSpPr txBox="1"/>
                <p:nvPr/>
              </p:nvSpPr>
              <p:spPr>
                <a:xfrm>
                  <a:off x="591080" y="5334443"/>
                  <a:ext cx="2251966" cy="91440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l">
                    <a:lnSpc>
                      <a:spcPct val="105000"/>
                    </a:lnSpc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emit</m:t>
                            </m:r>
                          </m:sub>
                        </m:s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 =  </m:t>
                        </m:r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𝑖𝑛𝑡</m:t>
                                    </m:r>
                                  </m:sub>
                                </m:sSub>
                              </m:den>
                            </m:f>
                          </m:sup>
                        </m:s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GB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4FA4EAFE-5826-D128-BCD5-2786A3153F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080" y="5334443"/>
                  <a:ext cx="2251966" cy="914400"/>
                </a:xfrm>
                <a:prstGeom prst="rect">
                  <a:avLst/>
                </a:prstGeom>
                <a:blipFill>
                  <a:blip r:embed="rId7"/>
                  <a:stretch>
                    <a:fillRect t="-1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168DE68-46FC-B330-686A-018B8A4B1DDF}"/>
                  </a:ext>
                </a:extLst>
              </p:cNvPr>
              <p:cNvSpPr txBox="1"/>
              <p:nvPr/>
            </p:nvSpPr>
            <p:spPr>
              <a:xfrm>
                <a:off x="4941723" y="2853306"/>
                <a:ext cx="2627046" cy="7773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{"/>
                          <m:endChr m:val="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𝐵𝑙𝑜𝑐ℎ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𝑏𝑎𝑛𝑑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→ 3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𝑠𝑡𝑒𝑝</m:t>
                              </m:r>
                            </m:e>
                            <m:e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𝑝𝑙𝑎𝑛𝑒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𝑤𝑎𝑣𝑒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→1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𝑠𝑡𝑒𝑝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168DE68-46FC-B330-686A-018B8A4B1D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723" y="2853306"/>
                <a:ext cx="2627046" cy="7773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5CC1A5E-39A1-EF72-989E-129897663BD2}"/>
              </a:ext>
            </a:extLst>
          </p:cNvPr>
          <p:cNvSpPr txBox="1"/>
          <p:nvPr/>
        </p:nvSpPr>
        <p:spPr>
          <a:xfrm>
            <a:off x="9645393" y="5977947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1600" b="1" dirty="0"/>
              <a:t>Ag(100) 10L</a:t>
            </a:r>
            <a:endParaRPr lang="en-GB" sz="16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E899F55-944F-A3BA-5CA3-0000D4F01D57}"/>
                  </a:ext>
                </a:extLst>
              </p:cNvPr>
              <p:cNvSpPr txBox="1"/>
              <p:nvPr/>
            </p:nvSpPr>
            <p:spPr>
              <a:xfrm>
                <a:off x="881448" y="5106903"/>
                <a:ext cx="141821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E899F55-944F-A3BA-5CA3-0000D4F01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448" y="5106903"/>
                <a:ext cx="1418214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056870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F3045-7F04-EA62-026E-ED62BACB9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6A418A-EAF2-4C17-5514-69D05BB03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820AF3-4C3A-4D08-4D5F-AD2283CF7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D3DC8-B5F7-E740-C35F-2780A1B0D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ACE834-142E-B0DB-323A-09ACA4563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Emission model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70513AA-C69C-BF39-E295-C5202D874E7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Layer dependent contributions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4C1BCD-35FB-2042-5857-4C8115AFF54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125669"/>
            <a:ext cx="5583670" cy="4866481"/>
          </a:xfrm>
        </p:spPr>
        <p:txBody>
          <a:bodyPr/>
          <a:lstStyle/>
          <a:p>
            <a:r>
              <a:rPr lang="en-GB" b="1" dirty="0"/>
              <a:t>Depth dependent light intensity</a:t>
            </a: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b="1" dirty="0"/>
              <a:t>Depth dependent excitation probability</a:t>
            </a: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b="1" dirty="0"/>
              <a:t>Depth dependent transmission + emission probability</a:t>
            </a:r>
            <a:br>
              <a:rPr lang="en-GB" b="1" dirty="0"/>
            </a:br>
            <a:endParaRPr lang="en-GB" b="1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30D9500-7A34-4776-5BA6-C7BBD26AE35A}"/>
              </a:ext>
            </a:extLst>
          </p:cNvPr>
          <p:cNvGrpSpPr/>
          <p:nvPr/>
        </p:nvGrpSpPr>
        <p:grpSpPr>
          <a:xfrm>
            <a:off x="-1099611" y="1429799"/>
            <a:ext cx="7121649" cy="1120607"/>
            <a:chOff x="-1099611" y="1658223"/>
            <a:chExt cx="7121649" cy="11206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1964CB4-A68A-B377-340A-B00101C4BFF4}"/>
                    </a:ext>
                  </a:extLst>
                </p:cNvPr>
                <p:cNvSpPr txBox="1"/>
                <p:nvPr/>
              </p:nvSpPr>
              <p:spPr>
                <a:xfrm>
                  <a:off x="-1099611" y="1658223"/>
                  <a:ext cx="4858485" cy="7726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3" indent="0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limLoc m:val="subSup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1964CB4-A68A-B377-340A-B00101C4BF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099611" y="1658223"/>
                  <a:ext cx="4858485" cy="77264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1E1B730-B91D-4C3C-9F1E-29DDE5A2276E}"/>
                    </a:ext>
                  </a:extLst>
                </p:cNvPr>
                <p:cNvSpPr txBox="1"/>
                <p:nvPr/>
              </p:nvSpPr>
              <p:spPr>
                <a:xfrm>
                  <a:off x="3646307" y="1864430"/>
                  <a:ext cx="2375731" cy="91440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l">
                    <a:lnSpc>
                      <a:spcPct val="105000"/>
                    </a:lnSpc>
                  </a:pPr>
                  <a14:m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</m:oMath>
                  </a14:m>
                  <a:r>
                    <a:rPr lang="en-GB" sz="1600" dirty="0">
                      <a:solidFill>
                        <a:schemeClr val="tx1"/>
                      </a:solidFill>
                    </a:rPr>
                    <a:t>  - reflection of </a:t>
                  </a:r>
                  <a:r>
                    <a:rPr lang="en-GB" sz="1600" dirty="0"/>
                    <a:t>slab</a:t>
                  </a:r>
                  <a:endParaRPr lang="en-GB" sz="1600" dirty="0">
                    <a:solidFill>
                      <a:schemeClr val="tx1"/>
                    </a:solidFill>
                  </a:endParaRPr>
                </a:p>
                <a:p>
                  <a:pPr algn="l">
                    <a:lnSpc>
                      <a:spcPct val="105000"/>
                    </a:lnSpc>
                  </a:pPr>
                  <a14:m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a14:m>
                  <a:r>
                    <a:rPr lang="en-GB" sz="1600" dirty="0">
                      <a:solidFill>
                        <a:schemeClr val="tx1"/>
                      </a:solidFill>
                    </a:rPr>
                    <a:t>  - Absorption of layer </a:t>
                  </a:r>
                  <a:r>
                    <a:rPr lang="en-GB" sz="1600" dirty="0" err="1">
                      <a:solidFill>
                        <a:schemeClr val="tx1"/>
                      </a:solidFill>
                    </a:rPr>
                    <a:t>i</a:t>
                  </a:r>
                  <a:endParaRPr lang="en-GB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1E1B730-B91D-4C3C-9F1E-29DDE5A227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6307" y="1864430"/>
                  <a:ext cx="2375731" cy="914400"/>
                </a:xfrm>
                <a:prstGeom prst="rect">
                  <a:avLst/>
                </a:prstGeom>
                <a:blipFill>
                  <a:blip r:embed="rId3"/>
                  <a:stretch>
                    <a:fillRect l="-2821" t="-6667" r="-3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40AED34-3F6F-E19B-7E09-867ACBB63642}"/>
                  </a:ext>
                </a:extLst>
              </p:cNvPr>
              <p:cNvSpPr txBox="1"/>
              <p:nvPr/>
            </p:nvSpPr>
            <p:spPr>
              <a:xfrm>
                <a:off x="249986" y="3254858"/>
                <a:ext cx="6032546" cy="8897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ea typeface="Cambria Math" panose="02040503050406030204" pitchFamily="18" charset="0"/>
                    <a:cs typeface="Arial" panose="020B0604020202020204" pitchFamily="34" charset="0"/>
                  </a:rPr>
                  <a:t>Fermi’s Golden Rule    </a:t>
                </a:r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Γ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∝  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𝜋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ℏ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𝐻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′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𝑓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𝒌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 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𝒌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 − </m:t>
                          </m:r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ℏ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DE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40AED34-3F6F-E19B-7E09-867ACBB63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86" y="3254858"/>
                <a:ext cx="6032546" cy="889731"/>
              </a:xfrm>
              <a:prstGeom prst="rect">
                <a:avLst/>
              </a:prstGeom>
              <a:blipFill>
                <a:blip r:embed="rId4"/>
                <a:stretch>
                  <a:fillRect t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C1253D2D-7B59-E8BD-2B27-4D2315D4C2BD}"/>
              </a:ext>
            </a:extLst>
          </p:cNvPr>
          <p:cNvGrpSpPr/>
          <p:nvPr/>
        </p:nvGrpSpPr>
        <p:grpSpPr>
          <a:xfrm>
            <a:off x="591080" y="4714070"/>
            <a:ext cx="7018626" cy="2150013"/>
            <a:chOff x="591080" y="4445120"/>
            <a:chExt cx="7018626" cy="21500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C5ECA8FC-223F-3CA9-DD78-B468E41CFAD7}"/>
                    </a:ext>
                  </a:extLst>
                </p:cNvPr>
                <p:cNvSpPr txBox="1"/>
                <p:nvPr/>
              </p:nvSpPr>
              <p:spPr>
                <a:xfrm>
                  <a:off x="2510654" y="4445120"/>
                  <a:ext cx="5099052" cy="21500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>
                    <a:lnSpc>
                      <a:spcPct val="105000"/>
                    </a:lnSpc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ℏ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vac</m:t>
                            </m:r>
                          </m:sub>
                          <m:sup/>
                        </m:sSub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  <m:oMath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vac</m:t>
                            </m:r>
                          </m:sub>
                          <m:sup/>
                        </m:sSub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bot</m:t>
                            </m:r>
                          </m:sub>
                        </m:sSub>
                      </m:oMath>
                      <m:oMath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||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GB" i="1">
                                    <a:latin typeface="Cambria Math" panose="02040503050406030204" pitchFamily="18" charset="0"/>
                                  </a:rPr>
                                  <m:t>ℏ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∥</m:t>
                                </m:r>
                              </m:sub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     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int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 = </m:t>
                        </m:r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arccos</m:t>
                            </m:r>
                          </m:fName>
                          <m:e>
                            <m:rad>
                              <m:radPr>
                                <m:degHide m:val="on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f>
                                  <m:f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in</m:t>
                                        </m:r>
                                      </m:sub>
                                    </m:s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||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in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rad>
                          </m:e>
                        </m:func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C5ECA8FC-223F-3CA9-DD78-B468E41CFA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654" y="4445120"/>
                  <a:ext cx="5099052" cy="215001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8CE1B30-B447-3809-233F-0BA9189F53FB}"/>
                    </a:ext>
                  </a:extLst>
                </p:cNvPr>
                <p:cNvSpPr txBox="1"/>
                <p:nvPr/>
              </p:nvSpPr>
              <p:spPr>
                <a:xfrm>
                  <a:off x="591080" y="5334443"/>
                  <a:ext cx="2251966" cy="91440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l">
                    <a:lnSpc>
                      <a:spcPct val="105000"/>
                    </a:lnSpc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emit</m:t>
                            </m:r>
                          </m:sub>
                        </m:s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 =  </m:t>
                        </m:r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𝑖𝑛𝑡</m:t>
                                    </m:r>
                                  </m:sub>
                                </m:sSub>
                              </m:den>
                            </m:f>
                          </m:sup>
                        </m:s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GB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8CE1B30-B447-3809-233F-0BA9189F53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080" y="5334443"/>
                  <a:ext cx="2251966" cy="914400"/>
                </a:xfrm>
                <a:prstGeom prst="rect">
                  <a:avLst/>
                </a:prstGeom>
                <a:blipFill>
                  <a:blip r:embed="rId6"/>
                  <a:stretch>
                    <a:fillRect t="-1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7BC27C2-32C0-C6BA-E2CF-6ADB1CB74F9B}"/>
                  </a:ext>
                </a:extLst>
              </p:cNvPr>
              <p:cNvSpPr txBox="1"/>
              <p:nvPr/>
            </p:nvSpPr>
            <p:spPr>
              <a:xfrm>
                <a:off x="4941723" y="2853306"/>
                <a:ext cx="2627046" cy="7773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{"/>
                          <m:endChr m:val="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𝐵𝑙𝑜𝑐ℎ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𝑏𝑎𝑛𝑑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→ 3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𝑠𝑡𝑒𝑝</m:t>
                              </m:r>
                            </m:e>
                            <m:e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𝑝𝑙𝑎𝑛𝑒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𝑤𝑎𝑣𝑒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→1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𝑠𝑡𝑒𝑝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7BC27C2-32C0-C6BA-E2CF-6ADB1CB74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723" y="2853306"/>
                <a:ext cx="2627046" cy="7773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49C2C79B-3E97-E9B8-FA49-23B18685E813}"/>
              </a:ext>
            </a:extLst>
          </p:cNvPr>
          <p:cNvSpPr txBox="1"/>
          <p:nvPr/>
        </p:nvSpPr>
        <p:spPr>
          <a:xfrm>
            <a:off x="9645393" y="5977947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1600" b="1" dirty="0"/>
              <a:t>Ag(100) 10L</a:t>
            </a:r>
            <a:endParaRPr lang="en-GB" sz="16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F1B4765-97C3-134D-F06F-7FEFCE5DF7E2}"/>
                  </a:ext>
                </a:extLst>
              </p:cNvPr>
              <p:cNvSpPr txBox="1"/>
              <p:nvPr/>
            </p:nvSpPr>
            <p:spPr>
              <a:xfrm>
                <a:off x="881448" y="5106903"/>
                <a:ext cx="141821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F1B4765-97C3-134D-F06F-7FEFCE5DF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448" y="5106903"/>
                <a:ext cx="1418214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E18E15D1-8335-0235-B5CB-4C5181866090}"/>
              </a:ext>
            </a:extLst>
          </p:cNvPr>
          <p:cNvGrpSpPr/>
          <p:nvPr/>
        </p:nvGrpSpPr>
        <p:grpSpPr>
          <a:xfrm>
            <a:off x="8107070" y="481782"/>
            <a:ext cx="3991047" cy="5305715"/>
            <a:chOff x="457200" y="2866255"/>
            <a:chExt cx="1883428" cy="2503837"/>
          </a:xfrm>
        </p:grpSpPr>
        <p:pic>
          <p:nvPicPr>
            <p:cNvPr id="8" name="Picture 7" descr="A picture containing mollusk, cowrie&#10;&#10;Description automatically generated">
              <a:extLst>
                <a:ext uri="{FF2B5EF4-FFF2-40B4-BE49-F238E27FC236}">
                  <a16:creationId xmlns:a16="http://schemas.microsoft.com/office/drawing/2014/main" id="{FC27BDE0-B588-4288-0FBE-37CA0B7DF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1864" r="32167"/>
            <a:stretch/>
          </p:blipFill>
          <p:spPr>
            <a:xfrm>
              <a:off x="457200" y="2866255"/>
              <a:ext cx="1883428" cy="2503837"/>
            </a:xfrm>
            <a:prstGeom prst="rect">
              <a:avLst/>
            </a:prstGeom>
          </p:spPr>
        </p:pic>
        <p:sp>
          <p:nvSpPr>
            <p:cNvPr id="18" name="Freeform: Shape 9">
              <a:extLst>
                <a:ext uri="{FF2B5EF4-FFF2-40B4-BE49-F238E27FC236}">
                  <a16:creationId xmlns:a16="http://schemas.microsoft.com/office/drawing/2014/main" id="{A707C2D5-0251-43C0-8ADB-D4C7A5FCE186}"/>
                </a:ext>
              </a:extLst>
            </p:cNvPr>
            <p:cNvSpPr/>
            <p:nvPr/>
          </p:nvSpPr>
          <p:spPr>
            <a:xfrm>
              <a:off x="524521" y="3197199"/>
              <a:ext cx="1771132" cy="448469"/>
            </a:xfrm>
            <a:custGeom>
              <a:avLst/>
              <a:gdLst>
                <a:gd name="connsiteX0" fmla="*/ 53975 w 1774825"/>
                <a:gd name="connsiteY0" fmla="*/ 107950 h 441325"/>
                <a:gd name="connsiteX1" fmla="*/ 3175 w 1774825"/>
                <a:gd name="connsiteY1" fmla="*/ 165100 h 441325"/>
                <a:gd name="connsiteX2" fmla="*/ 0 w 1774825"/>
                <a:gd name="connsiteY2" fmla="*/ 231775 h 441325"/>
                <a:gd name="connsiteX3" fmla="*/ 44450 w 1774825"/>
                <a:gd name="connsiteY3" fmla="*/ 314325 h 441325"/>
                <a:gd name="connsiteX4" fmla="*/ 120650 w 1774825"/>
                <a:gd name="connsiteY4" fmla="*/ 317500 h 441325"/>
                <a:gd name="connsiteX5" fmla="*/ 187325 w 1774825"/>
                <a:gd name="connsiteY5" fmla="*/ 314325 h 441325"/>
                <a:gd name="connsiteX6" fmla="*/ 790575 w 1774825"/>
                <a:gd name="connsiteY6" fmla="*/ 441325 h 441325"/>
                <a:gd name="connsiteX7" fmla="*/ 1717675 w 1774825"/>
                <a:gd name="connsiteY7" fmla="*/ 333375 h 441325"/>
                <a:gd name="connsiteX8" fmla="*/ 1774825 w 1774825"/>
                <a:gd name="connsiteY8" fmla="*/ 241300 h 441325"/>
                <a:gd name="connsiteX9" fmla="*/ 1749425 w 1774825"/>
                <a:gd name="connsiteY9" fmla="*/ 200025 h 441325"/>
                <a:gd name="connsiteX10" fmla="*/ 1717675 w 1774825"/>
                <a:gd name="connsiteY10" fmla="*/ 158750 h 441325"/>
                <a:gd name="connsiteX11" fmla="*/ 1638300 w 1774825"/>
                <a:gd name="connsiteY11" fmla="*/ 133350 h 441325"/>
                <a:gd name="connsiteX12" fmla="*/ 1409700 w 1774825"/>
                <a:gd name="connsiteY12" fmla="*/ 88900 h 441325"/>
                <a:gd name="connsiteX13" fmla="*/ 984250 w 1774825"/>
                <a:gd name="connsiteY13" fmla="*/ 0 h 441325"/>
                <a:gd name="connsiteX14" fmla="*/ 53975 w 1774825"/>
                <a:gd name="connsiteY14" fmla="*/ 107950 h 441325"/>
                <a:gd name="connsiteX0" fmla="*/ 53975 w 1774825"/>
                <a:gd name="connsiteY0" fmla="*/ 107950 h 441325"/>
                <a:gd name="connsiteX1" fmla="*/ 3175 w 1774825"/>
                <a:gd name="connsiteY1" fmla="*/ 165100 h 441325"/>
                <a:gd name="connsiteX2" fmla="*/ 0 w 1774825"/>
                <a:gd name="connsiteY2" fmla="*/ 231775 h 441325"/>
                <a:gd name="connsiteX3" fmla="*/ 44450 w 1774825"/>
                <a:gd name="connsiteY3" fmla="*/ 314325 h 441325"/>
                <a:gd name="connsiteX4" fmla="*/ 120650 w 1774825"/>
                <a:gd name="connsiteY4" fmla="*/ 317500 h 441325"/>
                <a:gd name="connsiteX5" fmla="*/ 187325 w 1774825"/>
                <a:gd name="connsiteY5" fmla="*/ 314325 h 441325"/>
                <a:gd name="connsiteX6" fmla="*/ 790575 w 1774825"/>
                <a:gd name="connsiteY6" fmla="*/ 441325 h 441325"/>
                <a:gd name="connsiteX7" fmla="*/ 1717675 w 1774825"/>
                <a:gd name="connsiteY7" fmla="*/ 333375 h 441325"/>
                <a:gd name="connsiteX8" fmla="*/ 1774825 w 1774825"/>
                <a:gd name="connsiteY8" fmla="*/ 241300 h 441325"/>
                <a:gd name="connsiteX9" fmla="*/ 1749425 w 1774825"/>
                <a:gd name="connsiteY9" fmla="*/ 200025 h 441325"/>
                <a:gd name="connsiteX10" fmla="*/ 1746250 w 1774825"/>
                <a:gd name="connsiteY10" fmla="*/ 146844 h 441325"/>
                <a:gd name="connsiteX11" fmla="*/ 1638300 w 1774825"/>
                <a:gd name="connsiteY11" fmla="*/ 133350 h 441325"/>
                <a:gd name="connsiteX12" fmla="*/ 1409700 w 1774825"/>
                <a:gd name="connsiteY12" fmla="*/ 88900 h 441325"/>
                <a:gd name="connsiteX13" fmla="*/ 984250 w 1774825"/>
                <a:gd name="connsiteY13" fmla="*/ 0 h 441325"/>
                <a:gd name="connsiteX14" fmla="*/ 53975 w 1774825"/>
                <a:gd name="connsiteY14" fmla="*/ 107950 h 441325"/>
                <a:gd name="connsiteX0" fmla="*/ 53975 w 1774825"/>
                <a:gd name="connsiteY0" fmla="*/ 107950 h 441325"/>
                <a:gd name="connsiteX1" fmla="*/ 3175 w 1774825"/>
                <a:gd name="connsiteY1" fmla="*/ 165100 h 441325"/>
                <a:gd name="connsiteX2" fmla="*/ 0 w 1774825"/>
                <a:gd name="connsiteY2" fmla="*/ 231775 h 441325"/>
                <a:gd name="connsiteX3" fmla="*/ 44450 w 1774825"/>
                <a:gd name="connsiteY3" fmla="*/ 314325 h 441325"/>
                <a:gd name="connsiteX4" fmla="*/ 120650 w 1774825"/>
                <a:gd name="connsiteY4" fmla="*/ 317500 h 441325"/>
                <a:gd name="connsiteX5" fmla="*/ 187325 w 1774825"/>
                <a:gd name="connsiteY5" fmla="*/ 314325 h 441325"/>
                <a:gd name="connsiteX6" fmla="*/ 790575 w 1774825"/>
                <a:gd name="connsiteY6" fmla="*/ 441325 h 441325"/>
                <a:gd name="connsiteX7" fmla="*/ 1717675 w 1774825"/>
                <a:gd name="connsiteY7" fmla="*/ 333375 h 441325"/>
                <a:gd name="connsiteX8" fmla="*/ 1774825 w 1774825"/>
                <a:gd name="connsiteY8" fmla="*/ 241300 h 441325"/>
                <a:gd name="connsiteX9" fmla="*/ 1773237 w 1774825"/>
                <a:gd name="connsiteY9" fmla="*/ 200025 h 441325"/>
                <a:gd name="connsiteX10" fmla="*/ 1746250 w 1774825"/>
                <a:gd name="connsiteY10" fmla="*/ 146844 h 441325"/>
                <a:gd name="connsiteX11" fmla="*/ 1638300 w 1774825"/>
                <a:gd name="connsiteY11" fmla="*/ 133350 h 441325"/>
                <a:gd name="connsiteX12" fmla="*/ 1409700 w 1774825"/>
                <a:gd name="connsiteY12" fmla="*/ 88900 h 441325"/>
                <a:gd name="connsiteX13" fmla="*/ 984250 w 1774825"/>
                <a:gd name="connsiteY13" fmla="*/ 0 h 441325"/>
                <a:gd name="connsiteX14" fmla="*/ 53975 w 1774825"/>
                <a:gd name="connsiteY14" fmla="*/ 107950 h 441325"/>
                <a:gd name="connsiteX0" fmla="*/ 53975 w 1774825"/>
                <a:gd name="connsiteY0" fmla="*/ 107950 h 441325"/>
                <a:gd name="connsiteX1" fmla="*/ 3175 w 1774825"/>
                <a:gd name="connsiteY1" fmla="*/ 165100 h 441325"/>
                <a:gd name="connsiteX2" fmla="*/ 0 w 1774825"/>
                <a:gd name="connsiteY2" fmla="*/ 231775 h 441325"/>
                <a:gd name="connsiteX3" fmla="*/ 44450 w 1774825"/>
                <a:gd name="connsiteY3" fmla="*/ 314325 h 441325"/>
                <a:gd name="connsiteX4" fmla="*/ 120650 w 1774825"/>
                <a:gd name="connsiteY4" fmla="*/ 317500 h 441325"/>
                <a:gd name="connsiteX5" fmla="*/ 187325 w 1774825"/>
                <a:gd name="connsiteY5" fmla="*/ 314325 h 441325"/>
                <a:gd name="connsiteX6" fmla="*/ 790575 w 1774825"/>
                <a:gd name="connsiteY6" fmla="*/ 441325 h 441325"/>
                <a:gd name="connsiteX7" fmla="*/ 1698625 w 1774825"/>
                <a:gd name="connsiteY7" fmla="*/ 342900 h 441325"/>
                <a:gd name="connsiteX8" fmla="*/ 1774825 w 1774825"/>
                <a:gd name="connsiteY8" fmla="*/ 241300 h 441325"/>
                <a:gd name="connsiteX9" fmla="*/ 1773237 w 1774825"/>
                <a:gd name="connsiteY9" fmla="*/ 200025 h 441325"/>
                <a:gd name="connsiteX10" fmla="*/ 1746250 w 1774825"/>
                <a:gd name="connsiteY10" fmla="*/ 146844 h 441325"/>
                <a:gd name="connsiteX11" fmla="*/ 1638300 w 1774825"/>
                <a:gd name="connsiteY11" fmla="*/ 133350 h 441325"/>
                <a:gd name="connsiteX12" fmla="*/ 1409700 w 1774825"/>
                <a:gd name="connsiteY12" fmla="*/ 88900 h 441325"/>
                <a:gd name="connsiteX13" fmla="*/ 984250 w 1774825"/>
                <a:gd name="connsiteY13" fmla="*/ 0 h 441325"/>
                <a:gd name="connsiteX14" fmla="*/ 53975 w 1774825"/>
                <a:gd name="connsiteY14" fmla="*/ 107950 h 441325"/>
                <a:gd name="connsiteX0" fmla="*/ 53975 w 1774825"/>
                <a:gd name="connsiteY0" fmla="*/ 107950 h 441325"/>
                <a:gd name="connsiteX1" fmla="*/ 3175 w 1774825"/>
                <a:gd name="connsiteY1" fmla="*/ 165100 h 441325"/>
                <a:gd name="connsiteX2" fmla="*/ 0 w 1774825"/>
                <a:gd name="connsiteY2" fmla="*/ 231775 h 441325"/>
                <a:gd name="connsiteX3" fmla="*/ 44450 w 1774825"/>
                <a:gd name="connsiteY3" fmla="*/ 314325 h 441325"/>
                <a:gd name="connsiteX4" fmla="*/ 120650 w 1774825"/>
                <a:gd name="connsiteY4" fmla="*/ 317500 h 441325"/>
                <a:gd name="connsiteX5" fmla="*/ 187325 w 1774825"/>
                <a:gd name="connsiteY5" fmla="*/ 314325 h 441325"/>
                <a:gd name="connsiteX6" fmla="*/ 790575 w 1774825"/>
                <a:gd name="connsiteY6" fmla="*/ 441325 h 441325"/>
                <a:gd name="connsiteX7" fmla="*/ 1698625 w 1774825"/>
                <a:gd name="connsiteY7" fmla="*/ 342900 h 441325"/>
                <a:gd name="connsiteX8" fmla="*/ 1774825 w 1774825"/>
                <a:gd name="connsiteY8" fmla="*/ 241300 h 441325"/>
                <a:gd name="connsiteX9" fmla="*/ 1773237 w 1774825"/>
                <a:gd name="connsiteY9" fmla="*/ 200025 h 441325"/>
                <a:gd name="connsiteX10" fmla="*/ 1746250 w 1774825"/>
                <a:gd name="connsiteY10" fmla="*/ 146844 h 441325"/>
                <a:gd name="connsiteX11" fmla="*/ 1638300 w 1774825"/>
                <a:gd name="connsiteY11" fmla="*/ 133350 h 441325"/>
                <a:gd name="connsiteX12" fmla="*/ 1409700 w 1774825"/>
                <a:gd name="connsiteY12" fmla="*/ 88900 h 441325"/>
                <a:gd name="connsiteX13" fmla="*/ 984250 w 1774825"/>
                <a:gd name="connsiteY13" fmla="*/ 0 h 441325"/>
                <a:gd name="connsiteX14" fmla="*/ 53975 w 1774825"/>
                <a:gd name="connsiteY14" fmla="*/ 107950 h 441325"/>
                <a:gd name="connsiteX0" fmla="*/ 53975 w 1775138"/>
                <a:gd name="connsiteY0" fmla="*/ 107950 h 441325"/>
                <a:gd name="connsiteX1" fmla="*/ 3175 w 1775138"/>
                <a:gd name="connsiteY1" fmla="*/ 165100 h 441325"/>
                <a:gd name="connsiteX2" fmla="*/ 0 w 1775138"/>
                <a:gd name="connsiteY2" fmla="*/ 231775 h 441325"/>
                <a:gd name="connsiteX3" fmla="*/ 44450 w 1775138"/>
                <a:gd name="connsiteY3" fmla="*/ 314325 h 441325"/>
                <a:gd name="connsiteX4" fmla="*/ 120650 w 1775138"/>
                <a:gd name="connsiteY4" fmla="*/ 317500 h 441325"/>
                <a:gd name="connsiteX5" fmla="*/ 187325 w 1775138"/>
                <a:gd name="connsiteY5" fmla="*/ 314325 h 441325"/>
                <a:gd name="connsiteX6" fmla="*/ 790575 w 1775138"/>
                <a:gd name="connsiteY6" fmla="*/ 441325 h 441325"/>
                <a:gd name="connsiteX7" fmla="*/ 1698625 w 1775138"/>
                <a:gd name="connsiteY7" fmla="*/ 342900 h 441325"/>
                <a:gd name="connsiteX8" fmla="*/ 1774825 w 1775138"/>
                <a:gd name="connsiteY8" fmla="*/ 241300 h 441325"/>
                <a:gd name="connsiteX9" fmla="*/ 1773237 w 1775138"/>
                <a:gd name="connsiteY9" fmla="*/ 200025 h 441325"/>
                <a:gd name="connsiteX10" fmla="*/ 1746250 w 1775138"/>
                <a:gd name="connsiteY10" fmla="*/ 146844 h 441325"/>
                <a:gd name="connsiteX11" fmla="*/ 1638300 w 1775138"/>
                <a:gd name="connsiteY11" fmla="*/ 133350 h 441325"/>
                <a:gd name="connsiteX12" fmla="*/ 1409700 w 1775138"/>
                <a:gd name="connsiteY12" fmla="*/ 88900 h 441325"/>
                <a:gd name="connsiteX13" fmla="*/ 984250 w 1775138"/>
                <a:gd name="connsiteY13" fmla="*/ 0 h 441325"/>
                <a:gd name="connsiteX14" fmla="*/ 53975 w 1775138"/>
                <a:gd name="connsiteY14" fmla="*/ 107950 h 441325"/>
                <a:gd name="connsiteX0" fmla="*/ 53975 w 1778550"/>
                <a:gd name="connsiteY0" fmla="*/ 107950 h 441325"/>
                <a:gd name="connsiteX1" fmla="*/ 3175 w 1778550"/>
                <a:gd name="connsiteY1" fmla="*/ 165100 h 441325"/>
                <a:gd name="connsiteX2" fmla="*/ 0 w 1778550"/>
                <a:gd name="connsiteY2" fmla="*/ 231775 h 441325"/>
                <a:gd name="connsiteX3" fmla="*/ 44450 w 1778550"/>
                <a:gd name="connsiteY3" fmla="*/ 314325 h 441325"/>
                <a:gd name="connsiteX4" fmla="*/ 120650 w 1778550"/>
                <a:gd name="connsiteY4" fmla="*/ 317500 h 441325"/>
                <a:gd name="connsiteX5" fmla="*/ 187325 w 1778550"/>
                <a:gd name="connsiteY5" fmla="*/ 314325 h 441325"/>
                <a:gd name="connsiteX6" fmla="*/ 790575 w 1778550"/>
                <a:gd name="connsiteY6" fmla="*/ 441325 h 441325"/>
                <a:gd name="connsiteX7" fmla="*/ 1698625 w 1778550"/>
                <a:gd name="connsiteY7" fmla="*/ 342900 h 441325"/>
                <a:gd name="connsiteX8" fmla="*/ 1774825 w 1778550"/>
                <a:gd name="connsiteY8" fmla="*/ 241300 h 441325"/>
                <a:gd name="connsiteX9" fmla="*/ 1773237 w 1778550"/>
                <a:gd name="connsiteY9" fmla="*/ 200025 h 441325"/>
                <a:gd name="connsiteX10" fmla="*/ 1746250 w 1778550"/>
                <a:gd name="connsiteY10" fmla="*/ 146844 h 441325"/>
                <a:gd name="connsiteX11" fmla="*/ 1638300 w 1778550"/>
                <a:gd name="connsiteY11" fmla="*/ 133350 h 441325"/>
                <a:gd name="connsiteX12" fmla="*/ 1409700 w 1778550"/>
                <a:gd name="connsiteY12" fmla="*/ 88900 h 441325"/>
                <a:gd name="connsiteX13" fmla="*/ 984250 w 1778550"/>
                <a:gd name="connsiteY13" fmla="*/ 0 h 441325"/>
                <a:gd name="connsiteX14" fmla="*/ 53975 w 1778550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98625 w 1778081"/>
                <a:gd name="connsiteY7" fmla="*/ 342900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46250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98625 w 1778081"/>
                <a:gd name="connsiteY7" fmla="*/ 342900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24819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98625 w 1778081"/>
                <a:gd name="connsiteY7" fmla="*/ 342900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24819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98625 w 1778081"/>
                <a:gd name="connsiteY7" fmla="*/ 342900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24819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20044 w 1778081"/>
                <a:gd name="connsiteY7" fmla="*/ 338138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24819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20044 w 1778081"/>
                <a:gd name="connsiteY7" fmla="*/ 338138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24819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6168"/>
                <a:gd name="connsiteY0" fmla="*/ 107950 h 441325"/>
                <a:gd name="connsiteX1" fmla="*/ 3175 w 1776168"/>
                <a:gd name="connsiteY1" fmla="*/ 165100 h 441325"/>
                <a:gd name="connsiteX2" fmla="*/ 0 w 1776168"/>
                <a:gd name="connsiteY2" fmla="*/ 231775 h 441325"/>
                <a:gd name="connsiteX3" fmla="*/ 44450 w 1776168"/>
                <a:gd name="connsiteY3" fmla="*/ 314325 h 441325"/>
                <a:gd name="connsiteX4" fmla="*/ 120650 w 1776168"/>
                <a:gd name="connsiteY4" fmla="*/ 317500 h 441325"/>
                <a:gd name="connsiteX5" fmla="*/ 187325 w 1776168"/>
                <a:gd name="connsiteY5" fmla="*/ 314325 h 441325"/>
                <a:gd name="connsiteX6" fmla="*/ 790575 w 1776168"/>
                <a:gd name="connsiteY6" fmla="*/ 441325 h 441325"/>
                <a:gd name="connsiteX7" fmla="*/ 1620044 w 1776168"/>
                <a:gd name="connsiteY7" fmla="*/ 338138 h 441325"/>
                <a:gd name="connsiteX8" fmla="*/ 1772443 w 1776168"/>
                <a:gd name="connsiteY8" fmla="*/ 267494 h 441325"/>
                <a:gd name="connsiteX9" fmla="*/ 1770855 w 1776168"/>
                <a:gd name="connsiteY9" fmla="*/ 192881 h 441325"/>
                <a:gd name="connsiteX10" fmla="*/ 1724819 w 1776168"/>
                <a:gd name="connsiteY10" fmla="*/ 146844 h 441325"/>
                <a:gd name="connsiteX11" fmla="*/ 1638300 w 1776168"/>
                <a:gd name="connsiteY11" fmla="*/ 133350 h 441325"/>
                <a:gd name="connsiteX12" fmla="*/ 1409700 w 1776168"/>
                <a:gd name="connsiteY12" fmla="*/ 88900 h 441325"/>
                <a:gd name="connsiteX13" fmla="*/ 984250 w 1776168"/>
                <a:gd name="connsiteY13" fmla="*/ 0 h 441325"/>
                <a:gd name="connsiteX14" fmla="*/ 53975 w 1776168"/>
                <a:gd name="connsiteY14" fmla="*/ 107950 h 441325"/>
                <a:gd name="connsiteX0" fmla="*/ 53975 w 1776168"/>
                <a:gd name="connsiteY0" fmla="*/ 107950 h 441325"/>
                <a:gd name="connsiteX1" fmla="*/ 3175 w 1776168"/>
                <a:gd name="connsiteY1" fmla="*/ 165100 h 441325"/>
                <a:gd name="connsiteX2" fmla="*/ 0 w 1776168"/>
                <a:gd name="connsiteY2" fmla="*/ 231775 h 441325"/>
                <a:gd name="connsiteX3" fmla="*/ 44450 w 1776168"/>
                <a:gd name="connsiteY3" fmla="*/ 314325 h 441325"/>
                <a:gd name="connsiteX4" fmla="*/ 120650 w 1776168"/>
                <a:gd name="connsiteY4" fmla="*/ 317500 h 441325"/>
                <a:gd name="connsiteX5" fmla="*/ 187325 w 1776168"/>
                <a:gd name="connsiteY5" fmla="*/ 314325 h 441325"/>
                <a:gd name="connsiteX6" fmla="*/ 790575 w 1776168"/>
                <a:gd name="connsiteY6" fmla="*/ 441325 h 441325"/>
                <a:gd name="connsiteX7" fmla="*/ 1620044 w 1776168"/>
                <a:gd name="connsiteY7" fmla="*/ 338138 h 441325"/>
                <a:gd name="connsiteX8" fmla="*/ 1772443 w 1776168"/>
                <a:gd name="connsiteY8" fmla="*/ 267494 h 441325"/>
                <a:gd name="connsiteX9" fmla="*/ 1770855 w 1776168"/>
                <a:gd name="connsiteY9" fmla="*/ 192881 h 441325"/>
                <a:gd name="connsiteX10" fmla="*/ 1724819 w 1776168"/>
                <a:gd name="connsiteY10" fmla="*/ 146844 h 441325"/>
                <a:gd name="connsiteX11" fmla="*/ 1638300 w 1776168"/>
                <a:gd name="connsiteY11" fmla="*/ 133350 h 441325"/>
                <a:gd name="connsiteX12" fmla="*/ 1409700 w 1776168"/>
                <a:gd name="connsiteY12" fmla="*/ 88900 h 441325"/>
                <a:gd name="connsiteX13" fmla="*/ 984250 w 1776168"/>
                <a:gd name="connsiteY13" fmla="*/ 0 h 441325"/>
                <a:gd name="connsiteX14" fmla="*/ 53975 w 1776168"/>
                <a:gd name="connsiteY14" fmla="*/ 107950 h 441325"/>
                <a:gd name="connsiteX0" fmla="*/ 53975 w 1777643"/>
                <a:gd name="connsiteY0" fmla="*/ 107950 h 441325"/>
                <a:gd name="connsiteX1" fmla="*/ 3175 w 1777643"/>
                <a:gd name="connsiteY1" fmla="*/ 165100 h 441325"/>
                <a:gd name="connsiteX2" fmla="*/ 0 w 1777643"/>
                <a:gd name="connsiteY2" fmla="*/ 231775 h 441325"/>
                <a:gd name="connsiteX3" fmla="*/ 44450 w 1777643"/>
                <a:gd name="connsiteY3" fmla="*/ 314325 h 441325"/>
                <a:gd name="connsiteX4" fmla="*/ 120650 w 1777643"/>
                <a:gd name="connsiteY4" fmla="*/ 317500 h 441325"/>
                <a:gd name="connsiteX5" fmla="*/ 187325 w 1777643"/>
                <a:gd name="connsiteY5" fmla="*/ 314325 h 441325"/>
                <a:gd name="connsiteX6" fmla="*/ 790575 w 1777643"/>
                <a:gd name="connsiteY6" fmla="*/ 441325 h 441325"/>
                <a:gd name="connsiteX7" fmla="*/ 1620044 w 1777643"/>
                <a:gd name="connsiteY7" fmla="*/ 338138 h 441325"/>
                <a:gd name="connsiteX8" fmla="*/ 1772443 w 1777643"/>
                <a:gd name="connsiteY8" fmla="*/ 267494 h 441325"/>
                <a:gd name="connsiteX9" fmla="*/ 1775617 w 1777643"/>
                <a:gd name="connsiteY9" fmla="*/ 192881 h 441325"/>
                <a:gd name="connsiteX10" fmla="*/ 1724819 w 1777643"/>
                <a:gd name="connsiteY10" fmla="*/ 146844 h 441325"/>
                <a:gd name="connsiteX11" fmla="*/ 1638300 w 1777643"/>
                <a:gd name="connsiteY11" fmla="*/ 133350 h 441325"/>
                <a:gd name="connsiteX12" fmla="*/ 1409700 w 1777643"/>
                <a:gd name="connsiteY12" fmla="*/ 88900 h 441325"/>
                <a:gd name="connsiteX13" fmla="*/ 984250 w 1777643"/>
                <a:gd name="connsiteY13" fmla="*/ 0 h 441325"/>
                <a:gd name="connsiteX14" fmla="*/ 53975 w 1777643"/>
                <a:gd name="connsiteY14" fmla="*/ 107950 h 441325"/>
                <a:gd name="connsiteX0" fmla="*/ 53975 w 1777643"/>
                <a:gd name="connsiteY0" fmla="*/ 107950 h 446087"/>
                <a:gd name="connsiteX1" fmla="*/ 3175 w 1777643"/>
                <a:gd name="connsiteY1" fmla="*/ 165100 h 446087"/>
                <a:gd name="connsiteX2" fmla="*/ 0 w 1777643"/>
                <a:gd name="connsiteY2" fmla="*/ 231775 h 446087"/>
                <a:gd name="connsiteX3" fmla="*/ 44450 w 1777643"/>
                <a:gd name="connsiteY3" fmla="*/ 314325 h 446087"/>
                <a:gd name="connsiteX4" fmla="*/ 120650 w 1777643"/>
                <a:gd name="connsiteY4" fmla="*/ 317500 h 446087"/>
                <a:gd name="connsiteX5" fmla="*/ 187325 w 1777643"/>
                <a:gd name="connsiteY5" fmla="*/ 314325 h 446087"/>
                <a:gd name="connsiteX6" fmla="*/ 819150 w 1777643"/>
                <a:gd name="connsiteY6" fmla="*/ 446087 h 446087"/>
                <a:gd name="connsiteX7" fmla="*/ 1620044 w 1777643"/>
                <a:gd name="connsiteY7" fmla="*/ 338138 h 446087"/>
                <a:gd name="connsiteX8" fmla="*/ 1772443 w 1777643"/>
                <a:gd name="connsiteY8" fmla="*/ 267494 h 446087"/>
                <a:gd name="connsiteX9" fmla="*/ 1775617 w 1777643"/>
                <a:gd name="connsiteY9" fmla="*/ 192881 h 446087"/>
                <a:gd name="connsiteX10" fmla="*/ 1724819 w 1777643"/>
                <a:gd name="connsiteY10" fmla="*/ 146844 h 446087"/>
                <a:gd name="connsiteX11" fmla="*/ 1638300 w 1777643"/>
                <a:gd name="connsiteY11" fmla="*/ 133350 h 446087"/>
                <a:gd name="connsiteX12" fmla="*/ 1409700 w 1777643"/>
                <a:gd name="connsiteY12" fmla="*/ 88900 h 446087"/>
                <a:gd name="connsiteX13" fmla="*/ 984250 w 1777643"/>
                <a:gd name="connsiteY13" fmla="*/ 0 h 446087"/>
                <a:gd name="connsiteX14" fmla="*/ 53975 w 1777643"/>
                <a:gd name="connsiteY14" fmla="*/ 107950 h 446087"/>
                <a:gd name="connsiteX0" fmla="*/ 53975 w 1777643"/>
                <a:gd name="connsiteY0" fmla="*/ 107950 h 446087"/>
                <a:gd name="connsiteX1" fmla="*/ 3175 w 1777643"/>
                <a:gd name="connsiteY1" fmla="*/ 165100 h 446087"/>
                <a:gd name="connsiteX2" fmla="*/ 0 w 1777643"/>
                <a:gd name="connsiteY2" fmla="*/ 231775 h 446087"/>
                <a:gd name="connsiteX3" fmla="*/ 44450 w 1777643"/>
                <a:gd name="connsiteY3" fmla="*/ 314325 h 446087"/>
                <a:gd name="connsiteX4" fmla="*/ 120650 w 1777643"/>
                <a:gd name="connsiteY4" fmla="*/ 317500 h 446087"/>
                <a:gd name="connsiteX5" fmla="*/ 187325 w 1777643"/>
                <a:gd name="connsiteY5" fmla="*/ 314325 h 446087"/>
                <a:gd name="connsiteX6" fmla="*/ 819150 w 1777643"/>
                <a:gd name="connsiteY6" fmla="*/ 446087 h 446087"/>
                <a:gd name="connsiteX7" fmla="*/ 1620044 w 1777643"/>
                <a:gd name="connsiteY7" fmla="*/ 338138 h 446087"/>
                <a:gd name="connsiteX8" fmla="*/ 1772443 w 1777643"/>
                <a:gd name="connsiteY8" fmla="*/ 267494 h 446087"/>
                <a:gd name="connsiteX9" fmla="*/ 1775617 w 1777643"/>
                <a:gd name="connsiteY9" fmla="*/ 192881 h 446087"/>
                <a:gd name="connsiteX10" fmla="*/ 1724819 w 1777643"/>
                <a:gd name="connsiteY10" fmla="*/ 146844 h 446087"/>
                <a:gd name="connsiteX11" fmla="*/ 1638300 w 1777643"/>
                <a:gd name="connsiteY11" fmla="*/ 133350 h 446087"/>
                <a:gd name="connsiteX12" fmla="*/ 1409700 w 1777643"/>
                <a:gd name="connsiteY12" fmla="*/ 88900 h 446087"/>
                <a:gd name="connsiteX13" fmla="*/ 984250 w 1777643"/>
                <a:gd name="connsiteY13" fmla="*/ 0 h 446087"/>
                <a:gd name="connsiteX14" fmla="*/ 53975 w 1777643"/>
                <a:gd name="connsiteY14" fmla="*/ 107950 h 446087"/>
                <a:gd name="connsiteX0" fmla="*/ 53975 w 1777643"/>
                <a:gd name="connsiteY0" fmla="*/ 107950 h 446087"/>
                <a:gd name="connsiteX1" fmla="*/ 3175 w 1777643"/>
                <a:gd name="connsiteY1" fmla="*/ 165100 h 446087"/>
                <a:gd name="connsiteX2" fmla="*/ 0 w 1777643"/>
                <a:gd name="connsiteY2" fmla="*/ 231775 h 446087"/>
                <a:gd name="connsiteX3" fmla="*/ 44450 w 1777643"/>
                <a:gd name="connsiteY3" fmla="*/ 314325 h 446087"/>
                <a:gd name="connsiteX4" fmla="*/ 120650 w 1777643"/>
                <a:gd name="connsiteY4" fmla="*/ 317500 h 446087"/>
                <a:gd name="connsiteX5" fmla="*/ 187325 w 1777643"/>
                <a:gd name="connsiteY5" fmla="*/ 314325 h 446087"/>
                <a:gd name="connsiteX6" fmla="*/ 819150 w 1777643"/>
                <a:gd name="connsiteY6" fmla="*/ 446087 h 446087"/>
                <a:gd name="connsiteX7" fmla="*/ 1596232 w 1777643"/>
                <a:gd name="connsiteY7" fmla="*/ 333375 h 446087"/>
                <a:gd name="connsiteX8" fmla="*/ 1772443 w 1777643"/>
                <a:gd name="connsiteY8" fmla="*/ 267494 h 446087"/>
                <a:gd name="connsiteX9" fmla="*/ 1775617 w 1777643"/>
                <a:gd name="connsiteY9" fmla="*/ 192881 h 446087"/>
                <a:gd name="connsiteX10" fmla="*/ 1724819 w 1777643"/>
                <a:gd name="connsiteY10" fmla="*/ 146844 h 446087"/>
                <a:gd name="connsiteX11" fmla="*/ 1638300 w 1777643"/>
                <a:gd name="connsiteY11" fmla="*/ 133350 h 446087"/>
                <a:gd name="connsiteX12" fmla="*/ 1409700 w 1777643"/>
                <a:gd name="connsiteY12" fmla="*/ 88900 h 446087"/>
                <a:gd name="connsiteX13" fmla="*/ 984250 w 1777643"/>
                <a:gd name="connsiteY13" fmla="*/ 0 h 446087"/>
                <a:gd name="connsiteX14" fmla="*/ 53975 w 1777643"/>
                <a:gd name="connsiteY14" fmla="*/ 107950 h 446087"/>
                <a:gd name="connsiteX0" fmla="*/ 53975 w 1777643"/>
                <a:gd name="connsiteY0" fmla="*/ 107950 h 446087"/>
                <a:gd name="connsiteX1" fmla="*/ 3175 w 1777643"/>
                <a:gd name="connsiteY1" fmla="*/ 165100 h 446087"/>
                <a:gd name="connsiteX2" fmla="*/ 0 w 1777643"/>
                <a:gd name="connsiteY2" fmla="*/ 231775 h 446087"/>
                <a:gd name="connsiteX3" fmla="*/ 44450 w 1777643"/>
                <a:gd name="connsiteY3" fmla="*/ 314325 h 446087"/>
                <a:gd name="connsiteX4" fmla="*/ 120650 w 1777643"/>
                <a:gd name="connsiteY4" fmla="*/ 317500 h 446087"/>
                <a:gd name="connsiteX5" fmla="*/ 187325 w 1777643"/>
                <a:gd name="connsiteY5" fmla="*/ 314325 h 446087"/>
                <a:gd name="connsiteX6" fmla="*/ 819150 w 1777643"/>
                <a:gd name="connsiteY6" fmla="*/ 446087 h 446087"/>
                <a:gd name="connsiteX7" fmla="*/ 1596232 w 1777643"/>
                <a:gd name="connsiteY7" fmla="*/ 333375 h 446087"/>
                <a:gd name="connsiteX8" fmla="*/ 1772443 w 1777643"/>
                <a:gd name="connsiteY8" fmla="*/ 267494 h 446087"/>
                <a:gd name="connsiteX9" fmla="*/ 1775617 w 1777643"/>
                <a:gd name="connsiteY9" fmla="*/ 192881 h 446087"/>
                <a:gd name="connsiteX10" fmla="*/ 1724819 w 1777643"/>
                <a:gd name="connsiteY10" fmla="*/ 146844 h 446087"/>
                <a:gd name="connsiteX11" fmla="*/ 1638300 w 1777643"/>
                <a:gd name="connsiteY11" fmla="*/ 133350 h 446087"/>
                <a:gd name="connsiteX12" fmla="*/ 1409700 w 1777643"/>
                <a:gd name="connsiteY12" fmla="*/ 88900 h 446087"/>
                <a:gd name="connsiteX13" fmla="*/ 984250 w 1777643"/>
                <a:gd name="connsiteY13" fmla="*/ 0 h 446087"/>
                <a:gd name="connsiteX14" fmla="*/ 53975 w 1777643"/>
                <a:gd name="connsiteY14" fmla="*/ 107950 h 446087"/>
                <a:gd name="connsiteX0" fmla="*/ 53975 w 1775866"/>
                <a:gd name="connsiteY0" fmla="*/ 107950 h 446087"/>
                <a:gd name="connsiteX1" fmla="*/ 3175 w 1775866"/>
                <a:gd name="connsiteY1" fmla="*/ 165100 h 446087"/>
                <a:gd name="connsiteX2" fmla="*/ 0 w 1775866"/>
                <a:gd name="connsiteY2" fmla="*/ 231775 h 446087"/>
                <a:gd name="connsiteX3" fmla="*/ 44450 w 1775866"/>
                <a:gd name="connsiteY3" fmla="*/ 314325 h 446087"/>
                <a:gd name="connsiteX4" fmla="*/ 120650 w 1775866"/>
                <a:gd name="connsiteY4" fmla="*/ 317500 h 446087"/>
                <a:gd name="connsiteX5" fmla="*/ 187325 w 1775866"/>
                <a:gd name="connsiteY5" fmla="*/ 314325 h 446087"/>
                <a:gd name="connsiteX6" fmla="*/ 819150 w 1775866"/>
                <a:gd name="connsiteY6" fmla="*/ 446087 h 446087"/>
                <a:gd name="connsiteX7" fmla="*/ 1596232 w 1775866"/>
                <a:gd name="connsiteY7" fmla="*/ 333375 h 446087"/>
                <a:gd name="connsiteX8" fmla="*/ 1767681 w 1775866"/>
                <a:gd name="connsiteY8" fmla="*/ 288925 h 446087"/>
                <a:gd name="connsiteX9" fmla="*/ 1775617 w 1775866"/>
                <a:gd name="connsiteY9" fmla="*/ 192881 h 446087"/>
                <a:gd name="connsiteX10" fmla="*/ 1724819 w 1775866"/>
                <a:gd name="connsiteY10" fmla="*/ 146844 h 446087"/>
                <a:gd name="connsiteX11" fmla="*/ 1638300 w 1775866"/>
                <a:gd name="connsiteY11" fmla="*/ 133350 h 446087"/>
                <a:gd name="connsiteX12" fmla="*/ 1409700 w 1775866"/>
                <a:gd name="connsiteY12" fmla="*/ 88900 h 446087"/>
                <a:gd name="connsiteX13" fmla="*/ 984250 w 1775866"/>
                <a:gd name="connsiteY13" fmla="*/ 0 h 446087"/>
                <a:gd name="connsiteX14" fmla="*/ 53975 w 1775866"/>
                <a:gd name="connsiteY14" fmla="*/ 107950 h 446087"/>
                <a:gd name="connsiteX0" fmla="*/ 53975 w 1779170"/>
                <a:gd name="connsiteY0" fmla="*/ 107950 h 446087"/>
                <a:gd name="connsiteX1" fmla="*/ 3175 w 1779170"/>
                <a:gd name="connsiteY1" fmla="*/ 165100 h 446087"/>
                <a:gd name="connsiteX2" fmla="*/ 0 w 1779170"/>
                <a:gd name="connsiteY2" fmla="*/ 231775 h 446087"/>
                <a:gd name="connsiteX3" fmla="*/ 44450 w 1779170"/>
                <a:gd name="connsiteY3" fmla="*/ 314325 h 446087"/>
                <a:gd name="connsiteX4" fmla="*/ 120650 w 1779170"/>
                <a:gd name="connsiteY4" fmla="*/ 317500 h 446087"/>
                <a:gd name="connsiteX5" fmla="*/ 187325 w 1779170"/>
                <a:gd name="connsiteY5" fmla="*/ 314325 h 446087"/>
                <a:gd name="connsiteX6" fmla="*/ 819150 w 1779170"/>
                <a:gd name="connsiteY6" fmla="*/ 446087 h 446087"/>
                <a:gd name="connsiteX7" fmla="*/ 1596232 w 1779170"/>
                <a:gd name="connsiteY7" fmla="*/ 333375 h 446087"/>
                <a:gd name="connsiteX8" fmla="*/ 1774825 w 1779170"/>
                <a:gd name="connsiteY8" fmla="*/ 272256 h 446087"/>
                <a:gd name="connsiteX9" fmla="*/ 1775617 w 1779170"/>
                <a:gd name="connsiteY9" fmla="*/ 192881 h 446087"/>
                <a:gd name="connsiteX10" fmla="*/ 1724819 w 1779170"/>
                <a:gd name="connsiteY10" fmla="*/ 146844 h 446087"/>
                <a:gd name="connsiteX11" fmla="*/ 1638300 w 1779170"/>
                <a:gd name="connsiteY11" fmla="*/ 133350 h 446087"/>
                <a:gd name="connsiteX12" fmla="*/ 1409700 w 1779170"/>
                <a:gd name="connsiteY12" fmla="*/ 88900 h 446087"/>
                <a:gd name="connsiteX13" fmla="*/ 984250 w 1779170"/>
                <a:gd name="connsiteY13" fmla="*/ 0 h 446087"/>
                <a:gd name="connsiteX14" fmla="*/ 53975 w 1779170"/>
                <a:gd name="connsiteY14" fmla="*/ 107950 h 446087"/>
                <a:gd name="connsiteX0" fmla="*/ 53975 w 1779170"/>
                <a:gd name="connsiteY0" fmla="*/ 107950 h 446087"/>
                <a:gd name="connsiteX1" fmla="*/ 3175 w 1779170"/>
                <a:gd name="connsiteY1" fmla="*/ 165100 h 446087"/>
                <a:gd name="connsiteX2" fmla="*/ 0 w 1779170"/>
                <a:gd name="connsiteY2" fmla="*/ 231775 h 446087"/>
                <a:gd name="connsiteX3" fmla="*/ 44450 w 1779170"/>
                <a:gd name="connsiteY3" fmla="*/ 314325 h 446087"/>
                <a:gd name="connsiteX4" fmla="*/ 120650 w 1779170"/>
                <a:gd name="connsiteY4" fmla="*/ 317500 h 446087"/>
                <a:gd name="connsiteX5" fmla="*/ 168275 w 1779170"/>
                <a:gd name="connsiteY5" fmla="*/ 309562 h 446087"/>
                <a:gd name="connsiteX6" fmla="*/ 819150 w 1779170"/>
                <a:gd name="connsiteY6" fmla="*/ 446087 h 446087"/>
                <a:gd name="connsiteX7" fmla="*/ 1596232 w 1779170"/>
                <a:gd name="connsiteY7" fmla="*/ 333375 h 446087"/>
                <a:gd name="connsiteX8" fmla="*/ 1774825 w 1779170"/>
                <a:gd name="connsiteY8" fmla="*/ 272256 h 446087"/>
                <a:gd name="connsiteX9" fmla="*/ 1775617 w 1779170"/>
                <a:gd name="connsiteY9" fmla="*/ 192881 h 446087"/>
                <a:gd name="connsiteX10" fmla="*/ 1724819 w 1779170"/>
                <a:gd name="connsiteY10" fmla="*/ 146844 h 446087"/>
                <a:gd name="connsiteX11" fmla="*/ 1638300 w 1779170"/>
                <a:gd name="connsiteY11" fmla="*/ 133350 h 446087"/>
                <a:gd name="connsiteX12" fmla="*/ 1409700 w 1779170"/>
                <a:gd name="connsiteY12" fmla="*/ 88900 h 446087"/>
                <a:gd name="connsiteX13" fmla="*/ 984250 w 1779170"/>
                <a:gd name="connsiteY13" fmla="*/ 0 h 446087"/>
                <a:gd name="connsiteX14" fmla="*/ 53975 w 1779170"/>
                <a:gd name="connsiteY14" fmla="*/ 107950 h 446087"/>
                <a:gd name="connsiteX0" fmla="*/ 53975 w 1779170"/>
                <a:gd name="connsiteY0" fmla="*/ 107950 h 446087"/>
                <a:gd name="connsiteX1" fmla="*/ 3175 w 1779170"/>
                <a:gd name="connsiteY1" fmla="*/ 165100 h 446087"/>
                <a:gd name="connsiteX2" fmla="*/ 0 w 1779170"/>
                <a:gd name="connsiteY2" fmla="*/ 231775 h 446087"/>
                <a:gd name="connsiteX3" fmla="*/ 44450 w 1779170"/>
                <a:gd name="connsiteY3" fmla="*/ 314325 h 446087"/>
                <a:gd name="connsiteX4" fmla="*/ 65882 w 1779170"/>
                <a:gd name="connsiteY4" fmla="*/ 303213 h 446087"/>
                <a:gd name="connsiteX5" fmla="*/ 168275 w 1779170"/>
                <a:gd name="connsiteY5" fmla="*/ 309562 h 446087"/>
                <a:gd name="connsiteX6" fmla="*/ 819150 w 1779170"/>
                <a:gd name="connsiteY6" fmla="*/ 446087 h 446087"/>
                <a:gd name="connsiteX7" fmla="*/ 1596232 w 1779170"/>
                <a:gd name="connsiteY7" fmla="*/ 333375 h 446087"/>
                <a:gd name="connsiteX8" fmla="*/ 1774825 w 1779170"/>
                <a:gd name="connsiteY8" fmla="*/ 272256 h 446087"/>
                <a:gd name="connsiteX9" fmla="*/ 1775617 w 1779170"/>
                <a:gd name="connsiteY9" fmla="*/ 192881 h 446087"/>
                <a:gd name="connsiteX10" fmla="*/ 1724819 w 1779170"/>
                <a:gd name="connsiteY10" fmla="*/ 146844 h 446087"/>
                <a:gd name="connsiteX11" fmla="*/ 1638300 w 1779170"/>
                <a:gd name="connsiteY11" fmla="*/ 133350 h 446087"/>
                <a:gd name="connsiteX12" fmla="*/ 1409700 w 1779170"/>
                <a:gd name="connsiteY12" fmla="*/ 88900 h 446087"/>
                <a:gd name="connsiteX13" fmla="*/ 984250 w 1779170"/>
                <a:gd name="connsiteY13" fmla="*/ 0 h 446087"/>
                <a:gd name="connsiteX14" fmla="*/ 53975 w 1779170"/>
                <a:gd name="connsiteY14" fmla="*/ 107950 h 446087"/>
                <a:gd name="connsiteX0" fmla="*/ 64294 w 1789489"/>
                <a:gd name="connsiteY0" fmla="*/ 107950 h 446087"/>
                <a:gd name="connsiteX1" fmla="*/ 13494 w 1789489"/>
                <a:gd name="connsiteY1" fmla="*/ 165100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64294 w 1789489"/>
                <a:gd name="connsiteY14" fmla="*/ 107950 h 446087"/>
                <a:gd name="connsiteX0" fmla="*/ 207169 w 1789489"/>
                <a:gd name="connsiteY0" fmla="*/ 127000 h 446087"/>
                <a:gd name="connsiteX1" fmla="*/ 13494 w 1789489"/>
                <a:gd name="connsiteY1" fmla="*/ 165100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7169 w 1789489"/>
                <a:gd name="connsiteY14" fmla="*/ 127000 h 446087"/>
                <a:gd name="connsiteX0" fmla="*/ 207169 w 1789489"/>
                <a:gd name="connsiteY0" fmla="*/ 127000 h 446087"/>
                <a:gd name="connsiteX1" fmla="*/ 113507 w 1789489"/>
                <a:gd name="connsiteY1" fmla="*/ 105568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7169 w 1789489"/>
                <a:gd name="connsiteY14" fmla="*/ 127000 h 446087"/>
                <a:gd name="connsiteX0" fmla="*/ 200025 w 1789489"/>
                <a:gd name="connsiteY0" fmla="*/ 107950 h 446087"/>
                <a:gd name="connsiteX1" fmla="*/ 113507 w 1789489"/>
                <a:gd name="connsiteY1" fmla="*/ 105568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0025 w 1789489"/>
                <a:gd name="connsiteY14" fmla="*/ 107950 h 446087"/>
                <a:gd name="connsiteX0" fmla="*/ 200025 w 1789489"/>
                <a:gd name="connsiteY0" fmla="*/ 107950 h 446087"/>
                <a:gd name="connsiteX1" fmla="*/ 113507 w 1789489"/>
                <a:gd name="connsiteY1" fmla="*/ 105568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0025 w 1789489"/>
                <a:gd name="connsiteY14" fmla="*/ 107950 h 446087"/>
                <a:gd name="connsiteX0" fmla="*/ 200025 w 1789489"/>
                <a:gd name="connsiteY0" fmla="*/ 107950 h 446087"/>
                <a:gd name="connsiteX1" fmla="*/ 113507 w 1789489"/>
                <a:gd name="connsiteY1" fmla="*/ 105568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0025 w 1789489"/>
                <a:gd name="connsiteY14" fmla="*/ 107950 h 446087"/>
                <a:gd name="connsiteX0" fmla="*/ 200025 w 1789489"/>
                <a:gd name="connsiteY0" fmla="*/ 107950 h 446087"/>
                <a:gd name="connsiteX1" fmla="*/ 113507 w 1789489"/>
                <a:gd name="connsiteY1" fmla="*/ 105568 h 446087"/>
                <a:gd name="connsiteX2" fmla="*/ 26988 w 1789489"/>
                <a:gd name="connsiteY2" fmla="*/ 172244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0025 w 1789489"/>
                <a:gd name="connsiteY14" fmla="*/ 107950 h 446087"/>
                <a:gd name="connsiteX0" fmla="*/ 200025 w 1789489"/>
                <a:gd name="connsiteY0" fmla="*/ 107950 h 446087"/>
                <a:gd name="connsiteX1" fmla="*/ 113507 w 1789489"/>
                <a:gd name="connsiteY1" fmla="*/ 105568 h 446087"/>
                <a:gd name="connsiteX2" fmla="*/ 26988 w 1789489"/>
                <a:gd name="connsiteY2" fmla="*/ 172244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0025 w 1789489"/>
                <a:gd name="connsiteY14" fmla="*/ 107950 h 446087"/>
                <a:gd name="connsiteX0" fmla="*/ 176212 w 1765676"/>
                <a:gd name="connsiteY0" fmla="*/ 107950 h 446087"/>
                <a:gd name="connsiteX1" fmla="*/ 89694 w 1765676"/>
                <a:gd name="connsiteY1" fmla="*/ 105568 h 446087"/>
                <a:gd name="connsiteX2" fmla="*/ 3175 w 1765676"/>
                <a:gd name="connsiteY2" fmla="*/ 172244 h 446087"/>
                <a:gd name="connsiteX3" fmla="*/ 0 w 1765676"/>
                <a:gd name="connsiteY3" fmla="*/ 266700 h 446087"/>
                <a:gd name="connsiteX4" fmla="*/ 52388 w 1765676"/>
                <a:gd name="connsiteY4" fmla="*/ 303213 h 446087"/>
                <a:gd name="connsiteX5" fmla="*/ 154781 w 1765676"/>
                <a:gd name="connsiteY5" fmla="*/ 309562 h 446087"/>
                <a:gd name="connsiteX6" fmla="*/ 805656 w 1765676"/>
                <a:gd name="connsiteY6" fmla="*/ 446087 h 446087"/>
                <a:gd name="connsiteX7" fmla="*/ 1582738 w 1765676"/>
                <a:gd name="connsiteY7" fmla="*/ 333375 h 446087"/>
                <a:gd name="connsiteX8" fmla="*/ 1761331 w 1765676"/>
                <a:gd name="connsiteY8" fmla="*/ 272256 h 446087"/>
                <a:gd name="connsiteX9" fmla="*/ 1762123 w 1765676"/>
                <a:gd name="connsiteY9" fmla="*/ 192881 h 446087"/>
                <a:gd name="connsiteX10" fmla="*/ 1711325 w 1765676"/>
                <a:gd name="connsiteY10" fmla="*/ 146844 h 446087"/>
                <a:gd name="connsiteX11" fmla="*/ 1624806 w 1765676"/>
                <a:gd name="connsiteY11" fmla="*/ 133350 h 446087"/>
                <a:gd name="connsiteX12" fmla="*/ 1396206 w 1765676"/>
                <a:gd name="connsiteY12" fmla="*/ 88900 h 446087"/>
                <a:gd name="connsiteX13" fmla="*/ 970756 w 1765676"/>
                <a:gd name="connsiteY13" fmla="*/ 0 h 446087"/>
                <a:gd name="connsiteX14" fmla="*/ 176212 w 1765676"/>
                <a:gd name="connsiteY14" fmla="*/ 107950 h 446087"/>
                <a:gd name="connsiteX0" fmla="*/ 176212 w 1765676"/>
                <a:gd name="connsiteY0" fmla="*/ 107950 h 446087"/>
                <a:gd name="connsiteX1" fmla="*/ 89694 w 1765676"/>
                <a:gd name="connsiteY1" fmla="*/ 105568 h 446087"/>
                <a:gd name="connsiteX2" fmla="*/ 3175 w 1765676"/>
                <a:gd name="connsiteY2" fmla="*/ 172244 h 446087"/>
                <a:gd name="connsiteX3" fmla="*/ 0 w 1765676"/>
                <a:gd name="connsiteY3" fmla="*/ 266700 h 446087"/>
                <a:gd name="connsiteX4" fmla="*/ 52388 w 1765676"/>
                <a:gd name="connsiteY4" fmla="*/ 303213 h 446087"/>
                <a:gd name="connsiteX5" fmla="*/ 154781 w 1765676"/>
                <a:gd name="connsiteY5" fmla="*/ 309562 h 446087"/>
                <a:gd name="connsiteX6" fmla="*/ 805656 w 1765676"/>
                <a:gd name="connsiteY6" fmla="*/ 446087 h 446087"/>
                <a:gd name="connsiteX7" fmla="*/ 1582738 w 1765676"/>
                <a:gd name="connsiteY7" fmla="*/ 333375 h 446087"/>
                <a:gd name="connsiteX8" fmla="*/ 1761331 w 1765676"/>
                <a:gd name="connsiteY8" fmla="*/ 272256 h 446087"/>
                <a:gd name="connsiteX9" fmla="*/ 1762123 w 1765676"/>
                <a:gd name="connsiteY9" fmla="*/ 192881 h 446087"/>
                <a:gd name="connsiteX10" fmla="*/ 1711325 w 1765676"/>
                <a:gd name="connsiteY10" fmla="*/ 146844 h 446087"/>
                <a:gd name="connsiteX11" fmla="*/ 1624806 w 1765676"/>
                <a:gd name="connsiteY11" fmla="*/ 133350 h 446087"/>
                <a:gd name="connsiteX12" fmla="*/ 1396206 w 1765676"/>
                <a:gd name="connsiteY12" fmla="*/ 88900 h 446087"/>
                <a:gd name="connsiteX13" fmla="*/ 970756 w 1765676"/>
                <a:gd name="connsiteY13" fmla="*/ 0 h 446087"/>
                <a:gd name="connsiteX14" fmla="*/ 176212 w 1765676"/>
                <a:gd name="connsiteY14" fmla="*/ 107950 h 446087"/>
                <a:gd name="connsiteX0" fmla="*/ 173037 w 1762501"/>
                <a:gd name="connsiteY0" fmla="*/ 107950 h 446087"/>
                <a:gd name="connsiteX1" fmla="*/ 86519 w 1762501"/>
                <a:gd name="connsiteY1" fmla="*/ 105568 h 446087"/>
                <a:gd name="connsiteX2" fmla="*/ 0 w 1762501"/>
                <a:gd name="connsiteY2" fmla="*/ 172244 h 446087"/>
                <a:gd name="connsiteX3" fmla="*/ 11112 w 1762501"/>
                <a:gd name="connsiteY3" fmla="*/ 266700 h 446087"/>
                <a:gd name="connsiteX4" fmla="*/ 49213 w 1762501"/>
                <a:gd name="connsiteY4" fmla="*/ 303213 h 446087"/>
                <a:gd name="connsiteX5" fmla="*/ 151606 w 1762501"/>
                <a:gd name="connsiteY5" fmla="*/ 309562 h 446087"/>
                <a:gd name="connsiteX6" fmla="*/ 802481 w 1762501"/>
                <a:gd name="connsiteY6" fmla="*/ 446087 h 446087"/>
                <a:gd name="connsiteX7" fmla="*/ 1579563 w 1762501"/>
                <a:gd name="connsiteY7" fmla="*/ 333375 h 446087"/>
                <a:gd name="connsiteX8" fmla="*/ 1758156 w 1762501"/>
                <a:gd name="connsiteY8" fmla="*/ 272256 h 446087"/>
                <a:gd name="connsiteX9" fmla="*/ 1758948 w 1762501"/>
                <a:gd name="connsiteY9" fmla="*/ 192881 h 446087"/>
                <a:gd name="connsiteX10" fmla="*/ 1708150 w 1762501"/>
                <a:gd name="connsiteY10" fmla="*/ 146844 h 446087"/>
                <a:gd name="connsiteX11" fmla="*/ 1621631 w 1762501"/>
                <a:gd name="connsiteY11" fmla="*/ 133350 h 446087"/>
                <a:gd name="connsiteX12" fmla="*/ 1393031 w 1762501"/>
                <a:gd name="connsiteY12" fmla="*/ 88900 h 446087"/>
                <a:gd name="connsiteX13" fmla="*/ 967581 w 1762501"/>
                <a:gd name="connsiteY13" fmla="*/ 0 h 446087"/>
                <a:gd name="connsiteX14" fmla="*/ 173037 w 1762501"/>
                <a:gd name="connsiteY14" fmla="*/ 107950 h 446087"/>
                <a:gd name="connsiteX0" fmla="*/ 176686 w 1766150"/>
                <a:gd name="connsiteY0" fmla="*/ 107950 h 446087"/>
                <a:gd name="connsiteX1" fmla="*/ 90168 w 1766150"/>
                <a:gd name="connsiteY1" fmla="*/ 105568 h 446087"/>
                <a:gd name="connsiteX2" fmla="*/ 3649 w 1766150"/>
                <a:gd name="connsiteY2" fmla="*/ 172244 h 446087"/>
                <a:gd name="connsiteX3" fmla="*/ 14761 w 1766150"/>
                <a:gd name="connsiteY3" fmla="*/ 266700 h 446087"/>
                <a:gd name="connsiteX4" fmla="*/ 52862 w 1766150"/>
                <a:gd name="connsiteY4" fmla="*/ 303213 h 446087"/>
                <a:gd name="connsiteX5" fmla="*/ 155255 w 1766150"/>
                <a:gd name="connsiteY5" fmla="*/ 309562 h 446087"/>
                <a:gd name="connsiteX6" fmla="*/ 806130 w 1766150"/>
                <a:gd name="connsiteY6" fmla="*/ 446087 h 446087"/>
                <a:gd name="connsiteX7" fmla="*/ 1583212 w 1766150"/>
                <a:gd name="connsiteY7" fmla="*/ 333375 h 446087"/>
                <a:gd name="connsiteX8" fmla="*/ 1761805 w 1766150"/>
                <a:gd name="connsiteY8" fmla="*/ 272256 h 446087"/>
                <a:gd name="connsiteX9" fmla="*/ 1762597 w 1766150"/>
                <a:gd name="connsiteY9" fmla="*/ 192881 h 446087"/>
                <a:gd name="connsiteX10" fmla="*/ 1711799 w 1766150"/>
                <a:gd name="connsiteY10" fmla="*/ 146844 h 446087"/>
                <a:gd name="connsiteX11" fmla="*/ 1625280 w 1766150"/>
                <a:gd name="connsiteY11" fmla="*/ 133350 h 446087"/>
                <a:gd name="connsiteX12" fmla="*/ 1396680 w 1766150"/>
                <a:gd name="connsiteY12" fmla="*/ 88900 h 446087"/>
                <a:gd name="connsiteX13" fmla="*/ 971230 w 1766150"/>
                <a:gd name="connsiteY13" fmla="*/ 0 h 446087"/>
                <a:gd name="connsiteX14" fmla="*/ 176686 w 1766150"/>
                <a:gd name="connsiteY14" fmla="*/ 107950 h 446087"/>
                <a:gd name="connsiteX0" fmla="*/ 176686 w 1766150"/>
                <a:gd name="connsiteY0" fmla="*/ 107950 h 446087"/>
                <a:gd name="connsiteX1" fmla="*/ 90168 w 1766150"/>
                <a:gd name="connsiteY1" fmla="*/ 105568 h 446087"/>
                <a:gd name="connsiteX2" fmla="*/ 3649 w 1766150"/>
                <a:gd name="connsiteY2" fmla="*/ 172244 h 446087"/>
                <a:gd name="connsiteX3" fmla="*/ 14761 w 1766150"/>
                <a:gd name="connsiteY3" fmla="*/ 266700 h 446087"/>
                <a:gd name="connsiteX4" fmla="*/ 52862 w 1766150"/>
                <a:gd name="connsiteY4" fmla="*/ 303213 h 446087"/>
                <a:gd name="connsiteX5" fmla="*/ 155255 w 1766150"/>
                <a:gd name="connsiteY5" fmla="*/ 309562 h 446087"/>
                <a:gd name="connsiteX6" fmla="*/ 806130 w 1766150"/>
                <a:gd name="connsiteY6" fmla="*/ 446087 h 446087"/>
                <a:gd name="connsiteX7" fmla="*/ 1583212 w 1766150"/>
                <a:gd name="connsiteY7" fmla="*/ 333375 h 446087"/>
                <a:gd name="connsiteX8" fmla="*/ 1761805 w 1766150"/>
                <a:gd name="connsiteY8" fmla="*/ 272256 h 446087"/>
                <a:gd name="connsiteX9" fmla="*/ 1762597 w 1766150"/>
                <a:gd name="connsiteY9" fmla="*/ 192881 h 446087"/>
                <a:gd name="connsiteX10" fmla="*/ 1711799 w 1766150"/>
                <a:gd name="connsiteY10" fmla="*/ 146844 h 446087"/>
                <a:gd name="connsiteX11" fmla="*/ 1625280 w 1766150"/>
                <a:gd name="connsiteY11" fmla="*/ 133350 h 446087"/>
                <a:gd name="connsiteX12" fmla="*/ 1396680 w 1766150"/>
                <a:gd name="connsiteY12" fmla="*/ 88900 h 446087"/>
                <a:gd name="connsiteX13" fmla="*/ 971230 w 1766150"/>
                <a:gd name="connsiteY13" fmla="*/ 0 h 446087"/>
                <a:gd name="connsiteX14" fmla="*/ 176686 w 1766150"/>
                <a:gd name="connsiteY14" fmla="*/ 107950 h 446087"/>
                <a:gd name="connsiteX0" fmla="*/ 176686 w 1766150"/>
                <a:gd name="connsiteY0" fmla="*/ 107950 h 446087"/>
                <a:gd name="connsiteX1" fmla="*/ 90168 w 1766150"/>
                <a:gd name="connsiteY1" fmla="*/ 105568 h 446087"/>
                <a:gd name="connsiteX2" fmla="*/ 3649 w 1766150"/>
                <a:gd name="connsiteY2" fmla="*/ 172244 h 446087"/>
                <a:gd name="connsiteX3" fmla="*/ 14761 w 1766150"/>
                <a:gd name="connsiteY3" fmla="*/ 266700 h 446087"/>
                <a:gd name="connsiteX4" fmla="*/ 52862 w 1766150"/>
                <a:gd name="connsiteY4" fmla="*/ 303213 h 446087"/>
                <a:gd name="connsiteX5" fmla="*/ 155255 w 1766150"/>
                <a:gd name="connsiteY5" fmla="*/ 309562 h 446087"/>
                <a:gd name="connsiteX6" fmla="*/ 806130 w 1766150"/>
                <a:gd name="connsiteY6" fmla="*/ 446087 h 446087"/>
                <a:gd name="connsiteX7" fmla="*/ 1583212 w 1766150"/>
                <a:gd name="connsiteY7" fmla="*/ 333375 h 446087"/>
                <a:gd name="connsiteX8" fmla="*/ 1761805 w 1766150"/>
                <a:gd name="connsiteY8" fmla="*/ 272256 h 446087"/>
                <a:gd name="connsiteX9" fmla="*/ 1762597 w 1766150"/>
                <a:gd name="connsiteY9" fmla="*/ 192881 h 446087"/>
                <a:gd name="connsiteX10" fmla="*/ 1711799 w 1766150"/>
                <a:gd name="connsiteY10" fmla="*/ 146844 h 446087"/>
                <a:gd name="connsiteX11" fmla="*/ 1625280 w 1766150"/>
                <a:gd name="connsiteY11" fmla="*/ 133350 h 446087"/>
                <a:gd name="connsiteX12" fmla="*/ 1396680 w 1766150"/>
                <a:gd name="connsiteY12" fmla="*/ 88900 h 446087"/>
                <a:gd name="connsiteX13" fmla="*/ 971230 w 1766150"/>
                <a:gd name="connsiteY13" fmla="*/ 0 h 446087"/>
                <a:gd name="connsiteX14" fmla="*/ 176686 w 1766150"/>
                <a:gd name="connsiteY14" fmla="*/ 107950 h 446087"/>
                <a:gd name="connsiteX0" fmla="*/ 176686 w 1766150"/>
                <a:gd name="connsiteY0" fmla="*/ 107950 h 446087"/>
                <a:gd name="connsiteX1" fmla="*/ 90168 w 1766150"/>
                <a:gd name="connsiteY1" fmla="*/ 105568 h 446087"/>
                <a:gd name="connsiteX2" fmla="*/ 3649 w 1766150"/>
                <a:gd name="connsiteY2" fmla="*/ 172244 h 446087"/>
                <a:gd name="connsiteX3" fmla="*/ 14761 w 1766150"/>
                <a:gd name="connsiteY3" fmla="*/ 266700 h 446087"/>
                <a:gd name="connsiteX4" fmla="*/ 52862 w 1766150"/>
                <a:gd name="connsiteY4" fmla="*/ 303213 h 446087"/>
                <a:gd name="connsiteX5" fmla="*/ 155255 w 1766150"/>
                <a:gd name="connsiteY5" fmla="*/ 309562 h 446087"/>
                <a:gd name="connsiteX6" fmla="*/ 806130 w 1766150"/>
                <a:gd name="connsiteY6" fmla="*/ 446087 h 446087"/>
                <a:gd name="connsiteX7" fmla="*/ 1583212 w 1766150"/>
                <a:gd name="connsiteY7" fmla="*/ 333375 h 446087"/>
                <a:gd name="connsiteX8" fmla="*/ 1761805 w 1766150"/>
                <a:gd name="connsiteY8" fmla="*/ 272256 h 446087"/>
                <a:gd name="connsiteX9" fmla="*/ 1762597 w 1766150"/>
                <a:gd name="connsiteY9" fmla="*/ 192881 h 446087"/>
                <a:gd name="connsiteX10" fmla="*/ 1711799 w 1766150"/>
                <a:gd name="connsiteY10" fmla="*/ 146844 h 446087"/>
                <a:gd name="connsiteX11" fmla="*/ 1625280 w 1766150"/>
                <a:gd name="connsiteY11" fmla="*/ 133350 h 446087"/>
                <a:gd name="connsiteX12" fmla="*/ 1396680 w 1766150"/>
                <a:gd name="connsiteY12" fmla="*/ 88900 h 446087"/>
                <a:gd name="connsiteX13" fmla="*/ 971230 w 1766150"/>
                <a:gd name="connsiteY13" fmla="*/ 0 h 446087"/>
                <a:gd name="connsiteX14" fmla="*/ 176686 w 1766150"/>
                <a:gd name="connsiteY14" fmla="*/ 107950 h 446087"/>
                <a:gd name="connsiteX0" fmla="*/ 176686 w 1766150"/>
                <a:gd name="connsiteY0" fmla="*/ 107950 h 446087"/>
                <a:gd name="connsiteX1" fmla="*/ 90168 w 1766150"/>
                <a:gd name="connsiteY1" fmla="*/ 105568 h 446087"/>
                <a:gd name="connsiteX2" fmla="*/ 3649 w 1766150"/>
                <a:gd name="connsiteY2" fmla="*/ 172244 h 446087"/>
                <a:gd name="connsiteX3" fmla="*/ 14761 w 1766150"/>
                <a:gd name="connsiteY3" fmla="*/ 266700 h 446087"/>
                <a:gd name="connsiteX4" fmla="*/ 52862 w 1766150"/>
                <a:gd name="connsiteY4" fmla="*/ 303213 h 446087"/>
                <a:gd name="connsiteX5" fmla="*/ 155255 w 1766150"/>
                <a:gd name="connsiteY5" fmla="*/ 309562 h 446087"/>
                <a:gd name="connsiteX6" fmla="*/ 806130 w 1766150"/>
                <a:gd name="connsiteY6" fmla="*/ 446087 h 446087"/>
                <a:gd name="connsiteX7" fmla="*/ 1583212 w 1766150"/>
                <a:gd name="connsiteY7" fmla="*/ 333375 h 446087"/>
                <a:gd name="connsiteX8" fmla="*/ 1761805 w 1766150"/>
                <a:gd name="connsiteY8" fmla="*/ 272256 h 446087"/>
                <a:gd name="connsiteX9" fmla="*/ 1762597 w 1766150"/>
                <a:gd name="connsiteY9" fmla="*/ 192881 h 446087"/>
                <a:gd name="connsiteX10" fmla="*/ 1711799 w 1766150"/>
                <a:gd name="connsiteY10" fmla="*/ 146844 h 446087"/>
                <a:gd name="connsiteX11" fmla="*/ 1625280 w 1766150"/>
                <a:gd name="connsiteY11" fmla="*/ 133350 h 446087"/>
                <a:gd name="connsiteX12" fmla="*/ 1396680 w 1766150"/>
                <a:gd name="connsiteY12" fmla="*/ 88900 h 446087"/>
                <a:gd name="connsiteX13" fmla="*/ 971230 w 1766150"/>
                <a:gd name="connsiteY13" fmla="*/ 0 h 446087"/>
                <a:gd name="connsiteX14" fmla="*/ 176686 w 1766150"/>
                <a:gd name="connsiteY14" fmla="*/ 107950 h 446087"/>
                <a:gd name="connsiteX0" fmla="*/ 176686 w 1762600"/>
                <a:gd name="connsiteY0" fmla="*/ 107950 h 446087"/>
                <a:gd name="connsiteX1" fmla="*/ 90168 w 1762600"/>
                <a:gd name="connsiteY1" fmla="*/ 105568 h 446087"/>
                <a:gd name="connsiteX2" fmla="*/ 3649 w 1762600"/>
                <a:gd name="connsiteY2" fmla="*/ 172244 h 446087"/>
                <a:gd name="connsiteX3" fmla="*/ 14761 w 1762600"/>
                <a:gd name="connsiteY3" fmla="*/ 266700 h 446087"/>
                <a:gd name="connsiteX4" fmla="*/ 52862 w 1762600"/>
                <a:gd name="connsiteY4" fmla="*/ 303213 h 446087"/>
                <a:gd name="connsiteX5" fmla="*/ 155255 w 1762600"/>
                <a:gd name="connsiteY5" fmla="*/ 309562 h 446087"/>
                <a:gd name="connsiteX6" fmla="*/ 806130 w 1762600"/>
                <a:gd name="connsiteY6" fmla="*/ 446087 h 446087"/>
                <a:gd name="connsiteX7" fmla="*/ 1583212 w 1762600"/>
                <a:gd name="connsiteY7" fmla="*/ 333375 h 446087"/>
                <a:gd name="connsiteX8" fmla="*/ 1687986 w 1762600"/>
                <a:gd name="connsiteY8" fmla="*/ 331787 h 446087"/>
                <a:gd name="connsiteX9" fmla="*/ 1762597 w 1762600"/>
                <a:gd name="connsiteY9" fmla="*/ 192881 h 446087"/>
                <a:gd name="connsiteX10" fmla="*/ 1711799 w 1762600"/>
                <a:gd name="connsiteY10" fmla="*/ 146844 h 446087"/>
                <a:gd name="connsiteX11" fmla="*/ 1625280 w 1762600"/>
                <a:gd name="connsiteY11" fmla="*/ 133350 h 446087"/>
                <a:gd name="connsiteX12" fmla="*/ 1396680 w 1762600"/>
                <a:gd name="connsiteY12" fmla="*/ 88900 h 446087"/>
                <a:gd name="connsiteX13" fmla="*/ 971230 w 1762600"/>
                <a:gd name="connsiteY13" fmla="*/ 0 h 446087"/>
                <a:gd name="connsiteX14" fmla="*/ 176686 w 1762600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11799 w 1767362"/>
                <a:gd name="connsiteY10" fmla="*/ 146844 h 446087"/>
                <a:gd name="connsiteX11" fmla="*/ 1625280 w 1767362"/>
                <a:gd name="connsiteY11" fmla="*/ 133350 h 446087"/>
                <a:gd name="connsiteX12" fmla="*/ 1396680 w 1767362"/>
                <a:gd name="connsiteY12" fmla="*/ 88900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49899 w 1767362"/>
                <a:gd name="connsiteY10" fmla="*/ 165894 h 446087"/>
                <a:gd name="connsiteX11" fmla="*/ 1625280 w 1767362"/>
                <a:gd name="connsiteY11" fmla="*/ 133350 h 446087"/>
                <a:gd name="connsiteX12" fmla="*/ 1396680 w 1767362"/>
                <a:gd name="connsiteY12" fmla="*/ 88900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49899 w 1767362"/>
                <a:gd name="connsiteY10" fmla="*/ 165894 h 446087"/>
                <a:gd name="connsiteX11" fmla="*/ 1715768 w 1767362"/>
                <a:gd name="connsiteY11" fmla="*/ 145256 h 446087"/>
                <a:gd name="connsiteX12" fmla="*/ 1396680 w 1767362"/>
                <a:gd name="connsiteY12" fmla="*/ 88900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49899 w 1767362"/>
                <a:gd name="connsiteY10" fmla="*/ 165894 h 446087"/>
                <a:gd name="connsiteX11" fmla="*/ 1715768 w 1767362"/>
                <a:gd name="connsiteY11" fmla="*/ 145256 h 446087"/>
                <a:gd name="connsiteX12" fmla="*/ 1618137 w 1767362"/>
                <a:gd name="connsiteY12" fmla="*/ 129381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49899 w 1767362"/>
                <a:gd name="connsiteY10" fmla="*/ 165894 h 446087"/>
                <a:gd name="connsiteX11" fmla="*/ 1715768 w 1767362"/>
                <a:gd name="connsiteY11" fmla="*/ 145256 h 446087"/>
                <a:gd name="connsiteX12" fmla="*/ 1618137 w 1767362"/>
                <a:gd name="connsiteY12" fmla="*/ 129381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49899 w 1767362"/>
                <a:gd name="connsiteY10" fmla="*/ 165894 h 446087"/>
                <a:gd name="connsiteX11" fmla="*/ 1715768 w 1767362"/>
                <a:gd name="connsiteY11" fmla="*/ 145256 h 446087"/>
                <a:gd name="connsiteX12" fmla="*/ 1618137 w 1767362"/>
                <a:gd name="connsiteY12" fmla="*/ 129381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9485"/>
                <a:gd name="connsiteY0" fmla="*/ 107950 h 446087"/>
                <a:gd name="connsiteX1" fmla="*/ 90168 w 1769485"/>
                <a:gd name="connsiteY1" fmla="*/ 105568 h 446087"/>
                <a:gd name="connsiteX2" fmla="*/ 3649 w 1769485"/>
                <a:gd name="connsiteY2" fmla="*/ 172244 h 446087"/>
                <a:gd name="connsiteX3" fmla="*/ 14761 w 1769485"/>
                <a:gd name="connsiteY3" fmla="*/ 266700 h 446087"/>
                <a:gd name="connsiteX4" fmla="*/ 52862 w 1769485"/>
                <a:gd name="connsiteY4" fmla="*/ 303213 h 446087"/>
                <a:gd name="connsiteX5" fmla="*/ 155255 w 1769485"/>
                <a:gd name="connsiteY5" fmla="*/ 309562 h 446087"/>
                <a:gd name="connsiteX6" fmla="*/ 806130 w 1769485"/>
                <a:gd name="connsiteY6" fmla="*/ 446087 h 446087"/>
                <a:gd name="connsiteX7" fmla="*/ 1583212 w 1769485"/>
                <a:gd name="connsiteY7" fmla="*/ 333375 h 446087"/>
                <a:gd name="connsiteX8" fmla="*/ 1687986 w 1769485"/>
                <a:gd name="connsiteY8" fmla="*/ 331787 h 446087"/>
                <a:gd name="connsiteX9" fmla="*/ 1767360 w 1769485"/>
                <a:gd name="connsiteY9" fmla="*/ 278606 h 446087"/>
                <a:gd name="connsiteX10" fmla="*/ 1757043 w 1769485"/>
                <a:gd name="connsiteY10" fmla="*/ 189707 h 446087"/>
                <a:gd name="connsiteX11" fmla="*/ 1715768 w 1769485"/>
                <a:gd name="connsiteY11" fmla="*/ 145256 h 446087"/>
                <a:gd name="connsiteX12" fmla="*/ 1618137 w 1769485"/>
                <a:gd name="connsiteY12" fmla="*/ 129381 h 446087"/>
                <a:gd name="connsiteX13" fmla="*/ 971230 w 1769485"/>
                <a:gd name="connsiteY13" fmla="*/ 0 h 446087"/>
                <a:gd name="connsiteX14" fmla="*/ 176686 w 1769485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57043 w 1767362"/>
                <a:gd name="connsiteY10" fmla="*/ 189707 h 446087"/>
                <a:gd name="connsiteX11" fmla="*/ 1715768 w 1767362"/>
                <a:gd name="connsiteY11" fmla="*/ 145256 h 446087"/>
                <a:gd name="connsiteX12" fmla="*/ 1618137 w 1767362"/>
                <a:gd name="connsiteY12" fmla="*/ 129381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57043 w 1767362"/>
                <a:gd name="connsiteY10" fmla="*/ 189707 h 446087"/>
                <a:gd name="connsiteX11" fmla="*/ 1715768 w 1767362"/>
                <a:gd name="connsiteY11" fmla="*/ 145256 h 446087"/>
                <a:gd name="connsiteX12" fmla="*/ 1618137 w 1767362"/>
                <a:gd name="connsiteY12" fmla="*/ 129381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73203"/>
                <a:gd name="connsiteY0" fmla="*/ 107950 h 446087"/>
                <a:gd name="connsiteX1" fmla="*/ 90168 w 1773203"/>
                <a:gd name="connsiteY1" fmla="*/ 105568 h 446087"/>
                <a:gd name="connsiteX2" fmla="*/ 3649 w 1773203"/>
                <a:gd name="connsiteY2" fmla="*/ 172244 h 446087"/>
                <a:gd name="connsiteX3" fmla="*/ 14761 w 1773203"/>
                <a:gd name="connsiteY3" fmla="*/ 266700 h 446087"/>
                <a:gd name="connsiteX4" fmla="*/ 52862 w 1773203"/>
                <a:gd name="connsiteY4" fmla="*/ 303213 h 446087"/>
                <a:gd name="connsiteX5" fmla="*/ 155255 w 1773203"/>
                <a:gd name="connsiteY5" fmla="*/ 309562 h 446087"/>
                <a:gd name="connsiteX6" fmla="*/ 806130 w 1773203"/>
                <a:gd name="connsiteY6" fmla="*/ 446087 h 446087"/>
                <a:gd name="connsiteX7" fmla="*/ 1583212 w 1773203"/>
                <a:gd name="connsiteY7" fmla="*/ 333375 h 446087"/>
                <a:gd name="connsiteX8" fmla="*/ 1687986 w 1773203"/>
                <a:gd name="connsiteY8" fmla="*/ 331787 h 446087"/>
                <a:gd name="connsiteX9" fmla="*/ 1767360 w 1773203"/>
                <a:gd name="connsiteY9" fmla="*/ 278606 h 446087"/>
                <a:gd name="connsiteX10" fmla="*/ 1768949 w 1773203"/>
                <a:gd name="connsiteY10" fmla="*/ 199232 h 446087"/>
                <a:gd name="connsiteX11" fmla="*/ 1715768 w 1773203"/>
                <a:gd name="connsiteY11" fmla="*/ 145256 h 446087"/>
                <a:gd name="connsiteX12" fmla="*/ 1618137 w 1773203"/>
                <a:gd name="connsiteY12" fmla="*/ 129381 h 446087"/>
                <a:gd name="connsiteX13" fmla="*/ 971230 w 1773203"/>
                <a:gd name="connsiteY13" fmla="*/ 0 h 446087"/>
                <a:gd name="connsiteX14" fmla="*/ 176686 w 1773203"/>
                <a:gd name="connsiteY14" fmla="*/ 107950 h 446087"/>
                <a:gd name="connsiteX0" fmla="*/ 176686 w 1772301"/>
                <a:gd name="connsiteY0" fmla="*/ 107950 h 446087"/>
                <a:gd name="connsiteX1" fmla="*/ 90168 w 1772301"/>
                <a:gd name="connsiteY1" fmla="*/ 105568 h 446087"/>
                <a:gd name="connsiteX2" fmla="*/ 3649 w 1772301"/>
                <a:gd name="connsiteY2" fmla="*/ 172244 h 446087"/>
                <a:gd name="connsiteX3" fmla="*/ 14761 w 1772301"/>
                <a:gd name="connsiteY3" fmla="*/ 266700 h 446087"/>
                <a:gd name="connsiteX4" fmla="*/ 52862 w 1772301"/>
                <a:gd name="connsiteY4" fmla="*/ 303213 h 446087"/>
                <a:gd name="connsiteX5" fmla="*/ 155255 w 1772301"/>
                <a:gd name="connsiteY5" fmla="*/ 309562 h 446087"/>
                <a:gd name="connsiteX6" fmla="*/ 806130 w 1772301"/>
                <a:gd name="connsiteY6" fmla="*/ 446087 h 446087"/>
                <a:gd name="connsiteX7" fmla="*/ 1583212 w 1772301"/>
                <a:gd name="connsiteY7" fmla="*/ 333375 h 446087"/>
                <a:gd name="connsiteX8" fmla="*/ 1687986 w 1772301"/>
                <a:gd name="connsiteY8" fmla="*/ 331787 h 446087"/>
                <a:gd name="connsiteX9" fmla="*/ 1767360 w 1772301"/>
                <a:gd name="connsiteY9" fmla="*/ 278606 h 446087"/>
                <a:gd name="connsiteX10" fmla="*/ 1768949 w 1772301"/>
                <a:gd name="connsiteY10" fmla="*/ 199232 h 446087"/>
                <a:gd name="connsiteX11" fmla="*/ 1715768 w 1772301"/>
                <a:gd name="connsiteY11" fmla="*/ 145256 h 446087"/>
                <a:gd name="connsiteX12" fmla="*/ 1618137 w 1772301"/>
                <a:gd name="connsiteY12" fmla="*/ 129381 h 446087"/>
                <a:gd name="connsiteX13" fmla="*/ 971230 w 1772301"/>
                <a:gd name="connsiteY13" fmla="*/ 0 h 446087"/>
                <a:gd name="connsiteX14" fmla="*/ 176686 w 1772301"/>
                <a:gd name="connsiteY14" fmla="*/ 107950 h 446087"/>
                <a:gd name="connsiteX0" fmla="*/ 176686 w 1772301"/>
                <a:gd name="connsiteY0" fmla="*/ 107950 h 446087"/>
                <a:gd name="connsiteX1" fmla="*/ 90168 w 1772301"/>
                <a:gd name="connsiteY1" fmla="*/ 105568 h 446087"/>
                <a:gd name="connsiteX2" fmla="*/ 3649 w 1772301"/>
                <a:gd name="connsiteY2" fmla="*/ 172244 h 446087"/>
                <a:gd name="connsiteX3" fmla="*/ 14761 w 1772301"/>
                <a:gd name="connsiteY3" fmla="*/ 266700 h 446087"/>
                <a:gd name="connsiteX4" fmla="*/ 52862 w 1772301"/>
                <a:gd name="connsiteY4" fmla="*/ 303213 h 446087"/>
                <a:gd name="connsiteX5" fmla="*/ 155255 w 1772301"/>
                <a:gd name="connsiteY5" fmla="*/ 309562 h 446087"/>
                <a:gd name="connsiteX6" fmla="*/ 806130 w 1772301"/>
                <a:gd name="connsiteY6" fmla="*/ 446087 h 446087"/>
                <a:gd name="connsiteX7" fmla="*/ 1583212 w 1772301"/>
                <a:gd name="connsiteY7" fmla="*/ 333375 h 446087"/>
                <a:gd name="connsiteX8" fmla="*/ 1687986 w 1772301"/>
                <a:gd name="connsiteY8" fmla="*/ 331787 h 446087"/>
                <a:gd name="connsiteX9" fmla="*/ 1767360 w 1772301"/>
                <a:gd name="connsiteY9" fmla="*/ 278606 h 446087"/>
                <a:gd name="connsiteX10" fmla="*/ 1768949 w 1772301"/>
                <a:gd name="connsiteY10" fmla="*/ 199232 h 446087"/>
                <a:gd name="connsiteX11" fmla="*/ 1715768 w 1772301"/>
                <a:gd name="connsiteY11" fmla="*/ 145256 h 446087"/>
                <a:gd name="connsiteX12" fmla="*/ 1618137 w 1772301"/>
                <a:gd name="connsiteY12" fmla="*/ 129381 h 446087"/>
                <a:gd name="connsiteX13" fmla="*/ 971230 w 1772301"/>
                <a:gd name="connsiteY13" fmla="*/ 0 h 446087"/>
                <a:gd name="connsiteX14" fmla="*/ 176686 w 1772301"/>
                <a:gd name="connsiteY14" fmla="*/ 107950 h 446087"/>
                <a:gd name="connsiteX0" fmla="*/ 176686 w 1768047"/>
                <a:gd name="connsiteY0" fmla="*/ 107950 h 446087"/>
                <a:gd name="connsiteX1" fmla="*/ 90168 w 1768047"/>
                <a:gd name="connsiteY1" fmla="*/ 105568 h 446087"/>
                <a:gd name="connsiteX2" fmla="*/ 3649 w 1768047"/>
                <a:gd name="connsiteY2" fmla="*/ 172244 h 446087"/>
                <a:gd name="connsiteX3" fmla="*/ 14761 w 1768047"/>
                <a:gd name="connsiteY3" fmla="*/ 266700 h 446087"/>
                <a:gd name="connsiteX4" fmla="*/ 52862 w 1768047"/>
                <a:gd name="connsiteY4" fmla="*/ 303213 h 446087"/>
                <a:gd name="connsiteX5" fmla="*/ 155255 w 1768047"/>
                <a:gd name="connsiteY5" fmla="*/ 309562 h 446087"/>
                <a:gd name="connsiteX6" fmla="*/ 806130 w 1768047"/>
                <a:gd name="connsiteY6" fmla="*/ 446087 h 446087"/>
                <a:gd name="connsiteX7" fmla="*/ 1583212 w 1768047"/>
                <a:gd name="connsiteY7" fmla="*/ 333375 h 446087"/>
                <a:gd name="connsiteX8" fmla="*/ 1687986 w 1768047"/>
                <a:gd name="connsiteY8" fmla="*/ 331787 h 446087"/>
                <a:gd name="connsiteX9" fmla="*/ 1767360 w 1768047"/>
                <a:gd name="connsiteY9" fmla="*/ 278606 h 446087"/>
                <a:gd name="connsiteX10" fmla="*/ 1764186 w 1768047"/>
                <a:gd name="connsiteY10" fmla="*/ 206376 h 446087"/>
                <a:gd name="connsiteX11" fmla="*/ 1715768 w 1768047"/>
                <a:gd name="connsiteY11" fmla="*/ 145256 h 446087"/>
                <a:gd name="connsiteX12" fmla="*/ 1618137 w 1768047"/>
                <a:gd name="connsiteY12" fmla="*/ 129381 h 446087"/>
                <a:gd name="connsiteX13" fmla="*/ 971230 w 1768047"/>
                <a:gd name="connsiteY13" fmla="*/ 0 h 446087"/>
                <a:gd name="connsiteX14" fmla="*/ 176686 w 1768047"/>
                <a:gd name="connsiteY14" fmla="*/ 107950 h 446087"/>
                <a:gd name="connsiteX0" fmla="*/ 176686 w 1767333"/>
                <a:gd name="connsiteY0" fmla="*/ 107950 h 446087"/>
                <a:gd name="connsiteX1" fmla="*/ 90168 w 1767333"/>
                <a:gd name="connsiteY1" fmla="*/ 105568 h 446087"/>
                <a:gd name="connsiteX2" fmla="*/ 3649 w 1767333"/>
                <a:gd name="connsiteY2" fmla="*/ 172244 h 446087"/>
                <a:gd name="connsiteX3" fmla="*/ 14761 w 1767333"/>
                <a:gd name="connsiteY3" fmla="*/ 266700 h 446087"/>
                <a:gd name="connsiteX4" fmla="*/ 52862 w 1767333"/>
                <a:gd name="connsiteY4" fmla="*/ 303213 h 446087"/>
                <a:gd name="connsiteX5" fmla="*/ 155255 w 1767333"/>
                <a:gd name="connsiteY5" fmla="*/ 309562 h 446087"/>
                <a:gd name="connsiteX6" fmla="*/ 806130 w 1767333"/>
                <a:gd name="connsiteY6" fmla="*/ 446087 h 446087"/>
                <a:gd name="connsiteX7" fmla="*/ 1583212 w 1767333"/>
                <a:gd name="connsiteY7" fmla="*/ 333375 h 446087"/>
                <a:gd name="connsiteX8" fmla="*/ 1687986 w 1767333"/>
                <a:gd name="connsiteY8" fmla="*/ 331787 h 446087"/>
                <a:gd name="connsiteX9" fmla="*/ 1760216 w 1767333"/>
                <a:gd name="connsiteY9" fmla="*/ 292894 h 446087"/>
                <a:gd name="connsiteX10" fmla="*/ 1764186 w 1767333"/>
                <a:gd name="connsiteY10" fmla="*/ 206376 h 446087"/>
                <a:gd name="connsiteX11" fmla="*/ 1715768 w 1767333"/>
                <a:gd name="connsiteY11" fmla="*/ 145256 h 446087"/>
                <a:gd name="connsiteX12" fmla="*/ 1618137 w 1767333"/>
                <a:gd name="connsiteY12" fmla="*/ 129381 h 446087"/>
                <a:gd name="connsiteX13" fmla="*/ 971230 w 1767333"/>
                <a:gd name="connsiteY13" fmla="*/ 0 h 446087"/>
                <a:gd name="connsiteX14" fmla="*/ 176686 w 176733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87986 w 1774703"/>
                <a:gd name="connsiteY8" fmla="*/ 331787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87986 w 1774703"/>
                <a:gd name="connsiteY8" fmla="*/ 331787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5130 w 1774703"/>
                <a:gd name="connsiteY8" fmla="*/ 327025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5130 w 1774703"/>
                <a:gd name="connsiteY8" fmla="*/ 327025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5130 w 1774703"/>
                <a:gd name="connsiteY8" fmla="*/ 327025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5130 w 1774703"/>
                <a:gd name="connsiteY8" fmla="*/ 327025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5130 w 1774703"/>
                <a:gd name="connsiteY8" fmla="*/ 327025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7511 w 1774703"/>
                <a:gd name="connsiteY8" fmla="*/ 343693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7511 w 1774703"/>
                <a:gd name="connsiteY8" fmla="*/ 338930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7511 w 1774703"/>
                <a:gd name="connsiteY8" fmla="*/ 338930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83212 w 1773008"/>
                <a:gd name="connsiteY7" fmla="*/ 333375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92737 w 1773008"/>
                <a:gd name="connsiteY7" fmla="*/ 342900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92737 w 1773008"/>
                <a:gd name="connsiteY7" fmla="*/ 342900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92737 w 1773008"/>
                <a:gd name="connsiteY7" fmla="*/ 342900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92737 w 1773008"/>
                <a:gd name="connsiteY7" fmla="*/ 342900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92737 w 1773008"/>
                <a:gd name="connsiteY7" fmla="*/ 342900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1132"/>
                <a:gd name="connsiteY0" fmla="*/ 107950 h 446087"/>
                <a:gd name="connsiteX1" fmla="*/ 90168 w 1771132"/>
                <a:gd name="connsiteY1" fmla="*/ 105568 h 446087"/>
                <a:gd name="connsiteX2" fmla="*/ 3649 w 1771132"/>
                <a:gd name="connsiteY2" fmla="*/ 172244 h 446087"/>
                <a:gd name="connsiteX3" fmla="*/ 14761 w 1771132"/>
                <a:gd name="connsiteY3" fmla="*/ 266700 h 446087"/>
                <a:gd name="connsiteX4" fmla="*/ 52862 w 1771132"/>
                <a:gd name="connsiteY4" fmla="*/ 303213 h 446087"/>
                <a:gd name="connsiteX5" fmla="*/ 155255 w 1771132"/>
                <a:gd name="connsiteY5" fmla="*/ 309562 h 446087"/>
                <a:gd name="connsiteX6" fmla="*/ 806130 w 1771132"/>
                <a:gd name="connsiteY6" fmla="*/ 446087 h 446087"/>
                <a:gd name="connsiteX7" fmla="*/ 1592737 w 1771132"/>
                <a:gd name="connsiteY7" fmla="*/ 342900 h 446087"/>
                <a:gd name="connsiteX8" fmla="*/ 1697511 w 1771132"/>
                <a:gd name="connsiteY8" fmla="*/ 338930 h 446087"/>
                <a:gd name="connsiteX9" fmla="*/ 1760216 w 1771132"/>
                <a:gd name="connsiteY9" fmla="*/ 292894 h 446087"/>
                <a:gd name="connsiteX10" fmla="*/ 1764186 w 1771132"/>
                <a:gd name="connsiteY10" fmla="*/ 206376 h 446087"/>
                <a:gd name="connsiteX11" fmla="*/ 1715768 w 1771132"/>
                <a:gd name="connsiteY11" fmla="*/ 145256 h 446087"/>
                <a:gd name="connsiteX12" fmla="*/ 1618137 w 1771132"/>
                <a:gd name="connsiteY12" fmla="*/ 129381 h 446087"/>
                <a:gd name="connsiteX13" fmla="*/ 971230 w 1771132"/>
                <a:gd name="connsiteY13" fmla="*/ 0 h 446087"/>
                <a:gd name="connsiteX14" fmla="*/ 176686 w 1771132"/>
                <a:gd name="connsiteY14" fmla="*/ 107950 h 446087"/>
                <a:gd name="connsiteX0" fmla="*/ 162399 w 1771132"/>
                <a:gd name="connsiteY0" fmla="*/ 96044 h 446087"/>
                <a:gd name="connsiteX1" fmla="*/ 90168 w 1771132"/>
                <a:gd name="connsiteY1" fmla="*/ 105568 h 446087"/>
                <a:gd name="connsiteX2" fmla="*/ 3649 w 1771132"/>
                <a:gd name="connsiteY2" fmla="*/ 172244 h 446087"/>
                <a:gd name="connsiteX3" fmla="*/ 14761 w 1771132"/>
                <a:gd name="connsiteY3" fmla="*/ 266700 h 446087"/>
                <a:gd name="connsiteX4" fmla="*/ 52862 w 1771132"/>
                <a:gd name="connsiteY4" fmla="*/ 303213 h 446087"/>
                <a:gd name="connsiteX5" fmla="*/ 155255 w 1771132"/>
                <a:gd name="connsiteY5" fmla="*/ 309562 h 446087"/>
                <a:gd name="connsiteX6" fmla="*/ 806130 w 1771132"/>
                <a:gd name="connsiteY6" fmla="*/ 446087 h 446087"/>
                <a:gd name="connsiteX7" fmla="*/ 1592737 w 1771132"/>
                <a:gd name="connsiteY7" fmla="*/ 342900 h 446087"/>
                <a:gd name="connsiteX8" fmla="*/ 1697511 w 1771132"/>
                <a:gd name="connsiteY8" fmla="*/ 338930 h 446087"/>
                <a:gd name="connsiteX9" fmla="*/ 1760216 w 1771132"/>
                <a:gd name="connsiteY9" fmla="*/ 292894 h 446087"/>
                <a:gd name="connsiteX10" fmla="*/ 1764186 w 1771132"/>
                <a:gd name="connsiteY10" fmla="*/ 206376 h 446087"/>
                <a:gd name="connsiteX11" fmla="*/ 1715768 w 1771132"/>
                <a:gd name="connsiteY11" fmla="*/ 145256 h 446087"/>
                <a:gd name="connsiteX12" fmla="*/ 1618137 w 1771132"/>
                <a:gd name="connsiteY12" fmla="*/ 129381 h 446087"/>
                <a:gd name="connsiteX13" fmla="*/ 971230 w 1771132"/>
                <a:gd name="connsiteY13" fmla="*/ 0 h 446087"/>
                <a:gd name="connsiteX14" fmla="*/ 162399 w 1771132"/>
                <a:gd name="connsiteY14" fmla="*/ 96044 h 446087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09562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09562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09562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7636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7636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11944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11944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11944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71132" h="448469">
                  <a:moveTo>
                    <a:pt x="162399" y="96044"/>
                  </a:moveTo>
                  <a:lnTo>
                    <a:pt x="90168" y="105568"/>
                  </a:lnTo>
                  <a:cubicBezTo>
                    <a:pt x="27197" y="121443"/>
                    <a:pt x="38045" y="130175"/>
                    <a:pt x="3649" y="172244"/>
                  </a:cubicBezTo>
                  <a:cubicBezTo>
                    <a:pt x="7353" y="203729"/>
                    <a:pt x="-12756" y="225690"/>
                    <a:pt x="14761" y="266700"/>
                  </a:cubicBezTo>
                  <a:cubicBezTo>
                    <a:pt x="41749" y="307446"/>
                    <a:pt x="35399" y="291042"/>
                    <a:pt x="52862" y="303213"/>
                  </a:cubicBezTo>
                  <a:cubicBezTo>
                    <a:pt x="98899" y="326760"/>
                    <a:pt x="111599" y="326497"/>
                    <a:pt x="155255" y="323850"/>
                  </a:cubicBezTo>
                  <a:cubicBezTo>
                    <a:pt x="260295" y="346339"/>
                    <a:pt x="584410" y="409311"/>
                    <a:pt x="798987" y="448469"/>
                  </a:cubicBezTo>
                  <a:cubicBezTo>
                    <a:pt x="999277" y="431536"/>
                    <a:pt x="1328153" y="388408"/>
                    <a:pt x="1592737" y="342900"/>
                  </a:cubicBezTo>
                  <a:cubicBezTo>
                    <a:pt x="1644330" y="351896"/>
                    <a:pt x="1641155" y="348985"/>
                    <a:pt x="1697511" y="338930"/>
                  </a:cubicBezTo>
                  <a:cubicBezTo>
                    <a:pt x="1735082" y="322791"/>
                    <a:pt x="1727407" y="332846"/>
                    <a:pt x="1760216" y="292894"/>
                  </a:cubicBezTo>
                  <a:cubicBezTo>
                    <a:pt x="1775827" y="244211"/>
                    <a:pt x="1772389" y="243154"/>
                    <a:pt x="1764186" y="206376"/>
                  </a:cubicBezTo>
                  <a:cubicBezTo>
                    <a:pt x="1754396" y="178066"/>
                    <a:pt x="1749371" y="164041"/>
                    <a:pt x="1715768" y="145256"/>
                  </a:cubicBezTo>
                  <a:cubicBezTo>
                    <a:pt x="1683224" y="139964"/>
                    <a:pt x="1664969" y="129910"/>
                    <a:pt x="1618137" y="129381"/>
                  </a:cubicBezTo>
                  <a:cubicBezTo>
                    <a:pt x="1476320" y="97367"/>
                    <a:pt x="1020178" y="1058"/>
                    <a:pt x="971230" y="0"/>
                  </a:cubicBezTo>
                  <a:cubicBezTo>
                    <a:pt x="915932" y="5026"/>
                    <a:pt x="427247" y="60061"/>
                    <a:pt x="162399" y="96044"/>
                  </a:cubicBezTo>
                  <a:close/>
                </a:path>
              </a:pathLst>
            </a:cu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reeform: Shape 10">
              <a:extLst>
                <a:ext uri="{FF2B5EF4-FFF2-40B4-BE49-F238E27FC236}">
                  <a16:creationId xmlns:a16="http://schemas.microsoft.com/office/drawing/2014/main" id="{83FF513D-83B4-91BC-5F02-DDF741BE3A44}"/>
                </a:ext>
              </a:extLst>
            </p:cNvPr>
            <p:cNvSpPr/>
            <p:nvPr/>
          </p:nvSpPr>
          <p:spPr>
            <a:xfrm>
              <a:off x="680942" y="3511523"/>
              <a:ext cx="1460605" cy="236537"/>
            </a:xfrm>
            <a:custGeom>
              <a:avLst/>
              <a:gdLst>
                <a:gd name="connsiteX0" fmla="*/ 7683 w 1474651"/>
                <a:gd name="connsiteY0" fmla="*/ 0 h 241300"/>
                <a:gd name="connsiteX1" fmla="*/ 7683 w 1474651"/>
                <a:gd name="connsiteY1" fmla="*/ 0 h 241300"/>
                <a:gd name="connsiteX2" fmla="*/ 7683 w 1474651"/>
                <a:gd name="connsiteY2" fmla="*/ 114300 h 241300"/>
                <a:gd name="connsiteX3" fmla="*/ 17208 w 1474651"/>
                <a:gd name="connsiteY3" fmla="*/ 117475 h 241300"/>
                <a:gd name="connsiteX4" fmla="*/ 33083 w 1474651"/>
                <a:gd name="connsiteY4" fmla="*/ 130175 h 241300"/>
                <a:gd name="connsiteX5" fmla="*/ 617283 w 1474651"/>
                <a:gd name="connsiteY5" fmla="*/ 241300 h 241300"/>
                <a:gd name="connsiteX6" fmla="*/ 1455483 w 1474651"/>
                <a:gd name="connsiteY6" fmla="*/ 149225 h 241300"/>
                <a:gd name="connsiteX7" fmla="*/ 1455483 w 1474651"/>
                <a:gd name="connsiteY7" fmla="*/ 149225 h 241300"/>
                <a:gd name="connsiteX8" fmla="*/ 1465008 w 1474651"/>
                <a:gd name="connsiteY8" fmla="*/ 76200 h 241300"/>
                <a:gd name="connsiteX9" fmla="*/ 1471358 w 1474651"/>
                <a:gd name="connsiteY9" fmla="*/ 66675 h 241300"/>
                <a:gd name="connsiteX10" fmla="*/ 1465008 w 1474651"/>
                <a:gd name="connsiteY10" fmla="*/ 34925 h 241300"/>
                <a:gd name="connsiteX11" fmla="*/ 1452308 w 1474651"/>
                <a:gd name="connsiteY11" fmla="*/ 28575 h 241300"/>
                <a:gd name="connsiteX12" fmla="*/ 636333 w 1474651"/>
                <a:gd name="connsiteY12" fmla="*/ 133350 h 241300"/>
                <a:gd name="connsiteX13" fmla="*/ 7683 w 1474651"/>
                <a:gd name="connsiteY13" fmla="*/ 0 h 241300"/>
                <a:gd name="connsiteX0" fmla="*/ 7683 w 1474651"/>
                <a:gd name="connsiteY0" fmla="*/ 0 h 241300"/>
                <a:gd name="connsiteX1" fmla="*/ 7683 w 1474651"/>
                <a:gd name="connsiteY1" fmla="*/ 0 h 241300"/>
                <a:gd name="connsiteX2" fmla="*/ 7683 w 1474651"/>
                <a:gd name="connsiteY2" fmla="*/ 114300 h 241300"/>
                <a:gd name="connsiteX3" fmla="*/ 17208 w 1474651"/>
                <a:gd name="connsiteY3" fmla="*/ 117475 h 241300"/>
                <a:gd name="connsiteX4" fmla="*/ 33083 w 1474651"/>
                <a:gd name="connsiteY4" fmla="*/ 130175 h 241300"/>
                <a:gd name="connsiteX5" fmla="*/ 617283 w 1474651"/>
                <a:gd name="connsiteY5" fmla="*/ 241300 h 241300"/>
                <a:gd name="connsiteX6" fmla="*/ 1455483 w 1474651"/>
                <a:gd name="connsiteY6" fmla="*/ 149225 h 241300"/>
                <a:gd name="connsiteX7" fmla="*/ 1441196 w 1474651"/>
                <a:gd name="connsiteY7" fmla="*/ 139700 h 241300"/>
                <a:gd name="connsiteX8" fmla="*/ 1465008 w 1474651"/>
                <a:gd name="connsiteY8" fmla="*/ 76200 h 241300"/>
                <a:gd name="connsiteX9" fmla="*/ 1471358 w 1474651"/>
                <a:gd name="connsiteY9" fmla="*/ 66675 h 241300"/>
                <a:gd name="connsiteX10" fmla="*/ 1465008 w 1474651"/>
                <a:gd name="connsiteY10" fmla="*/ 34925 h 241300"/>
                <a:gd name="connsiteX11" fmla="*/ 1452308 w 1474651"/>
                <a:gd name="connsiteY11" fmla="*/ 28575 h 241300"/>
                <a:gd name="connsiteX12" fmla="*/ 636333 w 1474651"/>
                <a:gd name="connsiteY12" fmla="*/ 133350 h 241300"/>
                <a:gd name="connsiteX13" fmla="*/ 7683 w 1474651"/>
                <a:gd name="connsiteY13" fmla="*/ 0 h 241300"/>
                <a:gd name="connsiteX0" fmla="*/ 7683 w 1474651"/>
                <a:gd name="connsiteY0" fmla="*/ 0 h 241300"/>
                <a:gd name="connsiteX1" fmla="*/ 7683 w 1474651"/>
                <a:gd name="connsiteY1" fmla="*/ 0 h 241300"/>
                <a:gd name="connsiteX2" fmla="*/ 7683 w 1474651"/>
                <a:gd name="connsiteY2" fmla="*/ 114300 h 241300"/>
                <a:gd name="connsiteX3" fmla="*/ 17208 w 1474651"/>
                <a:gd name="connsiteY3" fmla="*/ 117475 h 241300"/>
                <a:gd name="connsiteX4" fmla="*/ 33083 w 1474651"/>
                <a:gd name="connsiteY4" fmla="*/ 130175 h 241300"/>
                <a:gd name="connsiteX5" fmla="*/ 617283 w 1474651"/>
                <a:gd name="connsiteY5" fmla="*/ 241300 h 241300"/>
                <a:gd name="connsiteX6" fmla="*/ 1455483 w 1474651"/>
                <a:gd name="connsiteY6" fmla="*/ 149225 h 241300"/>
                <a:gd name="connsiteX7" fmla="*/ 1441196 w 1474651"/>
                <a:gd name="connsiteY7" fmla="*/ 139700 h 241300"/>
                <a:gd name="connsiteX8" fmla="*/ 1465008 w 1474651"/>
                <a:gd name="connsiteY8" fmla="*/ 76200 h 241300"/>
                <a:gd name="connsiteX9" fmla="*/ 1471358 w 1474651"/>
                <a:gd name="connsiteY9" fmla="*/ 66675 h 241300"/>
                <a:gd name="connsiteX10" fmla="*/ 1465008 w 1474651"/>
                <a:gd name="connsiteY10" fmla="*/ 34925 h 241300"/>
                <a:gd name="connsiteX11" fmla="*/ 1452308 w 1474651"/>
                <a:gd name="connsiteY11" fmla="*/ 28575 h 241300"/>
                <a:gd name="connsiteX12" fmla="*/ 636333 w 1474651"/>
                <a:gd name="connsiteY12" fmla="*/ 133350 h 241300"/>
                <a:gd name="connsiteX13" fmla="*/ 7683 w 1474651"/>
                <a:gd name="connsiteY13" fmla="*/ 0 h 241300"/>
                <a:gd name="connsiteX0" fmla="*/ 7683 w 1467340"/>
                <a:gd name="connsiteY0" fmla="*/ 0 h 241300"/>
                <a:gd name="connsiteX1" fmla="*/ 7683 w 1467340"/>
                <a:gd name="connsiteY1" fmla="*/ 0 h 241300"/>
                <a:gd name="connsiteX2" fmla="*/ 7683 w 1467340"/>
                <a:gd name="connsiteY2" fmla="*/ 114300 h 241300"/>
                <a:gd name="connsiteX3" fmla="*/ 17208 w 1467340"/>
                <a:gd name="connsiteY3" fmla="*/ 117475 h 241300"/>
                <a:gd name="connsiteX4" fmla="*/ 33083 w 1467340"/>
                <a:gd name="connsiteY4" fmla="*/ 130175 h 241300"/>
                <a:gd name="connsiteX5" fmla="*/ 617283 w 1467340"/>
                <a:gd name="connsiteY5" fmla="*/ 241300 h 241300"/>
                <a:gd name="connsiteX6" fmla="*/ 1455483 w 1467340"/>
                <a:gd name="connsiteY6" fmla="*/ 149225 h 241300"/>
                <a:gd name="connsiteX7" fmla="*/ 1441196 w 1467340"/>
                <a:gd name="connsiteY7" fmla="*/ 139700 h 241300"/>
                <a:gd name="connsiteX8" fmla="*/ 1465008 w 1467340"/>
                <a:gd name="connsiteY8" fmla="*/ 76200 h 241300"/>
                <a:gd name="connsiteX9" fmla="*/ 1465008 w 1467340"/>
                <a:gd name="connsiteY9" fmla="*/ 34925 h 241300"/>
                <a:gd name="connsiteX10" fmla="*/ 1452308 w 1467340"/>
                <a:gd name="connsiteY10" fmla="*/ 28575 h 241300"/>
                <a:gd name="connsiteX11" fmla="*/ 636333 w 1467340"/>
                <a:gd name="connsiteY11" fmla="*/ 133350 h 241300"/>
                <a:gd name="connsiteX12" fmla="*/ 7683 w 1467340"/>
                <a:gd name="connsiteY12" fmla="*/ 0 h 241300"/>
                <a:gd name="connsiteX0" fmla="*/ 7683 w 1468498"/>
                <a:gd name="connsiteY0" fmla="*/ 0 h 241300"/>
                <a:gd name="connsiteX1" fmla="*/ 7683 w 1468498"/>
                <a:gd name="connsiteY1" fmla="*/ 0 h 241300"/>
                <a:gd name="connsiteX2" fmla="*/ 7683 w 1468498"/>
                <a:gd name="connsiteY2" fmla="*/ 114300 h 241300"/>
                <a:gd name="connsiteX3" fmla="*/ 17208 w 1468498"/>
                <a:gd name="connsiteY3" fmla="*/ 117475 h 241300"/>
                <a:gd name="connsiteX4" fmla="*/ 33083 w 1468498"/>
                <a:gd name="connsiteY4" fmla="*/ 130175 h 241300"/>
                <a:gd name="connsiteX5" fmla="*/ 617283 w 1468498"/>
                <a:gd name="connsiteY5" fmla="*/ 241300 h 241300"/>
                <a:gd name="connsiteX6" fmla="*/ 1455483 w 1468498"/>
                <a:gd name="connsiteY6" fmla="*/ 149225 h 241300"/>
                <a:gd name="connsiteX7" fmla="*/ 1441196 w 1468498"/>
                <a:gd name="connsiteY7" fmla="*/ 139700 h 241300"/>
                <a:gd name="connsiteX8" fmla="*/ 1465008 w 1468498"/>
                <a:gd name="connsiteY8" fmla="*/ 76200 h 241300"/>
                <a:gd name="connsiteX9" fmla="*/ 1465008 w 1468498"/>
                <a:gd name="connsiteY9" fmla="*/ 34925 h 241300"/>
                <a:gd name="connsiteX10" fmla="*/ 1433258 w 1468498"/>
                <a:gd name="connsiteY10" fmla="*/ 30956 h 241300"/>
                <a:gd name="connsiteX11" fmla="*/ 636333 w 1468498"/>
                <a:gd name="connsiteY11" fmla="*/ 133350 h 241300"/>
                <a:gd name="connsiteX12" fmla="*/ 7683 w 1468498"/>
                <a:gd name="connsiteY12" fmla="*/ 0 h 241300"/>
                <a:gd name="connsiteX0" fmla="*/ 7683 w 1465168"/>
                <a:gd name="connsiteY0" fmla="*/ 0 h 241300"/>
                <a:gd name="connsiteX1" fmla="*/ 7683 w 1465168"/>
                <a:gd name="connsiteY1" fmla="*/ 0 h 241300"/>
                <a:gd name="connsiteX2" fmla="*/ 7683 w 1465168"/>
                <a:gd name="connsiteY2" fmla="*/ 114300 h 241300"/>
                <a:gd name="connsiteX3" fmla="*/ 17208 w 1465168"/>
                <a:gd name="connsiteY3" fmla="*/ 117475 h 241300"/>
                <a:gd name="connsiteX4" fmla="*/ 33083 w 1465168"/>
                <a:gd name="connsiteY4" fmla="*/ 130175 h 241300"/>
                <a:gd name="connsiteX5" fmla="*/ 617283 w 1465168"/>
                <a:gd name="connsiteY5" fmla="*/ 241300 h 241300"/>
                <a:gd name="connsiteX6" fmla="*/ 1455483 w 1465168"/>
                <a:gd name="connsiteY6" fmla="*/ 149225 h 241300"/>
                <a:gd name="connsiteX7" fmla="*/ 1441196 w 1465168"/>
                <a:gd name="connsiteY7" fmla="*/ 139700 h 241300"/>
                <a:gd name="connsiteX8" fmla="*/ 1465008 w 1465168"/>
                <a:gd name="connsiteY8" fmla="*/ 76200 h 241300"/>
                <a:gd name="connsiteX9" fmla="*/ 1450720 w 1465168"/>
                <a:gd name="connsiteY9" fmla="*/ 42069 h 241300"/>
                <a:gd name="connsiteX10" fmla="*/ 1433258 w 1465168"/>
                <a:gd name="connsiteY10" fmla="*/ 30956 h 241300"/>
                <a:gd name="connsiteX11" fmla="*/ 636333 w 1465168"/>
                <a:gd name="connsiteY11" fmla="*/ 133350 h 241300"/>
                <a:gd name="connsiteX12" fmla="*/ 7683 w 1465168"/>
                <a:gd name="connsiteY12" fmla="*/ 0 h 241300"/>
                <a:gd name="connsiteX0" fmla="*/ 7683 w 1465168"/>
                <a:gd name="connsiteY0" fmla="*/ 0 h 241300"/>
                <a:gd name="connsiteX1" fmla="*/ 7683 w 1465168"/>
                <a:gd name="connsiteY1" fmla="*/ 0 h 241300"/>
                <a:gd name="connsiteX2" fmla="*/ 7683 w 1465168"/>
                <a:gd name="connsiteY2" fmla="*/ 114300 h 241300"/>
                <a:gd name="connsiteX3" fmla="*/ 17208 w 1465168"/>
                <a:gd name="connsiteY3" fmla="*/ 117475 h 241300"/>
                <a:gd name="connsiteX4" fmla="*/ 33083 w 1465168"/>
                <a:gd name="connsiteY4" fmla="*/ 130175 h 241300"/>
                <a:gd name="connsiteX5" fmla="*/ 617283 w 1465168"/>
                <a:gd name="connsiteY5" fmla="*/ 241300 h 241300"/>
                <a:gd name="connsiteX6" fmla="*/ 1441196 w 1465168"/>
                <a:gd name="connsiteY6" fmla="*/ 139700 h 241300"/>
                <a:gd name="connsiteX7" fmla="*/ 1465008 w 1465168"/>
                <a:gd name="connsiteY7" fmla="*/ 76200 h 241300"/>
                <a:gd name="connsiteX8" fmla="*/ 1450720 w 1465168"/>
                <a:gd name="connsiteY8" fmla="*/ 42069 h 241300"/>
                <a:gd name="connsiteX9" fmla="*/ 1433258 w 1465168"/>
                <a:gd name="connsiteY9" fmla="*/ 30956 h 241300"/>
                <a:gd name="connsiteX10" fmla="*/ 636333 w 1465168"/>
                <a:gd name="connsiteY10" fmla="*/ 133350 h 241300"/>
                <a:gd name="connsiteX11" fmla="*/ 7683 w 1465168"/>
                <a:gd name="connsiteY11" fmla="*/ 0 h 241300"/>
                <a:gd name="connsiteX0" fmla="*/ 7683 w 1465331"/>
                <a:gd name="connsiteY0" fmla="*/ 0 h 241300"/>
                <a:gd name="connsiteX1" fmla="*/ 7683 w 1465331"/>
                <a:gd name="connsiteY1" fmla="*/ 0 h 241300"/>
                <a:gd name="connsiteX2" fmla="*/ 7683 w 1465331"/>
                <a:gd name="connsiteY2" fmla="*/ 114300 h 241300"/>
                <a:gd name="connsiteX3" fmla="*/ 17208 w 1465331"/>
                <a:gd name="connsiteY3" fmla="*/ 117475 h 241300"/>
                <a:gd name="connsiteX4" fmla="*/ 33083 w 1465331"/>
                <a:gd name="connsiteY4" fmla="*/ 130175 h 241300"/>
                <a:gd name="connsiteX5" fmla="*/ 617283 w 1465331"/>
                <a:gd name="connsiteY5" fmla="*/ 241300 h 241300"/>
                <a:gd name="connsiteX6" fmla="*/ 1436433 w 1465331"/>
                <a:gd name="connsiteY6" fmla="*/ 137318 h 241300"/>
                <a:gd name="connsiteX7" fmla="*/ 1465008 w 1465331"/>
                <a:gd name="connsiteY7" fmla="*/ 76200 h 241300"/>
                <a:gd name="connsiteX8" fmla="*/ 1450720 w 1465331"/>
                <a:gd name="connsiteY8" fmla="*/ 42069 h 241300"/>
                <a:gd name="connsiteX9" fmla="*/ 1433258 w 1465331"/>
                <a:gd name="connsiteY9" fmla="*/ 30956 h 241300"/>
                <a:gd name="connsiteX10" fmla="*/ 636333 w 1465331"/>
                <a:gd name="connsiteY10" fmla="*/ 133350 h 241300"/>
                <a:gd name="connsiteX11" fmla="*/ 7683 w 1465331"/>
                <a:gd name="connsiteY11" fmla="*/ 0 h 241300"/>
                <a:gd name="connsiteX0" fmla="*/ 7683 w 1460706"/>
                <a:gd name="connsiteY0" fmla="*/ 0 h 241300"/>
                <a:gd name="connsiteX1" fmla="*/ 7683 w 1460706"/>
                <a:gd name="connsiteY1" fmla="*/ 0 h 241300"/>
                <a:gd name="connsiteX2" fmla="*/ 7683 w 1460706"/>
                <a:gd name="connsiteY2" fmla="*/ 114300 h 241300"/>
                <a:gd name="connsiteX3" fmla="*/ 17208 w 1460706"/>
                <a:gd name="connsiteY3" fmla="*/ 117475 h 241300"/>
                <a:gd name="connsiteX4" fmla="*/ 33083 w 1460706"/>
                <a:gd name="connsiteY4" fmla="*/ 130175 h 241300"/>
                <a:gd name="connsiteX5" fmla="*/ 617283 w 1460706"/>
                <a:gd name="connsiteY5" fmla="*/ 241300 h 241300"/>
                <a:gd name="connsiteX6" fmla="*/ 1436433 w 1460706"/>
                <a:gd name="connsiteY6" fmla="*/ 137318 h 241300"/>
                <a:gd name="connsiteX7" fmla="*/ 1460246 w 1460706"/>
                <a:gd name="connsiteY7" fmla="*/ 76200 h 241300"/>
                <a:gd name="connsiteX8" fmla="*/ 1450720 w 1460706"/>
                <a:gd name="connsiteY8" fmla="*/ 42069 h 241300"/>
                <a:gd name="connsiteX9" fmla="*/ 1433258 w 1460706"/>
                <a:gd name="connsiteY9" fmla="*/ 30956 h 241300"/>
                <a:gd name="connsiteX10" fmla="*/ 636333 w 1460706"/>
                <a:gd name="connsiteY10" fmla="*/ 133350 h 241300"/>
                <a:gd name="connsiteX11" fmla="*/ 7683 w 1460706"/>
                <a:gd name="connsiteY11" fmla="*/ 0 h 241300"/>
                <a:gd name="connsiteX0" fmla="*/ 7683 w 1460706"/>
                <a:gd name="connsiteY0" fmla="*/ 0 h 241300"/>
                <a:gd name="connsiteX1" fmla="*/ 7683 w 1460706"/>
                <a:gd name="connsiteY1" fmla="*/ 0 h 241300"/>
                <a:gd name="connsiteX2" fmla="*/ 7683 w 1460706"/>
                <a:gd name="connsiteY2" fmla="*/ 114300 h 241300"/>
                <a:gd name="connsiteX3" fmla="*/ 17208 w 1460706"/>
                <a:gd name="connsiteY3" fmla="*/ 117475 h 241300"/>
                <a:gd name="connsiteX4" fmla="*/ 33083 w 1460706"/>
                <a:gd name="connsiteY4" fmla="*/ 130175 h 241300"/>
                <a:gd name="connsiteX5" fmla="*/ 617283 w 1460706"/>
                <a:gd name="connsiteY5" fmla="*/ 241300 h 241300"/>
                <a:gd name="connsiteX6" fmla="*/ 1436433 w 1460706"/>
                <a:gd name="connsiteY6" fmla="*/ 137318 h 241300"/>
                <a:gd name="connsiteX7" fmla="*/ 1460246 w 1460706"/>
                <a:gd name="connsiteY7" fmla="*/ 76200 h 241300"/>
                <a:gd name="connsiteX8" fmla="*/ 1450720 w 1460706"/>
                <a:gd name="connsiteY8" fmla="*/ 42069 h 241300"/>
                <a:gd name="connsiteX9" fmla="*/ 1433258 w 1460706"/>
                <a:gd name="connsiteY9" fmla="*/ 30956 h 241300"/>
                <a:gd name="connsiteX10" fmla="*/ 636333 w 1460706"/>
                <a:gd name="connsiteY10" fmla="*/ 133350 h 241300"/>
                <a:gd name="connsiteX11" fmla="*/ 7683 w 1460706"/>
                <a:gd name="connsiteY11" fmla="*/ 0 h 241300"/>
                <a:gd name="connsiteX0" fmla="*/ 7683 w 1514893"/>
                <a:gd name="connsiteY0" fmla="*/ 0 h 241300"/>
                <a:gd name="connsiteX1" fmla="*/ 7683 w 1514893"/>
                <a:gd name="connsiteY1" fmla="*/ 0 h 241300"/>
                <a:gd name="connsiteX2" fmla="*/ 7683 w 1514893"/>
                <a:gd name="connsiteY2" fmla="*/ 114300 h 241300"/>
                <a:gd name="connsiteX3" fmla="*/ 17208 w 1514893"/>
                <a:gd name="connsiteY3" fmla="*/ 117475 h 241300"/>
                <a:gd name="connsiteX4" fmla="*/ 33083 w 1514893"/>
                <a:gd name="connsiteY4" fmla="*/ 130175 h 241300"/>
                <a:gd name="connsiteX5" fmla="*/ 617283 w 1514893"/>
                <a:gd name="connsiteY5" fmla="*/ 241300 h 241300"/>
                <a:gd name="connsiteX6" fmla="*/ 1436433 w 1514893"/>
                <a:gd name="connsiteY6" fmla="*/ 137318 h 241300"/>
                <a:gd name="connsiteX7" fmla="*/ 1460246 w 1514893"/>
                <a:gd name="connsiteY7" fmla="*/ 76200 h 241300"/>
                <a:gd name="connsiteX8" fmla="*/ 1450720 w 1514893"/>
                <a:gd name="connsiteY8" fmla="*/ 42069 h 241300"/>
                <a:gd name="connsiteX9" fmla="*/ 636333 w 1514893"/>
                <a:gd name="connsiteY9" fmla="*/ 133350 h 241300"/>
                <a:gd name="connsiteX10" fmla="*/ 7683 w 1514893"/>
                <a:gd name="connsiteY10" fmla="*/ 0 h 241300"/>
                <a:gd name="connsiteX0" fmla="*/ 7683 w 1504313"/>
                <a:gd name="connsiteY0" fmla="*/ 0 h 241300"/>
                <a:gd name="connsiteX1" fmla="*/ 7683 w 1504313"/>
                <a:gd name="connsiteY1" fmla="*/ 0 h 241300"/>
                <a:gd name="connsiteX2" fmla="*/ 7683 w 1504313"/>
                <a:gd name="connsiteY2" fmla="*/ 114300 h 241300"/>
                <a:gd name="connsiteX3" fmla="*/ 17208 w 1504313"/>
                <a:gd name="connsiteY3" fmla="*/ 117475 h 241300"/>
                <a:gd name="connsiteX4" fmla="*/ 33083 w 1504313"/>
                <a:gd name="connsiteY4" fmla="*/ 130175 h 241300"/>
                <a:gd name="connsiteX5" fmla="*/ 617283 w 1504313"/>
                <a:gd name="connsiteY5" fmla="*/ 241300 h 241300"/>
                <a:gd name="connsiteX6" fmla="*/ 1436433 w 1504313"/>
                <a:gd name="connsiteY6" fmla="*/ 137318 h 241300"/>
                <a:gd name="connsiteX7" fmla="*/ 1460246 w 1504313"/>
                <a:gd name="connsiteY7" fmla="*/ 76200 h 241300"/>
                <a:gd name="connsiteX8" fmla="*/ 1436432 w 1504313"/>
                <a:gd name="connsiteY8" fmla="*/ 32544 h 241300"/>
                <a:gd name="connsiteX9" fmla="*/ 636333 w 1504313"/>
                <a:gd name="connsiteY9" fmla="*/ 133350 h 241300"/>
                <a:gd name="connsiteX10" fmla="*/ 7683 w 1504313"/>
                <a:gd name="connsiteY10" fmla="*/ 0 h 241300"/>
                <a:gd name="connsiteX0" fmla="*/ 7683 w 1460441"/>
                <a:gd name="connsiteY0" fmla="*/ 0 h 241300"/>
                <a:gd name="connsiteX1" fmla="*/ 7683 w 1460441"/>
                <a:gd name="connsiteY1" fmla="*/ 0 h 241300"/>
                <a:gd name="connsiteX2" fmla="*/ 7683 w 1460441"/>
                <a:gd name="connsiteY2" fmla="*/ 114300 h 241300"/>
                <a:gd name="connsiteX3" fmla="*/ 17208 w 1460441"/>
                <a:gd name="connsiteY3" fmla="*/ 117475 h 241300"/>
                <a:gd name="connsiteX4" fmla="*/ 33083 w 1460441"/>
                <a:gd name="connsiteY4" fmla="*/ 130175 h 241300"/>
                <a:gd name="connsiteX5" fmla="*/ 617283 w 1460441"/>
                <a:gd name="connsiteY5" fmla="*/ 241300 h 241300"/>
                <a:gd name="connsiteX6" fmla="*/ 1436433 w 1460441"/>
                <a:gd name="connsiteY6" fmla="*/ 137318 h 241300"/>
                <a:gd name="connsiteX7" fmla="*/ 1460246 w 1460441"/>
                <a:gd name="connsiteY7" fmla="*/ 76200 h 241300"/>
                <a:gd name="connsiteX8" fmla="*/ 1436432 w 1460441"/>
                <a:gd name="connsiteY8" fmla="*/ 32544 h 241300"/>
                <a:gd name="connsiteX9" fmla="*/ 636333 w 1460441"/>
                <a:gd name="connsiteY9" fmla="*/ 133350 h 241300"/>
                <a:gd name="connsiteX10" fmla="*/ 7683 w 1460441"/>
                <a:gd name="connsiteY10" fmla="*/ 0 h 241300"/>
                <a:gd name="connsiteX0" fmla="*/ 7683 w 1461862"/>
                <a:gd name="connsiteY0" fmla="*/ 0 h 241300"/>
                <a:gd name="connsiteX1" fmla="*/ 7683 w 1461862"/>
                <a:gd name="connsiteY1" fmla="*/ 0 h 241300"/>
                <a:gd name="connsiteX2" fmla="*/ 7683 w 1461862"/>
                <a:gd name="connsiteY2" fmla="*/ 114300 h 241300"/>
                <a:gd name="connsiteX3" fmla="*/ 17208 w 1461862"/>
                <a:gd name="connsiteY3" fmla="*/ 117475 h 241300"/>
                <a:gd name="connsiteX4" fmla="*/ 33083 w 1461862"/>
                <a:gd name="connsiteY4" fmla="*/ 130175 h 241300"/>
                <a:gd name="connsiteX5" fmla="*/ 617283 w 1461862"/>
                <a:gd name="connsiteY5" fmla="*/ 241300 h 241300"/>
                <a:gd name="connsiteX6" fmla="*/ 1436433 w 1461862"/>
                <a:gd name="connsiteY6" fmla="*/ 137318 h 241300"/>
                <a:gd name="connsiteX7" fmla="*/ 1460246 w 1461862"/>
                <a:gd name="connsiteY7" fmla="*/ 76200 h 241300"/>
                <a:gd name="connsiteX8" fmla="*/ 1436432 w 1461862"/>
                <a:gd name="connsiteY8" fmla="*/ 32544 h 241300"/>
                <a:gd name="connsiteX9" fmla="*/ 636333 w 1461862"/>
                <a:gd name="connsiteY9" fmla="*/ 133350 h 241300"/>
                <a:gd name="connsiteX10" fmla="*/ 7683 w 1461862"/>
                <a:gd name="connsiteY10" fmla="*/ 0 h 241300"/>
                <a:gd name="connsiteX0" fmla="*/ 7683 w 1461256"/>
                <a:gd name="connsiteY0" fmla="*/ 0 h 241300"/>
                <a:gd name="connsiteX1" fmla="*/ 7683 w 1461256"/>
                <a:gd name="connsiteY1" fmla="*/ 0 h 241300"/>
                <a:gd name="connsiteX2" fmla="*/ 7683 w 1461256"/>
                <a:gd name="connsiteY2" fmla="*/ 114300 h 241300"/>
                <a:gd name="connsiteX3" fmla="*/ 17208 w 1461256"/>
                <a:gd name="connsiteY3" fmla="*/ 117475 h 241300"/>
                <a:gd name="connsiteX4" fmla="*/ 33083 w 1461256"/>
                <a:gd name="connsiteY4" fmla="*/ 130175 h 241300"/>
                <a:gd name="connsiteX5" fmla="*/ 617283 w 1461256"/>
                <a:gd name="connsiteY5" fmla="*/ 241300 h 241300"/>
                <a:gd name="connsiteX6" fmla="*/ 1436433 w 1461256"/>
                <a:gd name="connsiteY6" fmla="*/ 137318 h 241300"/>
                <a:gd name="connsiteX7" fmla="*/ 1460246 w 1461256"/>
                <a:gd name="connsiteY7" fmla="*/ 76200 h 241300"/>
                <a:gd name="connsiteX8" fmla="*/ 1436432 w 1461256"/>
                <a:gd name="connsiteY8" fmla="*/ 32544 h 241300"/>
                <a:gd name="connsiteX9" fmla="*/ 636333 w 1461256"/>
                <a:gd name="connsiteY9" fmla="*/ 133350 h 241300"/>
                <a:gd name="connsiteX10" fmla="*/ 7683 w 1461256"/>
                <a:gd name="connsiteY10" fmla="*/ 0 h 241300"/>
                <a:gd name="connsiteX0" fmla="*/ 7683 w 1462786"/>
                <a:gd name="connsiteY0" fmla="*/ 0 h 241300"/>
                <a:gd name="connsiteX1" fmla="*/ 7683 w 1462786"/>
                <a:gd name="connsiteY1" fmla="*/ 0 h 241300"/>
                <a:gd name="connsiteX2" fmla="*/ 7683 w 1462786"/>
                <a:gd name="connsiteY2" fmla="*/ 114300 h 241300"/>
                <a:gd name="connsiteX3" fmla="*/ 17208 w 1462786"/>
                <a:gd name="connsiteY3" fmla="*/ 117475 h 241300"/>
                <a:gd name="connsiteX4" fmla="*/ 33083 w 1462786"/>
                <a:gd name="connsiteY4" fmla="*/ 130175 h 241300"/>
                <a:gd name="connsiteX5" fmla="*/ 617283 w 1462786"/>
                <a:gd name="connsiteY5" fmla="*/ 241300 h 241300"/>
                <a:gd name="connsiteX6" fmla="*/ 1436433 w 1462786"/>
                <a:gd name="connsiteY6" fmla="*/ 137318 h 241300"/>
                <a:gd name="connsiteX7" fmla="*/ 1460246 w 1462786"/>
                <a:gd name="connsiteY7" fmla="*/ 76200 h 241300"/>
                <a:gd name="connsiteX8" fmla="*/ 1436432 w 1462786"/>
                <a:gd name="connsiteY8" fmla="*/ 32544 h 241300"/>
                <a:gd name="connsiteX9" fmla="*/ 636333 w 1462786"/>
                <a:gd name="connsiteY9" fmla="*/ 133350 h 241300"/>
                <a:gd name="connsiteX10" fmla="*/ 7683 w 1462786"/>
                <a:gd name="connsiteY10" fmla="*/ 0 h 241300"/>
                <a:gd name="connsiteX0" fmla="*/ 7683 w 1462935"/>
                <a:gd name="connsiteY0" fmla="*/ 0 h 241300"/>
                <a:gd name="connsiteX1" fmla="*/ 7683 w 1462935"/>
                <a:gd name="connsiteY1" fmla="*/ 0 h 241300"/>
                <a:gd name="connsiteX2" fmla="*/ 7683 w 1462935"/>
                <a:gd name="connsiteY2" fmla="*/ 114300 h 241300"/>
                <a:gd name="connsiteX3" fmla="*/ 17208 w 1462935"/>
                <a:gd name="connsiteY3" fmla="*/ 117475 h 241300"/>
                <a:gd name="connsiteX4" fmla="*/ 33083 w 1462935"/>
                <a:gd name="connsiteY4" fmla="*/ 130175 h 241300"/>
                <a:gd name="connsiteX5" fmla="*/ 617283 w 1462935"/>
                <a:gd name="connsiteY5" fmla="*/ 241300 h 241300"/>
                <a:gd name="connsiteX6" fmla="*/ 1436433 w 1462935"/>
                <a:gd name="connsiteY6" fmla="*/ 137318 h 241300"/>
                <a:gd name="connsiteX7" fmla="*/ 1460246 w 1462935"/>
                <a:gd name="connsiteY7" fmla="*/ 76200 h 241300"/>
                <a:gd name="connsiteX8" fmla="*/ 1436432 w 1462935"/>
                <a:gd name="connsiteY8" fmla="*/ 32544 h 241300"/>
                <a:gd name="connsiteX9" fmla="*/ 636333 w 1462935"/>
                <a:gd name="connsiteY9" fmla="*/ 133350 h 241300"/>
                <a:gd name="connsiteX10" fmla="*/ 7683 w 1462935"/>
                <a:gd name="connsiteY10" fmla="*/ 0 h 241300"/>
                <a:gd name="connsiteX0" fmla="*/ 7683 w 1460407"/>
                <a:gd name="connsiteY0" fmla="*/ 0 h 241300"/>
                <a:gd name="connsiteX1" fmla="*/ 7683 w 1460407"/>
                <a:gd name="connsiteY1" fmla="*/ 0 h 241300"/>
                <a:gd name="connsiteX2" fmla="*/ 7683 w 1460407"/>
                <a:gd name="connsiteY2" fmla="*/ 114300 h 241300"/>
                <a:gd name="connsiteX3" fmla="*/ 17208 w 1460407"/>
                <a:gd name="connsiteY3" fmla="*/ 117475 h 241300"/>
                <a:gd name="connsiteX4" fmla="*/ 33083 w 1460407"/>
                <a:gd name="connsiteY4" fmla="*/ 130175 h 241300"/>
                <a:gd name="connsiteX5" fmla="*/ 617283 w 1460407"/>
                <a:gd name="connsiteY5" fmla="*/ 241300 h 241300"/>
                <a:gd name="connsiteX6" fmla="*/ 1436433 w 1460407"/>
                <a:gd name="connsiteY6" fmla="*/ 137318 h 241300"/>
                <a:gd name="connsiteX7" fmla="*/ 1460246 w 1460407"/>
                <a:gd name="connsiteY7" fmla="*/ 76200 h 241300"/>
                <a:gd name="connsiteX8" fmla="*/ 1436432 w 1460407"/>
                <a:gd name="connsiteY8" fmla="*/ 32544 h 241300"/>
                <a:gd name="connsiteX9" fmla="*/ 636333 w 1460407"/>
                <a:gd name="connsiteY9" fmla="*/ 133350 h 241300"/>
                <a:gd name="connsiteX10" fmla="*/ 7683 w 1460407"/>
                <a:gd name="connsiteY10" fmla="*/ 0 h 241300"/>
                <a:gd name="connsiteX0" fmla="*/ 7683 w 1461066"/>
                <a:gd name="connsiteY0" fmla="*/ 0 h 241300"/>
                <a:gd name="connsiteX1" fmla="*/ 7683 w 1461066"/>
                <a:gd name="connsiteY1" fmla="*/ 0 h 241300"/>
                <a:gd name="connsiteX2" fmla="*/ 7683 w 1461066"/>
                <a:gd name="connsiteY2" fmla="*/ 114300 h 241300"/>
                <a:gd name="connsiteX3" fmla="*/ 17208 w 1461066"/>
                <a:gd name="connsiteY3" fmla="*/ 117475 h 241300"/>
                <a:gd name="connsiteX4" fmla="*/ 33083 w 1461066"/>
                <a:gd name="connsiteY4" fmla="*/ 130175 h 241300"/>
                <a:gd name="connsiteX5" fmla="*/ 617283 w 1461066"/>
                <a:gd name="connsiteY5" fmla="*/ 241300 h 241300"/>
                <a:gd name="connsiteX6" fmla="*/ 1436433 w 1461066"/>
                <a:gd name="connsiteY6" fmla="*/ 137318 h 241300"/>
                <a:gd name="connsiteX7" fmla="*/ 1460246 w 1461066"/>
                <a:gd name="connsiteY7" fmla="*/ 76200 h 241300"/>
                <a:gd name="connsiteX8" fmla="*/ 1436432 w 1461066"/>
                <a:gd name="connsiteY8" fmla="*/ 32544 h 241300"/>
                <a:gd name="connsiteX9" fmla="*/ 636333 w 1461066"/>
                <a:gd name="connsiteY9" fmla="*/ 133350 h 241300"/>
                <a:gd name="connsiteX10" fmla="*/ 7683 w 1461066"/>
                <a:gd name="connsiteY10" fmla="*/ 0 h 241300"/>
                <a:gd name="connsiteX0" fmla="*/ 7683 w 1461066"/>
                <a:gd name="connsiteY0" fmla="*/ 0 h 241300"/>
                <a:gd name="connsiteX1" fmla="*/ 7683 w 1461066"/>
                <a:gd name="connsiteY1" fmla="*/ 0 h 241300"/>
                <a:gd name="connsiteX2" fmla="*/ 7683 w 1461066"/>
                <a:gd name="connsiteY2" fmla="*/ 114300 h 241300"/>
                <a:gd name="connsiteX3" fmla="*/ 17208 w 1461066"/>
                <a:gd name="connsiteY3" fmla="*/ 117475 h 241300"/>
                <a:gd name="connsiteX4" fmla="*/ 33083 w 1461066"/>
                <a:gd name="connsiteY4" fmla="*/ 130175 h 241300"/>
                <a:gd name="connsiteX5" fmla="*/ 617283 w 1461066"/>
                <a:gd name="connsiteY5" fmla="*/ 241300 h 241300"/>
                <a:gd name="connsiteX6" fmla="*/ 1436433 w 1461066"/>
                <a:gd name="connsiteY6" fmla="*/ 137318 h 241300"/>
                <a:gd name="connsiteX7" fmla="*/ 1460246 w 1461066"/>
                <a:gd name="connsiteY7" fmla="*/ 76200 h 241300"/>
                <a:gd name="connsiteX8" fmla="*/ 1436432 w 1461066"/>
                <a:gd name="connsiteY8" fmla="*/ 32544 h 241300"/>
                <a:gd name="connsiteX9" fmla="*/ 636333 w 1461066"/>
                <a:gd name="connsiteY9" fmla="*/ 133350 h 241300"/>
                <a:gd name="connsiteX10" fmla="*/ 7683 w 1461066"/>
                <a:gd name="connsiteY10" fmla="*/ 0 h 241300"/>
                <a:gd name="connsiteX0" fmla="*/ 7683 w 1461066"/>
                <a:gd name="connsiteY0" fmla="*/ 0 h 241300"/>
                <a:gd name="connsiteX1" fmla="*/ 7683 w 1461066"/>
                <a:gd name="connsiteY1" fmla="*/ 0 h 241300"/>
                <a:gd name="connsiteX2" fmla="*/ 7683 w 1461066"/>
                <a:gd name="connsiteY2" fmla="*/ 114300 h 241300"/>
                <a:gd name="connsiteX3" fmla="*/ 17208 w 1461066"/>
                <a:gd name="connsiteY3" fmla="*/ 117475 h 241300"/>
                <a:gd name="connsiteX4" fmla="*/ 33083 w 1461066"/>
                <a:gd name="connsiteY4" fmla="*/ 130175 h 241300"/>
                <a:gd name="connsiteX5" fmla="*/ 617283 w 1461066"/>
                <a:gd name="connsiteY5" fmla="*/ 241300 h 241300"/>
                <a:gd name="connsiteX6" fmla="*/ 1436433 w 1461066"/>
                <a:gd name="connsiteY6" fmla="*/ 137318 h 241300"/>
                <a:gd name="connsiteX7" fmla="*/ 1460246 w 1461066"/>
                <a:gd name="connsiteY7" fmla="*/ 76200 h 241300"/>
                <a:gd name="connsiteX8" fmla="*/ 1436432 w 1461066"/>
                <a:gd name="connsiteY8" fmla="*/ 32544 h 241300"/>
                <a:gd name="connsiteX9" fmla="*/ 636333 w 1461066"/>
                <a:gd name="connsiteY9" fmla="*/ 133350 h 241300"/>
                <a:gd name="connsiteX10" fmla="*/ 7683 w 1461066"/>
                <a:gd name="connsiteY10" fmla="*/ 0 h 241300"/>
                <a:gd name="connsiteX0" fmla="*/ 7683 w 1461066"/>
                <a:gd name="connsiteY0" fmla="*/ 0 h 241300"/>
                <a:gd name="connsiteX1" fmla="*/ 7683 w 1461066"/>
                <a:gd name="connsiteY1" fmla="*/ 0 h 241300"/>
                <a:gd name="connsiteX2" fmla="*/ 7683 w 1461066"/>
                <a:gd name="connsiteY2" fmla="*/ 114300 h 241300"/>
                <a:gd name="connsiteX3" fmla="*/ 17208 w 1461066"/>
                <a:gd name="connsiteY3" fmla="*/ 117475 h 241300"/>
                <a:gd name="connsiteX4" fmla="*/ 33083 w 1461066"/>
                <a:gd name="connsiteY4" fmla="*/ 130175 h 241300"/>
                <a:gd name="connsiteX5" fmla="*/ 617283 w 1461066"/>
                <a:gd name="connsiteY5" fmla="*/ 241300 h 241300"/>
                <a:gd name="connsiteX6" fmla="*/ 1436433 w 1461066"/>
                <a:gd name="connsiteY6" fmla="*/ 137318 h 241300"/>
                <a:gd name="connsiteX7" fmla="*/ 1460246 w 1461066"/>
                <a:gd name="connsiteY7" fmla="*/ 76200 h 241300"/>
                <a:gd name="connsiteX8" fmla="*/ 1436432 w 1461066"/>
                <a:gd name="connsiteY8" fmla="*/ 32544 h 241300"/>
                <a:gd name="connsiteX9" fmla="*/ 636333 w 1461066"/>
                <a:gd name="connsiteY9" fmla="*/ 133350 h 241300"/>
                <a:gd name="connsiteX10" fmla="*/ 7683 w 1461066"/>
                <a:gd name="connsiteY10" fmla="*/ 0 h 241300"/>
                <a:gd name="connsiteX0" fmla="*/ 7683 w 1460357"/>
                <a:gd name="connsiteY0" fmla="*/ 0 h 241300"/>
                <a:gd name="connsiteX1" fmla="*/ 7683 w 1460357"/>
                <a:gd name="connsiteY1" fmla="*/ 0 h 241300"/>
                <a:gd name="connsiteX2" fmla="*/ 7683 w 1460357"/>
                <a:gd name="connsiteY2" fmla="*/ 114300 h 241300"/>
                <a:gd name="connsiteX3" fmla="*/ 17208 w 1460357"/>
                <a:gd name="connsiteY3" fmla="*/ 117475 h 241300"/>
                <a:gd name="connsiteX4" fmla="*/ 33083 w 1460357"/>
                <a:gd name="connsiteY4" fmla="*/ 130175 h 241300"/>
                <a:gd name="connsiteX5" fmla="*/ 617283 w 1460357"/>
                <a:gd name="connsiteY5" fmla="*/ 241300 h 241300"/>
                <a:gd name="connsiteX6" fmla="*/ 1426908 w 1460357"/>
                <a:gd name="connsiteY6" fmla="*/ 137318 h 241300"/>
                <a:gd name="connsiteX7" fmla="*/ 1460246 w 1460357"/>
                <a:gd name="connsiteY7" fmla="*/ 76200 h 241300"/>
                <a:gd name="connsiteX8" fmla="*/ 1436432 w 1460357"/>
                <a:gd name="connsiteY8" fmla="*/ 32544 h 241300"/>
                <a:gd name="connsiteX9" fmla="*/ 636333 w 1460357"/>
                <a:gd name="connsiteY9" fmla="*/ 133350 h 241300"/>
                <a:gd name="connsiteX10" fmla="*/ 7683 w 1460357"/>
                <a:gd name="connsiteY10" fmla="*/ 0 h 241300"/>
                <a:gd name="connsiteX0" fmla="*/ 7683 w 1460357"/>
                <a:gd name="connsiteY0" fmla="*/ 0 h 241300"/>
                <a:gd name="connsiteX1" fmla="*/ 7683 w 1460357"/>
                <a:gd name="connsiteY1" fmla="*/ 0 h 241300"/>
                <a:gd name="connsiteX2" fmla="*/ 7683 w 1460357"/>
                <a:gd name="connsiteY2" fmla="*/ 114300 h 241300"/>
                <a:gd name="connsiteX3" fmla="*/ 17208 w 1460357"/>
                <a:gd name="connsiteY3" fmla="*/ 117475 h 241300"/>
                <a:gd name="connsiteX4" fmla="*/ 33083 w 1460357"/>
                <a:gd name="connsiteY4" fmla="*/ 130175 h 241300"/>
                <a:gd name="connsiteX5" fmla="*/ 617283 w 1460357"/>
                <a:gd name="connsiteY5" fmla="*/ 241300 h 241300"/>
                <a:gd name="connsiteX6" fmla="*/ 1426908 w 1460357"/>
                <a:gd name="connsiteY6" fmla="*/ 137318 h 241300"/>
                <a:gd name="connsiteX7" fmla="*/ 1460246 w 1460357"/>
                <a:gd name="connsiteY7" fmla="*/ 76200 h 241300"/>
                <a:gd name="connsiteX8" fmla="*/ 1436432 w 1460357"/>
                <a:gd name="connsiteY8" fmla="*/ 32544 h 241300"/>
                <a:gd name="connsiteX9" fmla="*/ 636333 w 1460357"/>
                <a:gd name="connsiteY9" fmla="*/ 133350 h 241300"/>
                <a:gd name="connsiteX10" fmla="*/ 7683 w 1460357"/>
                <a:gd name="connsiteY10" fmla="*/ 0 h 241300"/>
                <a:gd name="connsiteX0" fmla="*/ 7683 w 1460357"/>
                <a:gd name="connsiteY0" fmla="*/ 0 h 236537"/>
                <a:gd name="connsiteX1" fmla="*/ 7683 w 1460357"/>
                <a:gd name="connsiteY1" fmla="*/ 0 h 236537"/>
                <a:gd name="connsiteX2" fmla="*/ 7683 w 1460357"/>
                <a:gd name="connsiteY2" fmla="*/ 114300 h 236537"/>
                <a:gd name="connsiteX3" fmla="*/ 17208 w 1460357"/>
                <a:gd name="connsiteY3" fmla="*/ 117475 h 236537"/>
                <a:gd name="connsiteX4" fmla="*/ 33083 w 1460357"/>
                <a:gd name="connsiteY4" fmla="*/ 130175 h 236537"/>
                <a:gd name="connsiteX5" fmla="*/ 648239 w 1460357"/>
                <a:gd name="connsiteY5" fmla="*/ 236537 h 236537"/>
                <a:gd name="connsiteX6" fmla="*/ 1426908 w 1460357"/>
                <a:gd name="connsiteY6" fmla="*/ 137318 h 236537"/>
                <a:gd name="connsiteX7" fmla="*/ 1460246 w 1460357"/>
                <a:gd name="connsiteY7" fmla="*/ 76200 h 236537"/>
                <a:gd name="connsiteX8" fmla="*/ 1436432 w 1460357"/>
                <a:gd name="connsiteY8" fmla="*/ 32544 h 236537"/>
                <a:gd name="connsiteX9" fmla="*/ 636333 w 1460357"/>
                <a:gd name="connsiteY9" fmla="*/ 133350 h 236537"/>
                <a:gd name="connsiteX10" fmla="*/ 7683 w 1460357"/>
                <a:gd name="connsiteY10" fmla="*/ 0 h 236537"/>
                <a:gd name="connsiteX0" fmla="*/ 7683 w 1503692"/>
                <a:gd name="connsiteY0" fmla="*/ 0 h 236537"/>
                <a:gd name="connsiteX1" fmla="*/ 7683 w 1503692"/>
                <a:gd name="connsiteY1" fmla="*/ 0 h 236537"/>
                <a:gd name="connsiteX2" fmla="*/ 7683 w 1503692"/>
                <a:gd name="connsiteY2" fmla="*/ 114300 h 236537"/>
                <a:gd name="connsiteX3" fmla="*/ 17208 w 1503692"/>
                <a:gd name="connsiteY3" fmla="*/ 117475 h 236537"/>
                <a:gd name="connsiteX4" fmla="*/ 33083 w 1503692"/>
                <a:gd name="connsiteY4" fmla="*/ 130175 h 236537"/>
                <a:gd name="connsiteX5" fmla="*/ 648239 w 1503692"/>
                <a:gd name="connsiteY5" fmla="*/ 236537 h 236537"/>
                <a:gd name="connsiteX6" fmla="*/ 1426908 w 1503692"/>
                <a:gd name="connsiteY6" fmla="*/ 137318 h 236537"/>
                <a:gd name="connsiteX7" fmla="*/ 1460246 w 1503692"/>
                <a:gd name="connsiteY7" fmla="*/ 76200 h 236537"/>
                <a:gd name="connsiteX8" fmla="*/ 1436432 w 1503692"/>
                <a:gd name="connsiteY8" fmla="*/ 32544 h 236537"/>
                <a:gd name="connsiteX9" fmla="*/ 650621 w 1503692"/>
                <a:gd name="connsiteY9" fmla="*/ 138112 h 236537"/>
                <a:gd name="connsiteX10" fmla="*/ 7683 w 1503692"/>
                <a:gd name="connsiteY10" fmla="*/ 0 h 236537"/>
                <a:gd name="connsiteX0" fmla="*/ 7683 w 1503692"/>
                <a:gd name="connsiteY0" fmla="*/ 0 h 236537"/>
                <a:gd name="connsiteX1" fmla="*/ 7683 w 1503692"/>
                <a:gd name="connsiteY1" fmla="*/ 0 h 236537"/>
                <a:gd name="connsiteX2" fmla="*/ 7683 w 1503692"/>
                <a:gd name="connsiteY2" fmla="*/ 114300 h 236537"/>
                <a:gd name="connsiteX3" fmla="*/ 17208 w 1503692"/>
                <a:gd name="connsiteY3" fmla="*/ 117475 h 236537"/>
                <a:gd name="connsiteX4" fmla="*/ 33083 w 1503692"/>
                <a:gd name="connsiteY4" fmla="*/ 130175 h 236537"/>
                <a:gd name="connsiteX5" fmla="*/ 648239 w 1503692"/>
                <a:gd name="connsiteY5" fmla="*/ 236537 h 236537"/>
                <a:gd name="connsiteX6" fmla="*/ 1426908 w 1503692"/>
                <a:gd name="connsiteY6" fmla="*/ 137318 h 236537"/>
                <a:gd name="connsiteX7" fmla="*/ 1460246 w 1503692"/>
                <a:gd name="connsiteY7" fmla="*/ 76200 h 236537"/>
                <a:gd name="connsiteX8" fmla="*/ 1436432 w 1503692"/>
                <a:gd name="connsiteY8" fmla="*/ 32544 h 236537"/>
                <a:gd name="connsiteX9" fmla="*/ 650621 w 1503692"/>
                <a:gd name="connsiteY9" fmla="*/ 138112 h 236537"/>
                <a:gd name="connsiteX10" fmla="*/ 7683 w 1503692"/>
                <a:gd name="connsiteY10" fmla="*/ 0 h 236537"/>
                <a:gd name="connsiteX0" fmla="*/ 7683 w 1460817"/>
                <a:gd name="connsiteY0" fmla="*/ 0 h 236537"/>
                <a:gd name="connsiteX1" fmla="*/ 7683 w 1460817"/>
                <a:gd name="connsiteY1" fmla="*/ 0 h 236537"/>
                <a:gd name="connsiteX2" fmla="*/ 7683 w 1460817"/>
                <a:gd name="connsiteY2" fmla="*/ 114300 h 236537"/>
                <a:gd name="connsiteX3" fmla="*/ 17208 w 1460817"/>
                <a:gd name="connsiteY3" fmla="*/ 117475 h 236537"/>
                <a:gd name="connsiteX4" fmla="*/ 33083 w 1460817"/>
                <a:gd name="connsiteY4" fmla="*/ 130175 h 236537"/>
                <a:gd name="connsiteX5" fmla="*/ 648239 w 1460817"/>
                <a:gd name="connsiteY5" fmla="*/ 236537 h 236537"/>
                <a:gd name="connsiteX6" fmla="*/ 1426908 w 1460817"/>
                <a:gd name="connsiteY6" fmla="*/ 137318 h 236537"/>
                <a:gd name="connsiteX7" fmla="*/ 1460246 w 1460817"/>
                <a:gd name="connsiteY7" fmla="*/ 76200 h 236537"/>
                <a:gd name="connsiteX8" fmla="*/ 1436432 w 1460817"/>
                <a:gd name="connsiteY8" fmla="*/ 32544 h 236537"/>
                <a:gd name="connsiteX9" fmla="*/ 650621 w 1460817"/>
                <a:gd name="connsiteY9" fmla="*/ 138112 h 236537"/>
                <a:gd name="connsiteX10" fmla="*/ 7683 w 1460817"/>
                <a:gd name="connsiteY10" fmla="*/ 0 h 236537"/>
                <a:gd name="connsiteX0" fmla="*/ 7683 w 1516014"/>
                <a:gd name="connsiteY0" fmla="*/ 0 h 236537"/>
                <a:gd name="connsiteX1" fmla="*/ 7683 w 1516014"/>
                <a:gd name="connsiteY1" fmla="*/ 0 h 236537"/>
                <a:gd name="connsiteX2" fmla="*/ 7683 w 1516014"/>
                <a:gd name="connsiteY2" fmla="*/ 114300 h 236537"/>
                <a:gd name="connsiteX3" fmla="*/ 17208 w 1516014"/>
                <a:gd name="connsiteY3" fmla="*/ 117475 h 236537"/>
                <a:gd name="connsiteX4" fmla="*/ 33083 w 1516014"/>
                <a:gd name="connsiteY4" fmla="*/ 130175 h 236537"/>
                <a:gd name="connsiteX5" fmla="*/ 648239 w 1516014"/>
                <a:gd name="connsiteY5" fmla="*/ 236537 h 236537"/>
                <a:gd name="connsiteX6" fmla="*/ 1426908 w 1516014"/>
                <a:gd name="connsiteY6" fmla="*/ 137318 h 236537"/>
                <a:gd name="connsiteX7" fmla="*/ 1460246 w 1516014"/>
                <a:gd name="connsiteY7" fmla="*/ 76200 h 236537"/>
                <a:gd name="connsiteX8" fmla="*/ 650621 w 1516014"/>
                <a:gd name="connsiteY8" fmla="*/ 138112 h 236537"/>
                <a:gd name="connsiteX9" fmla="*/ 7683 w 1516014"/>
                <a:gd name="connsiteY9" fmla="*/ 0 h 236537"/>
                <a:gd name="connsiteX0" fmla="*/ 7683 w 1516014"/>
                <a:gd name="connsiteY0" fmla="*/ 0 h 236537"/>
                <a:gd name="connsiteX1" fmla="*/ 7683 w 1516014"/>
                <a:gd name="connsiteY1" fmla="*/ 0 h 236537"/>
                <a:gd name="connsiteX2" fmla="*/ 7683 w 1516014"/>
                <a:gd name="connsiteY2" fmla="*/ 114300 h 236537"/>
                <a:gd name="connsiteX3" fmla="*/ 17208 w 1516014"/>
                <a:gd name="connsiteY3" fmla="*/ 117475 h 236537"/>
                <a:gd name="connsiteX4" fmla="*/ 33083 w 1516014"/>
                <a:gd name="connsiteY4" fmla="*/ 130175 h 236537"/>
                <a:gd name="connsiteX5" fmla="*/ 648239 w 1516014"/>
                <a:gd name="connsiteY5" fmla="*/ 236537 h 236537"/>
                <a:gd name="connsiteX6" fmla="*/ 1426908 w 1516014"/>
                <a:gd name="connsiteY6" fmla="*/ 137318 h 236537"/>
                <a:gd name="connsiteX7" fmla="*/ 1460246 w 1516014"/>
                <a:gd name="connsiteY7" fmla="*/ 76200 h 236537"/>
                <a:gd name="connsiteX8" fmla="*/ 1366930 w 1516014"/>
                <a:gd name="connsiteY8" fmla="*/ 86546 h 236537"/>
                <a:gd name="connsiteX9" fmla="*/ 650621 w 1516014"/>
                <a:gd name="connsiteY9" fmla="*/ 138112 h 236537"/>
                <a:gd name="connsiteX10" fmla="*/ 7683 w 1516014"/>
                <a:gd name="connsiteY10" fmla="*/ 0 h 236537"/>
                <a:gd name="connsiteX0" fmla="*/ 7683 w 1506827"/>
                <a:gd name="connsiteY0" fmla="*/ 0 h 236537"/>
                <a:gd name="connsiteX1" fmla="*/ 7683 w 1506827"/>
                <a:gd name="connsiteY1" fmla="*/ 0 h 236537"/>
                <a:gd name="connsiteX2" fmla="*/ 7683 w 1506827"/>
                <a:gd name="connsiteY2" fmla="*/ 114300 h 236537"/>
                <a:gd name="connsiteX3" fmla="*/ 17208 w 1506827"/>
                <a:gd name="connsiteY3" fmla="*/ 117475 h 236537"/>
                <a:gd name="connsiteX4" fmla="*/ 33083 w 1506827"/>
                <a:gd name="connsiteY4" fmla="*/ 130175 h 236537"/>
                <a:gd name="connsiteX5" fmla="*/ 648239 w 1506827"/>
                <a:gd name="connsiteY5" fmla="*/ 236537 h 236537"/>
                <a:gd name="connsiteX6" fmla="*/ 1426908 w 1506827"/>
                <a:gd name="connsiteY6" fmla="*/ 137318 h 236537"/>
                <a:gd name="connsiteX7" fmla="*/ 1460246 w 1506827"/>
                <a:gd name="connsiteY7" fmla="*/ 76200 h 236537"/>
                <a:gd name="connsiteX8" fmla="*/ 1440749 w 1506827"/>
                <a:gd name="connsiteY8" fmla="*/ 29396 h 236537"/>
                <a:gd name="connsiteX9" fmla="*/ 650621 w 1506827"/>
                <a:gd name="connsiteY9" fmla="*/ 138112 h 236537"/>
                <a:gd name="connsiteX10" fmla="*/ 7683 w 1506827"/>
                <a:gd name="connsiteY10" fmla="*/ 0 h 236537"/>
                <a:gd name="connsiteX0" fmla="*/ 7683 w 1461420"/>
                <a:gd name="connsiteY0" fmla="*/ 0 h 236537"/>
                <a:gd name="connsiteX1" fmla="*/ 7683 w 1461420"/>
                <a:gd name="connsiteY1" fmla="*/ 0 h 236537"/>
                <a:gd name="connsiteX2" fmla="*/ 7683 w 1461420"/>
                <a:gd name="connsiteY2" fmla="*/ 114300 h 236537"/>
                <a:gd name="connsiteX3" fmla="*/ 17208 w 1461420"/>
                <a:gd name="connsiteY3" fmla="*/ 117475 h 236537"/>
                <a:gd name="connsiteX4" fmla="*/ 33083 w 1461420"/>
                <a:gd name="connsiteY4" fmla="*/ 130175 h 236537"/>
                <a:gd name="connsiteX5" fmla="*/ 648239 w 1461420"/>
                <a:gd name="connsiteY5" fmla="*/ 236537 h 236537"/>
                <a:gd name="connsiteX6" fmla="*/ 1426908 w 1461420"/>
                <a:gd name="connsiteY6" fmla="*/ 137318 h 236537"/>
                <a:gd name="connsiteX7" fmla="*/ 1460246 w 1461420"/>
                <a:gd name="connsiteY7" fmla="*/ 76200 h 236537"/>
                <a:gd name="connsiteX8" fmla="*/ 1440749 w 1461420"/>
                <a:gd name="connsiteY8" fmla="*/ 29396 h 236537"/>
                <a:gd name="connsiteX9" fmla="*/ 650621 w 1461420"/>
                <a:gd name="connsiteY9" fmla="*/ 138112 h 236537"/>
                <a:gd name="connsiteX10" fmla="*/ 7683 w 1461420"/>
                <a:gd name="connsiteY10" fmla="*/ 0 h 236537"/>
                <a:gd name="connsiteX0" fmla="*/ 7683 w 1461420"/>
                <a:gd name="connsiteY0" fmla="*/ 0 h 236537"/>
                <a:gd name="connsiteX1" fmla="*/ 7683 w 1461420"/>
                <a:gd name="connsiteY1" fmla="*/ 0 h 236537"/>
                <a:gd name="connsiteX2" fmla="*/ 7683 w 1461420"/>
                <a:gd name="connsiteY2" fmla="*/ 114300 h 236537"/>
                <a:gd name="connsiteX3" fmla="*/ 17208 w 1461420"/>
                <a:gd name="connsiteY3" fmla="*/ 117475 h 236537"/>
                <a:gd name="connsiteX4" fmla="*/ 33083 w 1461420"/>
                <a:gd name="connsiteY4" fmla="*/ 130175 h 236537"/>
                <a:gd name="connsiteX5" fmla="*/ 648239 w 1461420"/>
                <a:gd name="connsiteY5" fmla="*/ 236537 h 236537"/>
                <a:gd name="connsiteX6" fmla="*/ 1426908 w 1461420"/>
                <a:gd name="connsiteY6" fmla="*/ 137318 h 236537"/>
                <a:gd name="connsiteX7" fmla="*/ 1460246 w 1461420"/>
                <a:gd name="connsiteY7" fmla="*/ 76200 h 236537"/>
                <a:gd name="connsiteX8" fmla="*/ 1440749 w 1461420"/>
                <a:gd name="connsiteY8" fmla="*/ 29396 h 236537"/>
                <a:gd name="connsiteX9" fmla="*/ 650621 w 1461420"/>
                <a:gd name="connsiteY9" fmla="*/ 138112 h 236537"/>
                <a:gd name="connsiteX10" fmla="*/ 7683 w 1461420"/>
                <a:gd name="connsiteY10" fmla="*/ 0 h 236537"/>
                <a:gd name="connsiteX0" fmla="*/ 7683 w 1461420"/>
                <a:gd name="connsiteY0" fmla="*/ 0 h 236537"/>
                <a:gd name="connsiteX1" fmla="*/ 7683 w 1461420"/>
                <a:gd name="connsiteY1" fmla="*/ 0 h 236537"/>
                <a:gd name="connsiteX2" fmla="*/ 7683 w 1461420"/>
                <a:gd name="connsiteY2" fmla="*/ 114300 h 236537"/>
                <a:gd name="connsiteX3" fmla="*/ 17208 w 1461420"/>
                <a:gd name="connsiteY3" fmla="*/ 117475 h 236537"/>
                <a:gd name="connsiteX4" fmla="*/ 33083 w 1461420"/>
                <a:gd name="connsiteY4" fmla="*/ 130175 h 236537"/>
                <a:gd name="connsiteX5" fmla="*/ 648239 w 1461420"/>
                <a:gd name="connsiteY5" fmla="*/ 236537 h 236537"/>
                <a:gd name="connsiteX6" fmla="*/ 1426908 w 1461420"/>
                <a:gd name="connsiteY6" fmla="*/ 137318 h 236537"/>
                <a:gd name="connsiteX7" fmla="*/ 1460246 w 1461420"/>
                <a:gd name="connsiteY7" fmla="*/ 76200 h 236537"/>
                <a:gd name="connsiteX8" fmla="*/ 1440749 w 1461420"/>
                <a:gd name="connsiteY8" fmla="*/ 29396 h 236537"/>
                <a:gd name="connsiteX9" fmla="*/ 650621 w 1461420"/>
                <a:gd name="connsiteY9" fmla="*/ 138112 h 236537"/>
                <a:gd name="connsiteX10" fmla="*/ 7683 w 1461420"/>
                <a:gd name="connsiteY10" fmla="*/ 0 h 236537"/>
                <a:gd name="connsiteX0" fmla="*/ 7683 w 1461420"/>
                <a:gd name="connsiteY0" fmla="*/ 0 h 236537"/>
                <a:gd name="connsiteX1" fmla="*/ 7683 w 1461420"/>
                <a:gd name="connsiteY1" fmla="*/ 0 h 236537"/>
                <a:gd name="connsiteX2" fmla="*/ 7683 w 1461420"/>
                <a:gd name="connsiteY2" fmla="*/ 114300 h 236537"/>
                <a:gd name="connsiteX3" fmla="*/ 17208 w 1461420"/>
                <a:gd name="connsiteY3" fmla="*/ 117475 h 236537"/>
                <a:gd name="connsiteX4" fmla="*/ 33083 w 1461420"/>
                <a:gd name="connsiteY4" fmla="*/ 130175 h 236537"/>
                <a:gd name="connsiteX5" fmla="*/ 648239 w 1461420"/>
                <a:gd name="connsiteY5" fmla="*/ 236537 h 236537"/>
                <a:gd name="connsiteX6" fmla="*/ 1426908 w 1461420"/>
                <a:gd name="connsiteY6" fmla="*/ 137318 h 236537"/>
                <a:gd name="connsiteX7" fmla="*/ 1460246 w 1461420"/>
                <a:gd name="connsiteY7" fmla="*/ 76200 h 236537"/>
                <a:gd name="connsiteX8" fmla="*/ 1440749 w 1461420"/>
                <a:gd name="connsiteY8" fmla="*/ 29396 h 236537"/>
                <a:gd name="connsiteX9" fmla="*/ 650621 w 1461420"/>
                <a:gd name="connsiteY9" fmla="*/ 138112 h 236537"/>
                <a:gd name="connsiteX10" fmla="*/ 7683 w 1461420"/>
                <a:gd name="connsiteY10" fmla="*/ 0 h 236537"/>
                <a:gd name="connsiteX0" fmla="*/ 7683 w 1460996"/>
                <a:gd name="connsiteY0" fmla="*/ 0 h 236537"/>
                <a:gd name="connsiteX1" fmla="*/ 7683 w 1460996"/>
                <a:gd name="connsiteY1" fmla="*/ 0 h 236537"/>
                <a:gd name="connsiteX2" fmla="*/ 7683 w 1460996"/>
                <a:gd name="connsiteY2" fmla="*/ 114300 h 236537"/>
                <a:gd name="connsiteX3" fmla="*/ 17208 w 1460996"/>
                <a:gd name="connsiteY3" fmla="*/ 117475 h 236537"/>
                <a:gd name="connsiteX4" fmla="*/ 33083 w 1460996"/>
                <a:gd name="connsiteY4" fmla="*/ 130175 h 236537"/>
                <a:gd name="connsiteX5" fmla="*/ 648239 w 1460996"/>
                <a:gd name="connsiteY5" fmla="*/ 236537 h 236537"/>
                <a:gd name="connsiteX6" fmla="*/ 1426908 w 1460996"/>
                <a:gd name="connsiteY6" fmla="*/ 137318 h 236537"/>
                <a:gd name="connsiteX7" fmla="*/ 1460246 w 1460996"/>
                <a:gd name="connsiteY7" fmla="*/ 76200 h 236537"/>
                <a:gd name="connsiteX8" fmla="*/ 1440749 w 1460996"/>
                <a:gd name="connsiteY8" fmla="*/ 29396 h 236537"/>
                <a:gd name="connsiteX9" fmla="*/ 650621 w 1460996"/>
                <a:gd name="connsiteY9" fmla="*/ 138112 h 236537"/>
                <a:gd name="connsiteX10" fmla="*/ 7683 w 1460996"/>
                <a:gd name="connsiteY10" fmla="*/ 0 h 236537"/>
                <a:gd name="connsiteX0" fmla="*/ 7683 w 1460348"/>
                <a:gd name="connsiteY0" fmla="*/ 0 h 236537"/>
                <a:gd name="connsiteX1" fmla="*/ 7683 w 1460348"/>
                <a:gd name="connsiteY1" fmla="*/ 0 h 236537"/>
                <a:gd name="connsiteX2" fmla="*/ 7683 w 1460348"/>
                <a:gd name="connsiteY2" fmla="*/ 114300 h 236537"/>
                <a:gd name="connsiteX3" fmla="*/ 17208 w 1460348"/>
                <a:gd name="connsiteY3" fmla="*/ 117475 h 236537"/>
                <a:gd name="connsiteX4" fmla="*/ 33083 w 1460348"/>
                <a:gd name="connsiteY4" fmla="*/ 130175 h 236537"/>
                <a:gd name="connsiteX5" fmla="*/ 648239 w 1460348"/>
                <a:gd name="connsiteY5" fmla="*/ 236537 h 236537"/>
                <a:gd name="connsiteX6" fmla="*/ 1426908 w 1460348"/>
                <a:gd name="connsiteY6" fmla="*/ 137318 h 236537"/>
                <a:gd name="connsiteX7" fmla="*/ 1460246 w 1460348"/>
                <a:gd name="connsiteY7" fmla="*/ 76200 h 236537"/>
                <a:gd name="connsiteX8" fmla="*/ 1440749 w 1460348"/>
                <a:gd name="connsiteY8" fmla="*/ 29396 h 236537"/>
                <a:gd name="connsiteX9" fmla="*/ 650621 w 1460348"/>
                <a:gd name="connsiteY9" fmla="*/ 138112 h 236537"/>
                <a:gd name="connsiteX10" fmla="*/ 7683 w 1460348"/>
                <a:gd name="connsiteY10" fmla="*/ 0 h 236537"/>
                <a:gd name="connsiteX0" fmla="*/ 7683 w 1463274"/>
                <a:gd name="connsiteY0" fmla="*/ 0 h 236537"/>
                <a:gd name="connsiteX1" fmla="*/ 7683 w 1463274"/>
                <a:gd name="connsiteY1" fmla="*/ 0 h 236537"/>
                <a:gd name="connsiteX2" fmla="*/ 7683 w 1463274"/>
                <a:gd name="connsiteY2" fmla="*/ 114300 h 236537"/>
                <a:gd name="connsiteX3" fmla="*/ 17208 w 1463274"/>
                <a:gd name="connsiteY3" fmla="*/ 117475 h 236537"/>
                <a:gd name="connsiteX4" fmla="*/ 33083 w 1463274"/>
                <a:gd name="connsiteY4" fmla="*/ 130175 h 236537"/>
                <a:gd name="connsiteX5" fmla="*/ 648239 w 1463274"/>
                <a:gd name="connsiteY5" fmla="*/ 236537 h 236537"/>
                <a:gd name="connsiteX6" fmla="*/ 1426908 w 1463274"/>
                <a:gd name="connsiteY6" fmla="*/ 137318 h 236537"/>
                <a:gd name="connsiteX7" fmla="*/ 1460246 w 1463274"/>
                <a:gd name="connsiteY7" fmla="*/ 76200 h 236537"/>
                <a:gd name="connsiteX8" fmla="*/ 1440749 w 1463274"/>
                <a:gd name="connsiteY8" fmla="*/ 29396 h 236537"/>
                <a:gd name="connsiteX9" fmla="*/ 650621 w 1463274"/>
                <a:gd name="connsiteY9" fmla="*/ 138112 h 236537"/>
                <a:gd name="connsiteX10" fmla="*/ 7683 w 1463274"/>
                <a:gd name="connsiteY10" fmla="*/ 0 h 236537"/>
                <a:gd name="connsiteX0" fmla="*/ 7683 w 1467094"/>
                <a:gd name="connsiteY0" fmla="*/ 0 h 236537"/>
                <a:gd name="connsiteX1" fmla="*/ 7683 w 1467094"/>
                <a:gd name="connsiteY1" fmla="*/ 0 h 236537"/>
                <a:gd name="connsiteX2" fmla="*/ 7683 w 1467094"/>
                <a:gd name="connsiteY2" fmla="*/ 114300 h 236537"/>
                <a:gd name="connsiteX3" fmla="*/ 17208 w 1467094"/>
                <a:gd name="connsiteY3" fmla="*/ 117475 h 236537"/>
                <a:gd name="connsiteX4" fmla="*/ 33083 w 1467094"/>
                <a:gd name="connsiteY4" fmla="*/ 130175 h 236537"/>
                <a:gd name="connsiteX5" fmla="*/ 648239 w 1467094"/>
                <a:gd name="connsiteY5" fmla="*/ 236537 h 236537"/>
                <a:gd name="connsiteX6" fmla="*/ 1426908 w 1467094"/>
                <a:gd name="connsiteY6" fmla="*/ 137318 h 236537"/>
                <a:gd name="connsiteX7" fmla="*/ 1460246 w 1467094"/>
                <a:gd name="connsiteY7" fmla="*/ 76200 h 236537"/>
                <a:gd name="connsiteX8" fmla="*/ 1440749 w 1467094"/>
                <a:gd name="connsiteY8" fmla="*/ 29396 h 236537"/>
                <a:gd name="connsiteX9" fmla="*/ 650621 w 1467094"/>
                <a:gd name="connsiteY9" fmla="*/ 138112 h 236537"/>
                <a:gd name="connsiteX10" fmla="*/ 7683 w 1467094"/>
                <a:gd name="connsiteY10" fmla="*/ 0 h 236537"/>
                <a:gd name="connsiteX0" fmla="*/ 7683 w 1464389"/>
                <a:gd name="connsiteY0" fmla="*/ 0 h 236537"/>
                <a:gd name="connsiteX1" fmla="*/ 7683 w 1464389"/>
                <a:gd name="connsiteY1" fmla="*/ 0 h 236537"/>
                <a:gd name="connsiteX2" fmla="*/ 7683 w 1464389"/>
                <a:gd name="connsiteY2" fmla="*/ 114300 h 236537"/>
                <a:gd name="connsiteX3" fmla="*/ 17208 w 1464389"/>
                <a:gd name="connsiteY3" fmla="*/ 117475 h 236537"/>
                <a:gd name="connsiteX4" fmla="*/ 33083 w 1464389"/>
                <a:gd name="connsiteY4" fmla="*/ 130175 h 236537"/>
                <a:gd name="connsiteX5" fmla="*/ 648239 w 1464389"/>
                <a:gd name="connsiteY5" fmla="*/ 236537 h 236537"/>
                <a:gd name="connsiteX6" fmla="*/ 1426908 w 1464389"/>
                <a:gd name="connsiteY6" fmla="*/ 137318 h 236537"/>
                <a:gd name="connsiteX7" fmla="*/ 1460246 w 1464389"/>
                <a:gd name="connsiteY7" fmla="*/ 76200 h 236537"/>
                <a:gd name="connsiteX8" fmla="*/ 1440749 w 1464389"/>
                <a:gd name="connsiteY8" fmla="*/ 29396 h 236537"/>
                <a:gd name="connsiteX9" fmla="*/ 650621 w 1464389"/>
                <a:gd name="connsiteY9" fmla="*/ 138112 h 236537"/>
                <a:gd name="connsiteX10" fmla="*/ 7683 w 1464389"/>
                <a:gd name="connsiteY10" fmla="*/ 0 h 236537"/>
                <a:gd name="connsiteX0" fmla="*/ 7683 w 1465566"/>
                <a:gd name="connsiteY0" fmla="*/ 0 h 236537"/>
                <a:gd name="connsiteX1" fmla="*/ 7683 w 1465566"/>
                <a:gd name="connsiteY1" fmla="*/ 0 h 236537"/>
                <a:gd name="connsiteX2" fmla="*/ 7683 w 1465566"/>
                <a:gd name="connsiteY2" fmla="*/ 114300 h 236537"/>
                <a:gd name="connsiteX3" fmla="*/ 17208 w 1465566"/>
                <a:gd name="connsiteY3" fmla="*/ 117475 h 236537"/>
                <a:gd name="connsiteX4" fmla="*/ 33083 w 1465566"/>
                <a:gd name="connsiteY4" fmla="*/ 130175 h 236537"/>
                <a:gd name="connsiteX5" fmla="*/ 648239 w 1465566"/>
                <a:gd name="connsiteY5" fmla="*/ 236537 h 236537"/>
                <a:gd name="connsiteX6" fmla="*/ 1426908 w 1465566"/>
                <a:gd name="connsiteY6" fmla="*/ 137318 h 236537"/>
                <a:gd name="connsiteX7" fmla="*/ 1460246 w 1465566"/>
                <a:gd name="connsiteY7" fmla="*/ 76200 h 236537"/>
                <a:gd name="connsiteX8" fmla="*/ 1440749 w 1465566"/>
                <a:gd name="connsiteY8" fmla="*/ 29396 h 236537"/>
                <a:gd name="connsiteX9" fmla="*/ 650621 w 1465566"/>
                <a:gd name="connsiteY9" fmla="*/ 138112 h 236537"/>
                <a:gd name="connsiteX10" fmla="*/ 7683 w 1465566"/>
                <a:gd name="connsiteY10" fmla="*/ 0 h 236537"/>
                <a:gd name="connsiteX0" fmla="*/ 7683 w 1532101"/>
                <a:gd name="connsiteY0" fmla="*/ 0 h 236537"/>
                <a:gd name="connsiteX1" fmla="*/ 7683 w 1532101"/>
                <a:gd name="connsiteY1" fmla="*/ 0 h 236537"/>
                <a:gd name="connsiteX2" fmla="*/ 7683 w 1532101"/>
                <a:gd name="connsiteY2" fmla="*/ 114300 h 236537"/>
                <a:gd name="connsiteX3" fmla="*/ 17208 w 1532101"/>
                <a:gd name="connsiteY3" fmla="*/ 117475 h 236537"/>
                <a:gd name="connsiteX4" fmla="*/ 33083 w 1532101"/>
                <a:gd name="connsiteY4" fmla="*/ 130175 h 236537"/>
                <a:gd name="connsiteX5" fmla="*/ 648239 w 1532101"/>
                <a:gd name="connsiteY5" fmla="*/ 236537 h 236537"/>
                <a:gd name="connsiteX6" fmla="*/ 1426908 w 1532101"/>
                <a:gd name="connsiteY6" fmla="*/ 137318 h 236537"/>
                <a:gd name="connsiteX7" fmla="*/ 1440749 w 1532101"/>
                <a:gd name="connsiteY7" fmla="*/ 29396 h 236537"/>
                <a:gd name="connsiteX8" fmla="*/ 650621 w 1532101"/>
                <a:gd name="connsiteY8" fmla="*/ 138112 h 236537"/>
                <a:gd name="connsiteX9" fmla="*/ 7683 w 1532101"/>
                <a:gd name="connsiteY9" fmla="*/ 0 h 236537"/>
                <a:gd name="connsiteX0" fmla="*/ 7683 w 1539736"/>
                <a:gd name="connsiteY0" fmla="*/ 0 h 236537"/>
                <a:gd name="connsiteX1" fmla="*/ 7683 w 1539736"/>
                <a:gd name="connsiteY1" fmla="*/ 0 h 236537"/>
                <a:gd name="connsiteX2" fmla="*/ 7683 w 1539736"/>
                <a:gd name="connsiteY2" fmla="*/ 114300 h 236537"/>
                <a:gd name="connsiteX3" fmla="*/ 17208 w 1539736"/>
                <a:gd name="connsiteY3" fmla="*/ 117475 h 236537"/>
                <a:gd name="connsiteX4" fmla="*/ 33083 w 1539736"/>
                <a:gd name="connsiteY4" fmla="*/ 130175 h 236537"/>
                <a:gd name="connsiteX5" fmla="*/ 648239 w 1539736"/>
                <a:gd name="connsiteY5" fmla="*/ 236537 h 236537"/>
                <a:gd name="connsiteX6" fmla="*/ 1426908 w 1539736"/>
                <a:gd name="connsiteY6" fmla="*/ 137318 h 236537"/>
                <a:gd name="connsiteX7" fmla="*/ 1526475 w 1539736"/>
                <a:gd name="connsiteY7" fmla="*/ 69877 h 236537"/>
                <a:gd name="connsiteX8" fmla="*/ 1440749 w 1539736"/>
                <a:gd name="connsiteY8" fmla="*/ 29396 h 236537"/>
                <a:gd name="connsiteX9" fmla="*/ 650621 w 1539736"/>
                <a:gd name="connsiteY9" fmla="*/ 138112 h 236537"/>
                <a:gd name="connsiteX10" fmla="*/ 7683 w 1539736"/>
                <a:gd name="connsiteY10" fmla="*/ 0 h 236537"/>
                <a:gd name="connsiteX0" fmla="*/ 7683 w 1511552"/>
                <a:gd name="connsiteY0" fmla="*/ 0 h 236537"/>
                <a:gd name="connsiteX1" fmla="*/ 7683 w 1511552"/>
                <a:gd name="connsiteY1" fmla="*/ 0 h 236537"/>
                <a:gd name="connsiteX2" fmla="*/ 7683 w 1511552"/>
                <a:gd name="connsiteY2" fmla="*/ 114300 h 236537"/>
                <a:gd name="connsiteX3" fmla="*/ 17208 w 1511552"/>
                <a:gd name="connsiteY3" fmla="*/ 117475 h 236537"/>
                <a:gd name="connsiteX4" fmla="*/ 33083 w 1511552"/>
                <a:gd name="connsiteY4" fmla="*/ 130175 h 236537"/>
                <a:gd name="connsiteX5" fmla="*/ 648239 w 1511552"/>
                <a:gd name="connsiteY5" fmla="*/ 236537 h 236537"/>
                <a:gd name="connsiteX6" fmla="*/ 1426908 w 1511552"/>
                <a:gd name="connsiteY6" fmla="*/ 137318 h 236537"/>
                <a:gd name="connsiteX7" fmla="*/ 1459800 w 1511552"/>
                <a:gd name="connsiteY7" fmla="*/ 79402 h 236537"/>
                <a:gd name="connsiteX8" fmla="*/ 1440749 w 1511552"/>
                <a:gd name="connsiteY8" fmla="*/ 29396 h 236537"/>
                <a:gd name="connsiteX9" fmla="*/ 650621 w 1511552"/>
                <a:gd name="connsiteY9" fmla="*/ 138112 h 236537"/>
                <a:gd name="connsiteX10" fmla="*/ 7683 w 1511552"/>
                <a:gd name="connsiteY10" fmla="*/ 0 h 236537"/>
                <a:gd name="connsiteX0" fmla="*/ 7683 w 1528641"/>
                <a:gd name="connsiteY0" fmla="*/ 0 h 236537"/>
                <a:gd name="connsiteX1" fmla="*/ 7683 w 1528641"/>
                <a:gd name="connsiteY1" fmla="*/ 0 h 236537"/>
                <a:gd name="connsiteX2" fmla="*/ 7683 w 1528641"/>
                <a:gd name="connsiteY2" fmla="*/ 114300 h 236537"/>
                <a:gd name="connsiteX3" fmla="*/ 17208 w 1528641"/>
                <a:gd name="connsiteY3" fmla="*/ 117475 h 236537"/>
                <a:gd name="connsiteX4" fmla="*/ 33083 w 1528641"/>
                <a:gd name="connsiteY4" fmla="*/ 130175 h 236537"/>
                <a:gd name="connsiteX5" fmla="*/ 648239 w 1528641"/>
                <a:gd name="connsiteY5" fmla="*/ 236537 h 236537"/>
                <a:gd name="connsiteX6" fmla="*/ 1426908 w 1528641"/>
                <a:gd name="connsiteY6" fmla="*/ 137318 h 236537"/>
                <a:gd name="connsiteX7" fmla="*/ 1505043 w 1528641"/>
                <a:gd name="connsiteY7" fmla="*/ 105596 h 236537"/>
                <a:gd name="connsiteX8" fmla="*/ 1440749 w 1528641"/>
                <a:gd name="connsiteY8" fmla="*/ 29396 h 236537"/>
                <a:gd name="connsiteX9" fmla="*/ 650621 w 1528641"/>
                <a:gd name="connsiteY9" fmla="*/ 138112 h 236537"/>
                <a:gd name="connsiteX10" fmla="*/ 7683 w 1528641"/>
                <a:gd name="connsiteY10" fmla="*/ 0 h 236537"/>
                <a:gd name="connsiteX0" fmla="*/ 7683 w 1511552"/>
                <a:gd name="connsiteY0" fmla="*/ 0 h 236537"/>
                <a:gd name="connsiteX1" fmla="*/ 7683 w 1511552"/>
                <a:gd name="connsiteY1" fmla="*/ 0 h 236537"/>
                <a:gd name="connsiteX2" fmla="*/ 7683 w 1511552"/>
                <a:gd name="connsiteY2" fmla="*/ 114300 h 236537"/>
                <a:gd name="connsiteX3" fmla="*/ 17208 w 1511552"/>
                <a:gd name="connsiteY3" fmla="*/ 117475 h 236537"/>
                <a:gd name="connsiteX4" fmla="*/ 33083 w 1511552"/>
                <a:gd name="connsiteY4" fmla="*/ 130175 h 236537"/>
                <a:gd name="connsiteX5" fmla="*/ 648239 w 1511552"/>
                <a:gd name="connsiteY5" fmla="*/ 236537 h 236537"/>
                <a:gd name="connsiteX6" fmla="*/ 1426908 w 1511552"/>
                <a:gd name="connsiteY6" fmla="*/ 137318 h 236537"/>
                <a:gd name="connsiteX7" fmla="*/ 1459799 w 1511552"/>
                <a:gd name="connsiteY7" fmla="*/ 74640 h 236537"/>
                <a:gd name="connsiteX8" fmla="*/ 1440749 w 1511552"/>
                <a:gd name="connsiteY8" fmla="*/ 29396 h 236537"/>
                <a:gd name="connsiteX9" fmla="*/ 650621 w 1511552"/>
                <a:gd name="connsiteY9" fmla="*/ 138112 h 236537"/>
                <a:gd name="connsiteX10" fmla="*/ 7683 w 1511552"/>
                <a:gd name="connsiteY10" fmla="*/ 0 h 236537"/>
                <a:gd name="connsiteX0" fmla="*/ 7683 w 1511552"/>
                <a:gd name="connsiteY0" fmla="*/ 0 h 236537"/>
                <a:gd name="connsiteX1" fmla="*/ 7683 w 1511552"/>
                <a:gd name="connsiteY1" fmla="*/ 0 h 236537"/>
                <a:gd name="connsiteX2" fmla="*/ 7683 w 1511552"/>
                <a:gd name="connsiteY2" fmla="*/ 114300 h 236537"/>
                <a:gd name="connsiteX3" fmla="*/ 17208 w 1511552"/>
                <a:gd name="connsiteY3" fmla="*/ 117475 h 236537"/>
                <a:gd name="connsiteX4" fmla="*/ 33083 w 1511552"/>
                <a:gd name="connsiteY4" fmla="*/ 130175 h 236537"/>
                <a:gd name="connsiteX5" fmla="*/ 648239 w 1511552"/>
                <a:gd name="connsiteY5" fmla="*/ 236537 h 236537"/>
                <a:gd name="connsiteX6" fmla="*/ 1426908 w 1511552"/>
                <a:gd name="connsiteY6" fmla="*/ 137318 h 236537"/>
                <a:gd name="connsiteX7" fmla="*/ 1459799 w 1511552"/>
                <a:gd name="connsiteY7" fmla="*/ 74640 h 236537"/>
                <a:gd name="connsiteX8" fmla="*/ 1440749 w 1511552"/>
                <a:gd name="connsiteY8" fmla="*/ 29396 h 236537"/>
                <a:gd name="connsiteX9" fmla="*/ 650621 w 1511552"/>
                <a:gd name="connsiteY9" fmla="*/ 138112 h 236537"/>
                <a:gd name="connsiteX10" fmla="*/ 7683 w 1511552"/>
                <a:gd name="connsiteY10" fmla="*/ 0 h 236537"/>
                <a:gd name="connsiteX0" fmla="*/ 7683 w 1503179"/>
                <a:gd name="connsiteY0" fmla="*/ 0 h 236537"/>
                <a:gd name="connsiteX1" fmla="*/ 7683 w 1503179"/>
                <a:gd name="connsiteY1" fmla="*/ 0 h 236537"/>
                <a:gd name="connsiteX2" fmla="*/ 7683 w 1503179"/>
                <a:gd name="connsiteY2" fmla="*/ 114300 h 236537"/>
                <a:gd name="connsiteX3" fmla="*/ 17208 w 1503179"/>
                <a:gd name="connsiteY3" fmla="*/ 117475 h 236537"/>
                <a:gd name="connsiteX4" fmla="*/ 33083 w 1503179"/>
                <a:gd name="connsiteY4" fmla="*/ 130175 h 236537"/>
                <a:gd name="connsiteX5" fmla="*/ 648239 w 1503179"/>
                <a:gd name="connsiteY5" fmla="*/ 236537 h 236537"/>
                <a:gd name="connsiteX6" fmla="*/ 1426908 w 1503179"/>
                <a:gd name="connsiteY6" fmla="*/ 137318 h 236537"/>
                <a:gd name="connsiteX7" fmla="*/ 1459799 w 1503179"/>
                <a:gd name="connsiteY7" fmla="*/ 74640 h 236537"/>
                <a:gd name="connsiteX8" fmla="*/ 1440749 w 1503179"/>
                <a:gd name="connsiteY8" fmla="*/ 29396 h 236537"/>
                <a:gd name="connsiteX9" fmla="*/ 650621 w 1503179"/>
                <a:gd name="connsiteY9" fmla="*/ 138112 h 236537"/>
                <a:gd name="connsiteX10" fmla="*/ 7683 w 1503179"/>
                <a:gd name="connsiteY10" fmla="*/ 0 h 236537"/>
                <a:gd name="connsiteX0" fmla="*/ 7683 w 1492060"/>
                <a:gd name="connsiteY0" fmla="*/ 0 h 236537"/>
                <a:gd name="connsiteX1" fmla="*/ 7683 w 1492060"/>
                <a:gd name="connsiteY1" fmla="*/ 0 h 236537"/>
                <a:gd name="connsiteX2" fmla="*/ 7683 w 1492060"/>
                <a:gd name="connsiteY2" fmla="*/ 114300 h 236537"/>
                <a:gd name="connsiteX3" fmla="*/ 17208 w 1492060"/>
                <a:gd name="connsiteY3" fmla="*/ 117475 h 236537"/>
                <a:gd name="connsiteX4" fmla="*/ 33083 w 1492060"/>
                <a:gd name="connsiteY4" fmla="*/ 130175 h 236537"/>
                <a:gd name="connsiteX5" fmla="*/ 648239 w 1492060"/>
                <a:gd name="connsiteY5" fmla="*/ 236537 h 236537"/>
                <a:gd name="connsiteX6" fmla="*/ 1426908 w 1492060"/>
                <a:gd name="connsiteY6" fmla="*/ 137318 h 236537"/>
                <a:gd name="connsiteX7" fmla="*/ 1459799 w 1492060"/>
                <a:gd name="connsiteY7" fmla="*/ 74640 h 236537"/>
                <a:gd name="connsiteX8" fmla="*/ 1440749 w 1492060"/>
                <a:gd name="connsiteY8" fmla="*/ 29396 h 236537"/>
                <a:gd name="connsiteX9" fmla="*/ 650621 w 1492060"/>
                <a:gd name="connsiteY9" fmla="*/ 138112 h 236537"/>
                <a:gd name="connsiteX10" fmla="*/ 7683 w 1492060"/>
                <a:gd name="connsiteY10" fmla="*/ 0 h 236537"/>
                <a:gd name="connsiteX0" fmla="*/ 7683 w 1459799"/>
                <a:gd name="connsiteY0" fmla="*/ 0 h 236537"/>
                <a:gd name="connsiteX1" fmla="*/ 7683 w 1459799"/>
                <a:gd name="connsiteY1" fmla="*/ 0 h 236537"/>
                <a:gd name="connsiteX2" fmla="*/ 7683 w 1459799"/>
                <a:gd name="connsiteY2" fmla="*/ 114300 h 236537"/>
                <a:gd name="connsiteX3" fmla="*/ 17208 w 1459799"/>
                <a:gd name="connsiteY3" fmla="*/ 117475 h 236537"/>
                <a:gd name="connsiteX4" fmla="*/ 33083 w 1459799"/>
                <a:gd name="connsiteY4" fmla="*/ 130175 h 236537"/>
                <a:gd name="connsiteX5" fmla="*/ 648239 w 1459799"/>
                <a:gd name="connsiteY5" fmla="*/ 236537 h 236537"/>
                <a:gd name="connsiteX6" fmla="*/ 1426908 w 1459799"/>
                <a:gd name="connsiteY6" fmla="*/ 137318 h 236537"/>
                <a:gd name="connsiteX7" fmla="*/ 1459799 w 1459799"/>
                <a:gd name="connsiteY7" fmla="*/ 74640 h 236537"/>
                <a:gd name="connsiteX8" fmla="*/ 1440749 w 1459799"/>
                <a:gd name="connsiteY8" fmla="*/ 29396 h 236537"/>
                <a:gd name="connsiteX9" fmla="*/ 650621 w 1459799"/>
                <a:gd name="connsiteY9" fmla="*/ 138112 h 236537"/>
                <a:gd name="connsiteX10" fmla="*/ 7683 w 1459799"/>
                <a:gd name="connsiteY10" fmla="*/ 0 h 236537"/>
                <a:gd name="connsiteX0" fmla="*/ 7683 w 1459799"/>
                <a:gd name="connsiteY0" fmla="*/ 0 h 236537"/>
                <a:gd name="connsiteX1" fmla="*/ 7683 w 1459799"/>
                <a:gd name="connsiteY1" fmla="*/ 0 h 236537"/>
                <a:gd name="connsiteX2" fmla="*/ 7683 w 1459799"/>
                <a:gd name="connsiteY2" fmla="*/ 114300 h 236537"/>
                <a:gd name="connsiteX3" fmla="*/ 17208 w 1459799"/>
                <a:gd name="connsiteY3" fmla="*/ 117475 h 236537"/>
                <a:gd name="connsiteX4" fmla="*/ 33083 w 1459799"/>
                <a:gd name="connsiteY4" fmla="*/ 130175 h 236537"/>
                <a:gd name="connsiteX5" fmla="*/ 648239 w 1459799"/>
                <a:gd name="connsiteY5" fmla="*/ 236537 h 236537"/>
                <a:gd name="connsiteX6" fmla="*/ 1426908 w 1459799"/>
                <a:gd name="connsiteY6" fmla="*/ 137318 h 236537"/>
                <a:gd name="connsiteX7" fmla="*/ 1459799 w 1459799"/>
                <a:gd name="connsiteY7" fmla="*/ 74640 h 236537"/>
                <a:gd name="connsiteX8" fmla="*/ 1440749 w 1459799"/>
                <a:gd name="connsiteY8" fmla="*/ 29396 h 236537"/>
                <a:gd name="connsiteX9" fmla="*/ 650621 w 1459799"/>
                <a:gd name="connsiteY9" fmla="*/ 138112 h 236537"/>
                <a:gd name="connsiteX10" fmla="*/ 7683 w 1459799"/>
                <a:gd name="connsiteY10" fmla="*/ 0 h 236537"/>
                <a:gd name="connsiteX0" fmla="*/ 7683 w 1459799"/>
                <a:gd name="connsiteY0" fmla="*/ 0 h 236537"/>
                <a:gd name="connsiteX1" fmla="*/ 7683 w 1459799"/>
                <a:gd name="connsiteY1" fmla="*/ 0 h 236537"/>
                <a:gd name="connsiteX2" fmla="*/ 7683 w 1459799"/>
                <a:gd name="connsiteY2" fmla="*/ 114300 h 236537"/>
                <a:gd name="connsiteX3" fmla="*/ 17208 w 1459799"/>
                <a:gd name="connsiteY3" fmla="*/ 117475 h 236537"/>
                <a:gd name="connsiteX4" fmla="*/ 33083 w 1459799"/>
                <a:gd name="connsiteY4" fmla="*/ 130175 h 236537"/>
                <a:gd name="connsiteX5" fmla="*/ 648239 w 1459799"/>
                <a:gd name="connsiteY5" fmla="*/ 236537 h 236537"/>
                <a:gd name="connsiteX6" fmla="*/ 1426908 w 1459799"/>
                <a:gd name="connsiteY6" fmla="*/ 137318 h 236537"/>
                <a:gd name="connsiteX7" fmla="*/ 1459799 w 1459799"/>
                <a:gd name="connsiteY7" fmla="*/ 74640 h 236537"/>
                <a:gd name="connsiteX8" fmla="*/ 1440749 w 1459799"/>
                <a:gd name="connsiteY8" fmla="*/ 29396 h 236537"/>
                <a:gd name="connsiteX9" fmla="*/ 650621 w 1459799"/>
                <a:gd name="connsiteY9" fmla="*/ 138112 h 236537"/>
                <a:gd name="connsiteX10" fmla="*/ 7683 w 1459799"/>
                <a:gd name="connsiteY10" fmla="*/ 0 h 236537"/>
                <a:gd name="connsiteX0" fmla="*/ 7683 w 1459799"/>
                <a:gd name="connsiteY0" fmla="*/ 0 h 236537"/>
                <a:gd name="connsiteX1" fmla="*/ 7683 w 1459799"/>
                <a:gd name="connsiteY1" fmla="*/ 0 h 236537"/>
                <a:gd name="connsiteX2" fmla="*/ 7683 w 1459799"/>
                <a:gd name="connsiteY2" fmla="*/ 114300 h 236537"/>
                <a:gd name="connsiteX3" fmla="*/ 17208 w 1459799"/>
                <a:gd name="connsiteY3" fmla="*/ 117475 h 236537"/>
                <a:gd name="connsiteX4" fmla="*/ 33083 w 1459799"/>
                <a:gd name="connsiteY4" fmla="*/ 130175 h 236537"/>
                <a:gd name="connsiteX5" fmla="*/ 648239 w 1459799"/>
                <a:gd name="connsiteY5" fmla="*/ 236537 h 236537"/>
                <a:gd name="connsiteX6" fmla="*/ 1424527 w 1459799"/>
                <a:gd name="connsiteY6" fmla="*/ 144462 h 236537"/>
                <a:gd name="connsiteX7" fmla="*/ 1459799 w 1459799"/>
                <a:gd name="connsiteY7" fmla="*/ 74640 h 236537"/>
                <a:gd name="connsiteX8" fmla="*/ 1440749 w 1459799"/>
                <a:gd name="connsiteY8" fmla="*/ 29396 h 236537"/>
                <a:gd name="connsiteX9" fmla="*/ 650621 w 1459799"/>
                <a:gd name="connsiteY9" fmla="*/ 138112 h 236537"/>
                <a:gd name="connsiteX10" fmla="*/ 7683 w 1459799"/>
                <a:gd name="connsiteY10" fmla="*/ 0 h 236537"/>
                <a:gd name="connsiteX0" fmla="*/ 7683 w 1459799"/>
                <a:gd name="connsiteY0" fmla="*/ 0 h 236537"/>
                <a:gd name="connsiteX1" fmla="*/ 7683 w 1459799"/>
                <a:gd name="connsiteY1" fmla="*/ 0 h 236537"/>
                <a:gd name="connsiteX2" fmla="*/ 7683 w 1459799"/>
                <a:gd name="connsiteY2" fmla="*/ 114300 h 236537"/>
                <a:gd name="connsiteX3" fmla="*/ 17208 w 1459799"/>
                <a:gd name="connsiteY3" fmla="*/ 117475 h 236537"/>
                <a:gd name="connsiteX4" fmla="*/ 33083 w 1459799"/>
                <a:gd name="connsiteY4" fmla="*/ 130175 h 236537"/>
                <a:gd name="connsiteX5" fmla="*/ 648239 w 1459799"/>
                <a:gd name="connsiteY5" fmla="*/ 236537 h 236537"/>
                <a:gd name="connsiteX6" fmla="*/ 1424527 w 1459799"/>
                <a:gd name="connsiteY6" fmla="*/ 144462 h 236537"/>
                <a:gd name="connsiteX7" fmla="*/ 1459799 w 1459799"/>
                <a:gd name="connsiteY7" fmla="*/ 74640 h 236537"/>
                <a:gd name="connsiteX8" fmla="*/ 1440749 w 1459799"/>
                <a:gd name="connsiteY8" fmla="*/ 29396 h 236537"/>
                <a:gd name="connsiteX9" fmla="*/ 650621 w 1459799"/>
                <a:gd name="connsiteY9" fmla="*/ 138112 h 236537"/>
                <a:gd name="connsiteX10" fmla="*/ 7683 w 1459799"/>
                <a:gd name="connsiteY10" fmla="*/ 0 h 236537"/>
                <a:gd name="connsiteX0" fmla="*/ 7683 w 1496805"/>
                <a:gd name="connsiteY0" fmla="*/ 0 h 236537"/>
                <a:gd name="connsiteX1" fmla="*/ 7683 w 1496805"/>
                <a:gd name="connsiteY1" fmla="*/ 0 h 236537"/>
                <a:gd name="connsiteX2" fmla="*/ 7683 w 1496805"/>
                <a:gd name="connsiteY2" fmla="*/ 114300 h 236537"/>
                <a:gd name="connsiteX3" fmla="*/ 17208 w 1496805"/>
                <a:gd name="connsiteY3" fmla="*/ 117475 h 236537"/>
                <a:gd name="connsiteX4" fmla="*/ 33083 w 1496805"/>
                <a:gd name="connsiteY4" fmla="*/ 130175 h 236537"/>
                <a:gd name="connsiteX5" fmla="*/ 648239 w 1496805"/>
                <a:gd name="connsiteY5" fmla="*/ 236537 h 236537"/>
                <a:gd name="connsiteX6" fmla="*/ 1424527 w 1496805"/>
                <a:gd name="connsiteY6" fmla="*/ 144462 h 236537"/>
                <a:gd name="connsiteX7" fmla="*/ 1459799 w 1496805"/>
                <a:gd name="connsiteY7" fmla="*/ 74640 h 236537"/>
                <a:gd name="connsiteX8" fmla="*/ 1440749 w 1496805"/>
                <a:gd name="connsiteY8" fmla="*/ 29396 h 236537"/>
                <a:gd name="connsiteX9" fmla="*/ 650621 w 1496805"/>
                <a:gd name="connsiteY9" fmla="*/ 138112 h 236537"/>
                <a:gd name="connsiteX10" fmla="*/ 7683 w 1496805"/>
                <a:gd name="connsiteY10" fmla="*/ 0 h 236537"/>
                <a:gd name="connsiteX0" fmla="*/ 7683 w 1495400"/>
                <a:gd name="connsiteY0" fmla="*/ 0 h 236537"/>
                <a:gd name="connsiteX1" fmla="*/ 7683 w 1495400"/>
                <a:gd name="connsiteY1" fmla="*/ 0 h 236537"/>
                <a:gd name="connsiteX2" fmla="*/ 7683 w 1495400"/>
                <a:gd name="connsiteY2" fmla="*/ 114300 h 236537"/>
                <a:gd name="connsiteX3" fmla="*/ 17208 w 1495400"/>
                <a:gd name="connsiteY3" fmla="*/ 117475 h 236537"/>
                <a:gd name="connsiteX4" fmla="*/ 33083 w 1495400"/>
                <a:gd name="connsiteY4" fmla="*/ 130175 h 236537"/>
                <a:gd name="connsiteX5" fmla="*/ 648239 w 1495400"/>
                <a:gd name="connsiteY5" fmla="*/ 236537 h 236537"/>
                <a:gd name="connsiteX6" fmla="*/ 1424527 w 1495400"/>
                <a:gd name="connsiteY6" fmla="*/ 144462 h 236537"/>
                <a:gd name="connsiteX7" fmla="*/ 1459799 w 1495400"/>
                <a:gd name="connsiteY7" fmla="*/ 74640 h 236537"/>
                <a:gd name="connsiteX8" fmla="*/ 1440749 w 1495400"/>
                <a:gd name="connsiteY8" fmla="*/ 29396 h 236537"/>
                <a:gd name="connsiteX9" fmla="*/ 650621 w 1495400"/>
                <a:gd name="connsiteY9" fmla="*/ 138112 h 236537"/>
                <a:gd name="connsiteX10" fmla="*/ 7683 w 1495400"/>
                <a:gd name="connsiteY10" fmla="*/ 0 h 236537"/>
                <a:gd name="connsiteX0" fmla="*/ 7683 w 1459917"/>
                <a:gd name="connsiteY0" fmla="*/ 0 h 236537"/>
                <a:gd name="connsiteX1" fmla="*/ 7683 w 1459917"/>
                <a:gd name="connsiteY1" fmla="*/ 0 h 236537"/>
                <a:gd name="connsiteX2" fmla="*/ 7683 w 1459917"/>
                <a:gd name="connsiteY2" fmla="*/ 114300 h 236537"/>
                <a:gd name="connsiteX3" fmla="*/ 17208 w 1459917"/>
                <a:gd name="connsiteY3" fmla="*/ 117475 h 236537"/>
                <a:gd name="connsiteX4" fmla="*/ 33083 w 1459917"/>
                <a:gd name="connsiteY4" fmla="*/ 130175 h 236537"/>
                <a:gd name="connsiteX5" fmla="*/ 648239 w 1459917"/>
                <a:gd name="connsiteY5" fmla="*/ 236537 h 236537"/>
                <a:gd name="connsiteX6" fmla="*/ 1424527 w 1459917"/>
                <a:gd name="connsiteY6" fmla="*/ 144462 h 236537"/>
                <a:gd name="connsiteX7" fmla="*/ 1459799 w 1459917"/>
                <a:gd name="connsiteY7" fmla="*/ 74640 h 236537"/>
                <a:gd name="connsiteX8" fmla="*/ 1440749 w 1459917"/>
                <a:gd name="connsiteY8" fmla="*/ 29396 h 236537"/>
                <a:gd name="connsiteX9" fmla="*/ 650621 w 1459917"/>
                <a:gd name="connsiteY9" fmla="*/ 138112 h 236537"/>
                <a:gd name="connsiteX10" fmla="*/ 7683 w 1459917"/>
                <a:gd name="connsiteY10" fmla="*/ 0 h 236537"/>
                <a:gd name="connsiteX0" fmla="*/ 7683 w 1459804"/>
                <a:gd name="connsiteY0" fmla="*/ 0 h 236537"/>
                <a:gd name="connsiteX1" fmla="*/ 7683 w 1459804"/>
                <a:gd name="connsiteY1" fmla="*/ 0 h 236537"/>
                <a:gd name="connsiteX2" fmla="*/ 7683 w 1459804"/>
                <a:gd name="connsiteY2" fmla="*/ 114300 h 236537"/>
                <a:gd name="connsiteX3" fmla="*/ 17208 w 1459804"/>
                <a:gd name="connsiteY3" fmla="*/ 117475 h 236537"/>
                <a:gd name="connsiteX4" fmla="*/ 33083 w 1459804"/>
                <a:gd name="connsiteY4" fmla="*/ 130175 h 236537"/>
                <a:gd name="connsiteX5" fmla="*/ 648239 w 1459804"/>
                <a:gd name="connsiteY5" fmla="*/ 236537 h 236537"/>
                <a:gd name="connsiteX6" fmla="*/ 1424527 w 1459804"/>
                <a:gd name="connsiteY6" fmla="*/ 144462 h 236537"/>
                <a:gd name="connsiteX7" fmla="*/ 1459799 w 1459804"/>
                <a:gd name="connsiteY7" fmla="*/ 74640 h 236537"/>
                <a:gd name="connsiteX8" fmla="*/ 1440749 w 1459804"/>
                <a:gd name="connsiteY8" fmla="*/ 29396 h 236537"/>
                <a:gd name="connsiteX9" fmla="*/ 650621 w 1459804"/>
                <a:gd name="connsiteY9" fmla="*/ 138112 h 236537"/>
                <a:gd name="connsiteX10" fmla="*/ 7683 w 1459804"/>
                <a:gd name="connsiteY10" fmla="*/ 0 h 236537"/>
                <a:gd name="connsiteX0" fmla="*/ 7683 w 1460605"/>
                <a:gd name="connsiteY0" fmla="*/ 0 h 236537"/>
                <a:gd name="connsiteX1" fmla="*/ 7683 w 1460605"/>
                <a:gd name="connsiteY1" fmla="*/ 0 h 236537"/>
                <a:gd name="connsiteX2" fmla="*/ 7683 w 1460605"/>
                <a:gd name="connsiteY2" fmla="*/ 114300 h 236537"/>
                <a:gd name="connsiteX3" fmla="*/ 17208 w 1460605"/>
                <a:gd name="connsiteY3" fmla="*/ 117475 h 236537"/>
                <a:gd name="connsiteX4" fmla="*/ 33083 w 1460605"/>
                <a:gd name="connsiteY4" fmla="*/ 130175 h 236537"/>
                <a:gd name="connsiteX5" fmla="*/ 648239 w 1460605"/>
                <a:gd name="connsiteY5" fmla="*/ 236537 h 236537"/>
                <a:gd name="connsiteX6" fmla="*/ 1424527 w 1460605"/>
                <a:gd name="connsiteY6" fmla="*/ 144462 h 236537"/>
                <a:gd name="connsiteX7" fmla="*/ 1459799 w 1460605"/>
                <a:gd name="connsiteY7" fmla="*/ 74640 h 236537"/>
                <a:gd name="connsiteX8" fmla="*/ 1440749 w 1460605"/>
                <a:gd name="connsiteY8" fmla="*/ 29396 h 236537"/>
                <a:gd name="connsiteX9" fmla="*/ 650621 w 1460605"/>
                <a:gd name="connsiteY9" fmla="*/ 138112 h 236537"/>
                <a:gd name="connsiteX10" fmla="*/ 7683 w 1460605"/>
                <a:gd name="connsiteY10" fmla="*/ 0 h 236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0605" h="236537">
                  <a:moveTo>
                    <a:pt x="7683" y="0"/>
                  </a:moveTo>
                  <a:lnTo>
                    <a:pt x="7683" y="0"/>
                  </a:lnTo>
                  <a:cubicBezTo>
                    <a:pt x="-472" y="48931"/>
                    <a:pt x="-4458" y="53597"/>
                    <a:pt x="7683" y="114300"/>
                  </a:cubicBezTo>
                  <a:cubicBezTo>
                    <a:pt x="8339" y="117582"/>
                    <a:pt x="14033" y="116417"/>
                    <a:pt x="17208" y="117475"/>
                  </a:cubicBezTo>
                  <a:cubicBezTo>
                    <a:pt x="28406" y="128673"/>
                    <a:pt x="22717" y="124992"/>
                    <a:pt x="33083" y="130175"/>
                  </a:cubicBezTo>
                  <a:lnTo>
                    <a:pt x="648239" y="236537"/>
                  </a:lnTo>
                  <a:lnTo>
                    <a:pt x="1424527" y="144462"/>
                  </a:lnTo>
                  <a:cubicBezTo>
                    <a:pt x="1459774" y="105573"/>
                    <a:pt x="1457492" y="104535"/>
                    <a:pt x="1459799" y="74640"/>
                  </a:cubicBezTo>
                  <a:cubicBezTo>
                    <a:pt x="1462106" y="44745"/>
                    <a:pt x="1460519" y="51362"/>
                    <a:pt x="1440749" y="29396"/>
                  </a:cubicBezTo>
                  <a:cubicBezTo>
                    <a:pt x="1382012" y="44478"/>
                    <a:pt x="877162" y="116817"/>
                    <a:pt x="650621" y="138112"/>
                  </a:cubicBezTo>
                  <a:lnTo>
                    <a:pt x="7683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reeform: Shape 11">
              <a:extLst>
                <a:ext uri="{FF2B5EF4-FFF2-40B4-BE49-F238E27FC236}">
                  <a16:creationId xmlns:a16="http://schemas.microsoft.com/office/drawing/2014/main" id="{C8F1CDE4-FD9B-2474-CFD2-86C5976C2AF6}"/>
                </a:ext>
              </a:extLst>
            </p:cNvPr>
            <p:cNvSpPr/>
            <p:nvPr/>
          </p:nvSpPr>
          <p:spPr>
            <a:xfrm>
              <a:off x="525707" y="3613369"/>
              <a:ext cx="1767210" cy="340273"/>
            </a:xfrm>
            <a:custGeom>
              <a:avLst/>
              <a:gdLst>
                <a:gd name="connsiteX0" fmla="*/ 168952 w 1785027"/>
                <a:gd name="connsiteY0" fmla="*/ 28575 h 342900"/>
                <a:gd name="connsiteX1" fmla="*/ 168952 w 1785027"/>
                <a:gd name="connsiteY1" fmla="*/ 28575 h 342900"/>
                <a:gd name="connsiteX2" fmla="*/ 137202 w 1785027"/>
                <a:gd name="connsiteY2" fmla="*/ 9525 h 342900"/>
                <a:gd name="connsiteX3" fmla="*/ 121327 w 1785027"/>
                <a:gd name="connsiteY3" fmla="*/ 6350 h 342900"/>
                <a:gd name="connsiteX4" fmla="*/ 89577 w 1785027"/>
                <a:gd name="connsiteY4" fmla="*/ 0 h 342900"/>
                <a:gd name="connsiteX5" fmla="*/ 26077 w 1785027"/>
                <a:gd name="connsiteY5" fmla="*/ 9525 h 342900"/>
                <a:gd name="connsiteX6" fmla="*/ 19727 w 1785027"/>
                <a:gd name="connsiteY6" fmla="*/ 19050 h 342900"/>
                <a:gd name="connsiteX7" fmla="*/ 7027 w 1785027"/>
                <a:gd name="connsiteY7" fmla="*/ 34925 h 342900"/>
                <a:gd name="connsiteX8" fmla="*/ 677 w 1785027"/>
                <a:gd name="connsiteY8" fmla="*/ 57150 h 342900"/>
                <a:gd name="connsiteX9" fmla="*/ 3852 w 1785027"/>
                <a:gd name="connsiteY9" fmla="*/ 180975 h 342900"/>
                <a:gd name="connsiteX10" fmla="*/ 16552 w 1785027"/>
                <a:gd name="connsiteY10" fmla="*/ 190500 h 342900"/>
                <a:gd name="connsiteX11" fmla="*/ 48302 w 1785027"/>
                <a:gd name="connsiteY11" fmla="*/ 206375 h 342900"/>
                <a:gd name="connsiteX12" fmla="*/ 64177 w 1785027"/>
                <a:gd name="connsiteY12" fmla="*/ 209550 h 342900"/>
                <a:gd name="connsiteX13" fmla="*/ 124502 w 1785027"/>
                <a:gd name="connsiteY13" fmla="*/ 206375 h 342900"/>
                <a:gd name="connsiteX14" fmla="*/ 794427 w 1785027"/>
                <a:gd name="connsiteY14" fmla="*/ 342900 h 342900"/>
                <a:gd name="connsiteX15" fmla="*/ 1724702 w 1785027"/>
                <a:gd name="connsiteY15" fmla="*/ 231775 h 342900"/>
                <a:gd name="connsiteX16" fmla="*/ 1753277 w 1785027"/>
                <a:gd name="connsiteY16" fmla="*/ 190500 h 342900"/>
                <a:gd name="connsiteX17" fmla="*/ 1765977 w 1785027"/>
                <a:gd name="connsiteY17" fmla="*/ 152400 h 342900"/>
                <a:gd name="connsiteX18" fmla="*/ 1775502 w 1785027"/>
                <a:gd name="connsiteY18" fmla="*/ 127000 h 342900"/>
                <a:gd name="connsiteX19" fmla="*/ 1785027 w 1785027"/>
                <a:gd name="connsiteY19" fmla="*/ 104775 h 342900"/>
                <a:gd name="connsiteX20" fmla="*/ 1781852 w 1785027"/>
                <a:gd name="connsiteY20" fmla="*/ 88900 h 342900"/>
                <a:gd name="connsiteX21" fmla="*/ 1756452 w 1785027"/>
                <a:gd name="connsiteY21" fmla="*/ 82550 h 342900"/>
                <a:gd name="connsiteX22" fmla="*/ 1746927 w 1785027"/>
                <a:gd name="connsiteY22" fmla="*/ 76200 h 342900"/>
                <a:gd name="connsiteX23" fmla="*/ 1724702 w 1785027"/>
                <a:gd name="connsiteY23" fmla="*/ 50800 h 342900"/>
                <a:gd name="connsiteX24" fmla="*/ 1715177 w 1785027"/>
                <a:gd name="connsiteY24" fmla="*/ 47625 h 342900"/>
                <a:gd name="connsiteX25" fmla="*/ 1670727 w 1785027"/>
                <a:gd name="connsiteY25" fmla="*/ 38100 h 342900"/>
                <a:gd name="connsiteX26" fmla="*/ 1616752 w 1785027"/>
                <a:gd name="connsiteY26" fmla="*/ 31750 h 342900"/>
                <a:gd name="connsiteX27" fmla="*/ 800777 w 1785027"/>
                <a:gd name="connsiteY27" fmla="*/ 136525 h 342900"/>
                <a:gd name="connsiteX28" fmla="*/ 168952 w 1785027"/>
                <a:gd name="connsiteY28" fmla="*/ 28575 h 342900"/>
                <a:gd name="connsiteX0" fmla="*/ 168952 w 1785027"/>
                <a:gd name="connsiteY0" fmla="*/ 28575 h 342900"/>
                <a:gd name="connsiteX1" fmla="*/ 168952 w 1785027"/>
                <a:gd name="connsiteY1" fmla="*/ 28575 h 342900"/>
                <a:gd name="connsiteX2" fmla="*/ 137202 w 1785027"/>
                <a:gd name="connsiteY2" fmla="*/ 9525 h 342900"/>
                <a:gd name="connsiteX3" fmla="*/ 121327 w 1785027"/>
                <a:gd name="connsiteY3" fmla="*/ 6350 h 342900"/>
                <a:gd name="connsiteX4" fmla="*/ 89577 w 1785027"/>
                <a:gd name="connsiteY4" fmla="*/ 0 h 342900"/>
                <a:gd name="connsiteX5" fmla="*/ 26077 w 1785027"/>
                <a:gd name="connsiteY5" fmla="*/ 9525 h 342900"/>
                <a:gd name="connsiteX6" fmla="*/ 19727 w 1785027"/>
                <a:gd name="connsiteY6" fmla="*/ 19050 h 342900"/>
                <a:gd name="connsiteX7" fmla="*/ 7027 w 1785027"/>
                <a:gd name="connsiteY7" fmla="*/ 34925 h 342900"/>
                <a:gd name="connsiteX8" fmla="*/ 677 w 1785027"/>
                <a:gd name="connsiteY8" fmla="*/ 57150 h 342900"/>
                <a:gd name="connsiteX9" fmla="*/ 3852 w 1785027"/>
                <a:gd name="connsiteY9" fmla="*/ 180975 h 342900"/>
                <a:gd name="connsiteX10" fmla="*/ 16552 w 1785027"/>
                <a:gd name="connsiteY10" fmla="*/ 190500 h 342900"/>
                <a:gd name="connsiteX11" fmla="*/ 48302 w 1785027"/>
                <a:gd name="connsiteY11" fmla="*/ 206375 h 342900"/>
                <a:gd name="connsiteX12" fmla="*/ 64177 w 1785027"/>
                <a:gd name="connsiteY12" fmla="*/ 209550 h 342900"/>
                <a:gd name="connsiteX13" fmla="*/ 124502 w 1785027"/>
                <a:gd name="connsiteY13" fmla="*/ 206375 h 342900"/>
                <a:gd name="connsiteX14" fmla="*/ 794427 w 1785027"/>
                <a:gd name="connsiteY14" fmla="*/ 342900 h 342900"/>
                <a:gd name="connsiteX15" fmla="*/ 1724702 w 1785027"/>
                <a:gd name="connsiteY15" fmla="*/ 231775 h 342900"/>
                <a:gd name="connsiteX16" fmla="*/ 1753277 w 1785027"/>
                <a:gd name="connsiteY16" fmla="*/ 190500 h 342900"/>
                <a:gd name="connsiteX17" fmla="*/ 1765977 w 1785027"/>
                <a:gd name="connsiteY17" fmla="*/ 152400 h 342900"/>
                <a:gd name="connsiteX18" fmla="*/ 1775502 w 1785027"/>
                <a:gd name="connsiteY18" fmla="*/ 127000 h 342900"/>
                <a:gd name="connsiteX19" fmla="*/ 1785027 w 1785027"/>
                <a:gd name="connsiteY19" fmla="*/ 104775 h 342900"/>
                <a:gd name="connsiteX20" fmla="*/ 1756452 w 1785027"/>
                <a:gd name="connsiteY20" fmla="*/ 82550 h 342900"/>
                <a:gd name="connsiteX21" fmla="*/ 1746927 w 1785027"/>
                <a:gd name="connsiteY21" fmla="*/ 76200 h 342900"/>
                <a:gd name="connsiteX22" fmla="*/ 1724702 w 1785027"/>
                <a:gd name="connsiteY22" fmla="*/ 50800 h 342900"/>
                <a:gd name="connsiteX23" fmla="*/ 1715177 w 1785027"/>
                <a:gd name="connsiteY23" fmla="*/ 47625 h 342900"/>
                <a:gd name="connsiteX24" fmla="*/ 1670727 w 1785027"/>
                <a:gd name="connsiteY24" fmla="*/ 38100 h 342900"/>
                <a:gd name="connsiteX25" fmla="*/ 1616752 w 1785027"/>
                <a:gd name="connsiteY25" fmla="*/ 31750 h 342900"/>
                <a:gd name="connsiteX26" fmla="*/ 800777 w 1785027"/>
                <a:gd name="connsiteY26" fmla="*/ 136525 h 342900"/>
                <a:gd name="connsiteX27" fmla="*/ 168952 w 1785027"/>
                <a:gd name="connsiteY27" fmla="*/ 28575 h 342900"/>
                <a:gd name="connsiteX0" fmla="*/ 168952 w 1775694"/>
                <a:gd name="connsiteY0" fmla="*/ 28575 h 342900"/>
                <a:gd name="connsiteX1" fmla="*/ 168952 w 1775694"/>
                <a:gd name="connsiteY1" fmla="*/ 28575 h 342900"/>
                <a:gd name="connsiteX2" fmla="*/ 137202 w 1775694"/>
                <a:gd name="connsiteY2" fmla="*/ 9525 h 342900"/>
                <a:gd name="connsiteX3" fmla="*/ 121327 w 1775694"/>
                <a:gd name="connsiteY3" fmla="*/ 6350 h 342900"/>
                <a:gd name="connsiteX4" fmla="*/ 89577 w 1775694"/>
                <a:gd name="connsiteY4" fmla="*/ 0 h 342900"/>
                <a:gd name="connsiteX5" fmla="*/ 26077 w 1775694"/>
                <a:gd name="connsiteY5" fmla="*/ 9525 h 342900"/>
                <a:gd name="connsiteX6" fmla="*/ 19727 w 1775694"/>
                <a:gd name="connsiteY6" fmla="*/ 19050 h 342900"/>
                <a:gd name="connsiteX7" fmla="*/ 7027 w 1775694"/>
                <a:gd name="connsiteY7" fmla="*/ 34925 h 342900"/>
                <a:gd name="connsiteX8" fmla="*/ 677 w 1775694"/>
                <a:gd name="connsiteY8" fmla="*/ 57150 h 342900"/>
                <a:gd name="connsiteX9" fmla="*/ 3852 w 1775694"/>
                <a:gd name="connsiteY9" fmla="*/ 180975 h 342900"/>
                <a:gd name="connsiteX10" fmla="*/ 16552 w 1775694"/>
                <a:gd name="connsiteY10" fmla="*/ 190500 h 342900"/>
                <a:gd name="connsiteX11" fmla="*/ 48302 w 1775694"/>
                <a:gd name="connsiteY11" fmla="*/ 206375 h 342900"/>
                <a:gd name="connsiteX12" fmla="*/ 64177 w 1775694"/>
                <a:gd name="connsiteY12" fmla="*/ 209550 h 342900"/>
                <a:gd name="connsiteX13" fmla="*/ 124502 w 1775694"/>
                <a:gd name="connsiteY13" fmla="*/ 206375 h 342900"/>
                <a:gd name="connsiteX14" fmla="*/ 794427 w 1775694"/>
                <a:gd name="connsiteY14" fmla="*/ 342900 h 342900"/>
                <a:gd name="connsiteX15" fmla="*/ 1724702 w 1775694"/>
                <a:gd name="connsiteY15" fmla="*/ 231775 h 342900"/>
                <a:gd name="connsiteX16" fmla="*/ 1753277 w 1775694"/>
                <a:gd name="connsiteY16" fmla="*/ 190500 h 342900"/>
                <a:gd name="connsiteX17" fmla="*/ 1765977 w 1775694"/>
                <a:gd name="connsiteY17" fmla="*/ 152400 h 342900"/>
                <a:gd name="connsiteX18" fmla="*/ 1775502 w 1775694"/>
                <a:gd name="connsiteY18" fmla="*/ 127000 h 342900"/>
                <a:gd name="connsiteX19" fmla="*/ 1756452 w 1775694"/>
                <a:gd name="connsiteY19" fmla="*/ 82550 h 342900"/>
                <a:gd name="connsiteX20" fmla="*/ 1746927 w 1775694"/>
                <a:gd name="connsiteY20" fmla="*/ 76200 h 342900"/>
                <a:gd name="connsiteX21" fmla="*/ 1724702 w 1775694"/>
                <a:gd name="connsiteY21" fmla="*/ 50800 h 342900"/>
                <a:gd name="connsiteX22" fmla="*/ 1715177 w 1775694"/>
                <a:gd name="connsiteY22" fmla="*/ 47625 h 342900"/>
                <a:gd name="connsiteX23" fmla="*/ 1670727 w 1775694"/>
                <a:gd name="connsiteY23" fmla="*/ 38100 h 342900"/>
                <a:gd name="connsiteX24" fmla="*/ 1616752 w 1775694"/>
                <a:gd name="connsiteY24" fmla="*/ 31750 h 342900"/>
                <a:gd name="connsiteX25" fmla="*/ 800777 w 1775694"/>
                <a:gd name="connsiteY25" fmla="*/ 136525 h 342900"/>
                <a:gd name="connsiteX26" fmla="*/ 168952 w 1775694"/>
                <a:gd name="connsiteY26" fmla="*/ 28575 h 342900"/>
                <a:gd name="connsiteX0" fmla="*/ 168952 w 1775694"/>
                <a:gd name="connsiteY0" fmla="*/ 28575 h 342900"/>
                <a:gd name="connsiteX1" fmla="*/ 168952 w 1775694"/>
                <a:gd name="connsiteY1" fmla="*/ 28575 h 342900"/>
                <a:gd name="connsiteX2" fmla="*/ 137202 w 1775694"/>
                <a:gd name="connsiteY2" fmla="*/ 9525 h 342900"/>
                <a:gd name="connsiteX3" fmla="*/ 121327 w 1775694"/>
                <a:gd name="connsiteY3" fmla="*/ 6350 h 342900"/>
                <a:gd name="connsiteX4" fmla="*/ 89577 w 1775694"/>
                <a:gd name="connsiteY4" fmla="*/ 0 h 342900"/>
                <a:gd name="connsiteX5" fmla="*/ 26077 w 1775694"/>
                <a:gd name="connsiteY5" fmla="*/ 9525 h 342900"/>
                <a:gd name="connsiteX6" fmla="*/ 19727 w 1775694"/>
                <a:gd name="connsiteY6" fmla="*/ 19050 h 342900"/>
                <a:gd name="connsiteX7" fmla="*/ 7027 w 1775694"/>
                <a:gd name="connsiteY7" fmla="*/ 34925 h 342900"/>
                <a:gd name="connsiteX8" fmla="*/ 677 w 1775694"/>
                <a:gd name="connsiteY8" fmla="*/ 57150 h 342900"/>
                <a:gd name="connsiteX9" fmla="*/ 3852 w 1775694"/>
                <a:gd name="connsiteY9" fmla="*/ 180975 h 342900"/>
                <a:gd name="connsiteX10" fmla="*/ 16552 w 1775694"/>
                <a:gd name="connsiteY10" fmla="*/ 190500 h 342900"/>
                <a:gd name="connsiteX11" fmla="*/ 48302 w 1775694"/>
                <a:gd name="connsiteY11" fmla="*/ 206375 h 342900"/>
                <a:gd name="connsiteX12" fmla="*/ 64177 w 1775694"/>
                <a:gd name="connsiteY12" fmla="*/ 209550 h 342900"/>
                <a:gd name="connsiteX13" fmla="*/ 124502 w 1775694"/>
                <a:gd name="connsiteY13" fmla="*/ 206375 h 342900"/>
                <a:gd name="connsiteX14" fmla="*/ 794427 w 1775694"/>
                <a:gd name="connsiteY14" fmla="*/ 342900 h 342900"/>
                <a:gd name="connsiteX15" fmla="*/ 1724702 w 1775694"/>
                <a:gd name="connsiteY15" fmla="*/ 231775 h 342900"/>
                <a:gd name="connsiteX16" fmla="*/ 1753277 w 1775694"/>
                <a:gd name="connsiteY16" fmla="*/ 190500 h 342900"/>
                <a:gd name="connsiteX17" fmla="*/ 1765977 w 1775694"/>
                <a:gd name="connsiteY17" fmla="*/ 152400 h 342900"/>
                <a:gd name="connsiteX18" fmla="*/ 1775502 w 1775694"/>
                <a:gd name="connsiteY18" fmla="*/ 127000 h 342900"/>
                <a:gd name="connsiteX19" fmla="*/ 1756452 w 1775694"/>
                <a:gd name="connsiteY19" fmla="*/ 82550 h 342900"/>
                <a:gd name="connsiteX20" fmla="*/ 1724702 w 1775694"/>
                <a:gd name="connsiteY20" fmla="*/ 50800 h 342900"/>
                <a:gd name="connsiteX21" fmla="*/ 1715177 w 1775694"/>
                <a:gd name="connsiteY21" fmla="*/ 47625 h 342900"/>
                <a:gd name="connsiteX22" fmla="*/ 1670727 w 1775694"/>
                <a:gd name="connsiteY22" fmla="*/ 38100 h 342900"/>
                <a:gd name="connsiteX23" fmla="*/ 1616752 w 1775694"/>
                <a:gd name="connsiteY23" fmla="*/ 31750 h 342900"/>
                <a:gd name="connsiteX24" fmla="*/ 800777 w 1775694"/>
                <a:gd name="connsiteY24" fmla="*/ 136525 h 342900"/>
                <a:gd name="connsiteX25" fmla="*/ 168952 w 1775694"/>
                <a:gd name="connsiteY25" fmla="*/ 28575 h 342900"/>
                <a:gd name="connsiteX0" fmla="*/ 168952 w 1775694"/>
                <a:gd name="connsiteY0" fmla="*/ 28575 h 342900"/>
                <a:gd name="connsiteX1" fmla="*/ 168952 w 1775694"/>
                <a:gd name="connsiteY1" fmla="*/ 28575 h 342900"/>
                <a:gd name="connsiteX2" fmla="*/ 137202 w 1775694"/>
                <a:gd name="connsiteY2" fmla="*/ 9525 h 342900"/>
                <a:gd name="connsiteX3" fmla="*/ 121327 w 1775694"/>
                <a:gd name="connsiteY3" fmla="*/ 6350 h 342900"/>
                <a:gd name="connsiteX4" fmla="*/ 89577 w 1775694"/>
                <a:gd name="connsiteY4" fmla="*/ 0 h 342900"/>
                <a:gd name="connsiteX5" fmla="*/ 26077 w 1775694"/>
                <a:gd name="connsiteY5" fmla="*/ 9525 h 342900"/>
                <a:gd name="connsiteX6" fmla="*/ 19727 w 1775694"/>
                <a:gd name="connsiteY6" fmla="*/ 19050 h 342900"/>
                <a:gd name="connsiteX7" fmla="*/ 7027 w 1775694"/>
                <a:gd name="connsiteY7" fmla="*/ 34925 h 342900"/>
                <a:gd name="connsiteX8" fmla="*/ 677 w 1775694"/>
                <a:gd name="connsiteY8" fmla="*/ 57150 h 342900"/>
                <a:gd name="connsiteX9" fmla="*/ 3852 w 1775694"/>
                <a:gd name="connsiteY9" fmla="*/ 180975 h 342900"/>
                <a:gd name="connsiteX10" fmla="*/ 16552 w 1775694"/>
                <a:gd name="connsiteY10" fmla="*/ 190500 h 342900"/>
                <a:gd name="connsiteX11" fmla="*/ 48302 w 1775694"/>
                <a:gd name="connsiteY11" fmla="*/ 206375 h 342900"/>
                <a:gd name="connsiteX12" fmla="*/ 64177 w 1775694"/>
                <a:gd name="connsiteY12" fmla="*/ 209550 h 342900"/>
                <a:gd name="connsiteX13" fmla="*/ 124502 w 1775694"/>
                <a:gd name="connsiteY13" fmla="*/ 206375 h 342900"/>
                <a:gd name="connsiteX14" fmla="*/ 794427 w 1775694"/>
                <a:gd name="connsiteY14" fmla="*/ 342900 h 342900"/>
                <a:gd name="connsiteX15" fmla="*/ 1724702 w 1775694"/>
                <a:gd name="connsiteY15" fmla="*/ 231775 h 342900"/>
                <a:gd name="connsiteX16" fmla="*/ 1753277 w 1775694"/>
                <a:gd name="connsiteY16" fmla="*/ 190500 h 342900"/>
                <a:gd name="connsiteX17" fmla="*/ 1765977 w 1775694"/>
                <a:gd name="connsiteY17" fmla="*/ 152400 h 342900"/>
                <a:gd name="connsiteX18" fmla="*/ 1775502 w 1775694"/>
                <a:gd name="connsiteY18" fmla="*/ 127000 h 342900"/>
                <a:gd name="connsiteX19" fmla="*/ 1756452 w 1775694"/>
                <a:gd name="connsiteY19" fmla="*/ 82550 h 342900"/>
                <a:gd name="connsiteX20" fmla="*/ 1724702 w 1775694"/>
                <a:gd name="connsiteY20" fmla="*/ 50800 h 342900"/>
                <a:gd name="connsiteX21" fmla="*/ 1670727 w 1775694"/>
                <a:gd name="connsiteY21" fmla="*/ 38100 h 342900"/>
                <a:gd name="connsiteX22" fmla="*/ 1616752 w 1775694"/>
                <a:gd name="connsiteY22" fmla="*/ 31750 h 342900"/>
                <a:gd name="connsiteX23" fmla="*/ 800777 w 1775694"/>
                <a:gd name="connsiteY23" fmla="*/ 136525 h 342900"/>
                <a:gd name="connsiteX24" fmla="*/ 168952 w 1775694"/>
                <a:gd name="connsiteY24" fmla="*/ 28575 h 342900"/>
                <a:gd name="connsiteX0" fmla="*/ 168952 w 1775694"/>
                <a:gd name="connsiteY0" fmla="*/ 28575 h 342900"/>
                <a:gd name="connsiteX1" fmla="*/ 168952 w 1775694"/>
                <a:gd name="connsiteY1" fmla="*/ 28575 h 342900"/>
                <a:gd name="connsiteX2" fmla="*/ 137202 w 1775694"/>
                <a:gd name="connsiteY2" fmla="*/ 9525 h 342900"/>
                <a:gd name="connsiteX3" fmla="*/ 121327 w 1775694"/>
                <a:gd name="connsiteY3" fmla="*/ 6350 h 342900"/>
                <a:gd name="connsiteX4" fmla="*/ 89577 w 1775694"/>
                <a:gd name="connsiteY4" fmla="*/ 0 h 342900"/>
                <a:gd name="connsiteX5" fmla="*/ 26077 w 1775694"/>
                <a:gd name="connsiteY5" fmla="*/ 9525 h 342900"/>
                <a:gd name="connsiteX6" fmla="*/ 19727 w 1775694"/>
                <a:gd name="connsiteY6" fmla="*/ 19050 h 342900"/>
                <a:gd name="connsiteX7" fmla="*/ 7027 w 1775694"/>
                <a:gd name="connsiteY7" fmla="*/ 34925 h 342900"/>
                <a:gd name="connsiteX8" fmla="*/ 677 w 1775694"/>
                <a:gd name="connsiteY8" fmla="*/ 57150 h 342900"/>
                <a:gd name="connsiteX9" fmla="*/ 3852 w 1775694"/>
                <a:gd name="connsiteY9" fmla="*/ 180975 h 342900"/>
                <a:gd name="connsiteX10" fmla="*/ 16552 w 1775694"/>
                <a:gd name="connsiteY10" fmla="*/ 190500 h 342900"/>
                <a:gd name="connsiteX11" fmla="*/ 48302 w 1775694"/>
                <a:gd name="connsiteY11" fmla="*/ 206375 h 342900"/>
                <a:gd name="connsiteX12" fmla="*/ 64177 w 1775694"/>
                <a:gd name="connsiteY12" fmla="*/ 209550 h 342900"/>
                <a:gd name="connsiteX13" fmla="*/ 124502 w 1775694"/>
                <a:gd name="connsiteY13" fmla="*/ 206375 h 342900"/>
                <a:gd name="connsiteX14" fmla="*/ 794427 w 1775694"/>
                <a:gd name="connsiteY14" fmla="*/ 342900 h 342900"/>
                <a:gd name="connsiteX15" fmla="*/ 1724702 w 1775694"/>
                <a:gd name="connsiteY15" fmla="*/ 231775 h 342900"/>
                <a:gd name="connsiteX16" fmla="*/ 1753277 w 1775694"/>
                <a:gd name="connsiteY16" fmla="*/ 190500 h 342900"/>
                <a:gd name="connsiteX17" fmla="*/ 1765977 w 1775694"/>
                <a:gd name="connsiteY17" fmla="*/ 152400 h 342900"/>
                <a:gd name="connsiteX18" fmla="*/ 1775502 w 1775694"/>
                <a:gd name="connsiteY18" fmla="*/ 127000 h 342900"/>
                <a:gd name="connsiteX19" fmla="*/ 1756452 w 1775694"/>
                <a:gd name="connsiteY19" fmla="*/ 82550 h 342900"/>
                <a:gd name="connsiteX20" fmla="*/ 1670727 w 1775694"/>
                <a:gd name="connsiteY20" fmla="*/ 38100 h 342900"/>
                <a:gd name="connsiteX21" fmla="*/ 1616752 w 1775694"/>
                <a:gd name="connsiteY21" fmla="*/ 31750 h 342900"/>
                <a:gd name="connsiteX22" fmla="*/ 800777 w 1775694"/>
                <a:gd name="connsiteY22" fmla="*/ 136525 h 342900"/>
                <a:gd name="connsiteX23" fmla="*/ 168952 w 1775694"/>
                <a:gd name="connsiteY23" fmla="*/ 28575 h 342900"/>
                <a:gd name="connsiteX0" fmla="*/ 168952 w 1767450"/>
                <a:gd name="connsiteY0" fmla="*/ 28575 h 342900"/>
                <a:gd name="connsiteX1" fmla="*/ 168952 w 1767450"/>
                <a:gd name="connsiteY1" fmla="*/ 28575 h 342900"/>
                <a:gd name="connsiteX2" fmla="*/ 137202 w 1767450"/>
                <a:gd name="connsiteY2" fmla="*/ 9525 h 342900"/>
                <a:gd name="connsiteX3" fmla="*/ 121327 w 1767450"/>
                <a:gd name="connsiteY3" fmla="*/ 6350 h 342900"/>
                <a:gd name="connsiteX4" fmla="*/ 89577 w 1767450"/>
                <a:gd name="connsiteY4" fmla="*/ 0 h 342900"/>
                <a:gd name="connsiteX5" fmla="*/ 26077 w 1767450"/>
                <a:gd name="connsiteY5" fmla="*/ 9525 h 342900"/>
                <a:gd name="connsiteX6" fmla="*/ 19727 w 1767450"/>
                <a:gd name="connsiteY6" fmla="*/ 19050 h 342900"/>
                <a:gd name="connsiteX7" fmla="*/ 7027 w 1767450"/>
                <a:gd name="connsiteY7" fmla="*/ 34925 h 342900"/>
                <a:gd name="connsiteX8" fmla="*/ 677 w 1767450"/>
                <a:gd name="connsiteY8" fmla="*/ 57150 h 342900"/>
                <a:gd name="connsiteX9" fmla="*/ 3852 w 1767450"/>
                <a:gd name="connsiteY9" fmla="*/ 180975 h 342900"/>
                <a:gd name="connsiteX10" fmla="*/ 16552 w 1767450"/>
                <a:gd name="connsiteY10" fmla="*/ 190500 h 342900"/>
                <a:gd name="connsiteX11" fmla="*/ 48302 w 1767450"/>
                <a:gd name="connsiteY11" fmla="*/ 206375 h 342900"/>
                <a:gd name="connsiteX12" fmla="*/ 64177 w 1767450"/>
                <a:gd name="connsiteY12" fmla="*/ 209550 h 342900"/>
                <a:gd name="connsiteX13" fmla="*/ 124502 w 1767450"/>
                <a:gd name="connsiteY13" fmla="*/ 206375 h 342900"/>
                <a:gd name="connsiteX14" fmla="*/ 794427 w 1767450"/>
                <a:gd name="connsiteY14" fmla="*/ 342900 h 342900"/>
                <a:gd name="connsiteX15" fmla="*/ 1724702 w 1767450"/>
                <a:gd name="connsiteY15" fmla="*/ 231775 h 342900"/>
                <a:gd name="connsiteX16" fmla="*/ 1753277 w 1767450"/>
                <a:gd name="connsiteY16" fmla="*/ 190500 h 342900"/>
                <a:gd name="connsiteX17" fmla="*/ 1765977 w 1767450"/>
                <a:gd name="connsiteY17" fmla="*/ 152400 h 342900"/>
                <a:gd name="connsiteX18" fmla="*/ 1756452 w 1767450"/>
                <a:gd name="connsiteY18" fmla="*/ 82550 h 342900"/>
                <a:gd name="connsiteX19" fmla="*/ 1670727 w 1767450"/>
                <a:gd name="connsiteY19" fmla="*/ 38100 h 342900"/>
                <a:gd name="connsiteX20" fmla="*/ 1616752 w 1767450"/>
                <a:gd name="connsiteY20" fmla="*/ 31750 h 342900"/>
                <a:gd name="connsiteX21" fmla="*/ 800777 w 1767450"/>
                <a:gd name="connsiteY21" fmla="*/ 136525 h 342900"/>
                <a:gd name="connsiteX22" fmla="*/ 168952 w 1767450"/>
                <a:gd name="connsiteY22" fmla="*/ 28575 h 342900"/>
                <a:gd name="connsiteX0" fmla="*/ 168952 w 1770836"/>
                <a:gd name="connsiteY0" fmla="*/ 28575 h 342900"/>
                <a:gd name="connsiteX1" fmla="*/ 168952 w 1770836"/>
                <a:gd name="connsiteY1" fmla="*/ 28575 h 342900"/>
                <a:gd name="connsiteX2" fmla="*/ 137202 w 1770836"/>
                <a:gd name="connsiteY2" fmla="*/ 9525 h 342900"/>
                <a:gd name="connsiteX3" fmla="*/ 121327 w 1770836"/>
                <a:gd name="connsiteY3" fmla="*/ 6350 h 342900"/>
                <a:gd name="connsiteX4" fmla="*/ 89577 w 1770836"/>
                <a:gd name="connsiteY4" fmla="*/ 0 h 342900"/>
                <a:gd name="connsiteX5" fmla="*/ 26077 w 1770836"/>
                <a:gd name="connsiteY5" fmla="*/ 9525 h 342900"/>
                <a:gd name="connsiteX6" fmla="*/ 19727 w 1770836"/>
                <a:gd name="connsiteY6" fmla="*/ 19050 h 342900"/>
                <a:gd name="connsiteX7" fmla="*/ 7027 w 1770836"/>
                <a:gd name="connsiteY7" fmla="*/ 34925 h 342900"/>
                <a:gd name="connsiteX8" fmla="*/ 677 w 1770836"/>
                <a:gd name="connsiteY8" fmla="*/ 57150 h 342900"/>
                <a:gd name="connsiteX9" fmla="*/ 3852 w 1770836"/>
                <a:gd name="connsiteY9" fmla="*/ 180975 h 342900"/>
                <a:gd name="connsiteX10" fmla="*/ 16552 w 1770836"/>
                <a:gd name="connsiteY10" fmla="*/ 190500 h 342900"/>
                <a:gd name="connsiteX11" fmla="*/ 48302 w 1770836"/>
                <a:gd name="connsiteY11" fmla="*/ 206375 h 342900"/>
                <a:gd name="connsiteX12" fmla="*/ 64177 w 1770836"/>
                <a:gd name="connsiteY12" fmla="*/ 209550 h 342900"/>
                <a:gd name="connsiteX13" fmla="*/ 124502 w 1770836"/>
                <a:gd name="connsiteY13" fmla="*/ 206375 h 342900"/>
                <a:gd name="connsiteX14" fmla="*/ 794427 w 1770836"/>
                <a:gd name="connsiteY14" fmla="*/ 342900 h 342900"/>
                <a:gd name="connsiteX15" fmla="*/ 1724702 w 1770836"/>
                <a:gd name="connsiteY15" fmla="*/ 231775 h 342900"/>
                <a:gd name="connsiteX16" fmla="*/ 1753277 w 1770836"/>
                <a:gd name="connsiteY16" fmla="*/ 190500 h 342900"/>
                <a:gd name="connsiteX17" fmla="*/ 1765977 w 1770836"/>
                <a:gd name="connsiteY17" fmla="*/ 152400 h 342900"/>
                <a:gd name="connsiteX18" fmla="*/ 1756452 w 1770836"/>
                <a:gd name="connsiteY18" fmla="*/ 82550 h 342900"/>
                <a:gd name="connsiteX19" fmla="*/ 1616752 w 1770836"/>
                <a:gd name="connsiteY19" fmla="*/ 31750 h 342900"/>
                <a:gd name="connsiteX20" fmla="*/ 800777 w 1770836"/>
                <a:gd name="connsiteY20" fmla="*/ 136525 h 342900"/>
                <a:gd name="connsiteX21" fmla="*/ 168952 w 1770836"/>
                <a:gd name="connsiteY21" fmla="*/ 28575 h 342900"/>
                <a:gd name="connsiteX0" fmla="*/ 168952 w 1769702"/>
                <a:gd name="connsiteY0" fmla="*/ 28575 h 342900"/>
                <a:gd name="connsiteX1" fmla="*/ 168952 w 1769702"/>
                <a:gd name="connsiteY1" fmla="*/ 28575 h 342900"/>
                <a:gd name="connsiteX2" fmla="*/ 137202 w 1769702"/>
                <a:gd name="connsiteY2" fmla="*/ 9525 h 342900"/>
                <a:gd name="connsiteX3" fmla="*/ 121327 w 1769702"/>
                <a:gd name="connsiteY3" fmla="*/ 6350 h 342900"/>
                <a:gd name="connsiteX4" fmla="*/ 89577 w 1769702"/>
                <a:gd name="connsiteY4" fmla="*/ 0 h 342900"/>
                <a:gd name="connsiteX5" fmla="*/ 26077 w 1769702"/>
                <a:gd name="connsiteY5" fmla="*/ 9525 h 342900"/>
                <a:gd name="connsiteX6" fmla="*/ 19727 w 1769702"/>
                <a:gd name="connsiteY6" fmla="*/ 19050 h 342900"/>
                <a:gd name="connsiteX7" fmla="*/ 7027 w 1769702"/>
                <a:gd name="connsiteY7" fmla="*/ 34925 h 342900"/>
                <a:gd name="connsiteX8" fmla="*/ 677 w 1769702"/>
                <a:gd name="connsiteY8" fmla="*/ 57150 h 342900"/>
                <a:gd name="connsiteX9" fmla="*/ 3852 w 1769702"/>
                <a:gd name="connsiteY9" fmla="*/ 180975 h 342900"/>
                <a:gd name="connsiteX10" fmla="*/ 16552 w 1769702"/>
                <a:gd name="connsiteY10" fmla="*/ 190500 h 342900"/>
                <a:gd name="connsiteX11" fmla="*/ 48302 w 1769702"/>
                <a:gd name="connsiteY11" fmla="*/ 206375 h 342900"/>
                <a:gd name="connsiteX12" fmla="*/ 64177 w 1769702"/>
                <a:gd name="connsiteY12" fmla="*/ 209550 h 342900"/>
                <a:gd name="connsiteX13" fmla="*/ 124502 w 1769702"/>
                <a:gd name="connsiteY13" fmla="*/ 206375 h 342900"/>
                <a:gd name="connsiteX14" fmla="*/ 794427 w 1769702"/>
                <a:gd name="connsiteY14" fmla="*/ 342900 h 342900"/>
                <a:gd name="connsiteX15" fmla="*/ 1724702 w 1769702"/>
                <a:gd name="connsiteY15" fmla="*/ 231775 h 342900"/>
                <a:gd name="connsiteX16" fmla="*/ 1753277 w 1769702"/>
                <a:gd name="connsiteY16" fmla="*/ 190500 h 342900"/>
                <a:gd name="connsiteX17" fmla="*/ 1765977 w 1769702"/>
                <a:gd name="connsiteY17" fmla="*/ 152400 h 342900"/>
                <a:gd name="connsiteX18" fmla="*/ 1756452 w 1769702"/>
                <a:gd name="connsiteY18" fmla="*/ 82550 h 342900"/>
                <a:gd name="connsiteX19" fmla="*/ 1616752 w 1769702"/>
                <a:gd name="connsiteY19" fmla="*/ 31750 h 342900"/>
                <a:gd name="connsiteX20" fmla="*/ 800777 w 1769702"/>
                <a:gd name="connsiteY20" fmla="*/ 136525 h 342900"/>
                <a:gd name="connsiteX21" fmla="*/ 168952 w 1769702"/>
                <a:gd name="connsiteY21" fmla="*/ 28575 h 342900"/>
                <a:gd name="connsiteX0" fmla="*/ 168952 w 1769702"/>
                <a:gd name="connsiteY0" fmla="*/ 28575 h 342900"/>
                <a:gd name="connsiteX1" fmla="*/ 168952 w 1769702"/>
                <a:gd name="connsiteY1" fmla="*/ 28575 h 342900"/>
                <a:gd name="connsiteX2" fmla="*/ 137202 w 1769702"/>
                <a:gd name="connsiteY2" fmla="*/ 9525 h 342900"/>
                <a:gd name="connsiteX3" fmla="*/ 121327 w 1769702"/>
                <a:gd name="connsiteY3" fmla="*/ 6350 h 342900"/>
                <a:gd name="connsiteX4" fmla="*/ 89577 w 1769702"/>
                <a:gd name="connsiteY4" fmla="*/ 0 h 342900"/>
                <a:gd name="connsiteX5" fmla="*/ 26077 w 1769702"/>
                <a:gd name="connsiteY5" fmla="*/ 9525 h 342900"/>
                <a:gd name="connsiteX6" fmla="*/ 19727 w 1769702"/>
                <a:gd name="connsiteY6" fmla="*/ 19050 h 342900"/>
                <a:gd name="connsiteX7" fmla="*/ 7027 w 1769702"/>
                <a:gd name="connsiteY7" fmla="*/ 34925 h 342900"/>
                <a:gd name="connsiteX8" fmla="*/ 677 w 1769702"/>
                <a:gd name="connsiteY8" fmla="*/ 57150 h 342900"/>
                <a:gd name="connsiteX9" fmla="*/ 3852 w 1769702"/>
                <a:gd name="connsiteY9" fmla="*/ 180975 h 342900"/>
                <a:gd name="connsiteX10" fmla="*/ 16552 w 1769702"/>
                <a:gd name="connsiteY10" fmla="*/ 190500 h 342900"/>
                <a:gd name="connsiteX11" fmla="*/ 48302 w 1769702"/>
                <a:gd name="connsiteY11" fmla="*/ 206375 h 342900"/>
                <a:gd name="connsiteX12" fmla="*/ 64177 w 1769702"/>
                <a:gd name="connsiteY12" fmla="*/ 209550 h 342900"/>
                <a:gd name="connsiteX13" fmla="*/ 124502 w 1769702"/>
                <a:gd name="connsiteY13" fmla="*/ 206375 h 342900"/>
                <a:gd name="connsiteX14" fmla="*/ 794427 w 1769702"/>
                <a:gd name="connsiteY14" fmla="*/ 342900 h 342900"/>
                <a:gd name="connsiteX15" fmla="*/ 1724702 w 1769702"/>
                <a:gd name="connsiteY15" fmla="*/ 231775 h 342900"/>
                <a:gd name="connsiteX16" fmla="*/ 1753277 w 1769702"/>
                <a:gd name="connsiteY16" fmla="*/ 190500 h 342900"/>
                <a:gd name="connsiteX17" fmla="*/ 1765977 w 1769702"/>
                <a:gd name="connsiteY17" fmla="*/ 152400 h 342900"/>
                <a:gd name="connsiteX18" fmla="*/ 1756452 w 1769702"/>
                <a:gd name="connsiteY18" fmla="*/ 82550 h 342900"/>
                <a:gd name="connsiteX19" fmla="*/ 1616752 w 1769702"/>
                <a:gd name="connsiteY19" fmla="*/ 31750 h 342900"/>
                <a:gd name="connsiteX20" fmla="*/ 800777 w 1769702"/>
                <a:gd name="connsiteY20" fmla="*/ 136525 h 342900"/>
                <a:gd name="connsiteX21" fmla="*/ 168952 w 1769702"/>
                <a:gd name="connsiteY21" fmla="*/ 28575 h 342900"/>
                <a:gd name="connsiteX0" fmla="*/ 168952 w 1769702"/>
                <a:gd name="connsiteY0" fmla="*/ 28575 h 342900"/>
                <a:gd name="connsiteX1" fmla="*/ 168952 w 1769702"/>
                <a:gd name="connsiteY1" fmla="*/ 28575 h 342900"/>
                <a:gd name="connsiteX2" fmla="*/ 137202 w 1769702"/>
                <a:gd name="connsiteY2" fmla="*/ 9525 h 342900"/>
                <a:gd name="connsiteX3" fmla="*/ 121327 w 1769702"/>
                <a:gd name="connsiteY3" fmla="*/ 6350 h 342900"/>
                <a:gd name="connsiteX4" fmla="*/ 89577 w 1769702"/>
                <a:gd name="connsiteY4" fmla="*/ 0 h 342900"/>
                <a:gd name="connsiteX5" fmla="*/ 26077 w 1769702"/>
                <a:gd name="connsiteY5" fmla="*/ 9525 h 342900"/>
                <a:gd name="connsiteX6" fmla="*/ 19727 w 1769702"/>
                <a:gd name="connsiteY6" fmla="*/ 19050 h 342900"/>
                <a:gd name="connsiteX7" fmla="*/ 7027 w 1769702"/>
                <a:gd name="connsiteY7" fmla="*/ 34925 h 342900"/>
                <a:gd name="connsiteX8" fmla="*/ 677 w 1769702"/>
                <a:gd name="connsiteY8" fmla="*/ 57150 h 342900"/>
                <a:gd name="connsiteX9" fmla="*/ 3852 w 1769702"/>
                <a:gd name="connsiteY9" fmla="*/ 180975 h 342900"/>
                <a:gd name="connsiteX10" fmla="*/ 16552 w 1769702"/>
                <a:gd name="connsiteY10" fmla="*/ 190500 h 342900"/>
                <a:gd name="connsiteX11" fmla="*/ 48302 w 1769702"/>
                <a:gd name="connsiteY11" fmla="*/ 206375 h 342900"/>
                <a:gd name="connsiteX12" fmla="*/ 64177 w 1769702"/>
                <a:gd name="connsiteY12" fmla="*/ 209550 h 342900"/>
                <a:gd name="connsiteX13" fmla="*/ 124502 w 1769702"/>
                <a:gd name="connsiteY13" fmla="*/ 206375 h 342900"/>
                <a:gd name="connsiteX14" fmla="*/ 794427 w 1769702"/>
                <a:gd name="connsiteY14" fmla="*/ 342900 h 342900"/>
                <a:gd name="connsiteX15" fmla="*/ 1724702 w 1769702"/>
                <a:gd name="connsiteY15" fmla="*/ 231775 h 342900"/>
                <a:gd name="connsiteX16" fmla="*/ 1753277 w 1769702"/>
                <a:gd name="connsiteY16" fmla="*/ 190500 h 342900"/>
                <a:gd name="connsiteX17" fmla="*/ 1765977 w 1769702"/>
                <a:gd name="connsiteY17" fmla="*/ 152400 h 342900"/>
                <a:gd name="connsiteX18" fmla="*/ 1756452 w 1769702"/>
                <a:gd name="connsiteY18" fmla="*/ 82550 h 342900"/>
                <a:gd name="connsiteX19" fmla="*/ 1616752 w 1769702"/>
                <a:gd name="connsiteY19" fmla="*/ 31750 h 342900"/>
                <a:gd name="connsiteX20" fmla="*/ 800777 w 1769702"/>
                <a:gd name="connsiteY20" fmla="*/ 136525 h 342900"/>
                <a:gd name="connsiteX21" fmla="*/ 168952 w 1769702"/>
                <a:gd name="connsiteY21" fmla="*/ 28575 h 342900"/>
                <a:gd name="connsiteX0" fmla="*/ 168952 w 1771875"/>
                <a:gd name="connsiteY0" fmla="*/ 28575 h 342900"/>
                <a:gd name="connsiteX1" fmla="*/ 168952 w 1771875"/>
                <a:gd name="connsiteY1" fmla="*/ 28575 h 342900"/>
                <a:gd name="connsiteX2" fmla="*/ 137202 w 1771875"/>
                <a:gd name="connsiteY2" fmla="*/ 9525 h 342900"/>
                <a:gd name="connsiteX3" fmla="*/ 121327 w 1771875"/>
                <a:gd name="connsiteY3" fmla="*/ 6350 h 342900"/>
                <a:gd name="connsiteX4" fmla="*/ 89577 w 1771875"/>
                <a:gd name="connsiteY4" fmla="*/ 0 h 342900"/>
                <a:gd name="connsiteX5" fmla="*/ 26077 w 1771875"/>
                <a:gd name="connsiteY5" fmla="*/ 9525 h 342900"/>
                <a:gd name="connsiteX6" fmla="*/ 19727 w 1771875"/>
                <a:gd name="connsiteY6" fmla="*/ 19050 h 342900"/>
                <a:gd name="connsiteX7" fmla="*/ 7027 w 1771875"/>
                <a:gd name="connsiteY7" fmla="*/ 34925 h 342900"/>
                <a:gd name="connsiteX8" fmla="*/ 677 w 1771875"/>
                <a:gd name="connsiteY8" fmla="*/ 57150 h 342900"/>
                <a:gd name="connsiteX9" fmla="*/ 3852 w 1771875"/>
                <a:gd name="connsiteY9" fmla="*/ 180975 h 342900"/>
                <a:gd name="connsiteX10" fmla="*/ 16552 w 1771875"/>
                <a:gd name="connsiteY10" fmla="*/ 190500 h 342900"/>
                <a:gd name="connsiteX11" fmla="*/ 48302 w 1771875"/>
                <a:gd name="connsiteY11" fmla="*/ 206375 h 342900"/>
                <a:gd name="connsiteX12" fmla="*/ 64177 w 1771875"/>
                <a:gd name="connsiteY12" fmla="*/ 209550 h 342900"/>
                <a:gd name="connsiteX13" fmla="*/ 124502 w 1771875"/>
                <a:gd name="connsiteY13" fmla="*/ 206375 h 342900"/>
                <a:gd name="connsiteX14" fmla="*/ 794427 w 1771875"/>
                <a:gd name="connsiteY14" fmla="*/ 342900 h 342900"/>
                <a:gd name="connsiteX15" fmla="*/ 1724702 w 1771875"/>
                <a:gd name="connsiteY15" fmla="*/ 231775 h 342900"/>
                <a:gd name="connsiteX16" fmla="*/ 1753277 w 1771875"/>
                <a:gd name="connsiteY16" fmla="*/ 190500 h 342900"/>
                <a:gd name="connsiteX17" fmla="*/ 1765977 w 1771875"/>
                <a:gd name="connsiteY17" fmla="*/ 152400 h 342900"/>
                <a:gd name="connsiteX18" fmla="*/ 1756452 w 1771875"/>
                <a:gd name="connsiteY18" fmla="*/ 82550 h 342900"/>
                <a:gd name="connsiteX19" fmla="*/ 1616752 w 1771875"/>
                <a:gd name="connsiteY19" fmla="*/ 31750 h 342900"/>
                <a:gd name="connsiteX20" fmla="*/ 800777 w 1771875"/>
                <a:gd name="connsiteY20" fmla="*/ 136525 h 342900"/>
                <a:gd name="connsiteX21" fmla="*/ 168952 w 1771875"/>
                <a:gd name="connsiteY21" fmla="*/ 28575 h 342900"/>
                <a:gd name="connsiteX0" fmla="*/ 168952 w 1776191"/>
                <a:gd name="connsiteY0" fmla="*/ 28575 h 342900"/>
                <a:gd name="connsiteX1" fmla="*/ 168952 w 1776191"/>
                <a:gd name="connsiteY1" fmla="*/ 28575 h 342900"/>
                <a:gd name="connsiteX2" fmla="*/ 137202 w 1776191"/>
                <a:gd name="connsiteY2" fmla="*/ 9525 h 342900"/>
                <a:gd name="connsiteX3" fmla="*/ 121327 w 1776191"/>
                <a:gd name="connsiteY3" fmla="*/ 6350 h 342900"/>
                <a:gd name="connsiteX4" fmla="*/ 89577 w 1776191"/>
                <a:gd name="connsiteY4" fmla="*/ 0 h 342900"/>
                <a:gd name="connsiteX5" fmla="*/ 26077 w 1776191"/>
                <a:gd name="connsiteY5" fmla="*/ 9525 h 342900"/>
                <a:gd name="connsiteX6" fmla="*/ 19727 w 1776191"/>
                <a:gd name="connsiteY6" fmla="*/ 19050 h 342900"/>
                <a:gd name="connsiteX7" fmla="*/ 7027 w 1776191"/>
                <a:gd name="connsiteY7" fmla="*/ 34925 h 342900"/>
                <a:gd name="connsiteX8" fmla="*/ 677 w 1776191"/>
                <a:gd name="connsiteY8" fmla="*/ 57150 h 342900"/>
                <a:gd name="connsiteX9" fmla="*/ 3852 w 1776191"/>
                <a:gd name="connsiteY9" fmla="*/ 180975 h 342900"/>
                <a:gd name="connsiteX10" fmla="*/ 16552 w 1776191"/>
                <a:gd name="connsiteY10" fmla="*/ 190500 h 342900"/>
                <a:gd name="connsiteX11" fmla="*/ 48302 w 1776191"/>
                <a:gd name="connsiteY11" fmla="*/ 206375 h 342900"/>
                <a:gd name="connsiteX12" fmla="*/ 64177 w 1776191"/>
                <a:gd name="connsiteY12" fmla="*/ 209550 h 342900"/>
                <a:gd name="connsiteX13" fmla="*/ 124502 w 1776191"/>
                <a:gd name="connsiteY13" fmla="*/ 206375 h 342900"/>
                <a:gd name="connsiteX14" fmla="*/ 794427 w 1776191"/>
                <a:gd name="connsiteY14" fmla="*/ 342900 h 342900"/>
                <a:gd name="connsiteX15" fmla="*/ 1724702 w 1776191"/>
                <a:gd name="connsiteY15" fmla="*/ 231775 h 342900"/>
                <a:gd name="connsiteX16" fmla="*/ 1753277 w 1776191"/>
                <a:gd name="connsiteY16" fmla="*/ 190500 h 342900"/>
                <a:gd name="connsiteX17" fmla="*/ 1765977 w 1776191"/>
                <a:gd name="connsiteY17" fmla="*/ 152400 h 342900"/>
                <a:gd name="connsiteX18" fmla="*/ 1756452 w 1776191"/>
                <a:gd name="connsiteY18" fmla="*/ 82550 h 342900"/>
                <a:gd name="connsiteX19" fmla="*/ 1616752 w 1776191"/>
                <a:gd name="connsiteY19" fmla="*/ 31750 h 342900"/>
                <a:gd name="connsiteX20" fmla="*/ 800777 w 1776191"/>
                <a:gd name="connsiteY20" fmla="*/ 136525 h 342900"/>
                <a:gd name="connsiteX21" fmla="*/ 168952 w 1776191"/>
                <a:gd name="connsiteY21" fmla="*/ 28575 h 342900"/>
                <a:gd name="connsiteX0" fmla="*/ 168952 w 1766921"/>
                <a:gd name="connsiteY0" fmla="*/ 28575 h 342900"/>
                <a:gd name="connsiteX1" fmla="*/ 168952 w 1766921"/>
                <a:gd name="connsiteY1" fmla="*/ 28575 h 342900"/>
                <a:gd name="connsiteX2" fmla="*/ 137202 w 1766921"/>
                <a:gd name="connsiteY2" fmla="*/ 9525 h 342900"/>
                <a:gd name="connsiteX3" fmla="*/ 121327 w 1766921"/>
                <a:gd name="connsiteY3" fmla="*/ 6350 h 342900"/>
                <a:gd name="connsiteX4" fmla="*/ 89577 w 1766921"/>
                <a:gd name="connsiteY4" fmla="*/ 0 h 342900"/>
                <a:gd name="connsiteX5" fmla="*/ 26077 w 1766921"/>
                <a:gd name="connsiteY5" fmla="*/ 9525 h 342900"/>
                <a:gd name="connsiteX6" fmla="*/ 19727 w 1766921"/>
                <a:gd name="connsiteY6" fmla="*/ 19050 h 342900"/>
                <a:gd name="connsiteX7" fmla="*/ 7027 w 1766921"/>
                <a:gd name="connsiteY7" fmla="*/ 34925 h 342900"/>
                <a:gd name="connsiteX8" fmla="*/ 677 w 1766921"/>
                <a:gd name="connsiteY8" fmla="*/ 57150 h 342900"/>
                <a:gd name="connsiteX9" fmla="*/ 3852 w 1766921"/>
                <a:gd name="connsiteY9" fmla="*/ 180975 h 342900"/>
                <a:gd name="connsiteX10" fmla="*/ 16552 w 1766921"/>
                <a:gd name="connsiteY10" fmla="*/ 190500 h 342900"/>
                <a:gd name="connsiteX11" fmla="*/ 48302 w 1766921"/>
                <a:gd name="connsiteY11" fmla="*/ 206375 h 342900"/>
                <a:gd name="connsiteX12" fmla="*/ 64177 w 1766921"/>
                <a:gd name="connsiteY12" fmla="*/ 209550 h 342900"/>
                <a:gd name="connsiteX13" fmla="*/ 124502 w 1766921"/>
                <a:gd name="connsiteY13" fmla="*/ 206375 h 342900"/>
                <a:gd name="connsiteX14" fmla="*/ 794427 w 1766921"/>
                <a:gd name="connsiteY14" fmla="*/ 342900 h 342900"/>
                <a:gd name="connsiteX15" fmla="*/ 1724702 w 1766921"/>
                <a:gd name="connsiteY15" fmla="*/ 231775 h 342900"/>
                <a:gd name="connsiteX16" fmla="*/ 1753277 w 1766921"/>
                <a:gd name="connsiteY16" fmla="*/ 190500 h 342900"/>
                <a:gd name="connsiteX17" fmla="*/ 1756452 w 1766921"/>
                <a:gd name="connsiteY17" fmla="*/ 82550 h 342900"/>
                <a:gd name="connsiteX18" fmla="*/ 1616752 w 1766921"/>
                <a:gd name="connsiteY18" fmla="*/ 31750 h 342900"/>
                <a:gd name="connsiteX19" fmla="*/ 800777 w 1766921"/>
                <a:gd name="connsiteY19" fmla="*/ 136525 h 342900"/>
                <a:gd name="connsiteX20" fmla="*/ 168952 w 1766921"/>
                <a:gd name="connsiteY20" fmla="*/ 28575 h 342900"/>
                <a:gd name="connsiteX0" fmla="*/ 168952 w 1766921"/>
                <a:gd name="connsiteY0" fmla="*/ 28575 h 342900"/>
                <a:gd name="connsiteX1" fmla="*/ 168952 w 1766921"/>
                <a:gd name="connsiteY1" fmla="*/ 28575 h 342900"/>
                <a:gd name="connsiteX2" fmla="*/ 137202 w 1766921"/>
                <a:gd name="connsiteY2" fmla="*/ 9525 h 342900"/>
                <a:gd name="connsiteX3" fmla="*/ 121327 w 1766921"/>
                <a:gd name="connsiteY3" fmla="*/ 6350 h 342900"/>
                <a:gd name="connsiteX4" fmla="*/ 89577 w 1766921"/>
                <a:gd name="connsiteY4" fmla="*/ 0 h 342900"/>
                <a:gd name="connsiteX5" fmla="*/ 26077 w 1766921"/>
                <a:gd name="connsiteY5" fmla="*/ 9525 h 342900"/>
                <a:gd name="connsiteX6" fmla="*/ 19727 w 1766921"/>
                <a:gd name="connsiteY6" fmla="*/ 19050 h 342900"/>
                <a:gd name="connsiteX7" fmla="*/ 7027 w 1766921"/>
                <a:gd name="connsiteY7" fmla="*/ 34925 h 342900"/>
                <a:gd name="connsiteX8" fmla="*/ 677 w 1766921"/>
                <a:gd name="connsiteY8" fmla="*/ 57150 h 342900"/>
                <a:gd name="connsiteX9" fmla="*/ 3852 w 1766921"/>
                <a:gd name="connsiteY9" fmla="*/ 180975 h 342900"/>
                <a:gd name="connsiteX10" fmla="*/ 16552 w 1766921"/>
                <a:gd name="connsiteY10" fmla="*/ 190500 h 342900"/>
                <a:gd name="connsiteX11" fmla="*/ 48302 w 1766921"/>
                <a:gd name="connsiteY11" fmla="*/ 206375 h 342900"/>
                <a:gd name="connsiteX12" fmla="*/ 64177 w 1766921"/>
                <a:gd name="connsiteY12" fmla="*/ 209550 h 342900"/>
                <a:gd name="connsiteX13" fmla="*/ 124502 w 1766921"/>
                <a:gd name="connsiteY13" fmla="*/ 206375 h 342900"/>
                <a:gd name="connsiteX14" fmla="*/ 794427 w 1766921"/>
                <a:gd name="connsiteY14" fmla="*/ 342900 h 342900"/>
                <a:gd name="connsiteX15" fmla="*/ 1724702 w 1766921"/>
                <a:gd name="connsiteY15" fmla="*/ 231775 h 342900"/>
                <a:gd name="connsiteX16" fmla="*/ 1753277 w 1766921"/>
                <a:gd name="connsiteY16" fmla="*/ 190500 h 342900"/>
                <a:gd name="connsiteX17" fmla="*/ 1756452 w 1766921"/>
                <a:gd name="connsiteY17" fmla="*/ 82550 h 342900"/>
                <a:gd name="connsiteX18" fmla="*/ 1616752 w 1766921"/>
                <a:gd name="connsiteY18" fmla="*/ 31750 h 342900"/>
                <a:gd name="connsiteX19" fmla="*/ 800777 w 1766921"/>
                <a:gd name="connsiteY19" fmla="*/ 136525 h 342900"/>
                <a:gd name="connsiteX20" fmla="*/ 168952 w 1766921"/>
                <a:gd name="connsiteY20" fmla="*/ 28575 h 342900"/>
                <a:gd name="connsiteX0" fmla="*/ 168952 w 1765119"/>
                <a:gd name="connsiteY0" fmla="*/ 28575 h 342900"/>
                <a:gd name="connsiteX1" fmla="*/ 168952 w 1765119"/>
                <a:gd name="connsiteY1" fmla="*/ 28575 h 342900"/>
                <a:gd name="connsiteX2" fmla="*/ 137202 w 1765119"/>
                <a:gd name="connsiteY2" fmla="*/ 9525 h 342900"/>
                <a:gd name="connsiteX3" fmla="*/ 121327 w 1765119"/>
                <a:gd name="connsiteY3" fmla="*/ 6350 h 342900"/>
                <a:gd name="connsiteX4" fmla="*/ 89577 w 1765119"/>
                <a:gd name="connsiteY4" fmla="*/ 0 h 342900"/>
                <a:gd name="connsiteX5" fmla="*/ 26077 w 1765119"/>
                <a:gd name="connsiteY5" fmla="*/ 9525 h 342900"/>
                <a:gd name="connsiteX6" fmla="*/ 19727 w 1765119"/>
                <a:gd name="connsiteY6" fmla="*/ 19050 h 342900"/>
                <a:gd name="connsiteX7" fmla="*/ 7027 w 1765119"/>
                <a:gd name="connsiteY7" fmla="*/ 34925 h 342900"/>
                <a:gd name="connsiteX8" fmla="*/ 677 w 1765119"/>
                <a:gd name="connsiteY8" fmla="*/ 57150 h 342900"/>
                <a:gd name="connsiteX9" fmla="*/ 3852 w 1765119"/>
                <a:gd name="connsiteY9" fmla="*/ 180975 h 342900"/>
                <a:gd name="connsiteX10" fmla="*/ 16552 w 1765119"/>
                <a:gd name="connsiteY10" fmla="*/ 190500 h 342900"/>
                <a:gd name="connsiteX11" fmla="*/ 48302 w 1765119"/>
                <a:gd name="connsiteY11" fmla="*/ 206375 h 342900"/>
                <a:gd name="connsiteX12" fmla="*/ 64177 w 1765119"/>
                <a:gd name="connsiteY12" fmla="*/ 209550 h 342900"/>
                <a:gd name="connsiteX13" fmla="*/ 124502 w 1765119"/>
                <a:gd name="connsiteY13" fmla="*/ 206375 h 342900"/>
                <a:gd name="connsiteX14" fmla="*/ 794427 w 1765119"/>
                <a:gd name="connsiteY14" fmla="*/ 342900 h 342900"/>
                <a:gd name="connsiteX15" fmla="*/ 1724702 w 1765119"/>
                <a:gd name="connsiteY15" fmla="*/ 231775 h 342900"/>
                <a:gd name="connsiteX16" fmla="*/ 1753277 w 1765119"/>
                <a:gd name="connsiteY16" fmla="*/ 190500 h 342900"/>
                <a:gd name="connsiteX17" fmla="*/ 1754070 w 1765119"/>
                <a:gd name="connsiteY17" fmla="*/ 87313 h 342900"/>
                <a:gd name="connsiteX18" fmla="*/ 1616752 w 1765119"/>
                <a:gd name="connsiteY18" fmla="*/ 31750 h 342900"/>
                <a:gd name="connsiteX19" fmla="*/ 800777 w 1765119"/>
                <a:gd name="connsiteY19" fmla="*/ 136525 h 342900"/>
                <a:gd name="connsiteX20" fmla="*/ 168952 w 1765119"/>
                <a:gd name="connsiteY20" fmla="*/ 28575 h 342900"/>
                <a:gd name="connsiteX0" fmla="*/ 168952 w 1764067"/>
                <a:gd name="connsiteY0" fmla="*/ 28575 h 342900"/>
                <a:gd name="connsiteX1" fmla="*/ 168952 w 1764067"/>
                <a:gd name="connsiteY1" fmla="*/ 28575 h 342900"/>
                <a:gd name="connsiteX2" fmla="*/ 137202 w 1764067"/>
                <a:gd name="connsiteY2" fmla="*/ 9525 h 342900"/>
                <a:gd name="connsiteX3" fmla="*/ 121327 w 1764067"/>
                <a:gd name="connsiteY3" fmla="*/ 6350 h 342900"/>
                <a:gd name="connsiteX4" fmla="*/ 89577 w 1764067"/>
                <a:gd name="connsiteY4" fmla="*/ 0 h 342900"/>
                <a:gd name="connsiteX5" fmla="*/ 26077 w 1764067"/>
                <a:gd name="connsiteY5" fmla="*/ 9525 h 342900"/>
                <a:gd name="connsiteX6" fmla="*/ 19727 w 1764067"/>
                <a:gd name="connsiteY6" fmla="*/ 19050 h 342900"/>
                <a:gd name="connsiteX7" fmla="*/ 7027 w 1764067"/>
                <a:gd name="connsiteY7" fmla="*/ 34925 h 342900"/>
                <a:gd name="connsiteX8" fmla="*/ 677 w 1764067"/>
                <a:gd name="connsiteY8" fmla="*/ 57150 h 342900"/>
                <a:gd name="connsiteX9" fmla="*/ 3852 w 1764067"/>
                <a:gd name="connsiteY9" fmla="*/ 180975 h 342900"/>
                <a:gd name="connsiteX10" fmla="*/ 16552 w 1764067"/>
                <a:gd name="connsiteY10" fmla="*/ 190500 h 342900"/>
                <a:gd name="connsiteX11" fmla="*/ 48302 w 1764067"/>
                <a:gd name="connsiteY11" fmla="*/ 206375 h 342900"/>
                <a:gd name="connsiteX12" fmla="*/ 64177 w 1764067"/>
                <a:gd name="connsiteY12" fmla="*/ 209550 h 342900"/>
                <a:gd name="connsiteX13" fmla="*/ 124502 w 1764067"/>
                <a:gd name="connsiteY13" fmla="*/ 206375 h 342900"/>
                <a:gd name="connsiteX14" fmla="*/ 794427 w 1764067"/>
                <a:gd name="connsiteY14" fmla="*/ 342900 h 342900"/>
                <a:gd name="connsiteX15" fmla="*/ 1724702 w 1764067"/>
                <a:gd name="connsiteY15" fmla="*/ 231775 h 342900"/>
                <a:gd name="connsiteX16" fmla="*/ 1753277 w 1764067"/>
                <a:gd name="connsiteY16" fmla="*/ 190500 h 342900"/>
                <a:gd name="connsiteX17" fmla="*/ 1754070 w 1764067"/>
                <a:gd name="connsiteY17" fmla="*/ 87313 h 342900"/>
                <a:gd name="connsiteX18" fmla="*/ 1616752 w 1764067"/>
                <a:gd name="connsiteY18" fmla="*/ 31750 h 342900"/>
                <a:gd name="connsiteX19" fmla="*/ 800777 w 1764067"/>
                <a:gd name="connsiteY19" fmla="*/ 136525 h 342900"/>
                <a:gd name="connsiteX20" fmla="*/ 168952 w 1764067"/>
                <a:gd name="connsiteY20" fmla="*/ 28575 h 342900"/>
                <a:gd name="connsiteX0" fmla="*/ 168952 w 1766480"/>
                <a:gd name="connsiteY0" fmla="*/ 28575 h 342900"/>
                <a:gd name="connsiteX1" fmla="*/ 168952 w 1766480"/>
                <a:gd name="connsiteY1" fmla="*/ 28575 h 342900"/>
                <a:gd name="connsiteX2" fmla="*/ 137202 w 1766480"/>
                <a:gd name="connsiteY2" fmla="*/ 9525 h 342900"/>
                <a:gd name="connsiteX3" fmla="*/ 121327 w 1766480"/>
                <a:gd name="connsiteY3" fmla="*/ 6350 h 342900"/>
                <a:gd name="connsiteX4" fmla="*/ 89577 w 1766480"/>
                <a:gd name="connsiteY4" fmla="*/ 0 h 342900"/>
                <a:gd name="connsiteX5" fmla="*/ 26077 w 1766480"/>
                <a:gd name="connsiteY5" fmla="*/ 9525 h 342900"/>
                <a:gd name="connsiteX6" fmla="*/ 19727 w 1766480"/>
                <a:gd name="connsiteY6" fmla="*/ 19050 h 342900"/>
                <a:gd name="connsiteX7" fmla="*/ 7027 w 1766480"/>
                <a:gd name="connsiteY7" fmla="*/ 34925 h 342900"/>
                <a:gd name="connsiteX8" fmla="*/ 677 w 1766480"/>
                <a:gd name="connsiteY8" fmla="*/ 57150 h 342900"/>
                <a:gd name="connsiteX9" fmla="*/ 3852 w 1766480"/>
                <a:gd name="connsiteY9" fmla="*/ 180975 h 342900"/>
                <a:gd name="connsiteX10" fmla="*/ 16552 w 1766480"/>
                <a:gd name="connsiteY10" fmla="*/ 190500 h 342900"/>
                <a:gd name="connsiteX11" fmla="*/ 48302 w 1766480"/>
                <a:gd name="connsiteY11" fmla="*/ 206375 h 342900"/>
                <a:gd name="connsiteX12" fmla="*/ 64177 w 1766480"/>
                <a:gd name="connsiteY12" fmla="*/ 209550 h 342900"/>
                <a:gd name="connsiteX13" fmla="*/ 124502 w 1766480"/>
                <a:gd name="connsiteY13" fmla="*/ 206375 h 342900"/>
                <a:gd name="connsiteX14" fmla="*/ 794427 w 1766480"/>
                <a:gd name="connsiteY14" fmla="*/ 342900 h 342900"/>
                <a:gd name="connsiteX15" fmla="*/ 1674696 w 1766480"/>
                <a:gd name="connsiteY15" fmla="*/ 238919 h 342900"/>
                <a:gd name="connsiteX16" fmla="*/ 1753277 w 1766480"/>
                <a:gd name="connsiteY16" fmla="*/ 190500 h 342900"/>
                <a:gd name="connsiteX17" fmla="*/ 1754070 w 1766480"/>
                <a:gd name="connsiteY17" fmla="*/ 87313 h 342900"/>
                <a:gd name="connsiteX18" fmla="*/ 1616752 w 1766480"/>
                <a:gd name="connsiteY18" fmla="*/ 31750 h 342900"/>
                <a:gd name="connsiteX19" fmla="*/ 800777 w 1766480"/>
                <a:gd name="connsiteY19" fmla="*/ 136525 h 342900"/>
                <a:gd name="connsiteX20" fmla="*/ 168952 w 1766480"/>
                <a:gd name="connsiteY20" fmla="*/ 28575 h 342900"/>
                <a:gd name="connsiteX0" fmla="*/ 168952 w 1766480"/>
                <a:gd name="connsiteY0" fmla="*/ 28575 h 342900"/>
                <a:gd name="connsiteX1" fmla="*/ 168952 w 1766480"/>
                <a:gd name="connsiteY1" fmla="*/ 28575 h 342900"/>
                <a:gd name="connsiteX2" fmla="*/ 137202 w 1766480"/>
                <a:gd name="connsiteY2" fmla="*/ 9525 h 342900"/>
                <a:gd name="connsiteX3" fmla="*/ 121327 w 1766480"/>
                <a:gd name="connsiteY3" fmla="*/ 6350 h 342900"/>
                <a:gd name="connsiteX4" fmla="*/ 89577 w 1766480"/>
                <a:gd name="connsiteY4" fmla="*/ 0 h 342900"/>
                <a:gd name="connsiteX5" fmla="*/ 26077 w 1766480"/>
                <a:gd name="connsiteY5" fmla="*/ 9525 h 342900"/>
                <a:gd name="connsiteX6" fmla="*/ 19727 w 1766480"/>
                <a:gd name="connsiteY6" fmla="*/ 19050 h 342900"/>
                <a:gd name="connsiteX7" fmla="*/ 7027 w 1766480"/>
                <a:gd name="connsiteY7" fmla="*/ 34925 h 342900"/>
                <a:gd name="connsiteX8" fmla="*/ 677 w 1766480"/>
                <a:gd name="connsiteY8" fmla="*/ 57150 h 342900"/>
                <a:gd name="connsiteX9" fmla="*/ 3852 w 1766480"/>
                <a:gd name="connsiteY9" fmla="*/ 180975 h 342900"/>
                <a:gd name="connsiteX10" fmla="*/ 16552 w 1766480"/>
                <a:gd name="connsiteY10" fmla="*/ 190500 h 342900"/>
                <a:gd name="connsiteX11" fmla="*/ 48302 w 1766480"/>
                <a:gd name="connsiteY11" fmla="*/ 206375 h 342900"/>
                <a:gd name="connsiteX12" fmla="*/ 64177 w 1766480"/>
                <a:gd name="connsiteY12" fmla="*/ 209550 h 342900"/>
                <a:gd name="connsiteX13" fmla="*/ 124502 w 1766480"/>
                <a:gd name="connsiteY13" fmla="*/ 206375 h 342900"/>
                <a:gd name="connsiteX14" fmla="*/ 794427 w 1766480"/>
                <a:gd name="connsiteY14" fmla="*/ 342900 h 342900"/>
                <a:gd name="connsiteX15" fmla="*/ 1674696 w 1766480"/>
                <a:gd name="connsiteY15" fmla="*/ 238919 h 342900"/>
                <a:gd name="connsiteX16" fmla="*/ 1753277 w 1766480"/>
                <a:gd name="connsiteY16" fmla="*/ 190500 h 342900"/>
                <a:gd name="connsiteX17" fmla="*/ 1754070 w 1766480"/>
                <a:gd name="connsiteY17" fmla="*/ 87313 h 342900"/>
                <a:gd name="connsiteX18" fmla="*/ 1616752 w 1766480"/>
                <a:gd name="connsiteY18" fmla="*/ 31750 h 342900"/>
                <a:gd name="connsiteX19" fmla="*/ 800777 w 1766480"/>
                <a:gd name="connsiteY19" fmla="*/ 136525 h 342900"/>
                <a:gd name="connsiteX20" fmla="*/ 168952 w 1766480"/>
                <a:gd name="connsiteY20" fmla="*/ 28575 h 342900"/>
                <a:gd name="connsiteX0" fmla="*/ 168952 w 1764560"/>
                <a:gd name="connsiteY0" fmla="*/ 28575 h 342900"/>
                <a:gd name="connsiteX1" fmla="*/ 168952 w 1764560"/>
                <a:gd name="connsiteY1" fmla="*/ 28575 h 342900"/>
                <a:gd name="connsiteX2" fmla="*/ 137202 w 1764560"/>
                <a:gd name="connsiteY2" fmla="*/ 9525 h 342900"/>
                <a:gd name="connsiteX3" fmla="*/ 121327 w 1764560"/>
                <a:gd name="connsiteY3" fmla="*/ 6350 h 342900"/>
                <a:gd name="connsiteX4" fmla="*/ 89577 w 1764560"/>
                <a:gd name="connsiteY4" fmla="*/ 0 h 342900"/>
                <a:gd name="connsiteX5" fmla="*/ 26077 w 1764560"/>
                <a:gd name="connsiteY5" fmla="*/ 9525 h 342900"/>
                <a:gd name="connsiteX6" fmla="*/ 19727 w 1764560"/>
                <a:gd name="connsiteY6" fmla="*/ 19050 h 342900"/>
                <a:gd name="connsiteX7" fmla="*/ 7027 w 1764560"/>
                <a:gd name="connsiteY7" fmla="*/ 34925 h 342900"/>
                <a:gd name="connsiteX8" fmla="*/ 677 w 1764560"/>
                <a:gd name="connsiteY8" fmla="*/ 57150 h 342900"/>
                <a:gd name="connsiteX9" fmla="*/ 3852 w 1764560"/>
                <a:gd name="connsiteY9" fmla="*/ 180975 h 342900"/>
                <a:gd name="connsiteX10" fmla="*/ 16552 w 1764560"/>
                <a:gd name="connsiteY10" fmla="*/ 190500 h 342900"/>
                <a:gd name="connsiteX11" fmla="*/ 48302 w 1764560"/>
                <a:gd name="connsiteY11" fmla="*/ 206375 h 342900"/>
                <a:gd name="connsiteX12" fmla="*/ 64177 w 1764560"/>
                <a:gd name="connsiteY12" fmla="*/ 209550 h 342900"/>
                <a:gd name="connsiteX13" fmla="*/ 124502 w 1764560"/>
                <a:gd name="connsiteY13" fmla="*/ 206375 h 342900"/>
                <a:gd name="connsiteX14" fmla="*/ 794427 w 1764560"/>
                <a:gd name="connsiteY14" fmla="*/ 342900 h 342900"/>
                <a:gd name="connsiteX15" fmla="*/ 1674696 w 1764560"/>
                <a:gd name="connsiteY15" fmla="*/ 238919 h 342900"/>
                <a:gd name="connsiteX16" fmla="*/ 1746133 w 1764560"/>
                <a:gd name="connsiteY16" fmla="*/ 190500 h 342900"/>
                <a:gd name="connsiteX17" fmla="*/ 1754070 w 1764560"/>
                <a:gd name="connsiteY17" fmla="*/ 87313 h 342900"/>
                <a:gd name="connsiteX18" fmla="*/ 1616752 w 1764560"/>
                <a:gd name="connsiteY18" fmla="*/ 31750 h 342900"/>
                <a:gd name="connsiteX19" fmla="*/ 800777 w 1764560"/>
                <a:gd name="connsiteY19" fmla="*/ 136525 h 342900"/>
                <a:gd name="connsiteX20" fmla="*/ 168952 w 1764560"/>
                <a:gd name="connsiteY20" fmla="*/ 28575 h 342900"/>
                <a:gd name="connsiteX0" fmla="*/ 168952 w 1765787"/>
                <a:gd name="connsiteY0" fmla="*/ 28575 h 342900"/>
                <a:gd name="connsiteX1" fmla="*/ 168952 w 1765787"/>
                <a:gd name="connsiteY1" fmla="*/ 28575 h 342900"/>
                <a:gd name="connsiteX2" fmla="*/ 137202 w 1765787"/>
                <a:gd name="connsiteY2" fmla="*/ 9525 h 342900"/>
                <a:gd name="connsiteX3" fmla="*/ 121327 w 1765787"/>
                <a:gd name="connsiteY3" fmla="*/ 6350 h 342900"/>
                <a:gd name="connsiteX4" fmla="*/ 89577 w 1765787"/>
                <a:gd name="connsiteY4" fmla="*/ 0 h 342900"/>
                <a:gd name="connsiteX5" fmla="*/ 26077 w 1765787"/>
                <a:gd name="connsiteY5" fmla="*/ 9525 h 342900"/>
                <a:gd name="connsiteX6" fmla="*/ 19727 w 1765787"/>
                <a:gd name="connsiteY6" fmla="*/ 19050 h 342900"/>
                <a:gd name="connsiteX7" fmla="*/ 7027 w 1765787"/>
                <a:gd name="connsiteY7" fmla="*/ 34925 h 342900"/>
                <a:gd name="connsiteX8" fmla="*/ 677 w 1765787"/>
                <a:gd name="connsiteY8" fmla="*/ 57150 h 342900"/>
                <a:gd name="connsiteX9" fmla="*/ 3852 w 1765787"/>
                <a:gd name="connsiteY9" fmla="*/ 180975 h 342900"/>
                <a:gd name="connsiteX10" fmla="*/ 16552 w 1765787"/>
                <a:gd name="connsiteY10" fmla="*/ 190500 h 342900"/>
                <a:gd name="connsiteX11" fmla="*/ 48302 w 1765787"/>
                <a:gd name="connsiteY11" fmla="*/ 206375 h 342900"/>
                <a:gd name="connsiteX12" fmla="*/ 64177 w 1765787"/>
                <a:gd name="connsiteY12" fmla="*/ 209550 h 342900"/>
                <a:gd name="connsiteX13" fmla="*/ 124502 w 1765787"/>
                <a:gd name="connsiteY13" fmla="*/ 206375 h 342900"/>
                <a:gd name="connsiteX14" fmla="*/ 794427 w 1765787"/>
                <a:gd name="connsiteY14" fmla="*/ 342900 h 342900"/>
                <a:gd name="connsiteX15" fmla="*/ 1674696 w 1765787"/>
                <a:gd name="connsiteY15" fmla="*/ 238919 h 342900"/>
                <a:gd name="connsiteX16" fmla="*/ 1746133 w 1765787"/>
                <a:gd name="connsiteY16" fmla="*/ 190500 h 342900"/>
                <a:gd name="connsiteX17" fmla="*/ 1754070 w 1765787"/>
                <a:gd name="connsiteY17" fmla="*/ 87313 h 342900"/>
                <a:gd name="connsiteX18" fmla="*/ 1616752 w 1765787"/>
                <a:gd name="connsiteY18" fmla="*/ 31750 h 342900"/>
                <a:gd name="connsiteX19" fmla="*/ 800777 w 1765787"/>
                <a:gd name="connsiteY19" fmla="*/ 136525 h 342900"/>
                <a:gd name="connsiteX20" fmla="*/ 168952 w 1765787"/>
                <a:gd name="connsiteY20" fmla="*/ 28575 h 342900"/>
                <a:gd name="connsiteX0" fmla="*/ 168952 w 1765787"/>
                <a:gd name="connsiteY0" fmla="*/ 28575 h 340518"/>
                <a:gd name="connsiteX1" fmla="*/ 168952 w 1765787"/>
                <a:gd name="connsiteY1" fmla="*/ 28575 h 340518"/>
                <a:gd name="connsiteX2" fmla="*/ 137202 w 1765787"/>
                <a:gd name="connsiteY2" fmla="*/ 9525 h 340518"/>
                <a:gd name="connsiteX3" fmla="*/ 121327 w 1765787"/>
                <a:gd name="connsiteY3" fmla="*/ 6350 h 340518"/>
                <a:gd name="connsiteX4" fmla="*/ 89577 w 1765787"/>
                <a:gd name="connsiteY4" fmla="*/ 0 h 340518"/>
                <a:gd name="connsiteX5" fmla="*/ 26077 w 1765787"/>
                <a:gd name="connsiteY5" fmla="*/ 9525 h 340518"/>
                <a:gd name="connsiteX6" fmla="*/ 19727 w 1765787"/>
                <a:gd name="connsiteY6" fmla="*/ 19050 h 340518"/>
                <a:gd name="connsiteX7" fmla="*/ 7027 w 1765787"/>
                <a:gd name="connsiteY7" fmla="*/ 34925 h 340518"/>
                <a:gd name="connsiteX8" fmla="*/ 677 w 1765787"/>
                <a:gd name="connsiteY8" fmla="*/ 57150 h 340518"/>
                <a:gd name="connsiteX9" fmla="*/ 3852 w 1765787"/>
                <a:gd name="connsiteY9" fmla="*/ 180975 h 340518"/>
                <a:gd name="connsiteX10" fmla="*/ 16552 w 1765787"/>
                <a:gd name="connsiteY10" fmla="*/ 190500 h 340518"/>
                <a:gd name="connsiteX11" fmla="*/ 48302 w 1765787"/>
                <a:gd name="connsiteY11" fmla="*/ 206375 h 340518"/>
                <a:gd name="connsiteX12" fmla="*/ 64177 w 1765787"/>
                <a:gd name="connsiteY12" fmla="*/ 209550 h 340518"/>
                <a:gd name="connsiteX13" fmla="*/ 124502 w 1765787"/>
                <a:gd name="connsiteY13" fmla="*/ 206375 h 340518"/>
                <a:gd name="connsiteX14" fmla="*/ 803952 w 1765787"/>
                <a:gd name="connsiteY14" fmla="*/ 340518 h 340518"/>
                <a:gd name="connsiteX15" fmla="*/ 1674696 w 1765787"/>
                <a:gd name="connsiteY15" fmla="*/ 238919 h 340518"/>
                <a:gd name="connsiteX16" fmla="*/ 1746133 w 1765787"/>
                <a:gd name="connsiteY16" fmla="*/ 190500 h 340518"/>
                <a:gd name="connsiteX17" fmla="*/ 1754070 w 1765787"/>
                <a:gd name="connsiteY17" fmla="*/ 87313 h 340518"/>
                <a:gd name="connsiteX18" fmla="*/ 1616752 w 1765787"/>
                <a:gd name="connsiteY18" fmla="*/ 31750 h 340518"/>
                <a:gd name="connsiteX19" fmla="*/ 800777 w 1765787"/>
                <a:gd name="connsiteY19" fmla="*/ 136525 h 340518"/>
                <a:gd name="connsiteX20" fmla="*/ 168952 w 1765787"/>
                <a:gd name="connsiteY20" fmla="*/ 28575 h 340518"/>
                <a:gd name="connsiteX0" fmla="*/ 168952 w 1765787"/>
                <a:gd name="connsiteY0" fmla="*/ 28575 h 340518"/>
                <a:gd name="connsiteX1" fmla="*/ 168952 w 1765787"/>
                <a:gd name="connsiteY1" fmla="*/ 28575 h 340518"/>
                <a:gd name="connsiteX2" fmla="*/ 137202 w 1765787"/>
                <a:gd name="connsiteY2" fmla="*/ 9525 h 340518"/>
                <a:gd name="connsiteX3" fmla="*/ 121327 w 1765787"/>
                <a:gd name="connsiteY3" fmla="*/ 6350 h 340518"/>
                <a:gd name="connsiteX4" fmla="*/ 89577 w 1765787"/>
                <a:gd name="connsiteY4" fmla="*/ 0 h 340518"/>
                <a:gd name="connsiteX5" fmla="*/ 26077 w 1765787"/>
                <a:gd name="connsiteY5" fmla="*/ 9525 h 340518"/>
                <a:gd name="connsiteX6" fmla="*/ 7027 w 1765787"/>
                <a:gd name="connsiteY6" fmla="*/ 34925 h 340518"/>
                <a:gd name="connsiteX7" fmla="*/ 677 w 1765787"/>
                <a:gd name="connsiteY7" fmla="*/ 57150 h 340518"/>
                <a:gd name="connsiteX8" fmla="*/ 3852 w 1765787"/>
                <a:gd name="connsiteY8" fmla="*/ 180975 h 340518"/>
                <a:gd name="connsiteX9" fmla="*/ 16552 w 1765787"/>
                <a:gd name="connsiteY9" fmla="*/ 190500 h 340518"/>
                <a:gd name="connsiteX10" fmla="*/ 48302 w 1765787"/>
                <a:gd name="connsiteY10" fmla="*/ 206375 h 340518"/>
                <a:gd name="connsiteX11" fmla="*/ 64177 w 1765787"/>
                <a:gd name="connsiteY11" fmla="*/ 209550 h 340518"/>
                <a:gd name="connsiteX12" fmla="*/ 124502 w 1765787"/>
                <a:gd name="connsiteY12" fmla="*/ 206375 h 340518"/>
                <a:gd name="connsiteX13" fmla="*/ 803952 w 1765787"/>
                <a:gd name="connsiteY13" fmla="*/ 340518 h 340518"/>
                <a:gd name="connsiteX14" fmla="*/ 1674696 w 1765787"/>
                <a:gd name="connsiteY14" fmla="*/ 238919 h 340518"/>
                <a:gd name="connsiteX15" fmla="*/ 1746133 w 1765787"/>
                <a:gd name="connsiteY15" fmla="*/ 190500 h 340518"/>
                <a:gd name="connsiteX16" fmla="*/ 1754070 w 1765787"/>
                <a:gd name="connsiteY16" fmla="*/ 87313 h 340518"/>
                <a:gd name="connsiteX17" fmla="*/ 1616752 w 1765787"/>
                <a:gd name="connsiteY17" fmla="*/ 31750 h 340518"/>
                <a:gd name="connsiteX18" fmla="*/ 800777 w 1765787"/>
                <a:gd name="connsiteY18" fmla="*/ 136525 h 340518"/>
                <a:gd name="connsiteX19" fmla="*/ 168952 w 1765787"/>
                <a:gd name="connsiteY19" fmla="*/ 28575 h 340518"/>
                <a:gd name="connsiteX0" fmla="*/ 165815 w 1762650"/>
                <a:gd name="connsiteY0" fmla="*/ 28575 h 340518"/>
                <a:gd name="connsiteX1" fmla="*/ 165815 w 1762650"/>
                <a:gd name="connsiteY1" fmla="*/ 28575 h 340518"/>
                <a:gd name="connsiteX2" fmla="*/ 134065 w 1762650"/>
                <a:gd name="connsiteY2" fmla="*/ 9525 h 340518"/>
                <a:gd name="connsiteX3" fmla="*/ 118190 w 1762650"/>
                <a:gd name="connsiteY3" fmla="*/ 6350 h 340518"/>
                <a:gd name="connsiteX4" fmla="*/ 86440 w 1762650"/>
                <a:gd name="connsiteY4" fmla="*/ 0 h 340518"/>
                <a:gd name="connsiteX5" fmla="*/ 22940 w 1762650"/>
                <a:gd name="connsiteY5" fmla="*/ 9525 h 340518"/>
                <a:gd name="connsiteX6" fmla="*/ 3890 w 1762650"/>
                <a:gd name="connsiteY6" fmla="*/ 34925 h 340518"/>
                <a:gd name="connsiteX7" fmla="*/ 715 w 1762650"/>
                <a:gd name="connsiteY7" fmla="*/ 180975 h 340518"/>
                <a:gd name="connsiteX8" fmla="*/ 13415 w 1762650"/>
                <a:gd name="connsiteY8" fmla="*/ 190500 h 340518"/>
                <a:gd name="connsiteX9" fmla="*/ 45165 w 1762650"/>
                <a:gd name="connsiteY9" fmla="*/ 206375 h 340518"/>
                <a:gd name="connsiteX10" fmla="*/ 61040 w 1762650"/>
                <a:gd name="connsiteY10" fmla="*/ 209550 h 340518"/>
                <a:gd name="connsiteX11" fmla="*/ 121365 w 1762650"/>
                <a:gd name="connsiteY11" fmla="*/ 206375 h 340518"/>
                <a:gd name="connsiteX12" fmla="*/ 800815 w 1762650"/>
                <a:gd name="connsiteY12" fmla="*/ 340518 h 340518"/>
                <a:gd name="connsiteX13" fmla="*/ 1671559 w 1762650"/>
                <a:gd name="connsiteY13" fmla="*/ 238919 h 340518"/>
                <a:gd name="connsiteX14" fmla="*/ 1742996 w 1762650"/>
                <a:gd name="connsiteY14" fmla="*/ 190500 h 340518"/>
                <a:gd name="connsiteX15" fmla="*/ 1750933 w 1762650"/>
                <a:gd name="connsiteY15" fmla="*/ 87313 h 340518"/>
                <a:gd name="connsiteX16" fmla="*/ 1613615 w 1762650"/>
                <a:gd name="connsiteY16" fmla="*/ 31750 h 340518"/>
                <a:gd name="connsiteX17" fmla="*/ 797640 w 1762650"/>
                <a:gd name="connsiteY17" fmla="*/ 136525 h 340518"/>
                <a:gd name="connsiteX18" fmla="*/ 165815 w 1762650"/>
                <a:gd name="connsiteY18" fmla="*/ 28575 h 340518"/>
                <a:gd name="connsiteX0" fmla="*/ 165271 w 1762106"/>
                <a:gd name="connsiteY0" fmla="*/ 35223 h 347166"/>
                <a:gd name="connsiteX1" fmla="*/ 165271 w 1762106"/>
                <a:gd name="connsiteY1" fmla="*/ 35223 h 347166"/>
                <a:gd name="connsiteX2" fmla="*/ 133521 w 1762106"/>
                <a:gd name="connsiteY2" fmla="*/ 16173 h 347166"/>
                <a:gd name="connsiteX3" fmla="*/ 117646 w 1762106"/>
                <a:gd name="connsiteY3" fmla="*/ 12998 h 347166"/>
                <a:gd name="connsiteX4" fmla="*/ 85896 w 1762106"/>
                <a:gd name="connsiteY4" fmla="*/ 6648 h 347166"/>
                <a:gd name="connsiteX5" fmla="*/ 22396 w 1762106"/>
                <a:gd name="connsiteY5" fmla="*/ 16173 h 347166"/>
                <a:gd name="connsiteX6" fmla="*/ 171 w 1762106"/>
                <a:gd name="connsiteY6" fmla="*/ 187623 h 347166"/>
                <a:gd name="connsiteX7" fmla="*/ 12871 w 1762106"/>
                <a:gd name="connsiteY7" fmla="*/ 197148 h 347166"/>
                <a:gd name="connsiteX8" fmla="*/ 44621 w 1762106"/>
                <a:gd name="connsiteY8" fmla="*/ 213023 h 347166"/>
                <a:gd name="connsiteX9" fmla="*/ 60496 w 1762106"/>
                <a:gd name="connsiteY9" fmla="*/ 216198 h 347166"/>
                <a:gd name="connsiteX10" fmla="*/ 120821 w 1762106"/>
                <a:gd name="connsiteY10" fmla="*/ 213023 h 347166"/>
                <a:gd name="connsiteX11" fmla="*/ 800271 w 1762106"/>
                <a:gd name="connsiteY11" fmla="*/ 347166 h 347166"/>
                <a:gd name="connsiteX12" fmla="*/ 1671015 w 1762106"/>
                <a:gd name="connsiteY12" fmla="*/ 245567 h 347166"/>
                <a:gd name="connsiteX13" fmla="*/ 1742452 w 1762106"/>
                <a:gd name="connsiteY13" fmla="*/ 197148 h 347166"/>
                <a:gd name="connsiteX14" fmla="*/ 1750389 w 1762106"/>
                <a:gd name="connsiteY14" fmla="*/ 93961 h 347166"/>
                <a:gd name="connsiteX15" fmla="*/ 1613071 w 1762106"/>
                <a:gd name="connsiteY15" fmla="*/ 38398 h 347166"/>
                <a:gd name="connsiteX16" fmla="*/ 797096 w 1762106"/>
                <a:gd name="connsiteY16" fmla="*/ 143173 h 347166"/>
                <a:gd name="connsiteX17" fmla="*/ 165271 w 1762106"/>
                <a:gd name="connsiteY17" fmla="*/ 35223 h 347166"/>
                <a:gd name="connsiteX0" fmla="*/ 168913 w 1765748"/>
                <a:gd name="connsiteY0" fmla="*/ 28575 h 340518"/>
                <a:gd name="connsiteX1" fmla="*/ 168913 w 1765748"/>
                <a:gd name="connsiteY1" fmla="*/ 28575 h 340518"/>
                <a:gd name="connsiteX2" fmla="*/ 137163 w 1765748"/>
                <a:gd name="connsiteY2" fmla="*/ 9525 h 340518"/>
                <a:gd name="connsiteX3" fmla="*/ 121288 w 1765748"/>
                <a:gd name="connsiteY3" fmla="*/ 6350 h 340518"/>
                <a:gd name="connsiteX4" fmla="*/ 89538 w 1765748"/>
                <a:gd name="connsiteY4" fmla="*/ 0 h 340518"/>
                <a:gd name="connsiteX5" fmla="*/ 3813 w 1765748"/>
                <a:gd name="connsiteY5" fmla="*/ 180975 h 340518"/>
                <a:gd name="connsiteX6" fmla="*/ 16513 w 1765748"/>
                <a:gd name="connsiteY6" fmla="*/ 190500 h 340518"/>
                <a:gd name="connsiteX7" fmla="*/ 48263 w 1765748"/>
                <a:gd name="connsiteY7" fmla="*/ 206375 h 340518"/>
                <a:gd name="connsiteX8" fmla="*/ 64138 w 1765748"/>
                <a:gd name="connsiteY8" fmla="*/ 209550 h 340518"/>
                <a:gd name="connsiteX9" fmla="*/ 124463 w 1765748"/>
                <a:gd name="connsiteY9" fmla="*/ 206375 h 340518"/>
                <a:gd name="connsiteX10" fmla="*/ 803913 w 1765748"/>
                <a:gd name="connsiteY10" fmla="*/ 340518 h 340518"/>
                <a:gd name="connsiteX11" fmla="*/ 1674657 w 1765748"/>
                <a:gd name="connsiteY11" fmla="*/ 238919 h 340518"/>
                <a:gd name="connsiteX12" fmla="*/ 1746094 w 1765748"/>
                <a:gd name="connsiteY12" fmla="*/ 190500 h 340518"/>
                <a:gd name="connsiteX13" fmla="*/ 1754031 w 1765748"/>
                <a:gd name="connsiteY13" fmla="*/ 87313 h 340518"/>
                <a:gd name="connsiteX14" fmla="*/ 1616713 w 1765748"/>
                <a:gd name="connsiteY14" fmla="*/ 31750 h 340518"/>
                <a:gd name="connsiteX15" fmla="*/ 800738 w 1765748"/>
                <a:gd name="connsiteY15" fmla="*/ 136525 h 340518"/>
                <a:gd name="connsiteX16" fmla="*/ 168913 w 1765748"/>
                <a:gd name="connsiteY16" fmla="*/ 28575 h 340518"/>
                <a:gd name="connsiteX0" fmla="*/ 171102 w 1767937"/>
                <a:gd name="connsiteY0" fmla="*/ 34619 h 346562"/>
                <a:gd name="connsiteX1" fmla="*/ 171102 w 1767937"/>
                <a:gd name="connsiteY1" fmla="*/ 34619 h 346562"/>
                <a:gd name="connsiteX2" fmla="*/ 139352 w 1767937"/>
                <a:gd name="connsiteY2" fmla="*/ 15569 h 346562"/>
                <a:gd name="connsiteX3" fmla="*/ 123477 w 1767937"/>
                <a:gd name="connsiteY3" fmla="*/ 12394 h 346562"/>
                <a:gd name="connsiteX4" fmla="*/ 6002 w 1767937"/>
                <a:gd name="connsiteY4" fmla="*/ 187019 h 346562"/>
                <a:gd name="connsiteX5" fmla="*/ 18702 w 1767937"/>
                <a:gd name="connsiteY5" fmla="*/ 196544 h 346562"/>
                <a:gd name="connsiteX6" fmla="*/ 50452 w 1767937"/>
                <a:gd name="connsiteY6" fmla="*/ 212419 h 346562"/>
                <a:gd name="connsiteX7" fmla="*/ 66327 w 1767937"/>
                <a:gd name="connsiteY7" fmla="*/ 215594 h 346562"/>
                <a:gd name="connsiteX8" fmla="*/ 126652 w 1767937"/>
                <a:gd name="connsiteY8" fmla="*/ 212419 h 346562"/>
                <a:gd name="connsiteX9" fmla="*/ 806102 w 1767937"/>
                <a:gd name="connsiteY9" fmla="*/ 346562 h 346562"/>
                <a:gd name="connsiteX10" fmla="*/ 1676846 w 1767937"/>
                <a:gd name="connsiteY10" fmla="*/ 244963 h 346562"/>
                <a:gd name="connsiteX11" fmla="*/ 1748283 w 1767937"/>
                <a:gd name="connsiteY11" fmla="*/ 196544 h 346562"/>
                <a:gd name="connsiteX12" fmla="*/ 1756220 w 1767937"/>
                <a:gd name="connsiteY12" fmla="*/ 93357 h 346562"/>
                <a:gd name="connsiteX13" fmla="*/ 1618902 w 1767937"/>
                <a:gd name="connsiteY13" fmla="*/ 37794 h 346562"/>
                <a:gd name="connsiteX14" fmla="*/ 802927 w 1767937"/>
                <a:gd name="connsiteY14" fmla="*/ 142569 h 346562"/>
                <a:gd name="connsiteX15" fmla="*/ 171102 w 1767937"/>
                <a:gd name="connsiteY15" fmla="*/ 34619 h 346562"/>
                <a:gd name="connsiteX0" fmla="*/ 166395 w 1763230"/>
                <a:gd name="connsiteY0" fmla="*/ 31298 h 343241"/>
                <a:gd name="connsiteX1" fmla="*/ 166395 w 1763230"/>
                <a:gd name="connsiteY1" fmla="*/ 31298 h 343241"/>
                <a:gd name="connsiteX2" fmla="*/ 134645 w 1763230"/>
                <a:gd name="connsiteY2" fmla="*/ 12248 h 343241"/>
                <a:gd name="connsiteX3" fmla="*/ 47333 w 1763230"/>
                <a:gd name="connsiteY3" fmla="*/ 13836 h 343241"/>
                <a:gd name="connsiteX4" fmla="*/ 1295 w 1763230"/>
                <a:gd name="connsiteY4" fmla="*/ 183698 h 343241"/>
                <a:gd name="connsiteX5" fmla="*/ 13995 w 1763230"/>
                <a:gd name="connsiteY5" fmla="*/ 193223 h 343241"/>
                <a:gd name="connsiteX6" fmla="*/ 45745 w 1763230"/>
                <a:gd name="connsiteY6" fmla="*/ 209098 h 343241"/>
                <a:gd name="connsiteX7" fmla="*/ 61620 w 1763230"/>
                <a:gd name="connsiteY7" fmla="*/ 212273 h 343241"/>
                <a:gd name="connsiteX8" fmla="*/ 121945 w 1763230"/>
                <a:gd name="connsiteY8" fmla="*/ 209098 h 343241"/>
                <a:gd name="connsiteX9" fmla="*/ 801395 w 1763230"/>
                <a:gd name="connsiteY9" fmla="*/ 343241 h 343241"/>
                <a:gd name="connsiteX10" fmla="*/ 1672139 w 1763230"/>
                <a:gd name="connsiteY10" fmla="*/ 241642 h 343241"/>
                <a:gd name="connsiteX11" fmla="*/ 1743576 w 1763230"/>
                <a:gd name="connsiteY11" fmla="*/ 193223 h 343241"/>
                <a:gd name="connsiteX12" fmla="*/ 1751513 w 1763230"/>
                <a:gd name="connsiteY12" fmla="*/ 90036 h 343241"/>
                <a:gd name="connsiteX13" fmla="*/ 1614195 w 1763230"/>
                <a:gd name="connsiteY13" fmla="*/ 34473 h 343241"/>
                <a:gd name="connsiteX14" fmla="*/ 798220 w 1763230"/>
                <a:gd name="connsiteY14" fmla="*/ 139248 h 343241"/>
                <a:gd name="connsiteX15" fmla="*/ 166395 w 1763230"/>
                <a:gd name="connsiteY15" fmla="*/ 31298 h 343241"/>
                <a:gd name="connsiteX0" fmla="*/ 166395 w 1763230"/>
                <a:gd name="connsiteY0" fmla="*/ 25873 h 337816"/>
                <a:gd name="connsiteX1" fmla="*/ 166395 w 1763230"/>
                <a:gd name="connsiteY1" fmla="*/ 25873 h 337816"/>
                <a:gd name="connsiteX2" fmla="*/ 47333 w 1763230"/>
                <a:gd name="connsiteY2" fmla="*/ 8411 h 337816"/>
                <a:gd name="connsiteX3" fmla="*/ 1295 w 1763230"/>
                <a:gd name="connsiteY3" fmla="*/ 178273 h 337816"/>
                <a:gd name="connsiteX4" fmla="*/ 13995 w 1763230"/>
                <a:gd name="connsiteY4" fmla="*/ 187798 h 337816"/>
                <a:gd name="connsiteX5" fmla="*/ 45745 w 1763230"/>
                <a:gd name="connsiteY5" fmla="*/ 203673 h 337816"/>
                <a:gd name="connsiteX6" fmla="*/ 61620 w 1763230"/>
                <a:gd name="connsiteY6" fmla="*/ 206848 h 337816"/>
                <a:gd name="connsiteX7" fmla="*/ 121945 w 1763230"/>
                <a:gd name="connsiteY7" fmla="*/ 203673 h 337816"/>
                <a:gd name="connsiteX8" fmla="*/ 801395 w 1763230"/>
                <a:gd name="connsiteY8" fmla="*/ 337816 h 337816"/>
                <a:gd name="connsiteX9" fmla="*/ 1672139 w 1763230"/>
                <a:gd name="connsiteY9" fmla="*/ 236217 h 337816"/>
                <a:gd name="connsiteX10" fmla="*/ 1743576 w 1763230"/>
                <a:gd name="connsiteY10" fmla="*/ 187798 h 337816"/>
                <a:gd name="connsiteX11" fmla="*/ 1751513 w 1763230"/>
                <a:gd name="connsiteY11" fmla="*/ 84611 h 337816"/>
                <a:gd name="connsiteX12" fmla="*/ 1614195 w 1763230"/>
                <a:gd name="connsiteY12" fmla="*/ 29048 h 337816"/>
                <a:gd name="connsiteX13" fmla="*/ 798220 w 1763230"/>
                <a:gd name="connsiteY13" fmla="*/ 133823 h 337816"/>
                <a:gd name="connsiteX14" fmla="*/ 166395 w 1763230"/>
                <a:gd name="connsiteY14" fmla="*/ 25873 h 337816"/>
                <a:gd name="connsiteX0" fmla="*/ 142583 w 1763230"/>
                <a:gd name="connsiteY0" fmla="*/ 9204 h 337816"/>
                <a:gd name="connsiteX1" fmla="*/ 166395 w 1763230"/>
                <a:gd name="connsiteY1" fmla="*/ 25873 h 337816"/>
                <a:gd name="connsiteX2" fmla="*/ 47333 w 1763230"/>
                <a:gd name="connsiteY2" fmla="*/ 8411 h 337816"/>
                <a:gd name="connsiteX3" fmla="*/ 1295 w 1763230"/>
                <a:gd name="connsiteY3" fmla="*/ 178273 h 337816"/>
                <a:gd name="connsiteX4" fmla="*/ 13995 w 1763230"/>
                <a:gd name="connsiteY4" fmla="*/ 187798 h 337816"/>
                <a:gd name="connsiteX5" fmla="*/ 45745 w 1763230"/>
                <a:gd name="connsiteY5" fmla="*/ 203673 h 337816"/>
                <a:gd name="connsiteX6" fmla="*/ 61620 w 1763230"/>
                <a:gd name="connsiteY6" fmla="*/ 206848 h 337816"/>
                <a:gd name="connsiteX7" fmla="*/ 121945 w 1763230"/>
                <a:gd name="connsiteY7" fmla="*/ 203673 h 337816"/>
                <a:gd name="connsiteX8" fmla="*/ 801395 w 1763230"/>
                <a:gd name="connsiteY8" fmla="*/ 337816 h 337816"/>
                <a:gd name="connsiteX9" fmla="*/ 1672139 w 1763230"/>
                <a:gd name="connsiteY9" fmla="*/ 236217 h 337816"/>
                <a:gd name="connsiteX10" fmla="*/ 1743576 w 1763230"/>
                <a:gd name="connsiteY10" fmla="*/ 187798 h 337816"/>
                <a:gd name="connsiteX11" fmla="*/ 1751513 w 1763230"/>
                <a:gd name="connsiteY11" fmla="*/ 84611 h 337816"/>
                <a:gd name="connsiteX12" fmla="*/ 1614195 w 1763230"/>
                <a:gd name="connsiteY12" fmla="*/ 29048 h 337816"/>
                <a:gd name="connsiteX13" fmla="*/ 798220 w 1763230"/>
                <a:gd name="connsiteY13" fmla="*/ 133823 h 337816"/>
                <a:gd name="connsiteX14" fmla="*/ 142583 w 1763230"/>
                <a:gd name="connsiteY14" fmla="*/ 9204 h 337816"/>
                <a:gd name="connsiteX0" fmla="*/ 244976 w 1763230"/>
                <a:gd name="connsiteY0" fmla="*/ 87786 h 337816"/>
                <a:gd name="connsiteX1" fmla="*/ 166395 w 1763230"/>
                <a:gd name="connsiteY1" fmla="*/ 25873 h 337816"/>
                <a:gd name="connsiteX2" fmla="*/ 47333 w 1763230"/>
                <a:gd name="connsiteY2" fmla="*/ 8411 h 337816"/>
                <a:gd name="connsiteX3" fmla="*/ 1295 w 1763230"/>
                <a:gd name="connsiteY3" fmla="*/ 178273 h 337816"/>
                <a:gd name="connsiteX4" fmla="*/ 13995 w 1763230"/>
                <a:gd name="connsiteY4" fmla="*/ 187798 h 337816"/>
                <a:gd name="connsiteX5" fmla="*/ 45745 w 1763230"/>
                <a:gd name="connsiteY5" fmla="*/ 203673 h 337816"/>
                <a:gd name="connsiteX6" fmla="*/ 61620 w 1763230"/>
                <a:gd name="connsiteY6" fmla="*/ 206848 h 337816"/>
                <a:gd name="connsiteX7" fmla="*/ 121945 w 1763230"/>
                <a:gd name="connsiteY7" fmla="*/ 203673 h 337816"/>
                <a:gd name="connsiteX8" fmla="*/ 801395 w 1763230"/>
                <a:gd name="connsiteY8" fmla="*/ 337816 h 337816"/>
                <a:gd name="connsiteX9" fmla="*/ 1672139 w 1763230"/>
                <a:gd name="connsiteY9" fmla="*/ 236217 h 337816"/>
                <a:gd name="connsiteX10" fmla="*/ 1743576 w 1763230"/>
                <a:gd name="connsiteY10" fmla="*/ 187798 h 337816"/>
                <a:gd name="connsiteX11" fmla="*/ 1751513 w 1763230"/>
                <a:gd name="connsiteY11" fmla="*/ 84611 h 337816"/>
                <a:gd name="connsiteX12" fmla="*/ 1614195 w 1763230"/>
                <a:gd name="connsiteY12" fmla="*/ 29048 h 337816"/>
                <a:gd name="connsiteX13" fmla="*/ 798220 w 1763230"/>
                <a:gd name="connsiteY13" fmla="*/ 133823 h 337816"/>
                <a:gd name="connsiteX14" fmla="*/ 244976 w 1763230"/>
                <a:gd name="connsiteY14" fmla="*/ 87786 h 337816"/>
                <a:gd name="connsiteX0" fmla="*/ 244976 w 1763230"/>
                <a:gd name="connsiteY0" fmla="*/ 79375 h 329405"/>
                <a:gd name="connsiteX1" fmla="*/ 47333 w 1763230"/>
                <a:gd name="connsiteY1" fmla="*/ 0 h 329405"/>
                <a:gd name="connsiteX2" fmla="*/ 1295 w 1763230"/>
                <a:gd name="connsiteY2" fmla="*/ 169862 h 329405"/>
                <a:gd name="connsiteX3" fmla="*/ 13995 w 1763230"/>
                <a:gd name="connsiteY3" fmla="*/ 179387 h 329405"/>
                <a:gd name="connsiteX4" fmla="*/ 45745 w 1763230"/>
                <a:gd name="connsiteY4" fmla="*/ 195262 h 329405"/>
                <a:gd name="connsiteX5" fmla="*/ 61620 w 1763230"/>
                <a:gd name="connsiteY5" fmla="*/ 198437 h 329405"/>
                <a:gd name="connsiteX6" fmla="*/ 121945 w 1763230"/>
                <a:gd name="connsiteY6" fmla="*/ 195262 h 329405"/>
                <a:gd name="connsiteX7" fmla="*/ 801395 w 1763230"/>
                <a:gd name="connsiteY7" fmla="*/ 329405 h 329405"/>
                <a:gd name="connsiteX8" fmla="*/ 1672139 w 1763230"/>
                <a:gd name="connsiteY8" fmla="*/ 227806 h 329405"/>
                <a:gd name="connsiteX9" fmla="*/ 1743576 w 1763230"/>
                <a:gd name="connsiteY9" fmla="*/ 179387 h 329405"/>
                <a:gd name="connsiteX10" fmla="*/ 1751513 w 1763230"/>
                <a:gd name="connsiteY10" fmla="*/ 76200 h 329405"/>
                <a:gd name="connsiteX11" fmla="*/ 1614195 w 1763230"/>
                <a:gd name="connsiteY11" fmla="*/ 20637 h 329405"/>
                <a:gd name="connsiteX12" fmla="*/ 798220 w 1763230"/>
                <a:gd name="connsiteY12" fmla="*/ 125412 h 329405"/>
                <a:gd name="connsiteX13" fmla="*/ 244976 w 1763230"/>
                <a:gd name="connsiteY13" fmla="*/ 79375 h 329405"/>
                <a:gd name="connsiteX0" fmla="*/ 149726 w 1763230"/>
                <a:gd name="connsiteY0" fmla="*/ 11413 h 342406"/>
                <a:gd name="connsiteX1" fmla="*/ 47333 w 1763230"/>
                <a:gd name="connsiteY1" fmla="*/ 13001 h 342406"/>
                <a:gd name="connsiteX2" fmla="*/ 1295 w 1763230"/>
                <a:gd name="connsiteY2" fmla="*/ 182863 h 342406"/>
                <a:gd name="connsiteX3" fmla="*/ 13995 w 1763230"/>
                <a:gd name="connsiteY3" fmla="*/ 192388 h 342406"/>
                <a:gd name="connsiteX4" fmla="*/ 45745 w 1763230"/>
                <a:gd name="connsiteY4" fmla="*/ 208263 h 342406"/>
                <a:gd name="connsiteX5" fmla="*/ 61620 w 1763230"/>
                <a:gd name="connsiteY5" fmla="*/ 211438 h 342406"/>
                <a:gd name="connsiteX6" fmla="*/ 121945 w 1763230"/>
                <a:gd name="connsiteY6" fmla="*/ 208263 h 342406"/>
                <a:gd name="connsiteX7" fmla="*/ 801395 w 1763230"/>
                <a:gd name="connsiteY7" fmla="*/ 342406 h 342406"/>
                <a:gd name="connsiteX8" fmla="*/ 1672139 w 1763230"/>
                <a:gd name="connsiteY8" fmla="*/ 240807 h 342406"/>
                <a:gd name="connsiteX9" fmla="*/ 1743576 w 1763230"/>
                <a:gd name="connsiteY9" fmla="*/ 192388 h 342406"/>
                <a:gd name="connsiteX10" fmla="*/ 1751513 w 1763230"/>
                <a:gd name="connsiteY10" fmla="*/ 89201 h 342406"/>
                <a:gd name="connsiteX11" fmla="*/ 1614195 w 1763230"/>
                <a:gd name="connsiteY11" fmla="*/ 33638 h 342406"/>
                <a:gd name="connsiteX12" fmla="*/ 798220 w 1763230"/>
                <a:gd name="connsiteY12" fmla="*/ 138413 h 342406"/>
                <a:gd name="connsiteX13" fmla="*/ 149726 w 1763230"/>
                <a:gd name="connsiteY13" fmla="*/ 11413 h 342406"/>
                <a:gd name="connsiteX0" fmla="*/ 147345 w 1763230"/>
                <a:gd name="connsiteY0" fmla="*/ 16340 h 340190"/>
                <a:gd name="connsiteX1" fmla="*/ 47333 w 1763230"/>
                <a:gd name="connsiteY1" fmla="*/ 10785 h 340190"/>
                <a:gd name="connsiteX2" fmla="*/ 1295 w 1763230"/>
                <a:gd name="connsiteY2" fmla="*/ 180647 h 340190"/>
                <a:gd name="connsiteX3" fmla="*/ 13995 w 1763230"/>
                <a:gd name="connsiteY3" fmla="*/ 190172 h 340190"/>
                <a:gd name="connsiteX4" fmla="*/ 45745 w 1763230"/>
                <a:gd name="connsiteY4" fmla="*/ 206047 h 340190"/>
                <a:gd name="connsiteX5" fmla="*/ 61620 w 1763230"/>
                <a:gd name="connsiteY5" fmla="*/ 209222 h 340190"/>
                <a:gd name="connsiteX6" fmla="*/ 121945 w 1763230"/>
                <a:gd name="connsiteY6" fmla="*/ 206047 h 340190"/>
                <a:gd name="connsiteX7" fmla="*/ 801395 w 1763230"/>
                <a:gd name="connsiteY7" fmla="*/ 340190 h 340190"/>
                <a:gd name="connsiteX8" fmla="*/ 1672139 w 1763230"/>
                <a:gd name="connsiteY8" fmla="*/ 238591 h 340190"/>
                <a:gd name="connsiteX9" fmla="*/ 1743576 w 1763230"/>
                <a:gd name="connsiteY9" fmla="*/ 190172 h 340190"/>
                <a:gd name="connsiteX10" fmla="*/ 1751513 w 1763230"/>
                <a:gd name="connsiteY10" fmla="*/ 86985 h 340190"/>
                <a:gd name="connsiteX11" fmla="*/ 1614195 w 1763230"/>
                <a:gd name="connsiteY11" fmla="*/ 31422 h 340190"/>
                <a:gd name="connsiteX12" fmla="*/ 798220 w 1763230"/>
                <a:gd name="connsiteY12" fmla="*/ 136197 h 340190"/>
                <a:gd name="connsiteX13" fmla="*/ 147345 w 1763230"/>
                <a:gd name="connsiteY13" fmla="*/ 16340 h 340190"/>
                <a:gd name="connsiteX0" fmla="*/ 147345 w 1763230"/>
                <a:gd name="connsiteY0" fmla="*/ 22196 h 346046"/>
                <a:gd name="connsiteX1" fmla="*/ 47333 w 1763230"/>
                <a:gd name="connsiteY1" fmla="*/ 16641 h 346046"/>
                <a:gd name="connsiteX2" fmla="*/ 1295 w 1763230"/>
                <a:gd name="connsiteY2" fmla="*/ 186503 h 346046"/>
                <a:gd name="connsiteX3" fmla="*/ 13995 w 1763230"/>
                <a:gd name="connsiteY3" fmla="*/ 196028 h 346046"/>
                <a:gd name="connsiteX4" fmla="*/ 45745 w 1763230"/>
                <a:gd name="connsiteY4" fmla="*/ 211903 h 346046"/>
                <a:gd name="connsiteX5" fmla="*/ 61620 w 1763230"/>
                <a:gd name="connsiteY5" fmla="*/ 215078 h 346046"/>
                <a:gd name="connsiteX6" fmla="*/ 121945 w 1763230"/>
                <a:gd name="connsiteY6" fmla="*/ 211903 h 346046"/>
                <a:gd name="connsiteX7" fmla="*/ 801395 w 1763230"/>
                <a:gd name="connsiteY7" fmla="*/ 346046 h 346046"/>
                <a:gd name="connsiteX8" fmla="*/ 1672139 w 1763230"/>
                <a:gd name="connsiteY8" fmla="*/ 244447 h 346046"/>
                <a:gd name="connsiteX9" fmla="*/ 1743576 w 1763230"/>
                <a:gd name="connsiteY9" fmla="*/ 196028 h 346046"/>
                <a:gd name="connsiteX10" fmla="*/ 1751513 w 1763230"/>
                <a:gd name="connsiteY10" fmla="*/ 92841 h 346046"/>
                <a:gd name="connsiteX11" fmla="*/ 1614195 w 1763230"/>
                <a:gd name="connsiteY11" fmla="*/ 37278 h 346046"/>
                <a:gd name="connsiteX12" fmla="*/ 798220 w 1763230"/>
                <a:gd name="connsiteY12" fmla="*/ 142053 h 346046"/>
                <a:gd name="connsiteX13" fmla="*/ 147345 w 1763230"/>
                <a:gd name="connsiteY13" fmla="*/ 22196 h 346046"/>
                <a:gd name="connsiteX0" fmla="*/ 147345 w 1763230"/>
                <a:gd name="connsiteY0" fmla="*/ 22196 h 346046"/>
                <a:gd name="connsiteX1" fmla="*/ 47333 w 1763230"/>
                <a:gd name="connsiteY1" fmla="*/ 16641 h 346046"/>
                <a:gd name="connsiteX2" fmla="*/ 1295 w 1763230"/>
                <a:gd name="connsiteY2" fmla="*/ 186503 h 346046"/>
                <a:gd name="connsiteX3" fmla="*/ 13995 w 1763230"/>
                <a:gd name="connsiteY3" fmla="*/ 196028 h 346046"/>
                <a:gd name="connsiteX4" fmla="*/ 45745 w 1763230"/>
                <a:gd name="connsiteY4" fmla="*/ 211903 h 346046"/>
                <a:gd name="connsiteX5" fmla="*/ 61620 w 1763230"/>
                <a:gd name="connsiteY5" fmla="*/ 215078 h 346046"/>
                <a:gd name="connsiteX6" fmla="*/ 121945 w 1763230"/>
                <a:gd name="connsiteY6" fmla="*/ 211903 h 346046"/>
                <a:gd name="connsiteX7" fmla="*/ 801395 w 1763230"/>
                <a:gd name="connsiteY7" fmla="*/ 346046 h 346046"/>
                <a:gd name="connsiteX8" fmla="*/ 1672139 w 1763230"/>
                <a:gd name="connsiteY8" fmla="*/ 244447 h 346046"/>
                <a:gd name="connsiteX9" fmla="*/ 1743576 w 1763230"/>
                <a:gd name="connsiteY9" fmla="*/ 196028 h 346046"/>
                <a:gd name="connsiteX10" fmla="*/ 1751513 w 1763230"/>
                <a:gd name="connsiteY10" fmla="*/ 92841 h 346046"/>
                <a:gd name="connsiteX11" fmla="*/ 1614195 w 1763230"/>
                <a:gd name="connsiteY11" fmla="*/ 37278 h 346046"/>
                <a:gd name="connsiteX12" fmla="*/ 798220 w 1763230"/>
                <a:gd name="connsiteY12" fmla="*/ 142053 h 346046"/>
                <a:gd name="connsiteX13" fmla="*/ 147345 w 1763230"/>
                <a:gd name="connsiteY13" fmla="*/ 22196 h 346046"/>
                <a:gd name="connsiteX0" fmla="*/ 147345 w 1763230"/>
                <a:gd name="connsiteY0" fmla="*/ 16422 h 340272"/>
                <a:gd name="connsiteX1" fmla="*/ 47333 w 1763230"/>
                <a:gd name="connsiteY1" fmla="*/ 10867 h 340272"/>
                <a:gd name="connsiteX2" fmla="*/ 1295 w 1763230"/>
                <a:gd name="connsiteY2" fmla="*/ 180729 h 340272"/>
                <a:gd name="connsiteX3" fmla="*/ 13995 w 1763230"/>
                <a:gd name="connsiteY3" fmla="*/ 190254 h 340272"/>
                <a:gd name="connsiteX4" fmla="*/ 45745 w 1763230"/>
                <a:gd name="connsiteY4" fmla="*/ 206129 h 340272"/>
                <a:gd name="connsiteX5" fmla="*/ 61620 w 1763230"/>
                <a:gd name="connsiteY5" fmla="*/ 209304 h 340272"/>
                <a:gd name="connsiteX6" fmla="*/ 121945 w 1763230"/>
                <a:gd name="connsiteY6" fmla="*/ 206129 h 340272"/>
                <a:gd name="connsiteX7" fmla="*/ 801395 w 1763230"/>
                <a:gd name="connsiteY7" fmla="*/ 340272 h 340272"/>
                <a:gd name="connsiteX8" fmla="*/ 1672139 w 1763230"/>
                <a:gd name="connsiteY8" fmla="*/ 238673 h 340272"/>
                <a:gd name="connsiteX9" fmla="*/ 1743576 w 1763230"/>
                <a:gd name="connsiteY9" fmla="*/ 190254 h 340272"/>
                <a:gd name="connsiteX10" fmla="*/ 1751513 w 1763230"/>
                <a:gd name="connsiteY10" fmla="*/ 87067 h 340272"/>
                <a:gd name="connsiteX11" fmla="*/ 1614195 w 1763230"/>
                <a:gd name="connsiteY11" fmla="*/ 31504 h 340272"/>
                <a:gd name="connsiteX12" fmla="*/ 798220 w 1763230"/>
                <a:gd name="connsiteY12" fmla="*/ 136279 h 340272"/>
                <a:gd name="connsiteX13" fmla="*/ 147345 w 1763230"/>
                <a:gd name="connsiteY13" fmla="*/ 16422 h 340272"/>
                <a:gd name="connsiteX0" fmla="*/ 147345 w 1763230"/>
                <a:gd name="connsiteY0" fmla="*/ 17307 h 341157"/>
                <a:gd name="connsiteX1" fmla="*/ 47333 w 1763230"/>
                <a:gd name="connsiteY1" fmla="*/ 11752 h 341157"/>
                <a:gd name="connsiteX2" fmla="*/ 1295 w 1763230"/>
                <a:gd name="connsiteY2" fmla="*/ 181614 h 341157"/>
                <a:gd name="connsiteX3" fmla="*/ 13995 w 1763230"/>
                <a:gd name="connsiteY3" fmla="*/ 191139 h 341157"/>
                <a:gd name="connsiteX4" fmla="*/ 45745 w 1763230"/>
                <a:gd name="connsiteY4" fmla="*/ 207014 h 341157"/>
                <a:gd name="connsiteX5" fmla="*/ 61620 w 1763230"/>
                <a:gd name="connsiteY5" fmla="*/ 210189 h 341157"/>
                <a:gd name="connsiteX6" fmla="*/ 121945 w 1763230"/>
                <a:gd name="connsiteY6" fmla="*/ 207014 h 341157"/>
                <a:gd name="connsiteX7" fmla="*/ 801395 w 1763230"/>
                <a:gd name="connsiteY7" fmla="*/ 341157 h 341157"/>
                <a:gd name="connsiteX8" fmla="*/ 1672139 w 1763230"/>
                <a:gd name="connsiteY8" fmla="*/ 239558 h 341157"/>
                <a:gd name="connsiteX9" fmla="*/ 1743576 w 1763230"/>
                <a:gd name="connsiteY9" fmla="*/ 191139 h 341157"/>
                <a:gd name="connsiteX10" fmla="*/ 1751513 w 1763230"/>
                <a:gd name="connsiteY10" fmla="*/ 87952 h 341157"/>
                <a:gd name="connsiteX11" fmla="*/ 1614195 w 1763230"/>
                <a:gd name="connsiteY11" fmla="*/ 32389 h 341157"/>
                <a:gd name="connsiteX12" fmla="*/ 798220 w 1763230"/>
                <a:gd name="connsiteY12" fmla="*/ 137164 h 341157"/>
                <a:gd name="connsiteX13" fmla="*/ 147345 w 1763230"/>
                <a:gd name="connsiteY13" fmla="*/ 17307 h 341157"/>
                <a:gd name="connsiteX0" fmla="*/ 146140 w 1762025"/>
                <a:gd name="connsiteY0" fmla="*/ 17307 h 341157"/>
                <a:gd name="connsiteX1" fmla="*/ 46128 w 1762025"/>
                <a:gd name="connsiteY1" fmla="*/ 11752 h 341157"/>
                <a:gd name="connsiteX2" fmla="*/ 90 w 1762025"/>
                <a:gd name="connsiteY2" fmla="*/ 181614 h 341157"/>
                <a:gd name="connsiteX3" fmla="*/ 34222 w 1762025"/>
                <a:gd name="connsiteY3" fmla="*/ 274483 h 341157"/>
                <a:gd name="connsiteX4" fmla="*/ 44540 w 1762025"/>
                <a:gd name="connsiteY4" fmla="*/ 207014 h 341157"/>
                <a:gd name="connsiteX5" fmla="*/ 60415 w 1762025"/>
                <a:gd name="connsiteY5" fmla="*/ 210189 h 341157"/>
                <a:gd name="connsiteX6" fmla="*/ 120740 w 1762025"/>
                <a:gd name="connsiteY6" fmla="*/ 207014 h 341157"/>
                <a:gd name="connsiteX7" fmla="*/ 800190 w 1762025"/>
                <a:gd name="connsiteY7" fmla="*/ 341157 h 341157"/>
                <a:gd name="connsiteX8" fmla="*/ 1670934 w 1762025"/>
                <a:gd name="connsiteY8" fmla="*/ 239558 h 341157"/>
                <a:gd name="connsiteX9" fmla="*/ 1742371 w 1762025"/>
                <a:gd name="connsiteY9" fmla="*/ 191139 h 341157"/>
                <a:gd name="connsiteX10" fmla="*/ 1750308 w 1762025"/>
                <a:gd name="connsiteY10" fmla="*/ 87952 h 341157"/>
                <a:gd name="connsiteX11" fmla="*/ 1612990 w 1762025"/>
                <a:gd name="connsiteY11" fmla="*/ 32389 h 341157"/>
                <a:gd name="connsiteX12" fmla="*/ 797015 w 1762025"/>
                <a:gd name="connsiteY12" fmla="*/ 137164 h 341157"/>
                <a:gd name="connsiteX13" fmla="*/ 146140 w 1762025"/>
                <a:gd name="connsiteY13" fmla="*/ 17307 h 341157"/>
                <a:gd name="connsiteX0" fmla="*/ 153275 w 1769160"/>
                <a:gd name="connsiteY0" fmla="*/ 16423 h 340273"/>
                <a:gd name="connsiteX1" fmla="*/ 53263 w 1769160"/>
                <a:gd name="connsiteY1" fmla="*/ 10868 h 340273"/>
                <a:gd name="connsiteX2" fmla="*/ 81 w 1769160"/>
                <a:gd name="connsiteY2" fmla="*/ 95005 h 340273"/>
                <a:gd name="connsiteX3" fmla="*/ 41357 w 1769160"/>
                <a:gd name="connsiteY3" fmla="*/ 273599 h 340273"/>
                <a:gd name="connsiteX4" fmla="*/ 51675 w 1769160"/>
                <a:gd name="connsiteY4" fmla="*/ 206130 h 340273"/>
                <a:gd name="connsiteX5" fmla="*/ 67550 w 1769160"/>
                <a:gd name="connsiteY5" fmla="*/ 209305 h 340273"/>
                <a:gd name="connsiteX6" fmla="*/ 127875 w 1769160"/>
                <a:gd name="connsiteY6" fmla="*/ 206130 h 340273"/>
                <a:gd name="connsiteX7" fmla="*/ 807325 w 1769160"/>
                <a:gd name="connsiteY7" fmla="*/ 340273 h 340273"/>
                <a:gd name="connsiteX8" fmla="*/ 1678069 w 1769160"/>
                <a:gd name="connsiteY8" fmla="*/ 238674 h 340273"/>
                <a:gd name="connsiteX9" fmla="*/ 1749506 w 1769160"/>
                <a:gd name="connsiteY9" fmla="*/ 190255 h 340273"/>
                <a:gd name="connsiteX10" fmla="*/ 1757443 w 1769160"/>
                <a:gd name="connsiteY10" fmla="*/ 87068 h 340273"/>
                <a:gd name="connsiteX11" fmla="*/ 1620125 w 1769160"/>
                <a:gd name="connsiteY11" fmla="*/ 31505 h 340273"/>
                <a:gd name="connsiteX12" fmla="*/ 804150 w 1769160"/>
                <a:gd name="connsiteY12" fmla="*/ 136280 h 340273"/>
                <a:gd name="connsiteX13" fmla="*/ 153275 w 1769160"/>
                <a:gd name="connsiteY13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67471 w 1769081"/>
                <a:gd name="connsiteY4" fmla="*/ 209305 h 340273"/>
                <a:gd name="connsiteX5" fmla="*/ 127796 w 1769081"/>
                <a:gd name="connsiteY5" fmla="*/ 206130 h 340273"/>
                <a:gd name="connsiteX6" fmla="*/ 807246 w 1769081"/>
                <a:gd name="connsiteY6" fmla="*/ 340273 h 340273"/>
                <a:gd name="connsiteX7" fmla="*/ 1677990 w 1769081"/>
                <a:gd name="connsiteY7" fmla="*/ 238674 h 340273"/>
                <a:gd name="connsiteX8" fmla="*/ 1749427 w 1769081"/>
                <a:gd name="connsiteY8" fmla="*/ 190255 h 340273"/>
                <a:gd name="connsiteX9" fmla="*/ 1757364 w 1769081"/>
                <a:gd name="connsiteY9" fmla="*/ 87068 h 340273"/>
                <a:gd name="connsiteX10" fmla="*/ 1620046 w 1769081"/>
                <a:gd name="connsiteY10" fmla="*/ 31505 h 340273"/>
                <a:gd name="connsiteX11" fmla="*/ 804071 w 1769081"/>
                <a:gd name="connsiteY11" fmla="*/ 136280 h 340273"/>
                <a:gd name="connsiteX12" fmla="*/ 153196 w 1769081"/>
                <a:gd name="connsiteY12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27796 w 1769081"/>
                <a:gd name="connsiteY4" fmla="*/ 206130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27796 w 1769081"/>
                <a:gd name="connsiteY4" fmla="*/ 206130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27796 w 1769081"/>
                <a:gd name="connsiteY4" fmla="*/ 206130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27796 w 1769081"/>
                <a:gd name="connsiteY4" fmla="*/ 206130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300 w 1769185"/>
                <a:gd name="connsiteY0" fmla="*/ 16423 h 340273"/>
                <a:gd name="connsiteX1" fmla="*/ 53288 w 1769185"/>
                <a:gd name="connsiteY1" fmla="*/ 10868 h 340273"/>
                <a:gd name="connsiteX2" fmla="*/ 106 w 1769185"/>
                <a:gd name="connsiteY2" fmla="*/ 95005 h 340273"/>
                <a:gd name="connsiteX3" fmla="*/ 51700 w 1769185"/>
                <a:gd name="connsiteY3" fmla="*/ 206130 h 340273"/>
                <a:gd name="connsiteX4" fmla="*/ 127900 w 1769185"/>
                <a:gd name="connsiteY4" fmla="*/ 206130 h 340273"/>
                <a:gd name="connsiteX5" fmla="*/ 807350 w 1769185"/>
                <a:gd name="connsiteY5" fmla="*/ 340273 h 340273"/>
                <a:gd name="connsiteX6" fmla="*/ 1678094 w 1769185"/>
                <a:gd name="connsiteY6" fmla="*/ 238674 h 340273"/>
                <a:gd name="connsiteX7" fmla="*/ 1749531 w 1769185"/>
                <a:gd name="connsiteY7" fmla="*/ 190255 h 340273"/>
                <a:gd name="connsiteX8" fmla="*/ 1757468 w 1769185"/>
                <a:gd name="connsiteY8" fmla="*/ 87068 h 340273"/>
                <a:gd name="connsiteX9" fmla="*/ 1620150 w 1769185"/>
                <a:gd name="connsiteY9" fmla="*/ 31505 h 340273"/>
                <a:gd name="connsiteX10" fmla="*/ 804175 w 1769185"/>
                <a:gd name="connsiteY10" fmla="*/ 136280 h 340273"/>
                <a:gd name="connsiteX11" fmla="*/ 153300 w 1769185"/>
                <a:gd name="connsiteY11" fmla="*/ 16423 h 340273"/>
                <a:gd name="connsiteX0" fmla="*/ 153300 w 1769185"/>
                <a:gd name="connsiteY0" fmla="*/ 16423 h 340273"/>
                <a:gd name="connsiteX1" fmla="*/ 53288 w 1769185"/>
                <a:gd name="connsiteY1" fmla="*/ 10868 h 340273"/>
                <a:gd name="connsiteX2" fmla="*/ 106 w 1769185"/>
                <a:gd name="connsiteY2" fmla="*/ 95005 h 340273"/>
                <a:gd name="connsiteX3" fmla="*/ 51700 w 1769185"/>
                <a:gd name="connsiteY3" fmla="*/ 206130 h 340273"/>
                <a:gd name="connsiteX4" fmla="*/ 127900 w 1769185"/>
                <a:gd name="connsiteY4" fmla="*/ 206130 h 340273"/>
                <a:gd name="connsiteX5" fmla="*/ 807350 w 1769185"/>
                <a:gd name="connsiteY5" fmla="*/ 340273 h 340273"/>
                <a:gd name="connsiteX6" fmla="*/ 1678094 w 1769185"/>
                <a:gd name="connsiteY6" fmla="*/ 238674 h 340273"/>
                <a:gd name="connsiteX7" fmla="*/ 1749531 w 1769185"/>
                <a:gd name="connsiteY7" fmla="*/ 190255 h 340273"/>
                <a:gd name="connsiteX8" fmla="*/ 1757468 w 1769185"/>
                <a:gd name="connsiteY8" fmla="*/ 87068 h 340273"/>
                <a:gd name="connsiteX9" fmla="*/ 1620150 w 1769185"/>
                <a:gd name="connsiteY9" fmla="*/ 31505 h 340273"/>
                <a:gd name="connsiteX10" fmla="*/ 804175 w 1769185"/>
                <a:gd name="connsiteY10" fmla="*/ 136280 h 340273"/>
                <a:gd name="connsiteX11" fmla="*/ 153300 w 1769185"/>
                <a:gd name="connsiteY11" fmla="*/ 16423 h 340273"/>
                <a:gd name="connsiteX0" fmla="*/ 153300 w 1769185"/>
                <a:gd name="connsiteY0" fmla="*/ 16423 h 340273"/>
                <a:gd name="connsiteX1" fmla="*/ 53288 w 1769185"/>
                <a:gd name="connsiteY1" fmla="*/ 10868 h 340273"/>
                <a:gd name="connsiteX2" fmla="*/ 106 w 1769185"/>
                <a:gd name="connsiteY2" fmla="*/ 95005 h 340273"/>
                <a:gd name="connsiteX3" fmla="*/ 51700 w 1769185"/>
                <a:gd name="connsiteY3" fmla="*/ 206130 h 340273"/>
                <a:gd name="connsiteX4" fmla="*/ 127900 w 1769185"/>
                <a:gd name="connsiteY4" fmla="*/ 206130 h 340273"/>
                <a:gd name="connsiteX5" fmla="*/ 807350 w 1769185"/>
                <a:gd name="connsiteY5" fmla="*/ 340273 h 340273"/>
                <a:gd name="connsiteX6" fmla="*/ 1678094 w 1769185"/>
                <a:gd name="connsiteY6" fmla="*/ 238674 h 340273"/>
                <a:gd name="connsiteX7" fmla="*/ 1749531 w 1769185"/>
                <a:gd name="connsiteY7" fmla="*/ 190255 h 340273"/>
                <a:gd name="connsiteX8" fmla="*/ 1757468 w 1769185"/>
                <a:gd name="connsiteY8" fmla="*/ 87068 h 340273"/>
                <a:gd name="connsiteX9" fmla="*/ 1620150 w 1769185"/>
                <a:gd name="connsiteY9" fmla="*/ 31505 h 340273"/>
                <a:gd name="connsiteX10" fmla="*/ 804175 w 1769185"/>
                <a:gd name="connsiteY10" fmla="*/ 136280 h 340273"/>
                <a:gd name="connsiteX11" fmla="*/ 153300 w 1769185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42084 w 1769081"/>
                <a:gd name="connsiteY4" fmla="*/ 208511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42084 w 1769081"/>
                <a:gd name="connsiteY4" fmla="*/ 208511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42084 w 1769081"/>
                <a:gd name="connsiteY4" fmla="*/ 208511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42084 w 1769081"/>
                <a:gd name="connsiteY4" fmla="*/ 208511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198986 h 340273"/>
                <a:gd name="connsiteX4" fmla="*/ 142084 w 1769081"/>
                <a:gd name="connsiteY4" fmla="*/ 208511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208 w 1769093"/>
                <a:gd name="connsiteY0" fmla="*/ 16423 h 340273"/>
                <a:gd name="connsiteX1" fmla="*/ 53196 w 1769093"/>
                <a:gd name="connsiteY1" fmla="*/ 10868 h 340273"/>
                <a:gd name="connsiteX2" fmla="*/ 14 w 1769093"/>
                <a:gd name="connsiteY2" fmla="*/ 95005 h 340273"/>
                <a:gd name="connsiteX3" fmla="*/ 49227 w 1769093"/>
                <a:gd name="connsiteY3" fmla="*/ 194223 h 340273"/>
                <a:gd name="connsiteX4" fmla="*/ 142096 w 1769093"/>
                <a:gd name="connsiteY4" fmla="*/ 208511 h 340273"/>
                <a:gd name="connsiteX5" fmla="*/ 807258 w 1769093"/>
                <a:gd name="connsiteY5" fmla="*/ 340273 h 340273"/>
                <a:gd name="connsiteX6" fmla="*/ 1678002 w 1769093"/>
                <a:gd name="connsiteY6" fmla="*/ 238674 h 340273"/>
                <a:gd name="connsiteX7" fmla="*/ 1749439 w 1769093"/>
                <a:gd name="connsiteY7" fmla="*/ 190255 h 340273"/>
                <a:gd name="connsiteX8" fmla="*/ 1757376 w 1769093"/>
                <a:gd name="connsiteY8" fmla="*/ 87068 h 340273"/>
                <a:gd name="connsiteX9" fmla="*/ 1620058 w 1769093"/>
                <a:gd name="connsiteY9" fmla="*/ 31505 h 340273"/>
                <a:gd name="connsiteX10" fmla="*/ 804083 w 1769093"/>
                <a:gd name="connsiteY10" fmla="*/ 136280 h 340273"/>
                <a:gd name="connsiteX11" fmla="*/ 153208 w 1769093"/>
                <a:gd name="connsiteY11" fmla="*/ 16423 h 340273"/>
                <a:gd name="connsiteX0" fmla="*/ 153455 w 1769340"/>
                <a:gd name="connsiteY0" fmla="*/ 16423 h 340273"/>
                <a:gd name="connsiteX1" fmla="*/ 53443 w 1769340"/>
                <a:gd name="connsiteY1" fmla="*/ 10868 h 340273"/>
                <a:gd name="connsiteX2" fmla="*/ 261 w 1769340"/>
                <a:gd name="connsiteY2" fmla="*/ 95005 h 340273"/>
                <a:gd name="connsiteX3" fmla="*/ 49474 w 1769340"/>
                <a:gd name="connsiteY3" fmla="*/ 194223 h 340273"/>
                <a:gd name="connsiteX4" fmla="*/ 142343 w 1769340"/>
                <a:gd name="connsiteY4" fmla="*/ 208511 h 340273"/>
                <a:gd name="connsiteX5" fmla="*/ 807505 w 1769340"/>
                <a:gd name="connsiteY5" fmla="*/ 340273 h 340273"/>
                <a:gd name="connsiteX6" fmla="*/ 1678249 w 1769340"/>
                <a:gd name="connsiteY6" fmla="*/ 238674 h 340273"/>
                <a:gd name="connsiteX7" fmla="*/ 1749686 w 1769340"/>
                <a:gd name="connsiteY7" fmla="*/ 190255 h 340273"/>
                <a:gd name="connsiteX8" fmla="*/ 1757623 w 1769340"/>
                <a:gd name="connsiteY8" fmla="*/ 87068 h 340273"/>
                <a:gd name="connsiteX9" fmla="*/ 1620305 w 1769340"/>
                <a:gd name="connsiteY9" fmla="*/ 31505 h 340273"/>
                <a:gd name="connsiteX10" fmla="*/ 804330 w 1769340"/>
                <a:gd name="connsiteY10" fmla="*/ 136280 h 340273"/>
                <a:gd name="connsiteX11" fmla="*/ 153455 w 1769340"/>
                <a:gd name="connsiteY11" fmla="*/ 16423 h 340273"/>
                <a:gd name="connsiteX0" fmla="*/ 153396 w 1769281"/>
                <a:gd name="connsiteY0" fmla="*/ 16423 h 340273"/>
                <a:gd name="connsiteX1" fmla="*/ 53384 w 1769281"/>
                <a:gd name="connsiteY1" fmla="*/ 10868 h 340273"/>
                <a:gd name="connsiteX2" fmla="*/ 202 w 1769281"/>
                <a:gd name="connsiteY2" fmla="*/ 95005 h 340273"/>
                <a:gd name="connsiteX3" fmla="*/ 49415 w 1769281"/>
                <a:gd name="connsiteY3" fmla="*/ 194223 h 340273"/>
                <a:gd name="connsiteX4" fmla="*/ 142284 w 1769281"/>
                <a:gd name="connsiteY4" fmla="*/ 208511 h 340273"/>
                <a:gd name="connsiteX5" fmla="*/ 807446 w 1769281"/>
                <a:gd name="connsiteY5" fmla="*/ 340273 h 340273"/>
                <a:gd name="connsiteX6" fmla="*/ 1678190 w 1769281"/>
                <a:gd name="connsiteY6" fmla="*/ 238674 h 340273"/>
                <a:gd name="connsiteX7" fmla="*/ 1749627 w 1769281"/>
                <a:gd name="connsiteY7" fmla="*/ 190255 h 340273"/>
                <a:gd name="connsiteX8" fmla="*/ 1757564 w 1769281"/>
                <a:gd name="connsiteY8" fmla="*/ 87068 h 340273"/>
                <a:gd name="connsiteX9" fmla="*/ 1620246 w 1769281"/>
                <a:gd name="connsiteY9" fmla="*/ 31505 h 340273"/>
                <a:gd name="connsiteX10" fmla="*/ 804271 w 1769281"/>
                <a:gd name="connsiteY10" fmla="*/ 136280 h 340273"/>
                <a:gd name="connsiteX11" fmla="*/ 153396 w 1769281"/>
                <a:gd name="connsiteY11" fmla="*/ 16423 h 340273"/>
                <a:gd name="connsiteX0" fmla="*/ 153396 w 1767210"/>
                <a:gd name="connsiteY0" fmla="*/ 16423 h 340273"/>
                <a:gd name="connsiteX1" fmla="*/ 53384 w 1767210"/>
                <a:gd name="connsiteY1" fmla="*/ 10868 h 340273"/>
                <a:gd name="connsiteX2" fmla="*/ 202 w 1767210"/>
                <a:gd name="connsiteY2" fmla="*/ 95005 h 340273"/>
                <a:gd name="connsiteX3" fmla="*/ 49415 w 1767210"/>
                <a:gd name="connsiteY3" fmla="*/ 194223 h 340273"/>
                <a:gd name="connsiteX4" fmla="*/ 142284 w 1767210"/>
                <a:gd name="connsiteY4" fmla="*/ 208511 h 340273"/>
                <a:gd name="connsiteX5" fmla="*/ 807446 w 1767210"/>
                <a:gd name="connsiteY5" fmla="*/ 340273 h 340273"/>
                <a:gd name="connsiteX6" fmla="*/ 1678190 w 1767210"/>
                <a:gd name="connsiteY6" fmla="*/ 238674 h 340273"/>
                <a:gd name="connsiteX7" fmla="*/ 1749627 w 1767210"/>
                <a:gd name="connsiteY7" fmla="*/ 190255 h 340273"/>
                <a:gd name="connsiteX8" fmla="*/ 1757564 w 1767210"/>
                <a:gd name="connsiteY8" fmla="*/ 87068 h 340273"/>
                <a:gd name="connsiteX9" fmla="*/ 1648821 w 1767210"/>
                <a:gd name="connsiteY9" fmla="*/ 31505 h 340273"/>
                <a:gd name="connsiteX10" fmla="*/ 804271 w 1767210"/>
                <a:gd name="connsiteY10" fmla="*/ 136280 h 340273"/>
                <a:gd name="connsiteX11" fmla="*/ 153396 w 1767210"/>
                <a:gd name="connsiteY11" fmla="*/ 16423 h 340273"/>
                <a:gd name="connsiteX0" fmla="*/ 153396 w 1767210"/>
                <a:gd name="connsiteY0" fmla="*/ 16423 h 340273"/>
                <a:gd name="connsiteX1" fmla="*/ 53384 w 1767210"/>
                <a:gd name="connsiteY1" fmla="*/ 10868 h 340273"/>
                <a:gd name="connsiteX2" fmla="*/ 202 w 1767210"/>
                <a:gd name="connsiteY2" fmla="*/ 95005 h 340273"/>
                <a:gd name="connsiteX3" fmla="*/ 49415 w 1767210"/>
                <a:gd name="connsiteY3" fmla="*/ 194223 h 340273"/>
                <a:gd name="connsiteX4" fmla="*/ 142284 w 1767210"/>
                <a:gd name="connsiteY4" fmla="*/ 208511 h 340273"/>
                <a:gd name="connsiteX5" fmla="*/ 807446 w 1767210"/>
                <a:gd name="connsiteY5" fmla="*/ 340273 h 340273"/>
                <a:gd name="connsiteX6" fmla="*/ 1678190 w 1767210"/>
                <a:gd name="connsiteY6" fmla="*/ 238674 h 340273"/>
                <a:gd name="connsiteX7" fmla="*/ 1749627 w 1767210"/>
                <a:gd name="connsiteY7" fmla="*/ 190255 h 340273"/>
                <a:gd name="connsiteX8" fmla="*/ 1757564 w 1767210"/>
                <a:gd name="connsiteY8" fmla="*/ 87068 h 340273"/>
                <a:gd name="connsiteX9" fmla="*/ 1648821 w 1767210"/>
                <a:gd name="connsiteY9" fmla="*/ 31505 h 340273"/>
                <a:gd name="connsiteX10" fmla="*/ 804271 w 1767210"/>
                <a:gd name="connsiteY10" fmla="*/ 136280 h 340273"/>
                <a:gd name="connsiteX11" fmla="*/ 153396 w 1767210"/>
                <a:gd name="connsiteY11" fmla="*/ 16423 h 340273"/>
                <a:gd name="connsiteX0" fmla="*/ 153396 w 1767210"/>
                <a:gd name="connsiteY0" fmla="*/ 16423 h 340273"/>
                <a:gd name="connsiteX1" fmla="*/ 53384 w 1767210"/>
                <a:gd name="connsiteY1" fmla="*/ 10868 h 340273"/>
                <a:gd name="connsiteX2" fmla="*/ 202 w 1767210"/>
                <a:gd name="connsiteY2" fmla="*/ 95005 h 340273"/>
                <a:gd name="connsiteX3" fmla="*/ 49415 w 1767210"/>
                <a:gd name="connsiteY3" fmla="*/ 194223 h 340273"/>
                <a:gd name="connsiteX4" fmla="*/ 142284 w 1767210"/>
                <a:gd name="connsiteY4" fmla="*/ 208511 h 340273"/>
                <a:gd name="connsiteX5" fmla="*/ 807446 w 1767210"/>
                <a:gd name="connsiteY5" fmla="*/ 340273 h 340273"/>
                <a:gd name="connsiteX6" fmla="*/ 1678190 w 1767210"/>
                <a:gd name="connsiteY6" fmla="*/ 238674 h 340273"/>
                <a:gd name="connsiteX7" fmla="*/ 1749627 w 1767210"/>
                <a:gd name="connsiteY7" fmla="*/ 190255 h 340273"/>
                <a:gd name="connsiteX8" fmla="*/ 1757564 w 1767210"/>
                <a:gd name="connsiteY8" fmla="*/ 87068 h 340273"/>
                <a:gd name="connsiteX9" fmla="*/ 1648821 w 1767210"/>
                <a:gd name="connsiteY9" fmla="*/ 31505 h 340273"/>
                <a:gd name="connsiteX10" fmla="*/ 804271 w 1767210"/>
                <a:gd name="connsiteY10" fmla="*/ 136280 h 340273"/>
                <a:gd name="connsiteX11" fmla="*/ 153396 w 1767210"/>
                <a:gd name="connsiteY11" fmla="*/ 16423 h 340273"/>
                <a:gd name="connsiteX0" fmla="*/ 153396 w 1767210"/>
                <a:gd name="connsiteY0" fmla="*/ 16423 h 340273"/>
                <a:gd name="connsiteX1" fmla="*/ 53384 w 1767210"/>
                <a:gd name="connsiteY1" fmla="*/ 10868 h 340273"/>
                <a:gd name="connsiteX2" fmla="*/ 202 w 1767210"/>
                <a:gd name="connsiteY2" fmla="*/ 95005 h 340273"/>
                <a:gd name="connsiteX3" fmla="*/ 49415 w 1767210"/>
                <a:gd name="connsiteY3" fmla="*/ 194223 h 340273"/>
                <a:gd name="connsiteX4" fmla="*/ 142284 w 1767210"/>
                <a:gd name="connsiteY4" fmla="*/ 208511 h 340273"/>
                <a:gd name="connsiteX5" fmla="*/ 807446 w 1767210"/>
                <a:gd name="connsiteY5" fmla="*/ 340273 h 340273"/>
                <a:gd name="connsiteX6" fmla="*/ 1678190 w 1767210"/>
                <a:gd name="connsiteY6" fmla="*/ 238674 h 340273"/>
                <a:gd name="connsiteX7" fmla="*/ 1749627 w 1767210"/>
                <a:gd name="connsiteY7" fmla="*/ 190255 h 340273"/>
                <a:gd name="connsiteX8" fmla="*/ 1757564 w 1767210"/>
                <a:gd name="connsiteY8" fmla="*/ 87068 h 340273"/>
                <a:gd name="connsiteX9" fmla="*/ 1648821 w 1767210"/>
                <a:gd name="connsiteY9" fmla="*/ 31505 h 340273"/>
                <a:gd name="connsiteX10" fmla="*/ 804271 w 1767210"/>
                <a:gd name="connsiteY10" fmla="*/ 136280 h 340273"/>
                <a:gd name="connsiteX11" fmla="*/ 153396 w 1767210"/>
                <a:gd name="connsiteY11" fmla="*/ 16423 h 34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67210" h="340273">
                  <a:moveTo>
                    <a:pt x="153396" y="16423"/>
                  </a:moveTo>
                  <a:cubicBezTo>
                    <a:pt x="119265" y="-6860"/>
                    <a:pt x="78916" y="-2229"/>
                    <a:pt x="53384" y="10868"/>
                  </a:cubicBezTo>
                  <a:cubicBezTo>
                    <a:pt x="27852" y="23965"/>
                    <a:pt x="2386" y="59755"/>
                    <a:pt x="202" y="95005"/>
                  </a:cubicBezTo>
                  <a:cubicBezTo>
                    <a:pt x="-2431" y="137497"/>
                    <a:pt x="21102" y="183407"/>
                    <a:pt x="49415" y="194223"/>
                  </a:cubicBezTo>
                  <a:cubicBezTo>
                    <a:pt x="80239" y="205998"/>
                    <a:pt x="99686" y="217110"/>
                    <a:pt x="142284" y="208511"/>
                  </a:cubicBezTo>
                  <a:cubicBezTo>
                    <a:pt x="230655" y="224650"/>
                    <a:pt x="580963" y="295559"/>
                    <a:pt x="807446" y="340273"/>
                  </a:cubicBezTo>
                  <a:lnTo>
                    <a:pt x="1678190" y="238674"/>
                  </a:lnTo>
                  <a:cubicBezTo>
                    <a:pt x="1723434" y="224916"/>
                    <a:pt x="1736526" y="215590"/>
                    <a:pt x="1749627" y="190255"/>
                  </a:cubicBezTo>
                  <a:cubicBezTo>
                    <a:pt x="1767619" y="155462"/>
                    <a:pt x="1774365" y="113526"/>
                    <a:pt x="1757564" y="87068"/>
                  </a:cubicBezTo>
                  <a:cubicBezTo>
                    <a:pt x="1740763" y="60610"/>
                    <a:pt x="1722375" y="27272"/>
                    <a:pt x="1648821" y="31505"/>
                  </a:cubicBezTo>
                  <a:cubicBezTo>
                    <a:pt x="1364922" y="75955"/>
                    <a:pt x="1085788" y="101355"/>
                    <a:pt x="804271" y="136280"/>
                  </a:cubicBezTo>
                  <a:lnTo>
                    <a:pt x="153396" y="16423"/>
                  </a:lnTo>
                  <a:close/>
                </a:path>
              </a:pathLst>
            </a:cu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reeform: Shape 12">
              <a:extLst>
                <a:ext uri="{FF2B5EF4-FFF2-40B4-BE49-F238E27FC236}">
                  <a16:creationId xmlns:a16="http://schemas.microsoft.com/office/drawing/2014/main" id="{C8987859-A0CC-7E32-8E3A-F5DAC070DEFE}"/>
                </a:ext>
              </a:extLst>
            </p:cNvPr>
            <p:cNvSpPr/>
            <p:nvPr/>
          </p:nvSpPr>
          <p:spPr>
            <a:xfrm>
              <a:off x="674682" y="3826447"/>
              <a:ext cx="1468335" cy="238916"/>
            </a:xfrm>
            <a:custGeom>
              <a:avLst/>
              <a:gdLst>
                <a:gd name="connsiteX0" fmla="*/ 7683 w 1474651"/>
                <a:gd name="connsiteY0" fmla="*/ 0 h 241300"/>
                <a:gd name="connsiteX1" fmla="*/ 7683 w 1474651"/>
                <a:gd name="connsiteY1" fmla="*/ 0 h 241300"/>
                <a:gd name="connsiteX2" fmla="*/ 7683 w 1474651"/>
                <a:gd name="connsiteY2" fmla="*/ 114300 h 241300"/>
                <a:gd name="connsiteX3" fmla="*/ 17208 w 1474651"/>
                <a:gd name="connsiteY3" fmla="*/ 117475 h 241300"/>
                <a:gd name="connsiteX4" fmla="*/ 33083 w 1474651"/>
                <a:gd name="connsiteY4" fmla="*/ 130175 h 241300"/>
                <a:gd name="connsiteX5" fmla="*/ 617283 w 1474651"/>
                <a:gd name="connsiteY5" fmla="*/ 241300 h 241300"/>
                <a:gd name="connsiteX6" fmla="*/ 1455483 w 1474651"/>
                <a:gd name="connsiteY6" fmla="*/ 149225 h 241300"/>
                <a:gd name="connsiteX7" fmla="*/ 1455483 w 1474651"/>
                <a:gd name="connsiteY7" fmla="*/ 149225 h 241300"/>
                <a:gd name="connsiteX8" fmla="*/ 1465008 w 1474651"/>
                <a:gd name="connsiteY8" fmla="*/ 76200 h 241300"/>
                <a:gd name="connsiteX9" fmla="*/ 1471358 w 1474651"/>
                <a:gd name="connsiteY9" fmla="*/ 66675 h 241300"/>
                <a:gd name="connsiteX10" fmla="*/ 1465008 w 1474651"/>
                <a:gd name="connsiteY10" fmla="*/ 34925 h 241300"/>
                <a:gd name="connsiteX11" fmla="*/ 1452308 w 1474651"/>
                <a:gd name="connsiteY11" fmla="*/ 28575 h 241300"/>
                <a:gd name="connsiteX12" fmla="*/ 636333 w 1474651"/>
                <a:gd name="connsiteY12" fmla="*/ 133350 h 241300"/>
                <a:gd name="connsiteX13" fmla="*/ 7683 w 1474651"/>
                <a:gd name="connsiteY13" fmla="*/ 0 h 241300"/>
                <a:gd name="connsiteX0" fmla="*/ 7683 w 1474651"/>
                <a:gd name="connsiteY0" fmla="*/ 0 h 241300"/>
                <a:gd name="connsiteX1" fmla="*/ 7683 w 1474651"/>
                <a:gd name="connsiteY1" fmla="*/ 0 h 241300"/>
                <a:gd name="connsiteX2" fmla="*/ 7683 w 1474651"/>
                <a:gd name="connsiteY2" fmla="*/ 114300 h 241300"/>
                <a:gd name="connsiteX3" fmla="*/ 17208 w 1474651"/>
                <a:gd name="connsiteY3" fmla="*/ 117475 h 241300"/>
                <a:gd name="connsiteX4" fmla="*/ 617283 w 1474651"/>
                <a:gd name="connsiteY4" fmla="*/ 241300 h 241300"/>
                <a:gd name="connsiteX5" fmla="*/ 1455483 w 1474651"/>
                <a:gd name="connsiteY5" fmla="*/ 149225 h 241300"/>
                <a:gd name="connsiteX6" fmla="*/ 1455483 w 1474651"/>
                <a:gd name="connsiteY6" fmla="*/ 149225 h 241300"/>
                <a:gd name="connsiteX7" fmla="*/ 1465008 w 1474651"/>
                <a:gd name="connsiteY7" fmla="*/ 76200 h 241300"/>
                <a:gd name="connsiteX8" fmla="*/ 1471358 w 1474651"/>
                <a:gd name="connsiteY8" fmla="*/ 66675 h 241300"/>
                <a:gd name="connsiteX9" fmla="*/ 1465008 w 1474651"/>
                <a:gd name="connsiteY9" fmla="*/ 34925 h 241300"/>
                <a:gd name="connsiteX10" fmla="*/ 1452308 w 1474651"/>
                <a:gd name="connsiteY10" fmla="*/ 28575 h 241300"/>
                <a:gd name="connsiteX11" fmla="*/ 636333 w 1474651"/>
                <a:gd name="connsiteY11" fmla="*/ 133350 h 241300"/>
                <a:gd name="connsiteX12" fmla="*/ 7683 w 1474651"/>
                <a:gd name="connsiteY12" fmla="*/ 0 h 241300"/>
                <a:gd name="connsiteX0" fmla="*/ 47023 w 1513991"/>
                <a:gd name="connsiteY0" fmla="*/ 0 h 241300"/>
                <a:gd name="connsiteX1" fmla="*/ 47023 w 1513991"/>
                <a:gd name="connsiteY1" fmla="*/ 0 h 241300"/>
                <a:gd name="connsiteX2" fmla="*/ 47023 w 1513991"/>
                <a:gd name="connsiteY2" fmla="*/ 114300 h 241300"/>
                <a:gd name="connsiteX3" fmla="*/ 656623 w 1513991"/>
                <a:gd name="connsiteY3" fmla="*/ 241300 h 241300"/>
                <a:gd name="connsiteX4" fmla="*/ 1494823 w 1513991"/>
                <a:gd name="connsiteY4" fmla="*/ 149225 h 241300"/>
                <a:gd name="connsiteX5" fmla="*/ 1494823 w 1513991"/>
                <a:gd name="connsiteY5" fmla="*/ 149225 h 241300"/>
                <a:gd name="connsiteX6" fmla="*/ 1504348 w 1513991"/>
                <a:gd name="connsiteY6" fmla="*/ 76200 h 241300"/>
                <a:gd name="connsiteX7" fmla="*/ 1510698 w 1513991"/>
                <a:gd name="connsiteY7" fmla="*/ 66675 h 241300"/>
                <a:gd name="connsiteX8" fmla="*/ 1504348 w 1513991"/>
                <a:gd name="connsiteY8" fmla="*/ 34925 h 241300"/>
                <a:gd name="connsiteX9" fmla="*/ 1491648 w 1513991"/>
                <a:gd name="connsiteY9" fmla="*/ 28575 h 241300"/>
                <a:gd name="connsiteX10" fmla="*/ 675673 w 1513991"/>
                <a:gd name="connsiteY10" fmla="*/ 133350 h 241300"/>
                <a:gd name="connsiteX11" fmla="*/ 47023 w 1513991"/>
                <a:gd name="connsiteY11" fmla="*/ 0 h 241300"/>
                <a:gd name="connsiteX0" fmla="*/ 14005 w 1480973"/>
                <a:gd name="connsiteY0" fmla="*/ 0 h 241300"/>
                <a:gd name="connsiteX1" fmla="*/ 14005 w 1480973"/>
                <a:gd name="connsiteY1" fmla="*/ 0 h 241300"/>
                <a:gd name="connsiteX2" fmla="*/ 68774 w 1480973"/>
                <a:gd name="connsiteY2" fmla="*/ 128588 h 241300"/>
                <a:gd name="connsiteX3" fmla="*/ 623605 w 1480973"/>
                <a:gd name="connsiteY3" fmla="*/ 241300 h 241300"/>
                <a:gd name="connsiteX4" fmla="*/ 1461805 w 1480973"/>
                <a:gd name="connsiteY4" fmla="*/ 149225 h 241300"/>
                <a:gd name="connsiteX5" fmla="*/ 1461805 w 1480973"/>
                <a:gd name="connsiteY5" fmla="*/ 149225 h 241300"/>
                <a:gd name="connsiteX6" fmla="*/ 1471330 w 1480973"/>
                <a:gd name="connsiteY6" fmla="*/ 76200 h 241300"/>
                <a:gd name="connsiteX7" fmla="*/ 1477680 w 1480973"/>
                <a:gd name="connsiteY7" fmla="*/ 66675 h 241300"/>
                <a:gd name="connsiteX8" fmla="*/ 1471330 w 1480973"/>
                <a:gd name="connsiteY8" fmla="*/ 34925 h 241300"/>
                <a:gd name="connsiteX9" fmla="*/ 1458630 w 1480973"/>
                <a:gd name="connsiteY9" fmla="*/ 28575 h 241300"/>
                <a:gd name="connsiteX10" fmla="*/ 642655 w 1480973"/>
                <a:gd name="connsiteY10" fmla="*/ 133350 h 241300"/>
                <a:gd name="connsiteX11" fmla="*/ 14005 w 1480973"/>
                <a:gd name="connsiteY11" fmla="*/ 0 h 241300"/>
                <a:gd name="connsiteX0" fmla="*/ 61630 w 1480973"/>
                <a:gd name="connsiteY0" fmla="*/ 14287 h 241300"/>
                <a:gd name="connsiteX1" fmla="*/ 14005 w 1480973"/>
                <a:gd name="connsiteY1" fmla="*/ 0 h 241300"/>
                <a:gd name="connsiteX2" fmla="*/ 68774 w 1480973"/>
                <a:gd name="connsiteY2" fmla="*/ 128588 h 241300"/>
                <a:gd name="connsiteX3" fmla="*/ 623605 w 1480973"/>
                <a:gd name="connsiteY3" fmla="*/ 241300 h 241300"/>
                <a:gd name="connsiteX4" fmla="*/ 1461805 w 1480973"/>
                <a:gd name="connsiteY4" fmla="*/ 149225 h 241300"/>
                <a:gd name="connsiteX5" fmla="*/ 1461805 w 1480973"/>
                <a:gd name="connsiteY5" fmla="*/ 149225 h 241300"/>
                <a:gd name="connsiteX6" fmla="*/ 1471330 w 1480973"/>
                <a:gd name="connsiteY6" fmla="*/ 76200 h 241300"/>
                <a:gd name="connsiteX7" fmla="*/ 1477680 w 1480973"/>
                <a:gd name="connsiteY7" fmla="*/ 66675 h 241300"/>
                <a:gd name="connsiteX8" fmla="*/ 1471330 w 1480973"/>
                <a:gd name="connsiteY8" fmla="*/ 34925 h 241300"/>
                <a:gd name="connsiteX9" fmla="*/ 1458630 w 1480973"/>
                <a:gd name="connsiteY9" fmla="*/ 28575 h 241300"/>
                <a:gd name="connsiteX10" fmla="*/ 642655 w 1480973"/>
                <a:gd name="connsiteY10" fmla="*/ 133350 h 241300"/>
                <a:gd name="connsiteX11" fmla="*/ 61630 w 1480973"/>
                <a:gd name="connsiteY11" fmla="*/ 14287 h 241300"/>
                <a:gd name="connsiteX0" fmla="*/ 642655 w 1480973"/>
                <a:gd name="connsiteY0" fmla="*/ 133350 h 241300"/>
                <a:gd name="connsiteX1" fmla="*/ 14005 w 1480973"/>
                <a:gd name="connsiteY1" fmla="*/ 0 h 241300"/>
                <a:gd name="connsiteX2" fmla="*/ 68774 w 1480973"/>
                <a:gd name="connsiteY2" fmla="*/ 128588 h 241300"/>
                <a:gd name="connsiteX3" fmla="*/ 623605 w 1480973"/>
                <a:gd name="connsiteY3" fmla="*/ 241300 h 241300"/>
                <a:gd name="connsiteX4" fmla="*/ 1461805 w 1480973"/>
                <a:gd name="connsiteY4" fmla="*/ 149225 h 241300"/>
                <a:gd name="connsiteX5" fmla="*/ 1461805 w 1480973"/>
                <a:gd name="connsiteY5" fmla="*/ 149225 h 241300"/>
                <a:gd name="connsiteX6" fmla="*/ 1471330 w 1480973"/>
                <a:gd name="connsiteY6" fmla="*/ 76200 h 241300"/>
                <a:gd name="connsiteX7" fmla="*/ 1477680 w 1480973"/>
                <a:gd name="connsiteY7" fmla="*/ 66675 h 241300"/>
                <a:gd name="connsiteX8" fmla="*/ 1471330 w 1480973"/>
                <a:gd name="connsiteY8" fmla="*/ 34925 h 241300"/>
                <a:gd name="connsiteX9" fmla="*/ 1458630 w 1480973"/>
                <a:gd name="connsiteY9" fmla="*/ 28575 h 241300"/>
                <a:gd name="connsiteX10" fmla="*/ 642655 w 1480973"/>
                <a:gd name="connsiteY10" fmla="*/ 133350 h 241300"/>
                <a:gd name="connsiteX0" fmla="*/ 628522 w 1466840"/>
                <a:gd name="connsiteY0" fmla="*/ 128587 h 236537"/>
                <a:gd name="connsiteX1" fmla="*/ 26065 w 1466840"/>
                <a:gd name="connsiteY1" fmla="*/ 0 h 236537"/>
                <a:gd name="connsiteX2" fmla="*/ 54641 w 1466840"/>
                <a:gd name="connsiteY2" fmla="*/ 123825 h 236537"/>
                <a:gd name="connsiteX3" fmla="*/ 609472 w 1466840"/>
                <a:gd name="connsiteY3" fmla="*/ 236537 h 236537"/>
                <a:gd name="connsiteX4" fmla="*/ 1447672 w 1466840"/>
                <a:gd name="connsiteY4" fmla="*/ 144462 h 236537"/>
                <a:gd name="connsiteX5" fmla="*/ 1447672 w 1466840"/>
                <a:gd name="connsiteY5" fmla="*/ 144462 h 236537"/>
                <a:gd name="connsiteX6" fmla="*/ 1457197 w 1466840"/>
                <a:gd name="connsiteY6" fmla="*/ 71437 h 236537"/>
                <a:gd name="connsiteX7" fmla="*/ 1463547 w 1466840"/>
                <a:gd name="connsiteY7" fmla="*/ 61912 h 236537"/>
                <a:gd name="connsiteX8" fmla="*/ 1457197 w 1466840"/>
                <a:gd name="connsiteY8" fmla="*/ 30162 h 236537"/>
                <a:gd name="connsiteX9" fmla="*/ 1444497 w 1466840"/>
                <a:gd name="connsiteY9" fmla="*/ 23812 h 236537"/>
                <a:gd name="connsiteX10" fmla="*/ 628522 w 1466840"/>
                <a:gd name="connsiteY10" fmla="*/ 128587 h 236537"/>
                <a:gd name="connsiteX0" fmla="*/ 630852 w 1469170"/>
                <a:gd name="connsiteY0" fmla="*/ 128587 h 236537"/>
                <a:gd name="connsiteX1" fmla="*/ 28395 w 1469170"/>
                <a:gd name="connsiteY1" fmla="*/ 0 h 236537"/>
                <a:gd name="connsiteX2" fmla="*/ 56971 w 1469170"/>
                <a:gd name="connsiteY2" fmla="*/ 123825 h 236537"/>
                <a:gd name="connsiteX3" fmla="*/ 611802 w 1469170"/>
                <a:gd name="connsiteY3" fmla="*/ 236537 h 236537"/>
                <a:gd name="connsiteX4" fmla="*/ 1450002 w 1469170"/>
                <a:gd name="connsiteY4" fmla="*/ 144462 h 236537"/>
                <a:gd name="connsiteX5" fmla="*/ 1450002 w 1469170"/>
                <a:gd name="connsiteY5" fmla="*/ 144462 h 236537"/>
                <a:gd name="connsiteX6" fmla="*/ 1459527 w 1469170"/>
                <a:gd name="connsiteY6" fmla="*/ 71437 h 236537"/>
                <a:gd name="connsiteX7" fmla="*/ 1465877 w 1469170"/>
                <a:gd name="connsiteY7" fmla="*/ 61912 h 236537"/>
                <a:gd name="connsiteX8" fmla="*/ 1459527 w 1469170"/>
                <a:gd name="connsiteY8" fmla="*/ 30162 h 236537"/>
                <a:gd name="connsiteX9" fmla="*/ 1446827 w 1469170"/>
                <a:gd name="connsiteY9" fmla="*/ 23812 h 236537"/>
                <a:gd name="connsiteX10" fmla="*/ 630852 w 1469170"/>
                <a:gd name="connsiteY10" fmla="*/ 128587 h 236537"/>
                <a:gd name="connsiteX0" fmla="*/ 633598 w 1471916"/>
                <a:gd name="connsiteY0" fmla="*/ 128587 h 236537"/>
                <a:gd name="connsiteX1" fmla="*/ 31141 w 1471916"/>
                <a:gd name="connsiteY1" fmla="*/ 0 h 236537"/>
                <a:gd name="connsiteX2" fmla="*/ 59717 w 1471916"/>
                <a:gd name="connsiteY2" fmla="*/ 123825 h 236537"/>
                <a:gd name="connsiteX3" fmla="*/ 614548 w 1471916"/>
                <a:gd name="connsiteY3" fmla="*/ 236537 h 236537"/>
                <a:gd name="connsiteX4" fmla="*/ 1452748 w 1471916"/>
                <a:gd name="connsiteY4" fmla="*/ 144462 h 236537"/>
                <a:gd name="connsiteX5" fmla="*/ 1452748 w 1471916"/>
                <a:gd name="connsiteY5" fmla="*/ 144462 h 236537"/>
                <a:gd name="connsiteX6" fmla="*/ 1462273 w 1471916"/>
                <a:gd name="connsiteY6" fmla="*/ 71437 h 236537"/>
                <a:gd name="connsiteX7" fmla="*/ 1468623 w 1471916"/>
                <a:gd name="connsiteY7" fmla="*/ 61912 h 236537"/>
                <a:gd name="connsiteX8" fmla="*/ 1462273 w 1471916"/>
                <a:gd name="connsiteY8" fmla="*/ 30162 h 236537"/>
                <a:gd name="connsiteX9" fmla="*/ 1449573 w 1471916"/>
                <a:gd name="connsiteY9" fmla="*/ 23812 h 236537"/>
                <a:gd name="connsiteX10" fmla="*/ 633598 w 1471916"/>
                <a:gd name="connsiteY10" fmla="*/ 128587 h 236537"/>
                <a:gd name="connsiteX0" fmla="*/ 634780 w 1473098"/>
                <a:gd name="connsiteY0" fmla="*/ 128587 h 234155"/>
                <a:gd name="connsiteX1" fmla="*/ 32323 w 1473098"/>
                <a:gd name="connsiteY1" fmla="*/ 0 h 234155"/>
                <a:gd name="connsiteX2" fmla="*/ 60899 w 1473098"/>
                <a:gd name="connsiteY2" fmla="*/ 123825 h 234155"/>
                <a:gd name="connsiteX3" fmla="*/ 672880 w 1473098"/>
                <a:gd name="connsiteY3" fmla="*/ 234155 h 234155"/>
                <a:gd name="connsiteX4" fmla="*/ 1453930 w 1473098"/>
                <a:gd name="connsiteY4" fmla="*/ 144462 h 234155"/>
                <a:gd name="connsiteX5" fmla="*/ 1453930 w 1473098"/>
                <a:gd name="connsiteY5" fmla="*/ 144462 h 234155"/>
                <a:gd name="connsiteX6" fmla="*/ 1463455 w 1473098"/>
                <a:gd name="connsiteY6" fmla="*/ 71437 h 234155"/>
                <a:gd name="connsiteX7" fmla="*/ 1469805 w 1473098"/>
                <a:gd name="connsiteY7" fmla="*/ 61912 h 234155"/>
                <a:gd name="connsiteX8" fmla="*/ 1463455 w 1473098"/>
                <a:gd name="connsiteY8" fmla="*/ 30162 h 234155"/>
                <a:gd name="connsiteX9" fmla="*/ 1450755 w 1473098"/>
                <a:gd name="connsiteY9" fmla="*/ 23812 h 234155"/>
                <a:gd name="connsiteX10" fmla="*/ 634780 w 1473098"/>
                <a:gd name="connsiteY10" fmla="*/ 128587 h 234155"/>
                <a:gd name="connsiteX0" fmla="*/ 634780 w 1473098"/>
                <a:gd name="connsiteY0" fmla="*/ 128587 h 234155"/>
                <a:gd name="connsiteX1" fmla="*/ 32323 w 1473098"/>
                <a:gd name="connsiteY1" fmla="*/ 0 h 234155"/>
                <a:gd name="connsiteX2" fmla="*/ 60899 w 1473098"/>
                <a:gd name="connsiteY2" fmla="*/ 123825 h 234155"/>
                <a:gd name="connsiteX3" fmla="*/ 672880 w 1473098"/>
                <a:gd name="connsiteY3" fmla="*/ 234155 h 234155"/>
                <a:gd name="connsiteX4" fmla="*/ 1453930 w 1473098"/>
                <a:gd name="connsiteY4" fmla="*/ 144462 h 234155"/>
                <a:gd name="connsiteX5" fmla="*/ 1453930 w 1473098"/>
                <a:gd name="connsiteY5" fmla="*/ 144462 h 234155"/>
                <a:gd name="connsiteX6" fmla="*/ 1463455 w 1473098"/>
                <a:gd name="connsiteY6" fmla="*/ 71437 h 234155"/>
                <a:gd name="connsiteX7" fmla="*/ 1469805 w 1473098"/>
                <a:gd name="connsiteY7" fmla="*/ 61912 h 234155"/>
                <a:gd name="connsiteX8" fmla="*/ 1463455 w 1473098"/>
                <a:gd name="connsiteY8" fmla="*/ 30162 h 234155"/>
                <a:gd name="connsiteX9" fmla="*/ 1450755 w 1473098"/>
                <a:gd name="connsiteY9" fmla="*/ 23812 h 234155"/>
                <a:gd name="connsiteX10" fmla="*/ 634780 w 1473098"/>
                <a:gd name="connsiteY10" fmla="*/ 128587 h 234155"/>
                <a:gd name="connsiteX0" fmla="*/ 680024 w 1473098"/>
                <a:gd name="connsiteY0" fmla="*/ 128587 h 234155"/>
                <a:gd name="connsiteX1" fmla="*/ 32323 w 1473098"/>
                <a:gd name="connsiteY1" fmla="*/ 0 h 234155"/>
                <a:gd name="connsiteX2" fmla="*/ 60899 w 1473098"/>
                <a:gd name="connsiteY2" fmla="*/ 123825 h 234155"/>
                <a:gd name="connsiteX3" fmla="*/ 672880 w 1473098"/>
                <a:gd name="connsiteY3" fmla="*/ 234155 h 234155"/>
                <a:gd name="connsiteX4" fmla="*/ 1453930 w 1473098"/>
                <a:gd name="connsiteY4" fmla="*/ 144462 h 234155"/>
                <a:gd name="connsiteX5" fmla="*/ 1453930 w 1473098"/>
                <a:gd name="connsiteY5" fmla="*/ 144462 h 234155"/>
                <a:gd name="connsiteX6" fmla="*/ 1463455 w 1473098"/>
                <a:gd name="connsiteY6" fmla="*/ 71437 h 234155"/>
                <a:gd name="connsiteX7" fmla="*/ 1469805 w 1473098"/>
                <a:gd name="connsiteY7" fmla="*/ 61912 h 234155"/>
                <a:gd name="connsiteX8" fmla="*/ 1463455 w 1473098"/>
                <a:gd name="connsiteY8" fmla="*/ 30162 h 234155"/>
                <a:gd name="connsiteX9" fmla="*/ 1450755 w 1473098"/>
                <a:gd name="connsiteY9" fmla="*/ 23812 h 234155"/>
                <a:gd name="connsiteX10" fmla="*/ 680024 w 1473098"/>
                <a:gd name="connsiteY10" fmla="*/ 128587 h 234155"/>
                <a:gd name="connsiteX0" fmla="*/ 709888 w 1502962"/>
                <a:gd name="connsiteY0" fmla="*/ 130258 h 235826"/>
                <a:gd name="connsiteX1" fmla="*/ 62187 w 1502962"/>
                <a:gd name="connsiteY1" fmla="*/ 1671 h 235826"/>
                <a:gd name="connsiteX2" fmla="*/ 29049 w 1502962"/>
                <a:gd name="connsiteY2" fmla="*/ 61425 h 235826"/>
                <a:gd name="connsiteX3" fmla="*/ 90763 w 1502962"/>
                <a:gd name="connsiteY3" fmla="*/ 125496 h 235826"/>
                <a:gd name="connsiteX4" fmla="*/ 702744 w 1502962"/>
                <a:gd name="connsiteY4" fmla="*/ 235826 h 235826"/>
                <a:gd name="connsiteX5" fmla="*/ 1483794 w 1502962"/>
                <a:gd name="connsiteY5" fmla="*/ 146133 h 235826"/>
                <a:gd name="connsiteX6" fmla="*/ 1483794 w 1502962"/>
                <a:gd name="connsiteY6" fmla="*/ 146133 h 235826"/>
                <a:gd name="connsiteX7" fmla="*/ 1493319 w 1502962"/>
                <a:gd name="connsiteY7" fmla="*/ 73108 h 235826"/>
                <a:gd name="connsiteX8" fmla="*/ 1499669 w 1502962"/>
                <a:gd name="connsiteY8" fmla="*/ 63583 h 235826"/>
                <a:gd name="connsiteX9" fmla="*/ 1493319 w 1502962"/>
                <a:gd name="connsiteY9" fmla="*/ 31833 h 235826"/>
                <a:gd name="connsiteX10" fmla="*/ 1480619 w 1502962"/>
                <a:gd name="connsiteY10" fmla="*/ 25483 h 235826"/>
                <a:gd name="connsiteX11" fmla="*/ 709888 w 1502962"/>
                <a:gd name="connsiteY11" fmla="*/ 130258 h 235826"/>
                <a:gd name="connsiteX0" fmla="*/ 702553 w 1495627"/>
                <a:gd name="connsiteY0" fmla="*/ 130258 h 235826"/>
                <a:gd name="connsiteX1" fmla="*/ 54852 w 1495627"/>
                <a:gd name="connsiteY1" fmla="*/ 1671 h 235826"/>
                <a:gd name="connsiteX2" fmla="*/ 43145 w 1495627"/>
                <a:gd name="connsiteY2" fmla="*/ 61425 h 235826"/>
                <a:gd name="connsiteX3" fmla="*/ 83428 w 1495627"/>
                <a:gd name="connsiteY3" fmla="*/ 125496 h 235826"/>
                <a:gd name="connsiteX4" fmla="*/ 695409 w 1495627"/>
                <a:gd name="connsiteY4" fmla="*/ 235826 h 235826"/>
                <a:gd name="connsiteX5" fmla="*/ 1476459 w 1495627"/>
                <a:gd name="connsiteY5" fmla="*/ 146133 h 235826"/>
                <a:gd name="connsiteX6" fmla="*/ 1476459 w 1495627"/>
                <a:gd name="connsiteY6" fmla="*/ 146133 h 235826"/>
                <a:gd name="connsiteX7" fmla="*/ 1485984 w 1495627"/>
                <a:gd name="connsiteY7" fmla="*/ 73108 h 235826"/>
                <a:gd name="connsiteX8" fmla="*/ 1492334 w 1495627"/>
                <a:gd name="connsiteY8" fmla="*/ 63583 h 235826"/>
                <a:gd name="connsiteX9" fmla="*/ 1485984 w 1495627"/>
                <a:gd name="connsiteY9" fmla="*/ 31833 h 235826"/>
                <a:gd name="connsiteX10" fmla="*/ 1473284 w 1495627"/>
                <a:gd name="connsiteY10" fmla="*/ 25483 h 235826"/>
                <a:gd name="connsiteX11" fmla="*/ 702553 w 1495627"/>
                <a:gd name="connsiteY11" fmla="*/ 130258 h 235826"/>
                <a:gd name="connsiteX0" fmla="*/ 701839 w 1494913"/>
                <a:gd name="connsiteY0" fmla="*/ 130081 h 235649"/>
                <a:gd name="connsiteX1" fmla="*/ 54138 w 1494913"/>
                <a:gd name="connsiteY1" fmla="*/ 1494 h 235649"/>
                <a:gd name="connsiteX2" fmla="*/ 44812 w 1494913"/>
                <a:gd name="connsiteY2" fmla="*/ 68392 h 235649"/>
                <a:gd name="connsiteX3" fmla="*/ 82714 w 1494913"/>
                <a:gd name="connsiteY3" fmla="*/ 125319 h 235649"/>
                <a:gd name="connsiteX4" fmla="*/ 694695 w 1494913"/>
                <a:gd name="connsiteY4" fmla="*/ 235649 h 235649"/>
                <a:gd name="connsiteX5" fmla="*/ 1475745 w 1494913"/>
                <a:gd name="connsiteY5" fmla="*/ 145956 h 235649"/>
                <a:gd name="connsiteX6" fmla="*/ 1475745 w 1494913"/>
                <a:gd name="connsiteY6" fmla="*/ 145956 h 235649"/>
                <a:gd name="connsiteX7" fmla="*/ 1485270 w 1494913"/>
                <a:gd name="connsiteY7" fmla="*/ 72931 h 235649"/>
                <a:gd name="connsiteX8" fmla="*/ 1491620 w 1494913"/>
                <a:gd name="connsiteY8" fmla="*/ 63406 h 235649"/>
                <a:gd name="connsiteX9" fmla="*/ 1485270 w 1494913"/>
                <a:gd name="connsiteY9" fmla="*/ 31656 h 235649"/>
                <a:gd name="connsiteX10" fmla="*/ 1472570 w 1494913"/>
                <a:gd name="connsiteY10" fmla="*/ 25306 h 235649"/>
                <a:gd name="connsiteX11" fmla="*/ 701839 w 1494913"/>
                <a:gd name="connsiteY11" fmla="*/ 130081 h 235649"/>
                <a:gd name="connsiteX0" fmla="*/ 678020 w 1471094"/>
                <a:gd name="connsiteY0" fmla="*/ 128587 h 234155"/>
                <a:gd name="connsiteX1" fmla="*/ 30319 w 1471094"/>
                <a:gd name="connsiteY1" fmla="*/ 0 h 234155"/>
                <a:gd name="connsiteX2" fmla="*/ 20993 w 1471094"/>
                <a:gd name="connsiteY2" fmla="*/ 66898 h 234155"/>
                <a:gd name="connsiteX3" fmla="*/ 58895 w 1471094"/>
                <a:gd name="connsiteY3" fmla="*/ 123825 h 234155"/>
                <a:gd name="connsiteX4" fmla="*/ 670876 w 1471094"/>
                <a:gd name="connsiteY4" fmla="*/ 234155 h 234155"/>
                <a:gd name="connsiteX5" fmla="*/ 1451926 w 1471094"/>
                <a:gd name="connsiteY5" fmla="*/ 144462 h 234155"/>
                <a:gd name="connsiteX6" fmla="*/ 1451926 w 1471094"/>
                <a:gd name="connsiteY6" fmla="*/ 144462 h 234155"/>
                <a:gd name="connsiteX7" fmla="*/ 1461451 w 1471094"/>
                <a:gd name="connsiteY7" fmla="*/ 71437 h 234155"/>
                <a:gd name="connsiteX8" fmla="*/ 1467801 w 1471094"/>
                <a:gd name="connsiteY8" fmla="*/ 61912 h 234155"/>
                <a:gd name="connsiteX9" fmla="*/ 1461451 w 1471094"/>
                <a:gd name="connsiteY9" fmla="*/ 30162 h 234155"/>
                <a:gd name="connsiteX10" fmla="*/ 1448751 w 1471094"/>
                <a:gd name="connsiteY10" fmla="*/ 23812 h 234155"/>
                <a:gd name="connsiteX11" fmla="*/ 678020 w 1471094"/>
                <a:gd name="connsiteY11" fmla="*/ 128587 h 234155"/>
                <a:gd name="connsiteX0" fmla="*/ 661907 w 1454981"/>
                <a:gd name="connsiteY0" fmla="*/ 128587 h 234155"/>
                <a:gd name="connsiteX1" fmla="*/ 14206 w 1454981"/>
                <a:gd name="connsiteY1" fmla="*/ 0 h 234155"/>
                <a:gd name="connsiteX2" fmla="*/ 4880 w 1454981"/>
                <a:gd name="connsiteY2" fmla="*/ 66898 h 234155"/>
                <a:gd name="connsiteX3" fmla="*/ 42782 w 1454981"/>
                <a:gd name="connsiteY3" fmla="*/ 123825 h 234155"/>
                <a:gd name="connsiteX4" fmla="*/ 654763 w 1454981"/>
                <a:gd name="connsiteY4" fmla="*/ 234155 h 234155"/>
                <a:gd name="connsiteX5" fmla="*/ 1435813 w 1454981"/>
                <a:gd name="connsiteY5" fmla="*/ 144462 h 234155"/>
                <a:gd name="connsiteX6" fmla="*/ 1435813 w 1454981"/>
                <a:gd name="connsiteY6" fmla="*/ 144462 h 234155"/>
                <a:gd name="connsiteX7" fmla="*/ 1445338 w 1454981"/>
                <a:gd name="connsiteY7" fmla="*/ 71437 h 234155"/>
                <a:gd name="connsiteX8" fmla="*/ 1451688 w 1454981"/>
                <a:gd name="connsiteY8" fmla="*/ 61912 h 234155"/>
                <a:gd name="connsiteX9" fmla="*/ 1445338 w 1454981"/>
                <a:gd name="connsiteY9" fmla="*/ 30162 h 234155"/>
                <a:gd name="connsiteX10" fmla="*/ 1432638 w 1454981"/>
                <a:gd name="connsiteY10" fmla="*/ 23812 h 234155"/>
                <a:gd name="connsiteX11" fmla="*/ 661907 w 1454981"/>
                <a:gd name="connsiteY11" fmla="*/ 128587 h 234155"/>
                <a:gd name="connsiteX0" fmla="*/ 666674 w 1459748"/>
                <a:gd name="connsiteY0" fmla="*/ 128587 h 234155"/>
                <a:gd name="connsiteX1" fmla="*/ 18973 w 1459748"/>
                <a:gd name="connsiteY1" fmla="*/ 0 h 234155"/>
                <a:gd name="connsiteX2" fmla="*/ 9647 w 1459748"/>
                <a:gd name="connsiteY2" fmla="*/ 66898 h 234155"/>
                <a:gd name="connsiteX3" fmla="*/ 47549 w 1459748"/>
                <a:gd name="connsiteY3" fmla="*/ 123825 h 234155"/>
                <a:gd name="connsiteX4" fmla="*/ 659530 w 1459748"/>
                <a:gd name="connsiteY4" fmla="*/ 234155 h 234155"/>
                <a:gd name="connsiteX5" fmla="*/ 1440580 w 1459748"/>
                <a:gd name="connsiteY5" fmla="*/ 144462 h 234155"/>
                <a:gd name="connsiteX6" fmla="*/ 1440580 w 1459748"/>
                <a:gd name="connsiteY6" fmla="*/ 144462 h 234155"/>
                <a:gd name="connsiteX7" fmla="*/ 1450105 w 1459748"/>
                <a:gd name="connsiteY7" fmla="*/ 71437 h 234155"/>
                <a:gd name="connsiteX8" fmla="*/ 1456455 w 1459748"/>
                <a:gd name="connsiteY8" fmla="*/ 61912 h 234155"/>
                <a:gd name="connsiteX9" fmla="*/ 1450105 w 1459748"/>
                <a:gd name="connsiteY9" fmla="*/ 30162 h 234155"/>
                <a:gd name="connsiteX10" fmla="*/ 1437405 w 1459748"/>
                <a:gd name="connsiteY10" fmla="*/ 23812 h 234155"/>
                <a:gd name="connsiteX11" fmla="*/ 666674 w 1459748"/>
                <a:gd name="connsiteY11" fmla="*/ 128587 h 234155"/>
                <a:gd name="connsiteX0" fmla="*/ 706687 w 1499761"/>
                <a:gd name="connsiteY0" fmla="*/ 128587 h 234155"/>
                <a:gd name="connsiteX1" fmla="*/ 58986 w 1499761"/>
                <a:gd name="connsiteY1" fmla="*/ 0 h 234155"/>
                <a:gd name="connsiteX2" fmla="*/ 49660 w 1499761"/>
                <a:gd name="connsiteY2" fmla="*/ 66898 h 234155"/>
                <a:gd name="connsiteX3" fmla="*/ 699543 w 1499761"/>
                <a:gd name="connsiteY3" fmla="*/ 234155 h 234155"/>
                <a:gd name="connsiteX4" fmla="*/ 1480593 w 1499761"/>
                <a:gd name="connsiteY4" fmla="*/ 144462 h 234155"/>
                <a:gd name="connsiteX5" fmla="*/ 1480593 w 1499761"/>
                <a:gd name="connsiteY5" fmla="*/ 144462 h 234155"/>
                <a:gd name="connsiteX6" fmla="*/ 1490118 w 1499761"/>
                <a:gd name="connsiteY6" fmla="*/ 71437 h 234155"/>
                <a:gd name="connsiteX7" fmla="*/ 1496468 w 1499761"/>
                <a:gd name="connsiteY7" fmla="*/ 61912 h 234155"/>
                <a:gd name="connsiteX8" fmla="*/ 1490118 w 1499761"/>
                <a:gd name="connsiteY8" fmla="*/ 30162 h 234155"/>
                <a:gd name="connsiteX9" fmla="*/ 1477418 w 1499761"/>
                <a:gd name="connsiteY9" fmla="*/ 23812 h 234155"/>
                <a:gd name="connsiteX10" fmla="*/ 706687 w 1499761"/>
                <a:gd name="connsiteY10" fmla="*/ 128587 h 234155"/>
                <a:gd name="connsiteX0" fmla="*/ 706687 w 1499761"/>
                <a:gd name="connsiteY0" fmla="*/ 128587 h 234155"/>
                <a:gd name="connsiteX1" fmla="*/ 58986 w 1499761"/>
                <a:gd name="connsiteY1" fmla="*/ 0 h 234155"/>
                <a:gd name="connsiteX2" fmla="*/ 49660 w 1499761"/>
                <a:gd name="connsiteY2" fmla="*/ 66898 h 234155"/>
                <a:gd name="connsiteX3" fmla="*/ 113954 w 1499761"/>
                <a:gd name="connsiteY3" fmla="*/ 88329 h 234155"/>
                <a:gd name="connsiteX4" fmla="*/ 699543 w 1499761"/>
                <a:gd name="connsiteY4" fmla="*/ 234155 h 234155"/>
                <a:gd name="connsiteX5" fmla="*/ 1480593 w 1499761"/>
                <a:gd name="connsiteY5" fmla="*/ 144462 h 234155"/>
                <a:gd name="connsiteX6" fmla="*/ 1480593 w 1499761"/>
                <a:gd name="connsiteY6" fmla="*/ 144462 h 234155"/>
                <a:gd name="connsiteX7" fmla="*/ 1490118 w 1499761"/>
                <a:gd name="connsiteY7" fmla="*/ 71437 h 234155"/>
                <a:gd name="connsiteX8" fmla="*/ 1496468 w 1499761"/>
                <a:gd name="connsiteY8" fmla="*/ 61912 h 234155"/>
                <a:gd name="connsiteX9" fmla="*/ 1490118 w 1499761"/>
                <a:gd name="connsiteY9" fmla="*/ 30162 h 234155"/>
                <a:gd name="connsiteX10" fmla="*/ 1477418 w 1499761"/>
                <a:gd name="connsiteY10" fmla="*/ 23812 h 234155"/>
                <a:gd name="connsiteX11" fmla="*/ 706687 w 1499761"/>
                <a:gd name="connsiteY11" fmla="*/ 128587 h 234155"/>
                <a:gd name="connsiteX0" fmla="*/ 706687 w 1499761"/>
                <a:gd name="connsiteY0" fmla="*/ 128587 h 234155"/>
                <a:gd name="connsiteX1" fmla="*/ 58986 w 1499761"/>
                <a:gd name="connsiteY1" fmla="*/ 0 h 234155"/>
                <a:gd name="connsiteX2" fmla="*/ 49660 w 1499761"/>
                <a:gd name="connsiteY2" fmla="*/ 66898 h 234155"/>
                <a:gd name="connsiteX3" fmla="*/ 85379 w 1499761"/>
                <a:gd name="connsiteY3" fmla="*/ 126429 h 234155"/>
                <a:gd name="connsiteX4" fmla="*/ 699543 w 1499761"/>
                <a:gd name="connsiteY4" fmla="*/ 234155 h 234155"/>
                <a:gd name="connsiteX5" fmla="*/ 1480593 w 1499761"/>
                <a:gd name="connsiteY5" fmla="*/ 144462 h 234155"/>
                <a:gd name="connsiteX6" fmla="*/ 1480593 w 1499761"/>
                <a:gd name="connsiteY6" fmla="*/ 144462 h 234155"/>
                <a:gd name="connsiteX7" fmla="*/ 1490118 w 1499761"/>
                <a:gd name="connsiteY7" fmla="*/ 71437 h 234155"/>
                <a:gd name="connsiteX8" fmla="*/ 1496468 w 1499761"/>
                <a:gd name="connsiteY8" fmla="*/ 61912 h 234155"/>
                <a:gd name="connsiteX9" fmla="*/ 1490118 w 1499761"/>
                <a:gd name="connsiteY9" fmla="*/ 30162 h 234155"/>
                <a:gd name="connsiteX10" fmla="*/ 1477418 w 1499761"/>
                <a:gd name="connsiteY10" fmla="*/ 23812 h 234155"/>
                <a:gd name="connsiteX11" fmla="*/ 706687 w 1499761"/>
                <a:gd name="connsiteY11" fmla="*/ 128587 h 234155"/>
                <a:gd name="connsiteX0" fmla="*/ 706687 w 1499761"/>
                <a:gd name="connsiteY0" fmla="*/ 128587 h 234155"/>
                <a:gd name="connsiteX1" fmla="*/ 58986 w 1499761"/>
                <a:gd name="connsiteY1" fmla="*/ 0 h 234155"/>
                <a:gd name="connsiteX2" fmla="*/ 49660 w 1499761"/>
                <a:gd name="connsiteY2" fmla="*/ 66898 h 234155"/>
                <a:gd name="connsiteX3" fmla="*/ 85379 w 1499761"/>
                <a:gd name="connsiteY3" fmla="*/ 126429 h 234155"/>
                <a:gd name="connsiteX4" fmla="*/ 699543 w 1499761"/>
                <a:gd name="connsiteY4" fmla="*/ 234155 h 234155"/>
                <a:gd name="connsiteX5" fmla="*/ 1480593 w 1499761"/>
                <a:gd name="connsiteY5" fmla="*/ 144462 h 234155"/>
                <a:gd name="connsiteX6" fmla="*/ 1480593 w 1499761"/>
                <a:gd name="connsiteY6" fmla="*/ 144462 h 234155"/>
                <a:gd name="connsiteX7" fmla="*/ 1490118 w 1499761"/>
                <a:gd name="connsiteY7" fmla="*/ 71437 h 234155"/>
                <a:gd name="connsiteX8" fmla="*/ 1496468 w 1499761"/>
                <a:gd name="connsiteY8" fmla="*/ 61912 h 234155"/>
                <a:gd name="connsiteX9" fmla="*/ 1490118 w 1499761"/>
                <a:gd name="connsiteY9" fmla="*/ 30162 h 234155"/>
                <a:gd name="connsiteX10" fmla="*/ 1477418 w 1499761"/>
                <a:gd name="connsiteY10" fmla="*/ 23812 h 234155"/>
                <a:gd name="connsiteX11" fmla="*/ 706687 w 1499761"/>
                <a:gd name="connsiteY11" fmla="*/ 128587 h 234155"/>
                <a:gd name="connsiteX0" fmla="*/ 706687 w 1499761"/>
                <a:gd name="connsiteY0" fmla="*/ 128587 h 234155"/>
                <a:gd name="connsiteX1" fmla="*/ 58986 w 1499761"/>
                <a:gd name="connsiteY1" fmla="*/ 0 h 234155"/>
                <a:gd name="connsiteX2" fmla="*/ 49660 w 1499761"/>
                <a:gd name="connsiteY2" fmla="*/ 66898 h 234155"/>
                <a:gd name="connsiteX3" fmla="*/ 85379 w 1499761"/>
                <a:gd name="connsiteY3" fmla="*/ 126429 h 234155"/>
                <a:gd name="connsiteX4" fmla="*/ 699543 w 1499761"/>
                <a:gd name="connsiteY4" fmla="*/ 234155 h 234155"/>
                <a:gd name="connsiteX5" fmla="*/ 1480593 w 1499761"/>
                <a:gd name="connsiteY5" fmla="*/ 144462 h 234155"/>
                <a:gd name="connsiteX6" fmla="*/ 1480593 w 1499761"/>
                <a:gd name="connsiteY6" fmla="*/ 144462 h 234155"/>
                <a:gd name="connsiteX7" fmla="*/ 1490118 w 1499761"/>
                <a:gd name="connsiteY7" fmla="*/ 71437 h 234155"/>
                <a:gd name="connsiteX8" fmla="*/ 1496468 w 1499761"/>
                <a:gd name="connsiteY8" fmla="*/ 61912 h 234155"/>
                <a:gd name="connsiteX9" fmla="*/ 1490118 w 1499761"/>
                <a:gd name="connsiteY9" fmla="*/ 30162 h 234155"/>
                <a:gd name="connsiteX10" fmla="*/ 1477418 w 1499761"/>
                <a:gd name="connsiteY10" fmla="*/ 23812 h 234155"/>
                <a:gd name="connsiteX11" fmla="*/ 706687 w 1499761"/>
                <a:gd name="connsiteY11" fmla="*/ 128587 h 234155"/>
                <a:gd name="connsiteX0" fmla="*/ 707823 w 1500897"/>
                <a:gd name="connsiteY0" fmla="*/ 128587 h 234155"/>
                <a:gd name="connsiteX1" fmla="*/ 60122 w 1500897"/>
                <a:gd name="connsiteY1" fmla="*/ 0 h 234155"/>
                <a:gd name="connsiteX2" fmla="*/ 50796 w 1500897"/>
                <a:gd name="connsiteY2" fmla="*/ 66898 h 234155"/>
                <a:gd name="connsiteX3" fmla="*/ 86515 w 1500897"/>
                <a:gd name="connsiteY3" fmla="*/ 126429 h 234155"/>
                <a:gd name="connsiteX4" fmla="*/ 700679 w 1500897"/>
                <a:gd name="connsiteY4" fmla="*/ 234155 h 234155"/>
                <a:gd name="connsiteX5" fmla="*/ 1481729 w 1500897"/>
                <a:gd name="connsiteY5" fmla="*/ 144462 h 234155"/>
                <a:gd name="connsiteX6" fmla="*/ 1481729 w 1500897"/>
                <a:gd name="connsiteY6" fmla="*/ 144462 h 234155"/>
                <a:gd name="connsiteX7" fmla="*/ 1491254 w 1500897"/>
                <a:gd name="connsiteY7" fmla="*/ 71437 h 234155"/>
                <a:gd name="connsiteX8" fmla="*/ 1497604 w 1500897"/>
                <a:gd name="connsiteY8" fmla="*/ 61912 h 234155"/>
                <a:gd name="connsiteX9" fmla="*/ 1491254 w 1500897"/>
                <a:gd name="connsiteY9" fmla="*/ 30162 h 234155"/>
                <a:gd name="connsiteX10" fmla="*/ 1478554 w 1500897"/>
                <a:gd name="connsiteY10" fmla="*/ 23812 h 234155"/>
                <a:gd name="connsiteX11" fmla="*/ 707823 w 1500897"/>
                <a:gd name="connsiteY11" fmla="*/ 128587 h 234155"/>
                <a:gd name="connsiteX0" fmla="*/ 660458 w 1453532"/>
                <a:gd name="connsiteY0" fmla="*/ 128587 h 234155"/>
                <a:gd name="connsiteX1" fmla="*/ 12757 w 1453532"/>
                <a:gd name="connsiteY1" fmla="*/ 0 h 234155"/>
                <a:gd name="connsiteX2" fmla="*/ 3431 w 1453532"/>
                <a:gd name="connsiteY2" fmla="*/ 66898 h 234155"/>
                <a:gd name="connsiteX3" fmla="*/ 39150 w 1453532"/>
                <a:gd name="connsiteY3" fmla="*/ 126429 h 234155"/>
                <a:gd name="connsiteX4" fmla="*/ 653314 w 1453532"/>
                <a:gd name="connsiteY4" fmla="*/ 234155 h 234155"/>
                <a:gd name="connsiteX5" fmla="*/ 1434364 w 1453532"/>
                <a:gd name="connsiteY5" fmla="*/ 144462 h 234155"/>
                <a:gd name="connsiteX6" fmla="*/ 1434364 w 1453532"/>
                <a:gd name="connsiteY6" fmla="*/ 144462 h 234155"/>
                <a:gd name="connsiteX7" fmla="*/ 1443889 w 1453532"/>
                <a:gd name="connsiteY7" fmla="*/ 71437 h 234155"/>
                <a:gd name="connsiteX8" fmla="*/ 1450239 w 1453532"/>
                <a:gd name="connsiteY8" fmla="*/ 61912 h 234155"/>
                <a:gd name="connsiteX9" fmla="*/ 1443889 w 1453532"/>
                <a:gd name="connsiteY9" fmla="*/ 30162 h 234155"/>
                <a:gd name="connsiteX10" fmla="*/ 1431189 w 1453532"/>
                <a:gd name="connsiteY10" fmla="*/ 23812 h 234155"/>
                <a:gd name="connsiteX11" fmla="*/ 660458 w 1453532"/>
                <a:gd name="connsiteY11" fmla="*/ 128587 h 234155"/>
                <a:gd name="connsiteX0" fmla="*/ 660458 w 1453532"/>
                <a:gd name="connsiteY0" fmla="*/ 128587 h 234155"/>
                <a:gd name="connsiteX1" fmla="*/ 12757 w 1453532"/>
                <a:gd name="connsiteY1" fmla="*/ 0 h 234155"/>
                <a:gd name="connsiteX2" fmla="*/ 3431 w 1453532"/>
                <a:gd name="connsiteY2" fmla="*/ 66898 h 234155"/>
                <a:gd name="connsiteX3" fmla="*/ 39150 w 1453532"/>
                <a:gd name="connsiteY3" fmla="*/ 126429 h 234155"/>
                <a:gd name="connsiteX4" fmla="*/ 653314 w 1453532"/>
                <a:gd name="connsiteY4" fmla="*/ 234155 h 234155"/>
                <a:gd name="connsiteX5" fmla="*/ 1434364 w 1453532"/>
                <a:gd name="connsiteY5" fmla="*/ 144462 h 234155"/>
                <a:gd name="connsiteX6" fmla="*/ 1434364 w 1453532"/>
                <a:gd name="connsiteY6" fmla="*/ 144462 h 234155"/>
                <a:gd name="connsiteX7" fmla="*/ 1443889 w 1453532"/>
                <a:gd name="connsiteY7" fmla="*/ 71437 h 234155"/>
                <a:gd name="connsiteX8" fmla="*/ 1450239 w 1453532"/>
                <a:gd name="connsiteY8" fmla="*/ 61912 h 234155"/>
                <a:gd name="connsiteX9" fmla="*/ 1443889 w 1453532"/>
                <a:gd name="connsiteY9" fmla="*/ 30162 h 234155"/>
                <a:gd name="connsiteX10" fmla="*/ 1431189 w 1453532"/>
                <a:gd name="connsiteY10" fmla="*/ 23812 h 234155"/>
                <a:gd name="connsiteX11" fmla="*/ 660458 w 1453532"/>
                <a:gd name="connsiteY11" fmla="*/ 128587 h 234155"/>
                <a:gd name="connsiteX0" fmla="*/ 660458 w 1453532"/>
                <a:gd name="connsiteY0" fmla="*/ 128587 h 234155"/>
                <a:gd name="connsiteX1" fmla="*/ 12757 w 1453532"/>
                <a:gd name="connsiteY1" fmla="*/ 0 h 234155"/>
                <a:gd name="connsiteX2" fmla="*/ 3431 w 1453532"/>
                <a:gd name="connsiteY2" fmla="*/ 66898 h 234155"/>
                <a:gd name="connsiteX3" fmla="*/ 39150 w 1453532"/>
                <a:gd name="connsiteY3" fmla="*/ 126429 h 234155"/>
                <a:gd name="connsiteX4" fmla="*/ 653314 w 1453532"/>
                <a:gd name="connsiteY4" fmla="*/ 234155 h 234155"/>
                <a:gd name="connsiteX5" fmla="*/ 1434364 w 1453532"/>
                <a:gd name="connsiteY5" fmla="*/ 144462 h 234155"/>
                <a:gd name="connsiteX6" fmla="*/ 1434364 w 1453532"/>
                <a:gd name="connsiteY6" fmla="*/ 144462 h 234155"/>
                <a:gd name="connsiteX7" fmla="*/ 1443889 w 1453532"/>
                <a:gd name="connsiteY7" fmla="*/ 71437 h 234155"/>
                <a:gd name="connsiteX8" fmla="*/ 1450239 w 1453532"/>
                <a:gd name="connsiteY8" fmla="*/ 61912 h 234155"/>
                <a:gd name="connsiteX9" fmla="*/ 1443889 w 1453532"/>
                <a:gd name="connsiteY9" fmla="*/ 30162 h 234155"/>
                <a:gd name="connsiteX10" fmla="*/ 1431189 w 1453532"/>
                <a:gd name="connsiteY10" fmla="*/ 23812 h 234155"/>
                <a:gd name="connsiteX11" fmla="*/ 660458 w 1453532"/>
                <a:gd name="connsiteY11" fmla="*/ 128587 h 234155"/>
                <a:gd name="connsiteX0" fmla="*/ 660458 w 1453532"/>
                <a:gd name="connsiteY0" fmla="*/ 128587 h 238917"/>
                <a:gd name="connsiteX1" fmla="*/ 12757 w 1453532"/>
                <a:gd name="connsiteY1" fmla="*/ 0 h 238917"/>
                <a:gd name="connsiteX2" fmla="*/ 3431 w 1453532"/>
                <a:gd name="connsiteY2" fmla="*/ 66898 h 238917"/>
                <a:gd name="connsiteX3" fmla="*/ 39150 w 1453532"/>
                <a:gd name="connsiteY3" fmla="*/ 126429 h 238917"/>
                <a:gd name="connsiteX4" fmla="*/ 658076 w 1453532"/>
                <a:gd name="connsiteY4" fmla="*/ 238917 h 238917"/>
                <a:gd name="connsiteX5" fmla="*/ 1434364 w 1453532"/>
                <a:gd name="connsiteY5" fmla="*/ 144462 h 238917"/>
                <a:gd name="connsiteX6" fmla="*/ 1434364 w 1453532"/>
                <a:gd name="connsiteY6" fmla="*/ 144462 h 238917"/>
                <a:gd name="connsiteX7" fmla="*/ 1443889 w 1453532"/>
                <a:gd name="connsiteY7" fmla="*/ 71437 h 238917"/>
                <a:gd name="connsiteX8" fmla="*/ 1450239 w 1453532"/>
                <a:gd name="connsiteY8" fmla="*/ 61912 h 238917"/>
                <a:gd name="connsiteX9" fmla="*/ 1443889 w 1453532"/>
                <a:gd name="connsiteY9" fmla="*/ 30162 h 238917"/>
                <a:gd name="connsiteX10" fmla="*/ 1431189 w 1453532"/>
                <a:gd name="connsiteY10" fmla="*/ 23812 h 238917"/>
                <a:gd name="connsiteX11" fmla="*/ 660458 w 1453532"/>
                <a:gd name="connsiteY11" fmla="*/ 128587 h 238917"/>
                <a:gd name="connsiteX0" fmla="*/ 660458 w 1445285"/>
                <a:gd name="connsiteY0" fmla="*/ 128587 h 238917"/>
                <a:gd name="connsiteX1" fmla="*/ 12757 w 1445285"/>
                <a:gd name="connsiteY1" fmla="*/ 0 h 238917"/>
                <a:gd name="connsiteX2" fmla="*/ 3431 w 1445285"/>
                <a:gd name="connsiteY2" fmla="*/ 66898 h 238917"/>
                <a:gd name="connsiteX3" fmla="*/ 39150 w 1445285"/>
                <a:gd name="connsiteY3" fmla="*/ 126429 h 238917"/>
                <a:gd name="connsiteX4" fmla="*/ 658076 w 1445285"/>
                <a:gd name="connsiteY4" fmla="*/ 238917 h 238917"/>
                <a:gd name="connsiteX5" fmla="*/ 1434364 w 1445285"/>
                <a:gd name="connsiteY5" fmla="*/ 144462 h 238917"/>
                <a:gd name="connsiteX6" fmla="*/ 1434364 w 1445285"/>
                <a:gd name="connsiteY6" fmla="*/ 144462 h 238917"/>
                <a:gd name="connsiteX7" fmla="*/ 1443889 w 1445285"/>
                <a:gd name="connsiteY7" fmla="*/ 71437 h 238917"/>
                <a:gd name="connsiteX8" fmla="*/ 1443889 w 1445285"/>
                <a:gd name="connsiteY8" fmla="*/ 30162 h 238917"/>
                <a:gd name="connsiteX9" fmla="*/ 1431189 w 1445285"/>
                <a:gd name="connsiteY9" fmla="*/ 23812 h 238917"/>
                <a:gd name="connsiteX10" fmla="*/ 660458 w 1445285"/>
                <a:gd name="connsiteY10" fmla="*/ 128587 h 238917"/>
                <a:gd name="connsiteX0" fmla="*/ 660458 w 1492577"/>
                <a:gd name="connsiteY0" fmla="*/ 128587 h 238917"/>
                <a:gd name="connsiteX1" fmla="*/ 12757 w 1492577"/>
                <a:gd name="connsiteY1" fmla="*/ 0 h 238917"/>
                <a:gd name="connsiteX2" fmla="*/ 3431 w 1492577"/>
                <a:gd name="connsiteY2" fmla="*/ 66898 h 238917"/>
                <a:gd name="connsiteX3" fmla="*/ 39150 w 1492577"/>
                <a:gd name="connsiteY3" fmla="*/ 126429 h 238917"/>
                <a:gd name="connsiteX4" fmla="*/ 658076 w 1492577"/>
                <a:gd name="connsiteY4" fmla="*/ 238917 h 238917"/>
                <a:gd name="connsiteX5" fmla="*/ 1434364 w 1492577"/>
                <a:gd name="connsiteY5" fmla="*/ 144462 h 238917"/>
                <a:gd name="connsiteX6" fmla="*/ 1434364 w 1492577"/>
                <a:gd name="connsiteY6" fmla="*/ 144462 h 238917"/>
                <a:gd name="connsiteX7" fmla="*/ 1443889 w 1492577"/>
                <a:gd name="connsiteY7" fmla="*/ 71437 h 238917"/>
                <a:gd name="connsiteX8" fmla="*/ 1431189 w 1492577"/>
                <a:gd name="connsiteY8" fmla="*/ 23812 h 238917"/>
                <a:gd name="connsiteX9" fmla="*/ 660458 w 1492577"/>
                <a:gd name="connsiteY9" fmla="*/ 128587 h 238917"/>
                <a:gd name="connsiteX0" fmla="*/ 660458 w 1498622"/>
                <a:gd name="connsiteY0" fmla="*/ 128587 h 238917"/>
                <a:gd name="connsiteX1" fmla="*/ 12757 w 1498622"/>
                <a:gd name="connsiteY1" fmla="*/ 0 h 238917"/>
                <a:gd name="connsiteX2" fmla="*/ 3431 w 1498622"/>
                <a:gd name="connsiteY2" fmla="*/ 66898 h 238917"/>
                <a:gd name="connsiteX3" fmla="*/ 39150 w 1498622"/>
                <a:gd name="connsiteY3" fmla="*/ 126429 h 238917"/>
                <a:gd name="connsiteX4" fmla="*/ 658076 w 1498622"/>
                <a:gd name="connsiteY4" fmla="*/ 238917 h 238917"/>
                <a:gd name="connsiteX5" fmla="*/ 1434364 w 1498622"/>
                <a:gd name="connsiteY5" fmla="*/ 144462 h 238917"/>
                <a:gd name="connsiteX6" fmla="*/ 1434364 w 1498622"/>
                <a:gd name="connsiteY6" fmla="*/ 144462 h 238917"/>
                <a:gd name="connsiteX7" fmla="*/ 1462939 w 1498622"/>
                <a:gd name="connsiteY7" fmla="*/ 80962 h 238917"/>
                <a:gd name="connsiteX8" fmla="*/ 1431189 w 1498622"/>
                <a:gd name="connsiteY8" fmla="*/ 23812 h 238917"/>
                <a:gd name="connsiteX9" fmla="*/ 660458 w 1498622"/>
                <a:gd name="connsiteY9" fmla="*/ 128587 h 238917"/>
                <a:gd name="connsiteX0" fmla="*/ 660458 w 1499484"/>
                <a:gd name="connsiteY0" fmla="*/ 128587 h 238917"/>
                <a:gd name="connsiteX1" fmla="*/ 12757 w 1499484"/>
                <a:gd name="connsiteY1" fmla="*/ 0 h 238917"/>
                <a:gd name="connsiteX2" fmla="*/ 3431 w 1499484"/>
                <a:gd name="connsiteY2" fmla="*/ 66898 h 238917"/>
                <a:gd name="connsiteX3" fmla="*/ 39150 w 1499484"/>
                <a:gd name="connsiteY3" fmla="*/ 126429 h 238917"/>
                <a:gd name="connsiteX4" fmla="*/ 658076 w 1499484"/>
                <a:gd name="connsiteY4" fmla="*/ 238917 h 238917"/>
                <a:gd name="connsiteX5" fmla="*/ 1434364 w 1499484"/>
                <a:gd name="connsiteY5" fmla="*/ 144462 h 238917"/>
                <a:gd name="connsiteX6" fmla="*/ 1434364 w 1499484"/>
                <a:gd name="connsiteY6" fmla="*/ 144462 h 238917"/>
                <a:gd name="connsiteX7" fmla="*/ 1462939 w 1499484"/>
                <a:gd name="connsiteY7" fmla="*/ 80962 h 238917"/>
                <a:gd name="connsiteX8" fmla="*/ 1431189 w 1499484"/>
                <a:gd name="connsiteY8" fmla="*/ 23812 h 238917"/>
                <a:gd name="connsiteX9" fmla="*/ 660458 w 1499484"/>
                <a:gd name="connsiteY9" fmla="*/ 128587 h 238917"/>
                <a:gd name="connsiteX0" fmla="*/ 660458 w 1537845"/>
                <a:gd name="connsiteY0" fmla="*/ 141610 h 251940"/>
                <a:gd name="connsiteX1" fmla="*/ 12757 w 1537845"/>
                <a:gd name="connsiteY1" fmla="*/ 13023 h 251940"/>
                <a:gd name="connsiteX2" fmla="*/ 3431 w 1537845"/>
                <a:gd name="connsiteY2" fmla="*/ 79921 h 251940"/>
                <a:gd name="connsiteX3" fmla="*/ 39150 w 1537845"/>
                <a:gd name="connsiteY3" fmla="*/ 139452 h 251940"/>
                <a:gd name="connsiteX4" fmla="*/ 658076 w 1537845"/>
                <a:gd name="connsiteY4" fmla="*/ 251940 h 251940"/>
                <a:gd name="connsiteX5" fmla="*/ 1434364 w 1537845"/>
                <a:gd name="connsiteY5" fmla="*/ 157485 h 251940"/>
                <a:gd name="connsiteX6" fmla="*/ 1434364 w 1537845"/>
                <a:gd name="connsiteY6" fmla="*/ 157485 h 251940"/>
                <a:gd name="connsiteX7" fmla="*/ 1462939 w 1537845"/>
                <a:gd name="connsiteY7" fmla="*/ 93985 h 251940"/>
                <a:gd name="connsiteX8" fmla="*/ 1431189 w 1537845"/>
                <a:gd name="connsiteY8" fmla="*/ 36835 h 251940"/>
                <a:gd name="connsiteX9" fmla="*/ 660458 w 1537845"/>
                <a:gd name="connsiteY9" fmla="*/ 141610 h 251940"/>
                <a:gd name="connsiteX0" fmla="*/ 660458 w 1489229"/>
                <a:gd name="connsiteY0" fmla="*/ 128587 h 238917"/>
                <a:gd name="connsiteX1" fmla="*/ 12757 w 1489229"/>
                <a:gd name="connsiteY1" fmla="*/ 0 h 238917"/>
                <a:gd name="connsiteX2" fmla="*/ 3431 w 1489229"/>
                <a:gd name="connsiteY2" fmla="*/ 66898 h 238917"/>
                <a:gd name="connsiteX3" fmla="*/ 39150 w 1489229"/>
                <a:gd name="connsiteY3" fmla="*/ 126429 h 238917"/>
                <a:gd name="connsiteX4" fmla="*/ 658076 w 1489229"/>
                <a:gd name="connsiteY4" fmla="*/ 238917 h 238917"/>
                <a:gd name="connsiteX5" fmla="*/ 1434364 w 1489229"/>
                <a:gd name="connsiteY5" fmla="*/ 144462 h 238917"/>
                <a:gd name="connsiteX6" fmla="*/ 1434364 w 1489229"/>
                <a:gd name="connsiteY6" fmla="*/ 144462 h 238917"/>
                <a:gd name="connsiteX7" fmla="*/ 1431189 w 1489229"/>
                <a:gd name="connsiteY7" fmla="*/ 23812 h 238917"/>
                <a:gd name="connsiteX8" fmla="*/ 660458 w 1489229"/>
                <a:gd name="connsiteY8" fmla="*/ 128587 h 238917"/>
                <a:gd name="connsiteX0" fmla="*/ 660458 w 1507503"/>
                <a:gd name="connsiteY0" fmla="*/ 128587 h 238917"/>
                <a:gd name="connsiteX1" fmla="*/ 12757 w 1507503"/>
                <a:gd name="connsiteY1" fmla="*/ 0 h 238917"/>
                <a:gd name="connsiteX2" fmla="*/ 3431 w 1507503"/>
                <a:gd name="connsiteY2" fmla="*/ 66898 h 238917"/>
                <a:gd name="connsiteX3" fmla="*/ 39150 w 1507503"/>
                <a:gd name="connsiteY3" fmla="*/ 126429 h 238917"/>
                <a:gd name="connsiteX4" fmla="*/ 658076 w 1507503"/>
                <a:gd name="connsiteY4" fmla="*/ 238917 h 238917"/>
                <a:gd name="connsiteX5" fmla="*/ 1434364 w 1507503"/>
                <a:gd name="connsiteY5" fmla="*/ 144462 h 238917"/>
                <a:gd name="connsiteX6" fmla="*/ 1434364 w 1507503"/>
                <a:gd name="connsiteY6" fmla="*/ 144462 h 238917"/>
                <a:gd name="connsiteX7" fmla="*/ 1479806 w 1507503"/>
                <a:gd name="connsiteY7" fmla="*/ 71660 h 238917"/>
                <a:gd name="connsiteX8" fmla="*/ 1431189 w 1507503"/>
                <a:gd name="connsiteY8" fmla="*/ 23812 h 238917"/>
                <a:gd name="connsiteX9" fmla="*/ 660458 w 1507503"/>
                <a:gd name="connsiteY9" fmla="*/ 128587 h 238917"/>
                <a:gd name="connsiteX0" fmla="*/ 660458 w 1500477"/>
                <a:gd name="connsiteY0" fmla="*/ 128587 h 238917"/>
                <a:gd name="connsiteX1" fmla="*/ 12757 w 1500477"/>
                <a:gd name="connsiteY1" fmla="*/ 0 h 238917"/>
                <a:gd name="connsiteX2" fmla="*/ 3431 w 1500477"/>
                <a:gd name="connsiteY2" fmla="*/ 66898 h 238917"/>
                <a:gd name="connsiteX3" fmla="*/ 39150 w 1500477"/>
                <a:gd name="connsiteY3" fmla="*/ 126429 h 238917"/>
                <a:gd name="connsiteX4" fmla="*/ 658076 w 1500477"/>
                <a:gd name="connsiteY4" fmla="*/ 238917 h 238917"/>
                <a:gd name="connsiteX5" fmla="*/ 1434364 w 1500477"/>
                <a:gd name="connsiteY5" fmla="*/ 144462 h 238917"/>
                <a:gd name="connsiteX6" fmla="*/ 1434364 w 1500477"/>
                <a:gd name="connsiteY6" fmla="*/ 144462 h 238917"/>
                <a:gd name="connsiteX7" fmla="*/ 1460756 w 1500477"/>
                <a:gd name="connsiteY7" fmla="*/ 71660 h 238917"/>
                <a:gd name="connsiteX8" fmla="*/ 1431189 w 1500477"/>
                <a:gd name="connsiteY8" fmla="*/ 23812 h 238917"/>
                <a:gd name="connsiteX9" fmla="*/ 660458 w 1500477"/>
                <a:gd name="connsiteY9" fmla="*/ 128587 h 238917"/>
                <a:gd name="connsiteX0" fmla="*/ 660458 w 1500477"/>
                <a:gd name="connsiteY0" fmla="*/ 128587 h 238917"/>
                <a:gd name="connsiteX1" fmla="*/ 12757 w 1500477"/>
                <a:gd name="connsiteY1" fmla="*/ 0 h 238917"/>
                <a:gd name="connsiteX2" fmla="*/ 3431 w 1500477"/>
                <a:gd name="connsiteY2" fmla="*/ 66898 h 238917"/>
                <a:gd name="connsiteX3" fmla="*/ 39150 w 1500477"/>
                <a:gd name="connsiteY3" fmla="*/ 126429 h 238917"/>
                <a:gd name="connsiteX4" fmla="*/ 658076 w 1500477"/>
                <a:gd name="connsiteY4" fmla="*/ 238917 h 238917"/>
                <a:gd name="connsiteX5" fmla="*/ 1434364 w 1500477"/>
                <a:gd name="connsiteY5" fmla="*/ 144462 h 238917"/>
                <a:gd name="connsiteX6" fmla="*/ 1434364 w 1500477"/>
                <a:gd name="connsiteY6" fmla="*/ 144462 h 238917"/>
                <a:gd name="connsiteX7" fmla="*/ 1460756 w 1500477"/>
                <a:gd name="connsiteY7" fmla="*/ 71660 h 238917"/>
                <a:gd name="connsiteX8" fmla="*/ 1431189 w 1500477"/>
                <a:gd name="connsiteY8" fmla="*/ 23812 h 238917"/>
                <a:gd name="connsiteX9" fmla="*/ 660458 w 1500477"/>
                <a:gd name="connsiteY9" fmla="*/ 128587 h 238917"/>
                <a:gd name="connsiteX0" fmla="*/ 660458 w 1498912"/>
                <a:gd name="connsiteY0" fmla="*/ 128587 h 238917"/>
                <a:gd name="connsiteX1" fmla="*/ 12757 w 1498912"/>
                <a:gd name="connsiteY1" fmla="*/ 0 h 238917"/>
                <a:gd name="connsiteX2" fmla="*/ 3431 w 1498912"/>
                <a:gd name="connsiteY2" fmla="*/ 66898 h 238917"/>
                <a:gd name="connsiteX3" fmla="*/ 39150 w 1498912"/>
                <a:gd name="connsiteY3" fmla="*/ 126429 h 238917"/>
                <a:gd name="connsiteX4" fmla="*/ 658076 w 1498912"/>
                <a:gd name="connsiteY4" fmla="*/ 238917 h 238917"/>
                <a:gd name="connsiteX5" fmla="*/ 1434364 w 1498912"/>
                <a:gd name="connsiteY5" fmla="*/ 144462 h 238917"/>
                <a:gd name="connsiteX6" fmla="*/ 1434364 w 1498912"/>
                <a:gd name="connsiteY6" fmla="*/ 144462 h 238917"/>
                <a:gd name="connsiteX7" fmla="*/ 1455993 w 1498912"/>
                <a:gd name="connsiteY7" fmla="*/ 71660 h 238917"/>
                <a:gd name="connsiteX8" fmla="*/ 1431189 w 1498912"/>
                <a:gd name="connsiteY8" fmla="*/ 23812 h 238917"/>
                <a:gd name="connsiteX9" fmla="*/ 660458 w 1498912"/>
                <a:gd name="connsiteY9" fmla="*/ 128587 h 238917"/>
                <a:gd name="connsiteX0" fmla="*/ 660458 w 1482301"/>
                <a:gd name="connsiteY0" fmla="*/ 128587 h 238917"/>
                <a:gd name="connsiteX1" fmla="*/ 12757 w 1482301"/>
                <a:gd name="connsiteY1" fmla="*/ 0 h 238917"/>
                <a:gd name="connsiteX2" fmla="*/ 3431 w 1482301"/>
                <a:gd name="connsiteY2" fmla="*/ 66898 h 238917"/>
                <a:gd name="connsiteX3" fmla="*/ 39150 w 1482301"/>
                <a:gd name="connsiteY3" fmla="*/ 126429 h 238917"/>
                <a:gd name="connsiteX4" fmla="*/ 658076 w 1482301"/>
                <a:gd name="connsiteY4" fmla="*/ 238917 h 238917"/>
                <a:gd name="connsiteX5" fmla="*/ 1434364 w 1482301"/>
                <a:gd name="connsiteY5" fmla="*/ 144462 h 238917"/>
                <a:gd name="connsiteX6" fmla="*/ 1434364 w 1482301"/>
                <a:gd name="connsiteY6" fmla="*/ 144462 h 238917"/>
                <a:gd name="connsiteX7" fmla="*/ 1455993 w 1482301"/>
                <a:gd name="connsiteY7" fmla="*/ 71660 h 238917"/>
                <a:gd name="connsiteX8" fmla="*/ 1431189 w 1482301"/>
                <a:gd name="connsiteY8" fmla="*/ 23812 h 238917"/>
                <a:gd name="connsiteX9" fmla="*/ 660458 w 1482301"/>
                <a:gd name="connsiteY9" fmla="*/ 128587 h 238917"/>
                <a:gd name="connsiteX0" fmla="*/ 660458 w 1456896"/>
                <a:gd name="connsiteY0" fmla="*/ 128587 h 238917"/>
                <a:gd name="connsiteX1" fmla="*/ 12757 w 1456896"/>
                <a:gd name="connsiteY1" fmla="*/ 0 h 238917"/>
                <a:gd name="connsiteX2" fmla="*/ 3431 w 1456896"/>
                <a:gd name="connsiteY2" fmla="*/ 66898 h 238917"/>
                <a:gd name="connsiteX3" fmla="*/ 39150 w 1456896"/>
                <a:gd name="connsiteY3" fmla="*/ 126429 h 238917"/>
                <a:gd name="connsiteX4" fmla="*/ 658076 w 1456896"/>
                <a:gd name="connsiteY4" fmla="*/ 238917 h 238917"/>
                <a:gd name="connsiteX5" fmla="*/ 1434364 w 1456896"/>
                <a:gd name="connsiteY5" fmla="*/ 144462 h 238917"/>
                <a:gd name="connsiteX6" fmla="*/ 1434364 w 1456896"/>
                <a:gd name="connsiteY6" fmla="*/ 144462 h 238917"/>
                <a:gd name="connsiteX7" fmla="*/ 1455993 w 1456896"/>
                <a:gd name="connsiteY7" fmla="*/ 71660 h 238917"/>
                <a:gd name="connsiteX8" fmla="*/ 1431189 w 1456896"/>
                <a:gd name="connsiteY8" fmla="*/ 23812 h 238917"/>
                <a:gd name="connsiteX9" fmla="*/ 660458 w 1456896"/>
                <a:gd name="connsiteY9" fmla="*/ 128587 h 238917"/>
                <a:gd name="connsiteX0" fmla="*/ 660458 w 1456896"/>
                <a:gd name="connsiteY0" fmla="*/ 128587 h 238917"/>
                <a:gd name="connsiteX1" fmla="*/ 12757 w 1456896"/>
                <a:gd name="connsiteY1" fmla="*/ 0 h 238917"/>
                <a:gd name="connsiteX2" fmla="*/ 3431 w 1456896"/>
                <a:gd name="connsiteY2" fmla="*/ 66898 h 238917"/>
                <a:gd name="connsiteX3" fmla="*/ 39150 w 1456896"/>
                <a:gd name="connsiteY3" fmla="*/ 126429 h 238917"/>
                <a:gd name="connsiteX4" fmla="*/ 658076 w 1456896"/>
                <a:gd name="connsiteY4" fmla="*/ 238917 h 238917"/>
                <a:gd name="connsiteX5" fmla="*/ 1434364 w 1456896"/>
                <a:gd name="connsiteY5" fmla="*/ 144462 h 238917"/>
                <a:gd name="connsiteX6" fmla="*/ 1434364 w 1456896"/>
                <a:gd name="connsiteY6" fmla="*/ 144462 h 238917"/>
                <a:gd name="connsiteX7" fmla="*/ 1455993 w 1456896"/>
                <a:gd name="connsiteY7" fmla="*/ 71660 h 238917"/>
                <a:gd name="connsiteX8" fmla="*/ 1428808 w 1456896"/>
                <a:gd name="connsiteY8" fmla="*/ 33337 h 238917"/>
                <a:gd name="connsiteX9" fmla="*/ 660458 w 1456896"/>
                <a:gd name="connsiteY9" fmla="*/ 128587 h 238917"/>
                <a:gd name="connsiteX0" fmla="*/ 660458 w 1466817"/>
                <a:gd name="connsiteY0" fmla="*/ 128587 h 238917"/>
                <a:gd name="connsiteX1" fmla="*/ 12757 w 1466817"/>
                <a:gd name="connsiteY1" fmla="*/ 0 h 238917"/>
                <a:gd name="connsiteX2" fmla="*/ 3431 w 1466817"/>
                <a:gd name="connsiteY2" fmla="*/ 66898 h 238917"/>
                <a:gd name="connsiteX3" fmla="*/ 39150 w 1466817"/>
                <a:gd name="connsiteY3" fmla="*/ 126429 h 238917"/>
                <a:gd name="connsiteX4" fmla="*/ 658076 w 1466817"/>
                <a:gd name="connsiteY4" fmla="*/ 238917 h 238917"/>
                <a:gd name="connsiteX5" fmla="*/ 1434364 w 1466817"/>
                <a:gd name="connsiteY5" fmla="*/ 144462 h 238917"/>
                <a:gd name="connsiteX6" fmla="*/ 1434364 w 1466817"/>
                <a:gd name="connsiteY6" fmla="*/ 144462 h 238917"/>
                <a:gd name="connsiteX7" fmla="*/ 1455993 w 1466817"/>
                <a:gd name="connsiteY7" fmla="*/ 71660 h 238917"/>
                <a:gd name="connsiteX8" fmla="*/ 1457383 w 1466817"/>
                <a:gd name="connsiteY8" fmla="*/ 30956 h 238917"/>
                <a:gd name="connsiteX9" fmla="*/ 660458 w 1466817"/>
                <a:gd name="connsiteY9" fmla="*/ 128587 h 238917"/>
                <a:gd name="connsiteX0" fmla="*/ 660458 w 1574969"/>
                <a:gd name="connsiteY0" fmla="*/ 128587 h 238917"/>
                <a:gd name="connsiteX1" fmla="*/ 12757 w 1574969"/>
                <a:gd name="connsiteY1" fmla="*/ 0 h 238917"/>
                <a:gd name="connsiteX2" fmla="*/ 3431 w 1574969"/>
                <a:gd name="connsiteY2" fmla="*/ 66898 h 238917"/>
                <a:gd name="connsiteX3" fmla="*/ 39150 w 1574969"/>
                <a:gd name="connsiteY3" fmla="*/ 126429 h 238917"/>
                <a:gd name="connsiteX4" fmla="*/ 658076 w 1574969"/>
                <a:gd name="connsiteY4" fmla="*/ 238917 h 238917"/>
                <a:gd name="connsiteX5" fmla="*/ 1434364 w 1574969"/>
                <a:gd name="connsiteY5" fmla="*/ 144462 h 238917"/>
                <a:gd name="connsiteX6" fmla="*/ 1434364 w 1574969"/>
                <a:gd name="connsiteY6" fmla="*/ 144462 h 238917"/>
                <a:gd name="connsiteX7" fmla="*/ 1455993 w 1574969"/>
                <a:gd name="connsiteY7" fmla="*/ 71660 h 238917"/>
                <a:gd name="connsiteX8" fmla="*/ 1457383 w 1574969"/>
                <a:gd name="connsiteY8" fmla="*/ 30956 h 238917"/>
                <a:gd name="connsiteX9" fmla="*/ 660458 w 1574969"/>
                <a:gd name="connsiteY9" fmla="*/ 128587 h 238917"/>
                <a:gd name="connsiteX0" fmla="*/ 660458 w 1469151"/>
                <a:gd name="connsiteY0" fmla="*/ 128587 h 238917"/>
                <a:gd name="connsiteX1" fmla="*/ 12757 w 1469151"/>
                <a:gd name="connsiteY1" fmla="*/ 0 h 238917"/>
                <a:gd name="connsiteX2" fmla="*/ 3431 w 1469151"/>
                <a:gd name="connsiteY2" fmla="*/ 66898 h 238917"/>
                <a:gd name="connsiteX3" fmla="*/ 39150 w 1469151"/>
                <a:gd name="connsiteY3" fmla="*/ 126429 h 238917"/>
                <a:gd name="connsiteX4" fmla="*/ 658076 w 1469151"/>
                <a:gd name="connsiteY4" fmla="*/ 238917 h 238917"/>
                <a:gd name="connsiteX5" fmla="*/ 1434364 w 1469151"/>
                <a:gd name="connsiteY5" fmla="*/ 144462 h 238917"/>
                <a:gd name="connsiteX6" fmla="*/ 1434364 w 1469151"/>
                <a:gd name="connsiteY6" fmla="*/ 144462 h 238917"/>
                <a:gd name="connsiteX7" fmla="*/ 1455993 w 1469151"/>
                <a:gd name="connsiteY7" fmla="*/ 71660 h 238917"/>
                <a:gd name="connsiteX8" fmla="*/ 1457383 w 1469151"/>
                <a:gd name="connsiteY8" fmla="*/ 30956 h 238917"/>
                <a:gd name="connsiteX9" fmla="*/ 660458 w 1469151"/>
                <a:gd name="connsiteY9" fmla="*/ 128587 h 238917"/>
                <a:gd name="connsiteX0" fmla="*/ 660458 w 1517431"/>
                <a:gd name="connsiteY0" fmla="*/ 128587 h 238917"/>
                <a:gd name="connsiteX1" fmla="*/ 12757 w 1517431"/>
                <a:gd name="connsiteY1" fmla="*/ 0 h 238917"/>
                <a:gd name="connsiteX2" fmla="*/ 3431 w 1517431"/>
                <a:gd name="connsiteY2" fmla="*/ 66898 h 238917"/>
                <a:gd name="connsiteX3" fmla="*/ 39150 w 1517431"/>
                <a:gd name="connsiteY3" fmla="*/ 126429 h 238917"/>
                <a:gd name="connsiteX4" fmla="*/ 658076 w 1517431"/>
                <a:gd name="connsiteY4" fmla="*/ 238917 h 238917"/>
                <a:gd name="connsiteX5" fmla="*/ 1434364 w 1517431"/>
                <a:gd name="connsiteY5" fmla="*/ 144462 h 238917"/>
                <a:gd name="connsiteX6" fmla="*/ 1434364 w 1517431"/>
                <a:gd name="connsiteY6" fmla="*/ 144462 h 238917"/>
                <a:gd name="connsiteX7" fmla="*/ 1460756 w 1517431"/>
                <a:gd name="connsiteY7" fmla="*/ 93091 h 238917"/>
                <a:gd name="connsiteX8" fmla="*/ 1457383 w 1517431"/>
                <a:gd name="connsiteY8" fmla="*/ 30956 h 238917"/>
                <a:gd name="connsiteX9" fmla="*/ 660458 w 1517431"/>
                <a:gd name="connsiteY9" fmla="*/ 128587 h 238917"/>
                <a:gd name="connsiteX0" fmla="*/ 660458 w 1517431"/>
                <a:gd name="connsiteY0" fmla="*/ 128587 h 238917"/>
                <a:gd name="connsiteX1" fmla="*/ 12757 w 1517431"/>
                <a:gd name="connsiteY1" fmla="*/ 0 h 238917"/>
                <a:gd name="connsiteX2" fmla="*/ 3431 w 1517431"/>
                <a:gd name="connsiteY2" fmla="*/ 66898 h 238917"/>
                <a:gd name="connsiteX3" fmla="*/ 39150 w 1517431"/>
                <a:gd name="connsiteY3" fmla="*/ 126429 h 238917"/>
                <a:gd name="connsiteX4" fmla="*/ 658076 w 1517431"/>
                <a:gd name="connsiteY4" fmla="*/ 238917 h 238917"/>
                <a:gd name="connsiteX5" fmla="*/ 1434364 w 1517431"/>
                <a:gd name="connsiteY5" fmla="*/ 144462 h 238917"/>
                <a:gd name="connsiteX6" fmla="*/ 1434364 w 1517431"/>
                <a:gd name="connsiteY6" fmla="*/ 144462 h 238917"/>
                <a:gd name="connsiteX7" fmla="*/ 1460756 w 1517431"/>
                <a:gd name="connsiteY7" fmla="*/ 93091 h 238917"/>
                <a:gd name="connsiteX8" fmla="*/ 1457383 w 1517431"/>
                <a:gd name="connsiteY8" fmla="*/ 30956 h 238917"/>
                <a:gd name="connsiteX9" fmla="*/ 660458 w 1517431"/>
                <a:gd name="connsiteY9" fmla="*/ 128587 h 238917"/>
                <a:gd name="connsiteX0" fmla="*/ 660458 w 1519087"/>
                <a:gd name="connsiteY0" fmla="*/ 128587 h 238917"/>
                <a:gd name="connsiteX1" fmla="*/ 12757 w 1519087"/>
                <a:gd name="connsiteY1" fmla="*/ 0 h 238917"/>
                <a:gd name="connsiteX2" fmla="*/ 3431 w 1519087"/>
                <a:gd name="connsiteY2" fmla="*/ 66898 h 238917"/>
                <a:gd name="connsiteX3" fmla="*/ 39150 w 1519087"/>
                <a:gd name="connsiteY3" fmla="*/ 126429 h 238917"/>
                <a:gd name="connsiteX4" fmla="*/ 658076 w 1519087"/>
                <a:gd name="connsiteY4" fmla="*/ 238917 h 238917"/>
                <a:gd name="connsiteX5" fmla="*/ 1434364 w 1519087"/>
                <a:gd name="connsiteY5" fmla="*/ 144462 h 238917"/>
                <a:gd name="connsiteX6" fmla="*/ 1434364 w 1519087"/>
                <a:gd name="connsiteY6" fmla="*/ 144462 h 238917"/>
                <a:gd name="connsiteX7" fmla="*/ 1460756 w 1519087"/>
                <a:gd name="connsiteY7" fmla="*/ 93091 h 238917"/>
                <a:gd name="connsiteX8" fmla="*/ 1457383 w 1519087"/>
                <a:gd name="connsiteY8" fmla="*/ 30956 h 238917"/>
                <a:gd name="connsiteX9" fmla="*/ 660458 w 1519087"/>
                <a:gd name="connsiteY9" fmla="*/ 128587 h 238917"/>
                <a:gd name="connsiteX0" fmla="*/ 660458 w 1519087"/>
                <a:gd name="connsiteY0" fmla="*/ 128587 h 238917"/>
                <a:gd name="connsiteX1" fmla="*/ 12757 w 1519087"/>
                <a:gd name="connsiteY1" fmla="*/ 0 h 238917"/>
                <a:gd name="connsiteX2" fmla="*/ 3431 w 1519087"/>
                <a:gd name="connsiteY2" fmla="*/ 66898 h 238917"/>
                <a:gd name="connsiteX3" fmla="*/ 39150 w 1519087"/>
                <a:gd name="connsiteY3" fmla="*/ 126429 h 238917"/>
                <a:gd name="connsiteX4" fmla="*/ 658076 w 1519087"/>
                <a:gd name="connsiteY4" fmla="*/ 238917 h 238917"/>
                <a:gd name="connsiteX5" fmla="*/ 1434364 w 1519087"/>
                <a:gd name="connsiteY5" fmla="*/ 144462 h 238917"/>
                <a:gd name="connsiteX6" fmla="*/ 1434364 w 1519087"/>
                <a:gd name="connsiteY6" fmla="*/ 144462 h 238917"/>
                <a:gd name="connsiteX7" fmla="*/ 1460756 w 1519087"/>
                <a:gd name="connsiteY7" fmla="*/ 93091 h 238917"/>
                <a:gd name="connsiteX8" fmla="*/ 1457383 w 1519087"/>
                <a:gd name="connsiteY8" fmla="*/ 30956 h 238917"/>
                <a:gd name="connsiteX9" fmla="*/ 660458 w 1519087"/>
                <a:gd name="connsiteY9" fmla="*/ 128587 h 238917"/>
                <a:gd name="connsiteX0" fmla="*/ 660458 w 1518159"/>
                <a:gd name="connsiteY0" fmla="*/ 128587 h 238917"/>
                <a:gd name="connsiteX1" fmla="*/ 12757 w 1518159"/>
                <a:gd name="connsiteY1" fmla="*/ 0 h 238917"/>
                <a:gd name="connsiteX2" fmla="*/ 3431 w 1518159"/>
                <a:gd name="connsiteY2" fmla="*/ 66898 h 238917"/>
                <a:gd name="connsiteX3" fmla="*/ 39150 w 1518159"/>
                <a:gd name="connsiteY3" fmla="*/ 126429 h 238917"/>
                <a:gd name="connsiteX4" fmla="*/ 658076 w 1518159"/>
                <a:gd name="connsiteY4" fmla="*/ 238917 h 238917"/>
                <a:gd name="connsiteX5" fmla="*/ 1434364 w 1518159"/>
                <a:gd name="connsiteY5" fmla="*/ 144462 h 238917"/>
                <a:gd name="connsiteX6" fmla="*/ 1441508 w 1518159"/>
                <a:gd name="connsiteY6" fmla="*/ 146844 h 238917"/>
                <a:gd name="connsiteX7" fmla="*/ 1460756 w 1518159"/>
                <a:gd name="connsiteY7" fmla="*/ 93091 h 238917"/>
                <a:gd name="connsiteX8" fmla="*/ 1457383 w 1518159"/>
                <a:gd name="connsiteY8" fmla="*/ 30956 h 238917"/>
                <a:gd name="connsiteX9" fmla="*/ 660458 w 1518159"/>
                <a:gd name="connsiteY9" fmla="*/ 128587 h 238917"/>
                <a:gd name="connsiteX0" fmla="*/ 660458 w 1708276"/>
                <a:gd name="connsiteY0" fmla="*/ 128587 h 238917"/>
                <a:gd name="connsiteX1" fmla="*/ 12757 w 1708276"/>
                <a:gd name="connsiteY1" fmla="*/ 0 h 238917"/>
                <a:gd name="connsiteX2" fmla="*/ 3431 w 1708276"/>
                <a:gd name="connsiteY2" fmla="*/ 66898 h 238917"/>
                <a:gd name="connsiteX3" fmla="*/ 39150 w 1708276"/>
                <a:gd name="connsiteY3" fmla="*/ 126429 h 238917"/>
                <a:gd name="connsiteX4" fmla="*/ 658076 w 1708276"/>
                <a:gd name="connsiteY4" fmla="*/ 238917 h 238917"/>
                <a:gd name="connsiteX5" fmla="*/ 1434364 w 1708276"/>
                <a:gd name="connsiteY5" fmla="*/ 144462 h 238917"/>
                <a:gd name="connsiteX6" fmla="*/ 1708208 w 1708276"/>
                <a:gd name="connsiteY6" fmla="*/ 94456 h 238917"/>
                <a:gd name="connsiteX7" fmla="*/ 1460756 w 1708276"/>
                <a:gd name="connsiteY7" fmla="*/ 93091 h 238917"/>
                <a:gd name="connsiteX8" fmla="*/ 1457383 w 1708276"/>
                <a:gd name="connsiteY8" fmla="*/ 30956 h 238917"/>
                <a:gd name="connsiteX9" fmla="*/ 660458 w 1708276"/>
                <a:gd name="connsiteY9" fmla="*/ 128587 h 238917"/>
                <a:gd name="connsiteX0" fmla="*/ 660458 w 1509078"/>
                <a:gd name="connsiteY0" fmla="*/ 128587 h 238917"/>
                <a:gd name="connsiteX1" fmla="*/ 12757 w 1509078"/>
                <a:gd name="connsiteY1" fmla="*/ 0 h 238917"/>
                <a:gd name="connsiteX2" fmla="*/ 3431 w 1509078"/>
                <a:gd name="connsiteY2" fmla="*/ 66898 h 238917"/>
                <a:gd name="connsiteX3" fmla="*/ 39150 w 1509078"/>
                <a:gd name="connsiteY3" fmla="*/ 126429 h 238917"/>
                <a:gd name="connsiteX4" fmla="*/ 658076 w 1509078"/>
                <a:gd name="connsiteY4" fmla="*/ 238917 h 238917"/>
                <a:gd name="connsiteX5" fmla="*/ 1434364 w 1509078"/>
                <a:gd name="connsiteY5" fmla="*/ 144462 h 238917"/>
                <a:gd name="connsiteX6" fmla="*/ 1460756 w 1509078"/>
                <a:gd name="connsiteY6" fmla="*/ 93091 h 238917"/>
                <a:gd name="connsiteX7" fmla="*/ 1457383 w 1509078"/>
                <a:gd name="connsiteY7" fmla="*/ 30956 h 238917"/>
                <a:gd name="connsiteX8" fmla="*/ 660458 w 1509078"/>
                <a:gd name="connsiteY8" fmla="*/ 128587 h 238917"/>
                <a:gd name="connsiteX0" fmla="*/ 660458 w 1509078"/>
                <a:gd name="connsiteY0" fmla="*/ 128587 h 239006"/>
                <a:gd name="connsiteX1" fmla="*/ 12757 w 1509078"/>
                <a:gd name="connsiteY1" fmla="*/ 0 h 239006"/>
                <a:gd name="connsiteX2" fmla="*/ 3431 w 1509078"/>
                <a:gd name="connsiteY2" fmla="*/ 66898 h 239006"/>
                <a:gd name="connsiteX3" fmla="*/ 39150 w 1509078"/>
                <a:gd name="connsiteY3" fmla="*/ 126429 h 239006"/>
                <a:gd name="connsiteX4" fmla="*/ 658076 w 1509078"/>
                <a:gd name="connsiteY4" fmla="*/ 238917 h 239006"/>
                <a:gd name="connsiteX5" fmla="*/ 1434364 w 1509078"/>
                <a:gd name="connsiteY5" fmla="*/ 144462 h 239006"/>
                <a:gd name="connsiteX6" fmla="*/ 1460756 w 1509078"/>
                <a:gd name="connsiteY6" fmla="*/ 93091 h 239006"/>
                <a:gd name="connsiteX7" fmla="*/ 1457383 w 1509078"/>
                <a:gd name="connsiteY7" fmla="*/ 30956 h 239006"/>
                <a:gd name="connsiteX8" fmla="*/ 660458 w 1509078"/>
                <a:gd name="connsiteY8" fmla="*/ 128587 h 239006"/>
                <a:gd name="connsiteX0" fmla="*/ 660458 w 1509078"/>
                <a:gd name="connsiteY0" fmla="*/ 128587 h 238990"/>
                <a:gd name="connsiteX1" fmla="*/ 12757 w 1509078"/>
                <a:gd name="connsiteY1" fmla="*/ 0 h 238990"/>
                <a:gd name="connsiteX2" fmla="*/ 3431 w 1509078"/>
                <a:gd name="connsiteY2" fmla="*/ 66898 h 238990"/>
                <a:gd name="connsiteX3" fmla="*/ 39150 w 1509078"/>
                <a:gd name="connsiteY3" fmla="*/ 126429 h 238990"/>
                <a:gd name="connsiteX4" fmla="*/ 658076 w 1509078"/>
                <a:gd name="connsiteY4" fmla="*/ 238917 h 238990"/>
                <a:gd name="connsiteX5" fmla="*/ 1434364 w 1509078"/>
                <a:gd name="connsiteY5" fmla="*/ 144462 h 238990"/>
                <a:gd name="connsiteX6" fmla="*/ 1460756 w 1509078"/>
                <a:gd name="connsiteY6" fmla="*/ 93091 h 238990"/>
                <a:gd name="connsiteX7" fmla="*/ 1457383 w 1509078"/>
                <a:gd name="connsiteY7" fmla="*/ 30956 h 238990"/>
                <a:gd name="connsiteX8" fmla="*/ 660458 w 1509078"/>
                <a:gd name="connsiteY8" fmla="*/ 128587 h 238990"/>
                <a:gd name="connsiteX0" fmla="*/ 660458 w 1519370"/>
                <a:gd name="connsiteY0" fmla="*/ 128587 h 238992"/>
                <a:gd name="connsiteX1" fmla="*/ 12757 w 1519370"/>
                <a:gd name="connsiteY1" fmla="*/ 0 h 238992"/>
                <a:gd name="connsiteX2" fmla="*/ 3431 w 1519370"/>
                <a:gd name="connsiteY2" fmla="*/ 66898 h 238992"/>
                <a:gd name="connsiteX3" fmla="*/ 39150 w 1519370"/>
                <a:gd name="connsiteY3" fmla="*/ 126429 h 238992"/>
                <a:gd name="connsiteX4" fmla="*/ 658076 w 1519370"/>
                <a:gd name="connsiteY4" fmla="*/ 238917 h 238992"/>
                <a:gd name="connsiteX5" fmla="*/ 1410551 w 1519370"/>
                <a:gd name="connsiteY5" fmla="*/ 146844 h 238992"/>
                <a:gd name="connsiteX6" fmla="*/ 1460756 w 1519370"/>
                <a:gd name="connsiteY6" fmla="*/ 93091 h 238992"/>
                <a:gd name="connsiteX7" fmla="*/ 1457383 w 1519370"/>
                <a:gd name="connsiteY7" fmla="*/ 30956 h 238992"/>
                <a:gd name="connsiteX8" fmla="*/ 660458 w 1519370"/>
                <a:gd name="connsiteY8" fmla="*/ 128587 h 238992"/>
                <a:gd name="connsiteX0" fmla="*/ 660458 w 1500212"/>
                <a:gd name="connsiteY0" fmla="*/ 128587 h 238992"/>
                <a:gd name="connsiteX1" fmla="*/ 12757 w 1500212"/>
                <a:gd name="connsiteY1" fmla="*/ 0 h 238992"/>
                <a:gd name="connsiteX2" fmla="*/ 3431 w 1500212"/>
                <a:gd name="connsiteY2" fmla="*/ 66898 h 238992"/>
                <a:gd name="connsiteX3" fmla="*/ 39150 w 1500212"/>
                <a:gd name="connsiteY3" fmla="*/ 126429 h 238992"/>
                <a:gd name="connsiteX4" fmla="*/ 658076 w 1500212"/>
                <a:gd name="connsiteY4" fmla="*/ 238917 h 238992"/>
                <a:gd name="connsiteX5" fmla="*/ 1410551 w 1500212"/>
                <a:gd name="connsiteY5" fmla="*/ 146844 h 238992"/>
                <a:gd name="connsiteX6" fmla="*/ 1460756 w 1500212"/>
                <a:gd name="connsiteY6" fmla="*/ 93091 h 238992"/>
                <a:gd name="connsiteX7" fmla="*/ 1431189 w 1500212"/>
                <a:gd name="connsiteY7" fmla="*/ 35718 h 238992"/>
                <a:gd name="connsiteX8" fmla="*/ 660458 w 1500212"/>
                <a:gd name="connsiteY8" fmla="*/ 128587 h 238992"/>
                <a:gd name="connsiteX0" fmla="*/ 660458 w 1463103"/>
                <a:gd name="connsiteY0" fmla="*/ 128587 h 238992"/>
                <a:gd name="connsiteX1" fmla="*/ 12757 w 1463103"/>
                <a:gd name="connsiteY1" fmla="*/ 0 h 238992"/>
                <a:gd name="connsiteX2" fmla="*/ 3431 w 1463103"/>
                <a:gd name="connsiteY2" fmla="*/ 66898 h 238992"/>
                <a:gd name="connsiteX3" fmla="*/ 39150 w 1463103"/>
                <a:gd name="connsiteY3" fmla="*/ 126429 h 238992"/>
                <a:gd name="connsiteX4" fmla="*/ 658076 w 1463103"/>
                <a:gd name="connsiteY4" fmla="*/ 238917 h 238992"/>
                <a:gd name="connsiteX5" fmla="*/ 1410551 w 1463103"/>
                <a:gd name="connsiteY5" fmla="*/ 146844 h 238992"/>
                <a:gd name="connsiteX6" fmla="*/ 1460756 w 1463103"/>
                <a:gd name="connsiteY6" fmla="*/ 93091 h 238992"/>
                <a:gd name="connsiteX7" fmla="*/ 1431189 w 1463103"/>
                <a:gd name="connsiteY7" fmla="*/ 35718 h 238992"/>
                <a:gd name="connsiteX8" fmla="*/ 660458 w 1463103"/>
                <a:gd name="connsiteY8" fmla="*/ 128587 h 238992"/>
                <a:gd name="connsiteX0" fmla="*/ 660458 w 1463103"/>
                <a:gd name="connsiteY0" fmla="*/ 128587 h 238996"/>
                <a:gd name="connsiteX1" fmla="*/ 12757 w 1463103"/>
                <a:gd name="connsiteY1" fmla="*/ 0 h 238996"/>
                <a:gd name="connsiteX2" fmla="*/ 3431 w 1463103"/>
                <a:gd name="connsiteY2" fmla="*/ 66898 h 238996"/>
                <a:gd name="connsiteX3" fmla="*/ 39150 w 1463103"/>
                <a:gd name="connsiteY3" fmla="*/ 126429 h 238996"/>
                <a:gd name="connsiteX4" fmla="*/ 658076 w 1463103"/>
                <a:gd name="connsiteY4" fmla="*/ 238917 h 238996"/>
                <a:gd name="connsiteX5" fmla="*/ 1410551 w 1463103"/>
                <a:gd name="connsiteY5" fmla="*/ 146844 h 238996"/>
                <a:gd name="connsiteX6" fmla="*/ 1460756 w 1463103"/>
                <a:gd name="connsiteY6" fmla="*/ 93091 h 238996"/>
                <a:gd name="connsiteX7" fmla="*/ 1431189 w 1463103"/>
                <a:gd name="connsiteY7" fmla="*/ 35718 h 238996"/>
                <a:gd name="connsiteX8" fmla="*/ 660458 w 1463103"/>
                <a:gd name="connsiteY8" fmla="*/ 128587 h 238996"/>
                <a:gd name="connsiteX0" fmla="*/ 660458 w 1462047"/>
                <a:gd name="connsiteY0" fmla="*/ 128587 h 238996"/>
                <a:gd name="connsiteX1" fmla="*/ 12757 w 1462047"/>
                <a:gd name="connsiteY1" fmla="*/ 0 h 238996"/>
                <a:gd name="connsiteX2" fmla="*/ 3431 w 1462047"/>
                <a:gd name="connsiteY2" fmla="*/ 66898 h 238996"/>
                <a:gd name="connsiteX3" fmla="*/ 39150 w 1462047"/>
                <a:gd name="connsiteY3" fmla="*/ 126429 h 238996"/>
                <a:gd name="connsiteX4" fmla="*/ 658076 w 1462047"/>
                <a:gd name="connsiteY4" fmla="*/ 238917 h 238996"/>
                <a:gd name="connsiteX5" fmla="*/ 1410551 w 1462047"/>
                <a:gd name="connsiteY5" fmla="*/ 146844 h 238996"/>
                <a:gd name="connsiteX6" fmla="*/ 1460756 w 1462047"/>
                <a:gd name="connsiteY6" fmla="*/ 93091 h 238996"/>
                <a:gd name="connsiteX7" fmla="*/ 1431189 w 1462047"/>
                <a:gd name="connsiteY7" fmla="*/ 35718 h 238996"/>
                <a:gd name="connsiteX8" fmla="*/ 660458 w 1462047"/>
                <a:gd name="connsiteY8" fmla="*/ 128587 h 238996"/>
                <a:gd name="connsiteX0" fmla="*/ 660458 w 1462047"/>
                <a:gd name="connsiteY0" fmla="*/ 128587 h 238917"/>
                <a:gd name="connsiteX1" fmla="*/ 12757 w 1462047"/>
                <a:gd name="connsiteY1" fmla="*/ 0 h 238917"/>
                <a:gd name="connsiteX2" fmla="*/ 3431 w 1462047"/>
                <a:gd name="connsiteY2" fmla="*/ 66898 h 238917"/>
                <a:gd name="connsiteX3" fmla="*/ 39150 w 1462047"/>
                <a:gd name="connsiteY3" fmla="*/ 126429 h 238917"/>
                <a:gd name="connsiteX4" fmla="*/ 658076 w 1462047"/>
                <a:gd name="connsiteY4" fmla="*/ 238917 h 238917"/>
                <a:gd name="connsiteX5" fmla="*/ 1410551 w 1462047"/>
                <a:gd name="connsiteY5" fmla="*/ 146844 h 238917"/>
                <a:gd name="connsiteX6" fmla="*/ 1460756 w 1462047"/>
                <a:gd name="connsiteY6" fmla="*/ 93091 h 238917"/>
                <a:gd name="connsiteX7" fmla="*/ 1431189 w 1462047"/>
                <a:gd name="connsiteY7" fmla="*/ 35718 h 238917"/>
                <a:gd name="connsiteX8" fmla="*/ 660458 w 1462047"/>
                <a:gd name="connsiteY8" fmla="*/ 128587 h 238917"/>
                <a:gd name="connsiteX0" fmla="*/ 660458 w 1462047"/>
                <a:gd name="connsiteY0" fmla="*/ 128587 h 238917"/>
                <a:gd name="connsiteX1" fmla="*/ 12757 w 1462047"/>
                <a:gd name="connsiteY1" fmla="*/ 0 h 238917"/>
                <a:gd name="connsiteX2" fmla="*/ 3431 w 1462047"/>
                <a:gd name="connsiteY2" fmla="*/ 66898 h 238917"/>
                <a:gd name="connsiteX3" fmla="*/ 39150 w 1462047"/>
                <a:gd name="connsiteY3" fmla="*/ 126429 h 238917"/>
                <a:gd name="connsiteX4" fmla="*/ 658076 w 1462047"/>
                <a:gd name="connsiteY4" fmla="*/ 238917 h 238917"/>
                <a:gd name="connsiteX5" fmla="*/ 1410551 w 1462047"/>
                <a:gd name="connsiteY5" fmla="*/ 146844 h 238917"/>
                <a:gd name="connsiteX6" fmla="*/ 1460756 w 1462047"/>
                <a:gd name="connsiteY6" fmla="*/ 93091 h 238917"/>
                <a:gd name="connsiteX7" fmla="*/ 1431189 w 1462047"/>
                <a:gd name="connsiteY7" fmla="*/ 35718 h 238917"/>
                <a:gd name="connsiteX8" fmla="*/ 660458 w 1462047"/>
                <a:gd name="connsiteY8" fmla="*/ 128587 h 238917"/>
                <a:gd name="connsiteX0" fmla="*/ 701200 w 1502789"/>
                <a:gd name="connsiteY0" fmla="*/ 129723 h 240053"/>
                <a:gd name="connsiteX1" fmla="*/ 53499 w 1502789"/>
                <a:gd name="connsiteY1" fmla="*/ 1136 h 240053"/>
                <a:gd name="connsiteX2" fmla="*/ 44173 w 1502789"/>
                <a:gd name="connsiteY2" fmla="*/ 68034 h 240053"/>
                <a:gd name="connsiteX3" fmla="*/ 79892 w 1502789"/>
                <a:gd name="connsiteY3" fmla="*/ 127565 h 240053"/>
                <a:gd name="connsiteX4" fmla="*/ 698818 w 1502789"/>
                <a:gd name="connsiteY4" fmla="*/ 240053 h 240053"/>
                <a:gd name="connsiteX5" fmla="*/ 1451293 w 1502789"/>
                <a:gd name="connsiteY5" fmla="*/ 147980 h 240053"/>
                <a:gd name="connsiteX6" fmla="*/ 1501498 w 1502789"/>
                <a:gd name="connsiteY6" fmla="*/ 94227 h 240053"/>
                <a:gd name="connsiteX7" fmla="*/ 1471931 w 1502789"/>
                <a:gd name="connsiteY7" fmla="*/ 36854 h 240053"/>
                <a:gd name="connsiteX8" fmla="*/ 701200 w 1502789"/>
                <a:gd name="connsiteY8" fmla="*/ 129723 h 240053"/>
                <a:gd name="connsiteX0" fmla="*/ 697691 w 1499280"/>
                <a:gd name="connsiteY0" fmla="*/ 130060 h 240390"/>
                <a:gd name="connsiteX1" fmla="*/ 49990 w 1499280"/>
                <a:gd name="connsiteY1" fmla="*/ 1473 h 240390"/>
                <a:gd name="connsiteX2" fmla="*/ 40664 w 1499280"/>
                <a:gd name="connsiteY2" fmla="*/ 68371 h 240390"/>
                <a:gd name="connsiteX3" fmla="*/ 76383 w 1499280"/>
                <a:gd name="connsiteY3" fmla="*/ 127902 h 240390"/>
                <a:gd name="connsiteX4" fmla="*/ 695309 w 1499280"/>
                <a:gd name="connsiteY4" fmla="*/ 240390 h 240390"/>
                <a:gd name="connsiteX5" fmla="*/ 1447784 w 1499280"/>
                <a:gd name="connsiteY5" fmla="*/ 148317 h 240390"/>
                <a:gd name="connsiteX6" fmla="*/ 1497989 w 1499280"/>
                <a:gd name="connsiteY6" fmla="*/ 94564 h 240390"/>
                <a:gd name="connsiteX7" fmla="*/ 1468422 w 1499280"/>
                <a:gd name="connsiteY7" fmla="*/ 37191 h 240390"/>
                <a:gd name="connsiteX8" fmla="*/ 697691 w 1499280"/>
                <a:gd name="connsiteY8" fmla="*/ 130060 h 240390"/>
                <a:gd name="connsiteX0" fmla="*/ 687957 w 1489546"/>
                <a:gd name="connsiteY0" fmla="*/ 122817 h 233147"/>
                <a:gd name="connsiteX1" fmla="*/ 56924 w 1489546"/>
                <a:gd name="connsiteY1" fmla="*/ 1374 h 233147"/>
                <a:gd name="connsiteX2" fmla="*/ 30930 w 1489546"/>
                <a:gd name="connsiteY2" fmla="*/ 61128 h 233147"/>
                <a:gd name="connsiteX3" fmla="*/ 66649 w 1489546"/>
                <a:gd name="connsiteY3" fmla="*/ 120659 h 233147"/>
                <a:gd name="connsiteX4" fmla="*/ 685575 w 1489546"/>
                <a:gd name="connsiteY4" fmla="*/ 233147 h 233147"/>
                <a:gd name="connsiteX5" fmla="*/ 1438050 w 1489546"/>
                <a:gd name="connsiteY5" fmla="*/ 141074 h 233147"/>
                <a:gd name="connsiteX6" fmla="*/ 1488255 w 1489546"/>
                <a:gd name="connsiteY6" fmla="*/ 87321 h 233147"/>
                <a:gd name="connsiteX7" fmla="*/ 1458688 w 1489546"/>
                <a:gd name="connsiteY7" fmla="*/ 29948 h 233147"/>
                <a:gd name="connsiteX8" fmla="*/ 687957 w 1489546"/>
                <a:gd name="connsiteY8" fmla="*/ 122817 h 233147"/>
                <a:gd name="connsiteX0" fmla="*/ 663403 w 1464992"/>
                <a:gd name="connsiteY0" fmla="*/ 121443 h 231773"/>
                <a:gd name="connsiteX1" fmla="*/ 32370 w 1464992"/>
                <a:gd name="connsiteY1" fmla="*/ 0 h 231773"/>
                <a:gd name="connsiteX2" fmla="*/ 6376 w 1464992"/>
                <a:gd name="connsiteY2" fmla="*/ 59754 h 231773"/>
                <a:gd name="connsiteX3" fmla="*/ 42095 w 1464992"/>
                <a:gd name="connsiteY3" fmla="*/ 119285 h 231773"/>
                <a:gd name="connsiteX4" fmla="*/ 661021 w 1464992"/>
                <a:gd name="connsiteY4" fmla="*/ 231773 h 231773"/>
                <a:gd name="connsiteX5" fmla="*/ 1413496 w 1464992"/>
                <a:gd name="connsiteY5" fmla="*/ 139700 h 231773"/>
                <a:gd name="connsiteX6" fmla="*/ 1463701 w 1464992"/>
                <a:gd name="connsiteY6" fmla="*/ 85947 h 231773"/>
                <a:gd name="connsiteX7" fmla="*/ 1434134 w 1464992"/>
                <a:gd name="connsiteY7" fmla="*/ 28574 h 231773"/>
                <a:gd name="connsiteX8" fmla="*/ 663403 w 1464992"/>
                <a:gd name="connsiteY8" fmla="*/ 121443 h 231773"/>
                <a:gd name="connsiteX0" fmla="*/ 672198 w 1473787"/>
                <a:gd name="connsiteY0" fmla="*/ 128586 h 238916"/>
                <a:gd name="connsiteX1" fmla="*/ 26878 w 1473787"/>
                <a:gd name="connsiteY1" fmla="*/ 0 h 238916"/>
                <a:gd name="connsiteX2" fmla="*/ 15171 w 1473787"/>
                <a:gd name="connsiteY2" fmla="*/ 66897 h 238916"/>
                <a:gd name="connsiteX3" fmla="*/ 50890 w 1473787"/>
                <a:gd name="connsiteY3" fmla="*/ 126428 h 238916"/>
                <a:gd name="connsiteX4" fmla="*/ 669816 w 1473787"/>
                <a:gd name="connsiteY4" fmla="*/ 238916 h 238916"/>
                <a:gd name="connsiteX5" fmla="*/ 1422291 w 1473787"/>
                <a:gd name="connsiteY5" fmla="*/ 146843 h 238916"/>
                <a:gd name="connsiteX6" fmla="*/ 1472496 w 1473787"/>
                <a:gd name="connsiteY6" fmla="*/ 93090 h 238916"/>
                <a:gd name="connsiteX7" fmla="*/ 1442929 w 1473787"/>
                <a:gd name="connsiteY7" fmla="*/ 35717 h 238916"/>
                <a:gd name="connsiteX8" fmla="*/ 672198 w 1473787"/>
                <a:gd name="connsiteY8" fmla="*/ 128586 h 238916"/>
                <a:gd name="connsiteX0" fmla="*/ 663382 w 1464971"/>
                <a:gd name="connsiteY0" fmla="*/ 128586 h 238916"/>
                <a:gd name="connsiteX1" fmla="*/ 18062 w 1464971"/>
                <a:gd name="connsiteY1" fmla="*/ 0 h 238916"/>
                <a:gd name="connsiteX2" fmla="*/ 6355 w 1464971"/>
                <a:gd name="connsiteY2" fmla="*/ 66897 h 238916"/>
                <a:gd name="connsiteX3" fmla="*/ 42074 w 1464971"/>
                <a:gd name="connsiteY3" fmla="*/ 126428 h 238916"/>
                <a:gd name="connsiteX4" fmla="*/ 661000 w 1464971"/>
                <a:gd name="connsiteY4" fmla="*/ 238916 h 238916"/>
                <a:gd name="connsiteX5" fmla="*/ 1413475 w 1464971"/>
                <a:gd name="connsiteY5" fmla="*/ 146843 h 238916"/>
                <a:gd name="connsiteX6" fmla="*/ 1463680 w 1464971"/>
                <a:gd name="connsiteY6" fmla="*/ 93090 h 238916"/>
                <a:gd name="connsiteX7" fmla="*/ 1434113 w 1464971"/>
                <a:gd name="connsiteY7" fmla="*/ 35717 h 238916"/>
                <a:gd name="connsiteX8" fmla="*/ 663382 w 1464971"/>
                <a:gd name="connsiteY8" fmla="*/ 128586 h 238916"/>
                <a:gd name="connsiteX0" fmla="*/ 663382 w 1464971"/>
                <a:gd name="connsiteY0" fmla="*/ 128586 h 238916"/>
                <a:gd name="connsiteX1" fmla="*/ 18062 w 1464971"/>
                <a:gd name="connsiteY1" fmla="*/ 0 h 238916"/>
                <a:gd name="connsiteX2" fmla="*/ 6355 w 1464971"/>
                <a:gd name="connsiteY2" fmla="*/ 66897 h 238916"/>
                <a:gd name="connsiteX3" fmla="*/ 42074 w 1464971"/>
                <a:gd name="connsiteY3" fmla="*/ 126428 h 238916"/>
                <a:gd name="connsiteX4" fmla="*/ 661000 w 1464971"/>
                <a:gd name="connsiteY4" fmla="*/ 238916 h 238916"/>
                <a:gd name="connsiteX5" fmla="*/ 1413475 w 1464971"/>
                <a:gd name="connsiteY5" fmla="*/ 146843 h 238916"/>
                <a:gd name="connsiteX6" fmla="*/ 1463680 w 1464971"/>
                <a:gd name="connsiteY6" fmla="*/ 93090 h 238916"/>
                <a:gd name="connsiteX7" fmla="*/ 1434113 w 1464971"/>
                <a:gd name="connsiteY7" fmla="*/ 35717 h 238916"/>
                <a:gd name="connsiteX8" fmla="*/ 663382 w 1464971"/>
                <a:gd name="connsiteY8" fmla="*/ 128586 h 238916"/>
                <a:gd name="connsiteX0" fmla="*/ 663382 w 1464220"/>
                <a:gd name="connsiteY0" fmla="*/ 128586 h 238916"/>
                <a:gd name="connsiteX1" fmla="*/ 18062 w 1464220"/>
                <a:gd name="connsiteY1" fmla="*/ 0 h 238916"/>
                <a:gd name="connsiteX2" fmla="*/ 6355 w 1464220"/>
                <a:gd name="connsiteY2" fmla="*/ 66897 h 238916"/>
                <a:gd name="connsiteX3" fmla="*/ 42074 w 1464220"/>
                <a:gd name="connsiteY3" fmla="*/ 126428 h 238916"/>
                <a:gd name="connsiteX4" fmla="*/ 661000 w 1464220"/>
                <a:gd name="connsiteY4" fmla="*/ 238916 h 238916"/>
                <a:gd name="connsiteX5" fmla="*/ 1413475 w 1464220"/>
                <a:gd name="connsiteY5" fmla="*/ 146843 h 238916"/>
                <a:gd name="connsiteX6" fmla="*/ 1463680 w 1464220"/>
                <a:gd name="connsiteY6" fmla="*/ 93090 h 238916"/>
                <a:gd name="connsiteX7" fmla="*/ 1434113 w 1464220"/>
                <a:gd name="connsiteY7" fmla="*/ 35717 h 238916"/>
                <a:gd name="connsiteX8" fmla="*/ 663382 w 1464220"/>
                <a:gd name="connsiteY8" fmla="*/ 128586 h 238916"/>
                <a:gd name="connsiteX0" fmla="*/ 663382 w 1464220"/>
                <a:gd name="connsiteY0" fmla="*/ 128586 h 238916"/>
                <a:gd name="connsiteX1" fmla="*/ 18062 w 1464220"/>
                <a:gd name="connsiteY1" fmla="*/ 0 h 238916"/>
                <a:gd name="connsiteX2" fmla="*/ 6355 w 1464220"/>
                <a:gd name="connsiteY2" fmla="*/ 66897 h 238916"/>
                <a:gd name="connsiteX3" fmla="*/ 42074 w 1464220"/>
                <a:gd name="connsiteY3" fmla="*/ 126428 h 238916"/>
                <a:gd name="connsiteX4" fmla="*/ 661000 w 1464220"/>
                <a:gd name="connsiteY4" fmla="*/ 238916 h 238916"/>
                <a:gd name="connsiteX5" fmla="*/ 1413475 w 1464220"/>
                <a:gd name="connsiteY5" fmla="*/ 146843 h 238916"/>
                <a:gd name="connsiteX6" fmla="*/ 1463680 w 1464220"/>
                <a:gd name="connsiteY6" fmla="*/ 93090 h 238916"/>
                <a:gd name="connsiteX7" fmla="*/ 1434113 w 1464220"/>
                <a:gd name="connsiteY7" fmla="*/ 35717 h 238916"/>
                <a:gd name="connsiteX8" fmla="*/ 663382 w 1464220"/>
                <a:gd name="connsiteY8" fmla="*/ 128586 h 238916"/>
                <a:gd name="connsiteX0" fmla="*/ 663382 w 1478157"/>
                <a:gd name="connsiteY0" fmla="*/ 128586 h 238916"/>
                <a:gd name="connsiteX1" fmla="*/ 18062 w 1478157"/>
                <a:gd name="connsiteY1" fmla="*/ 0 h 238916"/>
                <a:gd name="connsiteX2" fmla="*/ 6355 w 1478157"/>
                <a:gd name="connsiteY2" fmla="*/ 66897 h 238916"/>
                <a:gd name="connsiteX3" fmla="*/ 42074 w 1478157"/>
                <a:gd name="connsiteY3" fmla="*/ 126428 h 238916"/>
                <a:gd name="connsiteX4" fmla="*/ 661000 w 1478157"/>
                <a:gd name="connsiteY4" fmla="*/ 238916 h 238916"/>
                <a:gd name="connsiteX5" fmla="*/ 1413475 w 1478157"/>
                <a:gd name="connsiteY5" fmla="*/ 146843 h 238916"/>
                <a:gd name="connsiteX6" fmla="*/ 1463680 w 1478157"/>
                <a:gd name="connsiteY6" fmla="*/ 93090 h 238916"/>
                <a:gd name="connsiteX7" fmla="*/ 1460306 w 1478157"/>
                <a:gd name="connsiteY7" fmla="*/ 33336 h 238916"/>
                <a:gd name="connsiteX8" fmla="*/ 663382 w 1478157"/>
                <a:gd name="connsiteY8" fmla="*/ 128586 h 238916"/>
                <a:gd name="connsiteX0" fmla="*/ 663382 w 1469429"/>
                <a:gd name="connsiteY0" fmla="*/ 128586 h 238916"/>
                <a:gd name="connsiteX1" fmla="*/ 18062 w 1469429"/>
                <a:gd name="connsiteY1" fmla="*/ 0 h 238916"/>
                <a:gd name="connsiteX2" fmla="*/ 6355 w 1469429"/>
                <a:gd name="connsiteY2" fmla="*/ 66897 h 238916"/>
                <a:gd name="connsiteX3" fmla="*/ 42074 w 1469429"/>
                <a:gd name="connsiteY3" fmla="*/ 126428 h 238916"/>
                <a:gd name="connsiteX4" fmla="*/ 661000 w 1469429"/>
                <a:gd name="connsiteY4" fmla="*/ 238916 h 238916"/>
                <a:gd name="connsiteX5" fmla="*/ 1413475 w 1469429"/>
                <a:gd name="connsiteY5" fmla="*/ 146843 h 238916"/>
                <a:gd name="connsiteX6" fmla="*/ 1463680 w 1469429"/>
                <a:gd name="connsiteY6" fmla="*/ 93090 h 238916"/>
                <a:gd name="connsiteX7" fmla="*/ 1460306 w 1469429"/>
                <a:gd name="connsiteY7" fmla="*/ 33336 h 238916"/>
                <a:gd name="connsiteX8" fmla="*/ 663382 w 1469429"/>
                <a:gd name="connsiteY8" fmla="*/ 128586 h 238916"/>
                <a:gd name="connsiteX0" fmla="*/ 663382 w 1472241"/>
                <a:gd name="connsiteY0" fmla="*/ 128586 h 238916"/>
                <a:gd name="connsiteX1" fmla="*/ 18062 w 1472241"/>
                <a:gd name="connsiteY1" fmla="*/ 0 h 238916"/>
                <a:gd name="connsiteX2" fmla="*/ 6355 w 1472241"/>
                <a:gd name="connsiteY2" fmla="*/ 66897 h 238916"/>
                <a:gd name="connsiteX3" fmla="*/ 42074 w 1472241"/>
                <a:gd name="connsiteY3" fmla="*/ 126428 h 238916"/>
                <a:gd name="connsiteX4" fmla="*/ 661000 w 1472241"/>
                <a:gd name="connsiteY4" fmla="*/ 238916 h 238916"/>
                <a:gd name="connsiteX5" fmla="*/ 1413475 w 1472241"/>
                <a:gd name="connsiteY5" fmla="*/ 146843 h 238916"/>
                <a:gd name="connsiteX6" fmla="*/ 1463680 w 1472241"/>
                <a:gd name="connsiteY6" fmla="*/ 93090 h 238916"/>
                <a:gd name="connsiteX7" fmla="*/ 1465068 w 1472241"/>
                <a:gd name="connsiteY7" fmla="*/ 33336 h 238916"/>
                <a:gd name="connsiteX8" fmla="*/ 663382 w 1472241"/>
                <a:gd name="connsiteY8" fmla="*/ 128586 h 238916"/>
                <a:gd name="connsiteX0" fmla="*/ 663382 w 1475301"/>
                <a:gd name="connsiteY0" fmla="*/ 128586 h 238916"/>
                <a:gd name="connsiteX1" fmla="*/ 18062 w 1475301"/>
                <a:gd name="connsiteY1" fmla="*/ 0 h 238916"/>
                <a:gd name="connsiteX2" fmla="*/ 6355 w 1475301"/>
                <a:gd name="connsiteY2" fmla="*/ 66897 h 238916"/>
                <a:gd name="connsiteX3" fmla="*/ 42074 w 1475301"/>
                <a:gd name="connsiteY3" fmla="*/ 126428 h 238916"/>
                <a:gd name="connsiteX4" fmla="*/ 661000 w 1475301"/>
                <a:gd name="connsiteY4" fmla="*/ 238916 h 238916"/>
                <a:gd name="connsiteX5" fmla="*/ 1413475 w 1475301"/>
                <a:gd name="connsiteY5" fmla="*/ 146843 h 238916"/>
                <a:gd name="connsiteX6" fmla="*/ 1463680 w 1475301"/>
                <a:gd name="connsiteY6" fmla="*/ 93090 h 238916"/>
                <a:gd name="connsiteX7" fmla="*/ 1465068 w 1475301"/>
                <a:gd name="connsiteY7" fmla="*/ 33336 h 238916"/>
                <a:gd name="connsiteX8" fmla="*/ 663382 w 1475301"/>
                <a:gd name="connsiteY8" fmla="*/ 128586 h 238916"/>
                <a:gd name="connsiteX0" fmla="*/ 663382 w 1468335"/>
                <a:gd name="connsiteY0" fmla="*/ 128586 h 238916"/>
                <a:gd name="connsiteX1" fmla="*/ 18062 w 1468335"/>
                <a:gd name="connsiteY1" fmla="*/ 0 h 238916"/>
                <a:gd name="connsiteX2" fmla="*/ 6355 w 1468335"/>
                <a:gd name="connsiteY2" fmla="*/ 66897 h 238916"/>
                <a:gd name="connsiteX3" fmla="*/ 42074 w 1468335"/>
                <a:gd name="connsiteY3" fmla="*/ 126428 h 238916"/>
                <a:gd name="connsiteX4" fmla="*/ 661000 w 1468335"/>
                <a:gd name="connsiteY4" fmla="*/ 238916 h 238916"/>
                <a:gd name="connsiteX5" fmla="*/ 1413475 w 1468335"/>
                <a:gd name="connsiteY5" fmla="*/ 146843 h 238916"/>
                <a:gd name="connsiteX6" fmla="*/ 1463680 w 1468335"/>
                <a:gd name="connsiteY6" fmla="*/ 93090 h 238916"/>
                <a:gd name="connsiteX7" fmla="*/ 1453162 w 1468335"/>
                <a:gd name="connsiteY7" fmla="*/ 33336 h 238916"/>
                <a:gd name="connsiteX8" fmla="*/ 663382 w 1468335"/>
                <a:gd name="connsiteY8" fmla="*/ 128586 h 238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335" h="238916">
                  <a:moveTo>
                    <a:pt x="663382" y="128586"/>
                  </a:moveTo>
                  <a:lnTo>
                    <a:pt x="18062" y="0"/>
                  </a:lnTo>
                  <a:cubicBezTo>
                    <a:pt x="-10481" y="54012"/>
                    <a:pt x="2353" y="45826"/>
                    <a:pt x="6355" y="66897"/>
                  </a:cubicBezTo>
                  <a:cubicBezTo>
                    <a:pt x="10357" y="87968"/>
                    <a:pt x="9960" y="84265"/>
                    <a:pt x="42074" y="126428"/>
                  </a:cubicBezTo>
                  <a:lnTo>
                    <a:pt x="661000" y="238916"/>
                  </a:lnTo>
                  <a:cubicBezTo>
                    <a:pt x="898298" y="213347"/>
                    <a:pt x="1382089" y="159241"/>
                    <a:pt x="1413475" y="146843"/>
                  </a:cubicBezTo>
                  <a:cubicBezTo>
                    <a:pt x="1444861" y="134445"/>
                    <a:pt x="1457066" y="112008"/>
                    <a:pt x="1463680" y="93090"/>
                  </a:cubicBezTo>
                  <a:cubicBezTo>
                    <a:pt x="1470295" y="74172"/>
                    <a:pt x="1472245" y="70283"/>
                    <a:pt x="1453162" y="33336"/>
                  </a:cubicBezTo>
                  <a:cubicBezTo>
                    <a:pt x="1415029" y="27346"/>
                    <a:pt x="929024" y="105567"/>
                    <a:pt x="663382" y="128586"/>
                  </a:cubicBezTo>
                  <a:close/>
                </a:path>
              </a:pathLst>
            </a:custGeom>
            <a:solidFill>
              <a:srgbClr val="FF7C80">
                <a:alpha val="49804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13">
              <a:extLst>
                <a:ext uri="{FF2B5EF4-FFF2-40B4-BE49-F238E27FC236}">
                  <a16:creationId xmlns:a16="http://schemas.microsoft.com/office/drawing/2014/main" id="{3C6F79F6-C658-AF23-619B-8A96E6DCCD04}"/>
                </a:ext>
              </a:extLst>
            </p:cNvPr>
            <p:cNvSpPr/>
            <p:nvPr/>
          </p:nvSpPr>
          <p:spPr>
            <a:xfrm>
              <a:off x="523548" y="3916429"/>
              <a:ext cx="1769634" cy="349755"/>
            </a:xfrm>
            <a:custGeom>
              <a:avLst/>
              <a:gdLst>
                <a:gd name="connsiteX0" fmla="*/ 168952 w 1785027"/>
                <a:gd name="connsiteY0" fmla="*/ 28575 h 342900"/>
                <a:gd name="connsiteX1" fmla="*/ 168952 w 1785027"/>
                <a:gd name="connsiteY1" fmla="*/ 28575 h 342900"/>
                <a:gd name="connsiteX2" fmla="*/ 137202 w 1785027"/>
                <a:gd name="connsiteY2" fmla="*/ 9525 h 342900"/>
                <a:gd name="connsiteX3" fmla="*/ 121327 w 1785027"/>
                <a:gd name="connsiteY3" fmla="*/ 6350 h 342900"/>
                <a:gd name="connsiteX4" fmla="*/ 89577 w 1785027"/>
                <a:gd name="connsiteY4" fmla="*/ 0 h 342900"/>
                <a:gd name="connsiteX5" fmla="*/ 26077 w 1785027"/>
                <a:gd name="connsiteY5" fmla="*/ 9525 h 342900"/>
                <a:gd name="connsiteX6" fmla="*/ 19727 w 1785027"/>
                <a:gd name="connsiteY6" fmla="*/ 19050 h 342900"/>
                <a:gd name="connsiteX7" fmla="*/ 7027 w 1785027"/>
                <a:gd name="connsiteY7" fmla="*/ 34925 h 342900"/>
                <a:gd name="connsiteX8" fmla="*/ 677 w 1785027"/>
                <a:gd name="connsiteY8" fmla="*/ 57150 h 342900"/>
                <a:gd name="connsiteX9" fmla="*/ 3852 w 1785027"/>
                <a:gd name="connsiteY9" fmla="*/ 180975 h 342900"/>
                <a:gd name="connsiteX10" fmla="*/ 16552 w 1785027"/>
                <a:gd name="connsiteY10" fmla="*/ 190500 h 342900"/>
                <a:gd name="connsiteX11" fmla="*/ 48302 w 1785027"/>
                <a:gd name="connsiteY11" fmla="*/ 206375 h 342900"/>
                <a:gd name="connsiteX12" fmla="*/ 64177 w 1785027"/>
                <a:gd name="connsiteY12" fmla="*/ 209550 h 342900"/>
                <a:gd name="connsiteX13" fmla="*/ 124502 w 1785027"/>
                <a:gd name="connsiteY13" fmla="*/ 206375 h 342900"/>
                <a:gd name="connsiteX14" fmla="*/ 794427 w 1785027"/>
                <a:gd name="connsiteY14" fmla="*/ 342900 h 342900"/>
                <a:gd name="connsiteX15" fmla="*/ 1724702 w 1785027"/>
                <a:gd name="connsiteY15" fmla="*/ 231775 h 342900"/>
                <a:gd name="connsiteX16" fmla="*/ 1753277 w 1785027"/>
                <a:gd name="connsiteY16" fmla="*/ 190500 h 342900"/>
                <a:gd name="connsiteX17" fmla="*/ 1765977 w 1785027"/>
                <a:gd name="connsiteY17" fmla="*/ 152400 h 342900"/>
                <a:gd name="connsiteX18" fmla="*/ 1775502 w 1785027"/>
                <a:gd name="connsiteY18" fmla="*/ 127000 h 342900"/>
                <a:gd name="connsiteX19" fmla="*/ 1785027 w 1785027"/>
                <a:gd name="connsiteY19" fmla="*/ 104775 h 342900"/>
                <a:gd name="connsiteX20" fmla="*/ 1781852 w 1785027"/>
                <a:gd name="connsiteY20" fmla="*/ 88900 h 342900"/>
                <a:gd name="connsiteX21" fmla="*/ 1756452 w 1785027"/>
                <a:gd name="connsiteY21" fmla="*/ 82550 h 342900"/>
                <a:gd name="connsiteX22" fmla="*/ 1746927 w 1785027"/>
                <a:gd name="connsiteY22" fmla="*/ 76200 h 342900"/>
                <a:gd name="connsiteX23" fmla="*/ 1724702 w 1785027"/>
                <a:gd name="connsiteY23" fmla="*/ 50800 h 342900"/>
                <a:gd name="connsiteX24" fmla="*/ 1715177 w 1785027"/>
                <a:gd name="connsiteY24" fmla="*/ 47625 h 342900"/>
                <a:gd name="connsiteX25" fmla="*/ 1670727 w 1785027"/>
                <a:gd name="connsiteY25" fmla="*/ 38100 h 342900"/>
                <a:gd name="connsiteX26" fmla="*/ 1616752 w 1785027"/>
                <a:gd name="connsiteY26" fmla="*/ 31750 h 342900"/>
                <a:gd name="connsiteX27" fmla="*/ 800777 w 1785027"/>
                <a:gd name="connsiteY27" fmla="*/ 136525 h 342900"/>
                <a:gd name="connsiteX28" fmla="*/ 168952 w 1785027"/>
                <a:gd name="connsiteY28" fmla="*/ 28575 h 342900"/>
                <a:gd name="connsiteX0" fmla="*/ 168952 w 1785027"/>
                <a:gd name="connsiteY0" fmla="*/ 28575 h 342900"/>
                <a:gd name="connsiteX1" fmla="*/ 168952 w 1785027"/>
                <a:gd name="connsiteY1" fmla="*/ 28575 h 342900"/>
                <a:gd name="connsiteX2" fmla="*/ 137202 w 1785027"/>
                <a:gd name="connsiteY2" fmla="*/ 9525 h 342900"/>
                <a:gd name="connsiteX3" fmla="*/ 121327 w 1785027"/>
                <a:gd name="connsiteY3" fmla="*/ 6350 h 342900"/>
                <a:gd name="connsiteX4" fmla="*/ 89577 w 1785027"/>
                <a:gd name="connsiteY4" fmla="*/ 0 h 342900"/>
                <a:gd name="connsiteX5" fmla="*/ 26077 w 1785027"/>
                <a:gd name="connsiteY5" fmla="*/ 9525 h 342900"/>
                <a:gd name="connsiteX6" fmla="*/ 19727 w 1785027"/>
                <a:gd name="connsiteY6" fmla="*/ 19050 h 342900"/>
                <a:gd name="connsiteX7" fmla="*/ 7027 w 1785027"/>
                <a:gd name="connsiteY7" fmla="*/ 34925 h 342900"/>
                <a:gd name="connsiteX8" fmla="*/ 677 w 1785027"/>
                <a:gd name="connsiteY8" fmla="*/ 57150 h 342900"/>
                <a:gd name="connsiteX9" fmla="*/ 3852 w 1785027"/>
                <a:gd name="connsiteY9" fmla="*/ 180975 h 342900"/>
                <a:gd name="connsiteX10" fmla="*/ 16552 w 1785027"/>
                <a:gd name="connsiteY10" fmla="*/ 190500 h 342900"/>
                <a:gd name="connsiteX11" fmla="*/ 48302 w 1785027"/>
                <a:gd name="connsiteY11" fmla="*/ 206375 h 342900"/>
                <a:gd name="connsiteX12" fmla="*/ 64177 w 1785027"/>
                <a:gd name="connsiteY12" fmla="*/ 209550 h 342900"/>
                <a:gd name="connsiteX13" fmla="*/ 124502 w 1785027"/>
                <a:gd name="connsiteY13" fmla="*/ 206375 h 342900"/>
                <a:gd name="connsiteX14" fmla="*/ 794427 w 1785027"/>
                <a:gd name="connsiteY14" fmla="*/ 342900 h 342900"/>
                <a:gd name="connsiteX15" fmla="*/ 1724702 w 1785027"/>
                <a:gd name="connsiteY15" fmla="*/ 231775 h 342900"/>
                <a:gd name="connsiteX16" fmla="*/ 1753277 w 1785027"/>
                <a:gd name="connsiteY16" fmla="*/ 190500 h 342900"/>
                <a:gd name="connsiteX17" fmla="*/ 1765977 w 1785027"/>
                <a:gd name="connsiteY17" fmla="*/ 152400 h 342900"/>
                <a:gd name="connsiteX18" fmla="*/ 1775502 w 1785027"/>
                <a:gd name="connsiteY18" fmla="*/ 127000 h 342900"/>
                <a:gd name="connsiteX19" fmla="*/ 1785027 w 1785027"/>
                <a:gd name="connsiteY19" fmla="*/ 104775 h 342900"/>
                <a:gd name="connsiteX20" fmla="*/ 1756452 w 1785027"/>
                <a:gd name="connsiteY20" fmla="*/ 82550 h 342900"/>
                <a:gd name="connsiteX21" fmla="*/ 1746927 w 1785027"/>
                <a:gd name="connsiteY21" fmla="*/ 76200 h 342900"/>
                <a:gd name="connsiteX22" fmla="*/ 1724702 w 1785027"/>
                <a:gd name="connsiteY22" fmla="*/ 50800 h 342900"/>
                <a:gd name="connsiteX23" fmla="*/ 1715177 w 1785027"/>
                <a:gd name="connsiteY23" fmla="*/ 47625 h 342900"/>
                <a:gd name="connsiteX24" fmla="*/ 1670727 w 1785027"/>
                <a:gd name="connsiteY24" fmla="*/ 38100 h 342900"/>
                <a:gd name="connsiteX25" fmla="*/ 1616752 w 1785027"/>
                <a:gd name="connsiteY25" fmla="*/ 31750 h 342900"/>
                <a:gd name="connsiteX26" fmla="*/ 800777 w 1785027"/>
                <a:gd name="connsiteY26" fmla="*/ 136525 h 342900"/>
                <a:gd name="connsiteX27" fmla="*/ 168952 w 1785027"/>
                <a:gd name="connsiteY27" fmla="*/ 28575 h 342900"/>
                <a:gd name="connsiteX0" fmla="*/ 168952 w 1775694"/>
                <a:gd name="connsiteY0" fmla="*/ 28575 h 342900"/>
                <a:gd name="connsiteX1" fmla="*/ 168952 w 1775694"/>
                <a:gd name="connsiteY1" fmla="*/ 28575 h 342900"/>
                <a:gd name="connsiteX2" fmla="*/ 137202 w 1775694"/>
                <a:gd name="connsiteY2" fmla="*/ 9525 h 342900"/>
                <a:gd name="connsiteX3" fmla="*/ 121327 w 1775694"/>
                <a:gd name="connsiteY3" fmla="*/ 6350 h 342900"/>
                <a:gd name="connsiteX4" fmla="*/ 89577 w 1775694"/>
                <a:gd name="connsiteY4" fmla="*/ 0 h 342900"/>
                <a:gd name="connsiteX5" fmla="*/ 26077 w 1775694"/>
                <a:gd name="connsiteY5" fmla="*/ 9525 h 342900"/>
                <a:gd name="connsiteX6" fmla="*/ 19727 w 1775694"/>
                <a:gd name="connsiteY6" fmla="*/ 19050 h 342900"/>
                <a:gd name="connsiteX7" fmla="*/ 7027 w 1775694"/>
                <a:gd name="connsiteY7" fmla="*/ 34925 h 342900"/>
                <a:gd name="connsiteX8" fmla="*/ 677 w 1775694"/>
                <a:gd name="connsiteY8" fmla="*/ 57150 h 342900"/>
                <a:gd name="connsiteX9" fmla="*/ 3852 w 1775694"/>
                <a:gd name="connsiteY9" fmla="*/ 180975 h 342900"/>
                <a:gd name="connsiteX10" fmla="*/ 16552 w 1775694"/>
                <a:gd name="connsiteY10" fmla="*/ 190500 h 342900"/>
                <a:gd name="connsiteX11" fmla="*/ 48302 w 1775694"/>
                <a:gd name="connsiteY11" fmla="*/ 206375 h 342900"/>
                <a:gd name="connsiteX12" fmla="*/ 64177 w 1775694"/>
                <a:gd name="connsiteY12" fmla="*/ 209550 h 342900"/>
                <a:gd name="connsiteX13" fmla="*/ 124502 w 1775694"/>
                <a:gd name="connsiteY13" fmla="*/ 206375 h 342900"/>
                <a:gd name="connsiteX14" fmla="*/ 794427 w 1775694"/>
                <a:gd name="connsiteY14" fmla="*/ 342900 h 342900"/>
                <a:gd name="connsiteX15" fmla="*/ 1724702 w 1775694"/>
                <a:gd name="connsiteY15" fmla="*/ 231775 h 342900"/>
                <a:gd name="connsiteX16" fmla="*/ 1753277 w 1775694"/>
                <a:gd name="connsiteY16" fmla="*/ 190500 h 342900"/>
                <a:gd name="connsiteX17" fmla="*/ 1765977 w 1775694"/>
                <a:gd name="connsiteY17" fmla="*/ 152400 h 342900"/>
                <a:gd name="connsiteX18" fmla="*/ 1775502 w 1775694"/>
                <a:gd name="connsiteY18" fmla="*/ 127000 h 342900"/>
                <a:gd name="connsiteX19" fmla="*/ 1756452 w 1775694"/>
                <a:gd name="connsiteY19" fmla="*/ 82550 h 342900"/>
                <a:gd name="connsiteX20" fmla="*/ 1746927 w 1775694"/>
                <a:gd name="connsiteY20" fmla="*/ 76200 h 342900"/>
                <a:gd name="connsiteX21" fmla="*/ 1724702 w 1775694"/>
                <a:gd name="connsiteY21" fmla="*/ 50800 h 342900"/>
                <a:gd name="connsiteX22" fmla="*/ 1715177 w 1775694"/>
                <a:gd name="connsiteY22" fmla="*/ 47625 h 342900"/>
                <a:gd name="connsiteX23" fmla="*/ 1670727 w 1775694"/>
                <a:gd name="connsiteY23" fmla="*/ 38100 h 342900"/>
                <a:gd name="connsiteX24" fmla="*/ 1616752 w 1775694"/>
                <a:gd name="connsiteY24" fmla="*/ 31750 h 342900"/>
                <a:gd name="connsiteX25" fmla="*/ 800777 w 1775694"/>
                <a:gd name="connsiteY25" fmla="*/ 136525 h 342900"/>
                <a:gd name="connsiteX26" fmla="*/ 168952 w 1775694"/>
                <a:gd name="connsiteY26" fmla="*/ 28575 h 342900"/>
                <a:gd name="connsiteX0" fmla="*/ 168952 w 1766005"/>
                <a:gd name="connsiteY0" fmla="*/ 28575 h 342900"/>
                <a:gd name="connsiteX1" fmla="*/ 168952 w 1766005"/>
                <a:gd name="connsiteY1" fmla="*/ 28575 h 342900"/>
                <a:gd name="connsiteX2" fmla="*/ 137202 w 1766005"/>
                <a:gd name="connsiteY2" fmla="*/ 9525 h 342900"/>
                <a:gd name="connsiteX3" fmla="*/ 121327 w 1766005"/>
                <a:gd name="connsiteY3" fmla="*/ 6350 h 342900"/>
                <a:gd name="connsiteX4" fmla="*/ 89577 w 1766005"/>
                <a:gd name="connsiteY4" fmla="*/ 0 h 342900"/>
                <a:gd name="connsiteX5" fmla="*/ 26077 w 1766005"/>
                <a:gd name="connsiteY5" fmla="*/ 9525 h 342900"/>
                <a:gd name="connsiteX6" fmla="*/ 19727 w 1766005"/>
                <a:gd name="connsiteY6" fmla="*/ 19050 h 342900"/>
                <a:gd name="connsiteX7" fmla="*/ 7027 w 1766005"/>
                <a:gd name="connsiteY7" fmla="*/ 34925 h 342900"/>
                <a:gd name="connsiteX8" fmla="*/ 677 w 1766005"/>
                <a:gd name="connsiteY8" fmla="*/ 57150 h 342900"/>
                <a:gd name="connsiteX9" fmla="*/ 3852 w 1766005"/>
                <a:gd name="connsiteY9" fmla="*/ 180975 h 342900"/>
                <a:gd name="connsiteX10" fmla="*/ 16552 w 1766005"/>
                <a:gd name="connsiteY10" fmla="*/ 190500 h 342900"/>
                <a:gd name="connsiteX11" fmla="*/ 48302 w 1766005"/>
                <a:gd name="connsiteY11" fmla="*/ 206375 h 342900"/>
                <a:gd name="connsiteX12" fmla="*/ 64177 w 1766005"/>
                <a:gd name="connsiteY12" fmla="*/ 209550 h 342900"/>
                <a:gd name="connsiteX13" fmla="*/ 124502 w 1766005"/>
                <a:gd name="connsiteY13" fmla="*/ 206375 h 342900"/>
                <a:gd name="connsiteX14" fmla="*/ 794427 w 1766005"/>
                <a:gd name="connsiteY14" fmla="*/ 342900 h 342900"/>
                <a:gd name="connsiteX15" fmla="*/ 1724702 w 1766005"/>
                <a:gd name="connsiteY15" fmla="*/ 231775 h 342900"/>
                <a:gd name="connsiteX16" fmla="*/ 1753277 w 1766005"/>
                <a:gd name="connsiteY16" fmla="*/ 190500 h 342900"/>
                <a:gd name="connsiteX17" fmla="*/ 1765977 w 1766005"/>
                <a:gd name="connsiteY17" fmla="*/ 152400 h 342900"/>
                <a:gd name="connsiteX18" fmla="*/ 1756452 w 1766005"/>
                <a:gd name="connsiteY18" fmla="*/ 82550 h 342900"/>
                <a:gd name="connsiteX19" fmla="*/ 1746927 w 1766005"/>
                <a:gd name="connsiteY19" fmla="*/ 76200 h 342900"/>
                <a:gd name="connsiteX20" fmla="*/ 1724702 w 1766005"/>
                <a:gd name="connsiteY20" fmla="*/ 50800 h 342900"/>
                <a:gd name="connsiteX21" fmla="*/ 1715177 w 1766005"/>
                <a:gd name="connsiteY21" fmla="*/ 47625 h 342900"/>
                <a:gd name="connsiteX22" fmla="*/ 1670727 w 1766005"/>
                <a:gd name="connsiteY22" fmla="*/ 38100 h 342900"/>
                <a:gd name="connsiteX23" fmla="*/ 1616752 w 1766005"/>
                <a:gd name="connsiteY23" fmla="*/ 31750 h 342900"/>
                <a:gd name="connsiteX24" fmla="*/ 800777 w 1766005"/>
                <a:gd name="connsiteY24" fmla="*/ 136525 h 342900"/>
                <a:gd name="connsiteX25" fmla="*/ 168952 w 1766005"/>
                <a:gd name="connsiteY25" fmla="*/ 28575 h 342900"/>
                <a:gd name="connsiteX0" fmla="*/ 168952 w 1757316"/>
                <a:gd name="connsiteY0" fmla="*/ 28575 h 342900"/>
                <a:gd name="connsiteX1" fmla="*/ 168952 w 1757316"/>
                <a:gd name="connsiteY1" fmla="*/ 28575 h 342900"/>
                <a:gd name="connsiteX2" fmla="*/ 137202 w 1757316"/>
                <a:gd name="connsiteY2" fmla="*/ 9525 h 342900"/>
                <a:gd name="connsiteX3" fmla="*/ 121327 w 1757316"/>
                <a:gd name="connsiteY3" fmla="*/ 6350 h 342900"/>
                <a:gd name="connsiteX4" fmla="*/ 89577 w 1757316"/>
                <a:gd name="connsiteY4" fmla="*/ 0 h 342900"/>
                <a:gd name="connsiteX5" fmla="*/ 26077 w 1757316"/>
                <a:gd name="connsiteY5" fmla="*/ 9525 h 342900"/>
                <a:gd name="connsiteX6" fmla="*/ 19727 w 1757316"/>
                <a:gd name="connsiteY6" fmla="*/ 19050 h 342900"/>
                <a:gd name="connsiteX7" fmla="*/ 7027 w 1757316"/>
                <a:gd name="connsiteY7" fmla="*/ 34925 h 342900"/>
                <a:gd name="connsiteX8" fmla="*/ 677 w 1757316"/>
                <a:gd name="connsiteY8" fmla="*/ 57150 h 342900"/>
                <a:gd name="connsiteX9" fmla="*/ 3852 w 1757316"/>
                <a:gd name="connsiteY9" fmla="*/ 180975 h 342900"/>
                <a:gd name="connsiteX10" fmla="*/ 16552 w 1757316"/>
                <a:gd name="connsiteY10" fmla="*/ 190500 h 342900"/>
                <a:gd name="connsiteX11" fmla="*/ 48302 w 1757316"/>
                <a:gd name="connsiteY11" fmla="*/ 206375 h 342900"/>
                <a:gd name="connsiteX12" fmla="*/ 64177 w 1757316"/>
                <a:gd name="connsiteY12" fmla="*/ 209550 h 342900"/>
                <a:gd name="connsiteX13" fmla="*/ 124502 w 1757316"/>
                <a:gd name="connsiteY13" fmla="*/ 206375 h 342900"/>
                <a:gd name="connsiteX14" fmla="*/ 794427 w 1757316"/>
                <a:gd name="connsiteY14" fmla="*/ 342900 h 342900"/>
                <a:gd name="connsiteX15" fmla="*/ 1724702 w 1757316"/>
                <a:gd name="connsiteY15" fmla="*/ 231775 h 342900"/>
                <a:gd name="connsiteX16" fmla="*/ 1753277 w 1757316"/>
                <a:gd name="connsiteY16" fmla="*/ 190500 h 342900"/>
                <a:gd name="connsiteX17" fmla="*/ 1756452 w 1757316"/>
                <a:gd name="connsiteY17" fmla="*/ 82550 h 342900"/>
                <a:gd name="connsiteX18" fmla="*/ 1746927 w 1757316"/>
                <a:gd name="connsiteY18" fmla="*/ 76200 h 342900"/>
                <a:gd name="connsiteX19" fmla="*/ 1724702 w 1757316"/>
                <a:gd name="connsiteY19" fmla="*/ 50800 h 342900"/>
                <a:gd name="connsiteX20" fmla="*/ 1715177 w 1757316"/>
                <a:gd name="connsiteY20" fmla="*/ 47625 h 342900"/>
                <a:gd name="connsiteX21" fmla="*/ 1670727 w 1757316"/>
                <a:gd name="connsiteY21" fmla="*/ 38100 h 342900"/>
                <a:gd name="connsiteX22" fmla="*/ 1616752 w 1757316"/>
                <a:gd name="connsiteY22" fmla="*/ 31750 h 342900"/>
                <a:gd name="connsiteX23" fmla="*/ 800777 w 1757316"/>
                <a:gd name="connsiteY23" fmla="*/ 136525 h 342900"/>
                <a:gd name="connsiteX24" fmla="*/ 168952 w 1757316"/>
                <a:gd name="connsiteY24" fmla="*/ 28575 h 342900"/>
                <a:gd name="connsiteX0" fmla="*/ 168952 w 1758937"/>
                <a:gd name="connsiteY0" fmla="*/ 28575 h 342900"/>
                <a:gd name="connsiteX1" fmla="*/ 168952 w 1758937"/>
                <a:gd name="connsiteY1" fmla="*/ 28575 h 342900"/>
                <a:gd name="connsiteX2" fmla="*/ 137202 w 1758937"/>
                <a:gd name="connsiteY2" fmla="*/ 9525 h 342900"/>
                <a:gd name="connsiteX3" fmla="*/ 121327 w 1758937"/>
                <a:gd name="connsiteY3" fmla="*/ 6350 h 342900"/>
                <a:gd name="connsiteX4" fmla="*/ 89577 w 1758937"/>
                <a:gd name="connsiteY4" fmla="*/ 0 h 342900"/>
                <a:gd name="connsiteX5" fmla="*/ 26077 w 1758937"/>
                <a:gd name="connsiteY5" fmla="*/ 9525 h 342900"/>
                <a:gd name="connsiteX6" fmla="*/ 19727 w 1758937"/>
                <a:gd name="connsiteY6" fmla="*/ 19050 h 342900"/>
                <a:gd name="connsiteX7" fmla="*/ 7027 w 1758937"/>
                <a:gd name="connsiteY7" fmla="*/ 34925 h 342900"/>
                <a:gd name="connsiteX8" fmla="*/ 677 w 1758937"/>
                <a:gd name="connsiteY8" fmla="*/ 57150 h 342900"/>
                <a:gd name="connsiteX9" fmla="*/ 3852 w 1758937"/>
                <a:gd name="connsiteY9" fmla="*/ 180975 h 342900"/>
                <a:gd name="connsiteX10" fmla="*/ 16552 w 1758937"/>
                <a:gd name="connsiteY10" fmla="*/ 190500 h 342900"/>
                <a:gd name="connsiteX11" fmla="*/ 48302 w 1758937"/>
                <a:gd name="connsiteY11" fmla="*/ 206375 h 342900"/>
                <a:gd name="connsiteX12" fmla="*/ 64177 w 1758937"/>
                <a:gd name="connsiteY12" fmla="*/ 209550 h 342900"/>
                <a:gd name="connsiteX13" fmla="*/ 124502 w 1758937"/>
                <a:gd name="connsiteY13" fmla="*/ 206375 h 342900"/>
                <a:gd name="connsiteX14" fmla="*/ 794427 w 1758937"/>
                <a:gd name="connsiteY14" fmla="*/ 342900 h 342900"/>
                <a:gd name="connsiteX15" fmla="*/ 1724702 w 1758937"/>
                <a:gd name="connsiteY15" fmla="*/ 231775 h 342900"/>
                <a:gd name="connsiteX16" fmla="*/ 1753277 w 1758937"/>
                <a:gd name="connsiteY16" fmla="*/ 190500 h 342900"/>
                <a:gd name="connsiteX17" fmla="*/ 1756452 w 1758937"/>
                <a:gd name="connsiteY17" fmla="*/ 82550 h 342900"/>
                <a:gd name="connsiteX18" fmla="*/ 1724702 w 1758937"/>
                <a:gd name="connsiteY18" fmla="*/ 50800 h 342900"/>
                <a:gd name="connsiteX19" fmla="*/ 1715177 w 1758937"/>
                <a:gd name="connsiteY19" fmla="*/ 47625 h 342900"/>
                <a:gd name="connsiteX20" fmla="*/ 1670727 w 1758937"/>
                <a:gd name="connsiteY20" fmla="*/ 38100 h 342900"/>
                <a:gd name="connsiteX21" fmla="*/ 1616752 w 1758937"/>
                <a:gd name="connsiteY21" fmla="*/ 31750 h 342900"/>
                <a:gd name="connsiteX22" fmla="*/ 800777 w 1758937"/>
                <a:gd name="connsiteY22" fmla="*/ 136525 h 342900"/>
                <a:gd name="connsiteX23" fmla="*/ 168952 w 1758937"/>
                <a:gd name="connsiteY23" fmla="*/ 28575 h 342900"/>
                <a:gd name="connsiteX0" fmla="*/ 168952 w 1753277"/>
                <a:gd name="connsiteY0" fmla="*/ 28575 h 342900"/>
                <a:gd name="connsiteX1" fmla="*/ 168952 w 1753277"/>
                <a:gd name="connsiteY1" fmla="*/ 28575 h 342900"/>
                <a:gd name="connsiteX2" fmla="*/ 137202 w 1753277"/>
                <a:gd name="connsiteY2" fmla="*/ 9525 h 342900"/>
                <a:gd name="connsiteX3" fmla="*/ 121327 w 1753277"/>
                <a:gd name="connsiteY3" fmla="*/ 6350 h 342900"/>
                <a:gd name="connsiteX4" fmla="*/ 89577 w 1753277"/>
                <a:gd name="connsiteY4" fmla="*/ 0 h 342900"/>
                <a:gd name="connsiteX5" fmla="*/ 26077 w 1753277"/>
                <a:gd name="connsiteY5" fmla="*/ 9525 h 342900"/>
                <a:gd name="connsiteX6" fmla="*/ 19727 w 1753277"/>
                <a:gd name="connsiteY6" fmla="*/ 19050 h 342900"/>
                <a:gd name="connsiteX7" fmla="*/ 7027 w 1753277"/>
                <a:gd name="connsiteY7" fmla="*/ 34925 h 342900"/>
                <a:gd name="connsiteX8" fmla="*/ 677 w 1753277"/>
                <a:gd name="connsiteY8" fmla="*/ 57150 h 342900"/>
                <a:gd name="connsiteX9" fmla="*/ 3852 w 1753277"/>
                <a:gd name="connsiteY9" fmla="*/ 180975 h 342900"/>
                <a:gd name="connsiteX10" fmla="*/ 16552 w 1753277"/>
                <a:gd name="connsiteY10" fmla="*/ 190500 h 342900"/>
                <a:gd name="connsiteX11" fmla="*/ 48302 w 1753277"/>
                <a:gd name="connsiteY11" fmla="*/ 206375 h 342900"/>
                <a:gd name="connsiteX12" fmla="*/ 64177 w 1753277"/>
                <a:gd name="connsiteY12" fmla="*/ 209550 h 342900"/>
                <a:gd name="connsiteX13" fmla="*/ 124502 w 1753277"/>
                <a:gd name="connsiteY13" fmla="*/ 206375 h 342900"/>
                <a:gd name="connsiteX14" fmla="*/ 794427 w 1753277"/>
                <a:gd name="connsiteY14" fmla="*/ 342900 h 342900"/>
                <a:gd name="connsiteX15" fmla="*/ 1724702 w 1753277"/>
                <a:gd name="connsiteY15" fmla="*/ 231775 h 342900"/>
                <a:gd name="connsiteX16" fmla="*/ 1753277 w 1753277"/>
                <a:gd name="connsiteY16" fmla="*/ 190500 h 342900"/>
                <a:gd name="connsiteX17" fmla="*/ 1724702 w 1753277"/>
                <a:gd name="connsiteY17" fmla="*/ 50800 h 342900"/>
                <a:gd name="connsiteX18" fmla="*/ 1715177 w 1753277"/>
                <a:gd name="connsiteY18" fmla="*/ 47625 h 342900"/>
                <a:gd name="connsiteX19" fmla="*/ 1670727 w 1753277"/>
                <a:gd name="connsiteY19" fmla="*/ 38100 h 342900"/>
                <a:gd name="connsiteX20" fmla="*/ 1616752 w 1753277"/>
                <a:gd name="connsiteY20" fmla="*/ 31750 h 342900"/>
                <a:gd name="connsiteX21" fmla="*/ 800777 w 1753277"/>
                <a:gd name="connsiteY21" fmla="*/ 136525 h 342900"/>
                <a:gd name="connsiteX22" fmla="*/ 168952 w 1753277"/>
                <a:gd name="connsiteY22" fmla="*/ 28575 h 342900"/>
                <a:gd name="connsiteX0" fmla="*/ 168952 w 1753363"/>
                <a:gd name="connsiteY0" fmla="*/ 28575 h 342900"/>
                <a:gd name="connsiteX1" fmla="*/ 168952 w 1753363"/>
                <a:gd name="connsiteY1" fmla="*/ 28575 h 342900"/>
                <a:gd name="connsiteX2" fmla="*/ 137202 w 1753363"/>
                <a:gd name="connsiteY2" fmla="*/ 9525 h 342900"/>
                <a:gd name="connsiteX3" fmla="*/ 121327 w 1753363"/>
                <a:gd name="connsiteY3" fmla="*/ 6350 h 342900"/>
                <a:gd name="connsiteX4" fmla="*/ 89577 w 1753363"/>
                <a:gd name="connsiteY4" fmla="*/ 0 h 342900"/>
                <a:gd name="connsiteX5" fmla="*/ 26077 w 1753363"/>
                <a:gd name="connsiteY5" fmla="*/ 9525 h 342900"/>
                <a:gd name="connsiteX6" fmla="*/ 19727 w 1753363"/>
                <a:gd name="connsiteY6" fmla="*/ 19050 h 342900"/>
                <a:gd name="connsiteX7" fmla="*/ 7027 w 1753363"/>
                <a:gd name="connsiteY7" fmla="*/ 34925 h 342900"/>
                <a:gd name="connsiteX8" fmla="*/ 677 w 1753363"/>
                <a:gd name="connsiteY8" fmla="*/ 57150 h 342900"/>
                <a:gd name="connsiteX9" fmla="*/ 3852 w 1753363"/>
                <a:gd name="connsiteY9" fmla="*/ 180975 h 342900"/>
                <a:gd name="connsiteX10" fmla="*/ 16552 w 1753363"/>
                <a:gd name="connsiteY10" fmla="*/ 190500 h 342900"/>
                <a:gd name="connsiteX11" fmla="*/ 48302 w 1753363"/>
                <a:gd name="connsiteY11" fmla="*/ 206375 h 342900"/>
                <a:gd name="connsiteX12" fmla="*/ 64177 w 1753363"/>
                <a:gd name="connsiteY12" fmla="*/ 209550 h 342900"/>
                <a:gd name="connsiteX13" fmla="*/ 124502 w 1753363"/>
                <a:gd name="connsiteY13" fmla="*/ 206375 h 342900"/>
                <a:gd name="connsiteX14" fmla="*/ 794427 w 1753363"/>
                <a:gd name="connsiteY14" fmla="*/ 342900 h 342900"/>
                <a:gd name="connsiteX15" fmla="*/ 1724702 w 1753363"/>
                <a:gd name="connsiteY15" fmla="*/ 231775 h 342900"/>
                <a:gd name="connsiteX16" fmla="*/ 1753277 w 1753363"/>
                <a:gd name="connsiteY16" fmla="*/ 190500 h 342900"/>
                <a:gd name="connsiteX17" fmla="*/ 1715177 w 1753363"/>
                <a:gd name="connsiteY17" fmla="*/ 47625 h 342900"/>
                <a:gd name="connsiteX18" fmla="*/ 1670727 w 1753363"/>
                <a:gd name="connsiteY18" fmla="*/ 38100 h 342900"/>
                <a:gd name="connsiteX19" fmla="*/ 1616752 w 1753363"/>
                <a:gd name="connsiteY19" fmla="*/ 31750 h 342900"/>
                <a:gd name="connsiteX20" fmla="*/ 800777 w 1753363"/>
                <a:gd name="connsiteY20" fmla="*/ 136525 h 342900"/>
                <a:gd name="connsiteX21" fmla="*/ 168952 w 1753363"/>
                <a:gd name="connsiteY21" fmla="*/ 28575 h 342900"/>
                <a:gd name="connsiteX0" fmla="*/ 168952 w 1766069"/>
                <a:gd name="connsiteY0" fmla="*/ 28575 h 342900"/>
                <a:gd name="connsiteX1" fmla="*/ 168952 w 1766069"/>
                <a:gd name="connsiteY1" fmla="*/ 28575 h 342900"/>
                <a:gd name="connsiteX2" fmla="*/ 137202 w 1766069"/>
                <a:gd name="connsiteY2" fmla="*/ 9525 h 342900"/>
                <a:gd name="connsiteX3" fmla="*/ 121327 w 1766069"/>
                <a:gd name="connsiteY3" fmla="*/ 6350 h 342900"/>
                <a:gd name="connsiteX4" fmla="*/ 89577 w 1766069"/>
                <a:gd name="connsiteY4" fmla="*/ 0 h 342900"/>
                <a:gd name="connsiteX5" fmla="*/ 26077 w 1766069"/>
                <a:gd name="connsiteY5" fmla="*/ 9525 h 342900"/>
                <a:gd name="connsiteX6" fmla="*/ 19727 w 1766069"/>
                <a:gd name="connsiteY6" fmla="*/ 19050 h 342900"/>
                <a:gd name="connsiteX7" fmla="*/ 7027 w 1766069"/>
                <a:gd name="connsiteY7" fmla="*/ 34925 h 342900"/>
                <a:gd name="connsiteX8" fmla="*/ 677 w 1766069"/>
                <a:gd name="connsiteY8" fmla="*/ 57150 h 342900"/>
                <a:gd name="connsiteX9" fmla="*/ 3852 w 1766069"/>
                <a:gd name="connsiteY9" fmla="*/ 180975 h 342900"/>
                <a:gd name="connsiteX10" fmla="*/ 16552 w 1766069"/>
                <a:gd name="connsiteY10" fmla="*/ 190500 h 342900"/>
                <a:gd name="connsiteX11" fmla="*/ 48302 w 1766069"/>
                <a:gd name="connsiteY11" fmla="*/ 206375 h 342900"/>
                <a:gd name="connsiteX12" fmla="*/ 64177 w 1766069"/>
                <a:gd name="connsiteY12" fmla="*/ 209550 h 342900"/>
                <a:gd name="connsiteX13" fmla="*/ 124502 w 1766069"/>
                <a:gd name="connsiteY13" fmla="*/ 206375 h 342900"/>
                <a:gd name="connsiteX14" fmla="*/ 794427 w 1766069"/>
                <a:gd name="connsiteY14" fmla="*/ 342900 h 342900"/>
                <a:gd name="connsiteX15" fmla="*/ 1724702 w 1766069"/>
                <a:gd name="connsiteY15" fmla="*/ 231775 h 342900"/>
                <a:gd name="connsiteX16" fmla="*/ 1753277 w 1766069"/>
                <a:gd name="connsiteY16" fmla="*/ 190500 h 342900"/>
                <a:gd name="connsiteX17" fmla="*/ 1760420 w 1766069"/>
                <a:gd name="connsiteY17" fmla="*/ 92869 h 342900"/>
                <a:gd name="connsiteX18" fmla="*/ 1670727 w 1766069"/>
                <a:gd name="connsiteY18" fmla="*/ 38100 h 342900"/>
                <a:gd name="connsiteX19" fmla="*/ 1616752 w 1766069"/>
                <a:gd name="connsiteY19" fmla="*/ 31750 h 342900"/>
                <a:gd name="connsiteX20" fmla="*/ 800777 w 1766069"/>
                <a:gd name="connsiteY20" fmla="*/ 136525 h 342900"/>
                <a:gd name="connsiteX21" fmla="*/ 168952 w 1766069"/>
                <a:gd name="connsiteY21" fmla="*/ 28575 h 342900"/>
                <a:gd name="connsiteX0" fmla="*/ 168952 w 1765196"/>
                <a:gd name="connsiteY0" fmla="*/ 28575 h 342900"/>
                <a:gd name="connsiteX1" fmla="*/ 168952 w 1765196"/>
                <a:gd name="connsiteY1" fmla="*/ 28575 h 342900"/>
                <a:gd name="connsiteX2" fmla="*/ 137202 w 1765196"/>
                <a:gd name="connsiteY2" fmla="*/ 9525 h 342900"/>
                <a:gd name="connsiteX3" fmla="*/ 121327 w 1765196"/>
                <a:gd name="connsiteY3" fmla="*/ 6350 h 342900"/>
                <a:gd name="connsiteX4" fmla="*/ 89577 w 1765196"/>
                <a:gd name="connsiteY4" fmla="*/ 0 h 342900"/>
                <a:gd name="connsiteX5" fmla="*/ 26077 w 1765196"/>
                <a:gd name="connsiteY5" fmla="*/ 9525 h 342900"/>
                <a:gd name="connsiteX6" fmla="*/ 19727 w 1765196"/>
                <a:gd name="connsiteY6" fmla="*/ 19050 h 342900"/>
                <a:gd name="connsiteX7" fmla="*/ 7027 w 1765196"/>
                <a:gd name="connsiteY7" fmla="*/ 34925 h 342900"/>
                <a:gd name="connsiteX8" fmla="*/ 677 w 1765196"/>
                <a:gd name="connsiteY8" fmla="*/ 57150 h 342900"/>
                <a:gd name="connsiteX9" fmla="*/ 3852 w 1765196"/>
                <a:gd name="connsiteY9" fmla="*/ 180975 h 342900"/>
                <a:gd name="connsiteX10" fmla="*/ 16552 w 1765196"/>
                <a:gd name="connsiteY10" fmla="*/ 190500 h 342900"/>
                <a:gd name="connsiteX11" fmla="*/ 48302 w 1765196"/>
                <a:gd name="connsiteY11" fmla="*/ 206375 h 342900"/>
                <a:gd name="connsiteX12" fmla="*/ 64177 w 1765196"/>
                <a:gd name="connsiteY12" fmla="*/ 209550 h 342900"/>
                <a:gd name="connsiteX13" fmla="*/ 124502 w 1765196"/>
                <a:gd name="connsiteY13" fmla="*/ 206375 h 342900"/>
                <a:gd name="connsiteX14" fmla="*/ 794427 w 1765196"/>
                <a:gd name="connsiteY14" fmla="*/ 342900 h 342900"/>
                <a:gd name="connsiteX15" fmla="*/ 1724702 w 1765196"/>
                <a:gd name="connsiteY15" fmla="*/ 231775 h 342900"/>
                <a:gd name="connsiteX16" fmla="*/ 1753277 w 1765196"/>
                <a:gd name="connsiteY16" fmla="*/ 190500 h 342900"/>
                <a:gd name="connsiteX17" fmla="*/ 1760420 w 1765196"/>
                <a:gd name="connsiteY17" fmla="*/ 92869 h 342900"/>
                <a:gd name="connsiteX18" fmla="*/ 1682633 w 1765196"/>
                <a:gd name="connsiteY18" fmla="*/ 11907 h 342900"/>
                <a:gd name="connsiteX19" fmla="*/ 1616752 w 1765196"/>
                <a:gd name="connsiteY19" fmla="*/ 31750 h 342900"/>
                <a:gd name="connsiteX20" fmla="*/ 800777 w 1765196"/>
                <a:gd name="connsiteY20" fmla="*/ 136525 h 342900"/>
                <a:gd name="connsiteX21" fmla="*/ 168952 w 1765196"/>
                <a:gd name="connsiteY21" fmla="*/ 28575 h 342900"/>
                <a:gd name="connsiteX0" fmla="*/ 168952 w 1765196"/>
                <a:gd name="connsiteY0" fmla="*/ 28575 h 342900"/>
                <a:gd name="connsiteX1" fmla="*/ 168952 w 1765196"/>
                <a:gd name="connsiteY1" fmla="*/ 28575 h 342900"/>
                <a:gd name="connsiteX2" fmla="*/ 137202 w 1765196"/>
                <a:gd name="connsiteY2" fmla="*/ 9525 h 342900"/>
                <a:gd name="connsiteX3" fmla="*/ 121327 w 1765196"/>
                <a:gd name="connsiteY3" fmla="*/ 6350 h 342900"/>
                <a:gd name="connsiteX4" fmla="*/ 89577 w 1765196"/>
                <a:gd name="connsiteY4" fmla="*/ 0 h 342900"/>
                <a:gd name="connsiteX5" fmla="*/ 26077 w 1765196"/>
                <a:gd name="connsiteY5" fmla="*/ 9525 h 342900"/>
                <a:gd name="connsiteX6" fmla="*/ 19727 w 1765196"/>
                <a:gd name="connsiteY6" fmla="*/ 19050 h 342900"/>
                <a:gd name="connsiteX7" fmla="*/ 7027 w 1765196"/>
                <a:gd name="connsiteY7" fmla="*/ 34925 h 342900"/>
                <a:gd name="connsiteX8" fmla="*/ 677 w 1765196"/>
                <a:gd name="connsiteY8" fmla="*/ 57150 h 342900"/>
                <a:gd name="connsiteX9" fmla="*/ 3852 w 1765196"/>
                <a:gd name="connsiteY9" fmla="*/ 180975 h 342900"/>
                <a:gd name="connsiteX10" fmla="*/ 16552 w 1765196"/>
                <a:gd name="connsiteY10" fmla="*/ 190500 h 342900"/>
                <a:gd name="connsiteX11" fmla="*/ 48302 w 1765196"/>
                <a:gd name="connsiteY11" fmla="*/ 206375 h 342900"/>
                <a:gd name="connsiteX12" fmla="*/ 64177 w 1765196"/>
                <a:gd name="connsiteY12" fmla="*/ 209550 h 342900"/>
                <a:gd name="connsiteX13" fmla="*/ 124502 w 1765196"/>
                <a:gd name="connsiteY13" fmla="*/ 206375 h 342900"/>
                <a:gd name="connsiteX14" fmla="*/ 794427 w 1765196"/>
                <a:gd name="connsiteY14" fmla="*/ 342900 h 342900"/>
                <a:gd name="connsiteX15" fmla="*/ 1724702 w 1765196"/>
                <a:gd name="connsiteY15" fmla="*/ 231775 h 342900"/>
                <a:gd name="connsiteX16" fmla="*/ 1753277 w 1765196"/>
                <a:gd name="connsiteY16" fmla="*/ 190500 h 342900"/>
                <a:gd name="connsiteX17" fmla="*/ 1760420 w 1765196"/>
                <a:gd name="connsiteY17" fmla="*/ 92869 h 342900"/>
                <a:gd name="connsiteX18" fmla="*/ 1682633 w 1765196"/>
                <a:gd name="connsiteY18" fmla="*/ 11907 h 342900"/>
                <a:gd name="connsiteX19" fmla="*/ 1616752 w 1765196"/>
                <a:gd name="connsiteY19" fmla="*/ 24606 h 342900"/>
                <a:gd name="connsiteX20" fmla="*/ 800777 w 1765196"/>
                <a:gd name="connsiteY20" fmla="*/ 136525 h 342900"/>
                <a:gd name="connsiteX21" fmla="*/ 168952 w 1765196"/>
                <a:gd name="connsiteY21" fmla="*/ 28575 h 342900"/>
                <a:gd name="connsiteX0" fmla="*/ 168952 w 1763633"/>
                <a:gd name="connsiteY0" fmla="*/ 28575 h 342900"/>
                <a:gd name="connsiteX1" fmla="*/ 168952 w 1763633"/>
                <a:gd name="connsiteY1" fmla="*/ 28575 h 342900"/>
                <a:gd name="connsiteX2" fmla="*/ 137202 w 1763633"/>
                <a:gd name="connsiteY2" fmla="*/ 9525 h 342900"/>
                <a:gd name="connsiteX3" fmla="*/ 121327 w 1763633"/>
                <a:gd name="connsiteY3" fmla="*/ 6350 h 342900"/>
                <a:gd name="connsiteX4" fmla="*/ 89577 w 1763633"/>
                <a:gd name="connsiteY4" fmla="*/ 0 h 342900"/>
                <a:gd name="connsiteX5" fmla="*/ 26077 w 1763633"/>
                <a:gd name="connsiteY5" fmla="*/ 9525 h 342900"/>
                <a:gd name="connsiteX6" fmla="*/ 19727 w 1763633"/>
                <a:gd name="connsiteY6" fmla="*/ 19050 h 342900"/>
                <a:gd name="connsiteX7" fmla="*/ 7027 w 1763633"/>
                <a:gd name="connsiteY7" fmla="*/ 34925 h 342900"/>
                <a:gd name="connsiteX8" fmla="*/ 677 w 1763633"/>
                <a:gd name="connsiteY8" fmla="*/ 57150 h 342900"/>
                <a:gd name="connsiteX9" fmla="*/ 3852 w 1763633"/>
                <a:gd name="connsiteY9" fmla="*/ 180975 h 342900"/>
                <a:gd name="connsiteX10" fmla="*/ 16552 w 1763633"/>
                <a:gd name="connsiteY10" fmla="*/ 190500 h 342900"/>
                <a:gd name="connsiteX11" fmla="*/ 48302 w 1763633"/>
                <a:gd name="connsiteY11" fmla="*/ 206375 h 342900"/>
                <a:gd name="connsiteX12" fmla="*/ 64177 w 1763633"/>
                <a:gd name="connsiteY12" fmla="*/ 209550 h 342900"/>
                <a:gd name="connsiteX13" fmla="*/ 124502 w 1763633"/>
                <a:gd name="connsiteY13" fmla="*/ 206375 h 342900"/>
                <a:gd name="connsiteX14" fmla="*/ 794427 w 1763633"/>
                <a:gd name="connsiteY14" fmla="*/ 342900 h 342900"/>
                <a:gd name="connsiteX15" fmla="*/ 1724702 w 1763633"/>
                <a:gd name="connsiteY15" fmla="*/ 231775 h 342900"/>
                <a:gd name="connsiteX16" fmla="*/ 1753277 w 1763633"/>
                <a:gd name="connsiteY16" fmla="*/ 190500 h 342900"/>
                <a:gd name="connsiteX17" fmla="*/ 1760420 w 1763633"/>
                <a:gd name="connsiteY17" fmla="*/ 92869 h 342900"/>
                <a:gd name="connsiteX18" fmla="*/ 1704064 w 1763633"/>
                <a:gd name="connsiteY18" fmla="*/ 26194 h 342900"/>
                <a:gd name="connsiteX19" fmla="*/ 1616752 w 1763633"/>
                <a:gd name="connsiteY19" fmla="*/ 24606 h 342900"/>
                <a:gd name="connsiteX20" fmla="*/ 800777 w 1763633"/>
                <a:gd name="connsiteY20" fmla="*/ 136525 h 342900"/>
                <a:gd name="connsiteX21" fmla="*/ 168952 w 1763633"/>
                <a:gd name="connsiteY21" fmla="*/ 28575 h 342900"/>
                <a:gd name="connsiteX0" fmla="*/ 168952 w 1761638"/>
                <a:gd name="connsiteY0" fmla="*/ 28575 h 342900"/>
                <a:gd name="connsiteX1" fmla="*/ 168952 w 1761638"/>
                <a:gd name="connsiteY1" fmla="*/ 28575 h 342900"/>
                <a:gd name="connsiteX2" fmla="*/ 137202 w 1761638"/>
                <a:gd name="connsiteY2" fmla="*/ 9525 h 342900"/>
                <a:gd name="connsiteX3" fmla="*/ 121327 w 1761638"/>
                <a:gd name="connsiteY3" fmla="*/ 6350 h 342900"/>
                <a:gd name="connsiteX4" fmla="*/ 89577 w 1761638"/>
                <a:gd name="connsiteY4" fmla="*/ 0 h 342900"/>
                <a:gd name="connsiteX5" fmla="*/ 26077 w 1761638"/>
                <a:gd name="connsiteY5" fmla="*/ 9525 h 342900"/>
                <a:gd name="connsiteX6" fmla="*/ 19727 w 1761638"/>
                <a:gd name="connsiteY6" fmla="*/ 19050 h 342900"/>
                <a:gd name="connsiteX7" fmla="*/ 7027 w 1761638"/>
                <a:gd name="connsiteY7" fmla="*/ 34925 h 342900"/>
                <a:gd name="connsiteX8" fmla="*/ 677 w 1761638"/>
                <a:gd name="connsiteY8" fmla="*/ 57150 h 342900"/>
                <a:gd name="connsiteX9" fmla="*/ 3852 w 1761638"/>
                <a:gd name="connsiteY9" fmla="*/ 180975 h 342900"/>
                <a:gd name="connsiteX10" fmla="*/ 16552 w 1761638"/>
                <a:gd name="connsiteY10" fmla="*/ 190500 h 342900"/>
                <a:gd name="connsiteX11" fmla="*/ 48302 w 1761638"/>
                <a:gd name="connsiteY11" fmla="*/ 206375 h 342900"/>
                <a:gd name="connsiteX12" fmla="*/ 64177 w 1761638"/>
                <a:gd name="connsiteY12" fmla="*/ 209550 h 342900"/>
                <a:gd name="connsiteX13" fmla="*/ 124502 w 1761638"/>
                <a:gd name="connsiteY13" fmla="*/ 206375 h 342900"/>
                <a:gd name="connsiteX14" fmla="*/ 794427 w 1761638"/>
                <a:gd name="connsiteY14" fmla="*/ 342900 h 342900"/>
                <a:gd name="connsiteX15" fmla="*/ 1724702 w 1761638"/>
                <a:gd name="connsiteY15" fmla="*/ 231775 h 342900"/>
                <a:gd name="connsiteX16" fmla="*/ 1741371 w 1761638"/>
                <a:gd name="connsiteY16" fmla="*/ 180975 h 342900"/>
                <a:gd name="connsiteX17" fmla="*/ 1760420 w 1761638"/>
                <a:gd name="connsiteY17" fmla="*/ 92869 h 342900"/>
                <a:gd name="connsiteX18" fmla="*/ 1704064 w 1761638"/>
                <a:gd name="connsiteY18" fmla="*/ 26194 h 342900"/>
                <a:gd name="connsiteX19" fmla="*/ 1616752 w 1761638"/>
                <a:gd name="connsiteY19" fmla="*/ 24606 h 342900"/>
                <a:gd name="connsiteX20" fmla="*/ 800777 w 1761638"/>
                <a:gd name="connsiteY20" fmla="*/ 136525 h 342900"/>
                <a:gd name="connsiteX21" fmla="*/ 168952 w 1761638"/>
                <a:gd name="connsiteY21" fmla="*/ 28575 h 342900"/>
                <a:gd name="connsiteX0" fmla="*/ 168952 w 1762399"/>
                <a:gd name="connsiteY0" fmla="*/ 28575 h 342900"/>
                <a:gd name="connsiteX1" fmla="*/ 168952 w 1762399"/>
                <a:gd name="connsiteY1" fmla="*/ 28575 h 342900"/>
                <a:gd name="connsiteX2" fmla="*/ 137202 w 1762399"/>
                <a:gd name="connsiteY2" fmla="*/ 9525 h 342900"/>
                <a:gd name="connsiteX3" fmla="*/ 121327 w 1762399"/>
                <a:gd name="connsiteY3" fmla="*/ 6350 h 342900"/>
                <a:gd name="connsiteX4" fmla="*/ 89577 w 1762399"/>
                <a:gd name="connsiteY4" fmla="*/ 0 h 342900"/>
                <a:gd name="connsiteX5" fmla="*/ 26077 w 1762399"/>
                <a:gd name="connsiteY5" fmla="*/ 9525 h 342900"/>
                <a:gd name="connsiteX6" fmla="*/ 19727 w 1762399"/>
                <a:gd name="connsiteY6" fmla="*/ 19050 h 342900"/>
                <a:gd name="connsiteX7" fmla="*/ 7027 w 1762399"/>
                <a:gd name="connsiteY7" fmla="*/ 34925 h 342900"/>
                <a:gd name="connsiteX8" fmla="*/ 677 w 1762399"/>
                <a:gd name="connsiteY8" fmla="*/ 57150 h 342900"/>
                <a:gd name="connsiteX9" fmla="*/ 3852 w 1762399"/>
                <a:gd name="connsiteY9" fmla="*/ 180975 h 342900"/>
                <a:gd name="connsiteX10" fmla="*/ 16552 w 1762399"/>
                <a:gd name="connsiteY10" fmla="*/ 190500 h 342900"/>
                <a:gd name="connsiteX11" fmla="*/ 48302 w 1762399"/>
                <a:gd name="connsiteY11" fmla="*/ 206375 h 342900"/>
                <a:gd name="connsiteX12" fmla="*/ 64177 w 1762399"/>
                <a:gd name="connsiteY12" fmla="*/ 209550 h 342900"/>
                <a:gd name="connsiteX13" fmla="*/ 124502 w 1762399"/>
                <a:gd name="connsiteY13" fmla="*/ 206375 h 342900"/>
                <a:gd name="connsiteX14" fmla="*/ 794427 w 1762399"/>
                <a:gd name="connsiteY14" fmla="*/ 342900 h 342900"/>
                <a:gd name="connsiteX15" fmla="*/ 1662790 w 1762399"/>
                <a:gd name="connsiteY15" fmla="*/ 229393 h 342900"/>
                <a:gd name="connsiteX16" fmla="*/ 1741371 w 1762399"/>
                <a:gd name="connsiteY16" fmla="*/ 180975 h 342900"/>
                <a:gd name="connsiteX17" fmla="*/ 1760420 w 1762399"/>
                <a:gd name="connsiteY17" fmla="*/ 92869 h 342900"/>
                <a:gd name="connsiteX18" fmla="*/ 1704064 w 1762399"/>
                <a:gd name="connsiteY18" fmla="*/ 26194 h 342900"/>
                <a:gd name="connsiteX19" fmla="*/ 1616752 w 1762399"/>
                <a:gd name="connsiteY19" fmla="*/ 24606 h 342900"/>
                <a:gd name="connsiteX20" fmla="*/ 800777 w 1762399"/>
                <a:gd name="connsiteY20" fmla="*/ 136525 h 342900"/>
                <a:gd name="connsiteX21" fmla="*/ 168952 w 1762399"/>
                <a:gd name="connsiteY21" fmla="*/ 28575 h 342900"/>
                <a:gd name="connsiteX0" fmla="*/ 168952 w 1762338"/>
                <a:gd name="connsiteY0" fmla="*/ 28575 h 342900"/>
                <a:gd name="connsiteX1" fmla="*/ 168952 w 1762338"/>
                <a:gd name="connsiteY1" fmla="*/ 28575 h 342900"/>
                <a:gd name="connsiteX2" fmla="*/ 137202 w 1762338"/>
                <a:gd name="connsiteY2" fmla="*/ 9525 h 342900"/>
                <a:gd name="connsiteX3" fmla="*/ 121327 w 1762338"/>
                <a:gd name="connsiteY3" fmla="*/ 6350 h 342900"/>
                <a:gd name="connsiteX4" fmla="*/ 89577 w 1762338"/>
                <a:gd name="connsiteY4" fmla="*/ 0 h 342900"/>
                <a:gd name="connsiteX5" fmla="*/ 26077 w 1762338"/>
                <a:gd name="connsiteY5" fmla="*/ 9525 h 342900"/>
                <a:gd name="connsiteX6" fmla="*/ 19727 w 1762338"/>
                <a:gd name="connsiteY6" fmla="*/ 19050 h 342900"/>
                <a:gd name="connsiteX7" fmla="*/ 7027 w 1762338"/>
                <a:gd name="connsiteY7" fmla="*/ 34925 h 342900"/>
                <a:gd name="connsiteX8" fmla="*/ 677 w 1762338"/>
                <a:gd name="connsiteY8" fmla="*/ 57150 h 342900"/>
                <a:gd name="connsiteX9" fmla="*/ 3852 w 1762338"/>
                <a:gd name="connsiteY9" fmla="*/ 180975 h 342900"/>
                <a:gd name="connsiteX10" fmla="*/ 16552 w 1762338"/>
                <a:gd name="connsiteY10" fmla="*/ 190500 h 342900"/>
                <a:gd name="connsiteX11" fmla="*/ 48302 w 1762338"/>
                <a:gd name="connsiteY11" fmla="*/ 206375 h 342900"/>
                <a:gd name="connsiteX12" fmla="*/ 64177 w 1762338"/>
                <a:gd name="connsiteY12" fmla="*/ 209550 h 342900"/>
                <a:gd name="connsiteX13" fmla="*/ 124502 w 1762338"/>
                <a:gd name="connsiteY13" fmla="*/ 206375 h 342900"/>
                <a:gd name="connsiteX14" fmla="*/ 794427 w 1762338"/>
                <a:gd name="connsiteY14" fmla="*/ 342900 h 342900"/>
                <a:gd name="connsiteX15" fmla="*/ 1662790 w 1762338"/>
                <a:gd name="connsiteY15" fmla="*/ 229393 h 342900"/>
                <a:gd name="connsiteX16" fmla="*/ 1741371 w 1762338"/>
                <a:gd name="connsiteY16" fmla="*/ 180975 h 342900"/>
                <a:gd name="connsiteX17" fmla="*/ 1760420 w 1762338"/>
                <a:gd name="connsiteY17" fmla="*/ 92869 h 342900"/>
                <a:gd name="connsiteX18" fmla="*/ 1704064 w 1762338"/>
                <a:gd name="connsiteY18" fmla="*/ 26194 h 342900"/>
                <a:gd name="connsiteX19" fmla="*/ 1616752 w 1762338"/>
                <a:gd name="connsiteY19" fmla="*/ 24606 h 342900"/>
                <a:gd name="connsiteX20" fmla="*/ 800777 w 1762338"/>
                <a:gd name="connsiteY20" fmla="*/ 136525 h 342900"/>
                <a:gd name="connsiteX21" fmla="*/ 168952 w 1762338"/>
                <a:gd name="connsiteY21" fmla="*/ 28575 h 342900"/>
                <a:gd name="connsiteX0" fmla="*/ 168952 w 1762338"/>
                <a:gd name="connsiteY0" fmla="*/ 28575 h 342900"/>
                <a:gd name="connsiteX1" fmla="*/ 168952 w 1762338"/>
                <a:gd name="connsiteY1" fmla="*/ 28575 h 342900"/>
                <a:gd name="connsiteX2" fmla="*/ 137202 w 1762338"/>
                <a:gd name="connsiteY2" fmla="*/ 9525 h 342900"/>
                <a:gd name="connsiteX3" fmla="*/ 121327 w 1762338"/>
                <a:gd name="connsiteY3" fmla="*/ 6350 h 342900"/>
                <a:gd name="connsiteX4" fmla="*/ 89577 w 1762338"/>
                <a:gd name="connsiteY4" fmla="*/ 0 h 342900"/>
                <a:gd name="connsiteX5" fmla="*/ 26077 w 1762338"/>
                <a:gd name="connsiteY5" fmla="*/ 9525 h 342900"/>
                <a:gd name="connsiteX6" fmla="*/ 19727 w 1762338"/>
                <a:gd name="connsiteY6" fmla="*/ 19050 h 342900"/>
                <a:gd name="connsiteX7" fmla="*/ 7027 w 1762338"/>
                <a:gd name="connsiteY7" fmla="*/ 34925 h 342900"/>
                <a:gd name="connsiteX8" fmla="*/ 677 w 1762338"/>
                <a:gd name="connsiteY8" fmla="*/ 57150 h 342900"/>
                <a:gd name="connsiteX9" fmla="*/ 3852 w 1762338"/>
                <a:gd name="connsiteY9" fmla="*/ 180975 h 342900"/>
                <a:gd name="connsiteX10" fmla="*/ 16552 w 1762338"/>
                <a:gd name="connsiteY10" fmla="*/ 190500 h 342900"/>
                <a:gd name="connsiteX11" fmla="*/ 48302 w 1762338"/>
                <a:gd name="connsiteY11" fmla="*/ 206375 h 342900"/>
                <a:gd name="connsiteX12" fmla="*/ 64177 w 1762338"/>
                <a:gd name="connsiteY12" fmla="*/ 209550 h 342900"/>
                <a:gd name="connsiteX13" fmla="*/ 124502 w 1762338"/>
                <a:gd name="connsiteY13" fmla="*/ 206375 h 342900"/>
                <a:gd name="connsiteX14" fmla="*/ 794427 w 1762338"/>
                <a:gd name="connsiteY14" fmla="*/ 342900 h 342900"/>
                <a:gd name="connsiteX15" fmla="*/ 1662790 w 1762338"/>
                <a:gd name="connsiteY15" fmla="*/ 229393 h 342900"/>
                <a:gd name="connsiteX16" fmla="*/ 1741371 w 1762338"/>
                <a:gd name="connsiteY16" fmla="*/ 180975 h 342900"/>
                <a:gd name="connsiteX17" fmla="*/ 1760420 w 1762338"/>
                <a:gd name="connsiteY17" fmla="*/ 92869 h 342900"/>
                <a:gd name="connsiteX18" fmla="*/ 1704064 w 1762338"/>
                <a:gd name="connsiteY18" fmla="*/ 26194 h 342900"/>
                <a:gd name="connsiteX19" fmla="*/ 1616752 w 1762338"/>
                <a:gd name="connsiteY19" fmla="*/ 24606 h 342900"/>
                <a:gd name="connsiteX20" fmla="*/ 800777 w 1762338"/>
                <a:gd name="connsiteY20" fmla="*/ 136525 h 342900"/>
                <a:gd name="connsiteX21" fmla="*/ 168952 w 1762338"/>
                <a:gd name="connsiteY21" fmla="*/ 28575 h 342900"/>
                <a:gd name="connsiteX0" fmla="*/ 168952 w 1763364"/>
                <a:gd name="connsiteY0" fmla="*/ 28575 h 342900"/>
                <a:gd name="connsiteX1" fmla="*/ 168952 w 1763364"/>
                <a:gd name="connsiteY1" fmla="*/ 28575 h 342900"/>
                <a:gd name="connsiteX2" fmla="*/ 137202 w 1763364"/>
                <a:gd name="connsiteY2" fmla="*/ 9525 h 342900"/>
                <a:gd name="connsiteX3" fmla="*/ 121327 w 1763364"/>
                <a:gd name="connsiteY3" fmla="*/ 6350 h 342900"/>
                <a:gd name="connsiteX4" fmla="*/ 89577 w 1763364"/>
                <a:gd name="connsiteY4" fmla="*/ 0 h 342900"/>
                <a:gd name="connsiteX5" fmla="*/ 26077 w 1763364"/>
                <a:gd name="connsiteY5" fmla="*/ 9525 h 342900"/>
                <a:gd name="connsiteX6" fmla="*/ 19727 w 1763364"/>
                <a:gd name="connsiteY6" fmla="*/ 19050 h 342900"/>
                <a:gd name="connsiteX7" fmla="*/ 7027 w 1763364"/>
                <a:gd name="connsiteY7" fmla="*/ 34925 h 342900"/>
                <a:gd name="connsiteX8" fmla="*/ 677 w 1763364"/>
                <a:gd name="connsiteY8" fmla="*/ 57150 h 342900"/>
                <a:gd name="connsiteX9" fmla="*/ 3852 w 1763364"/>
                <a:gd name="connsiteY9" fmla="*/ 180975 h 342900"/>
                <a:gd name="connsiteX10" fmla="*/ 16552 w 1763364"/>
                <a:gd name="connsiteY10" fmla="*/ 190500 h 342900"/>
                <a:gd name="connsiteX11" fmla="*/ 48302 w 1763364"/>
                <a:gd name="connsiteY11" fmla="*/ 206375 h 342900"/>
                <a:gd name="connsiteX12" fmla="*/ 64177 w 1763364"/>
                <a:gd name="connsiteY12" fmla="*/ 209550 h 342900"/>
                <a:gd name="connsiteX13" fmla="*/ 124502 w 1763364"/>
                <a:gd name="connsiteY13" fmla="*/ 206375 h 342900"/>
                <a:gd name="connsiteX14" fmla="*/ 794427 w 1763364"/>
                <a:gd name="connsiteY14" fmla="*/ 342900 h 342900"/>
                <a:gd name="connsiteX15" fmla="*/ 1662790 w 1763364"/>
                <a:gd name="connsiteY15" fmla="*/ 229393 h 342900"/>
                <a:gd name="connsiteX16" fmla="*/ 1741371 w 1763364"/>
                <a:gd name="connsiteY16" fmla="*/ 180975 h 342900"/>
                <a:gd name="connsiteX17" fmla="*/ 1760420 w 1763364"/>
                <a:gd name="connsiteY17" fmla="*/ 92869 h 342900"/>
                <a:gd name="connsiteX18" fmla="*/ 1704064 w 1763364"/>
                <a:gd name="connsiteY18" fmla="*/ 26194 h 342900"/>
                <a:gd name="connsiteX19" fmla="*/ 1616752 w 1763364"/>
                <a:gd name="connsiteY19" fmla="*/ 24606 h 342900"/>
                <a:gd name="connsiteX20" fmla="*/ 800777 w 1763364"/>
                <a:gd name="connsiteY20" fmla="*/ 136525 h 342900"/>
                <a:gd name="connsiteX21" fmla="*/ 168952 w 1763364"/>
                <a:gd name="connsiteY21" fmla="*/ 28575 h 342900"/>
                <a:gd name="connsiteX0" fmla="*/ 168952 w 1762954"/>
                <a:gd name="connsiteY0" fmla="*/ 28575 h 342900"/>
                <a:gd name="connsiteX1" fmla="*/ 168952 w 1762954"/>
                <a:gd name="connsiteY1" fmla="*/ 28575 h 342900"/>
                <a:gd name="connsiteX2" fmla="*/ 137202 w 1762954"/>
                <a:gd name="connsiteY2" fmla="*/ 9525 h 342900"/>
                <a:gd name="connsiteX3" fmla="*/ 121327 w 1762954"/>
                <a:gd name="connsiteY3" fmla="*/ 6350 h 342900"/>
                <a:gd name="connsiteX4" fmla="*/ 89577 w 1762954"/>
                <a:gd name="connsiteY4" fmla="*/ 0 h 342900"/>
                <a:gd name="connsiteX5" fmla="*/ 26077 w 1762954"/>
                <a:gd name="connsiteY5" fmla="*/ 9525 h 342900"/>
                <a:gd name="connsiteX6" fmla="*/ 19727 w 1762954"/>
                <a:gd name="connsiteY6" fmla="*/ 19050 h 342900"/>
                <a:gd name="connsiteX7" fmla="*/ 7027 w 1762954"/>
                <a:gd name="connsiteY7" fmla="*/ 34925 h 342900"/>
                <a:gd name="connsiteX8" fmla="*/ 677 w 1762954"/>
                <a:gd name="connsiteY8" fmla="*/ 57150 h 342900"/>
                <a:gd name="connsiteX9" fmla="*/ 3852 w 1762954"/>
                <a:gd name="connsiteY9" fmla="*/ 180975 h 342900"/>
                <a:gd name="connsiteX10" fmla="*/ 16552 w 1762954"/>
                <a:gd name="connsiteY10" fmla="*/ 190500 h 342900"/>
                <a:gd name="connsiteX11" fmla="*/ 48302 w 1762954"/>
                <a:gd name="connsiteY11" fmla="*/ 206375 h 342900"/>
                <a:gd name="connsiteX12" fmla="*/ 64177 w 1762954"/>
                <a:gd name="connsiteY12" fmla="*/ 209550 h 342900"/>
                <a:gd name="connsiteX13" fmla="*/ 124502 w 1762954"/>
                <a:gd name="connsiteY13" fmla="*/ 206375 h 342900"/>
                <a:gd name="connsiteX14" fmla="*/ 794427 w 1762954"/>
                <a:gd name="connsiteY14" fmla="*/ 342900 h 342900"/>
                <a:gd name="connsiteX15" fmla="*/ 1662790 w 1762954"/>
                <a:gd name="connsiteY15" fmla="*/ 229393 h 342900"/>
                <a:gd name="connsiteX16" fmla="*/ 1741371 w 1762954"/>
                <a:gd name="connsiteY16" fmla="*/ 180975 h 342900"/>
                <a:gd name="connsiteX17" fmla="*/ 1760420 w 1762954"/>
                <a:gd name="connsiteY17" fmla="*/ 92869 h 342900"/>
                <a:gd name="connsiteX18" fmla="*/ 1704064 w 1762954"/>
                <a:gd name="connsiteY18" fmla="*/ 26194 h 342900"/>
                <a:gd name="connsiteX19" fmla="*/ 1616752 w 1762954"/>
                <a:gd name="connsiteY19" fmla="*/ 24606 h 342900"/>
                <a:gd name="connsiteX20" fmla="*/ 800777 w 1762954"/>
                <a:gd name="connsiteY20" fmla="*/ 136525 h 342900"/>
                <a:gd name="connsiteX21" fmla="*/ 168952 w 1762954"/>
                <a:gd name="connsiteY21" fmla="*/ 28575 h 342900"/>
                <a:gd name="connsiteX0" fmla="*/ 168952 w 1762954"/>
                <a:gd name="connsiteY0" fmla="*/ 28575 h 342900"/>
                <a:gd name="connsiteX1" fmla="*/ 168952 w 1762954"/>
                <a:gd name="connsiteY1" fmla="*/ 28575 h 342900"/>
                <a:gd name="connsiteX2" fmla="*/ 137202 w 1762954"/>
                <a:gd name="connsiteY2" fmla="*/ 9525 h 342900"/>
                <a:gd name="connsiteX3" fmla="*/ 121327 w 1762954"/>
                <a:gd name="connsiteY3" fmla="*/ 6350 h 342900"/>
                <a:gd name="connsiteX4" fmla="*/ 89577 w 1762954"/>
                <a:gd name="connsiteY4" fmla="*/ 0 h 342900"/>
                <a:gd name="connsiteX5" fmla="*/ 26077 w 1762954"/>
                <a:gd name="connsiteY5" fmla="*/ 9525 h 342900"/>
                <a:gd name="connsiteX6" fmla="*/ 19727 w 1762954"/>
                <a:gd name="connsiteY6" fmla="*/ 19050 h 342900"/>
                <a:gd name="connsiteX7" fmla="*/ 7027 w 1762954"/>
                <a:gd name="connsiteY7" fmla="*/ 34925 h 342900"/>
                <a:gd name="connsiteX8" fmla="*/ 677 w 1762954"/>
                <a:gd name="connsiteY8" fmla="*/ 57150 h 342900"/>
                <a:gd name="connsiteX9" fmla="*/ 3852 w 1762954"/>
                <a:gd name="connsiteY9" fmla="*/ 180975 h 342900"/>
                <a:gd name="connsiteX10" fmla="*/ 16552 w 1762954"/>
                <a:gd name="connsiteY10" fmla="*/ 190500 h 342900"/>
                <a:gd name="connsiteX11" fmla="*/ 48302 w 1762954"/>
                <a:gd name="connsiteY11" fmla="*/ 206375 h 342900"/>
                <a:gd name="connsiteX12" fmla="*/ 64177 w 1762954"/>
                <a:gd name="connsiteY12" fmla="*/ 209550 h 342900"/>
                <a:gd name="connsiteX13" fmla="*/ 124502 w 1762954"/>
                <a:gd name="connsiteY13" fmla="*/ 206375 h 342900"/>
                <a:gd name="connsiteX14" fmla="*/ 794427 w 1762954"/>
                <a:gd name="connsiteY14" fmla="*/ 342900 h 342900"/>
                <a:gd name="connsiteX15" fmla="*/ 1662790 w 1762954"/>
                <a:gd name="connsiteY15" fmla="*/ 229393 h 342900"/>
                <a:gd name="connsiteX16" fmla="*/ 1741371 w 1762954"/>
                <a:gd name="connsiteY16" fmla="*/ 180975 h 342900"/>
                <a:gd name="connsiteX17" fmla="*/ 1760420 w 1762954"/>
                <a:gd name="connsiteY17" fmla="*/ 92869 h 342900"/>
                <a:gd name="connsiteX18" fmla="*/ 1704064 w 1762954"/>
                <a:gd name="connsiteY18" fmla="*/ 26194 h 342900"/>
                <a:gd name="connsiteX19" fmla="*/ 1616752 w 1762954"/>
                <a:gd name="connsiteY19" fmla="*/ 24606 h 342900"/>
                <a:gd name="connsiteX20" fmla="*/ 800777 w 1762954"/>
                <a:gd name="connsiteY20" fmla="*/ 136525 h 342900"/>
                <a:gd name="connsiteX21" fmla="*/ 168952 w 1762954"/>
                <a:gd name="connsiteY21" fmla="*/ 28575 h 342900"/>
                <a:gd name="connsiteX0" fmla="*/ 168952 w 1762954"/>
                <a:gd name="connsiteY0" fmla="*/ 28575 h 342900"/>
                <a:gd name="connsiteX1" fmla="*/ 168952 w 1762954"/>
                <a:gd name="connsiteY1" fmla="*/ 28575 h 342900"/>
                <a:gd name="connsiteX2" fmla="*/ 137202 w 1762954"/>
                <a:gd name="connsiteY2" fmla="*/ 9525 h 342900"/>
                <a:gd name="connsiteX3" fmla="*/ 121327 w 1762954"/>
                <a:gd name="connsiteY3" fmla="*/ 6350 h 342900"/>
                <a:gd name="connsiteX4" fmla="*/ 89577 w 1762954"/>
                <a:gd name="connsiteY4" fmla="*/ 0 h 342900"/>
                <a:gd name="connsiteX5" fmla="*/ 26077 w 1762954"/>
                <a:gd name="connsiteY5" fmla="*/ 9525 h 342900"/>
                <a:gd name="connsiteX6" fmla="*/ 19727 w 1762954"/>
                <a:gd name="connsiteY6" fmla="*/ 19050 h 342900"/>
                <a:gd name="connsiteX7" fmla="*/ 7027 w 1762954"/>
                <a:gd name="connsiteY7" fmla="*/ 34925 h 342900"/>
                <a:gd name="connsiteX8" fmla="*/ 677 w 1762954"/>
                <a:gd name="connsiteY8" fmla="*/ 57150 h 342900"/>
                <a:gd name="connsiteX9" fmla="*/ 3852 w 1762954"/>
                <a:gd name="connsiteY9" fmla="*/ 180975 h 342900"/>
                <a:gd name="connsiteX10" fmla="*/ 16552 w 1762954"/>
                <a:gd name="connsiteY10" fmla="*/ 190500 h 342900"/>
                <a:gd name="connsiteX11" fmla="*/ 48302 w 1762954"/>
                <a:gd name="connsiteY11" fmla="*/ 206375 h 342900"/>
                <a:gd name="connsiteX12" fmla="*/ 64177 w 1762954"/>
                <a:gd name="connsiteY12" fmla="*/ 209550 h 342900"/>
                <a:gd name="connsiteX13" fmla="*/ 124502 w 1762954"/>
                <a:gd name="connsiteY13" fmla="*/ 206375 h 342900"/>
                <a:gd name="connsiteX14" fmla="*/ 794427 w 1762954"/>
                <a:gd name="connsiteY14" fmla="*/ 342900 h 342900"/>
                <a:gd name="connsiteX15" fmla="*/ 1662790 w 1762954"/>
                <a:gd name="connsiteY15" fmla="*/ 229393 h 342900"/>
                <a:gd name="connsiteX16" fmla="*/ 1741371 w 1762954"/>
                <a:gd name="connsiteY16" fmla="*/ 180975 h 342900"/>
                <a:gd name="connsiteX17" fmla="*/ 1760420 w 1762954"/>
                <a:gd name="connsiteY17" fmla="*/ 92869 h 342900"/>
                <a:gd name="connsiteX18" fmla="*/ 1704064 w 1762954"/>
                <a:gd name="connsiteY18" fmla="*/ 26194 h 342900"/>
                <a:gd name="connsiteX19" fmla="*/ 1616752 w 1762954"/>
                <a:gd name="connsiteY19" fmla="*/ 24606 h 342900"/>
                <a:gd name="connsiteX20" fmla="*/ 800777 w 1762954"/>
                <a:gd name="connsiteY20" fmla="*/ 136525 h 342900"/>
                <a:gd name="connsiteX21" fmla="*/ 168952 w 1762954"/>
                <a:gd name="connsiteY21" fmla="*/ 28575 h 342900"/>
                <a:gd name="connsiteX0" fmla="*/ 168952 w 1763985"/>
                <a:gd name="connsiteY0" fmla="*/ 28575 h 342900"/>
                <a:gd name="connsiteX1" fmla="*/ 168952 w 1763985"/>
                <a:gd name="connsiteY1" fmla="*/ 28575 h 342900"/>
                <a:gd name="connsiteX2" fmla="*/ 137202 w 1763985"/>
                <a:gd name="connsiteY2" fmla="*/ 9525 h 342900"/>
                <a:gd name="connsiteX3" fmla="*/ 121327 w 1763985"/>
                <a:gd name="connsiteY3" fmla="*/ 6350 h 342900"/>
                <a:gd name="connsiteX4" fmla="*/ 89577 w 1763985"/>
                <a:gd name="connsiteY4" fmla="*/ 0 h 342900"/>
                <a:gd name="connsiteX5" fmla="*/ 26077 w 1763985"/>
                <a:gd name="connsiteY5" fmla="*/ 9525 h 342900"/>
                <a:gd name="connsiteX6" fmla="*/ 19727 w 1763985"/>
                <a:gd name="connsiteY6" fmla="*/ 19050 h 342900"/>
                <a:gd name="connsiteX7" fmla="*/ 7027 w 1763985"/>
                <a:gd name="connsiteY7" fmla="*/ 34925 h 342900"/>
                <a:gd name="connsiteX8" fmla="*/ 677 w 1763985"/>
                <a:gd name="connsiteY8" fmla="*/ 57150 h 342900"/>
                <a:gd name="connsiteX9" fmla="*/ 3852 w 1763985"/>
                <a:gd name="connsiteY9" fmla="*/ 180975 h 342900"/>
                <a:gd name="connsiteX10" fmla="*/ 16552 w 1763985"/>
                <a:gd name="connsiteY10" fmla="*/ 190500 h 342900"/>
                <a:gd name="connsiteX11" fmla="*/ 48302 w 1763985"/>
                <a:gd name="connsiteY11" fmla="*/ 206375 h 342900"/>
                <a:gd name="connsiteX12" fmla="*/ 64177 w 1763985"/>
                <a:gd name="connsiteY12" fmla="*/ 209550 h 342900"/>
                <a:gd name="connsiteX13" fmla="*/ 124502 w 1763985"/>
                <a:gd name="connsiteY13" fmla="*/ 206375 h 342900"/>
                <a:gd name="connsiteX14" fmla="*/ 794427 w 1763985"/>
                <a:gd name="connsiteY14" fmla="*/ 342900 h 342900"/>
                <a:gd name="connsiteX15" fmla="*/ 1662790 w 1763985"/>
                <a:gd name="connsiteY15" fmla="*/ 229393 h 342900"/>
                <a:gd name="connsiteX16" fmla="*/ 1741371 w 1763985"/>
                <a:gd name="connsiteY16" fmla="*/ 180975 h 342900"/>
                <a:gd name="connsiteX17" fmla="*/ 1760420 w 1763985"/>
                <a:gd name="connsiteY17" fmla="*/ 92869 h 342900"/>
                <a:gd name="connsiteX18" fmla="*/ 1704064 w 1763985"/>
                <a:gd name="connsiteY18" fmla="*/ 26194 h 342900"/>
                <a:gd name="connsiteX19" fmla="*/ 1616752 w 1763985"/>
                <a:gd name="connsiteY19" fmla="*/ 24606 h 342900"/>
                <a:gd name="connsiteX20" fmla="*/ 800777 w 1763985"/>
                <a:gd name="connsiteY20" fmla="*/ 136525 h 342900"/>
                <a:gd name="connsiteX21" fmla="*/ 168952 w 1763985"/>
                <a:gd name="connsiteY21" fmla="*/ 28575 h 342900"/>
                <a:gd name="connsiteX0" fmla="*/ 168952 w 1763985"/>
                <a:gd name="connsiteY0" fmla="*/ 28575 h 342900"/>
                <a:gd name="connsiteX1" fmla="*/ 168952 w 1763985"/>
                <a:gd name="connsiteY1" fmla="*/ 28575 h 342900"/>
                <a:gd name="connsiteX2" fmla="*/ 137202 w 1763985"/>
                <a:gd name="connsiteY2" fmla="*/ 9525 h 342900"/>
                <a:gd name="connsiteX3" fmla="*/ 121327 w 1763985"/>
                <a:gd name="connsiteY3" fmla="*/ 6350 h 342900"/>
                <a:gd name="connsiteX4" fmla="*/ 89577 w 1763985"/>
                <a:gd name="connsiteY4" fmla="*/ 0 h 342900"/>
                <a:gd name="connsiteX5" fmla="*/ 26077 w 1763985"/>
                <a:gd name="connsiteY5" fmla="*/ 9525 h 342900"/>
                <a:gd name="connsiteX6" fmla="*/ 19727 w 1763985"/>
                <a:gd name="connsiteY6" fmla="*/ 19050 h 342900"/>
                <a:gd name="connsiteX7" fmla="*/ 7027 w 1763985"/>
                <a:gd name="connsiteY7" fmla="*/ 34925 h 342900"/>
                <a:gd name="connsiteX8" fmla="*/ 677 w 1763985"/>
                <a:gd name="connsiteY8" fmla="*/ 57150 h 342900"/>
                <a:gd name="connsiteX9" fmla="*/ 3852 w 1763985"/>
                <a:gd name="connsiteY9" fmla="*/ 180975 h 342900"/>
                <a:gd name="connsiteX10" fmla="*/ 16552 w 1763985"/>
                <a:gd name="connsiteY10" fmla="*/ 190500 h 342900"/>
                <a:gd name="connsiteX11" fmla="*/ 48302 w 1763985"/>
                <a:gd name="connsiteY11" fmla="*/ 206375 h 342900"/>
                <a:gd name="connsiteX12" fmla="*/ 64177 w 1763985"/>
                <a:gd name="connsiteY12" fmla="*/ 209550 h 342900"/>
                <a:gd name="connsiteX13" fmla="*/ 124502 w 1763985"/>
                <a:gd name="connsiteY13" fmla="*/ 206375 h 342900"/>
                <a:gd name="connsiteX14" fmla="*/ 794427 w 1763985"/>
                <a:gd name="connsiteY14" fmla="*/ 342900 h 342900"/>
                <a:gd name="connsiteX15" fmla="*/ 1662790 w 1763985"/>
                <a:gd name="connsiteY15" fmla="*/ 229393 h 342900"/>
                <a:gd name="connsiteX16" fmla="*/ 1741371 w 1763985"/>
                <a:gd name="connsiteY16" fmla="*/ 180975 h 342900"/>
                <a:gd name="connsiteX17" fmla="*/ 1760420 w 1763985"/>
                <a:gd name="connsiteY17" fmla="*/ 92869 h 342900"/>
                <a:gd name="connsiteX18" fmla="*/ 1704064 w 1763985"/>
                <a:gd name="connsiteY18" fmla="*/ 26194 h 342900"/>
                <a:gd name="connsiteX19" fmla="*/ 1616752 w 1763985"/>
                <a:gd name="connsiteY19" fmla="*/ 24606 h 342900"/>
                <a:gd name="connsiteX20" fmla="*/ 800777 w 1763985"/>
                <a:gd name="connsiteY20" fmla="*/ 136525 h 342900"/>
                <a:gd name="connsiteX21" fmla="*/ 168952 w 1763985"/>
                <a:gd name="connsiteY21" fmla="*/ 28575 h 342900"/>
                <a:gd name="connsiteX0" fmla="*/ 168952 w 1763985"/>
                <a:gd name="connsiteY0" fmla="*/ 28575 h 342900"/>
                <a:gd name="connsiteX1" fmla="*/ 168952 w 1763985"/>
                <a:gd name="connsiteY1" fmla="*/ 28575 h 342900"/>
                <a:gd name="connsiteX2" fmla="*/ 137202 w 1763985"/>
                <a:gd name="connsiteY2" fmla="*/ 9525 h 342900"/>
                <a:gd name="connsiteX3" fmla="*/ 121327 w 1763985"/>
                <a:gd name="connsiteY3" fmla="*/ 6350 h 342900"/>
                <a:gd name="connsiteX4" fmla="*/ 89577 w 1763985"/>
                <a:gd name="connsiteY4" fmla="*/ 0 h 342900"/>
                <a:gd name="connsiteX5" fmla="*/ 26077 w 1763985"/>
                <a:gd name="connsiteY5" fmla="*/ 9525 h 342900"/>
                <a:gd name="connsiteX6" fmla="*/ 19727 w 1763985"/>
                <a:gd name="connsiteY6" fmla="*/ 19050 h 342900"/>
                <a:gd name="connsiteX7" fmla="*/ 7027 w 1763985"/>
                <a:gd name="connsiteY7" fmla="*/ 34925 h 342900"/>
                <a:gd name="connsiteX8" fmla="*/ 677 w 1763985"/>
                <a:gd name="connsiteY8" fmla="*/ 57150 h 342900"/>
                <a:gd name="connsiteX9" fmla="*/ 3852 w 1763985"/>
                <a:gd name="connsiteY9" fmla="*/ 180975 h 342900"/>
                <a:gd name="connsiteX10" fmla="*/ 16552 w 1763985"/>
                <a:gd name="connsiteY10" fmla="*/ 190500 h 342900"/>
                <a:gd name="connsiteX11" fmla="*/ 48302 w 1763985"/>
                <a:gd name="connsiteY11" fmla="*/ 206375 h 342900"/>
                <a:gd name="connsiteX12" fmla="*/ 64177 w 1763985"/>
                <a:gd name="connsiteY12" fmla="*/ 209550 h 342900"/>
                <a:gd name="connsiteX13" fmla="*/ 124502 w 1763985"/>
                <a:gd name="connsiteY13" fmla="*/ 206375 h 342900"/>
                <a:gd name="connsiteX14" fmla="*/ 794427 w 1763985"/>
                <a:gd name="connsiteY14" fmla="*/ 342900 h 342900"/>
                <a:gd name="connsiteX15" fmla="*/ 1662790 w 1763985"/>
                <a:gd name="connsiteY15" fmla="*/ 229393 h 342900"/>
                <a:gd name="connsiteX16" fmla="*/ 1741371 w 1763985"/>
                <a:gd name="connsiteY16" fmla="*/ 180975 h 342900"/>
                <a:gd name="connsiteX17" fmla="*/ 1760420 w 1763985"/>
                <a:gd name="connsiteY17" fmla="*/ 92869 h 342900"/>
                <a:gd name="connsiteX18" fmla="*/ 1704064 w 1763985"/>
                <a:gd name="connsiteY18" fmla="*/ 26194 h 342900"/>
                <a:gd name="connsiteX19" fmla="*/ 1616752 w 1763985"/>
                <a:gd name="connsiteY19" fmla="*/ 24606 h 342900"/>
                <a:gd name="connsiteX20" fmla="*/ 800777 w 1763985"/>
                <a:gd name="connsiteY20" fmla="*/ 136525 h 342900"/>
                <a:gd name="connsiteX21" fmla="*/ 168952 w 1763985"/>
                <a:gd name="connsiteY21" fmla="*/ 28575 h 342900"/>
                <a:gd name="connsiteX0" fmla="*/ 168952 w 1763985"/>
                <a:gd name="connsiteY0" fmla="*/ 28575 h 342900"/>
                <a:gd name="connsiteX1" fmla="*/ 168952 w 1763985"/>
                <a:gd name="connsiteY1" fmla="*/ 28575 h 342900"/>
                <a:gd name="connsiteX2" fmla="*/ 137202 w 1763985"/>
                <a:gd name="connsiteY2" fmla="*/ 9525 h 342900"/>
                <a:gd name="connsiteX3" fmla="*/ 121327 w 1763985"/>
                <a:gd name="connsiteY3" fmla="*/ 6350 h 342900"/>
                <a:gd name="connsiteX4" fmla="*/ 89577 w 1763985"/>
                <a:gd name="connsiteY4" fmla="*/ 0 h 342900"/>
                <a:gd name="connsiteX5" fmla="*/ 26077 w 1763985"/>
                <a:gd name="connsiteY5" fmla="*/ 9525 h 342900"/>
                <a:gd name="connsiteX6" fmla="*/ 19727 w 1763985"/>
                <a:gd name="connsiteY6" fmla="*/ 19050 h 342900"/>
                <a:gd name="connsiteX7" fmla="*/ 7027 w 1763985"/>
                <a:gd name="connsiteY7" fmla="*/ 34925 h 342900"/>
                <a:gd name="connsiteX8" fmla="*/ 677 w 1763985"/>
                <a:gd name="connsiteY8" fmla="*/ 57150 h 342900"/>
                <a:gd name="connsiteX9" fmla="*/ 3852 w 1763985"/>
                <a:gd name="connsiteY9" fmla="*/ 180975 h 342900"/>
                <a:gd name="connsiteX10" fmla="*/ 16552 w 1763985"/>
                <a:gd name="connsiteY10" fmla="*/ 190500 h 342900"/>
                <a:gd name="connsiteX11" fmla="*/ 48302 w 1763985"/>
                <a:gd name="connsiteY11" fmla="*/ 206375 h 342900"/>
                <a:gd name="connsiteX12" fmla="*/ 64177 w 1763985"/>
                <a:gd name="connsiteY12" fmla="*/ 209550 h 342900"/>
                <a:gd name="connsiteX13" fmla="*/ 124502 w 1763985"/>
                <a:gd name="connsiteY13" fmla="*/ 206375 h 342900"/>
                <a:gd name="connsiteX14" fmla="*/ 794427 w 1763985"/>
                <a:gd name="connsiteY14" fmla="*/ 342900 h 342900"/>
                <a:gd name="connsiteX15" fmla="*/ 1662790 w 1763985"/>
                <a:gd name="connsiteY15" fmla="*/ 229393 h 342900"/>
                <a:gd name="connsiteX16" fmla="*/ 1741371 w 1763985"/>
                <a:gd name="connsiteY16" fmla="*/ 180975 h 342900"/>
                <a:gd name="connsiteX17" fmla="*/ 1760420 w 1763985"/>
                <a:gd name="connsiteY17" fmla="*/ 92869 h 342900"/>
                <a:gd name="connsiteX18" fmla="*/ 1704064 w 1763985"/>
                <a:gd name="connsiteY18" fmla="*/ 26194 h 342900"/>
                <a:gd name="connsiteX19" fmla="*/ 1611990 w 1763985"/>
                <a:gd name="connsiteY19" fmla="*/ 24606 h 342900"/>
                <a:gd name="connsiteX20" fmla="*/ 800777 w 1763985"/>
                <a:gd name="connsiteY20" fmla="*/ 136525 h 342900"/>
                <a:gd name="connsiteX21" fmla="*/ 168952 w 1763985"/>
                <a:gd name="connsiteY21" fmla="*/ 28575 h 342900"/>
                <a:gd name="connsiteX0" fmla="*/ 168952 w 1763985"/>
                <a:gd name="connsiteY0" fmla="*/ 28575 h 333375"/>
                <a:gd name="connsiteX1" fmla="*/ 168952 w 1763985"/>
                <a:gd name="connsiteY1" fmla="*/ 28575 h 333375"/>
                <a:gd name="connsiteX2" fmla="*/ 137202 w 1763985"/>
                <a:gd name="connsiteY2" fmla="*/ 9525 h 333375"/>
                <a:gd name="connsiteX3" fmla="*/ 121327 w 1763985"/>
                <a:gd name="connsiteY3" fmla="*/ 6350 h 333375"/>
                <a:gd name="connsiteX4" fmla="*/ 89577 w 1763985"/>
                <a:gd name="connsiteY4" fmla="*/ 0 h 333375"/>
                <a:gd name="connsiteX5" fmla="*/ 26077 w 1763985"/>
                <a:gd name="connsiteY5" fmla="*/ 9525 h 333375"/>
                <a:gd name="connsiteX6" fmla="*/ 19727 w 1763985"/>
                <a:gd name="connsiteY6" fmla="*/ 19050 h 333375"/>
                <a:gd name="connsiteX7" fmla="*/ 7027 w 1763985"/>
                <a:gd name="connsiteY7" fmla="*/ 34925 h 333375"/>
                <a:gd name="connsiteX8" fmla="*/ 677 w 1763985"/>
                <a:gd name="connsiteY8" fmla="*/ 57150 h 333375"/>
                <a:gd name="connsiteX9" fmla="*/ 3852 w 1763985"/>
                <a:gd name="connsiteY9" fmla="*/ 180975 h 333375"/>
                <a:gd name="connsiteX10" fmla="*/ 16552 w 1763985"/>
                <a:gd name="connsiteY10" fmla="*/ 190500 h 333375"/>
                <a:gd name="connsiteX11" fmla="*/ 48302 w 1763985"/>
                <a:gd name="connsiteY11" fmla="*/ 206375 h 333375"/>
                <a:gd name="connsiteX12" fmla="*/ 64177 w 1763985"/>
                <a:gd name="connsiteY12" fmla="*/ 209550 h 333375"/>
                <a:gd name="connsiteX13" fmla="*/ 124502 w 1763985"/>
                <a:gd name="connsiteY13" fmla="*/ 206375 h 333375"/>
                <a:gd name="connsiteX14" fmla="*/ 796808 w 1763985"/>
                <a:gd name="connsiteY14" fmla="*/ 333375 h 333375"/>
                <a:gd name="connsiteX15" fmla="*/ 1662790 w 1763985"/>
                <a:gd name="connsiteY15" fmla="*/ 229393 h 333375"/>
                <a:gd name="connsiteX16" fmla="*/ 1741371 w 1763985"/>
                <a:gd name="connsiteY16" fmla="*/ 180975 h 333375"/>
                <a:gd name="connsiteX17" fmla="*/ 1760420 w 1763985"/>
                <a:gd name="connsiteY17" fmla="*/ 92869 h 333375"/>
                <a:gd name="connsiteX18" fmla="*/ 1704064 w 1763985"/>
                <a:gd name="connsiteY18" fmla="*/ 26194 h 333375"/>
                <a:gd name="connsiteX19" fmla="*/ 1611990 w 1763985"/>
                <a:gd name="connsiteY19" fmla="*/ 24606 h 333375"/>
                <a:gd name="connsiteX20" fmla="*/ 800777 w 1763985"/>
                <a:gd name="connsiteY20" fmla="*/ 136525 h 333375"/>
                <a:gd name="connsiteX21" fmla="*/ 168952 w 1763985"/>
                <a:gd name="connsiteY21" fmla="*/ 28575 h 333375"/>
                <a:gd name="connsiteX0" fmla="*/ 168952 w 1763985"/>
                <a:gd name="connsiteY0" fmla="*/ 28575 h 333375"/>
                <a:gd name="connsiteX1" fmla="*/ 168952 w 1763985"/>
                <a:gd name="connsiteY1" fmla="*/ 28575 h 333375"/>
                <a:gd name="connsiteX2" fmla="*/ 137202 w 1763985"/>
                <a:gd name="connsiteY2" fmla="*/ 9525 h 333375"/>
                <a:gd name="connsiteX3" fmla="*/ 121327 w 1763985"/>
                <a:gd name="connsiteY3" fmla="*/ 6350 h 333375"/>
                <a:gd name="connsiteX4" fmla="*/ 89577 w 1763985"/>
                <a:gd name="connsiteY4" fmla="*/ 0 h 333375"/>
                <a:gd name="connsiteX5" fmla="*/ 26077 w 1763985"/>
                <a:gd name="connsiteY5" fmla="*/ 9525 h 333375"/>
                <a:gd name="connsiteX6" fmla="*/ 19727 w 1763985"/>
                <a:gd name="connsiteY6" fmla="*/ 19050 h 333375"/>
                <a:gd name="connsiteX7" fmla="*/ 7027 w 1763985"/>
                <a:gd name="connsiteY7" fmla="*/ 34925 h 333375"/>
                <a:gd name="connsiteX8" fmla="*/ 677 w 1763985"/>
                <a:gd name="connsiteY8" fmla="*/ 57150 h 333375"/>
                <a:gd name="connsiteX9" fmla="*/ 3852 w 1763985"/>
                <a:gd name="connsiteY9" fmla="*/ 180975 h 333375"/>
                <a:gd name="connsiteX10" fmla="*/ 16552 w 1763985"/>
                <a:gd name="connsiteY10" fmla="*/ 190500 h 333375"/>
                <a:gd name="connsiteX11" fmla="*/ 48302 w 1763985"/>
                <a:gd name="connsiteY11" fmla="*/ 206375 h 333375"/>
                <a:gd name="connsiteX12" fmla="*/ 64177 w 1763985"/>
                <a:gd name="connsiteY12" fmla="*/ 209550 h 333375"/>
                <a:gd name="connsiteX13" fmla="*/ 124502 w 1763985"/>
                <a:gd name="connsiteY13" fmla="*/ 206375 h 333375"/>
                <a:gd name="connsiteX14" fmla="*/ 796808 w 1763985"/>
                <a:gd name="connsiteY14" fmla="*/ 333375 h 333375"/>
                <a:gd name="connsiteX15" fmla="*/ 1662790 w 1763985"/>
                <a:gd name="connsiteY15" fmla="*/ 229393 h 333375"/>
                <a:gd name="connsiteX16" fmla="*/ 1741371 w 1763985"/>
                <a:gd name="connsiteY16" fmla="*/ 180975 h 333375"/>
                <a:gd name="connsiteX17" fmla="*/ 1760420 w 1763985"/>
                <a:gd name="connsiteY17" fmla="*/ 92869 h 333375"/>
                <a:gd name="connsiteX18" fmla="*/ 1704064 w 1763985"/>
                <a:gd name="connsiteY18" fmla="*/ 26194 h 333375"/>
                <a:gd name="connsiteX19" fmla="*/ 1611990 w 1763985"/>
                <a:gd name="connsiteY19" fmla="*/ 24606 h 333375"/>
                <a:gd name="connsiteX20" fmla="*/ 800777 w 1763985"/>
                <a:gd name="connsiteY20" fmla="*/ 134144 h 333375"/>
                <a:gd name="connsiteX21" fmla="*/ 168952 w 1763985"/>
                <a:gd name="connsiteY21" fmla="*/ 28575 h 333375"/>
                <a:gd name="connsiteX0" fmla="*/ 168952 w 1763985"/>
                <a:gd name="connsiteY0" fmla="*/ 28575 h 333375"/>
                <a:gd name="connsiteX1" fmla="*/ 168952 w 1763985"/>
                <a:gd name="connsiteY1" fmla="*/ 28575 h 333375"/>
                <a:gd name="connsiteX2" fmla="*/ 121327 w 1763985"/>
                <a:gd name="connsiteY2" fmla="*/ 6350 h 333375"/>
                <a:gd name="connsiteX3" fmla="*/ 89577 w 1763985"/>
                <a:gd name="connsiteY3" fmla="*/ 0 h 333375"/>
                <a:gd name="connsiteX4" fmla="*/ 26077 w 1763985"/>
                <a:gd name="connsiteY4" fmla="*/ 9525 h 333375"/>
                <a:gd name="connsiteX5" fmla="*/ 19727 w 1763985"/>
                <a:gd name="connsiteY5" fmla="*/ 19050 h 333375"/>
                <a:gd name="connsiteX6" fmla="*/ 7027 w 1763985"/>
                <a:gd name="connsiteY6" fmla="*/ 34925 h 333375"/>
                <a:gd name="connsiteX7" fmla="*/ 677 w 1763985"/>
                <a:gd name="connsiteY7" fmla="*/ 57150 h 333375"/>
                <a:gd name="connsiteX8" fmla="*/ 3852 w 1763985"/>
                <a:gd name="connsiteY8" fmla="*/ 180975 h 333375"/>
                <a:gd name="connsiteX9" fmla="*/ 16552 w 1763985"/>
                <a:gd name="connsiteY9" fmla="*/ 190500 h 333375"/>
                <a:gd name="connsiteX10" fmla="*/ 48302 w 1763985"/>
                <a:gd name="connsiteY10" fmla="*/ 206375 h 333375"/>
                <a:gd name="connsiteX11" fmla="*/ 64177 w 1763985"/>
                <a:gd name="connsiteY11" fmla="*/ 209550 h 333375"/>
                <a:gd name="connsiteX12" fmla="*/ 124502 w 1763985"/>
                <a:gd name="connsiteY12" fmla="*/ 206375 h 333375"/>
                <a:gd name="connsiteX13" fmla="*/ 796808 w 1763985"/>
                <a:gd name="connsiteY13" fmla="*/ 333375 h 333375"/>
                <a:gd name="connsiteX14" fmla="*/ 1662790 w 1763985"/>
                <a:gd name="connsiteY14" fmla="*/ 229393 h 333375"/>
                <a:gd name="connsiteX15" fmla="*/ 1741371 w 1763985"/>
                <a:gd name="connsiteY15" fmla="*/ 180975 h 333375"/>
                <a:gd name="connsiteX16" fmla="*/ 1760420 w 1763985"/>
                <a:gd name="connsiteY16" fmla="*/ 92869 h 333375"/>
                <a:gd name="connsiteX17" fmla="*/ 1704064 w 1763985"/>
                <a:gd name="connsiteY17" fmla="*/ 26194 h 333375"/>
                <a:gd name="connsiteX18" fmla="*/ 1611990 w 1763985"/>
                <a:gd name="connsiteY18" fmla="*/ 24606 h 333375"/>
                <a:gd name="connsiteX19" fmla="*/ 800777 w 1763985"/>
                <a:gd name="connsiteY19" fmla="*/ 134144 h 333375"/>
                <a:gd name="connsiteX20" fmla="*/ 168952 w 1763985"/>
                <a:gd name="connsiteY20" fmla="*/ 28575 h 333375"/>
                <a:gd name="connsiteX0" fmla="*/ 168952 w 1763985"/>
                <a:gd name="connsiteY0" fmla="*/ 28575 h 333375"/>
                <a:gd name="connsiteX1" fmla="*/ 168952 w 1763985"/>
                <a:gd name="connsiteY1" fmla="*/ 28575 h 333375"/>
                <a:gd name="connsiteX2" fmla="*/ 89577 w 1763985"/>
                <a:gd name="connsiteY2" fmla="*/ 0 h 333375"/>
                <a:gd name="connsiteX3" fmla="*/ 26077 w 1763985"/>
                <a:gd name="connsiteY3" fmla="*/ 9525 h 333375"/>
                <a:gd name="connsiteX4" fmla="*/ 19727 w 1763985"/>
                <a:gd name="connsiteY4" fmla="*/ 19050 h 333375"/>
                <a:gd name="connsiteX5" fmla="*/ 7027 w 1763985"/>
                <a:gd name="connsiteY5" fmla="*/ 34925 h 333375"/>
                <a:gd name="connsiteX6" fmla="*/ 677 w 1763985"/>
                <a:gd name="connsiteY6" fmla="*/ 57150 h 333375"/>
                <a:gd name="connsiteX7" fmla="*/ 3852 w 1763985"/>
                <a:gd name="connsiteY7" fmla="*/ 180975 h 333375"/>
                <a:gd name="connsiteX8" fmla="*/ 16552 w 1763985"/>
                <a:gd name="connsiteY8" fmla="*/ 190500 h 333375"/>
                <a:gd name="connsiteX9" fmla="*/ 48302 w 1763985"/>
                <a:gd name="connsiteY9" fmla="*/ 206375 h 333375"/>
                <a:gd name="connsiteX10" fmla="*/ 64177 w 1763985"/>
                <a:gd name="connsiteY10" fmla="*/ 209550 h 333375"/>
                <a:gd name="connsiteX11" fmla="*/ 124502 w 1763985"/>
                <a:gd name="connsiteY11" fmla="*/ 206375 h 333375"/>
                <a:gd name="connsiteX12" fmla="*/ 796808 w 1763985"/>
                <a:gd name="connsiteY12" fmla="*/ 333375 h 333375"/>
                <a:gd name="connsiteX13" fmla="*/ 1662790 w 1763985"/>
                <a:gd name="connsiteY13" fmla="*/ 229393 h 333375"/>
                <a:gd name="connsiteX14" fmla="*/ 1741371 w 1763985"/>
                <a:gd name="connsiteY14" fmla="*/ 180975 h 333375"/>
                <a:gd name="connsiteX15" fmla="*/ 1760420 w 1763985"/>
                <a:gd name="connsiteY15" fmla="*/ 92869 h 333375"/>
                <a:gd name="connsiteX16" fmla="*/ 1704064 w 1763985"/>
                <a:gd name="connsiteY16" fmla="*/ 26194 h 333375"/>
                <a:gd name="connsiteX17" fmla="*/ 1611990 w 1763985"/>
                <a:gd name="connsiteY17" fmla="*/ 24606 h 333375"/>
                <a:gd name="connsiteX18" fmla="*/ 800777 w 1763985"/>
                <a:gd name="connsiteY18" fmla="*/ 134144 h 333375"/>
                <a:gd name="connsiteX19" fmla="*/ 168952 w 1763985"/>
                <a:gd name="connsiteY19" fmla="*/ 28575 h 333375"/>
                <a:gd name="connsiteX0" fmla="*/ 168952 w 1763985"/>
                <a:gd name="connsiteY0" fmla="*/ 19255 h 324055"/>
                <a:gd name="connsiteX1" fmla="*/ 168952 w 1763985"/>
                <a:gd name="connsiteY1" fmla="*/ 19255 h 324055"/>
                <a:gd name="connsiteX2" fmla="*/ 26077 w 1763985"/>
                <a:gd name="connsiteY2" fmla="*/ 205 h 324055"/>
                <a:gd name="connsiteX3" fmla="*/ 19727 w 1763985"/>
                <a:gd name="connsiteY3" fmla="*/ 9730 h 324055"/>
                <a:gd name="connsiteX4" fmla="*/ 7027 w 1763985"/>
                <a:gd name="connsiteY4" fmla="*/ 25605 h 324055"/>
                <a:gd name="connsiteX5" fmla="*/ 677 w 1763985"/>
                <a:gd name="connsiteY5" fmla="*/ 47830 h 324055"/>
                <a:gd name="connsiteX6" fmla="*/ 3852 w 1763985"/>
                <a:gd name="connsiteY6" fmla="*/ 171655 h 324055"/>
                <a:gd name="connsiteX7" fmla="*/ 16552 w 1763985"/>
                <a:gd name="connsiteY7" fmla="*/ 181180 h 324055"/>
                <a:gd name="connsiteX8" fmla="*/ 48302 w 1763985"/>
                <a:gd name="connsiteY8" fmla="*/ 197055 h 324055"/>
                <a:gd name="connsiteX9" fmla="*/ 64177 w 1763985"/>
                <a:gd name="connsiteY9" fmla="*/ 200230 h 324055"/>
                <a:gd name="connsiteX10" fmla="*/ 124502 w 1763985"/>
                <a:gd name="connsiteY10" fmla="*/ 197055 h 324055"/>
                <a:gd name="connsiteX11" fmla="*/ 796808 w 1763985"/>
                <a:gd name="connsiteY11" fmla="*/ 324055 h 324055"/>
                <a:gd name="connsiteX12" fmla="*/ 1662790 w 1763985"/>
                <a:gd name="connsiteY12" fmla="*/ 220073 h 324055"/>
                <a:gd name="connsiteX13" fmla="*/ 1741371 w 1763985"/>
                <a:gd name="connsiteY13" fmla="*/ 171655 h 324055"/>
                <a:gd name="connsiteX14" fmla="*/ 1760420 w 1763985"/>
                <a:gd name="connsiteY14" fmla="*/ 83549 h 324055"/>
                <a:gd name="connsiteX15" fmla="*/ 1704064 w 1763985"/>
                <a:gd name="connsiteY15" fmla="*/ 16874 h 324055"/>
                <a:gd name="connsiteX16" fmla="*/ 1611990 w 1763985"/>
                <a:gd name="connsiteY16" fmla="*/ 15286 h 324055"/>
                <a:gd name="connsiteX17" fmla="*/ 800777 w 1763985"/>
                <a:gd name="connsiteY17" fmla="*/ 124824 h 324055"/>
                <a:gd name="connsiteX18" fmla="*/ 168952 w 1763985"/>
                <a:gd name="connsiteY18" fmla="*/ 19255 h 324055"/>
                <a:gd name="connsiteX0" fmla="*/ 168952 w 1763985"/>
                <a:gd name="connsiteY0" fmla="*/ 19098 h 323898"/>
                <a:gd name="connsiteX1" fmla="*/ 168952 w 1763985"/>
                <a:gd name="connsiteY1" fmla="*/ 19098 h 323898"/>
                <a:gd name="connsiteX2" fmla="*/ 26077 w 1763985"/>
                <a:gd name="connsiteY2" fmla="*/ 48 h 323898"/>
                <a:gd name="connsiteX3" fmla="*/ 7027 w 1763985"/>
                <a:gd name="connsiteY3" fmla="*/ 25448 h 323898"/>
                <a:gd name="connsiteX4" fmla="*/ 677 w 1763985"/>
                <a:gd name="connsiteY4" fmla="*/ 47673 h 323898"/>
                <a:gd name="connsiteX5" fmla="*/ 3852 w 1763985"/>
                <a:gd name="connsiteY5" fmla="*/ 171498 h 323898"/>
                <a:gd name="connsiteX6" fmla="*/ 16552 w 1763985"/>
                <a:gd name="connsiteY6" fmla="*/ 181023 h 323898"/>
                <a:gd name="connsiteX7" fmla="*/ 48302 w 1763985"/>
                <a:gd name="connsiteY7" fmla="*/ 196898 h 323898"/>
                <a:gd name="connsiteX8" fmla="*/ 64177 w 1763985"/>
                <a:gd name="connsiteY8" fmla="*/ 200073 h 323898"/>
                <a:gd name="connsiteX9" fmla="*/ 124502 w 1763985"/>
                <a:gd name="connsiteY9" fmla="*/ 196898 h 323898"/>
                <a:gd name="connsiteX10" fmla="*/ 796808 w 1763985"/>
                <a:gd name="connsiteY10" fmla="*/ 323898 h 323898"/>
                <a:gd name="connsiteX11" fmla="*/ 1662790 w 1763985"/>
                <a:gd name="connsiteY11" fmla="*/ 219916 h 323898"/>
                <a:gd name="connsiteX12" fmla="*/ 1741371 w 1763985"/>
                <a:gd name="connsiteY12" fmla="*/ 171498 h 323898"/>
                <a:gd name="connsiteX13" fmla="*/ 1760420 w 1763985"/>
                <a:gd name="connsiteY13" fmla="*/ 83392 h 323898"/>
                <a:gd name="connsiteX14" fmla="*/ 1704064 w 1763985"/>
                <a:gd name="connsiteY14" fmla="*/ 16717 h 323898"/>
                <a:gd name="connsiteX15" fmla="*/ 1611990 w 1763985"/>
                <a:gd name="connsiteY15" fmla="*/ 15129 h 323898"/>
                <a:gd name="connsiteX16" fmla="*/ 800777 w 1763985"/>
                <a:gd name="connsiteY16" fmla="*/ 124667 h 323898"/>
                <a:gd name="connsiteX17" fmla="*/ 168952 w 1763985"/>
                <a:gd name="connsiteY17" fmla="*/ 19098 h 323898"/>
                <a:gd name="connsiteX0" fmla="*/ 168952 w 1763985"/>
                <a:gd name="connsiteY0" fmla="*/ 7885 h 312685"/>
                <a:gd name="connsiteX1" fmla="*/ 168952 w 1763985"/>
                <a:gd name="connsiteY1" fmla="*/ 7885 h 312685"/>
                <a:gd name="connsiteX2" fmla="*/ 7027 w 1763985"/>
                <a:gd name="connsiteY2" fmla="*/ 14235 h 312685"/>
                <a:gd name="connsiteX3" fmla="*/ 677 w 1763985"/>
                <a:gd name="connsiteY3" fmla="*/ 36460 h 312685"/>
                <a:gd name="connsiteX4" fmla="*/ 3852 w 1763985"/>
                <a:gd name="connsiteY4" fmla="*/ 160285 h 312685"/>
                <a:gd name="connsiteX5" fmla="*/ 16552 w 1763985"/>
                <a:gd name="connsiteY5" fmla="*/ 169810 h 312685"/>
                <a:gd name="connsiteX6" fmla="*/ 48302 w 1763985"/>
                <a:gd name="connsiteY6" fmla="*/ 185685 h 312685"/>
                <a:gd name="connsiteX7" fmla="*/ 64177 w 1763985"/>
                <a:gd name="connsiteY7" fmla="*/ 188860 h 312685"/>
                <a:gd name="connsiteX8" fmla="*/ 124502 w 1763985"/>
                <a:gd name="connsiteY8" fmla="*/ 185685 h 312685"/>
                <a:gd name="connsiteX9" fmla="*/ 796808 w 1763985"/>
                <a:gd name="connsiteY9" fmla="*/ 312685 h 312685"/>
                <a:gd name="connsiteX10" fmla="*/ 1662790 w 1763985"/>
                <a:gd name="connsiteY10" fmla="*/ 208703 h 312685"/>
                <a:gd name="connsiteX11" fmla="*/ 1741371 w 1763985"/>
                <a:gd name="connsiteY11" fmla="*/ 160285 h 312685"/>
                <a:gd name="connsiteX12" fmla="*/ 1760420 w 1763985"/>
                <a:gd name="connsiteY12" fmla="*/ 72179 h 312685"/>
                <a:gd name="connsiteX13" fmla="*/ 1704064 w 1763985"/>
                <a:gd name="connsiteY13" fmla="*/ 5504 h 312685"/>
                <a:gd name="connsiteX14" fmla="*/ 1611990 w 1763985"/>
                <a:gd name="connsiteY14" fmla="*/ 3916 h 312685"/>
                <a:gd name="connsiteX15" fmla="*/ 800777 w 1763985"/>
                <a:gd name="connsiteY15" fmla="*/ 113454 h 312685"/>
                <a:gd name="connsiteX16" fmla="*/ 168952 w 1763985"/>
                <a:gd name="connsiteY16" fmla="*/ 7885 h 312685"/>
                <a:gd name="connsiteX0" fmla="*/ 168952 w 1763985"/>
                <a:gd name="connsiteY0" fmla="*/ 7885 h 312685"/>
                <a:gd name="connsiteX1" fmla="*/ 168952 w 1763985"/>
                <a:gd name="connsiteY1" fmla="*/ 7885 h 312685"/>
                <a:gd name="connsiteX2" fmla="*/ 677 w 1763985"/>
                <a:gd name="connsiteY2" fmla="*/ 36460 h 312685"/>
                <a:gd name="connsiteX3" fmla="*/ 3852 w 1763985"/>
                <a:gd name="connsiteY3" fmla="*/ 160285 h 312685"/>
                <a:gd name="connsiteX4" fmla="*/ 16552 w 1763985"/>
                <a:gd name="connsiteY4" fmla="*/ 169810 h 312685"/>
                <a:gd name="connsiteX5" fmla="*/ 48302 w 1763985"/>
                <a:gd name="connsiteY5" fmla="*/ 185685 h 312685"/>
                <a:gd name="connsiteX6" fmla="*/ 64177 w 1763985"/>
                <a:gd name="connsiteY6" fmla="*/ 188860 h 312685"/>
                <a:gd name="connsiteX7" fmla="*/ 124502 w 1763985"/>
                <a:gd name="connsiteY7" fmla="*/ 185685 h 312685"/>
                <a:gd name="connsiteX8" fmla="*/ 796808 w 1763985"/>
                <a:gd name="connsiteY8" fmla="*/ 312685 h 312685"/>
                <a:gd name="connsiteX9" fmla="*/ 1662790 w 1763985"/>
                <a:gd name="connsiteY9" fmla="*/ 208703 h 312685"/>
                <a:gd name="connsiteX10" fmla="*/ 1741371 w 1763985"/>
                <a:gd name="connsiteY10" fmla="*/ 160285 h 312685"/>
                <a:gd name="connsiteX11" fmla="*/ 1760420 w 1763985"/>
                <a:gd name="connsiteY11" fmla="*/ 72179 h 312685"/>
                <a:gd name="connsiteX12" fmla="*/ 1704064 w 1763985"/>
                <a:gd name="connsiteY12" fmla="*/ 5504 h 312685"/>
                <a:gd name="connsiteX13" fmla="*/ 1611990 w 1763985"/>
                <a:gd name="connsiteY13" fmla="*/ 3916 h 312685"/>
                <a:gd name="connsiteX14" fmla="*/ 800777 w 1763985"/>
                <a:gd name="connsiteY14" fmla="*/ 113454 h 312685"/>
                <a:gd name="connsiteX15" fmla="*/ 168952 w 1763985"/>
                <a:gd name="connsiteY15" fmla="*/ 7885 h 312685"/>
                <a:gd name="connsiteX0" fmla="*/ 168383 w 1763416"/>
                <a:gd name="connsiteY0" fmla="*/ 39357 h 344157"/>
                <a:gd name="connsiteX1" fmla="*/ 168383 w 1763416"/>
                <a:gd name="connsiteY1" fmla="*/ 39357 h 344157"/>
                <a:gd name="connsiteX2" fmla="*/ 81070 w 1763416"/>
                <a:gd name="connsiteY2" fmla="*/ 6019 h 344157"/>
                <a:gd name="connsiteX3" fmla="*/ 3283 w 1763416"/>
                <a:gd name="connsiteY3" fmla="*/ 191757 h 344157"/>
                <a:gd name="connsiteX4" fmla="*/ 15983 w 1763416"/>
                <a:gd name="connsiteY4" fmla="*/ 201282 h 344157"/>
                <a:gd name="connsiteX5" fmla="*/ 47733 w 1763416"/>
                <a:gd name="connsiteY5" fmla="*/ 217157 h 344157"/>
                <a:gd name="connsiteX6" fmla="*/ 63608 w 1763416"/>
                <a:gd name="connsiteY6" fmla="*/ 220332 h 344157"/>
                <a:gd name="connsiteX7" fmla="*/ 123933 w 1763416"/>
                <a:gd name="connsiteY7" fmla="*/ 217157 h 344157"/>
                <a:gd name="connsiteX8" fmla="*/ 796239 w 1763416"/>
                <a:gd name="connsiteY8" fmla="*/ 344157 h 344157"/>
                <a:gd name="connsiteX9" fmla="*/ 1662221 w 1763416"/>
                <a:gd name="connsiteY9" fmla="*/ 240175 h 344157"/>
                <a:gd name="connsiteX10" fmla="*/ 1740802 w 1763416"/>
                <a:gd name="connsiteY10" fmla="*/ 191757 h 344157"/>
                <a:gd name="connsiteX11" fmla="*/ 1759851 w 1763416"/>
                <a:gd name="connsiteY11" fmla="*/ 103651 h 344157"/>
                <a:gd name="connsiteX12" fmla="*/ 1703495 w 1763416"/>
                <a:gd name="connsiteY12" fmla="*/ 36976 h 344157"/>
                <a:gd name="connsiteX13" fmla="*/ 1611421 w 1763416"/>
                <a:gd name="connsiteY13" fmla="*/ 35388 h 344157"/>
                <a:gd name="connsiteX14" fmla="*/ 800208 w 1763416"/>
                <a:gd name="connsiteY14" fmla="*/ 144926 h 344157"/>
                <a:gd name="connsiteX15" fmla="*/ 168383 w 1763416"/>
                <a:gd name="connsiteY15" fmla="*/ 39357 h 344157"/>
                <a:gd name="connsiteX0" fmla="*/ 168383 w 1763416"/>
                <a:gd name="connsiteY0" fmla="*/ 46425 h 351225"/>
                <a:gd name="connsiteX1" fmla="*/ 168383 w 1763416"/>
                <a:gd name="connsiteY1" fmla="*/ 46425 h 351225"/>
                <a:gd name="connsiteX2" fmla="*/ 81070 w 1763416"/>
                <a:gd name="connsiteY2" fmla="*/ 13087 h 351225"/>
                <a:gd name="connsiteX3" fmla="*/ 3283 w 1763416"/>
                <a:gd name="connsiteY3" fmla="*/ 198825 h 351225"/>
                <a:gd name="connsiteX4" fmla="*/ 15983 w 1763416"/>
                <a:gd name="connsiteY4" fmla="*/ 208350 h 351225"/>
                <a:gd name="connsiteX5" fmla="*/ 47733 w 1763416"/>
                <a:gd name="connsiteY5" fmla="*/ 224225 h 351225"/>
                <a:gd name="connsiteX6" fmla="*/ 63608 w 1763416"/>
                <a:gd name="connsiteY6" fmla="*/ 227400 h 351225"/>
                <a:gd name="connsiteX7" fmla="*/ 123933 w 1763416"/>
                <a:gd name="connsiteY7" fmla="*/ 224225 h 351225"/>
                <a:gd name="connsiteX8" fmla="*/ 796239 w 1763416"/>
                <a:gd name="connsiteY8" fmla="*/ 351225 h 351225"/>
                <a:gd name="connsiteX9" fmla="*/ 1662221 w 1763416"/>
                <a:gd name="connsiteY9" fmla="*/ 247243 h 351225"/>
                <a:gd name="connsiteX10" fmla="*/ 1740802 w 1763416"/>
                <a:gd name="connsiteY10" fmla="*/ 198825 h 351225"/>
                <a:gd name="connsiteX11" fmla="*/ 1759851 w 1763416"/>
                <a:gd name="connsiteY11" fmla="*/ 110719 h 351225"/>
                <a:gd name="connsiteX12" fmla="*/ 1703495 w 1763416"/>
                <a:gd name="connsiteY12" fmla="*/ 44044 h 351225"/>
                <a:gd name="connsiteX13" fmla="*/ 1611421 w 1763416"/>
                <a:gd name="connsiteY13" fmla="*/ 42456 h 351225"/>
                <a:gd name="connsiteX14" fmla="*/ 800208 w 1763416"/>
                <a:gd name="connsiteY14" fmla="*/ 151994 h 351225"/>
                <a:gd name="connsiteX15" fmla="*/ 168383 w 1763416"/>
                <a:gd name="connsiteY15" fmla="*/ 46425 h 351225"/>
                <a:gd name="connsiteX0" fmla="*/ 168383 w 1763416"/>
                <a:gd name="connsiteY0" fmla="*/ 35792 h 340592"/>
                <a:gd name="connsiteX1" fmla="*/ 168383 w 1763416"/>
                <a:gd name="connsiteY1" fmla="*/ 35792 h 340592"/>
                <a:gd name="connsiteX2" fmla="*/ 81070 w 1763416"/>
                <a:gd name="connsiteY2" fmla="*/ 2454 h 340592"/>
                <a:gd name="connsiteX3" fmla="*/ 3283 w 1763416"/>
                <a:gd name="connsiteY3" fmla="*/ 188192 h 340592"/>
                <a:gd name="connsiteX4" fmla="*/ 15983 w 1763416"/>
                <a:gd name="connsiteY4" fmla="*/ 197717 h 340592"/>
                <a:gd name="connsiteX5" fmla="*/ 47733 w 1763416"/>
                <a:gd name="connsiteY5" fmla="*/ 213592 h 340592"/>
                <a:gd name="connsiteX6" fmla="*/ 63608 w 1763416"/>
                <a:gd name="connsiteY6" fmla="*/ 216767 h 340592"/>
                <a:gd name="connsiteX7" fmla="*/ 123933 w 1763416"/>
                <a:gd name="connsiteY7" fmla="*/ 213592 h 340592"/>
                <a:gd name="connsiteX8" fmla="*/ 796239 w 1763416"/>
                <a:gd name="connsiteY8" fmla="*/ 340592 h 340592"/>
                <a:gd name="connsiteX9" fmla="*/ 1662221 w 1763416"/>
                <a:gd name="connsiteY9" fmla="*/ 236610 h 340592"/>
                <a:gd name="connsiteX10" fmla="*/ 1740802 w 1763416"/>
                <a:gd name="connsiteY10" fmla="*/ 188192 h 340592"/>
                <a:gd name="connsiteX11" fmla="*/ 1759851 w 1763416"/>
                <a:gd name="connsiteY11" fmla="*/ 100086 h 340592"/>
                <a:gd name="connsiteX12" fmla="*/ 1703495 w 1763416"/>
                <a:gd name="connsiteY12" fmla="*/ 33411 h 340592"/>
                <a:gd name="connsiteX13" fmla="*/ 1611421 w 1763416"/>
                <a:gd name="connsiteY13" fmla="*/ 31823 h 340592"/>
                <a:gd name="connsiteX14" fmla="*/ 800208 w 1763416"/>
                <a:gd name="connsiteY14" fmla="*/ 141361 h 340592"/>
                <a:gd name="connsiteX15" fmla="*/ 168383 w 1763416"/>
                <a:gd name="connsiteY15" fmla="*/ 35792 h 340592"/>
                <a:gd name="connsiteX0" fmla="*/ 167913 w 1762946"/>
                <a:gd name="connsiteY0" fmla="*/ 44922 h 349722"/>
                <a:gd name="connsiteX1" fmla="*/ 167913 w 1762946"/>
                <a:gd name="connsiteY1" fmla="*/ 44922 h 349722"/>
                <a:gd name="connsiteX2" fmla="*/ 73456 w 1762946"/>
                <a:gd name="connsiteY2" fmla="*/ 2059 h 349722"/>
                <a:gd name="connsiteX3" fmla="*/ 2813 w 1762946"/>
                <a:gd name="connsiteY3" fmla="*/ 197322 h 349722"/>
                <a:gd name="connsiteX4" fmla="*/ 15513 w 1762946"/>
                <a:gd name="connsiteY4" fmla="*/ 206847 h 349722"/>
                <a:gd name="connsiteX5" fmla="*/ 47263 w 1762946"/>
                <a:gd name="connsiteY5" fmla="*/ 222722 h 349722"/>
                <a:gd name="connsiteX6" fmla="*/ 63138 w 1762946"/>
                <a:gd name="connsiteY6" fmla="*/ 225897 h 349722"/>
                <a:gd name="connsiteX7" fmla="*/ 123463 w 1762946"/>
                <a:gd name="connsiteY7" fmla="*/ 222722 h 349722"/>
                <a:gd name="connsiteX8" fmla="*/ 795769 w 1762946"/>
                <a:gd name="connsiteY8" fmla="*/ 349722 h 349722"/>
                <a:gd name="connsiteX9" fmla="*/ 1661751 w 1762946"/>
                <a:gd name="connsiteY9" fmla="*/ 245740 h 349722"/>
                <a:gd name="connsiteX10" fmla="*/ 1740332 w 1762946"/>
                <a:gd name="connsiteY10" fmla="*/ 197322 h 349722"/>
                <a:gd name="connsiteX11" fmla="*/ 1759381 w 1762946"/>
                <a:gd name="connsiteY11" fmla="*/ 109216 h 349722"/>
                <a:gd name="connsiteX12" fmla="*/ 1703025 w 1762946"/>
                <a:gd name="connsiteY12" fmla="*/ 42541 h 349722"/>
                <a:gd name="connsiteX13" fmla="*/ 1610951 w 1762946"/>
                <a:gd name="connsiteY13" fmla="*/ 40953 h 349722"/>
                <a:gd name="connsiteX14" fmla="*/ 799738 w 1762946"/>
                <a:gd name="connsiteY14" fmla="*/ 150491 h 349722"/>
                <a:gd name="connsiteX15" fmla="*/ 167913 w 1762946"/>
                <a:gd name="connsiteY15" fmla="*/ 44922 h 349722"/>
                <a:gd name="connsiteX0" fmla="*/ 172675 w 1762946"/>
                <a:gd name="connsiteY0" fmla="*/ 37779 h 349722"/>
                <a:gd name="connsiteX1" fmla="*/ 167913 w 1762946"/>
                <a:gd name="connsiteY1" fmla="*/ 44922 h 349722"/>
                <a:gd name="connsiteX2" fmla="*/ 73456 w 1762946"/>
                <a:gd name="connsiteY2" fmla="*/ 2059 h 349722"/>
                <a:gd name="connsiteX3" fmla="*/ 2813 w 1762946"/>
                <a:gd name="connsiteY3" fmla="*/ 197322 h 349722"/>
                <a:gd name="connsiteX4" fmla="*/ 15513 w 1762946"/>
                <a:gd name="connsiteY4" fmla="*/ 206847 h 349722"/>
                <a:gd name="connsiteX5" fmla="*/ 47263 w 1762946"/>
                <a:gd name="connsiteY5" fmla="*/ 222722 h 349722"/>
                <a:gd name="connsiteX6" fmla="*/ 63138 w 1762946"/>
                <a:gd name="connsiteY6" fmla="*/ 225897 h 349722"/>
                <a:gd name="connsiteX7" fmla="*/ 123463 w 1762946"/>
                <a:gd name="connsiteY7" fmla="*/ 222722 h 349722"/>
                <a:gd name="connsiteX8" fmla="*/ 795769 w 1762946"/>
                <a:gd name="connsiteY8" fmla="*/ 349722 h 349722"/>
                <a:gd name="connsiteX9" fmla="*/ 1661751 w 1762946"/>
                <a:gd name="connsiteY9" fmla="*/ 245740 h 349722"/>
                <a:gd name="connsiteX10" fmla="*/ 1740332 w 1762946"/>
                <a:gd name="connsiteY10" fmla="*/ 197322 h 349722"/>
                <a:gd name="connsiteX11" fmla="*/ 1759381 w 1762946"/>
                <a:gd name="connsiteY11" fmla="*/ 109216 h 349722"/>
                <a:gd name="connsiteX12" fmla="*/ 1703025 w 1762946"/>
                <a:gd name="connsiteY12" fmla="*/ 42541 h 349722"/>
                <a:gd name="connsiteX13" fmla="*/ 1610951 w 1762946"/>
                <a:gd name="connsiteY13" fmla="*/ 40953 h 349722"/>
                <a:gd name="connsiteX14" fmla="*/ 799738 w 1762946"/>
                <a:gd name="connsiteY14" fmla="*/ 150491 h 349722"/>
                <a:gd name="connsiteX15" fmla="*/ 172675 w 1762946"/>
                <a:gd name="connsiteY15" fmla="*/ 37779 h 349722"/>
                <a:gd name="connsiteX0" fmla="*/ 172675 w 1762946"/>
                <a:gd name="connsiteY0" fmla="*/ 43551 h 355494"/>
                <a:gd name="connsiteX1" fmla="*/ 179819 w 1762946"/>
                <a:gd name="connsiteY1" fmla="*/ 38788 h 355494"/>
                <a:gd name="connsiteX2" fmla="*/ 73456 w 1762946"/>
                <a:gd name="connsiteY2" fmla="*/ 7831 h 355494"/>
                <a:gd name="connsiteX3" fmla="*/ 2813 w 1762946"/>
                <a:gd name="connsiteY3" fmla="*/ 203094 h 355494"/>
                <a:gd name="connsiteX4" fmla="*/ 15513 w 1762946"/>
                <a:gd name="connsiteY4" fmla="*/ 212619 h 355494"/>
                <a:gd name="connsiteX5" fmla="*/ 47263 w 1762946"/>
                <a:gd name="connsiteY5" fmla="*/ 228494 h 355494"/>
                <a:gd name="connsiteX6" fmla="*/ 63138 w 1762946"/>
                <a:gd name="connsiteY6" fmla="*/ 231669 h 355494"/>
                <a:gd name="connsiteX7" fmla="*/ 123463 w 1762946"/>
                <a:gd name="connsiteY7" fmla="*/ 228494 h 355494"/>
                <a:gd name="connsiteX8" fmla="*/ 795769 w 1762946"/>
                <a:gd name="connsiteY8" fmla="*/ 355494 h 355494"/>
                <a:gd name="connsiteX9" fmla="*/ 1661751 w 1762946"/>
                <a:gd name="connsiteY9" fmla="*/ 251512 h 355494"/>
                <a:gd name="connsiteX10" fmla="*/ 1740332 w 1762946"/>
                <a:gd name="connsiteY10" fmla="*/ 203094 h 355494"/>
                <a:gd name="connsiteX11" fmla="*/ 1759381 w 1762946"/>
                <a:gd name="connsiteY11" fmla="*/ 114988 h 355494"/>
                <a:gd name="connsiteX12" fmla="*/ 1703025 w 1762946"/>
                <a:gd name="connsiteY12" fmla="*/ 48313 h 355494"/>
                <a:gd name="connsiteX13" fmla="*/ 1610951 w 1762946"/>
                <a:gd name="connsiteY13" fmla="*/ 46725 h 355494"/>
                <a:gd name="connsiteX14" fmla="*/ 799738 w 1762946"/>
                <a:gd name="connsiteY14" fmla="*/ 156263 h 355494"/>
                <a:gd name="connsiteX15" fmla="*/ 172675 w 1762946"/>
                <a:gd name="connsiteY15" fmla="*/ 43551 h 355494"/>
                <a:gd name="connsiteX0" fmla="*/ 172675 w 1762946"/>
                <a:gd name="connsiteY0" fmla="*/ 43551 h 355494"/>
                <a:gd name="connsiteX1" fmla="*/ 179819 w 1762946"/>
                <a:gd name="connsiteY1" fmla="*/ 38788 h 355494"/>
                <a:gd name="connsiteX2" fmla="*/ 73456 w 1762946"/>
                <a:gd name="connsiteY2" fmla="*/ 7831 h 355494"/>
                <a:gd name="connsiteX3" fmla="*/ 2813 w 1762946"/>
                <a:gd name="connsiteY3" fmla="*/ 203094 h 355494"/>
                <a:gd name="connsiteX4" fmla="*/ 15513 w 1762946"/>
                <a:gd name="connsiteY4" fmla="*/ 212619 h 355494"/>
                <a:gd name="connsiteX5" fmla="*/ 47263 w 1762946"/>
                <a:gd name="connsiteY5" fmla="*/ 228494 h 355494"/>
                <a:gd name="connsiteX6" fmla="*/ 63138 w 1762946"/>
                <a:gd name="connsiteY6" fmla="*/ 231669 h 355494"/>
                <a:gd name="connsiteX7" fmla="*/ 123463 w 1762946"/>
                <a:gd name="connsiteY7" fmla="*/ 228494 h 355494"/>
                <a:gd name="connsiteX8" fmla="*/ 795769 w 1762946"/>
                <a:gd name="connsiteY8" fmla="*/ 355494 h 355494"/>
                <a:gd name="connsiteX9" fmla="*/ 1661751 w 1762946"/>
                <a:gd name="connsiteY9" fmla="*/ 251512 h 355494"/>
                <a:gd name="connsiteX10" fmla="*/ 1740332 w 1762946"/>
                <a:gd name="connsiteY10" fmla="*/ 203094 h 355494"/>
                <a:gd name="connsiteX11" fmla="*/ 1759381 w 1762946"/>
                <a:gd name="connsiteY11" fmla="*/ 114988 h 355494"/>
                <a:gd name="connsiteX12" fmla="*/ 1703025 w 1762946"/>
                <a:gd name="connsiteY12" fmla="*/ 48313 h 355494"/>
                <a:gd name="connsiteX13" fmla="*/ 1610951 w 1762946"/>
                <a:gd name="connsiteY13" fmla="*/ 46725 h 355494"/>
                <a:gd name="connsiteX14" fmla="*/ 799738 w 1762946"/>
                <a:gd name="connsiteY14" fmla="*/ 156263 h 355494"/>
                <a:gd name="connsiteX15" fmla="*/ 172675 w 1762946"/>
                <a:gd name="connsiteY15" fmla="*/ 43551 h 355494"/>
                <a:gd name="connsiteX0" fmla="*/ 232206 w 1762946"/>
                <a:gd name="connsiteY0" fmla="*/ 48314 h 355494"/>
                <a:gd name="connsiteX1" fmla="*/ 179819 w 1762946"/>
                <a:gd name="connsiteY1" fmla="*/ 38788 h 355494"/>
                <a:gd name="connsiteX2" fmla="*/ 73456 w 1762946"/>
                <a:gd name="connsiteY2" fmla="*/ 7831 h 355494"/>
                <a:gd name="connsiteX3" fmla="*/ 2813 w 1762946"/>
                <a:gd name="connsiteY3" fmla="*/ 203094 h 355494"/>
                <a:gd name="connsiteX4" fmla="*/ 15513 w 1762946"/>
                <a:gd name="connsiteY4" fmla="*/ 212619 h 355494"/>
                <a:gd name="connsiteX5" fmla="*/ 47263 w 1762946"/>
                <a:gd name="connsiteY5" fmla="*/ 228494 h 355494"/>
                <a:gd name="connsiteX6" fmla="*/ 63138 w 1762946"/>
                <a:gd name="connsiteY6" fmla="*/ 231669 h 355494"/>
                <a:gd name="connsiteX7" fmla="*/ 123463 w 1762946"/>
                <a:gd name="connsiteY7" fmla="*/ 228494 h 355494"/>
                <a:gd name="connsiteX8" fmla="*/ 795769 w 1762946"/>
                <a:gd name="connsiteY8" fmla="*/ 355494 h 355494"/>
                <a:gd name="connsiteX9" fmla="*/ 1661751 w 1762946"/>
                <a:gd name="connsiteY9" fmla="*/ 251512 h 355494"/>
                <a:gd name="connsiteX10" fmla="*/ 1740332 w 1762946"/>
                <a:gd name="connsiteY10" fmla="*/ 203094 h 355494"/>
                <a:gd name="connsiteX11" fmla="*/ 1759381 w 1762946"/>
                <a:gd name="connsiteY11" fmla="*/ 114988 h 355494"/>
                <a:gd name="connsiteX12" fmla="*/ 1703025 w 1762946"/>
                <a:gd name="connsiteY12" fmla="*/ 48313 h 355494"/>
                <a:gd name="connsiteX13" fmla="*/ 1610951 w 1762946"/>
                <a:gd name="connsiteY13" fmla="*/ 46725 h 355494"/>
                <a:gd name="connsiteX14" fmla="*/ 799738 w 1762946"/>
                <a:gd name="connsiteY14" fmla="*/ 156263 h 355494"/>
                <a:gd name="connsiteX15" fmla="*/ 232206 w 1762946"/>
                <a:gd name="connsiteY15" fmla="*/ 48314 h 355494"/>
                <a:gd name="connsiteX0" fmla="*/ 799738 w 1762946"/>
                <a:gd name="connsiteY0" fmla="*/ 156263 h 355494"/>
                <a:gd name="connsiteX1" fmla="*/ 179819 w 1762946"/>
                <a:gd name="connsiteY1" fmla="*/ 38788 h 355494"/>
                <a:gd name="connsiteX2" fmla="*/ 73456 w 1762946"/>
                <a:gd name="connsiteY2" fmla="*/ 7831 h 355494"/>
                <a:gd name="connsiteX3" fmla="*/ 2813 w 1762946"/>
                <a:gd name="connsiteY3" fmla="*/ 203094 h 355494"/>
                <a:gd name="connsiteX4" fmla="*/ 15513 w 1762946"/>
                <a:gd name="connsiteY4" fmla="*/ 212619 h 355494"/>
                <a:gd name="connsiteX5" fmla="*/ 47263 w 1762946"/>
                <a:gd name="connsiteY5" fmla="*/ 228494 h 355494"/>
                <a:gd name="connsiteX6" fmla="*/ 63138 w 1762946"/>
                <a:gd name="connsiteY6" fmla="*/ 231669 h 355494"/>
                <a:gd name="connsiteX7" fmla="*/ 123463 w 1762946"/>
                <a:gd name="connsiteY7" fmla="*/ 228494 h 355494"/>
                <a:gd name="connsiteX8" fmla="*/ 795769 w 1762946"/>
                <a:gd name="connsiteY8" fmla="*/ 355494 h 355494"/>
                <a:gd name="connsiteX9" fmla="*/ 1661751 w 1762946"/>
                <a:gd name="connsiteY9" fmla="*/ 251512 h 355494"/>
                <a:gd name="connsiteX10" fmla="*/ 1740332 w 1762946"/>
                <a:gd name="connsiteY10" fmla="*/ 203094 h 355494"/>
                <a:gd name="connsiteX11" fmla="*/ 1759381 w 1762946"/>
                <a:gd name="connsiteY11" fmla="*/ 114988 h 355494"/>
                <a:gd name="connsiteX12" fmla="*/ 1703025 w 1762946"/>
                <a:gd name="connsiteY12" fmla="*/ 48313 h 355494"/>
                <a:gd name="connsiteX13" fmla="*/ 1610951 w 1762946"/>
                <a:gd name="connsiteY13" fmla="*/ 46725 h 355494"/>
                <a:gd name="connsiteX14" fmla="*/ 799738 w 1762946"/>
                <a:gd name="connsiteY14" fmla="*/ 156263 h 355494"/>
                <a:gd name="connsiteX0" fmla="*/ 799738 w 1762946"/>
                <a:gd name="connsiteY0" fmla="*/ 156263 h 355494"/>
                <a:gd name="connsiteX1" fmla="*/ 179819 w 1762946"/>
                <a:gd name="connsiteY1" fmla="*/ 38788 h 355494"/>
                <a:gd name="connsiteX2" fmla="*/ 73456 w 1762946"/>
                <a:gd name="connsiteY2" fmla="*/ 7831 h 355494"/>
                <a:gd name="connsiteX3" fmla="*/ 2813 w 1762946"/>
                <a:gd name="connsiteY3" fmla="*/ 203094 h 355494"/>
                <a:gd name="connsiteX4" fmla="*/ 15513 w 1762946"/>
                <a:gd name="connsiteY4" fmla="*/ 212619 h 355494"/>
                <a:gd name="connsiteX5" fmla="*/ 47263 w 1762946"/>
                <a:gd name="connsiteY5" fmla="*/ 228494 h 355494"/>
                <a:gd name="connsiteX6" fmla="*/ 63138 w 1762946"/>
                <a:gd name="connsiteY6" fmla="*/ 231669 h 355494"/>
                <a:gd name="connsiteX7" fmla="*/ 123463 w 1762946"/>
                <a:gd name="connsiteY7" fmla="*/ 228494 h 355494"/>
                <a:gd name="connsiteX8" fmla="*/ 795769 w 1762946"/>
                <a:gd name="connsiteY8" fmla="*/ 355494 h 355494"/>
                <a:gd name="connsiteX9" fmla="*/ 1661751 w 1762946"/>
                <a:gd name="connsiteY9" fmla="*/ 251512 h 355494"/>
                <a:gd name="connsiteX10" fmla="*/ 1740332 w 1762946"/>
                <a:gd name="connsiteY10" fmla="*/ 203094 h 355494"/>
                <a:gd name="connsiteX11" fmla="*/ 1759381 w 1762946"/>
                <a:gd name="connsiteY11" fmla="*/ 114988 h 355494"/>
                <a:gd name="connsiteX12" fmla="*/ 1703025 w 1762946"/>
                <a:gd name="connsiteY12" fmla="*/ 48313 h 355494"/>
                <a:gd name="connsiteX13" fmla="*/ 1610951 w 1762946"/>
                <a:gd name="connsiteY13" fmla="*/ 46725 h 355494"/>
                <a:gd name="connsiteX14" fmla="*/ 799738 w 1762946"/>
                <a:gd name="connsiteY14" fmla="*/ 156263 h 355494"/>
                <a:gd name="connsiteX0" fmla="*/ 799738 w 1762946"/>
                <a:gd name="connsiteY0" fmla="*/ 150408 h 349639"/>
                <a:gd name="connsiteX1" fmla="*/ 179819 w 1762946"/>
                <a:gd name="connsiteY1" fmla="*/ 32933 h 349639"/>
                <a:gd name="connsiteX2" fmla="*/ 73456 w 1762946"/>
                <a:gd name="connsiteY2" fmla="*/ 1976 h 349639"/>
                <a:gd name="connsiteX3" fmla="*/ 2813 w 1762946"/>
                <a:gd name="connsiteY3" fmla="*/ 197239 h 349639"/>
                <a:gd name="connsiteX4" fmla="*/ 15513 w 1762946"/>
                <a:gd name="connsiteY4" fmla="*/ 206764 h 349639"/>
                <a:gd name="connsiteX5" fmla="*/ 47263 w 1762946"/>
                <a:gd name="connsiteY5" fmla="*/ 222639 h 349639"/>
                <a:gd name="connsiteX6" fmla="*/ 63138 w 1762946"/>
                <a:gd name="connsiteY6" fmla="*/ 225814 h 349639"/>
                <a:gd name="connsiteX7" fmla="*/ 123463 w 1762946"/>
                <a:gd name="connsiteY7" fmla="*/ 222639 h 349639"/>
                <a:gd name="connsiteX8" fmla="*/ 795769 w 1762946"/>
                <a:gd name="connsiteY8" fmla="*/ 349639 h 349639"/>
                <a:gd name="connsiteX9" fmla="*/ 1661751 w 1762946"/>
                <a:gd name="connsiteY9" fmla="*/ 245657 h 349639"/>
                <a:gd name="connsiteX10" fmla="*/ 1740332 w 1762946"/>
                <a:gd name="connsiteY10" fmla="*/ 197239 h 349639"/>
                <a:gd name="connsiteX11" fmla="*/ 1759381 w 1762946"/>
                <a:gd name="connsiteY11" fmla="*/ 109133 h 349639"/>
                <a:gd name="connsiteX12" fmla="*/ 1703025 w 1762946"/>
                <a:gd name="connsiteY12" fmla="*/ 42458 h 349639"/>
                <a:gd name="connsiteX13" fmla="*/ 1610951 w 1762946"/>
                <a:gd name="connsiteY13" fmla="*/ 40870 h 349639"/>
                <a:gd name="connsiteX14" fmla="*/ 799738 w 1762946"/>
                <a:gd name="connsiteY14" fmla="*/ 150408 h 349639"/>
                <a:gd name="connsiteX0" fmla="*/ 799350 w 1762558"/>
                <a:gd name="connsiteY0" fmla="*/ 150408 h 349639"/>
                <a:gd name="connsiteX1" fmla="*/ 179431 w 1762558"/>
                <a:gd name="connsiteY1" fmla="*/ 32933 h 349639"/>
                <a:gd name="connsiteX2" fmla="*/ 73068 w 1762558"/>
                <a:gd name="connsiteY2" fmla="*/ 1976 h 349639"/>
                <a:gd name="connsiteX3" fmla="*/ 2425 w 1762558"/>
                <a:gd name="connsiteY3" fmla="*/ 197239 h 349639"/>
                <a:gd name="connsiteX4" fmla="*/ 17506 w 1762558"/>
                <a:gd name="connsiteY4" fmla="*/ 292489 h 349639"/>
                <a:gd name="connsiteX5" fmla="*/ 46875 w 1762558"/>
                <a:gd name="connsiteY5" fmla="*/ 222639 h 349639"/>
                <a:gd name="connsiteX6" fmla="*/ 62750 w 1762558"/>
                <a:gd name="connsiteY6" fmla="*/ 225814 h 349639"/>
                <a:gd name="connsiteX7" fmla="*/ 123075 w 1762558"/>
                <a:gd name="connsiteY7" fmla="*/ 222639 h 349639"/>
                <a:gd name="connsiteX8" fmla="*/ 795381 w 1762558"/>
                <a:gd name="connsiteY8" fmla="*/ 349639 h 349639"/>
                <a:gd name="connsiteX9" fmla="*/ 1661363 w 1762558"/>
                <a:gd name="connsiteY9" fmla="*/ 245657 h 349639"/>
                <a:gd name="connsiteX10" fmla="*/ 1739944 w 1762558"/>
                <a:gd name="connsiteY10" fmla="*/ 197239 h 349639"/>
                <a:gd name="connsiteX11" fmla="*/ 1758993 w 1762558"/>
                <a:gd name="connsiteY11" fmla="*/ 109133 h 349639"/>
                <a:gd name="connsiteX12" fmla="*/ 1702637 w 1762558"/>
                <a:gd name="connsiteY12" fmla="*/ 42458 h 349639"/>
                <a:gd name="connsiteX13" fmla="*/ 1610563 w 1762558"/>
                <a:gd name="connsiteY13" fmla="*/ 40870 h 349639"/>
                <a:gd name="connsiteX14" fmla="*/ 799350 w 1762558"/>
                <a:gd name="connsiteY14" fmla="*/ 150408 h 349639"/>
                <a:gd name="connsiteX0" fmla="*/ 806235 w 1769443"/>
                <a:gd name="connsiteY0" fmla="*/ 149853 h 349084"/>
                <a:gd name="connsiteX1" fmla="*/ 186316 w 1769443"/>
                <a:gd name="connsiteY1" fmla="*/ 32378 h 349084"/>
                <a:gd name="connsiteX2" fmla="*/ 79953 w 1769443"/>
                <a:gd name="connsiteY2" fmla="*/ 1421 h 349084"/>
                <a:gd name="connsiteX3" fmla="*/ 2166 w 1769443"/>
                <a:gd name="connsiteY3" fmla="*/ 84766 h 349084"/>
                <a:gd name="connsiteX4" fmla="*/ 24391 w 1769443"/>
                <a:gd name="connsiteY4" fmla="*/ 291934 h 349084"/>
                <a:gd name="connsiteX5" fmla="*/ 53760 w 1769443"/>
                <a:gd name="connsiteY5" fmla="*/ 222084 h 349084"/>
                <a:gd name="connsiteX6" fmla="*/ 69635 w 1769443"/>
                <a:gd name="connsiteY6" fmla="*/ 225259 h 349084"/>
                <a:gd name="connsiteX7" fmla="*/ 129960 w 1769443"/>
                <a:gd name="connsiteY7" fmla="*/ 222084 h 349084"/>
                <a:gd name="connsiteX8" fmla="*/ 802266 w 1769443"/>
                <a:gd name="connsiteY8" fmla="*/ 349084 h 349084"/>
                <a:gd name="connsiteX9" fmla="*/ 1668248 w 1769443"/>
                <a:gd name="connsiteY9" fmla="*/ 245102 h 349084"/>
                <a:gd name="connsiteX10" fmla="*/ 1746829 w 1769443"/>
                <a:gd name="connsiteY10" fmla="*/ 196684 h 349084"/>
                <a:gd name="connsiteX11" fmla="*/ 1765878 w 1769443"/>
                <a:gd name="connsiteY11" fmla="*/ 108578 h 349084"/>
                <a:gd name="connsiteX12" fmla="*/ 1709522 w 1769443"/>
                <a:gd name="connsiteY12" fmla="*/ 41903 h 349084"/>
                <a:gd name="connsiteX13" fmla="*/ 1617448 w 1769443"/>
                <a:gd name="connsiteY13" fmla="*/ 40315 h 349084"/>
                <a:gd name="connsiteX14" fmla="*/ 806235 w 1769443"/>
                <a:gd name="connsiteY14" fmla="*/ 149853 h 349084"/>
                <a:gd name="connsiteX0" fmla="*/ 806235 w 1769443"/>
                <a:gd name="connsiteY0" fmla="*/ 149853 h 349084"/>
                <a:gd name="connsiteX1" fmla="*/ 186316 w 1769443"/>
                <a:gd name="connsiteY1" fmla="*/ 32378 h 349084"/>
                <a:gd name="connsiteX2" fmla="*/ 79953 w 1769443"/>
                <a:gd name="connsiteY2" fmla="*/ 1421 h 349084"/>
                <a:gd name="connsiteX3" fmla="*/ 2166 w 1769443"/>
                <a:gd name="connsiteY3" fmla="*/ 84766 h 349084"/>
                <a:gd name="connsiteX4" fmla="*/ 24391 w 1769443"/>
                <a:gd name="connsiteY4" fmla="*/ 291934 h 349084"/>
                <a:gd name="connsiteX5" fmla="*/ 53760 w 1769443"/>
                <a:gd name="connsiteY5" fmla="*/ 222084 h 349084"/>
                <a:gd name="connsiteX6" fmla="*/ 69635 w 1769443"/>
                <a:gd name="connsiteY6" fmla="*/ 225259 h 349084"/>
                <a:gd name="connsiteX7" fmla="*/ 129960 w 1769443"/>
                <a:gd name="connsiteY7" fmla="*/ 222084 h 349084"/>
                <a:gd name="connsiteX8" fmla="*/ 802266 w 1769443"/>
                <a:gd name="connsiteY8" fmla="*/ 349084 h 349084"/>
                <a:gd name="connsiteX9" fmla="*/ 1668248 w 1769443"/>
                <a:gd name="connsiteY9" fmla="*/ 245102 h 349084"/>
                <a:gd name="connsiteX10" fmla="*/ 1746829 w 1769443"/>
                <a:gd name="connsiteY10" fmla="*/ 196684 h 349084"/>
                <a:gd name="connsiteX11" fmla="*/ 1765878 w 1769443"/>
                <a:gd name="connsiteY11" fmla="*/ 108578 h 349084"/>
                <a:gd name="connsiteX12" fmla="*/ 1709522 w 1769443"/>
                <a:gd name="connsiteY12" fmla="*/ 41903 h 349084"/>
                <a:gd name="connsiteX13" fmla="*/ 1617448 w 1769443"/>
                <a:gd name="connsiteY13" fmla="*/ 40315 h 349084"/>
                <a:gd name="connsiteX14" fmla="*/ 806235 w 1769443"/>
                <a:gd name="connsiteY14" fmla="*/ 149853 h 349084"/>
                <a:gd name="connsiteX0" fmla="*/ 807968 w 1771176"/>
                <a:gd name="connsiteY0" fmla="*/ 149853 h 349084"/>
                <a:gd name="connsiteX1" fmla="*/ 188049 w 1771176"/>
                <a:gd name="connsiteY1" fmla="*/ 32378 h 349084"/>
                <a:gd name="connsiteX2" fmla="*/ 81686 w 1771176"/>
                <a:gd name="connsiteY2" fmla="*/ 1421 h 349084"/>
                <a:gd name="connsiteX3" fmla="*/ 3899 w 1771176"/>
                <a:gd name="connsiteY3" fmla="*/ 84766 h 349084"/>
                <a:gd name="connsiteX4" fmla="*/ 26124 w 1771176"/>
                <a:gd name="connsiteY4" fmla="*/ 291934 h 349084"/>
                <a:gd name="connsiteX5" fmla="*/ 55493 w 1771176"/>
                <a:gd name="connsiteY5" fmla="*/ 222084 h 349084"/>
                <a:gd name="connsiteX6" fmla="*/ 71368 w 1771176"/>
                <a:gd name="connsiteY6" fmla="*/ 225259 h 349084"/>
                <a:gd name="connsiteX7" fmla="*/ 131693 w 1771176"/>
                <a:gd name="connsiteY7" fmla="*/ 222084 h 349084"/>
                <a:gd name="connsiteX8" fmla="*/ 803999 w 1771176"/>
                <a:gd name="connsiteY8" fmla="*/ 349084 h 349084"/>
                <a:gd name="connsiteX9" fmla="*/ 1669981 w 1771176"/>
                <a:gd name="connsiteY9" fmla="*/ 245102 h 349084"/>
                <a:gd name="connsiteX10" fmla="*/ 1748562 w 1771176"/>
                <a:gd name="connsiteY10" fmla="*/ 196684 h 349084"/>
                <a:gd name="connsiteX11" fmla="*/ 1767611 w 1771176"/>
                <a:gd name="connsiteY11" fmla="*/ 108578 h 349084"/>
                <a:gd name="connsiteX12" fmla="*/ 1711255 w 1771176"/>
                <a:gd name="connsiteY12" fmla="*/ 41903 h 349084"/>
                <a:gd name="connsiteX13" fmla="*/ 1619181 w 1771176"/>
                <a:gd name="connsiteY13" fmla="*/ 40315 h 349084"/>
                <a:gd name="connsiteX14" fmla="*/ 807968 w 1771176"/>
                <a:gd name="connsiteY14" fmla="*/ 149853 h 349084"/>
                <a:gd name="connsiteX0" fmla="*/ 807968 w 1771176"/>
                <a:gd name="connsiteY0" fmla="*/ 153720 h 352951"/>
                <a:gd name="connsiteX1" fmla="*/ 188049 w 1771176"/>
                <a:gd name="connsiteY1" fmla="*/ 36245 h 352951"/>
                <a:gd name="connsiteX2" fmla="*/ 81686 w 1771176"/>
                <a:gd name="connsiteY2" fmla="*/ 5288 h 352951"/>
                <a:gd name="connsiteX3" fmla="*/ 3899 w 1771176"/>
                <a:gd name="connsiteY3" fmla="*/ 88633 h 352951"/>
                <a:gd name="connsiteX4" fmla="*/ 26124 w 1771176"/>
                <a:gd name="connsiteY4" fmla="*/ 295801 h 352951"/>
                <a:gd name="connsiteX5" fmla="*/ 55493 w 1771176"/>
                <a:gd name="connsiteY5" fmla="*/ 225951 h 352951"/>
                <a:gd name="connsiteX6" fmla="*/ 71368 w 1771176"/>
                <a:gd name="connsiteY6" fmla="*/ 229126 h 352951"/>
                <a:gd name="connsiteX7" fmla="*/ 131693 w 1771176"/>
                <a:gd name="connsiteY7" fmla="*/ 225951 h 352951"/>
                <a:gd name="connsiteX8" fmla="*/ 803999 w 1771176"/>
                <a:gd name="connsiteY8" fmla="*/ 352951 h 352951"/>
                <a:gd name="connsiteX9" fmla="*/ 1669981 w 1771176"/>
                <a:gd name="connsiteY9" fmla="*/ 248969 h 352951"/>
                <a:gd name="connsiteX10" fmla="*/ 1748562 w 1771176"/>
                <a:gd name="connsiteY10" fmla="*/ 200551 h 352951"/>
                <a:gd name="connsiteX11" fmla="*/ 1767611 w 1771176"/>
                <a:gd name="connsiteY11" fmla="*/ 112445 h 352951"/>
                <a:gd name="connsiteX12" fmla="*/ 1711255 w 1771176"/>
                <a:gd name="connsiteY12" fmla="*/ 45770 h 352951"/>
                <a:gd name="connsiteX13" fmla="*/ 1619181 w 1771176"/>
                <a:gd name="connsiteY13" fmla="*/ 44182 h 352951"/>
                <a:gd name="connsiteX14" fmla="*/ 807968 w 1771176"/>
                <a:gd name="connsiteY14" fmla="*/ 153720 h 352951"/>
                <a:gd name="connsiteX0" fmla="*/ 807968 w 1771176"/>
                <a:gd name="connsiteY0" fmla="*/ 150524 h 349755"/>
                <a:gd name="connsiteX1" fmla="*/ 188049 w 1771176"/>
                <a:gd name="connsiteY1" fmla="*/ 33049 h 349755"/>
                <a:gd name="connsiteX2" fmla="*/ 81686 w 1771176"/>
                <a:gd name="connsiteY2" fmla="*/ 2092 h 349755"/>
                <a:gd name="connsiteX3" fmla="*/ 3899 w 1771176"/>
                <a:gd name="connsiteY3" fmla="*/ 85437 h 349755"/>
                <a:gd name="connsiteX4" fmla="*/ 26124 w 1771176"/>
                <a:gd name="connsiteY4" fmla="*/ 292605 h 349755"/>
                <a:gd name="connsiteX5" fmla="*/ 55493 w 1771176"/>
                <a:gd name="connsiteY5" fmla="*/ 222755 h 349755"/>
                <a:gd name="connsiteX6" fmla="*/ 71368 w 1771176"/>
                <a:gd name="connsiteY6" fmla="*/ 225930 h 349755"/>
                <a:gd name="connsiteX7" fmla="*/ 131693 w 1771176"/>
                <a:gd name="connsiteY7" fmla="*/ 222755 h 349755"/>
                <a:gd name="connsiteX8" fmla="*/ 803999 w 1771176"/>
                <a:gd name="connsiteY8" fmla="*/ 349755 h 349755"/>
                <a:gd name="connsiteX9" fmla="*/ 1669981 w 1771176"/>
                <a:gd name="connsiteY9" fmla="*/ 245773 h 349755"/>
                <a:gd name="connsiteX10" fmla="*/ 1748562 w 1771176"/>
                <a:gd name="connsiteY10" fmla="*/ 197355 h 349755"/>
                <a:gd name="connsiteX11" fmla="*/ 1767611 w 1771176"/>
                <a:gd name="connsiteY11" fmla="*/ 109249 h 349755"/>
                <a:gd name="connsiteX12" fmla="*/ 1711255 w 1771176"/>
                <a:gd name="connsiteY12" fmla="*/ 42574 h 349755"/>
                <a:gd name="connsiteX13" fmla="*/ 1619181 w 1771176"/>
                <a:gd name="connsiteY13" fmla="*/ 40986 h 349755"/>
                <a:gd name="connsiteX14" fmla="*/ 807968 w 1771176"/>
                <a:gd name="connsiteY14" fmla="*/ 150524 h 349755"/>
                <a:gd name="connsiteX0" fmla="*/ 804368 w 1767576"/>
                <a:gd name="connsiteY0" fmla="*/ 150524 h 349755"/>
                <a:gd name="connsiteX1" fmla="*/ 184449 w 1767576"/>
                <a:gd name="connsiteY1" fmla="*/ 33049 h 349755"/>
                <a:gd name="connsiteX2" fmla="*/ 78086 w 1767576"/>
                <a:gd name="connsiteY2" fmla="*/ 2092 h 349755"/>
                <a:gd name="connsiteX3" fmla="*/ 299 w 1767576"/>
                <a:gd name="connsiteY3" fmla="*/ 85437 h 349755"/>
                <a:gd name="connsiteX4" fmla="*/ 51893 w 1767576"/>
                <a:gd name="connsiteY4" fmla="*/ 222755 h 349755"/>
                <a:gd name="connsiteX5" fmla="*/ 67768 w 1767576"/>
                <a:gd name="connsiteY5" fmla="*/ 225930 h 349755"/>
                <a:gd name="connsiteX6" fmla="*/ 128093 w 1767576"/>
                <a:gd name="connsiteY6" fmla="*/ 222755 h 349755"/>
                <a:gd name="connsiteX7" fmla="*/ 800399 w 1767576"/>
                <a:gd name="connsiteY7" fmla="*/ 349755 h 349755"/>
                <a:gd name="connsiteX8" fmla="*/ 1666381 w 1767576"/>
                <a:gd name="connsiteY8" fmla="*/ 245773 h 349755"/>
                <a:gd name="connsiteX9" fmla="*/ 1744962 w 1767576"/>
                <a:gd name="connsiteY9" fmla="*/ 197355 h 349755"/>
                <a:gd name="connsiteX10" fmla="*/ 1764011 w 1767576"/>
                <a:gd name="connsiteY10" fmla="*/ 109249 h 349755"/>
                <a:gd name="connsiteX11" fmla="*/ 1707655 w 1767576"/>
                <a:gd name="connsiteY11" fmla="*/ 42574 h 349755"/>
                <a:gd name="connsiteX12" fmla="*/ 1615581 w 1767576"/>
                <a:gd name="connsiteY12" fmla="*/ 40986 h 349755"/>
                <a:gd name="connsiteX13" fmla="*/ 804368 w 1767576"/>
                <a:gd name="connsiteY13" fmla="*/ 150524 h 349755"/>
                <a:gd name="connsiteX0" fmla="*/ 804115 w 1767323"/>
                <a:gd name="connsiteY0" fmla="*/ 150524 h 349755"/>
                <a:gd name="connsiteX1" fmla="*/ 184196 w 1767323"/>
                <a:gd name="connsiteY1" fmla="*/ 33049 h 349755"/>
                <a:gd name="connsiteX2" fmla="*/ 77833 w 1767323"/>
                <a:gd name="connsiteY2" fmla="*/ 2092 h 349755"/>
                <a:gd name="connsiteX3" fmla="*/ 46 w 1767323"/>
                <a:gd name="connsiteY3" fmla="*/ 85437 h 349755"/>
                <a:gd name="connsiteX4" fmla="*/ 67515 w 1767323"/>
                <a:gd name="connsiteY4" fmla="*/ 225930 h 349755"/>
                <a:gd name="connsiteX5" fmla="*/ 127840 w 1767323"/>
                <a:gd name="connsiteY5" fmla="*/ 222755 h 349755"/>
                <a:gd name="connsiteX6" fmla="*/ 800146 w 1767323"/>
                <a:gd name="connsiteY6" fmla="*/ 349755 h 349755"/>
                <a:gd name="connsiteX7" fmla="*/ 1666128 w 1767323"/>
                <a:gd name="connsiteY7" fmla="*/ 245773 h 349755"/>
                <a:gd name="connsiteX8" fmla="*/ 1744709 w 1767323"/>
                <a:gd name="connsiteY8" fmla="*/ 197355 h 349755"/>
                <a:gd name="connsiteX9" fmla="*/ 1763758 w 1767323"/>
                <a:gd name="connsiteY9" fmla="*/ 109249 h 349755"/>
                <a:gd name="connsiteX10" fmla="*/ 1707402 w 1767323"/>
                <a:gd name="connsiteY10" fmla="*/ 42574 h 349755"/>
                <a:gd name="connsiteX11" fmla="*/ 1615328 w 1767323"/>
                <a:gd name="connsiteY11" fmla="*/ 40986 h 349755"/>
                <a:gd name="connsiteX12" fmla="*/ 804115 w 1767323"/>
                <a:gd name="connsiteY12" fmla="*/ 150524 h 349755"/>
                <a:gd name="connsiteX0" fmla="*/ 806184 w 1769392"/>
                <a:gd name="connsiteY0" fmla="*/ 150524 h 349755"/>
                <a:gd name="connsiteX1" fmla="*/ 186265 w 1769392"/>
                <a:gd name="connsiteY1" fmla="*/ 33049 h 349755"/>
                <a:gd name="connsiteX2" fmla="*/ 79902 w 1769392"/>
                <a:gd name="connsiteY2" fmla="*/ 2092 h 349755"/>
                <a:gd name="connsiteX3" fmla="*/ 2115 w 1769392"/>
                <a:gd name="connsiteY3" fmla="*/ 85437 h 349755"/>
                <a:gd name="connsiteX4" fmla="*/ 31484 w 1769392"/>
                <a:gd name="connsiteY4" fmla="*/ 185449 h 349755"/>
                <a:gd name="connsiteX5" fmla="*/ 129909 w 1769392"/>
                <a:gd name="connsiteY5" fmla="*/ 222755 h 349755"/>
                <a:gd name="connsiteX6" fmla="*/ 802215 w 1769392"/>
                <a:gd name="connsiteY6" fmla="*/ 349755 h 349755"/>
                <a:gd name="connsiteX7" fmla="*/ 1668197 w 1769392"/>
                <a:gd name="connsiteY7" fmla="*/ 245773 h 349755"/>
                <a:gd name="connsiteX8" fmla="*/ 1746778 w 1769392"/>
                <a:gd name="connsiteY8" fmla="*/ 197355 h 349755"/>
                <a:gd name="connsiteX9" fmla="*/ 1765827 w 1769392"/>
                <a:gd name="connsiteY9" fmla="*/ 109249 h 349755"/>
                <a:gd name="connsiteX10" fmla="*/ 1709471 w 1769392"/>
                <a:gd name="connsiteY10" fmla="*/ 42574 h 349755"/>
                <a:gd name="connsiteX11" fmla="*/ 1617397 w 1769392"/>
                <a:gd name="connsiteY11" fmla="*/ 40986 h 349755"/>
                <a:gd name="connsiteX12" fmla="*/ 806184 w 1769392"/>
                <a:gd name="connsiteY12" fmla="*/ 150524 h 349755"/>
                <a:gd name="connsiteX0" fmla="*/ 806184 w 1769392"/>
                <a:gd name="connsiteY0" fmla="*/ 150524 h 349755"/>
                <a:gd name="connsiteX1" fmla="*/ 186265 w 1769392"/>
                <a:gd name="connsiteY1" fmla="*/ 33049 h 349755"/>
                <a:gd name="connsiteX2" fmla="*/ 79902 w 1769392"/>
                <a:gd name="connsiteY2" fmla="*/ 2092 h 349755"/>
                <a:gd name="connsiteX3" fmla="*/ 2115 w 1769392"/>
                <a:gd name="connsiteY3" fmla="*/ 85437 h 349755"/>
                <a:gd name="connsiteX4" fmla="*/ 31484 w 1769392"/>
                <a:gd name="connsiteY4" fmla="*/ 185449 h 349755"/>
                <a:gd name="connsiteX5" fmla="*/ 129909 w 1769392"/>
                <a:gd name="connsiteY5" fmla="*/ 222755 h 349755"/>
                <a:gd name="connsiteX6" fmla="*/ 802215 w 1769392"/>
                <a:gd name="connsiteY6" fmla="*/ 349755 h 349755"/>
                <a:gd name="connsiteX7" fmla="*/ 1668197 w 1769392"/>
                <a:gd name="connsiteY7" fmla="*/ 245773 h 349755"/>
                <a:gd name="connsiteX8" fmla="*/ 1746778 w 1769392"/>
                <a:gd name="connsiteY8" fmla="*/ 197355 h 349755"/>
                <a:gd name="connsiteX9" fmla="*/ 1765827 w 1769392"/>
                <a:gd name="connsiteY9" fmla="*/ 109249 h 349755"/>
                <a:gd name="connsiteX10" fmla="*/ 1709471 w 1769392"/>
                <a:gd name="connsiteY10" fmla="*/ 42574 h 349755"/>
                <a:gd name="connsiteX11" fmla="*/ 1617397 w 1769392"/>
                <a:gd name="connsiteY11" fmla="*/ 40986 h 349755"/>
                <a:gd name="connsiteX12" fmla="*/ 806184 w 1769392"/>
                <a:gd name="connsiteY12" fmla="*/ 150524 h 349755"/>
                <a:gd name="connsiteX0" fmla="*/ 808009 w 1771217"/>
                <a:gd name="connsiteY0" fmla="*/ 150524 h 349755"/>
                <a:gd name="connsiteX1" fmla="*/ 188090 w 1771217"/>
                <a:gd name="connsiteY1" fmla="*/ 33049 h 349755"/>
                <a:gd name="connsiteX2" fmla="*/ 81727 w 1771217"/>
                <a:gd name="connsiteY2" fmla="*/ 2092 h 349755"/>
                <a:gd name="connsiteX3" fmla="*/ 3940 w 1771217"/>
                <a:gd name="connsiteY3" fmla="*/ 85437 h 349755"/>
                <a:gd name="connsiteX4" fmla="*/ 33309 w 1771217"/>
                <a:gd name="connsiteY4" fmla="*/ 185449 h 349755"/>
                <a:gd name="connsiteX5" fmla="*/ 131734 w 1771217"/>
                <a:gd name="connsiteY5" fmla="*/ 222755 h 349755"/>
                <a:gd name="connsiteX6" fmla="*/ 804040 w 1771217"/>
                <a:gd name="connsiteY6" fmla="*/ 349755 h 349755"/>
                <a:gd name="connsiteX7" fmla="*/ 1670022 w 1771217"/>
                <a:gd name="connsiteY7" fmla="*/ 245773 h 349755"/>
                <a:gd name="connsiteX8" fmla="*/ 1748603 w 1771217"/>
                <a:gd name="connsiteY8" fmla="*/ 197355 h 349755"/>
                <a:gd name="connsiteX9" fmla="*/ 1767652 w 1771217"/>
                <a:gd name="connsiteY9" fmla="*/ 109249 h 349755"/>
                <a:gd name="connsiteX10" fmla="*/ 1711296 w 1771217"/>
                <a:gd name="connsiteY10" fmla="*/ 42574 h 349755"/>
                <a:gd name="connsiteX11" fmla="*/ 1619222 w 1771217"/>
                <a:gd name="connsiteY11" fmla="*/ 40986 h 349755"/>
                <a:gd name="connsiteX12" fmla="*/ 808009 w 1771217"/>
                <a:gd name="connsiteY12" fmla="*/ 150524 h 349755"/>
                <a:gd name="connsiteX0" fmla="*/ 808009 w 1771217"/>
                <a:gd name="connsiteY0" fmla="*/ 150524 h 349755"/>
                <a:gd name="connsiteX1" fmla="*/ 188090 w 1771217"/>
                <a:gd name="connsiteY1" fmla="*/ 33049 h 349755"/>
                <a:gd name="connsiteX2" fmla="*/ 81727 w 1771217"/>
                <a:gd name="connsiteY2" fmla="*/ 2092 h 349755"/>
                <a:gd name="connsiteX3" fmla="*/ 3940 w 1771217"/>
                <a:gd name="connsiteY3" fmla="*/ 85437 h 349755"/>
                <a:gd name="connsiteX4" fmla="*/ 33309 w 1771217"/>
                <a:gd name="connsiteY4" fmla="*/ 185449 h 349755"/>
                <a:gd name="connsiteX5" fmla="*/ 131734 w 1771217"/>
                <a:gd name="connsiteY5" fmla="*/ 222755 h 349755"/>
                <a:gd name="connsiteX6" fmla="*/ 804040 w 1771217"/>
                <a:gd name="connsiteY6" fmla="*/ 349755 h 349755"/>
                <a:gd name="connsiteX7" fmla="*/ 1670022 w 1771217"/>
                <a:gd name="connsiteY7" fmla="*/ 245773 h 349755"/>
                <a:gd name="connsiteX8" fmla="*/ 1748603 w 1771217"/>
                <a:gd name="connsiteY8" fmla="*/ 197355 h 349755"/>
                <a:gd name="connsiteX9" fmla="*/ 1767652 w 1771217"/>
                <a:gd name="connsiteY9" fmla="*/ 109249 h 349755"/>
                <a:gd name="connsiteX10" fmla="*/ 1711296 w 1771217"/>
                <a:gd name="connsiteY10" fmla="*/ 42574 h 349755"/>
                <a:gd name="connsiteX11" fmla="*/ 1619222 w 1771217"/>
                <a:gd name="connsiteY11" fmla="*/ 40986 h 349755"/>
                <a:gd name="connsiteX12" fmla="*/ 808009 w 1771217"/>
                <a:gd name="connsiteY12" fmla="*/ 150524 h 349755"/>
                <a:gd name="connsiteX0" fmla="*/ 806464 w 1769672"/>
                <a:gd name="connsiteY0" fmla="*/ 150524 h 349755"/>
                <a:gd name="connsiteX1" fmla="*/ 186545 w 1769672"/>
                <a:gd name="connsiteY1" fmla="*/ 33049 h 349755"/>
                <a:gd name="connsiteX2" fmla="*/ 80182 w 1769672"/>
                <a:gd name="connsiteY2" fmla="*/ 2092 h 349755"/>
                <a:gd name="connsiteX3" fmla="*/ 2395 w 1769672"/>
                <a:gd name="connsiteY3" fmla="*/ 85437 h 349755"/>
                <a:gd name="connsiteX4" fmla="*/ 31764 w 1769672"/>
                <a:gd name="connsiteY4" fmla="*/ 185449 h 349755"/>
                <a:gd name="connsiteX5" fmla="*/ 149239 w 1769672"/>
                <a:gd name="connsiteY5" fmla="*/ 220374 h 349755"/>
                <a:gd name="connsiteX6" fmla="*/ 802495 w 1769672"/>
                <a:gd name="connsiteY6" fmla="*/ 349755 h 349755"/>
                <a:gd name="connsiteX7" fmla="*/ 1668477 w 1769672"/>
                <a:gd name="connsiteY7" fmla="*/ 245773 h 349755"/>
                <a:gd name="connsiteX8" fmla="*/ 1747058 w 1769672"/>
                <a:gd name="connsiteY8" fmla="*/ 197355 h 349755"/>
                <a:gd name="connsiteX9" fmla="*/ 1766107 w 1769672"/>
                <a:gd name="connsiteY9" fmla="*/ 109249 h 349755"/>
                <a:gd name="connsiteX10" fmla="*/ 1709751 w 1769672"/>
                <a:gd name="connsiteY10" fmla="*/ 42574 h 349755"/>
                <a:gd name="connsiteX11" fmla="*/ 1617677 w 1769672"/>
                <a:gd name="connsiteY11" fmla="*/ 40986 h 349755"/>
                <a:gd name="connsiteX12" fmla="*/ 806464 w 1769672"/>
                <a:gd name="connsiteY12" fmla="*/ 150524 h 349755"/>
                <a:gd name="connsiteX0" fmla="*/ 806464 w 1769672"/>
                <a:gd name="connsiteY0" fmla="*/ 150524 h 349755"/>
                <a:gd name="connsiteX1" fmla="*/ 186545 w 1769672"/>
                <a:gd name="connsiteY1" fmla="*/ 33049 h 349755"/>
                <a:gd name="connsiteX2" fmla="*/ 80182 w 1769672"/>
                <a:gd name="connsiteY2" fmla="*/ 2092 h 349755"/>
                <a:gd name="connsiteX3" fmla="*/ 2395 w 1769672"/>
                <a:gd name="connsiteY3" fmla="*/ 85437 h 349755"/>
                <a:gd name="connsiteX4" fmla="*/ 31764 w 1769672"/>
                <a:gd name="connsiteY4" fmla="*/ 185449 h 349755"/>
                <a:gd name="connsiteX5" fmla="*/ 149239 w 1769672"/>
                <a:gd name="connsiteY5" fmla="*/ 220374 h 349755"/>
                <a:gd name="connsiteX6" fmla="*/ 802495 w 1769672"/>
                <a:gd name="connsiteY6" fmla="*/ 349755 h 349755"/>
                <a:gd name="connsiteX7" fmla="*/ 1668477 w 1769672"/>
                <a:gd name="connsiteY7" fmla="*/ 245773 h 349755"/>
                <a:gd name="connsiteX8" fmla="*/ 1747058 w 1769672"/>
                <a:gd name="connsiteY8" fmla="*/ 197355 h 349755"/>
                <a:gd name="connsiteX9" fmla="*/ 1766107 w 1769672"/>
                <a:gd name="connsiteY9" fmla="*/ 109249 h 349755"/>
                <a:gd name="connsiteX10" fmla="*/ 1709751 w 1769672"/>
                <a:gd name="connsiteY10" fmla="*/ 42574 h 349755"/>
                <a:gd name="connsiteX11" fmla="*/ 1617677 w 1769672"/>
                <a:gd name="connsiteY11" fmla="*/ 40986 h 349755"/>
                <a:gd name="connsiteX12" fmla="*/ 806464 w 1769672"/>
                <a:gd name="connsiteY12" fmla="*/ 150524 h 349755"/>
                <a:gd name="connsiteX0" fmla="*/ 806426 w 1769634"/>
                <a:gd name="connsiteY0" fmla="*/ 150524 h 349755"/>
                <a:gd name="connsiteX1" fmla="*/ 186507 w 1769634"/>
                <a:gd name="connsiteY1" fmla="*/ 33049 h 349755"/>
                <a:gd name="connsiteX2" fmla="*/ 80144 w 1769634"/>
                <a:gd name="connsiteY2" fmla="*/ 2092 h 349755"/>
                <a:gd name="connsiteX3" fmla="*/ 2357 w 1769634"/>
                <a:gd name="connsiteY3" fmla="*/ 85437 h 349755"/>
                <a:gd name="connsiteX4" fmla="*/ 31726 w 1769634"/>
                <a:gd name="connsiteY4" fmla="*/ 185449 h 349755"/>
                <a:gd name="connsiteX5" fmla="*/ 146820 w 1769634"/>
                <a:gd name="connsiteY5" fmla="*/ 222756 h 349755"/>
                <a:gd name="connsiteX6" fmla="*/ 802457 w 1769634"/>
                <a:gd name="connsiteY6" fmla="*/ 349755 h 349755"/>
                <a:gd name="connsiteX7" fmla="*/ 1668439 w 1769634"/>
                <a:gd name="connsiteY7" fmla="*/ 245773 h 349755"/>
                <a:gd name="connsiteX8" fmla="*/ 1747020 w 1769634"/>
                <a:gd name="connsiteY8" fmla="*/ 197355 h 349755"/>
                <a:gd name="connsiteX9" fmla="*/ 1766069 w 1769634"/>
                <a:gd name="connsiteY9" fmla="*/ 109249 h 349755"/>
                <a:gd name="connsiteX10" fmla="*/ 1709713 w 1769634"/>
                <a:gd name="connsiteY10" fmla="*/ 42574 h 349755"/>
                <a:gd name="connsiteX11" fmla="*/ 1617639 w 1769634"/>
                <a:gd name="connsiteY11" fmla="*/ 40986 h 349755"/>
                <a:gd name="connsiteX12" fmla="*/ 806426 w 1769634"/>
                <a:gd name="connsiteY12" fmla="*/ 150524 h 34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69634" h="349755">
                  <a:moveTo>
                    <a:pt x="806426" y="150524"/>
                  </a:moveTo>
                  <a:lnTo>
                    <a:pt x="186507" y="33049"/>
                  </a:lnTo>
                  <a:cubicBezTo>
                    <a:pt x="171955" y="27493"/>
                    <a:pt x="108455" y="-9020"/>
                    <a:pt x="80144" y="2092"/>
                  </a:cubicBezTo>
                  <a:cubicBezTo>
                    <a:pt x="51833" y="13204"/>
                    <a:pt x="10427" y="54878"/>
                    <a:pt x="2357" y="85437"/>
                  </a:cubicBezTo>
                  <a:cubicBezTo>
                    <a:pt x="-5713" y="115996"/>
                    <a:pt x="7649" y="162563"/>
                    <a:pt x="31726" y="185449"/>
                  </a:cubicBezTo>
                  <a:cubicBezTo>
                    <a:pt x="55803" y="208335"/>
                    <a:pt x="84643" y="211379"/>
                    <a:pt x="146820" y="222756"/>
                  </a:cubicBezTo>
                  <a:cubicBezTo>
                    <a:pt x="208997" y="234133"/>
                    <a:pt x="584705" y="306628"/>
                    <a:pt x="802457" y="349755"/>
                  </a:cubicBezTo>
                  <a:lnTo>
                    <a:pt x="1668439" y="245773"/>
                  </a:lnTo>
                  <a:cubicBezTo>
                    <a:pt x="1723869" y="240217"/>
                    <a:pt x="1726560" y="227652"/>
                    <a:pt x="1747020" y="197355"/>
                  </a:cubicBezTo>
                  <a:cubicBezTo>
                    <a:pt x="1767480" y="167058"/>
                    <a:pt x="1774669" y="139808"/>
                    <a:pt x="1766069" y="109249"/>
                  </a:cubicBezTo>
                  <a:cubicBezTo>
                    <a:pt x="1757469" y="78690"/>
                    <a:pt x="1734451" y="53951"/>
                    <a:pt x="1709713" y="42574"/>
                  </a:cubicBezTo>
                  <a:cubicBezTo>
                    <a:pt x="1684975" y="31197"/>
                    <a:pt x="1665905" y="40986"/>
                    <a:pt x="1617639" y="40986"/>
                  </a:cubicBezTo>
                  <a:lnTo>
                    <a:pt x="806426" y="150524"/>
                  </a:lnTo>
                  <a:close/>
                </a:path>
              </a:pathLst>
            </a:custGeom>
            <a:solidFill>
              <a:srgbClr val="D07FFD">
                <a:alpha val="49804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3701993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9C86E-906D-99B4-5294-E97B63DEA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3AA6AB-68C1-79C8-C110-6C2257D64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963030-FCC5-5D1C-71B2-1C20B2FB4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C0D5B-5451-33DF-461C-6F712554F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5FB136A-E38D-31F1-D1A7-C8B7230B1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Emission model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74C470C-F13F-7123-BE7F-A94FE500ABF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Layer dependent contributions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F936CC-AD7A-8FB6-2686-21274072A7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125669"/>
            <a:ext cx="5583670" cy="4866481"/>
          </a:xfrm>
        </p:spPr>
        <p:txBody>
          <a:bodyPr/>
          <a:lstStyle/>
          <a:p>
            <a:r>
              <a:rPr lang="en-GB" b="1" dirty="0"/>
              <a:t>Depth dependent light intensity</a:t>
            </a: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b="1" dirty="0"/>
              <a:t>Depth dependent excitation probability</a:t>
            </a: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br>
              <a:rPr lang="en-GB" b="1" dirty="0"/>
            </a:br>
            <a:r>
              <a:rPr lang="en-GB" b="1" dirty="0"/>
              <a:t>Depth dependent transmission + emission probability</a:t>
            </a:r>
            <a:br>
              <a:rPr lang="en-GB" b="1" dirty="0"/>
            </a:br>
            <a:endParaRPr lang="en-GB" b="1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3A0085F-6517-7000-0CB5-98BFE628A09A}"/>
              </a:ext>
            </a:extLst>
          </p:cNvPr>
          <p:cNvGrpSpPr/>
          <p:nvPr/>
        </p:nvGrpSpPr>
        <p:grpSpPr>
          <a:xfrm>
            <a:off x="-1099611" y="1429799"/>
            <a:ext cx="7121649" cy="1120607"/>
            <a:chOff x="-1099611" y="1658223"/>
            <a:chExt cx="7121649" cy="11206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E8CDD03-214C-1D30-B4AD-05F3233A11FA}"/>
                    </a:ext>
                  </a:extLst>
                </p:cNvPr>
                <p:cNvSpPr txBox="1"/>
                <p:nvPr/>
              </p:nvSpPr>
              <p:spPr>
                <a:xfrm>
                  <a:off x="-1099611" y="1658223"/>
                  <a:ext cx="4858485" cy="7726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3" indent="0">
                    <a:lnSpc>
                      <a:spcPct val="120000"/>
                    </a:lnSpc>
                    <a:buNone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limLoc m:val="subSup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E8CDD03-214C-1D30-B4AD-05F3233A11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099611" y="1658223"/>
                  <a:ext cx="4858485" cy="77264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CA71AFF9-D6CC-D193-6226-AC2D8A903526}"/>
                    </a:ext>
                  </a:extLst>
                </p:cNvPr>
                <p:cNvSpPr txBox="1"/>
                <p:nvPr/>
              </p:nvSpPr>
              <p:spPr>
                <a:xfrm>
                  <a:off x="3646307" y="1864430"/>
                  <a:ext cx="2375731" cy="91440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l">
                    <a:lnSpc>
                      <a:spcPct val="105000"/>
                    </a:lnSpc>
                  </a:pPr>
                  <a14:m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</m:oMath>
                  </a14:m>
                  <a:r>
                    <a:rPr lang="en-GB" sz="1600" dirty="0">
                      <a:solidFill>
                        <a:schemeClr val="tx1"/>
                      </a:solidFill>
                    </a:rPr>
                    <a:t>  - reflection of </a:t>
                  </a:r>
                  <a:r>
                    <a:rPr lang="en-GB" sz="1600" dirty="0"/>
                    <a:t>slab</a:t>
                  </a:r>
                  <a:endParaRPr lang="en-GB" sz="1600" dirty="0">
                    <a:solidFill>
                      <a:schemeClr val="tx1"/>
                    </a:solidFill>
                  </a:endParaRPr>
                </a:p>
                <a:p>
                  <a:pPr algn="l">
                    <a:lnSpc>
                      <a:spcPct val="105000"/>
                    </a:lnSpc>
                  </a:pPr>
                  <a14:m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a14:m>
                  <a:r>
                    <a:rPr lang="en-GB" sz="1600" dirty="0">
                      <a:solidFill>
                        <a:schemeClr val="tx1"/>
                      </a:solidFill>
                    </a:rPr>
                    <a:t>  - Absorption of layer </a:t>
                  </a:r>
                  <a:r>
                    <a:rPr lang="en-GB" sz="1600" dirty="0" err="1">
                      <a:solidFill>
                        <a:schemeClr val="tx1"/>
                      </a:solidFill>
                    </a:rPr>
                    <a:t>i</a:t>
                  </a:r>
                  <a:endParaRPr lang="en-GB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CA71AFF9-D6CC-D193-6226-AC2D8A9035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6307" y="1864430"/>
                  <a:ext cx="2375731" cy="914400"/>
                </a:xfrm>
                <a:prstGeom prst="rect">
                  <a:avLst/>
                </a:prstGeom>
                <a:blipFill>
                  <a:blip r:embed="rId3"/>
                  <a:stretch>
                    <a:fillRect l="-2821" t="-6667" r="-3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60696FE-FBDC-5F9B-D178-7AA5563E8545}"/>
                  </a:ext>
                </a:extLst>
              </p:cNvPr>
              <p:cNvSpPr txBox="1"/>
              <p:nvPr/>
            </p:nvSpPr>
            <p:spPr>
              <a:xfrm>
                <a:off x="249986" y="3254858"/>
                <a:ext cx="6032546" cy="8897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ea typeface="Cambria Math" panose="02040503050406030204" pitchFamily="18" charset="0"/>
                    <a:cs typeface="Arial" panose="020B0604020202020204" pitchFamily="34" charset="0"/>
                  </a:rPr>
                  <a:t>Fermi’s Golden Rule    </a:t>
                </a:r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Γ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𝑓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∝  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𝜋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ℏ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𝐻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′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𝜓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𝑓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𝒌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 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𝒌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 − </m:t>
                          </m:r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ℏ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DE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60696FE-FBDC-5F9B-D178-7AA5563E85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86" y="3254858"/>
                <a:ext cx="6032546" cy="889731"/>
              </a:xfrm>
              <a:prstGeom prst="rect">
                <a:avLst/>
              </a:prstGeom>
              <a:blipFill>
                <a:blip r:embed="rId4"/>
                <a:stretch>
                  <a:fillRect t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0D4D03CE-6D3F-8172-7DF3-3588454C10E5}"/>
              </a:ext>
            </a:extLst>
          </p:cNvPr>
          <p:cNvGrpSpPr/>
          <p:nvPr/>
        </p:nvGrpSpPr>
        <p:grpSpPr>
          <a:xfrm>
            <a:off x="591080" y="4714070"/>
            <a:ext cx="7018626" cy="2150013"/>
            <a:chOff x="591080" y="4445120"/>
            <a:chExt cx="7018626" cy="21500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57F3027F-2FAD-8619-7CEB-59FEA5D38022}"/>
                    </a:ext>
                  </a:extLst>
                </p:cNvPr>
                <p:cNvSpPr txBox="1"/>
                <p:nvPr/>
              </p:nvSpPr>
              <p:spPr>
                <a:xfrm>
                  <a:off x="2510654" y="4445120"/>
                  <a:ext cx="5099052" cy="21500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>
                    <a:lnSpc>
                      <a:spcPct val="105000"/>
                    </a:lnSpc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ℏ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vac</m:t>
                            </m:r>
                          </m:sub>
                          <m:sup/>
                        </m:sSub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  <m:oMath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vac</m:t>
                            </m:r>
                          </m:sub>
                          <m:sup/>
                        </m:sSub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bot</m:t>
                            </m:r>
                          </m:sub>
                        </m:sSub>
                      </m:oMath>
                      <m:oMath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||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GB" i="1">
                                    <a:latin typeface="Cambria Math" panose="02040503050406030204" pitchFamily="18" charset="0"/>
                                  </a:rPr>
                                  <m:t>ℏ</m:t>
                                </m:r>
                              </m:e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∥</m:t>
                                </m:r>
                              </m:sub>
                              <m:sup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     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int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 = </m:t>
                        </m:r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i="1">
                                <a:latin typeface="Cambria Math" panose="02040503050406030204" pitchFamily="18" charset="0"/>
                              </a:rPr>
                              <m:t>arccos</m:t>
                            </m:r>
                          </m:fName>
                          <m:e>
                            <m:rad>
                              <m:radPr>
                                <m:degHide m:val="on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f>
                                  <m:f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in</m:t>
                                        </m:r>
                                      </m:sub>
                                    </m:s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||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in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rad>
                          </m:e>
                        </m:func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57F3027F-2FAD-8619-7CEB-59FEA5D380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654" y="4445120"/>
                  <a:ext cx="5099052" cy="215001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F9D354AC-1793-B9C9-8D25-1411551453E9}"/>
                    </a:ext>
                  </a:extLst>
                </p:cNvPr>
                <p:cNvSpPr txBox="1"/>
                <p:nvPr/>
              </p:nvSpPr>
              <p:spPr>
                <a:xfrm>
                  <a:off x="591080" y="5334443"/>
                  <a:ext cx="2251966" cy="91440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l">
                    <a:lnSpc>
                      <a:spcPct val="105000"/>
                    </a:lnSpc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emit</m:t>
                            </m:r>
                          </m:sub>
                        </m:s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 =  </m:t>
                        </m:r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𝑖𝑛𝑡</m:t>
                                    </m:r>
                                  </m:sub>
                                </m:sSub>
                              </m:den>
                            </m:f>
                          </m:sup>
                        </m:s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GB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F9D354AC-1793-B9C9-8D25-1411551453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080" y="5334443"/>
                  <a:ext cx="2251966" cy="914400"/>
                </a:xfrm>
                <a:prstGeom prst="rect">
                  <a:avLst/>
                </a:prstGeom>
                <a:blipFill>
                  <a:blip r:embed="rId6"/>
                  <a:stretch>
                    <a:fillRect t="-1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C1E3009-8397-F301-49D4-C73F3DAC5BD3}"/>
                  </a:ext>
                </a:extLst>
              </p:cNvPr>
              <p:cNvSpPr txBox="1"/>
              <p:nvPr/>
            </p:nvSpPr>
            <p:spPr>
              <a:xfrm>
                <a:off x="4941723" y="2853306"/>
                <a:ext cx="2627046" cy="7773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>
                  <a:lnSpc>
                    <a:spcPct val="10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{"/>
                          <m:endChr m:val="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𝐵𝑙𝑜𝑐ℎ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𝑏𝑎𝑛𝑑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→ 3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𝑠𝑡𝑒𝑝</m:t>
                              </m:r>
                            </m:e>
                            <m:e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𝑝𝑙𝑎𝑛𝑒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𝑤𝑎𝑣𝑒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→1</m:t>
                              </m:r>
                              <m:r>
                                <a:rPr lang="en-GB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𝑠𝑡𝑒𝑝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C1E3009-8397-F301-49D4-C73F3DAC5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723" y="2853306"/>
                <a:ext cx="2627046" cy="7773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6415AEE0-7963-7D45-5AC6-EA5EED338A8F}"/>
              </a:ext>
            </a:extLst>
          </p:cNvPr>
          <p:cNvSpPr txBox="1"/>
          <p:nvPr/>
        </p:nvSpPr>
        <p:spPr>
          <a:xfrm>
            <a:off x="9645393" y="5977947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1600" b="1" dirty="0"/>
              <a:t>Ag(100) 10L</a:t>
            </a:r>
            <a:endParaRPr lang="en-GB" sz="16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AB9BE9-1A33-4412-799B-FCA2C012F803}"/>
                  </a:ext>
                </a:extLst>
              </p:cNvPr>
              <p:cNvSpPr txBox="1"/>
              <p:nvPr/>
            </p:nvSpPr>
            <p:spPr>
              <a:xfrm>
                <a:off x="881448" y="5106903"/>
                <a:ext cx="141821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AB9BE9-1A33-4412-799B-FCA2C012F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448" y="5106903"/>
                <a:ext cx="1418214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2E9A97C9-55BA-EB73-6A9B-50C9FE2650DE}"/>
              </a:ext>
            </a:extLst>
          </p:cNvPr>
          <p:cNvGrpSpPr/>
          <p:nvPr/>
        </p:nvGrpSpPr>
        <p:grpSpPr>
          <a:xfrm>
            <a:off x="8107070" y="481782"/>
            <a:ext cx="3991047" cy="5305715"/>
            <a:chOff x="457200" y="2866255"/>
            <a:chExt cx="1883428" cy="2503837"/>
          </a:xfrm>
        </p:grpSpPr>
        <p:pic>
          <p:nvPicPr>
            <p:cNvPr id="8" name="Picture 7" descr="A picture containing mollusk, cowrie&#10;&#10;Description automatically generated">
              <a:extLst>
                <a:ext uri="{FF2B5EF4-FFF2-40B4-BE49-F238E27FC236}">
                  <a16:creationId xmlns:a16="http://schemas.microsoft.com/office/drawing/2014/main" id="{D087896A-4B6F-530D-6C3D-24B3C29CD5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1864" r="32167"/>
            <a:stretch/>
          </p:blipFill>
          <p:spPr>
            <a:xfrm>
              <a:off x="457200" y="2866255"/>
              <a:ext cx="1883428" cy="2503837"/>
            </a:xfrm>
            <a:prstGeom prst="rect">
              <a:avLst/>
            </a:prstGeom>
          </p:spPr>
        </p:pic>
        <p:sp>
          <p:nvSpPr>
            <p:cNvPr id="18" name="Freeform: Shape 9">
              <a:extLst>
                <a:ext uri="{FF2B5EF4-FFF2-40B4-BE49-F238E27FC236}">
                  <a16:creationId xmlns:a16="http://schemas.microsoft.com/office/drawing/2014/main" id="{26899B4E-A7A3-41F4-5891-2CCEDC8DB745}"/>
                </a:ext>
              </a:extLst>
            </p:cNvPr>
            <p:cNvSpPr/>
            <p:nvPr/>
          </p:nvSpPr>
          <p:spPr>
            <a:xfrm>
              <a:off x="524521" y="3197199"/>
              <a:ext cx="1771132" cy="448469"/>
            </a:xfrm>
            <a:custGeom>
              <a:avLst/>
              <a:gdLst>
                <a:gd name="connsiteX0" fmla="*/ 53975 w 1774825"/>
                <a:gd name="connsiteY0" fmla="*/ 107950 h 441325"/>
                <a:gd name="connsiteX1" fmla="*/ 3175 w 1774825"/>
                <a:gd name="connsiteY1" fmla="*/ 165100 h 441325"/>
                <a:gd name="connsiteX2" fmla="*/ 0 w 1774825"/>
                <a:gd name="connsiteY2" fmla="*/ 231775 h 441325"/>
                <a:gd name="connsiteX3" fmla="*/ 44450 w 1774825"/>
                <a:gd name="connsiteY3" fmla="*/ 314325 h 441325"/>
                <a:gd name="connsiteX4" fmla="*/ 120650 w 1774825"/>
                <a:gd name="connsiteY4" fmla="*/ 317500 h 441325"/>
                <a:gd name="connsiteX5" fmla="*/ 187325 w 1774825"/>
                <a:gd name="connsiteY5" fmla="*/ 314325 h 441325"/>
                <a:gd name="connsiteX6" fmla="*/ 790575 w 1774825"/>
                <a:gd name="connsiteY6" fmla="*/ 441325 h 441325"/>
                <a:gd name="connsiteX7" fmla="*/ 1717675 w 1774825"/>
                <a:gd name="connsiteY7" fmla="*/ 333375 h 441325"/>
                <a:gd name="connsiteX8" fmla="*/ 1774825 w 1774825"/>
                <a:gd name="connsiteY8" fmla="*/ 241300 h 441325"/>
                <a:gd name="connsiteX9" fmla="*/ 1749425 w 1774825"/>
                <a:gd name="connsiteY9" fmla="*/ 200025 h 441325"/>
                <a:gd name="connsiteX10" fmla="*/ 1717675 w 1774825"/>
                <a:gd name="connsiteY10" fmla="*/ 158750 h 441325"/>
                <a:gd name="connsiteX11" fmla="*/ 1638300 w 1774825"/>
                <a:gd name="connsiteY11" fmla="*/ 133350 h 441325"/>
                <a:gd name="connsiteX12" fmla="*/ 1409700 w 1774825"/>
                <a:gd name="connsiteY12" fmla="*/ 88900 h 441325"/>
                <a:gd name="connsiteX13" fmla="*/ 984250 w 1774825"/>
                <a:gd name="connsiteY13" fmla="*/ 0 h 441325"/>
                <a:gd name="connsiteX14" fmla="*/ 53975 w 1774825"/>
                <a:gd name="connsiteY14" fmla="*/ 107950 h 441325"/>
                <a:gd name="connsiteX0" fmla="*/ 53975 w 1774825"/>
                <a:gd name="connsiteY0" fmla="*/ 107950 h 441325"/>
                <a:gd name="connsiteX1" fmla="*/ 3175 w 1774825"/>
                <a:gd name="connsiteY1" fmla="*/ 165100 h 441325"/>
                <a:gd name="connsiteX2" fmla="*/ 0 w 1774825"/>
                <a:gd name="connsiteY2" fmla="*/ 231775 h 441325"/>
                <a:gd name="connsiteX3" fmla="*/ 44450 w 1774825"/>
                <a:gd name="connsiteY3" fmla="*/ 314325 h 441325"/>
                <a:gd name="connsiteX4" fmla="*/ 120650 w 1774825"/>
                <a:gd name="connsiteY4" fmla="*/ 317500 h 441325"/>
                <a:gd name="connsiteX5" fmla="*/ 187325 w 1774825"/>
                <a:gd name="connsiteY5" fmla="*/ 314325 h 441325"/>
                <a:gd name="connsiteX6" fmla="*/ 790575 w 1774825"/>
                <a:gd name="connsiteY6" fmla="*/ 441325 h 441325"/>
                <a:gd name="connsiteX7" fmla="*/ 1717675 w 1774825"/>
                <a:gd name="connsiteY7" fmla="*/ 333375 h 441325"/>
                <a:gd name="connsiteX8" fmla="*/ 1774825 w 1774825"/>
                <a:gd name="connsiteY8" fmla="*/ 241300 h 441325"/>
                <a:gd name="connsiteX9" fmla="*/ 1749425 w 1774825"/>
                <a:gd name="connsiteY9" fmla="*/ 200025 h 441325"/>
                <a:gd name="connsiteX10" fmla="*/ 1746250 w 1774825"/>
                <a:gd name="connsiteY10" fmla="*/ 146844 h 441325"/>
                <a:gd name="connsiteX11" fmla="*/ 1638300 w 1774825"/>
                <a:gd name="connsiteY11" fmla="*/ 133350 h 441325"/>
                <a:gd name="connsiteX12" fmla="*/ 1409700 w 1774825"/>
                <a:gd name="connsiteY12" fmla="*/ 88900 h 441325"/>
                <a:gd name="connsiteX13" fmla="*/ 984250 w 1774825"/>
                <a:gd name="connsiteY13" fmla="*/ 0 h 441325"/>
                <a:gd name="connsiteX14" fmla="*/ 53975 w 1774825"/>
                <a:gd name="connsiteY14" fmla="*/ 107950 h 441325"/>
                <a:gd name="connsiteX0" fmla="*/ 53975 w 1774825"/>
                <a:gd name="connsiteY0" fmla="*/ 107950 h 441325"/>
                <a:gd name="connsiteX1" fmla="*/ 3175 w 1774825"/>
                <a:gd name="connsiteY1" fmla="*/ 165100 h 441325"/>
                <a:gd name="connsiteX2" fmla="*/ 0 w 1774825"/>
                <a:gd name="connsiteY2" fmla="*/ 231775 h 441325"/>
                <a:gd name="connsiteX3" fmla="*/ 44450 w 1774825"/>
                <a:gd name="connsiteY3" fmla="*/ 314325 h 441325"/>
                <a:gd name="connsiteX4" fmla="*/ 120650 w 1774825"/>
                <a:gd name="connsiteY4" fmla="*/ 317500 h 441325"/>
                <a:gd name="connsiteX5" fmla="*/ 187325 w 1774825"/>
                <a:gd name="connsiteY5" fmla="*/ 314325 h 441325"/>
                <a:gd name="connsiteX6" fmla="*/ 790575 w 1774825"/>
                <a:gd name="connsiteY6" fmla="*/ 441325 h 441325"/>
                <a:gd name="connsiteX7" fmla="*/ 1717675 w 1774825"/>
                <a:gd name="connsiteY7" fmla="*/ 333375 h 441325"/>
                <a:gd name="connsiteX8" fmla="*/ 1774825 w 1774825"/>
                <a:gd name="connsiteY8" fmla="*/ 241300 h 441325"/>
                <a:gd name="connsiteX9" fmla="*/ 1773237 w 1774825"/>
                <a:gd name="connsiteY9" fmla="*/ 200025 h 441325"/>
                <a:gd name="connsiteX10" fmla="*/ 1746250 w 1774825"/>
                <a:gd name="connsiteY10" fmla="*/ 146844 h 441325"/>
                <a:gd name="connsiteX11" fmla="*/ 1638300 w 1774825"/>
                <a:gd name="connsiteY11" fmla="*/ 133350 h 441325"/>
                <a:gd name="connsiteX12" fmla="*/ 1409700 w 1774825"/>
                <a:gd name="connsiteY12" fmla="*/ 88900 h 441325"/>
                <a:gd name="connsiteX13" fmla="*/ 984250 w 1774825"/>
                <a:gd name="connsiteY13" fmla="*/ 0 h 441325"/>
                <a:gd name="connsiteX14" fmla="*/ 53975 w 1774825"/>
                <a:gd name="connsiteY14" fmla="*/ 107950 h 441325"/>
                <a:gd name="connsiteX0" fmla="*/ 53975 w 1774825"/>
                <a:gd name="connsiteY0" fmla="*/ 107950 h 441325"/>
                <a:gd name="connsiteX1" fmla="*/ 3175 w 1774825"/>
                <a:gd name="connsiteY1" fmla="*/ 165100 h 441325"/>
                <a:gd name="connsiteX2" fmla="*/ 0 w 1774825"/>
                <a:gd name="connsiteY2" fmla="*/ 231775 h 441325"/>
                <a:gd name="connsiteX3" fmla="*/ 44450 w 1774825"/>
                <a:gd name="connsiteY3" fmla="*/ 314325 h 441325"/>
                <a:gd name="connsiteX4" fmla="*/ 120650 w 1774825"/>
                <a:gd name="connsiteY4" fmla="*/ 317500 h 441325"/>
                <a:gd name="connsiteX5" fmla="*/ 187325 w 1774825"/>
                <a:gd name="connsiteY5" fmla="*/ 314325 h 441325"/>
                <a:gd name="connsiteX6" fmla="*/ 790575 w 1774825"/>
                <a:gd name="connsiteY6" fmla="*/ 441325 h 441325"/>
                <a:gd name="connsiteX7" fmla="*/ 1698625 w 1774825"/>
                <a:gd name="connsiteY7" fmla="*/ 342900 h 441325"/>
                <a:gd name="connsiteX8" fmla="*/ 1774825 w 1774825"/>
                <a:gd name="connsiteY8" fmla="*/ 241300 h 441325"/>
                <a:gd name="connsiteX9" fmla="*/ 1773237 w 1774825"/>
                <a:gd name="connsiteY9" fmla="*/ 200025 h 441325"/>
                <a:gd name="connsiteX10" fmla="*/ 1746250 w 1774825"/>
                <a:gd name="connsiteY10" fmla="*/ 146844 h 441325"/>
                <a:gd name="connsiteX11" fmla="*/ 1638300 w 1774825"/>
                <a:gd name="connsiteY11" fmla="*/ 133350 h 441325"/>
                <a:gd name="connsiteX12" fmla="*/ 1409700 w 1774825"/>
                <a:gd name="connsiteY12" fmla="*/ 88900 h 441325"/>
                <a:gd name="connsiteX13" fmla="*/ 984250 w 1774825"/>
                <a:gd name="connsiteY13" fmla="*/ 0 h 441325"/>
                <a:gd name="connsiteX14" fmla="*/ 53975 w 1774825"/>
                <a:gd name="connsiteY14" fmla="*/ 107950 h 441325"/>
                <a:gd name="connsiteX0" fmla="*/ 53975 w 1774825"/>
                <a:gd name="connsiteY0" fmla="*/ 107950 h 441325"/>
                <a:gd name="connsiteX1" fmla="*/ 3175 w 1774825"/>
                <a:gd name="connsiteY1" fmla="*/ 165100 h 441325"/>
                <a:gd name="connsiteX2" fmla="*/ 0 w 1774825"/>
                <a:gd name="connsiteY2" fmla="*/ 231775 h 441325"/>
                <a:gd name="connsiteX3" fmla="*/ 44450 w 1774825"/>
                <a:gd name="connsiteY3" fmla="*/ 314325 h 441325"/>
                <a:gd name="connsiteX4" fmla="*/ 120650 w 1774825"/>
                <a:gd name="connsiteY4" fmla="*/ 317500 h 441325"/>
                <a:gd name="connsiteX5" fmla="*/ 187325 w 1774825"/>
                <a:gd name="connsiteY5" fmla="*/ 314325 h 441325"/>
                <a:gd name="connsiteX6" fmla="*/ 790575 w 1774825"/>
                <a:gd name="connsiteY6" fmla="*/ 441325 h 441325"/>
                <a:gd name="connsiteX7" fmla="*/ 1698625 w 1774825"/>
                <a:gd name="connsiteY7" fmla="*/ 342900 h 441325"/>
                <a:gd name="connsiteX8" fmla="*/ 1774825 w 1774825"/>
                <a:gd name="connsiteY8" fmla="*/ 241300 h 441325"/>
                <a:gd name="connsiteX9" fmla="*/ 1773237 w 1774825"/>
                <a:gd name="connsiteY9" fmla="*/ 200025 h 441325"/>
                <a:gd name="connsiteX10" fmla="*/ 1746250 w 1774825"/>
                <a:gd name="connsiteY10" fmla="*/ 146844 h 441325"/>
                <a:gd name="connsiteX11" fmla="*/ 1638300 w 1774825"/>
                <a:gd name="connsiteY11" fmla="*/ 133350 h 441325"/>
                <a:gd name="connsiteX12" fmla="*/ 1409700 w 1774825"/>
                <a:gd name="connsiteY12" fmla="*/ 88900 h 441325"/>
                <a:gd name="connsiteX13" fmla="*/ 984250 w 1774825"/>
                <a:gd name="connsiteY13" fmla="*/ 0 h 441325"/>
                <a:gd name="connsiteX14" fmla="*/ 53975 w 1774825"/>
                <a:gd name="connsiteY14" fmla="*/ 107950 h 441325"/>
                <a:gd name="connsiteX0" fmla="*/ 53975 w 1775138"/>
                <a:gd name="connsiteY0" fmla="*/ 107950 h 441325"/>
                <a:gd name="connsiteX1" fmla="*/ 3175 w 1775138"/>
                <a:gd name="connsiteY1" fmla="*/ 165100 h 441325"/>
                <a:gd name="connsiteX2" fmla="*/ 0 w 1775138"/>
                <a:gd name="connsiteY2" fmla="*/ 231775 h 441325"/>
                <a:gd name="connsiteX3" fmla="*/ 44450 w 1775138"/>
                <a:gd name="connsiteY3" fmla="*/ 314325 h 441325"/>
                <a:gd name="connsiteX4" fmla="*/ 120650 w 1775138"/>
                <a:gd name="connsiteY4" fmla="*/ 317500 h 441325"/>
                <a:gd name="connsiteX5" fmla="*/ 187325 w 1775138"/>
                <a:gd name="connsiteY5" fmla="*/ 314325 h 441325"/>
                <a:gd name="connsiteX6" fmla="*/ 790575 w 1775138"/>
                <a:gd name="connsiteY6" fmla="*/ 441325 h 441325"/>
                <a:gd name="connsiteX7" fmla="*/ 1698625 w 1775138"/>
                <a:gd name="connsiteY7" fmla="*/ 342900 h 441325"/>
                <a:gd name="connsiteX8" fmla="*/ 1774825 w 1775138"/>
                <a:gd name="connsiteY8" fmla="*/ 241300 h 441325"/>
                <a:gd name="connsiteX9" fmla="*/ 1773237 w 1775138"/>
                <a:gd name="connsiteY9" fmla="*/ 200025 h 441325"/>
                <a:gd name="connsiteX10" fmla="*/ 1746250 w 1775138"/>
                <a:gd name="connsiteY10" fmla="*/ 146844 h 441325"/>
                <a:gd name="connsiteX11" fmla="*/ 1638300 w 1775138"/>
                <a:gd name="connsiteY11" fmla="*/ 133350 h 441325"/>
                <a:gd name="connsiteX12" fmla="*/ 1409700 w 1775138"/>
                <a:gd name="connsiteY12" fmla="*/ 88900 h 441325"/>
                <a:gd name="connsiteX13" fmla="*/ 984250 w 1775138"/>
                <a:gd name="connsiteY13" fmla="*/ 0 h 441325"/>
                <a:gd name="connsiteX14" fmla="*/ 53975 w 1775138"/>
                <a:gd name="connsiteY14" fmla="*/ 107950 h 441325"/>
                <a:gd name="connsiteX0" fmla="*/ 53975 w 1778550"/>
                <a:gd name="connsiteY0" fmla="*/ 107950 h 441325"/>
                <a:gd name="connsiteX1" fmla="*/ 3175 w 1778550"/>
                <a:gd name="connsiteY1" fmla="*/ 165100 h 441325"/>
                <a:gd name="connsiteX2" fmla="*/ 0 w 1778550"/>
                <a:gd name="connsiteY2" fmla="*/ 231775 h 441325"/>
                <a:gd name="connsiteX3" fmla="*/ 44450 w 1778550"/>
                <a:gd name="connsiteY3" fmla="*/ 314325 h 441325"/>
                <a:gd name="connsiteX4" fmla="*/ 120650 w 1778550"/>
                <a:gd name="connsiteY4" fmla="*/ 317500 h 441325"/>
                <a:gd name="connsiteX5" fmla="*/ 187325 w 1778550"/>
                <a:gd name="connsiteY5" fmla="*/ 314325 h 441325"/>
                <a:gd name="connsiteX6" fmla="*/ 790575 w 1778550"/>
                <a:gd name="connsiteY6" fmla="*/ 441325 h 441325"/>
                <a:gd name="connsiteX7" fmla="*/ 1698625 w 1778550"/>
                <a:gd name="connsiteY7" fmla="*/ 342900 h 441325"/>
                <a:gd name="connsiteX8" fmla="*/ 1774825 w 1778550"/>
                <a:gd name="connsiteY8" fmla="*/ 241300 h 441325"/>
                <a:gd name="connsiteX9" fmla="*/ 1773237 w 1778550"/>
                <a:gd name="connsiteY9" fmla="*/ 200025 h 441325"/>
                <a:gd name="connsiteX10" fmla="*/ 1746250 w 1778550"/>
                <a:gd name="connsiteY10" fmla="*/ 146844 h 441325"/>
                <a:gd name="connsiteX11" fmla="*/ 1638300 w 1778550"/>
                <a:gd name="connsiteY11" fmla="*/ 133350 h 441325"/>
                <a:gd name="connsiteX12" fmla="*/ 1409700 w 1778550"/>
                <a:gd name="connsiteY12" fmla="*/ 88900 h 441325"/>
                <a:gd name="connsiteX13" fmla="*/ 984250 w 1778550"/>
                <a:gd name="connsiteY13" fmla="*/ 0 h 441325"/>
                <a:gd name="connsiteX14" fmla="*/ 53975 w 1778550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98625 w 1778081"/>
                <a:gd name="connsiteY7" fmla="*/ 342900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46250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98625 w 1778081"/>
                <a:gd name="connsiteY7" fmla="*/ 342900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24819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98625 w 1778081"/>
                <a:gd name="connsiteY7" fmla="*/ 342900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24819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98625 w 1778081"/>
                <a:gd name="connsiteY7" fmla="*/ 342900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24819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20044 w 1778081"/>
                <a:gd name="connsiteY7" fmla="*/ 338138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24819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8081"/>
                <a:gd name="connsiteY0" fmla="*/ 107950 h 441325"/>
                <a:gd name="connsiteX1" fmla="*/ 3175 w 1778081"/>
                <a:gd name="connsiteY1" fmla="*/ 165100 h 441325"/>
                <a:gd name="connsiteX2" fmla="*/ 0 w 1778081"/>
                <a:gd name="connsiteY2" fmla="*/ 231775 h 441325"/>
                <a:gd name="connsiteX3" fmla="*/ 44450 w 1778081"/>
                <a:gd name="connsiteY3" fmla="*/ 314325 h 441325"/>
                <a:gd name="connsiteX4" fmla="*/ 120650 w 1778081"/>
                <a:gd name="connsiteY4" fmla="*/ 317500 h 441325"/>
                <a:gd name="connsiteX5" fmla="*/ 187325 w 1778081"/>
                <a:gd name="connsiteY5" fmla="*/ 314325 h 441325"/>
                <a:gd name="connsiteX6" fmla="*/ 790575 w 1778081"/>
                <a:gd name="connsiteY6" fmla="*/ 441325 h 441325"/>
                <a:gd name="connsiteX7" fmla="*/ 1620044 w 1778081"/>
                <a:gd name="connsiteY7" fmla="*/ 338138 h 441325"/>
                <a:gd name="connsiteX8" fmla="*/ 1774825 w 1778081"/>
                <a:gd name="connsiteY8" fmla="*/ 241300 h 441325"/>
                <a:gd name="connsiteX9" fmla="*/ 1770855 w 1778081"/>
                <a:gd name="connsiteY9" fmla="*/ 192881 h 441325"/>
                <a:gd name="connsiteX10" fmla="*/ 1724819 w 1778081"/>
                <a:gd name="connsiteY10" fmla="*/ 146844 h 441325"/>
                <a:gd name="connsiteX11" fmla="*/ 1638300 w 1778081"/>
                <a:gd name="connsiteY11" fmla="*/ 133350 h 441325"/>
                <a:gd name="connsiteX12" fmla="*/ 1409700 w 1778081"/>
                <a:gd name="connsiteY12" fmla="*/ 88900 h 441325"/>
                <a:gd name="connsiteX13" fmla="*/ 984250 w 1778081"/>
                <a:gd name="connsiteY13" fmla="*/ 0 h 441325"/>
                <a:gd name="connsiteX14" fmla="*/ 53975 w 1778081"/>
                <a:gd name="connsiteY14" fmla="*/ 107950 h 441325"/>
                <a:gd name="connsiteX0" fmla="*/ 53975 w 1776168"/>
                <a:gd name="connsiteY0" fmla="*/ 107950 h 441325"/>
                <a:gd name="connsiteX1" fmla="*/ 3175 w 1776168"/>
                <a:gd name="connsiteY1" fmla="*/ 165100 h 441325"/>
                <a:gd name="connsiteX2" fmla="*/ 0 w 1776168"/>
                <a:gd name="connsiteY2" fmla="*/ 231775 h 441325"/>
                <a:gd name="connsiteX3" fmla="*/ 44450 w 1776168"/>
                <a:gd name="connsiteY3" fmla="*/ 314325 h 441325"/>
                <a:gd name="connsiteX4" fmla="*/ 120650 w 1776168"/>
                <a:gd name="connsiteY4" fmla="*/ 317500 h 441325"/>
                <a:gd name="connsiteX5" fmla="*/ 187325 w 1776168"/>
                <a:gd name="connsiteY5" fmla="*/ 314325 h 441325"/>
                <a:gd name="connsiteX6" fmla="*/ 790575 w 1776168"/>
                <a:gd name="connsiteY6" fmla="*/ 441325 h 441325"/>
                <a:gd name="connsiteX7" fmla="*/ 1620044 w 1776168"/>
                <a:gd name="connsiteY7" fmla="*/ 338138 h 441325"/>
                <a:gd name="connsiteX8" fmla="*/ 1772443 w 1776168"/>
                <a:gd name="connsiteY8" fmla="*/ 267494 h 441325"/>
                <a:gd name="connsiteX9" fmla="*/ 1770855 w 1776168"/>
                <a:gd name="connsiteY9" fmla="*/ 192881 h 441325"/>
                <a:gd name="connsiteX10" fmla="*/ 1724819 w 1776168"/>
                <a:gd name="connsiteY10" fmla="*/ 146844 h 441325"/>
                <a:gd name="connsiteX11" fmla="*/ 1638300 w 1776168"/>
                <a:gd name="connsiteY11" fmla="*/ 133350 h 441325"/>
                <a:gd name="connsiteX12" fmla="*/ 1409700 w 1776168"/>
                <a:gd name="connsiteY12" fmla="*/ 88900 h 441325"/>
                <a:gd name="connsiteX13" fmla="*/ 984250 w 1776168"/>
                <a:gd name="connsiteY13" fmla="*/ 0 h 441325"/>
                <a:gd name="connsiteX14" fmla="*/ 53975 w 1776168"/>
                <a:gd name="connsiteY14" fmla="*/ 107950 h 441325"/>
                <a:gd name="connsiteX0" fmla="*/ 53975 w 1776168"/>
                <a:gd name="connsiteY0" fmla="*/ 107950 h 441325"/>
                <a:gd name="connsiteX1" fmla="*/ 3175 w 1776168"/>
                <a:gd name="connsiteY1" fmla="*/ 165100 h 441325"/>
                <a:gd name="connsiteX2" fmla="*/ 0 w 1776168"/>
                <a:gd name="connsiteY2" fmla="*/ 231775 h 441325"/>
                <a:gd name="connsiteX3" fmla="*/ 44450 w 1776168"/>
                <a:gd name="connsiteY3" fmla="*/ 314325 h 441325"/>
                <a:gd name="connsiteX4" fmla="*/ 120650 w 1776168"/>
                <a:gd name="connsiteY4" fmla="*/ 317500 h 441325"/>
                <a:gd name="connsiteX5" fmla="*/ 187325 w 1776168"/>
                <a:gd name="connsiteY5" fmla="*/ 314325 h 441325"/>
                <a:gd name="connsiteX6" fmla="*/ 790575 w 1776168"/>
                <a:gd name="connsiteY6" fmla="*/ 441325 h 441325"/>
                <a:gd name="connsiteX7" fmla="*/ 1620044 w 1776168"/>
                <a:gd name="connsiteY7" fmla="*/ 338138 h 441325"/>
                <a:gd name="connsiteX8" fmla="*/ 1772443 w 1776168"/>
                <a:gd name="connsiteY8" fmla="*/ 267494 h 441325"/>
                <a:gd name="connsiteX9" fmla="*/ 1770855 w 1776168"/>
                <a:gd name="connsiteY9" fmla="*/ 192881 h 441325"/>
                <a:gd name="connsiteX10" fmla="*/ 1724819 w 1776168"/>
                <a:gd name="connsiteY10" fmla="*/ 146844 h 441325"/>
                <a:gd name="connsiteX11" fmla="*/ 1638300 w 1776168"/>
                <a:gd name="connsiteY11" fmla="*/ 133350 h 441325"/>
                <a:gd name="connsiteX12" fmla="*/ 1409700 w 1776168"/>
                <a:gd name="connsiteY12" fmla="*/ 88900 h 441325"/>
                <a:gd name="connsiteX13" fmla="*/ 984250 w 1776168"/>
                <a:gd name="connsiteY13" fmla="*/ 0 h 441325"/>
                <a:gd name="connsiteX14" fmla="*/ 53975 w 1776168"/>
                <a:gd name="connsiteY14" fmla="*/ 107950 h 441325"/>
                <a:gd name="connsiteX0" fmla="*/ 53975 w 1777643"/>
                <a:gd name="connsiteY0" fmla="*/ 107950 h 441325"/>
                <a:gd name="connsiteX1" fmla="*/ 3175 w 1777643"/>
                <a:gd name="connsiteY1" fmla="*/ 165100 h 441325"/>
                <a:gd name="connsiteX2" fmla="*/ 0 w 1777643"/>
                <a:gd name="connsiteY2" fmla="*/ 231775 h 441325"/>
                <a:gd name="connsiteX3" fmla="*/ 44450 w 1777643"/>
                <a:gd name="connsiteY3" fmla="*/ 314325 h 441325"/>
                <a:gd name="connsiteX4" fmla="*/ 120650 w 1777643"/>
                <a:gd name="connsiteY4" fmla="*/ 317500 h 441325"/>
                <a:gd name="connsiteX5" fmla="*/ 187325 w 1777643"/>
                <a:gd name="connsiteY5" fmla="*/ 314325 h 441325"/>
                <a:gd name="connsiteX6" fmla="*/ 790575 w 1777643"/>
                <a:gd name="connsiteY6" fmla="*/ 441325 h 441325"/>
                <a:gd name="connsiteX7" fmla="*/ 1620044 w 1777643"/>
                <a:gd name="connsiteY7" fmla="*/ 338138 h 441325"/>
                <a:gd name="connsiteX8" fmla="*/ 1772443 w 1777643"/>
                <a:gd name="connsiteY8" fmla="*/ 267494 h 441325"/>
                <a:gd name="connsiteX9" fmla="*/ 1775617 w 1777643"/>
                <a:gd name="connsiteY9" fmla="*/ 192881 h 441325"/>
                <a:gd name="connsiteX10" fmla="*/ 1724819 w 1777643"/>
                <a:gd name="connsiteY10" fmla="*/ 146844 h 441325"/>
                <a:gd name="connsiteX11" fmla="*/ 1638300 w 1777643"/>
                <a:gd name="connsiteY11" fmla="*/ 133350 h 441325"/>
                <a:gd name="connsiteX12" fmla="*/ 1409700 w 1777643"/>
                <a:gd name="connsiteY12" fmla="*/ 88900 h 441325"/>
                <a:gd name="connsiteX13" fmla="*/ 984250 w 1777643"/>
                <a:gd name="connsiteY13" fmla="*/ 0 h 441325"/>
                <a:gd name="connsiteX14" fmla="*/ 53975 w 1777643"/>
                <a:gd name="connsiteY14" fmla="*/ 107950 h 441325"/>
                <a:gd name="connsiteX0" fmla="*/ 53975 w 1777643"/>
                <a:gd name="connsiteY0" fmla="*/ 107950 h 446087"/>
                <a:gd name="connsiteX1" fmla="*/ 3175 w 1777643"/>
                <a:gd name="connsiteY1" fmla="*/ 165100 h 446087"/>
                <a:gd name="connsiteX2" fmla="*/ 0 w 1777643"/>
                <a:gd name="connsiteY2" fmla="*/ 231775 h 446087"/>
                <a:gd name="connsiteX3" fmla="*/ 44450 w 1777643"/>
                <a:gd name="connsiteY3" fmla="*/ 314325 h 446087"/>
                <a:gd name="connsiteX4" fmla="*/ 120650 w 1777643"/>
                <a:gd name="connsiteY4" fmla="*/ 317500 h 446087"/>
                <a:gd name="connsiteX5" fmla="*/ 187325 w 1777643"/>
                <a:gd name="connsiteY5" fmla="*/ 314325 h 446087"/>
                <a:gd name="connsiteX6" fmla="*/ 819150 w 1777643"/>
                <a:gd name="connsiteY6" fmla="*/ 446087 h 446087"/>
                <a:gd name="connsiteX7" fmla="*/ 1620044 w 1777643"/>
                <a:gd name="connsiteY7" fmla="*/ 338138 h 446087"/>
                <a:gd name="connsiteX8" fmla="*/ 1772443 w 1777643"/>
                <a:gd name="connsiteY8" fmla="*/ 267494 h 446087"/>
                <a:gd name="connsiteX9" fmla="*/ 1775617 w 1777643"/>
                <a:gd name="connsiteY9" fmla="*/ 192881 h 446087"/>
                <a:gd name="connsiteX10" fmla="*/ 1724819 w 1777643"/>
                <a:gd name="connsiteY10" fmla="*/ 146844 h 446087"/>
                <a:gd name="connsiteX11" fmla="*/ 1638300 w 1777643"/>
                <a:gd name="connsiteY11" fmla="*/ 133350 h 446087"/>
                <a:gd name="connsiteX12" fmla="*/ 1409700 w 1777643"/>
                <a:gd name="connsiteY12" fmla="*/ 88900 h 446087"/>
                <a:gd name="connsiteX13" fmla="*/ 984250 w 1777643"/>
                <a:gd name="connsiteY13" fmla="*/ 0 h 446087"/>
                <a:gd name="connsiteX14" fmla="*/ 53975 w 1777643"/>
                <a:gd name="connsiteY14" fmla="*/ 107950 h 446087"/>
                <a:gd name="connsiteX0" fmla="*/ 53975 w 1777643"/>
                <a:gd name="connsiteY0" fmla="*/ 107950 h 446087"/>
                <a:gd name="connsiteX1" fmla="*/ 3175 w 1777643"/>
                <a:gd name="connsiteY1" fmla="*/ 165100 h 446087"/>
                <a:gd name="connsiteX2" fmla="*/ 0 w 1777643"/>
                <a:gd name="connsiteY2" fmla="*/ 231775 h 446087"/>
                <a:gd name="connsiteX3" fmla="*/ 44450 w 1777643"/>
                <a:gd name="connsiteY3" fmla="*/ 314325 h 446087"/>
                <a:gd name="connsiteX4" fmla="*/ 120650 w 1777643"/>
                <a:gd name="connsiteY4" fmla="*/ 317500 h 446087"/>
                <a:gd name="connsiteX5" fmla="*/ 187325 w 1777643"/>
                <a:gd name="connsiteY5" fmla="*/ 314325 h 446087"/>
                <a:gd name="connsiteX6" fmla="*/ 819150 w 1777643"/>
                <a:gd name="connsiteY6" fmla="*/ 446087 h 446087"/>
                <a:gd name="connsiteX7" fmla="*/ 1620044 w 1777643"/>
                <a:gd name="connsiteY7" fmla="*/ 338138 h 446087"/>
                <a:gd name="connsiteX8" fmla="*/ 1772443 w 1777643"/>
                <a:gd name="connsiteY8" fmla="*/ 267494 h 446087"/>
                <a:gd name="connsiteX9" fmla="*/ 1775617 w 1777643"/>
                <a:gd name="connsiteY9" fmla="*/ 192881 h 446087"/>
                <a:gd name="connsiteX10" fmla="*/ 1724819 w 1777643"/>
                <a:gd name="connsiteY10" fmla="*/ 146844 h 446087"/>
                <a:gd name="connsiteX11" fmla="*/ 1638300 w 1777643"/>
                <a:gd name="connsiteY11" fmla="*/ 133350 h 446087"/>
                <a:gd name="connsiteX12" fmla="*/ 1409700 w 1777643"/>
                <a:gd name="connsiteY12" fmla="*/ 88900 h 446087"/>
                <a:gd name="connsiteX13" fmla="*/ 984250 w 1777643"/>
                <a:gd name="connsiteY13" fmla="*/ 0 h 446087"/>
                <a:gd name="connsiteX14" fmla="*/ 53975 w 1777643"/>
                <a:gd name="connsiteY14" fmla="*/ 107950 h 446087"/>
                <a:gd name="connsiteX0" fmla="*/ 53975 w 1777643"/>
                <a:gd name="connsiteY0" fmla="*/ 107950 h 446087"/>
                <a:gd name="connsiteX1" fmla="*/ 3175 w 1777643"/>
                <a:gd name="connsiteY1" fmla="*/ 165100 h 446087"/>
                <a:gd name="connsiteX2" fmla="*/ 0 w 1777643"/>
                <a:gd name="connsiteY2" fmla="*/ 231775 h 446087"/>
                <a:gd name="connsiteX3" fmla="*/ 44450 w 1777643"/>
                <a:gd name="connsiteY3" fmla="*/ 314325 h 446087"/>
                <a:gd name="connsiteX4" fmla="*/ 120650 w 1777643"/>
                <a:gd name="connsiteY4" fmla="*/ 317500 h 446087"/>
                <a:gd name="connsiteX5" fmla="*/ 187325 w 1777643"/>
                <a:gd name="connsiteY5" fmla="*/ 314325 h 446087"/>
                <a:gd name="connsiteX6" fmla="*/ 819150 w 1777643"/>
                <a:gd name="connsiteY6" fmla="*/ 446087 h 446087"/>
                <a:gd name="connsiteX7" fmla="*/ 1596232 w 1777643"/>
                <a:gd name="connsiteY7" fmla="*/ 333375 h 446087"/>
                <a:gd name="connsiteX8" fmla="*/ 1772443 w 1777643"/>
                <a:gd name="connsiteY8" fmla="*/ 267494 h 446087"/>
                <a:gd name="connsiteX9" fmla="*/ 1775617 w 1777643"/>
                <a:gd name="connsiteY9" fmla="*/ 192881 h 446087"/>
                <a:gd name="connsiteX10" fmla="*/ 1724819 w 1777643"/>
                <a:gd name="connsiteY10" fmla="*/ 146844 h 446087"/>
                <a:gd name="connsiteX11" fmla="*/ 1638300 w 1777643"/>
                <a:gd name="connsiteY11" fmla="*/ 133350 h 446087"/>
                <a:gd name="connsiteX12" fmla="*/ 1409700 w 1777643"/>
                <a:gd name="connsiteY12" fmla="*/ 88900 h 446087"/>
                <a:gd name="connsiteX13" fmla="*/ 984250 w 1777643"/>
                <a:gd name="connsiteY13" fmla="*/ 0 h 446087"/>
                <a:gd name="connsiteX14" fmla="*/ 53975 w 1777643"/>
                <a:gd name="connsiteY14" fmla="*/ 107950 h 446087"/>
                <a:gd name="connsiteX0" fmla="*/ 53975 w 1777643"/>
                <a:gd name="connsiteY0" fmla="*/ 107950 h 446087"/>
                <a:gd name="connsiteX1" fmla="*/ 3175 w 1777643"/>
                <a:gd name="connsiteY1" fmla="*/ 165100 h 446087"/>
                <a:gd name="connsiteX2" fmla="*/ 0 w 1777643"/>
                <a:gd name="connsiteY2" fmla="*/ 231775 h 446087"/>
                <a:gd name="connsiteX3" fmla="*/ 44450 w 1777643"/>
                <a:gd name="connsiteY3" fmla="*/ 314325 h 446087"/>
                <a:gd name="connsiteX4" fmla="*/ 120650 w 1777643"/>
                <a:gd name="connsiteY4" fmla="*/ 317500 h 446087"/>
                <a:gd name="connsiteX5" fmla="*/ 187325 w 1777643"/>
                <a:gd name="connsiteY5" fmla="*/ 314325 h 446087"/>
                <a:gd name="connsiteX6" fmla="*/ 819150 w 1777643"/>
                <a:gd name="connsiteY6" fmla="*/ 446087 h 446087"/>
                <a:gd name="connsiteX7" fmla="*/ 1596232 w 1777643"/>
                <a:gd name="connsiteY7" fmla="*/ 333375 h 446087"/>
                <a:gd name="connsiteX8" fmla="*/ 1772443 w 1777643"/>
                <a:gd name="connsiteY8" fmla="*/ 267494 h 446087"/>
                <a:gd name="connsiteX9" fmla="*/ 1775617 w 1777643"/>
                <a:gd name="connsiteY9" fmla="*/ 192881 h 446087"/>
                <a:gd name="connsiteX10" fmla="*/ 1724819 w 1777643"/>
                <a:gd name="connsiteY10" fmla="*/ 146844 h 446087"/>
                <a:gd name="connsiteX11" fmla="*/ 1638300 w 1777643"/>
                <a:gd name="connsiteY11" fmla="*/ 133350 h 446087"/>
                <a:gd name="connsiteX12" fmla="*/ 1409700 w 1777643"/>
                <a:gd name="connsiteY12" fmla="*/ 88900 h 446087"/>
                <a:gd name="connsiteX13" fmla="*/ 984250 w 1777643"/>
                <a:gd name="connsiteY13" fmla="*/ 0 h 446087"/>
                <a:gd name="connsiteX14" fmla="*/ 53975 w 1777643"/>
                <a:gd name="connsiteY14" fmla="*/ 107950 h 446087"/>
                <a:gd name="connsiteX0" fmla="*/ 53975 w 1775866"/>
                <a:gd name="connsiteY0" fmla="*/ 107950 h 446087"/>
                <a:gd name="connsiteX1" fmla="*/ 3175 w 1775866"/>
                <a:gd name="connsiteY1" fmla="*/ 165100 h 446087"/>
                <a:gd name="connsiteX2" fmla="*/ 0 w 1775866"/>
                <a:gd name="connsiteY2" fmla="*/ 231775 h 446087"/>
                <a:gd name="connsiteX3" fmla="*/ 44450 w 1775866"/>
                <a:gd name="connsiteY3" fmla="*/ 314325 h 446087"/>
                <a:gd name="connsiteX4" fmla="*/ 120650 w 1775866"/>
                <a:gd name="connsiteY4" fmla="*/ 317500 h 446087"/>
                <a:gd name="connsiteX5" fmla="*/ 187325 w 1775866"/>
                <a:gd name="connsiteY5" fmla="*/ 314325 h 446087"/>
                <a:gd name="connsiteX6" fmla="*/ 819150 w 1775866"/>
                <a:gd name="connsiteY6" fmla="*/ 446087 h 446087"/>
                <a:gd name="connsiteX7" fmla="*/ 1596232 w 1775866"/>
                <a:gd name="connsiteY7" fmla="*/ 333375 h 446087"/>
                <a:gd name="connsiteX8" fmla="*/ 1767681 w 1775866"/>
                <a:gd name="connsiteY8" fmla="*/ 288925 h 446087"/>
                <a:gd name="connsiteX9" fmla="*/ 1775617 w 1775866"/>
                <a:gd name="connsiteY9" fmla="*/ 192881 h 446087"/>
                <a:gd name="connsiteX10" fmla="*/ 1724819 w 1775866"/>
                <a:gd name="connsiteY10" fmla="*/ 146844 h 446087"/>
                <a:gd name="connsiteX11" fmla="*/ 1638300 w 1775866"/>
                <a:gd name="connsiteY11" fmla="*/ 133350 h 446087"/>
                <a:gd name="connsiteX12" fmla="*/ 1409700 w 1775866"/>
                <a:gd name="connsiteY12" fmla="*/ 88900 h 446087"/>
                <a:gd name="connsiteX13" fmla="*/ 984250 w 1775866"/>
                <a:gd name="connsiteY13" fmla="*/ 0 h 446087"/>
                <a:gd name="connsiteX14" fmla="*/ 53975 w 1775866"/>
                <a:gd name="connsiteY14" fmla="*/ 107950 h 446087"/>
                <a:gd name="connsiteX0" fmla="*/ 53975 w 1779170"/>
                <a:gd name="connsiteY0" fmla="*/ 107950 h 446087"/>
                <a:gd name="connsiteX1" fmla="*/ 3175 w 1779170"/>
                <a:gd name="connsiteY1" fmla="*/ 165100 h 446087"/>
                <a:gd name="connsiteX2" fmla="*/ 0 w 1779170"/>
                <a:gd name="connsiteY2" fmla="*/ 231775 h 446087"/>
                <a:gd name="connsiteX3" fmla="*/ 44450 w 1779170"/>
                <a:gd name="connsiteY3" fmla="*/ 314325 h 446087"/>
                <a:gd name="connsiteX4" fmla="*/ 120650 w 1779170"/>
                <a:gd name="connsiteY4" fmla="*/ 317500 h 446087"/>
                <a:gd name="connsiteX5" fmla="*/ 187325 w 1779170"/>
                <a:gd name="connsiteY5" fmla="*/ 314325 h 446087"/>
                <a:gd name="connsiteX6" fmla="*/ 819150 w 1779170"/>
                <a:gd name="connsiteY6" fmla="*/ 446087 h 446087"/>
                <a:gd name="connsiteX7" fmla="*/ 1596232 w 1779170"/>
                <a:gd name="connsiteY7" fmla="*/ 333375 h 446087"/>
                <a:gd name="connsiteX8" fmla="*/ 1774825 w 1779170"/>
                <a:gd name="connsiteY8" fmla="*/ 272256 h 446087"/>
                <a:gd name="connsiteX9" fmla="*/ 1775617 w 1779170"/>
                <a:gd name="connsiteY9" fmla="*/ 192881 h 446087"/>
                <a:gd name="connsiteX10" fmla="*/ 1724819 w 1779170"/>
                <a:gd name="connsiteY10" fmla="*/ 146844 h 446087"/>
                <a:gd name="connsiteX11" fmla="*/ 1638300 w 1779170"/>
                <a:gd name="connsiteY11" fmla="*/ 133350 h 446087"/>
                <a:gd name="connsiteX12" fmla="*/ 1409700 w 1779170"/>
                <a:gd name="connsiteY12" fmla="*/ 88900 h 446087"/>
                <a:gd name="connsiteX13" fmla="*/ 984250 w 1779170"/>
                <a:gd name="connsiteY13" fmla="*/ 0 h 446087"/>
                <a:gd name="connsiteX14" fmla="*/ 53975 w 1779170"/>
                <a:gd name="connsiteY14" fmla="*/ 107950 h 446087"/>
                <a:gd name="connsiteX0" fmla="*/ 53975 w 1779170"/>
                <a:gd name="connsiteY0" fmla="*/ 107950 h 446087"/>
                <a:gd name="connsiteX1" fmla="*/ 3175 w 1779170"/>
                <a:gd name="connsiteY1" fmla="*/ 165100 h 446087"/>
                <a:gd name="connsiteX2" fmla="*/ 0 w 1779170"/>
                <a:gd name="connsiteY2" fmla="*/ 231775 h 446087"/>
                <a:gd name="connsiteX3" fmla="*/ 44450 w 1779170"/>
                <a:gd name="connsiteY3" fmla="*/ 314325 h 446087"/>
                <a:gd name="connsiteX4" fmla="*/ 120650 w 1779170"/>
                <a:gd name="connsiteY4" fmla="*/ 317500 h 446087"/>
                <a:gd name="connsiteX5" fmla="*/ 168275 w 1779170"/>
                <a:gd name="connsiteY5" fmla="*/ 309562 h 446087"/>
                <a:gd name="connsiteX6" fmla="*/ 819150 w 1779170"/>
                <a:gd name="connsiteY6" fmla="*/ 446087 h 446087"/>
                <a:gd name="connsiteX7" fmla="*/ 1596232 w 1779170"/>
                <a:gd name="connsiteY7" fmla="*/ 333375 h 446087"/>
                <a:gd name="connsiteX8" fmla="*/ 1774825 w 1779170"/>
                <a:gd name="connsiteY8" fmla="*/ 272256 h 446087"/>
                <a:gd name="connsiteX9" fmla="*/ 1775617 w 1779170"/>
                <a:gd name="connsiteY9" fmla="*/ 192881 h 446087"/>
                <a:gd name="connsiteX10" fmla="*/ 1724819 w 1779170"/>
                <a:gd name="connsiteY10" fmla="*/ 146844 h 446087"/>
                <a:gd name="connsiteX11" fmla="*/ 1638300 w 1779170"/>
                <a:gd name="connsiteY11" fmla="*/ 133350 h 446087"/>
                <a:gd name="connsiteX12" fmla="*/ 1409700 w 1779170"/>
                <a:gd name="connsiteY12" fmla="*/ 88900 h 446087"/>
                <a:gd name="connsiteX13" fmla="*/ 984250 w 1779170"/>
                <a:gd name="connsiteY13" fmla="*/ 0 h 446087"/>
                <a:gd name="connsiteX14" fmla="*/ 53975 w 1779170"/>
                <a:gd name="connsiteY14" fmla="*/ 107950 h 446087"/>
                <a:gd name="connsiteX0" fmla="*/ 53975 w 1779170"/>
                <a:gd name="connsiteY0" fmla="*/ 107950 h 446087"/>
                <a:gd name="connsiteX1" fmla="*/ 3175 w 1779170"/>
                <a:gd name="connsiteY1" fmla="*/ 165100 h 446087"/>
                <a:gd name="connsiteX2" fmla="*/ 0 w 1779170"/>
                <a:gd name="connsiteY2" fmla="*/ 231775 h 446087"/>
                <a:gd name="connsiteX3" fmla="*/ 44450 w 1779170"/>
                <a:gd name="connsiteY3" fmla="*/ 314325 h 446087"/>
                <a:gd name="connsiteX4" fmla="*/ 65882 w 1779170"/>
                <a:gd name="connsiteY4" fmla="*/ 303213 h 446087"/>
                <a:gd name="connsiteX5" fmla="*/ 168275 w 1779170"/>
                <a:gd name="connsiteY5" fmla="*/ 309562 h 446087"/>
                <a:gd name="connsiteX6" fmla="*/ 819150 w 1779170"/>
                <a:gd name="connsiteY6" fmla="*/ 446087 h 446087"/>
                <a:gd name="connsiteX7" fmla="*/ 1596232 w 1779170"/>
                <a:gd name="connsiteY7" fmla="*/ 333375 h 446087"/>
                <a:gd name="connsiteX8" fmla="*/ 1774825 w 1779170"/>
                <a:gd name="connsiteY8" fmla="*/ 272256 h 446087"/>
                <a:gd name="connsiteX9" fmla="*/ 1775617 w 1779170"/>
                <a:gd name="connsiteY9" fmla="*/ 192881 h 446087"/>
                <a:gd name="connsiteX10" fmla="*/ 1724819 w 1779170"/>
                <a:gd name="connsiteY10" fmla="*/ 146844 h 446087"/>
                <a:gd name="connsiteX11" fmla="*/ 1638300 w 1779170"/>
                <a:gd name="connsiteY11" fmla="*/ 133350 h 446087"/>
                <a:gd name="connsiteX12" fmla="*/ 1409700 w 1779170"/>
                <a:gd name="connsiteY12" fmla="*/ 88900 h 446087"/>
                <a:gd name="connsiteX13" fmla="*/ 984250 w 1779170"/>
                <a:gd name="connsiteY13" fmla="*/ 0 h 446087"/>
                <a:gd name="connsiteX14" fmla="*/ 53975 w 1779170"/>
                <a:gd name="connsiteY14" fmla="*/ 107950 h 446087"/>
                <a:gd name="connsiteX0" fmla="*/ 64294 w 1789489"/>
                <a:gd name="connsiteY0" fmla="*/ 107950 h 446087"/>
                <a:gd name="connsiteX1" fmla="*/ 13494 w 1789489"/>
                <a:gd name="connsiteY1" fmla="*/ 165100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64294 w 1789489"/>
                <a:gd name="connsiteY14" fmla="*/ 107950 h 446087"/>
                <a:gd name="connsiteX0" fmla="*/ 207169 w 1789489"/>
                <a:gd name="connsiteY0" fmla="*/ 127000 h 446087"/>
                <a:gd name="connsiteX1" fmla="*/ 13494 w 1789489"/>
                <a:gd name="connsiteY1" fmla="*/ 165100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7169 w 1789489"/>
                <a:gd name="connsiteY14" fmla="*/ 127000 h 446087"/>
                <a:gd name="connsiteX0" fmla="*/ 207169 w 1789489"/>
                <a:gd name="connsiteY0" fmla="*/ 127000 h 446087"/>
                <a:gd name="connsiteX1" fmla="*/ 113507 w 1789489"/>
                <a:gd name="connsiteY1" fmla="*/ 105568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7169 w 1789489"/>
                <a:gd name="connsiteY14" fmla="*/ 127000 h 446087"/>
                <a:gd name="connsiteX0" fmla="*/ 200025 w 1789489"/>
                <a:gd name="connsiteY0" fmla="*/ 107950 h 446087"/>
                <a:gd name="connsiteX1" fmla="*/ 113507 w 1789489"/>
                <a:gd name="connsiteY1" fmla="*/ 105568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0025 w 1789489"/>
                <a:gd name="connsiteY14" fmla="*/ 107950 h 446087"/>
                <a:gd name="connsiteX0" fmla="*/ 200025 w 1789489"/>
                <a:gd name="connsiteY0" fmla="*/ 107950 h 446087"/>
                <a:gd name="connsiteX1" fmla="*/ 113507 w 1789489"/>
                <a:gd name="connsiteY1" fmla="*/ 105568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0025 w 1789489"/>
                <a:gd name="connsiteY14" fmla="*/ 107950 h 446087"/>
                <a:gd name="connsiteX0" fmla="*/ 200025 w 1789489"/>
                <a:gd name="connsiteY0" fmla="*/ 107950 h 446087"/>
                <a:gd name="connsiteX1" fmla="*/ 113507 w 1789489"/>
                <a:gd name="connsiteY1" fmla="*/ 105568 h 446087"/>
                <a:gd name="connsiteX2" fmla="*/ 10319 w 1789489"/>
                <a:gd name="connsiteY2" fmla="*/ 231775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0025 w 1789489"/>
                <a:gd name="connsiteY14" fmla="*/ 107950 h 446087"/>
                <a:gd name="connsiteX0" fmla="*/ 200025 w 1789489"/>
                <a:gd name="connsiteY0" fmla="*/ 107950 h 446087"/>
                <a:gd name="connsiteX1" fmla="*/ 113507 w 1789489"/>
                <a:gd name="connsiteY1" fmla="*/ 105568 h 446087"/>
                <a:gd name="connsiteX2" fmla="*/ 26988 w 1789489"/>
                <a:gd name="connsiteY2" fmla="*/ 172244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0025 w 1789489"/>
                <a:gd name="connsiteY14" fmla="*/ 107950 h 446087"/>
                <a:gd name="connsiteX0" fmla="*/ 200025 w 1789489"/>
                <a:gd name="connsiteY0" fmla="*/ 107950 h 446087"/>
                <a:gd name="connsiteX1" fmla="*/ 113507 w 1789489"/>
                <a:gd name="connsiteY1" fmla="*/ 105568 h 446087"/>
                <a:gd name="connsiteX2" fmla="*/ 26988 w 1789489"/>
                <a:gd name="connsiteY2" fmla="*/ 172244 h 446087"/>
                <a:gd name="connsiteX3" fmla="*/ 0 w 1789489"/>
                <a:gd name="connsiteY3" fmla="*/ 290513 h 446087"/>
                <a:gd name="connsiteX4" fmla="*/ 76201 w 1789489"/>
                <a:gd name="connsiteY4" fmla="*/ 303213 h 446087"/>
                <a:gd name="connsiteX5" fmla="*/ 178594 w 1789489"/>
                <a:gd name="connsiteY5" fmla="*/ 309562 h 446087"/>
                <a:gd name="connsiteX6" fmla="*/ 829469 w 1789489"/>
                <a:gd name="connsiteY6" fmla="*/ 446087 h 446087"/>
                <a:gd name="connsiteX7" fmla="*/ 1606551 w 1789489"/>
                <a:gd name="connsiteY7" fmla="*/ 333375 h 446087"/>
                <a:gd name="connsiteX8" fmla="*/ 1785144 w 1789489"/>
                <a:gd name="connsiteY8" fmla="*/ 272256 h 446087"/>
                <a:gd name="connsiteX9" fmla="*/ 1785936 w 1789489"/>
                <a:gd name="connsiteY9" fmla="*/ 192881 h 446087"/>
                <a:gd name="connsiteX10" fmla="*/ 1735138 w 1789489"/>
                <a:gd name="connsiteY10" fmla="*/ 146844 h 446087"/>
                <a:gd name="connsiteX11" fmla="*/ 1648619 w 1789489"/>
                <a:gd name="connsiteY11" fmla="*/ 133350 h 446087"/>
                <a:gd name="connsiteX12" fmla="*/ 1420019 w 1789489"/>
                <a:gd name="connsiteY12" fmla="*/ 88900 h 446087"/>
                <a:gd name="connsiteX13" fmla="*/ 994569 w 1789489"/>
                <a:gd name="connsiteY13" fmla="*/ 0 h 446087"/>
                <a:gd name="connsiteX14" fmla="*/ 200025 w 1789489"/>
                <a:gd name="connsiteY14" fmla="*/ 107950 h 446087"/>
                <a:gd name="connsiteX0" fmla="*/ 176212 w 1765676"/>
                <a:gd name="connsiteY0" fmla="*/ 107950 h 446087"/>
                <a:gd name="connsiteX1" fmla="*/ 89694 w 1765676"/>
                <a:gd name="connsiteY1" fmla="*/ 105568 h 446087"/>
                <a:gd name="connsiteX2" fmla="*/ 3175 w 1765676"/>
                <a:gd name="connsiteY2" fmla="*/ 172244 h 446087"/>
                <a:gd name="connsiteX3" fmla="*/ 0 w 1765676"/>
                <a:gd name="connsiteY3" fmla="*/ 266700 h 446087"/>
                <a:gd name="connsiteX4" fmla="*/ 52388 w 1765676"/>
                <a:gd name="connsiteY4" fmla="*/ 303213 h 446087"/>
                <a:gd name="connsiteX5" fmla="*/ 154781 w 1765676"/>
                <a:gd name="connsiteY5" fmla="*/ 309562 h 446087"/>
                <a:gd name="connsiteX6" fmla="*/ 805656 w 1765676"/>
                <a:gd name="connsiteY6" fmla="*/ 446087 h 446087"/>
                <a:gd name="connsiteX7" fmla="*/ 1582738 w 1765676"/>
                <a:gd name="connsiteY7" fmla="*/ 333375 h 446087"/>
                <a:gd name="connsiteX8" fmla="*/ 1761331 w 1765676"/>
                <a:gd name="connsiteY8" fmla="*/ 272256 h 446087"/>
                <a:gd name="connsiteX9" fmla="*/ 1762123 w 1765676"/>
                <a:gd name="connsiteY9" fmla="*/ 192881 h 446087"/>
                <a:gd name="connsiteX10" fmla="*/ 1711325 w 1765676"/>
                <a:gd name="connsiteY10" fmla="*/ 146844 h 446087"/>
                <a:gd name="connsiteX11" fmla="*/ 1624806 w 1765676"/>
                <a:gd name="connsiteY11" fmla="*/ 133350 h 446087"/>
                <a:gd name="connsiteX12" fmla="*/ 1396206 w 1765676"/>
                <a:gd name="connsiteY12" fmla="*/ 88900 h 446087"/>
                <a:gd name="connsiteX13" fmla="*/ 970756 w 1765676"/>
                <a:gd name="connsiteY13" fmla="*/ 0 h 446087"/>
                <a:gd name="connsiteX14" fmla="*/ 176212 w 1765676"/>
                <a:gd name="connsiteY14" fmla="*/ 107950 h 446087"/>
                <a:gd name="connsiteX0" fmla="*/ 176212 w 1765676"/>
                <a:gd name="connsiteY0" fmla="*/ 107950 h 446087"/>
                <a:gd name="connsiteX1" fmla="*/ 89694 w 1765676"/>
                <a:gd name="connsiteY1" fmla="*/ 105568 h 446087"/>
                <a:gd name="connsiteX2" fmla="*/ 3175 w 1765676"/>
                <a:gd name="connsiteY2" fmla="*/ 172244 h 446087"/>
                <a:gd name="connsiteX3" fmla="*/ 0 w 1765676"/>
                <a:gd name="connsiteY3" fmla="*/ 266700 h 446087"/>
                <a:gd name="connsiteX4" fmla="*/ 52388 w 1765676"/>
                <a:gd name="connsiteY4" fmla="*/ 303213 h 446087"/>
                <a:gd name="connsiteX5" fmla="*/ 154781 w 1765676"/>
                <a:gd name="connsiteY5" fmla="*/ 309562 h 446087"/>
                <a:gd name="connsiteX6" fmla="*/ 805656 w 1765676"/>
                <a:gd name="connsiteY6" fmla="*/ 446087 h 446087"/>
                <a:gd name="connsiteX7" fmla="*/ 1582738 w 1765676"/>
                <a:gd name="connsiteY7" fmla="*/ 333375 h 446087"/>
                <a:gd name="connsiteX8" fmla="*/ 1761331 w 1765676"/>
                <a:gd name="connsiteY8" fmla="*/ 272256 h 446087"/>
                <a:gd name="connsiteX9" fmla="*/ 1762123 w 1765676"/>
                <a:gd name="connsiteY9" fmla="*/ 192881 h 446087"/>
                <a:gd name="connsiteX10" fmla="*/ 1711325 w 1765676"/>
                <a:gd name="connsiteY10" fmla="*/ 146844 h 446087"/>
                <a:gd name="connsiteX11" fmla="*/ 1624806 w 1765676"/>
                <a:gd name="connsiteY11" fmla="*/ 133350 h 446087"/>
                <a:gd name="connsiteX12" fmla="*/ 1396206 w 1765676"/>
                <a:gd name="connsiteY12" fmla="*/ 88900 h 446087"/>
                <a:gd name="connsiteX13" fmla="*/ 970756 w 1765676"/>
                <a:gd name="connsiteY13" fmla="*/ 0 h 446087"/>
                <a:gd name="connsiteX14" fmla="*/ 176212 w 1765676"/>
                <a:gd name="connsiteY14" fmla="*/ 107950 h 446087"/>
                <a:gd name="connsiteX0" fmla="*/ 173037 w 1762501"/>
                <a:gd name="connsiteY0" fmla="*/ 107950 h 446087"/>
                <a:gd name="connsiteX1" fmla="*/ 86519 w 1762501"/>
                <a:gd name="connsiteY1" fmla="*/ 105568 h 446087"/>
                <a:gd name="connsiteX2" fmla="*/ 0 w 1762501"/>
                <a:gd name="connsiteY2" fmla="*/ 172244 h 446087"/>
                <a:gd name="connsiteX3" fmla="*/ 11112 w 1762501"/>
                <a:gd name="connsiteY3" fmla="*/ 266700 h 446087"/>
                <a:gd name="connsiteX4" fmla="*/ 49213 w 1762501"/>
                <a:gd name="connsiteY4" fmla="*/ 303213 h 446087"/>
                <a:gd name="connsiteX5" fmla="*/ 151606 w 1762501"/>
                <a:gd name="connsiteY5" fmla="*/ 309562 h 446087"/>
                <a:gd name="connsiteX6" fmla="*/ 802481 w 1762501"/>
                <a:gd name="connsiteY6" fmla="*/ 446087 h 446087"/>
                <a:gd name="connsiteX7" fmla="*/ 1579563 w 1762501"/>
                <a:gd name="connsiteY7" fmla="*/ 333375 h 446087"/>
                <a:gd name="connsiteX8" fmla="*/ 1758156 w 1762501"/>
                <a:gd name="connsiteY8" fmla="*/ 272256 h 446087"/>
                <a:gd name="connsiteX9" fmla="*/ 1758948 w 1762501"/>
                <a:gd name="connsiteY9" fmla="*/ 192881 h 446087"/>
                <a:gd name="connsiteX10" fmla="*/ 1708150 w 1762501"/>
                <a:gd name="connsiteY10" fmla="*/ 146844 h 446087"/>
                <a:gd name="connsiteX11" fmla="*/ 1621631 w 1762501"/>
                <a:gd name="connsiteY11" fmla="*/ 133350 h 446087"/>
                <a:gd name="connsiteX12" fmla="*/ 1393031 w 1762501"/>
                <a:gd name="connsiteY12" fmla="*/ 88900 h 446087"/>
                <a:gd name="connsiteX13" fmla="*/ 967581 w 1762501"/>
                <a:gd name="connsiteY13" fmla="*/ 0 h 446087"/>
                <a:gd name="connsiteX14" fmla="*/ 173037 w 1762501"/>
                <a:gd name="connsiteY14" fmla="*/ 107950 h 446087"/>
                <a:gd name="connsiteX0" fmla="*/ 176686 w 1766150"/>
                <a:gd name="connsiteY0" fmla="*/ 107950 h 446087"/>
                <a:gd name="connsiteX1" fmla="*/ 90168 w 1766150"/>
                <a:gd name="connsiteY1" fmla="*/ 105568 h 446087"/>
                <a:gd name="connsiteX2" fmla="*/ 3649 w 1766150"/>
                <a:gd name="connsiteY2" fmla="*/ 172244 h 446087"/>
                <a:gd name="connsiteX3" fmla="*/ 14761 w 1766150"/>
                <a:gd name="connsiteY3" fmla="*/ 266700 h 446087"/>
                <a:gd name="connsiteX4" fmla="*/ 52862 w 1766150"/>
                <a:gd name="connsiteY4" fmla="*/ 303213 h 446087"/>
                <a:gd name="connsiteX5" fmla="*/ 155255 w 1766150"/>
                <a:gd name="connsiteY5" fmla="*/ 309562 h 446087"/>
                <a:gd name="connsiteX6" fmla="*/ 806130 w 1766150"/>
                <a:gd name="connsiteY6" fmla="*/ 446087 h 446087"/>
                <a:gd name="connsiteX7" fmla="*/ 1583212 w 1766150"/>
                <a:gd name="connsiteY7" fmla="*/ 333375 h 446087"/>
                <a:gd name="connsiteX8" fmla="*/ 1761805 w 1766150"/>
                <a:gd name="connsiteY8" fmla="*/ 272256 h 446087"/>
                <a:gd name="connsiteX9" fmla="*/ 1762597 w 1766150"/>
                <a:gd name="connsiteY9" fmla="*/ 192881 h 446087"/>
                <a:gd name="connsiteX10" fmla="*/ 1711799 w 1766150"/>
                <a:gd name="connsiteY10" fmla="*/ 146844 h 446087"/>
                <a:gd name="connsiteX11" fmla="*/ 1625280 w 1766150"/>
                <a:gd name="connsiteY11" fmla="*/ 133350 h 446087"/>
                <a:gd name="connsiteX12" fmla="*/ 1396680 w 1766150"/>
                <a:gd name="connsiteY12" fmla="*/ 88900 h 446087"/>
                <a:gd name="connsiteX13" fmla="*/ 971230 w 1766150"/>
                <a:gd name="connsiteY13" fmla="*/ 0 h 446087"/>
                <a:gd name="connsiteX14" fmla="*/ 176686 w 1766150"/>
                <a:gd name="connsiteY14" fmla="*/ 107950 h 446087"/>
                <a:gd name="connsiteX0" fmla="*/ 176686 w 1766150"/>
                <a:gd name="connsiteY0" fmla="*/ 107950 h 446087"/>
                <a:gd name="connsiteX1" fmla="*/ 90168 w 1766150"/>
                <a:gd name="connsiteY1" fmla="*/ 105568 h 446087"/>
                <a:gd name="connsiteX2" fmla="*/ 3649 w 1766150"/>
                <a:gd name="connsiteY2" fmla="*/ 172244 h 446087"/>
                <a:gd name="connsiteX3" fmla="*/ 14761 w 1766150"/>
                <a:gd name="connsiteY3" fmla="*/ 266700 h 446087"/>
                <a:gd name="connsiteX4" fmla="*/ 52862 w 1766150"/>
                <a:gd name="connsiteY4" fmla="*/ 303213 h 446087"/>
                <a:gd name="connsiteX5" fmla="*/ 155255 w 1766150"/>
                <a:gd name="connsiteY5" fmla="*/ 309562 h 446087"/>
                <a:gd name="connsiteX6" fmla="*/ 806130 w 1766150"/>
                <a:gd name="connsiteY6" fmla="*/ 446087 h 446087"/>
                <a:gd name="connsiteX7" fmla="*/ 1583212 w 1766150"/>
                <a:gd name="connsiteY7" fmla="*/ 333375 h 446087"/>
                <a:gd name="connsiteX8" fmla="*/ 1761805 w 1766150"/>
                <a:gd name="connsiteY8" fmla="*/ 272256 h 446087"/>
                <a:gd name="connsiteX9" fmla="*/ 1762597 w 1766150"/>
                <a:gd name="connsiteY9" fmla="*/ 192881 h 446087"/>
                <a:gd name="connsiteX10" fmla="*/ 1711799 w 1766150"/>
                <a:gd name="connsiteY10" fmla="*/ 146844 h 446087"/>
                <a:gd name="connsiteX11" fmla="*/ 1625280 w 1766150"/>
                <a:gd name="connsiteY11" fmla="*/ 133350 h 446087"/>
                <a:gd name="connsiteX12" fmla="*/ 1396680 w 1766150"/>
                <a:gd name="connsiteY12" fmla="*/ 88900 h 446087"/>
                <a:gd name="connsiteX13" fmla="*/ 971230 w 1766150"/>
                <a:gd name="connsiteY13" fmla="*/ 0 h 446087"/>
                <a:gd name="connsiteX14" fmla="*/ 176686 w 1766150"/>
                <a:gd name="connsiteY14" fmla="*/ 107950 h 446087"/>
                <a:gd name="connsiteX0" fmla="*/ 176686 w 1766150"/>
                <a:gd name="connsiteY0" fmla="*/ 107950 h 446087"/>
                <a:gd name="connsiteX1" fmla="*/ 90168 w 1766150"/>
                <a:gd name="connsiteY1" fmla="*/ 105568 h 446087"/>
                <a:gd name="connsiteX2" fmla="*/ 3649 w 1766150"/>
                <a:gd name="connsiteY2" fmla="*/ 172244 h 446087"/>
                <a:gd name="connsiteX3" fmla="*/ 14761 w 1766150"/>
                <a:gd name="connsiteY3" fmla="*/ 266700 h 446087"/>
                <a:gd name="connsiteX4" fmla="*/ 52862 w 1766150"/>
                <a:gd name="connsiteY4" fmla="*/ 303213 h 446087"/>
                <a:gd name="connsiteX5" fmla="*/ 155255 w 1766150"/>
                <a:gd name="connsiteY5" fmla="*/ 309562 h 446087"/>
                <a:gd name="connsiteX6" fmla="*/ 806130 w 1766150"/>
                <a:gd name="connsiteY6" fmla="*/ 446087 h 446087"/>
                <a:gd name="connsiteX7" fmla="*/ 1583212 w 1766150"/>
                <a:gd name="connsiteY7" fmla="*/ 333375 h 446087"/>
                <a:gd name="connsiteX8" fmla="*/ 1761805 w 1766150"/>
                <a:gd name="connsiteY8" fmla="*/ 272256 h 446087"/>
                <a:gd name="connsiteX9" fmla="*/ 1762597 w 1766150"/>
                <a:gd name="connsiteY9" fmla="*/ 192881 h 446087"/>
                <a:gd name="connsiteX10" fmla="*/ 1711799 w 1766150"/>
                <a:gd name="connsiteY10" fmla="*/ 146844 h 446087"/>
                <a:gd name="connsiteX11" fmla="*/ 1625280 w 1766150"/>
                <a:gd name="connsiteY11" fmla="*/ 133350 h 446087"/>
                <a:gd name="connsiteX12" fmla="*/ 1396680 w 1766150"/>
                <a:gd name="connsiteY12" fmla="*/ 88900 h 446087"/>
                <a:gd name="connsiteX13" fmla="*/ 971230 w 1766150"/>
                <a:gd name="connsiteY13" fmla="*/ 0 h 446087"/>
                <a:gd name="connsiteX14" fmla="*/ 176686 w 1766150"/>
                <a:gd name="connsiteY14" fmla="*/ 107950 h 446087"/>
                <a:gd name="connsiteX0" fmla="*/ 176686 w 1766150"/>
                <a:gd name="connsiteY0" fmla="*/ 107950 h 446087"/>
                <a:gd name="connsiteX1" fmla="*/ 90168 w 1766150"/>
                <a:gd name="connsiteY1" fmla="*/ 105568 h 446087"/>
                <a:gd name="connsiteX2" fmla="*/ 3649 w 1766150"/>
                <a:gd name="connsiteY2" fmla="*/ 172244 h 446087"/>
                <a:gd name="connsiteX3" fmla="*/ 14761 w 1766150"/>
                <a:gd name="connsiteY3" fmla="*/ 266700 h 446087"/>
                <a:gd name="connsiteX4" fmla="*/ 52862 w 1766150"/>
                <a:gd name="connsiteY4" fmla="*/ 303213 h 446087"/>
                <a:gd name="connsiteX5" fmla="*/ 155255 w 1766150"/>
                <a:gd name="connsiteY5" fmla="*/ 309562 h 446087"/>
                <a:gd name="connsiteX6" fmla="*/ 806130 w 1766150"/>
                <a:gd name="connsiteY6" fmla="*/ 446087 h 446087"/>
                <a:gd name="connsiteX7" fmla="*/ 1583212 w 1766150"/>
                <a:gd name="connsiteY7" fmla="*/ 333375 h 446087"/>
                <a:gd name="connsiteX8" fmla="*/ 1761805 w 1766150"/>
                <a:gd name="connsiteY8" fmla="*/ 272256 h 446087"/>
                <a:gd name="connsiteX9" fmla="*/ 1762597 w 1766150"/>
                <a:gd name="connsiteY9" fmla="*/ 192881 h 446087"/>
                <a:gd name="connsiteX10" fmla="*/ 1711799 w 1766150"/>
                <a:gd name="connsiteY10" fmla="*/ 146844 h 446087"/>
                <a:gd name="connsiteX11" fmla="*/ 1625280 w 1766150"/>
                <a:gd name="connsiteY11" fmla="*/ 133350 h 446087"/>
                <a:gd name="connsiteX12" fmla="*/ 1396680 w 1766150"/>
                <a:gd name="connsiteY12" fmla="*/ 88900 h 446087"/>
                <a:gd name="connsiteX13" fmla="*/ 971230 w 1766150"/>
                <a:gd name="connsiteY13" fmla="*/ 0 h 446087"/>
                <a:gd name="connsiteX14" fmla="*/ 176686 w 1766150"/>
                <a:gd name="connsiteY14" fmla="*/ 107950 h 446087"/>
                <a:gd name="connsiteX0" fmla="*/ 176686 w 1766150"/>
                <a:gd name="connsiteY0" fmla="*/ 107950 h 446087"/>
                <a:gd name="connsiteX1" fmla="*/ 90168 w 1766150"/>
                <a:gd name="connsiteY1" fmla="*/ 105568 h 446087"/>
                <a:gd name="connsiteX2" fmla="*/ 3649 w 1766150"/>
                <a:gd name="connsiteY2" fmla="*/ 172244 h 446087"/>
                <a:gd name="connsiteX3" fmla="*/ 14761 w 1766150"/>
                <a:gd name="connsiteY3" fmla="*/ 266700 h 446087"/>
                <a:gd name="connsiteX4" fmla="*/ 52862 w 1766150"/>
                <a:gd name="connsiteY4" fmla="*/ 303213 h 446087"/>
                <a:gd name="connsiteX5" fmla="*/ 155255 w 1766150"/>
                <a:gd name="connsiteY5" fmla="*/ 309562 h 446087"/>
                <a:gd name="connsiteX6" fmla="*/ 806130 w 1766150"/>
                <a:gd name="connsiteY6" fmla="*/ 446087 h 446087"/>
                <a:gd name="connsiteX7" fmla="*/ 1583212 w 1766150"/>
                <a:gd name="connsiteY7" fmla="*/ 333375 h 446087"/>
                <a:gd name="connsiteX8" fmla="*/ 1761805 w 1766150"/>
                <a:gd name="connsiteY8" fmla="*/ 272256 h 446087"/>
                <a:gd name="connsiteX9" fmla="*/ 1762597 w 1766150"/>
                <a:gd name="connsiteY9" fmla="*/ 192881 h 446087"/>
                <a:gd name="connsiteX10" fmla="*/ 1711799 w 1766150"/>
                <a:gd name="connsiteY10" fmla="*/ 146844 h 446087"/>
                <a:gd name="connsiteX11" fmla="*/ 1625280 w 1766150"/>
                <a:gd name="connsiteY11" fmla="*/ 133350 h 446087"/>
                <a:gd name="connsiteX12" fmla="*/ 1396680 w 1766150"/>
                <a:gd name="connsiteY12" fmla="*/ 88900 h 446087"/>
                <a:gd name="connsiteX13" fmla="*/ 971230 w 1766150"/>
                <a:gd name="connsiteY13" fmla="*/ 0 h 446087"/>
                <a:gd name="connsiteX14" fmla="*/ 176686 w 1766150"/>
                <a:gd name="connsiteY14" fmla="*/ 107950 h 446087"/>
                <a:gd name="connsiteX0" fmla="*/ 176686 w 1762600"/>
                <a:gd name="connsiteY0" fmla="*/ 107950 h 446087"/>
                <a:gd name="connsiteX1" fmla="*/ 90168 w 1762600"/>
                <a:gd name="connsiteY1" fmla="*/ 105568 h 446087"/>
                <a:gd name="connsiteX2" fmla="*/ 3649 w 1762600"/>
                <a:gd name="connsiteY2" fmla="*/ 172244 h 446087"/>
                <a:gd name="connsiteX3" fmla="*/ 14761 w 1762600"/>
                <a:gd name="connsiteY3" fmla="*/ 266700 h 446087"/>
                <a:gd name="connsiteX4" fmla="*/ 52862 w 1762600"/>
                <a:gd name="connsiteY4" fmla="*/ 303213 h 446087"/>
                <a:gd name="connsiteX5" fmla="*/ 155255 w 1762600"/>
                <a:gd name="connsiteY5" fmla="*/ 309562 h 446087"/>
                <a:gd name="connsiteX6" fmla="*/ 806130 w 1762600"/>
                <a:gd name="connsiteY6" fmla="*/ 446087 h 446087"/>
                <a:gd name="connsiteX7" fmla="*/ 1583212 w 1762600"/>
                <a:gd name="connsiteY7" fmla="*/ 333375 h 446087"/>
                <a:gd name="connsiteX8" fmla="*/ 1687986 w 1762600"/>
                <a:gd name="connsiteY8" fmla="*/ 331787 h 446087"/>
                <a:gd name="connsiteX9" fmla="*/ 1762597 w 1762600"/>
                <a:gd name="connsiteY9" fmla="*/ 192881 h 446087"/>
                <a:gd name="connsiteX10" fmla="*/ 1711799 w 1762600"/>
                <a:gd name="connsiteY10" fmla="*/ 146844 h 446087"/>
                <a:gd name="connsiteX11" fmla="*/ 1625280 w 1762600"/>
                <a:gd name="connsiteY11" fmla="*/ 133350 h 446087"/>
                <a:gd name="connsiteX12" fmla="*/ 1396680 w 1762600"/>
                <a:gd name="connsiteY12" fmla="*/ 88900 h 446087"/>
                <a:gd name="connsiteX13" fmla="*/ 971230 w 1762600"/>
                <a:gd name="connsiteY13" fmla="*/ 0 h 446087"/>
                <a:gd name="connsiteX14" fmla="*/ 176686 w 1762600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11799 w 1767362"/>
                <a:gd name="connsiteY10" fmla="*/ 146844 h 446087"/>
                <a:gd name="connsiteX11" fmla="*/ 1625280 w 1767362"/>
                <a:gd name="connsiteY11" fmla="*/ 133350 h 446087"/>
                <a:gd name="connsiteX12" fmla="*/ 1396680 w 1767362"/>
                <a:gd name="connsiteY12" fmla="*/ 88900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49899 w 1767362"/>
                <a:gd name="connsiteY10" fmla="*/ 165894 h 446087"/>
                <a:gd name="connsiteX11" fmla="*/ 1625280 w 1767362"/>
                <a:gd name="connsiteY11" fmla="*/ 133350 h 446087"/>
                <a:gd name="connsiteX12" fmla="*/ 1396680 w 1767362"/>
                <a:gd name="connsiteY12" fmla="*/ 88900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49899 w 1767362"/>
                <a:gd name="connsiteY10" fmla="*/ 165894 h 446087"/>
                <a:gd name="connsiteX11" fmla="*/ 1715768 w 1767362"/>
                <a:gd name="connsiteY11" fmla="*/ 145256 h 446087"/>
                <a:gd name="connsiteX12" fmla="*/ 1396680 w 1767362"/>
                <a:gd name="connsiteY12" fmla="*/ 88900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49899 w 1767362"/>
                <a:gd name="connsiteY10" fmla="*/ 165894 h 446087"/>
                <a:gd name="connsiteX11" fmla="*/ 1715768 w 1767362"/>
                <a:gd name="connsiteY11" fmla="*/ 145256 h 446087"/>
                <a:gd name="connsiteX12" fmla="*/ 1618137 w 1767362"/>
                <a:gd name="connsiteY12" fmla="*/ 129381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49899 w 1767362"/>
                <a:gd name="connsiteY10" fmla="*/ 165894 h 446087"/>
                <a:gd name="connsiteX11" fmla="*/ 1715768 w 1767362"/>
                <a:gd name="connsiteY11" fmla="*/ 145256 h 446087"/>
                <a:gd name="connsiteX12" fmla="*/ 1618137 w 1767362"/>
                <a:gd name="connsiteY12" fmla="*/ 129381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49899 w 1767362"/>
                <a:gd name="connsiteY10" fmla="*/ 165894 h 446087"/>
                <a:gd name="connsiteX11" fmla="*/ 1715768 w 1767362"/>
                <a:gd name="connsiteY11" fmla="*/ 145256 h 446087"/>
                <a:gd name="connsiteX12" fmla="*/ 1618137 w 1767362"/>
                <a:gd name="connsiteY12" fmla="*/ 129381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9485"/>
                <a:gd name="connsiteY0" fmla="*/ 107950 h 446087"/>
                <a:gd name="connsiteX1" fmla="*/ 90168 w 1769485"/>
                <a:gd name="connsiteY1" fmla="*/ 105568 h 446087"/>
                <a:gd name="connsiteX2" fmla="*/ 3649 w 1769485"/>
                <a:gd name="connsiteY2" fmla="*/ 172244 h 446087"/>
                <a:gd name="connsiteX3" fmla="*/ 14761 w 1769485"/>
                <a:gd name="connsiteY3" fmla="*/ 266700 h 446087"/>
                <a:gd name="connsiteX4" fmla="*/ 52862 w 1769485"/>
                <a:gd name="connsiteY4" fmla="*/ 303213 h 446087"/>
                <a:gd name="connsiteX5" fmla="*/ 155255 w 1769485"/>
                <a:gd name="connsiteY5" fmla="*/ 309562 h 446087"/>
                <a:gd name="connsiteX6" fmla="*/ 806130 w 1769485"/>
                <a:gd name="connsiteY6" fmla="*/ 446087 h 446087"/>
                <a:gd name="connsiteX7" fmla="*/ 1583212 w 1769485"/>
                <a:gd name="connsiteY7" fmla="*/ 333375 h 446087"/>
                <a:gd name="connsiteX8" fmla="*/ 1687986 w 1769485"/>
                <a:gd name="connsiteY8" fmla="*/ 331787 h 446087"/>
                <a:gd name="connsiteX9" fmla="*/ 1767360 w 1769485"/>
                <a:gd name="connsiteY9" fmla="*/ 278606 h 446087"/>
                <a:gd name="connsiteX10" fmla="*/ 1757043 w 1769485"/>
                <a:gd name="connsiteY10" fmla="*/ 189707 h 446087"/>
                <a:gd name="connsiteX11" fmla="*/ 1715768 w 1769485"/>
                <a:gd name="connsiteY11" fmla="*/ 145256 h 446087"/>
                <a:gd name="connsiteX12" fmla="*/ 1618137 w 1769485"/>
                <a:gd name="connsiteY12" fmla="*/ 129381 h 446087"/>
                <a:gd name="connsiteX13" fmla="*/ 971230 w 1769485"/>
                <a:gd name="connsiteY13" fmla="*/ 0 h 446087"/>
                <a:gd name="connsiteX14" fmla="*/ 176686 w 1769485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57043 w 1767362"/>
                <a:gd name="connsiteY10" fmla="*/ 189707 h 446087"/>
                <a:gd name="connsiteX11" fmla="*/ 1715768 w 1767362"/>
                <a:gd name="connsiteY11" fmla="*/ 145256 h 446087"/>
                <a:gd name="connsiteX12" fmla="*/ 1618137 w 1767362"/>
                <a:gd name="connsiteY12" fmla="*/ 129381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67362"/>
                <a:gd name="connsiteY0" fmla="*/ 107950 h 446087"/>
                <a:gd name="connsiteX1" fmla="*/ 90168 w 1767362"/>
                <a:gd name="connsiteY1" fmla="*/ 105568 h 446087"/>
                <a:gd name="connsiteX2" fmla="*/ 3649 w 1767362"/>
                <a:gd name="connsiteY2" fmla="*/ 172244 h 446087"/>
                <a:gd name="connsiteX3" fmla="*/ 14761 w 1767362"/>
                <a:gd name="connsiteY3" fmla="*/ 266700 h 446087"/>
                <a:gd name="connsiteX4" fmla="*/ 52862 w 1767362"/>
                <a:gd name="connsiteY4" fmla="*/ 303213 h 446087"/>
                <a:gd name="connsiteX5" fmla="*/ 155255 w 1767362"/>
                <a:gd name="connsiteY5" fmla="*/ 309562 h 446087"/>
                <a:gd name="connsiteX6" fmla="*/ 806130 w 1767362"/>
                <a:gd name="connsiteY6" fmla="*/ 446087 h 446087"/>
                <a:gd name="connsiteX7" fmla="*/ 1583212 w 1767362"/>
                <a:gd name="connsiteY7" fmla="*/ 333375 h 446087"/>
                <a:gd name="connsiteX8" fmla="*/ 1687986 w 1767362"/>
                <a:gd name="connsiteY8" fmla="*/ 331787 h 446087"/>
                <a:gd name="connsiteX9" fmla="*/ 1767360 w 1767362"/>
                <a:gd name="connsiteY9" fmla="*/ 278606 h 446087"/>
                <a:gd name="connsiteX10" fmla="*/ 1757043 w 1767362"/>
                <a:gd name="connsiteY10" fmla="*/ 189707 h 446087"/>
                <a:gd name="connsiteX11" fmla="*/ 1715768 w 1767362"/>
                <a:gd name="connsiteY11" fmla="*/ 145256 h 446087"/>
                <a:gd name="connsiteX12" fmla="*/ 1618137 w 1767362"/>
                <a:gd name="connsiteY12" fmla="*/ 129381 h 446087"/>
                <a:gd name="connsiteX13" fmla="*/ 971230 w 1767362"/>
                <a:gd name="connsiteY13" fmla="*/ 0 h 446087"/>
                <a:gd name="connsiteX14" fmla="*/ 176686 w 1767362"/>
                <a:gd name="connsiteY14" fmla="*/ 107950 h 446087"/>
                <a:gd name="connsiteX0" fmla="*/ 176686 w 1773203"/>
                <a:gd name="connsiteY0" fmla="*/ 107950 h 446087"/>
                <a:gd name="connsiteX1" fmla="*/ 90168 w 1773203"/>
                <a:gd name="connsiteY1" fmla="*/ 105568 h 446087"/>
                <a:gd name="connsiteX2" fmla="*/ 3649 w 1773203"/>
                <a:gd name="connsiteY2" fmla="*/ 172244 h 446087"/>
                <a:gd name="connsiteX3" fmla="*/ 14761 w 1773203"/>
                <a:gd name="connsiteY3" fmla="*/ 266700 h 446087"/>
                <a:gd name="connsiteX4" fmla="*/ 52862 w 1773203"/>
                <a:gd name="connsiteY4" fmla="*/ 303213 h 446087"/>
                <a:gd name="connsiteX5" fmla="*/ 155255 w 1773203"/>
                <a:gd name="connsiteY5" fmla="*/ 309562 h 446087"/>
                <a:gd name="connsiteX6" fmla="*/ 806130 w 1773203"/>
                <a:gd name="connsiteY6" fmla="*/ 446087 h 446087"/>
                <a:gd name="connsiteX7" fmla="*/ 1583212 w 1773203"/>
                <a:gd name="connsiteY7" fmla="*/ 333375 h 446087"/>
                <a:gd name="connsiteX8" fmla="*/ 1687986 w 1773203"/>
                <a:gd name="connsiteY8" fmla="*/ 331787 h 446087"/>
                <a:gd name="connsiteX9" fmla="*/ 1767360 w 1773203"/>
                <a:gd name="connsiteY9" fmla="*/ 278606 h 446087"/>
                <a:gd name="connsiteX10" fmla="*/ 1768949 w 1773203"/>
                <a:gd name="connsiteY10" fmla="*/ 199232 h 446087"/>
                <a:gd name="connsiteX11" fmla="*/ 1715768 w 1773203"/>
                <a:gd name="connsiteY11" fmla="*/ 145256 h 446087"/>
                <a:gd name="connsiteX12" fmla="*/ 1618137 w 1773203"/>
                <a:gd name="connsiteY12" fmla="*/ 129381 h 446087"/>
                <a:gd name="connsiteX13" fmla="*/ 971230 w 1773203"/>
                <a:gd name="connsiteY13" fmla="*/ 0 h 446087"/>
                <a:gd name="connsiteX14" fmla="*/ 176686 w 1773203"/>
                <a:gd name="connsiteY14" fmla="*/ 107950 h 446087"/>
                <a:gd name="connsiteX0" fmla="*/ 176686 w 1772301"/>
                <a:gd name="connsiteY0" fmla="*/ 107950 h 446087"/>
                <a:gd name="connsiteX1" fmla="*/ 90168 w 1772301"/>
                <a:gd name="connsiteY1" fmla="*/ 105568 h 446087"/>
                <a:gd name="connsiteX2" fmla="*/ 3649 w 1772301"/>
                <a:gd name="connsiteY2" fmla="*/ 172244 h 446087"/>
                <a:gd name="connsiteX3" fmla="*/ 14761 w 1772301"/>
                <a:gd name="connsiteY3" fmla="*/ 266700 h 446087"/>
                <a:gd name="connsiteX4" fmla="*/ 52862 w 1772301"/>
                <a:gd name="connsiteY4" fmla="*/ 303213 h 446087"/>
                <a:gd name="connsiteX5" fmla="*/ 155255 w 1772301"/>
                <a:gd name="connsiteY5" fmla="*/ 309562 h 446087"/>
                <a:gd name="connsiteX6" fmla="*/ 806130 w 1772301"/>
                <a:gd name="connsiteY6" fmla="*/ 446087 h 446087"/>
                <a:gd name="connsiteX7" fmla="*/ 1583212 w 1772301"/>
                <a:gd name="connsiteY7" fmla="*/ 333375 h 446087"/>
                <a:gd name="connsiteX8" fmla="*/ 1687986 w 1772301"/>
                <a:gd name="connsiteY8" fmla="*/ 331787 h 446087"/>
                <a:gd name="connsiteX9" fmla="*/ 1767360 w 1772301"/>
                <a:gd name="connsiteY9" fmla="*/ 278606 h 446087"/>
                <a:gd name="connsiteX10" fmla="*/ 1768949 w 1772301"/>
                <a:gd name="connsiteY10" fmla="*/ 199232 h 446087"/>
                <a:gd name="connsiteX11" fmla="*/ 1715768 w 1772301"/>
                <a:gd name="connsiteY11" fmla="*/ 145256 h 446087"/>
                <a:gd name="connsiteX12" fmla="*/ 1618137 w 1772301"/>
                <a:gd name="connsiteY12" fmla="*/ 129381 h 446087"/>
                <a:gd name="connsiteX13" fmla="*/ 971230 w 1772301"/>
                <a:gd name="connsiteY13" fmla="*/ 0 h 446087"/>
                <a:gd name="connsiteX14" fmla="*/ 176686 w 1772301"/>
                <a:gd name="connsiteY14" fmla="*/ 107950 h 446087"/>
                <a:gd name="connsiteX0" fmla="*/ 176686 w 1772301"/>
                <a:gd name="connsiteY0" fmla="*/ 107950 h 446087"/>
                <a:gd name="connsiteX1" fmla="*/ 90168 w 1772301"/>
                <a:gd name="connsiteY1" fmla="*/ 105568 h 446087"/>
                <a:gd name="connsiteX2" fmla="*/ 3649 w 1772301"/>
                <a:gd name="connsiteY2" fmla="*/ 172244 h 446087"/>
                <a:gd name="connsiteX3" fmla="*/ 14761 w 1772301"/>
                <a:gd name="connsiteY3" fmla="*/ 266700 h 446087"/>
                <a:gd name="connsiteX4" fmla="*/ 52862 w 1772301"/>
                <a:gd name="connsiteY4" fmla="*/ 303213 h 446087"/>
                <a:gd name="connsiteX5" fmla="*/ 155255 w 1772301"/>
                <a:gd name="connsiteY5" fmla="*/ 309562 h 446087"/>
                <a:gd name="connsiteX6" fmla="*/ 806130 w 1772301"/>
                <a:gd name="connsiteY6" fmla="*/ 446087 h 446087"/>
                <a:gd name="connsiteX7" fmla="*/ 1583212 w 1772301"/>
                <a:gd name="connsiteY7" fmla="*/ 333375 h 446087"/>
                <a:gd name="connsiteX8" fmla="*/ 1687986 w 1772301"/>
                <a:gd name="connsiteY8" fmla="*/ 331787 h 446087"/>
                <a:gd name="connsiteX9" fmla="*/ 1767360 w 1772301"/>
                <a:gd name="connsiteY9" fmla="*/ 278606 h 446087"/>
                <a:gd name="connsiteX10" fmla="*/ 1768949 w 1772301"/>
                <a:gd name="connsiteY10" fmla="*/ 199232 h 446087"/>
                <a:gd name="connsiteX11" fmla="*/ 1715768 w 1772301"/>
                <a:gd name="connsiteY11" fmla="*/ 145256 h 446087"/>
                <a:gd name="connsiteX12" fmla="*/ 1618137 w 1772301"/>
                <a:gd name="connsiteY12" fmla="*/ 129381 h 446087"/>
                <a:gd name="connsiteX13" fmla="*/ 971230 w 1772301"/>
                <a:gd name="connsiteY13" fmla="*/ 0 h 446087"/>
                <a:gd name="connsiteX14" fmla="*/ 176686 w 1772301"/>
                <a:gd name="connsiteY14" fmla="*/ 107950 h 446087"/>
                <a:gd name="connsiteX0" fmla="*/ 176686 w 1768047"/>
                <a:gd name="connsiteY0" fmla="*/ 107950 h 446087"/>
                <a:gd name="connsiteX1" fmla="*/ 90168 w 1768047"/>
                <a:gd name="connsiteY1" fmla="*/ 105568 h 446087"/>
                <a:gd name="connsiteX2" fmla="*/ 3649 w 1768047"/>
                <a:gd name="connsiteY2" fmla="*/ 172244 h 446087"/>
                <a:gd name="connsiteX3" fmla="*/ 14761 w 1768047"/>
                <a:gd name="connsiteY3" fmla="*/ 266700 h 446087"/>
                <a:gd name="connsiteX4" fmla="*/ 52862 w 1768047"/>
                <a:gd name="connsiteY4" fmla="*/ 303213 h 446087"/>
                <a:gd name="connsiteX5" fmla="*/ 155255 w 1768047"/>
                <a:gd name="connsiteY5" fmla="*/ 309562 h 446087"/>
                <a:gd name="connsiteX6" fmla="*/ 806130 w 1768047"/>
                <a:gd name="connsiteY6" fmla="*/ 446087 h 446087"/>
                <a:gd name="connsiteX7" fmla="*/ 1583212 w 1768047"/>
                <a:gd name="connsiteY7" fmla="*/ 333375 h 446087"/>
                <a:gd name="connsiteX8" fmla="*/ 1687986 w 1768047"/>
                <a:gd name="connsiteY8" fmla="*/ 331787 h 446087"/>
                <a:gd name="connsiteX9" fmla="*/ 1767360 w 1768047"/>
                <a:gd name="connsiteY9" fmla="*/ 278606 h 446087"/>
                <a:gd name="connsiteX10" fmla="*/ 1764186 w 1768047"/>
                <a:gd name="connsiteY10" fmla="*/ 206376 h 446087"/>
                <a:gd name="connsiteX11" fmla="*/ 1715768 w 1768047"/>
                <a:gd name="connsiteY11" fmla="*/ 145256 h 446087"/>
                <a:gd name="connsiteX12" fmla="*/ 1618137 w 1768047"/>
                <a:gd name="connsiteY12" fmla="*/ 129381 h 446087"/>
                <a:gd name="connsiteX13" fmla="*/ 971230 w 1768047"/>
                <a:gd name="connsiteY13" fmla="*/ 0 h 446087"/>
                <a:gd name="connsiteX14" fmla="*/ 176686 w 1768047"/>
                <a:gd name="connsiteY14" fmla="*/ 107950 h 446087"/>
                <a:gd name="connsiteX0" fmla="*/ 176686 w 1767333"/>
                <a:gd name="connsiteY0" fmla="*/ 107950 h 446087"/>
                <a:gd name="connsiteX1" fmla="*/ 90168 w 1767333"/>
                <a:gd name="connsiteY1" fmla="*/ 105568 h 446087"/>
                <a:gd name="connsiteX2" fmla="*/ 3649 w 1767333"/>
                <a:gd name="connsiteY2" fmla="*/ 172244 h 446087"/>
                <a:gd name="connsiteX3" fmla="*/ 14761 w 1767333"/>
                <a:gd name="connsiteY3" fmla="*/ 266700 h 446087"/>
                <a:gd name="connsiteX4" fmla="*/ 52862 w 1767333"/>
                <a:gd name="connsiteY4" fmla="*/ 303213 h 446087"/>
                <a:gd name="connsiteX5" fmla="*/ 155255 w 1767333"/>
                <a:gd name="connsiteY5" fmla="*/ 309562 h 446087"/>
                <a:gd name="connsiteX6" fmla="*/ 806130 w 1767333"/>
                <a:gd name="connsiteY6" fmla="*/ 446087 h 446087"/>
                <a:gd name="connsiteX7" fmla="*/ 1583212 w 1767333"/>
                <a:gd name="connsiteY7" fmla="*/ 333375 h 446087"/>
                <a:gd name="connsiteX8" fmla="*/ 1687986 w 1767333"/>
                <a:gd name="connsiteY8" fmla="*/ 331787 h 446087"/>
                <a:gd name="connsiteX9" fmla="*/ 1760216 w 1767333"/>
                <a:gd name="connsiteY9" fmla="*/ 292894 h 446087"/>
                <a:gd name="connsiteX10" fmla="*/ 1764186 w 1767333"/>
                <a:gd name="connsiteY10" fmla="*/ 206376 h 446087"/>
                <a:gd name="connsiteX11" fmla="*/ 1715768 w 1767333"/>
                <a:gd name="connsiteY11" fmla="*/ 145256 h 446087"/>
                <a:gd name="connsiteX12" fmla="*/ 1618137 w 1767333"/>
                <a:gd name="connsiteY12" fmla="*/ 129381 h 446087"/>
                <a:gd name="connsiteX13" fmla="*/ 971230 w 1767333"/>
                <a:gd name="connsiteY13" fmla="*/ 0 h 446087"/>
                <a:gd name="connsiteX14" fmla="*/ 176686 w 176733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87986 w 1774703"/>
                <a:gd name="connsiteY8" fmla="*/ 331787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87986 w 1774703"/>
                <a:gd name="connsiteY8" fmla="*/ 331787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5130 w 1774703"/>
                <a:gd name="connsiteY8" fmla="*/ 327025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5130 w 1774703"/>
                <a:gd name="connsiteY8" fmla="*/ 327025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5130 w 1774703"/>
                <a:gd name="connsiteY8" fmla="*/ 327025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5130 w 1774703"/>
                <a:gd name="connsiteY8" fmla="*/ 327025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5130 w 1774703"/>
                <a:gd name="connsiteY8" fmla="*/ 327025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7511 w 1774703"/>
                <a:gd name="connsiteY8" fmla="*/ 343693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7511 w 1774703"/>
                <a:gd name="connsiteY8" fmla="*/ 338930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4703"/>
                <a:gd name="connsiteY0" fmla="*/ 107950 h 446087"/>
                <a:gd name="connsiteX1" fmla="*/ 90168 w 1774703"/>
                <a:gd name="connsiteY1" fmla="*/ 105568 h 446087"/>
                <a:gd name="connsiteX2" fmla="*/ 3649 w 1774703"/>
                <a:gd name="connsiteY2" fmla="*/ 172244 h 446087"/>
                <a:gd name="connsiteX3" fmla="*/ 14761 w 1774703"/>
                <a:gd name="connsiteY3" fmla="*/ 266700 h 446087"/>
                <a:gd name="connsiteX4" fmla="*/ 52862 w 1774703"/>
                <a:gd name="connsiteY4" fmla="*/ 303213 h 446087"/>
                <a:gd name="connsiteX5" fmla="*/ 155255 w 1774703"/>
                <a:gd name="connsiteY5" fmla="*/ 309562 h 446087"/>
                <a:gd name="connsiteX6" fmla="*/ 806130 w 1774703"/>
                <a:gd name="connsiteY6" fmla="*/ 446087 h 446087"/>
                <a:gd name="connsiteX7" fmla="*/ 1583212 w 1774703"/>
                <a:gd name="connsiteY7" fmla="*/ 333375 h 446087"/>
                <a:gd name="connsiteX8" fmla="*/ 1697511 w 1774703"/>
                <a:gd name="connsiteY8" fmla="*/ 338930 h 446087"/>
                <a:gd name="connsiteX9" fmla="*/ 1760216 w 1774703"/>
                <a:gd name="connsiteY9" fmla="*/ 292894 h 446087"/>
                <a:gd name="connsiteX10" fmla="*/ 1764186 w 1774703"/>
                <a:gd name="connsiteY10" fmla="*/ 206376 h 446087"/>
                <a:gd name="connsiteX11" fmla="*/ 1715768 w 1774703"/>
                <a:gd name="connsiteY11" fmla="*/ 145256 h 446087"/>
                <a:gd name="connsiteX12" fmla="*/ 1618137 w 1774703"/>
                <a:gd name="connsiteY12" fmla="*/ 129381 h 446087"/>
                <a:gd name="connsiteX13" fmla="*/ 971230 w 1774703"/>
                <a:gd name="connsiteY13" fmla="*/ 0 h 446087"/>
                <a:gd name="connsiteX14" fmla="*/ 176686 w 1774703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83212 w 1773008"/>
                <a:gd name="connsiteY7" fmla="*/ 333375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92737 w 1773008"/>
                <a:gd name="connsiteY7" fmla="*/ 342900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92737 w 1773008"/>
                <a:gd name="connsiteY7" fmla="*/ 342900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92737 w 1773008"/>
                <a:gd name="connsiteY7" fmla="*/ 342900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92737 w 1773008"/>
                <a:gd name="connsiteY7" fmla="*/ 342900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3008"/>
                <a:gd name="connsiteY0" fmla="*/ 107950 h 446087"/>
                <a:gd name="connsiteX1" fmla="*/ 90168 w 1773008"/>
                <a:gd name="connsiteY1" fmla="*/ 105568 h 446087"/>
                <a:gd name="connsiteX2" fmla="*/ 3649 w 1773008"/>
                <a:gd name="connsiteY2" fmla="*/ 172244 h 446087"/>
                <a:gd name="connsiteX3" fmla="*/ 14761 w 1773008"/>
                <a:gd name="connsiteY3" fmla="*/ 266700 h 446087"/>
                <a:gd name="connsiteX4" fmla="*/ 52862 w 1773008"/>
                <a:gd name="connsiteY4" fmla="*/ 303213 h 446087"/>
                <a:gd name="connsiteX5" fmla="*/ 155255 w 1773008"/>
                <a:gd name="connsiteY5" fmla="*/ 309562 h 446087"/>
                <a:gd name="connsiteX6" fmla="*/ 806130 w 1773008"/>
                <a:gd name="connsiteY6" fmla="*/ 446087 h 446087"/>
                <a:gd name="connsiteX7" fmla="*/ 1592737 w 1773008"/>
                <a:gd name="connsiteY7" fmla="*/ 342900 h 446087"/>
                <a:gd name="connsiteX8" fmla="*/ 1697511 w 1773008"/>
                <a:gd name="connsiteY8" fmla="*/ 338930 h 446087"/>
                <a:gd name="connsiteX9" fmla="*/ 1760216 w 1773008"/>
                <a:gd name="connsiteY9" fmla="*/ 292894 h 446087"/>
                <a:gd name="connsiteX10" fmla="*/ 1764186 w 1773008"/>
                <a:gd name="connsiteY10" fmla="*/ 206376 h 446087"/>
                <a:gd name="connsiteX11" fmla="*/ 1715768 w 1773008"/>
                <a:gd name="connsiteY11" fmla="*/ 145256 h 446087"/>
                <a:gd name="connsiteX12" fmla="*/ 1618137 w 1773008"/>
                <a:gd name="connsiteY12" fmla="*/ 129381 h 446087"/>
                <a:gd name="connsiteX13" fmla="*/ 971230 w 1773008"/>
                <a:gd name="connsiteY13" fmla="*/ 0 h 446087"/>
                <a:gd name="connsiteX14" fmla="*/ 176686 w 1773008"/>
                <a:gd name="connsiteY14" fmla="*/ 107950 h 446087"/>
                <a:gd name="connsiteX0" fmla="*/ 176686 w 1771132"/>
                <a:gd name="connsiteY0" fmla="*/ 107950 h 446087"/>
                <a:gd name="connsiteX1" fmla="*/ 90168 w 1771132"/>
                <a:gd name="connsiteY1" fmla="*/ 105568 h 446087"/>
                <a:gd name="connsiteX2" fmla="*/ 3649 w 1771132"/>
                <a:gd name="connsiteY2" fmla="*/ 172244 h 446087"/>
                <a:gd name="connsiteX3" fmla="*/ 14761 w 1771132"/>
                <a:gd name="connsiteY3" fmla="*/ 266700 h 446087"/>
                <a:gd name="connsiteX4" fmla="*/ 52862 w 1771132"/>
                <a:gd name="connsiteY4" fmla="*/ 303213 h 446087"/>
                <a:gd name="connsiteX5" fmla="*/ 155255 w 1771132"/>
                <a:gd name="connsiteY5" fmla="*/ 309562 h 446087"/>
                <a:gd name="connsiteX6" fmla="*/ 806130 w 1771132"/>
                <a:gd name="connsiteY6" fmla="*/ 446087 h 446087"/>
                <a:gd name="connsiteX7" fmla="*/ 1592737 w 1771132"/>
                <a:gd name="connsiteY7" fmla="*/ 342900 h 446087"/>
                <a:gd name="connsiteX8" fmla="*/ 1697511 w 1771132"/>
                <a:gd name="connsiteY8" fmla="*/ 338930 h 446087"/>
                <a:gd name="connsiteX9" fmla="*/ 1760216 w 1771132"/>
                <a:gd name="connsiteY9" fmla="*/ 292894 h 446087"/>
                <a:gd name="connsiteX10" fmla="*/ 1764186 w 1771132"/>
                <a:gd name="connsiteY10" fmla="*/ 206376 h 446087"/>
                <a:gd name="connsiteX11" fmla="*/ 1715768 w 1771132"/>
                <a:gd name="connsiteY11" fmla="*/ 145256 h 446087"/>
                <a:gd name="connsiteX12" fmla="*/ 1618137 w 1771132"/>
                <a:gd name="connsiteY12" fmla="*/ 129381 h 446087"/>
                <a:gd name="connsiteX13" fmla="*/ 971230 w 1771132"/>
                <a:gd name="connsiteY13" fmla="*/ 0 h 446087"/>
                <a:gd name="connsiteX14" fmla="*/ 176686 w 1771132"/>
                <a:gd name="connsiteY14" fmla="*/ 107950 h 446087"/>
                <a:gd name="connsiteX0" fmla="*/ 162399 w 1771132"/>
                <a:gd name="connsiteY0" fmla="*/ 96044 h 446087"/>
                <a:gd name="connsiteX1" fmla="*/ 90168 w 1771132"/>
                <a:gd name="connsiteY1" fmla="*/ 105568 h 446087"/>
                <a:gd name="connsiteX2" fmla="*/ 3649 w 1771132"/>
                <a:gd name="connsiteY2" fmla="*/ 172244 h 446087"/>
                <a:gd name="connsiteX3" fmla="*/ 14761 w 1771132"/>
                <a:gd name="connsiteY3" fmla="*/ 266700 h 446087"/>
                <a:gd name="connsiteX4" fmla="*/ 52862 w 1771132"/>
                <a:gd name="connsiteY4" fmla="*/ 303213 h 446087"/>
                <a:gd name="connsiteX5" fmla="*/ 155255 w 1771132"/>
                <a:gd name="connsiteY5" fmla="*/ 309562 h 446087"/>
                <a:gd name="connsiteX6" fmla="*/ 806130 w 1771132"/>
                <a:gd name="connsiteY6" fmla="*/ 446087 h 446087"/>
                <a:gd name="connsiteX7" fmla="*/ 1592737 w 1771132"/>
                <a:gd name="connsiteY7" fmla="*/ 342900 h 446087"/>
                <a:gd name="connsiteX8" fmla="*/ 1697511 w 1771132"/>
                <a:gd name="connsiteY8" fmla="*/ 338930 h 446087"/>
                <a:gd name="connsiteX9" fmla="*/ 1760216 w 1771132"/>
                <a:gd name="connsiteY9" fmla="*/ 292894 h 446087"/>
                <a:gd name="connsiteX10" fmla="*/ 1764186 w 1771132"/>
                <a:gd name="connsiteY10" fmla="*/ 206376 h 446087"/>
                <a:gd name="connsiteX11" fmla="*/ 1715768 w 1771132"/>
                <a:gd name="connsiteY11" fmla="*/ 145256 h 446087"/>
                <a:gd name="connsiteX12" fmla="*/ 1618137 w 1771132"/>
                <a:gd name="connsiteY12" fmla="*/ 129381 h 446087"/>
                <a:gd name="connsiteX13" fmla="*/ 971230 w 1771132"/>
                <a:gd name="connsiteY13" fmla="*/ 0 h 446087"/>
                <a:gd name="connsiteX14" fmla="*/ 162399 w 1771132"/>
                <a:gd name="connsiteY14" fmla="*/ 96044 h 446087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09562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09562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09562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7636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7636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11944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11944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11944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  <a:gd name="connsiteX0" fmla="*/ 162399 w 1771132"/>
                <a:gd name="connsiteY0" fmla="*/ 96044 h 448469"/>
                <a:gd name="connsiteX1" fmla="*/ 90168 w 1771132"/>
                <a:gd name="connsiteY1" fmla="*/ 105568 h 448469"/>
                <a:gd name="connsiteX2" fmla="*/ 3649 w 1771132"/>
                <a:gd name="connsiteY2" fmla="*/ 172244 h 448469"/>
                <a:gd name="connsiteX3" fmla="*/ 14761 w 1771132"/>
                <a:gd name="connsiteY3" fmla="*/ 266700 h 448469"/>
                <a:gd name="connsiteX4" fmla="*/ 52862 w 1771132"/>
                <a:gd name="connsiteY4" fmla="*/ 303213 h 448469"/>
                <a:gd name="connsiteX5" fmla="*/ 155255 w 1771132"/>
                <a:gd name="connsiteY5" fmla="*/ 323850 h 448469"/>
                <a:gd name="connsiteX6" fmla="*/ 798987 w 1771132"/>
                <a:gd name="connsiteY6" fmla="*/ 448469 h 448469"/>
                <a:gd name="connsiteX7" fmla="*/ 1592737 w 1771132"/>
                <a:gd name="connsiteY7" fmla="*/ 342900 h 448469"/>
                <a:gd name="connsiteX8" fmla="*/ 1697511 w 1771132"/>
                <a:gd name="connsiteY8" fmla="*/ 338930 h 448469"/>
                <a:gd name="connsiteX9" fmla="*/ 1760216 w 1771132"/>
                <a:gd name="connsiteY9" fmla="*/ 292894 h 448469"/>
                <a:gd name="connsiteX10" fmla="*/ 1764186 w 1771132"/>
                <a:gd name="connsiteY10" fmla="*/ 206376 h 448469"/>
                <a:gd name="connsiteX11" fmla="*/ 1715768 w 1771132"/>
                <a:gd name="connsiteY11" fmla="*/ 145256 h 448469"/>
                <a:gd name="connsiteX12" fmla="*/ 1618137 w 1771132"/>
                <a:gd name="connsiteY12" fmla="*/ 129381 h 448469"/>
                <a:gd name="connsiteX13" fmla="*/ 971230 w 1771132"/>
                <a:gd name="connsiteY13" fmla="*/ 0 h 448469"/>
                <a:gd name="connsiteX14" fmla="*/ 162399 w 1771132"/>
                <a:gd name="connsiteY14" fmla="*/ 96044 h 448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71132" h="448469">
                  <a:moveTo>
                    <a:pt x="162399" y="96044"/>
                  </a:moveTo>
                  <a:lnTo>
                    <a:pt x="90168" y="105568"/>
                  </a:lnTo>
                  <a:cubicBezTo>
                    <a:pt x="27197" y="121443"/>
                    <a:pt x="38045" y="130175"/>
                    <a:pt x="3649" y="172244"/>
                  </a:cubicBezTo>
                  <a:cubicBezTo>
                    <a:pt x="7353" y="203729"/>
                    <a:pt x="-12756" y="225690"/>
                    <a:pt x="14761" y="266700"/>
                  </a:cubicBezTo>
                  <a:cubicBezTo>
                    <a:pt x="41749" y="307446"/>
                    <a:pt x="35399" y="291042"/>
                    <a:pt x="52862" y="303213"/>
                  </a:cubicBezTo>
                  <a:cubicBezTo>
                    <a:pt x="98899" y="326760"/>
                    <a:pt x="111599" y="326497"/>
                    <a:pt x="155255" y="323850"/>
                  </a:cubicBezTo>
                  <a:cubicBezTo>
                    <a:pt x="260295" y="346339"/>
                    <a:pt x="584410" y="409311"/>
                    <a:pt x="798987" y="448469"/>
                  </a:cubicBezTo>
                  <a:cubicBezTo>
                    <a:pt x="999277" y="431536"/>
                    <a:pt x="1328153" y="388408"/>
                    <a:pt x="1592737" y="342900"/>
                  </a:cubicBezTo>
                  <a:cubicBezTo>
                    <a:pt x="1644330" y="351896"/>
                    <a:pt x="1641155" y="348985"/>
                    <a:pt x="1697511" y="338930"/>
                  </a:cubicBezTo>
                  <a:cubicBezTo>
                    <a:pt x="1735082" y="322791"/>
                    <a:pt x="1727407" y="332846"/>
                    <a:pt x="1760216" y="292894"/>
                  </a:cubicBezTo>
                  <a:cubicBezTo>
                    <a:pt x="1775827" y="244211"/>
                    <a:pt x="1772389" y="243154"/>
                    <a:pt x="1764186" y="206376"/>
                  </a:cubicBezTo>
                  <a:cubicBezTo>
                    <a:pt x="1754396" y="178066"/>
                    <a:pt x="1749371" y="164041"/>
                    <a:pt x="1715768" y="145256"/>
                  </a:cubicBezTo>
                  <a:cubicBezTo>
                    <a:pt x="1683224" y="139964"/>
                    <a:pt x="1664969" y="129910"/>
                    <a:pt x="1618137" y="129381"/>
                  </a:cubicBezTo>
                  <a:cubicBezTo>
                    <a:pt x="1476320" y="97367"/>
                    <a:pt x="1020178" y="1058"/>
                    <a:pt x="971230" y="0"/>
                  </a:cubicBezTo>
                  <a:cubicBezTo>
                    <a:pt x="915932" y="5026"/>
                    <a:pt x="427247" y="60061"/>
                    <a:pt x="162399" y="96044"/>
                  </a:cubicBezTo>
                  <a:close/>
                </a:path>
              </a:pathLst>
            </a:cu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reeform: Shape 10">
              <a:extLst>
                <a:ext uri="{FF2B5EF4-FFF2-40B4-BE49-F238E27FC236}">
                  <a16:creationId xmlns:a16="http://schemas.microsoft.com/office/drawing/2014/main" id="{E11F6380-E26D-EE37-69C3-66920B477A84}"/>
                </a:ext>
              </a:extLst>
            </p:cNvPr>
            <p:cNvSpPr/>
            <p:nvPr/>
          </p:nvSpPr>
          <p:spPr>
            <a:xfrm>
              <a:off x="680942" y="3511523"/>
              <a:ext cx="1460605" cy="236537"/>
            </a:xfrm>
            <a:custGeom>
              <a:avLst/>
              <a:gdLst>
                <a:gd name="connsiteX0" fmla="*/ 7683 w 1474651"/>
                <a:gd name="connsiteY0" fmla="*/ 0 h 241300"/>
                <a:gd name="connsiteX1" fmla="*/ 7683 w 1474651"/>
                <a:gd name="connsiteY1" fmla="*/ 0 h 241300"/>
                <a:gd name="connsiteX2" fmla="*/ 7683 w 1474651"/>
                <a:gd name="connsiteY2" fmla="*/ 114300 h 241300"/>
                <a:gd name="connsiteX3" fmla="*/ 17208 w 1474651"/>
                <a:gd name="connsiteY3" fmla="*/ 117475 h 241300"/>
                <a:gd name="connsiteX4" fmla="*/ 33083 w 1474651"/>
                <a:gd name="connsiteY4" fmla="*/ 130175 h 241300"/>
                <a:gd name="connsiteX5" fmla="*/ 617283 w 1474651"/>
                <a:gd name="connsiteY5" fmla="*/ 241300 h 241300"/>
                <a:gd name="connsiteX6" fmla="*/ 1455483 w 1474651"/>
                <a:gd name="connsiteY6" fmla="*/ 149225 h 241300"/>
                <a:gd name="connsiteX7" fmla="*/ 1455483 w 1474651"/>
                <a:gd name="connsiteY7" fmla="*/ 149225 h 241300"/>
                <a:gd name="connsiteX8" fmla="*/ 1465008 w 1474651"/>
                <a:gd name="connsiteY8" fmla="*/ 76200 h 241300"/>
                <a:gd name="connsiteX9" fmla="*/ 1471358 w 1474651"/>
                <a:gd name="connsiteY9" fmla="*/ 66675 h 241300"/>
                <a:gd name="connsiteX10" fmla="*/ 1465008 w 1474651"/>
                <a:gd name="connsiteY10" fmla="*/ 34925 h 241300"/>
                <a:gd name="connsiteX11" fmla="*/ 1452308 w 1474651"/>
                <a:gd name="connsiteY11" fmla="*/ 28575 h 241300"/>
                <a:gd name="connsiteX12" fmla="*/ 636333 w 1474651"/>
                <a:gd name="connsiteY12" fmla="*/ 133350 h 241300"/>
                <a:gd name="connsiteX13" fmla="*/ 7683 w 1474651"/>
                <a:gd name="connsiteY13" fmla="*/ 0 h 241300"/>
                <a:gd name="connsiteX0" fmla="*/ 7683 w 1474651"/>
                <a:gd name="connsiteY0" fmla="*/ 0 h 241300"/>
                <a:gd name="connsiteX1" fmla="*/ 7683 w 1474651"/>
                <a:gd name="connsiteY1" fmla="*/ 0 h 241300"/>
                <a:gd name="connsiteX2" fmla="*/ 7683 w 1474651"/>
                <a:gd name="connsiteY2" fmla="*/ 114300 h 241300"/>
                <a:gd name="connsiteX3" fmla="*/ 17208 w 1474651"/>
                <a:gd name="connsiteY3" fmla="*/ 117475 h 241300"/>
                <a:gd name="connsiteX4" fmla="*/ 33083 w 1474651"/>
                <a:gd name="connsiteY4" fmla="*/ 130175 h 241300"/>
                <a:gd name="connsiteX5" fmla="*/ 617283 w 1474651"/>
                <a:gd name="connsiteY5" fmla="*/ 241300 h 241300"/>
                <a:gd name="connsiteX6" fmla="*/ 1455483 w 1474651"/>
                <a:gd name="connsiteY6" fmla="*/ 149225 h 241300"/>
                <a:gd name="connsiteX7" fmla="*/ 1441196 w 1474651"/>
                <a:gd name="connsiteY7" fmla="*/ 139700 h 241300"/>
                <a:gd name="connsiteX8" fmla="*/ 1465008 w 1474651"/>
                <a:gd name="connsiteY8" fmla="*/ 76200 h 241300"/>
                <a:gd name="connsiteX9" fmla="*/ 1471358 w 1474651"/>
                <a:gd name="connsiteY9" fmla="*/ 66675 h 241300"/>
                <a:gd name="connsiteX10" fmla="*/ 1465008 w 1474651"/>
                <a:gd name="connsiteY10" fmla="*/ 34925 h 241300"/>
                <a:gd name="connsiteX11" fmla="*/ 1452308 w 1474651"/>
                <a:gd name="connsiteY11" fmla="*/ 28575 h 241300"/>
                <a:gd name="connsiteX12" fmla="*/ 636333 w 1474651"/>
                <a:gd name="connsiteY12" fmla="*/ 133350 h 241300"/>
                <a:gd name="connsiteX13" fmla="*/ 7683 w 1474651"/>
                <a:gd name="connsiteY13" fmla="*/ 0 h 241300"/>
                <a:gd name="connsiteX0" fmla="*/ 7683 w 1474651"/>
                <a:gd name="connsiteY0" fmla="*/ 0 h 241300"/>
                <a:gd name="connsiteX1" fmla="*/ 7683 w 1474651"/>
                <a:gd name="connsiteY1" fmla="*/ 0 h 241300"/>
                <a:gd name="connsiteX2" fmla="*/ 7683 w 1474651"/>
                <a:gd name="connsiteY2" fmla="*/ 114300 h 241300"/>
                <a:gd name="connsiteX3" fmla="*/ 17208 w 1474651"/>
                <a:gd name="connsiteY3" fmla="*/ 117475 h 241300"/>
                <a:gd name="connsiteX4" fmla="*/ 33083 w 1474651"/>
                <a:gd name="connsiteY4" fmla="*/ 130175 h 241300"/>
                <a:gd name="connsiteX5" fmla="*/ 617283 w 1474651"/>
                <a:gd name="connsiteY5" fmla="*/ 241300 h 241300"/>
                <a:gd name="connsiteX6" fmla="*/ 1455483 w 1474651"/>
                <a:gd name="connsiteY6" fmla="*/ 149225 h 241300"/>
                <a:gd name="connsiteX7" fmla="*/ 1441196 w 1474651"/>
                <a:gd name="connsiteY7" fmla="*/ 139700 h 241300"/>
                <a:gd name="connsiteX8" fmla="*/ 1465008 w 1474651"/>
                <a:gd name="connsiteY8" fmla="*/ 76200 h 241300"/>
                <a:gd name="connsiteX9" fmla="*/ 1471358 w 1474651"/>
                <a:gd name="connsiteY9" fmla="*/ 66675 h 241300"/>
                <a:gd name="connsiteX10" fmla="*/ 1465008 w 1474651"/>
                <a:gd name="connsiteY10" fmla="*/ 34925 h 241300"/>
                <a:gd name="connsiteX11" fmla="*/ 1452308 w 1474651"/>
                <a:gd name="connsiteY11" fmla="*/ 28575 h 241300"/>
                <a:gd name="connsiteX12" fmla="*/ 636333 w 1474651"/>
                <a:gd name="connsiteY12" fmla="*/ 133350 h 241300"/>
                <a:gd name="connsiteX13" fmla="*/ 7683 w 1474651"/>
                <a:gd name="connsiteY13" fmla="*/ 0 h 241300"/>
                <a:gd name="connsiteX0" fmla="*/ 7683 w 1467340"/>
                <a:gd name="connsiteY0" fmla="*/ 0 h 241300"/>
                <a:gd name="connsiteX1" fmla="*/ 7683 w 1467340"/>
                <a:gd name="connsiteY1" fmla="*/ 0 h 241300"/>
                <a:gd name="connsiteX2" fmla="*/ 7683 w 1467340"/>
                <a:gd name="connsiteY2" fmla="*/ 114300 h 241300"/>
                <a:gd name="connsiteX3" fmla="*/ 17208 w 1467340"/>
                <a:gd name="connsiteY3" fmla="*/ 117475 h 241300"/>
                <a:gd name="connsiteX4" fmla="*/ 33083 w 1467340"/>
                <a:gd name="connsiteY4" fmla="*/ 130175 h 241300"/>
                <a:gd name="connsiteX5" fmla="*/ 617283 w 1467340"/>
                <a:gd name="connsiteY5" fmla="*/ 241300 h 241300"/>
                <a:gd name="connsiteX6" fmla="*/ 1455483 w 1467340"/>
                <a:gd name="connsiteY6" fmla="*/ 149225 h 241300"/>
                <a:gd name="connsiteX7" fmla="*/ 1441196 w 1467340"/>
                <a:gd name="connsiteY7" fmla="*/ 139700 h 241300"/>
                <a:gd name="connsiteX8" fmla="*/ 1465008 w 1467340"/>
                <a:gd name="connsiteY8" fmla="*/ 76200 h 241300"/>
                <a:gd name="connsiteX9" fmla="*/ 1465008 w 1467340"/>
                <a:gd name="connsiteY9" fmla="*/ 34925 h 241300"/>
                <a:gd name="connsiteX10" fmla="*/ 1452308 w 1467340"/>
                <a:gd name="connsiteY10" fmla="*/ 28575 h 241300"/>
                <a:gd name="connsiteX11" fmla="*/ 636333 w 1467340"/>
                <a:gd name="connsiteY11" fmla="*/ 133350 h 241300"/>
                <a:gd name="connsiteX12" fmla="*/ 7683 w 1467340"/>
                <a:gd name="connsiteY12" fmla="*/ 0 h 241300"/>
                <a:gd name="connsiteX0" fmla="*/ 7683 w 1468498"/>
                <a:gd name="connsiteY0" fmla="*/ 0 h 241300"/>
                <a:gd name="connsiteX1" fmla="*/ 7683 w 1468498"/>
                <a:gd name="connsiteY1" fmla="*/ 0 h 241300"/>
                <a:gd name="connsiteX2" fmla="*/ 7683 w 1468498"/>
                <a:gd name="connsiteY2" fmla="*/ 114300 h 241300"/>
                <a:gd name="connsiteX3" fmla="*/ 17208 w 1468498"/>
                <a:gd name="connsiteY3" fmla="*/ 117475 h 241300"/>
                <a:gd name="connsiteX4" fmla="*/ 33083 w 1468498"/>
                <a:gd name="connsiteY4" fmla="*/ 130175 h 241300"/>
                <a:gd name="connsiteX5" fmla="*/ 617283 w 1468498"/>
                <a:gd name="connsiteY5" fmla="*/ 241300 h 241300"/>
                <a:gd name="connsiteX6" fmla="*/ 1455483 w 1468498"/>
                <a:gd name="connsiteY6" fmla="*/ 149225 h 241300"/>
                <a:gd name="connsiteX7" fmla="*/ 1441196 w 1468498"/>
                <a:gd name="connsiteY7" fmla="*/ 139700 h 241300"/>
                <a:gd name="connsiteX8" fmla="*/ 1465008 w 1468498"/>
                <a:gd name="connsiteY8" fmla="*/ 76200 h 241300"/>
                <a:gd name="connsiteX9" fmla="*/ 1465008 w 1468498"/>
                <a:gd name="connsiteY9" fmla="*/ 34925 h 241300"/>
                <a:gd name="connsiteX10" fmla="*/ 1433258 w 1468498"/>
                <a:gd name="connsiteY10" fmla="*/ 30956 h 241300"/>
                <a:gd name="connsiteX11" fmla="*/ 636333 w 1468498"/>
                <a:gd name="connsiteY11" fmla="*/ 133350 h 241300"/>
                <a:gd name="connsiteX12" fmla="*/ 7683 w 1468498"/>
                <a:gd name="connsiteY12" fmla="*/ 0 h 241300"/>
                <a:gd name="connsiteX0" fmla="*/ 7683 w 1465168"/>
                <a:gd name="connsiteY0" fmla="*/ 0 h 241300"/>
                <a:gd name="connsiteX1" fmla="*/ 7683 w 1465168"/>
                <a:gd name="connsiteY1" fmla="*/ 0 h 241300"/>
                <a:gd name="connsiteX2" fmla="*/ 7683 w 1465168"/>
                <a:gd name="connsiteY2" fmla="*/ 114300 h 241300"/>
                <a:gd name="connsiteX3" fmla="*/ 17208 w 1465168"/>
                <a:gd name="connsiteY3" fmla="*/ 117475 h 241300"/>
                <a:gd name="connsiteX4" fmla="*/ 33083 w 1465168"/>
                <a:gd name="connsiteY4" fmla="*/ 130175 h 241300"/>
                <a:gd name="connsiteX5" fmla="*/ 617283 w 1465168"/>
                <a:gd name="connsiteY5" fmla="*/ 241300 h 241300"/>
                <a:gd name="connsiteX6" fmla="*/ 1455483 w 1465168"/>
                <a:gd name="connsiteY6" fmla="*/ 149225 h 241300"/>
                <a:gd name="connsiteX7" fmla="*/ 1441196 w 1465168"/>
                <a:gd name="connsiteY7" fmla="*/ 139700 h 241300"/>
                <a:gd name="connsiteX8" fmla="*/ 1465008 w 1465168"/>
                <a:gd name="connsiteY8" fmla="*/ 76200 h 241300"/>
                <a:gd name="connsiteX9" fmla="*/ 1450720 w 1465168"/>
                <a:gd name="connsiteY9" fmla="*/ 42069 h 241300"/>
                <a:gd name="connsiteX10" fmla="*/ 1433258 w 1465168"/>
                <a:gd name="connsiteY10" fmla="*/ 30956 h 241300"/>
                <a:gd name="connsiteX11" fmla="*/ 636333 w 1465168"/>
                <a:gd name="connsiteY11" fmla="*/ 133350 h 241300"/>
                <a:gd name="connsiteX12" fmla="*/ 7683 w 1465168"/>
                <a:gd name="connsiteY12" fmla="*/ 0 h 241300"/>
                <a:gd name="connsiteX0" fmla="*/ 7683 w 1465168"/>
                <a:gd name="connsiteY0" fmla="*/ 0 h 241300"/>
                <a:gd name="connsiteX1" fmla="*/ 7683 w 1465168"/>
                <a:gd name="connsiteY1" fmla="*/ 0 h 241300"/>
                <a:gd name="connsiteX2" fmla="*/ 7683 w 1465168"/>
                <a:gd name="connsiteY2" fmla="*/ 114300 h 241300"/>
                <a:gd name="connsiteX3" fmla="*/ 17208 w 1465168"/>
                <a:gd name="connsiteY3" fmla="*/ 117475 h 241300"/>
                <a:gd name="connsiteX4" fmla="*/ 33083 w 1465168"/>
                <a:gd name="connsiteY4" fmla="*/ 130175 h 241300"/>
                <a:gd name="connsiteX5" fmla="*/ 617283 w 1465168"/>
                <a:gd name="connsiteY5" fmla="*/ 241300 h 241300"/>
                <a:gd name="connsiteX6" fmla="*/ 1441196 w 1465168"/>
                <a:gd name="connsiteY6" fmla="*/ 139700 h 241300"/>
                <a:gd name="connsiteX7" fmla="*/ 1465008 w 1465168"/>
                <a:gd name="connsiteY7" fmla="*/ 76200 h 241300"/>
                <a:gd name="connsiteX8" fmla="*/ 1450720 w 1465168"/>
                <a:gd name="connsiteY8" fmla="*/ 42069 h 241300"/>
                <a:gd name="connsiteX9" fmla="*/ 1433258 w 1465168"/>
                <a:gd name="connsiteY9" fmla="*/ 30956 h 241300"/>
                <a:gd name="connsiteX10" fmla="*/ 636333 w 1465168"/>
                <a:gd name="connsiteY10" fmla="*/ 133350 h 241300"/>
                <a:gd name="connsiteX11" fmla="*/ 7683 w 1465168"/>
                <a:gd name="connsiteY11" fmla="*/ 0 h 241300"/>
                <a:gd name="connsiteX0" fmla="*/ 7683 w 1465331"/>
                <a:gd name="connsiteY0" fmla="*/ 0 h 241300"/>
                <a:gd name="connsiteX1" fmla="*/ 7683 w 1465331"/>
                <a:gd name="connsiteY1" fmla="*/ 0 h 241300"/>
                <a:gd name="connsiteX2" fmla="*/ 7683 w 1465331"/>
                <a:gd name="connsiteY2" fmla="*/ 114300 h 241300"/>
                <a:gd name="connsiteX3" fmla="*/ 17208 w 1465331"/>
                <a:gd name="connsiteY3" fmla="*/ 117475 h 241300"/>
                <a:gd name="connsiteX4" fmla="*/ 33083 w 1465331"/>
                <a:gd name="connsiteY4" fmla="*/ 130175 h 241300"/>
                <a:gd name="connsiteX5" fmla="*/ 617283 w 1465331"/>
                <a:gd name="connsiteY5" fmla="*/ 241300 h 241300"/>
                <a:gd name="connsiteX6" fmla="*/ 1436433 w 1465331"/>
                <a:gd name="connsiteY6" fmla="*/ 137318 h 241300"/>
                <a:gd name="connsiteX7" fmla="*/ 1465008 w 1465331"/>
                <a:gd name="connsiteY7" fmla="*/ 76200 h 241300"/>
                <a:gd name="connsiteX8" fmla="*/ 1450720 w 1465331"/>
                <a:gd name="connsiteY8" fmla="*/ 42069 h 241300"/>
                <a:gd name="connsiteX9" fmla="*/ 1433258 w 1465331"/>
                <a:gd name="connsiteY9" fmla="*/ 30956 h 241300"/>
                <a:gd name="connsiteX10" fmla="*/ 636333 w 1465331"/>
                <a:gd name="connsiteY10" fmla="*/ 133350 h 241300"/>
                <a:gd name="connsiteX11" fmla="*/ 7683 w 1465331"/>
                <a:gd name="connsiteY11" fmla="*/ 0 h 241300"/>
                <a:gd name="connsiteX0" fmla="*/ 7683 w 1460706"/>
                <a:gd name="connsiteY0" fmla="*/ 0 h 241300"/>
                <a:gd name="connsiteX1" fmla="*/ 7683 w 1460706"/>
                <a:gd name="connsiteY1" fmla="*/ 0 h 241300"/>
                <a:gd name="connsiteX2" fmla="*/ 7683 w 1460706"/>
                <a:gd name="connsiteY2" fmla="*/ 114300 h 241300"/>
                <a:gd name="connsiteX3" fmla="*/ 17208 w 1460706"/>
                <a:gd name="connsiteY3" fmla="*/ 117475 h 241300"/>
                <a:gd name="connsiteX4" fmla="*/ 33083 w 1460706"/>
                <a:gd name="connsiteY4" fmla="*/ 130175 h 241300"/>
                <a:gd name="connsiteX5" fmla="*/ 617283 w 1460706"/>
                <a:gd name="connsiteY5" fmla="*/ 241300 h 241300"/>
                <a:gd name="connsiteX6" fmla="*/ 1436433 w 1460706"/>
                <a:gd name="connsiteY6" fmla="*/ 137318 h 241300"/>
                <a:gd name="connsiteX7" fmla="*/ 1460246 w 1460706"/>
                <a:gd name="connsiteY7" fmla="*/ 76200 h 241300"/>
                <a:gd name="connsiteX8" fmla="*/ 1450720 w 1460706"/>
                <a:gd name="connsiteY8" fmla="*/ 42069 h 241300"/>
                <a:gd name="connsiteX9" fmla="*/ 1433258 w 1460706"/>
                <a:gd name="connsiteY9" fmla="*/ 30956 h 241300"/>
                <a:gd name="connsiteX10" fmla="*/ 636333 w 1460706"/>
                <a:gd name="connsiteY10" fmla="*/ 133350 h 241300"/>
                <a:gd name="connsiteX11" fmla="*/ 7683 w 1460706"/>
                <a:gd name="connsiteY11" fmla="*/ 0 h 241300"/>
                <a:gd name="connsiteX0" fmla="*/ 7683 w 1460706"/>
                <a:gd name="connsiteY0" fmla="*/ 0 h 241300"/>
                <a:gd name="connsiteX1" fmla="*/ 7683 w 1460706"/>
                <a:gd name="connsiteY1" fmla="*/ 0 h 241300"/>
                <a:gd name="connsiteX2" fmla="*/ 7683 w 1460706"/>
                <a:gd name="connsiteY2" fmla="*/ 114300 h 241300"/>
                <a:gd name="connsiteX3" fmla="*/ 17208 w 1460706"/>
                <a:gd name="connsiteY3" fmla="*/ 117475 h 241300"/>
                <a:gd name="connsiteX4" fmla="*/ 33083 w 1460706"/>
                <a:gd name="connsiteY4" fmla="*/ 130175 h 241300"/>
                <a:gd name="connsiteX5" fmla="*/ 617283 w 1460706"/>
                <a:gd name="connsiteY5" fmla="*/ 241300 h 241300"/>
                <a:gd name="connsiteX6" fmla="*/ 1436433 w 1460706"/>
                <a:gd name="connsiteY6" fmla="*/ 137318 h 241300"/>
                <a:gd name="connsiteX7" fmla="*/ 1460246 w 1460706"/>
                <a:gd name="connsiteY7" fmla="*/ 76200 h 241300"/>
                <a:gd name="connsiteX8" fmla="*/ 1450720 w 1460706"/>
                <a:gd name="connsiteY8" fmla="*/ 42069 h 241300"/>
                <a:gd name="connsiteX9" fmla="*/ 1433258 w 1460706"/>
                <a:gd name="connsiteY9" fmla="*/ 30956 h 241300"/>
                <a:gd name="connsiteX10" fmla="*/ 636333 w 1460706"/>
                <a:gd name="connsiteY10" fmla="*/ 133350 h 241300"/>
                <a:gd name="connsiteX11" fmla="*/ 7683 w 1460706"/>
                <a:gd name="connsiteY11" fmla="*/ 0 h 241300"/>
                <a:gd name="connsiteX0" fmla="*/ 7683 w 1514893"/>
                <a:gd name="connsiteY0" fmla="*/ 0 h 241300"/>
                <a:gd name="connsiteX1" fmla="*/ 7683 w 1514893"/>
                <a:gd name="connsiteY1" fmla="*/ 0 h 241300"/>
                <a:gd name="connsiteX2" fmla="*/ 7683 w 1514893"/>
                <a:gd name="connsiteY2" fmla="*/ 114300 h 241300"/>
                <a:gd name="connsiteX3" fmla="*/ 17208 w 1514893"/>
                <a:gd name="connsiteY3" fmla="*/ 117475 h 241300"/>
                <a:gd name="connsiteX4" fmla="*/ 33083 w 1514893"/>
                <a:gd name="connsiteY4" fmla="*/ 130175 h 241300"/>
                <a:gd name="connsiteX5" fmla="*/ 617283 w 1514893"/>
                <a:gd name="connsiteY5" fmla="*/ 241300 h 241300"/>
                <a:gd name="connsiteX6" fmla="*/ 1436433 w 1514893"/>
                <a:gd name="connsiteY6" fmla="*/ 137318 h 241300"/>
                <a:gd name="connsiteX7" fmla="*/ 1460246 w 1514893"/>
                <a:gd name="connsiteY7" fmla="*/ 76200 h 241300"/>
                <a:gd name="connsiteX8" fmla="*/ 1450720 w 1514893"/>
                <a:gd name="connsiteY8" fmla="*/ 42069 h 241300"/>
                <a:gd name="connsiteX9" fmla="*/ 636333 w 1514893"/>
                <a:gd name="connsiteY9" fmla="*/ 133350 h 241300"/>
                <a:gd name="connsiteX10" fmla="*/ 7683 w 1514893"/>
                <a:gd name="connsiteY10" fmla="*/ 0 h 241300"/>
                <a:gd name="connsiteX0" fmla="*/ 7683 w 1504313"/>
                <a:gd name="connsiteY0" fmla="*/ 0 h 241300"/>
                <a:gd name="connsiteX1" fmla="*/ 7683 w 1504313"/>
                <a:gd name="connsiteY1" fmla="*/ 0 h 241300"/>
                <a:gd name="connsiteX2" fmla="*/ 7683 w 1504313"/>
                <a:gd name="connsiteY2" fmla="*/ 114300 h 241300"/>
                <a:gd name="connsiteX3" fmla="*/ 17208 w 1504313"/>
                <a:gd name="connsiteY3" fmla="*/ 117475 h 241300"/>
                <a:gd name="connsiteX4" fmla="*/ 33083 w 1504313"/>
                <a:gd name="connsiteY4" fmla="*/ 130175 h 241300"/>
                <a:gd name="connsiteX5" fmla="*/ 617283 w 1504313"/>
                <a:gd name="connsiteY5" fmla="*/ 241300 h 241300"/>
                <a:gd name="connsiteX6" fmla="*/ 1436433 w 1504313"/>
                <a:gd name="connsiteY6" fmla="*/ 137318 h 241300"/>
                <a:gd name="connsiteX7" fmla="*/ 1460246 w 1504313"/>
                <a:gd name="connsiteY7" fmla="*/ 76200 h 241300"/>
                <a:gd name="connsiteX8" fmla="*/ 1436432 w 1504313"/>
                <a:gd name="connsiteY8" fmla="*/ 32544 h 241300"/>
                <a:gd name="connsiteX9" fmla="*/ 636333 w 1504313"/>
                <a:gd name="connsiteY9" fmla="*/ 133350 h 241300"/>
                <a:gd name="connsiteX10" fmla="*/ 7683 w 1504313"/>
                <a:gd name="connsiteY10" fmla="*/ 0 h 241300"/>
                <a:gd name="connsiteX0" fmla="*/ 7683 w 1460441"/>
                <a:gd name="connsiteY0" fmla="*/ 0 h 241300"/>
                <a:gd name="connsiteX1" fmla="*/ 7683 w 1460441"/>
                <a:gd name="connsiteY1" fmla="*/ 0 h 241300"/>
                <a:gd name="connsiteX2" fmla="*/ 7683 w 1460441"/>
                <a:gd name="connsiteY2" fmla="*/ 114300 h 241300"/>
                <a:gd name="connsiteX3" fmla="*/ 17208 w 1460441"/>
                <a:gd name="connsiteY3" fmla="*/ 117475 h 241300"/>
                <a:gd name="connsiteX4" fmla="*/ 33083 w 1460441"/>
                <a:gd name="connsiteY4" fmla="*/ 130175 h 241300"/>
                <a:gd name="connsiteX5" fmla="*/ 617283 w 1460441"/>
                <a:gd name="connsiteY5" fmla="*/ 241300 h 241300"/>
                <a:gd name="connsiteX6" fmla="*/ 1436433 w 1460441"/>
                <a:gd name="connsiteY6" fmla="*/ 137318 h 241300"/>
                <a:gd name="connsiteX7" fmla="*/ 1460246 w 1460441"/>
                <a:gd name="connsiteY7" fmla="*/ 76200 h 241300"/>
                <a:gd name="connsiteX8" fmla="*/ 1436432 w 1460441"/>
                <a:gd name="connsiteY8" fmla="*/ 32544 h 241300"/>
                <a:gd name="connsiteX9" fmla="*/ 636333 w 1460441"/>
                <a:gd name="connsiteY9" fmla="*/ 133350 h 241300"/>
                <a:gd name="connsiteX10" fmla="*/ 7683 w 1460441"/>
                <a:gd name="connsiteY10" fmla="*/ 0 h 241300"/>
                <a:gd name="connsiteX0" fmla="*/ 7683 w 1461862"/>
                <a:gd name="connsiteY0" fmla="*/ 0 h 241300"/>
                <a:gd name="connsiteX1" fmla="*/ 7683 w 1461862"/>
                <a:gd name="connsiteY1" fmla="*/ 0 h 241300"/>
                <a:gd name="connsiteX2" fmla="*/ 7683 w 1461862"/>
                <a:gd name="connsiteY2" fmla="*/ 114300 h 241300"/>
                <a:gd name="connsiteX3" fmla="*/ 17208 w 1461862"/>
                <a:gd name="connsiteY3" fmla="*/ 117475 h 241300"/>
                <a:gd name="connsiteX4" fmla="*/ 33083 w 1461862"/>
                <a:gd name="connsiteY4" fmla="*/ 130175 h 241300"/>
                <a:gd name="connsiteX5" fmla="*/ 617283 w 1461862"/>
                <a:gd name="connsiteY5" fmla="*/ 241300 h 241300"/>
                <a:gd name="connsiteX6" fmla="*/ 1436433 w 1461862"/>
                <a:gd name="connsiteY6" fmla="*/ 137318 h 241300"/>
                <a:gd name="connsiteX7" fmla="*/ 1460246 w 1461862"/>
                <a:gd name="connsiteY7" fmla="*/ 76200 h 241300"/>
                <a:gd name="connsiteX8" fmla="*/ 1436432 w 1461862"/>
                <a:gd name="connsiteY8" fmla="*/ 32544 h 241300"/>
                <a:gd name="connsiteX9" fmla="*/ 636333 w 1461862"/>
                <a:gd name="connsiteY9" fmla="*/ 133350 h 241300"/>
                <a:gd name="connsiteX10" fmla="*/ 7683 w 1461862"/>
                <a:gd name="connsiteY10" fmla="*/ 0 h 241300"/>
                <a:gd name="connsiteX0" fmla="*/ 7683 w 1461256"/>
                <a:gd name="connsiteY0" fmla="*/ 0 h 241300"/>
                <a:gd name="connsiteX1" fmla="*/ 7683 w 1461256"/>
                <a:gd name="connsiteY1" fmla="*/ 0 h 241300"/>
                <a:gd name="connsiteX2" fmla="*/ 7683 w 1461256"/>
                <a:gd name="connsiteY2" fmla="*/ 114300 h 241300"/>
                <a:gd name="connsiteX3" fmla="*/ 17208 w 1461256"/>
                <a:gd name="connsiteY3" fmla="*/ 117475 h 241300"/>
                <a:gd name="connsiteX4" fmla="*/ 33083 w 1461256"/>
                <a:gd name="connsiteY4" fmla="*/ 130175 h 241300"/>
                <a:gd name="connsiteX5" fmla="*/ 617283 w 1461256"/>
                <a:gd name="connsiteY5" fmla="*/ 241300 h 241300"/>
                <a:gd name="connsiteX6" fmla="*/ 1436433 w 1461256"/>
                <a:gd name="connsiteY6" fmla="*/ 137318 h 241300"/>
                <a:gd name="connsiteX7" fmla="*/ 1460246 w 1461256"/>
                <a:gd name="connsiteY7" fmla="*/ 76200 h 241300"/>
                <a:gd name="connsiteX8" fmla="*/ 1436432 w 1461256"/>
                <a:gd name="connsiteY8" fmla="*/ 32544 h 241300"/>
                <a:gd name="connsiteX9" fmla="*/ 636333 w 1461256"/>
                <a:gd name="connsiteY9" fmla="*/ 133350 h 241300"/>
                <a:gd name="connsiteX10" fmla="*/ 7683 w 1461256"/>
                <a:gd name="connsiteY10" fmla="*/ 0 h 241300"/>
                <a:gd name="connsiteX0" fmla="*/ 7683 w 1462786"/>
                <a:gd name="connsiteY0" fmla="*/ 0 h 241300"/>
                <a:gd name="connsiteX1" fmla="*/ 7683 w 1462786"/>
                <a:gd name="connsiteY1" fmla="*/ 0 h 241300"/>
                <a:gd name="connsiteX2" fmla="*/ 7683 w 1462786"/>
                <a:gd name="connsiteY2" fmla="*/ 114300 h 241300"/>
                <a:gd name="connsiteX3" fmla="*/ 17208 w 1462786"/>
                <a:gd name="connsiteY3" fmla="*/ 117475 h 241300"/>
                <a:gd name="connsiteX4" fmla="*/ 33083 w 1462786"/>
                <a:gd name="connsiteY4" fmla="*/ 130175 h 241300"/>
                <a:gd name="connsiteX5" fmla="*/ 617283 w 1462786"/>
                <a:gd name="connsiteY5" fmla="*/ 241300 h 241300"/>
                <a:gd name="connsiteX6" fmla="*/ 1436433 w 1462786"/>
                <a:gd name="connsiteY6" fmla="*/ 137318 h 241300"/>
                <a:gd name="connsiteX7" fmla="*/ 1460246 w 1462786"/>
                <a:gd name="connsiteY7" fmla="*/ 76200 h 241300"/>
                <a:gd name="connsiteX8" fmla="*/ 1436432 w 1462786"/>
                <a:gd name="connsiteY8" fmla="*/ 32544 h 241300"/>
                <a:gd name="connsiteX9" fmla="*/ 636333 w 1462786"/>
                <a:gd name="connsiteY9" fmla="*/ 133350 h 241300"/>
                <a:gd name="connsiteX10" fmla="*/ 7683 w 1462786"/>
                <a:gd name="connsiteY10" fmla="*/ 0 h 241300"/>
                <a:gd name="connsiteX0" fmla="*/ 7683 w 1462935"/>
                <a:gd name="connsiteY0" fmla="*/ 0 h 241300"/>
                <a:gd name="connsiteX1" fmla="*/ 7683 w 1462935"/>
                <a:gd name="connsiteY1" fmla="*/ 0 h 241300"/>
                <a:gd name="connsiteX2" fmla="*/ 7683 w 1462935"/>
                <a:gd name="connsiteY2" fmla="*/ 114300 h 241300"/>
                <a:gd name="connsiteX3" fmla="*/ 17208 w 1462935"/>
                <a:gd name="connsiteY3" fmla="*/ 117475 h 241300"/>
                <a:gd name="connsiteX4" fmla="*/ 33083 w 1462935"/>
                <a:gd name="connsiteY4" fmla="*/ 130175 h 241300"/>
                <a:gd name="connsiteX5" fmla="*/ 617283 w 1462935"/>
                <a:gd name="connsiteY5" fmla="*/ 241300 h 241300"/>
                <a:gd name="connsiteX6" fmla="*/ 1436433 w 1462935"/>
                <a:gd name="connsiteY6" fmla="*/ 137318 h 241300"/>
                <a:gd name="connsiteX7" fmla="*/ 1460246 w 1462935"/>
                <a:gd name="connsiteY7" fmla="*/ 76200 h 241300"/>
                <a:gd name="connsiteX8" fmla="*/ 1436432 w 1462935"/>
                <a:gd name="connsiteY8" fmla="*/ 32544 h 241300"/>
                <a:gd name="connsiteX9" fmla="*/ 636333 w 1462935"/>
                <a:gd name="connsiteY9" fmla="*/ 133350 h 241300"/>
                <a:gd name="connsiteX10" fmla="*/ 7683 w 1462935"/>
                <a:gd name="connsiteY10" fmla="*/ 0 h 241300"/>
                <a:gd name="connsiteX0" fmla="*/ 7683 w 1460407"/>
                <a:gd name="connsiteY0" fmla="*/ 0 h 241300"/>
                <a:gd name="connsiteX1" fmla="*/ 7683 w 1460407"/>
                <a:gd name="connsiteY1" fmla="*/ 0 h 241300"/>
                <a:gd name="connsiteX2" fmla="*/ 7683 w 1460407"/>
                <a:gd name="connsiteY2" fmla="*/ 114300 h 241300"/>
                <a:gd name="connsiteX3" fmla="*/ 17208 w 1460407"/>
                <a:gd name="connsiteY3" fmla="*/ 117475 h 241300"/>
                <a:gd name="connsiteX4" fmla="*/ 33083 w 1460407"/>
                <a:gd name="connsiteY4" fmla="*/ 130175 h 241300"/>
                <a:gd name="connsiteX5" fmla="*/ 617283 w 1460407"/>
                <a:gd name="connsiteY5" fmla="*/ 241300 h 241300"/>
                <a:gd name="connsiteX6" fmla="*/ 1436433 w 1460407"/>
                <a:gd name="connsiteY6" fmla="*/ 137318 h 241300"/>
                <a:gd name="connsiteX7" fmla="*/ 1460246 w 1460407"/>
                <a:gd name="connsiteY7" fmla="*/ 76200 h 241300"/>
                <a:gd name="connsiteX8" fmla="*/ 1436432 w 1460407"/>
                <a:gd name="connsiteY8" fmla="*/ 32544 h 241300"/>
                <a:gd name="connsiteX9" fmla="*/ 636333 w 1460407"/>
                <a:gd name="connsiteY9" fmla="*/ 133350 h 241300"/>
                <a:gd name="connsiteX10" fmla="*/ 7683 w 1460407"/>
                <a:gd name="connsiteY10" fmla="*/ 0 h 241300"/>
                <a:gd name="connsiteX0" fmla="*/ 7683 w 1461066"/>
                <a:gd name="connsiteY0" fmla="*/ 0 h 241300"/>
                <a:gd name="connsiteX1" fmla="*/ 7683 w 1461066"/>
                <a:gd name="connsiteY1" fmla="*/ 0 h 241300"/>
                <a:gd name="connsiteX2" fmla="*/ 7683 w 1461066"/>
                <a:gd name="connsiteY2" fmla="*/ 114300 h 241300"/>
                <a:gd name="connsiteX3" fmla="*/ 17208 w 1461066"/>
                <a:gd name="connsiteY3" fmla="*/ 117475 h 241300"/>
                <a:gd name="connsiteX4" fmla="*/ 33083 w 1461066"/>
                <a:gd name="connsiteY4" fmla="*/ 130175 h 241300"/>
                <a:gd name="connsiteX5" fmla="*/ 617283 w 1461066"/>
                <a:gd name="connsiteY5" fmla="*/ 241300 h 241300"/>
                <a:gd name="connsiteX6" fmla="*/ 1436433 w 1461066"/>
                <a:gd name="connsiteY6" fmla="*/ 137318 h 241300"/>
                <a:gd name="connsiteX7" fmla="*/ 1460246 w 1461066"/>
                <a:gd name="connsiteY7" fmla="*/ 76200 h 241300"/>
                <a:gd name="connsiteX8" fmla="*/ 1436432 w 1461066"/>
                <a:gd name="connsiteY8" fmla="*/ 32544 h 241300"/>
                <a:gd name="connsiteX9" fmla="*/ 636333 w 1461066"/>
                <a:gd name="connsiteY9" fmla="*/ 133350 h 241300"/>
                <a:gd name="connsiteX10" fmla="*/ 7683 w 1461066"/>
                <a:gd name="connsiteY10" fmla="*/ 0 h 241300"/>
                <a:gd name="connsiteX0" fmla="*/ 7683 w 1461066"/>
                <a:gd name="connsiteY0" fmla="*/ 0 h 241300"/>
                <a:gd name="connsiteX1" fmla="*/ 7683 w 1461066"/>
                <a:gd name="connsiteY1" fmla="*/ 0 h 241300"/>
                <a:gd name="connsiteX2" fmla="*/ 7683 w 1461066"/>
                <a:gd name="connsiteY2" fmla="*/ 114300 h 241300"/>
                <a:gd name="connsiteX3" fmla="*/ 17208 w 1461066"/>
                <a:gd name="connsiteY3" fmla="*/ 117475 h 241300"/>
                <a:gd name="connsiteX4" fmla="*/ 33083 w 1461066"/>
                <a:gd name="connsiteY4" fmla="*/ 130175 h 241300"/>
                <a:gd name="connsiteX5" fmla="*/ 617283 w 1461066"/>
                <a:gd name="connsiteY5" fmla="*/ 241300 h 241300"/>
                <a:gd name="connsiteX6" fmla="*/ 1436433 w 1461066"/>
                <a:gd name="connsiteY6" fmla="*/ 137318 h 241300"/>
                <a:gd name="connsiteX7" fmla="*/ 1460246 w 1461066"/>
                <a:gd name="connsiteY7" fmla="*/ 76200 h 241300"/>
                <a:gd name="connsiteX8" fmla="*/ 1436432 w 1461066"/>
                <a:gd name="connsiteY8" fmla="*/ 32544 h 241300"/>
                <a:gd name="connsiteX9" fmla="*/ 636333 w 1461066"/>
                <a:gd name="connsiteY9" fmla="*/ 133350 h 241300"/>
                <a:gd name="connsiteX10" fmla="*/ 7683 w 1461066"/>
                <a:gd name="connsiteY10" fmla="*/ 0 h 241300"/>
                <a:gd name="connsiteX0" fmla="*/ 7683 w 1461066"/>
                <a:gd name="connsiteY0" fmla="*/ 0 h 241300"/>
                <a:gd name="connsiteX1" fmla="*/ 7683 w 1461066"/>
                <a:gd name="connsiteY1" fmla="*/ 0 h 241300"/>
                <a:gd name="connsiteX2" fmla="*/ 7683 w 1461066"/>
                <a:gd name="connsiteY2" fmla="*/ 114300 h 241300"/>
                <a:gd name="connsiteX3" fmla="*/ 17208 w 1461066"/>
                <a:gd name="connsiteY3" fmla="*/ 117475 h 241300"/>
                <a:gd name="connsiteX4" fmla="*/ 33083 w 1461066"/>
                <a:gd name="connsiteY4" fmla="*/ 130175 h 241300"/>
                <a:gd name="connsiteX5" fmla="*/ 617283 w 1461066"/>
                <a:gd name="connsiteY5" fmla="*/ 241300 h 241300"/>
                <a:gd name="connsiteX6" fmla="*/ 1436433 w 1461066"/>
                <a:gd name="connsiteY6" fmla="*/ 137318 h 241300"/>
                <a:gd name="connsiteX7" fmla="*/ 1460246 w 1461066"/>
                <a:gd name="connsiteY7" fmla="*/ 76200 h 241300"/>
                <a:gd name="connsiteX8" fmla="*/ 1436432 w 1461066"/>
                <a:gd name="connsiteY8" fmla="*/ 32544 h 241300"/>
                <a:gd name="connsiteX9" fmla="*/ 636333 w 1461066"/>
                <a:gd name="connsiteY9" fmla="*/ 133350 h 241300"/>
                <a:gd name="connsiteX10" fmla="*/ 7683 w 1461066"/>
                <a:gd name="connsiteY10" fmla="*/ 0 h 241300"/>
                <a:gd name="connsiteX0" fmla="*/ 7683 w 1461066"/>
                <a:gd name="connsiteY0" fmla="*/ 0 h 241300"/>
                <a:gd name="connsiteX1" fmla="*/ 7683 w 1461066"/>
                <a:gd name="connsiteY1" fmla="*/ 0 h 241300"/>
                <a:gd name="connsiteX2" fmla="*/ 7683 w 1461066"/>
                <a:gd name="connsiteY2" fmla="*/ 114300 h 241300"/>
                <a:gd name="connsiteX3" fmla="*/ 17208 w 1461066"/>
                <a:gd name="connsiteY3" fmla="*/ 117475 h 241300"/>
                <a:gd name="connsiteX4" fmla="*/ 33083 w 1461066"/>
                <a:gd name="connsiteY4" fmla="*/ 130175 h 241300"/>
                <a:gd name="connsiteX5" fmla="*/ 617283 w 1461066"/>
                <a:gd name="connsiteY5" fmla="*/ 241300 h 241300"/>
                <a:gd name="connsiteX6" fmla="*/ 1436433 w 1461066"/>
                <a:gd name="connsiteY6" fmla="*/ 137318 h 241300"/>
                <a:gd name="connsiteX7" fmla="*/ 1460246 w 1461066"/>
                <a:gd name="connsiteY7" fmla="*/ 76200 h 241300"/>
                <a:gd name="connsiteX8" fmla="*/ 1436432 w 1461066"/>
                <a:gd name="connsiteY8" fmla="*/ 32544 h 241300"/>
                <a:gd name="connsiteX9" fmla="*/ 636333 w 1461066"/>
                <a:gd name="connsiteY9" fmla="*/ 133350 h 241300"/>
                <a:gd name="connsiteX10" fmla="*/ 7683 w 1461066"/>
                <a:gd name="connsiteY10" fmla="*/ 0 h 241300"/>
                <a:gd name="connsiteX0" fmla="*/ 7683 w 1460357"/>
                <a:gd name="connsiteY0" fmla="*/ 0 h 241300"/>
                <a:gd name="connsiteX1" fmla="*/ 7683 w 1460357"/>
                <a:gd name="connsiteY1" fmla="*/ 0 h 241300"/>
                <a:gd name="connsiteX2" fmla="*/ 7683 w 1460357"/>
                <a:gd name="connsiteY2" fmla="*/ 114300 h 241300"/>
                <a:gd name="connsiteX3" fmla="*/ 17208 w 1460357"/>
                <a:gd name="connsiteY3" fmla="*/ 117475 h 241300"/>
                <a:gd name="connsiteX4" fmla="*/ 33083 w 1460357"/>
                <a:gd name="connsiteY4" fmla="*/ 130175 h 241300"/>
                <a:gd name="connsiteX5" fmla="*/ 617283 w 1460357"/>
                <a:gd name="connsiteY5" fmla="*/ 241300 h 241300"/>
                <a:gd name="connsiteX6" fmla="*/ 1426908 w 1460357"/>
                <a:gd name="connsiteY6" fmla="*/ 137318 h 241300"/>
                <a:gd name="connsiteX7" fmla="*/ 1460246 w 1460357"/>
                <a:gd name="connsiteY7" fmla="*/ 76200 h 241300"/>
                <a:gd name="connsiteX8" fmla="*/ 1436432 w 1460357"/>
                <a:gd name="connsiteY8" fmla="*/ 32544 h 241300"/>
                <a:gd name="connsiteX9" fmla="*/ 636333 w 1460357"/>
                <a:gd name="connsiteY9" fmla="*/ 133350 h 241300"/>
                <a:gd name="connsiteX10" fmla="*/ 7683 w 1460357"/>
                <a:gd name="connsiteY10" fmla="*/ 0 h 241300"/>
                <a:gd name="connsiteX0" fmla="*/ 7683 w 1460357"/>
                <a:gd name="connsiteY0" fmla="*/ 0 h 241300"/>
                <a:gd name="connsiteX1" fmla="*/ 7683 w 1460357"/>
                <a:gd name="connsiteY1" fmla="*/ 0 h 241300"/>
                <a:gd name="connsiteX2" fmla="*/ 7683 w 1460357"/>
                <a:gd name="connsiteY2" fmla="*/ 114300 h 241300"/>
                <a:gd name="connsiteX3" fmla="*/ 17208 w 1460357"/>
                <a:gd name="connsiteY3" fmla="*/ 117475 h 241300"/>
                <a:gd name="connsiteX4" fmla="*/ 33083 w 1460357"/>
                <a:gd name="connsiteY4" fmla="*/ 130175 h 241300"/>
                <a:gd name="connsiteX5" fmla="*/ 617283 w 1460357"/>
                <a:gd name="connsiteY5" fmla="*/ 241300 h 241300"/>
                <a:gd name="connsiteX6" fmla="*/ 1426908 w 1460357"/>
                <a:gd name="connsiteY6" fmla="*/ 137318 h 241300"/>
                <a:gd name="connsiteX7" fmla="*/ 1460246 w 1460357"/>
                <a:gd name="connsiteY7" fmla="*/ 76200 h 241300"/>
                <a:gd name="connsiteX8" fmla="*/ 1436432 w 1460357"/>
                <a:gd name="connsiteY8" fmla="*/ 32544 h 241300"/>
                <a:gd name="connsiteX9" fmla="*/ 636333 w 1460357"/>
                <a:gd name="connsiteY9" fmla="*/ 133350 h 241300"/>
                <a:gd name="connsiteX10" fmla="*/ 7683 w 1460357"/>
                <a:gd name="connsiteY10" fmla="*/ 0 h 241300"/>
                <a:gd name="connsiteX0" fmla="*/ 7683 w 1460357"/>
                <a:gd name="connsiteY0" fmla="*/ 0 h 236537"/>
                <a:gd name="connsiteX1" fmla="*/ 7683 w 1460357"/>
                <a:gd name="connsiteY1" fmla="*/ 0 h 236537"/>
                <a:gd name="connsiteX2" fmla="*/ 7683 w 1460357"/>
                <a:gd name="connsiteY2" fmla="*/ 114300 h 236537"/>
                <a:gd name="connsiteX3" fmla="*/ 17208 w 1460357"/>
                <a:gd name="connsiteY3" fmla="*/ 117475 h 236537"/>
                <a:gd name="connsiteX4" fmla="*/ 33083 w 1460357"/>
                <a:gd name="connsiteY4" fmla="*/ 130175 h 236537"/>
                <a:gd name="connsiteX5" fmla="*/ 648239 w 1460357"/>
                <a:gd name="connsiteY5" fmla="*/ 236537 h 236537"/>
                <a:gd name="connsiteX6" fmla="*/ 1426908 w 1460357"/>
                <a:gd name="connsiteY6" fmla="*/ 137318 h 236537"/>
                <a:gd name="connsiteX7" fmla="*/ 1460246 w 1460357"/>
                <a:gd name="connsiteY7" fmla="*/ 76200 h 236537"/>
                <a:gd name="connsiteX8" fmla="*/ 1436432 w 1460357"/>
                <a:gd name="connsiteY8" fmla="*/ 32544 h 236537"/>
                <a:gd name="connsiteX9" fmla="*/ 636333 w 1460357"/>
                <a:gd name="connsiteY9" fmla="*/ 133350 h 236537"/>
                <a:gd name="connsiteX10" fmla="*/ 7683 w 1460357"/>
                <a:gd name="connsiteY10" fmla="*/ 0 h 236537"/>
                <a:gd name="connsiteX0" fmla="*/ 7683 w 1503692"/>
                <a:gd name="connsiteY0" fmla="*/ 0 h 236537"/>
                <a:gd name="connsiteX1" fmla="*/ 7683 w 1503692"/>
                <a:gd name="connsiteY1" fmla="*/ 0 h 236537"/>
                <a:gd name="connsiteX2" fmla="*/ 7683 w 1503692"/>
                <a:gd name="connsiteY2" fmla="*/ 114300 h 236537"/>
                <a:gd name="connsiteX3" fmla="*/ 17208 w 1503692"/>
                <a:gd name="connsiteY3" fmla="*/ 117475 h 236537"/>
                <a:gd name="connsiteX4" fmla="*/ 33083 w 1503692"/>
                <a:gd name="connsiteY4" fmla="*/ 130175 h 236537"/>
                <a:gd name="connsiteX5" fmla="*/ 648239 w 1503692"/>
                <a:gd name="connsiteY5" fmla="*/ 236537 h 236537"/>
                <a:gd name="connsiteX6" fmla="*/ 1426908 w 1503692"/>
                <a:gd name="connsiteY6" fmla="*/ 137318 h 236537"/>
                <a:gd name="connsiteX7" fmla="*/ 1460246 w 1503692"/>
                <a:gd name="connsiteY7" fmla="*/ 76200 h 236537"/>
                <a:gd name="connsiteX8" fmla="*/ 1436432 w 1503692"/>
                <a:gd name="connsiteY8" fmla="*/ 32544 h 236537"/>
                <a:gd name="connsiteX9" fmla="*/ 650621 w 1503692"/>
                <a:gd name="connsiteY9" fmla="*/ 138112 h 236537"/>
                <a:gd name="connsiteX10" fmla="*/ 7683 w 1503692"/>
                <a:gd name="connsiteY10" fmla="*/ 0 h 236537"/>
                <a:gd name="connsiteX0" fmla="*/ 7683 w 1503692"/>
                <a:gd name="connsiteY0" fmla="*/ 0 h 236537"/>
                <a:gd name="connsiteX1" fmla="*/ 7683 w 1503692"/>
                <a:gd name="connsiteY1" fmla="*/ 0 h 236537"/>
                <a:gd name="connsiteX2" fmla="*/ 7683 w 1503692"/>
                <a:gd name="connsiteY2" fmla="*/ 114300 h 236537"/>
                <a:gd name="connsiteX3" fmla="*/ 17208 w 1503692"/>
                <a:gd name="connsiteY3" fmla="*/ 117475 h 236537"/>
                <a:gd name="connsiteX4" fmla="*/ 33083 w 1503692"/>
                <a:gd name="connsiteY4" fmla="*/ 130175 h 236537"/>
                <a:gd name="connsiteX5" fmla="*/ 648239 w 1503692"/>
                <a:gd name="connsiteY5" fmla="*/ 236537 h 236537"/>
                <a:gd name="connsiteX6" fmla="*/ 1426908 w 1503692"/>
                <a:gd name="connsiteY6" fmla="*/ 137318 h 236537"/>
                <a:gd name="connsiteX7" fmla="*/ 1460246 w 1503692"/>
                <a:gd name="connsiteY7" fmla="*/ 76200 h 236537"/>
                <a:gd name="connsiteX8" fmla="*/ 1436432 w 1503692"/>
                <a:gd name="connsiteY8" fmla="*/ 32544 h 236537"/>
                <a:gd name="connsiteX9" fmla="*/ 650621 w 1503692"/>
                <a:gd name="connsiteY9" fmla="*/ 138112 h 236537"/>
                <a:gd name="connsiteX10" fmla="*/ 7683 w 1503692"/>
                <a:gd name="connsiteY10" fmla="*/ 0 h 236537"/>
                <a:gd name="connsiteX0" fmla="*/ 7683 w 1460817"/>
                <a:gd name="connsiteY0" fmla="*/ 0 h 236537"/>
                <a:gd name="connsiteX1" fmla="*/ 7683 w 1460817"/>
                <a:gd name="connsiteY1" fmla="*/ 0 h 236537"/>
                <a:gd name="connsiteX2" fmla="*/ 7683 w 1460817"/>
                <a:gd name="connsiteY2" fmla="*/ 114300 h 236537"/>
                <a:gd name="connsiteX3" fmla="*/ 17208 w 1460817"/>
                <a:gd name="connsiteY3" fmla="*/ 117475 h 236537"/>
                <a:gd name="connsiteX4" fmla="*/ 33083 w 1460817"/>
                <a:gd name="connsiteY4" fmla="*/ 130175 h 236537"/>
                <a:gd name="connsiteX5" fmla="*/ 648239 w 1460817"/>
                <a:gd name="connsiteY5" fmla="*/ 236537 h 236537"/>
                <a:gd name="connsiteX6" fmla="*/ 1426908 w 1460817"/>
                <a:gd name="connsiteY6" fmla="*/ 137318 h 236537"/>
                <a:gd name="connsiteX7" fmla="*/ 1460246 w 1460817"/>
                <a:gd name="connsiteY7" fmla="*/ 76200 h 236537"/>
                <a:gd name="connsiteX8" fmla="*/ 1436432 w 1460817"/>
                <a:gd name="connsiteY8" fmla="*/ 32544 h 236537"/>
                <a:gd name="connsiteX9" fmla="*/ 650621 w 1460817"/>
                <a:gd name="connsiteY9" fmla="*/ 138112 h 236537"/>
                <a:gd name="connsiteX10" fmla="*/ 7683 w 1460817"/>
                <a:gd name="connsiteY10" fmla="*/ 0 h 236537"/>
                <a:gd name="connsiteX0" fmla="*/ 7683 w 1516014"/>
                <a:gd name="connsiteY0" fmla="*/ 0 h 236537"/>
                <a:gd name="connsiteX1" fmla="*/ 7683 w 1516014"/>
                <a:gd name="connsiteY1" fmla="*/ 0 h 236537"/>
                <a:gd name="connsiteX2" fmla="*/ 7683 w 1516014"/>
                <a:gd name="connsiteY2" fmla="*/ 114300 h 236537"/>
                <a:gd name="connsiteX3" fmla="*/ 17208 w 1516014"/>
                <a:gd name="connsiteY3" fmla="*/ 117475 h 236537"/>
                <a:gd name="connsiteX4" fmla="*/ 33083 w 1516014"/>
                <a:gd name="connsiteY4" fmla="*/ 130175 h 236537"/>
                <a:gd name="connsiteX5" fmla="*/ 648239 w 1516014"/>
                <a:gd name="connsiteY5" fmla="*/ 236537 h 236537"/>
                <a:gd name="connsiteX6" fmla="*/ 1426908 w 1516014"/>
                <a:gd name="connsiteY6" fmla="*/ 137318 h 236537"/>
                <a:gd name="connsiteX7" fmla="*/ 1460246 w 1516014"/>
                <a:gd name="connsiteY7" fmla="*/ 76200 h 236537"/>
                <a:gd name="connsiteX8" fmla="*/ 650621 w 1516014"/>
                <a:gd name="connsiteY8" fmla="*/ 138112 h 236537"/>
                <a:gd name="connsiteX9" fmla="*/ 7683 w 1516014"/>
                <a:gd name="connsiteY9" fmla="*/ 0 h 236537"/>
                <a:gd name="connsiteX0" fmla="*/ 7683 w 1516014"/>
                <a:gd name="connsiteY0" fmla="*/ 0 h 236537"/>
                <a:gd name="connsiteX1" fmla="*/ 7683 w 1516014"/>
                <a:gd name="connsiteY1" fmla="*/ 0 h 236537"/>
                <a:gd name="connsiteX2" fmla="*/ 7683 w 1516014"/>
                <a:gd name="connsiteY2" fmla="*/ 114300 h 236537"/>
                <a:gd name="connsiteX3" fmla="*/ 17208 w 1516014"/>
                <a:gd name="connsiteY3" fmla="*/ 117475 h 236537"/>
                <a:gd name="connsiteX4" fmla="*/ 33083 w 1516014"/>
                <a:gd name="connsiteY4" fmla="*/ 130175 h 236537"/>
                <a:gd name="connsiteX5" fmla="*/ 648239 w 1516014"/>
                <a:gd name="connsiteY5" fmla="*/ 236537 h 236537"/>
                <a:gd name="connsiteX6" fmla="*/ 1426908 w 1516014"/>
                <a:gd name="connsiteY6" fmla="*/ 137318 h 236537"/>
                <a:gd name="connsiteX7" fmla="*/ 1460246 w 1516014"/>
                <a:gd name="connsiteY7" fmla="*/ 76200 h 236537"/>
                <a:gd name="connsiteX8" fmla="*/ 1366930 w 1516014"/>
                <a:gd name="connsiteY8" fmla="*/ 86546 h 236537"/>
                <a:gd name="connsiteX9" fmla="*/ 650621 w 1516014"/>
                <a:gd name="connsiteY9" fmla="*/ 138112 h 236537"/>
                <a:gd name="connsiteX10" fmla="*/ 7683 w 1516014"/>
                <a:gd name="connsiteY10" fmla="*/ 0 h 236537"/>
                <a:gd name="connsiteX0" fmla="*/ 7683 w 1506827"/>
                <a:gd name="connsiteY0" fmla="*/ 0 h 236537"/>
                <a:gd name="connsiteX1" fmla="*/ 7683 w 1506827"/>
                <a:gd name="connsiteY1" fmla="*/ 0 h 236537"/>
                <a:gd name="connsiteX2" fmla="*/ 7683 w 1506827"/>
                <a:gd name="connsiteY2" fmla="*/ 114300 h 236537"/>
                <a:gd name="connsiteX3" fmla="*/ 17208 w 1506827"/>
                <a:gd name="connsiteY3" fmla="*/ 117475 h 236537"/>
                <a:gd name="connsiteX4" fmla="*/ 33083 w 1506827"/>
                <a:gd name="connsiteY4" fmla="*/ 130175 h 236537"/>
                <a:gd name="connsiteX5" fmla="*/ 648239 w 1506827"/>
                <a:gd name="connsiteY5" fmla="*/ 236537 h 236537"/>
                <a:gd name="connsiteX6" fmla="*/ 1426908 w 1506827"/>
                <a:gd name="connsiteY6" fmla="*/ 137318 h 236537"/>
                <a:gd name="connsiteX7" fmla="*/ 1460246 w 1506827"/>
                <a:gd name="connsiteY7" fmla="*/ 76200 h 236537"/>
                <a:gd name="connsiteX8" fmla="*/ 1440749 w 1506827"/>
                <a:gd name="connsiteY8" fmla="*/ 29396 h 236537"/>
                <a:gd name="connsiteX9" fmla="*/ 650621 w 1506827"/>
                <a:gd name="connsiteY9" fmla="*/ 138112 h 236537"/>
                <a:gd name="connsiteX10" fmla="*/ 7683 w 1506827"/>
                <a:gd name="connsiteY10" fmla="*/ 0 h 236537"/>
                <a:gd name="connsiteX0" fmla="*/ 7683 w 1461420"/>
                <a:gd name="connsiteY0" fmla="*/ 0 h 236537"/>
                <a:gd name="connsiteX1" fmla="*/ 7683 w 1461420"/>
                <a:gd name="connsiteY1" fmla="*/ 0 h 236537"/>
                <a:gd name="connsiteX2" fmla="*/ 7683 w 1461420"/>
                <a:gd name="connsiteY2" fmla="*/ 114300 h 236537"/>
                <a:gd name="connsiteX3" fmla="*/ 17208 w 1461420"/>
                <a:gd name="connsiteY3" fmla="*/ 117475 h 236537"/>
                <a:gd name="connsiteX4" fmla="*/ 33083 w 1461420"/>
                <a:gd name="connsiteY4" fmla="*/ 130175 h 236537"/>
                <a:gd name="connsiteX5" fmla="*/ 648239 w 1461420"/>
                <a:gd name="connsiteY5" fmla="*/ 236537 h 236537"/>
                <a:gd name="connsiteX6" fmla="*/ 1426908 w 1461420"/>
                <a:gd name="connsiteY6" fmla="*/ 137318 h 236537"/>
                <a:gd name="connsiteX7" fmla="*/ 1460246 w 1461420"/>
                <a:gd name="connsiteY7" fmla="*/ 76200 h 236537"/>
                <a:gd name="connsiteX8" fmla="*/ 1440749 w 1461420"/>
                <a:gd name="connsiteY8" fmla="*/ 29396 h 236537"/>
                <a:gd name="connsiteX9" fmla="*/ 650621 w 1461420"/>
                <a:gd name="connsiteY9" fmla="*/ 138112 h 236537"/>
                <a:gd name="connsiteX10" fmla="*/ 7683 w 1461420"/>
                <a:gd name="connsiteY10" fmla="*/ 0 h 236537"/>
                <a:gd name="connsiteX0" fmla="*/ 7683 w 1461420"/>
                <a:gd name="connsiteY0" fmla="*/ 0 h 236537"/>
                <a:gd name="connsiteX1" fmla="*/ 7683 w 1461420"/>
                <a:gd name="connsiteY1" fmla="*/ 0 h 236537"/>
                <a:gd name="connsiteX2" fmla="*/ 7683 w 1461420"/>
                <a:gd name="connsiteY2" fmla="*/ 114300 h 236537"/>
                <a:gd name="connsiteX3" fmla="*/ 17208 w 1461420"/>
                <a:gd name="connsiteY3" fmla="*/ 117475 h 236537"/>
                <a:gd name="connsiteX4" fmla="*/ 33083 w 1461420"/>
                <a:gd name="connsiteY4" fmla="*/ 130175 h 236537"/>
                <a:gd name="connsiteX5" fmla="*/ 648239 w 1461420"/>
                <a:gd name="connsiteY5" fmla="*/ 236537 h 236537"/>
                <a:gd name="connsiteX6" fmla="*/ 1426908 w 1461420"/>
                <a:gd name="connsiteY6" fmla="*/ 137318 h 236537"/>
                <a:gd name="connsiteX7" fmla="*/ 1460246 w 1461420"/>
                <a:gd name="connsiteY7" fmla="*/ 76200 h 236537"/>
                <a:gd name="connsiteX8" fmla="*/ 1440749 w 1461420"/>
                <a:gd name="connsiteY8" fmla="*/ 29396 h 236537"/>
                <a:gd name="connsiteX9" fmla="*/ 650621 w 1461420"/>
                <a:gd name="connsiteY9" fmla="*/ 138112 h 236537"/>
                <a:gd name="connsiteX10" fmla="*/ 7683 w 1461420"/>
                <a:gd name="connsiteY10" fmla="*/ 0 h 236537"/>
                <a:gd name="connsiteX0" fmla="*/ 7683 w 1461420"/>
                <a:gd name="connsiteY0" fmla="*/ 0 h 236537"/>
                <a:gd name="connsiteX1" fmla="*/ 7683 w 1461420"/>
                <a:gd name="connsiteY1" fmla="*/ 0 h 236537"/>
                <a:gd name="connsiteX2" fmla="*/ 7683 w 1461420"/>
                <a:gd name="connsiteY2" fmla="*/ 114300 h 236537"/>
                <a:gd name="connsiteX3" fmla="*/ 17208 w 1461420"/>
                <a:gd name="connsiteY3" fmla="*/ 117475 h 236537"/>
                <a:gd name="connsiteX4" fmla="*/ 33083 w 1461420"/>
                <a:gd name="connsiteY4" fmla="*/ 130175 h 236537"/>
                <a:gd name="connsiteX5" fmla="*/ 648239 w 1461420"/>
                <a:gd name="connsiteY5" fmla="*/ 236537 h 236537"/>
                <a:gd name="connsiteX6" fmla="*/ 1426908 w 1461420"/>
                <a:gd name="connsiteY6" fmla="*/ 137318 h 236537"/>
                <a:gd name="connsiteX7" fmla="*/ 1460246 w 1461420"/>
                <a:gd name="connsiteY7" fmla="*/ 76200 h 236537"/>
                <a:gd name="connsiteX8" fmla="*/ 1440749 w 1461420"/>
                <a:gd name="connsiteY8" fmla="*/ 29396 h 236537"/>
                <a:gd name="connsiteX9" fmla="*/ 650621 w 1461420"/>
                <a:gd name="connsiteY9" fmla="*/ 138112 h 236537"/>
                <a:gd name="connsiteX10" fmla="*/ 7683 w 1461420"/>
                <a:gd name="connsiteY10" fmla="*/ 0 h 236537"/>
                <a:gd name="connsiteX0" fmla="*/ 7683 w 1461420"/>
                <a:gd name="connsiteY0" fmla="*/ 0 h 236537"/>
                <a:gd name="connsiteX1" fmla="*/ 7683 w 1461420"/>
                <a:gd name="connsiteY1" fmla="*/ 0 h 236537"/>
                <a:gd name="connsiteX2" fmla="*/ 7683 w 1461420"/>
                <a:gd name="connsiteY2" fmla="*/ 114300 h 236537"/>
                <a:gd name="connsiteX3" fmla="*/ 17208 w 1461420"/>
                <a:gd name="connsiteY3" fmla="*/ 117475 h 236537"/>
                <a:gd name="connsiteX4" fmla="*/ 33083 w 1461420"/>
                <a:gd name="connsiteY4" fmla="*/ 130175 h 236537"/>
                <a:gd name="connsiteX5" fmla="*/ 648239 w 1461420"/>
                <a:gd name="connsiteY5" fmla="*/ 236537 h 236537"/>
                <a:gd name="connsiteX6" fmla="*/ 1426908 w 1461420"/>
                <a:gd name="connsiteY6" fmla="*/ 137318 h 236537"/>
                <a:gd name="connsiteX7" fmla="*/ 1460246 w 1461420"/>
                <a:gd name="connsiteY7" fmla="*/ 76200 h 236537"/>
                <a:gd name="connsiteX8" fmla="*/ 1440749 w 1461420"/>
                <a:gd name="connsiteY8" fmla="*/ 29396 h 236537"/>
                <a:gd name="connsiteX9" fmla="*/ 650621 w 1461420"/>
                <a:gd name="connsiteY9" fmla="*/ 138112 h 236537"/>
                <a:gd name="connsiteX10" fmla="*/ 7683 w 1461420"/>
                <a:gd name="connsiteY10" fmla="*/ 0 h 236537"/>
                <a:gd name="connsiteX0" fmla="*/ 7683 w 1460996"/>
                <a:gd name="connsiteY0" fmla="*/ 0 h 236537"/>
                <a:gd name="connsiteX1" fmla="*/ 7683 w 1460996"/>
                <a:gd name="connsiteY1" fmla="*/ 0 h 236537"/>
                <a:gd name="connsiteX2" fmla="*/ 7683 w 1460996"/>
                <a:gd name="connsiteY2" fmla="*/ 114300 h 236537"/>
                <a:gd name="connsiteX3" fmla="*/ 17208 w 1460996"/>
                <a:gd name="connsiteY3" fmla="*/ 117475 h 236537"/>
                <a:gd name="connsiteX4" fmla="*/ 33083 w 1460996"/>
                <a:gd name="connsiteY4" fmla="*/ 130175 h 236537"/>
                <a:gd name="connsiteX5" fmla="*/ 648239 w 1460996"/>
                <a:gd name="connsiteY5" fmla="*/ 236537 h 236537"/>
                <a:gd name="connsiteX6" fmla="*/ 1426908 w 1460996"/>
                <a:gd name="connsiteY6" fmla="*/ 137318 h 236537"/>
                <a:gd name="connsiteX7" fmla="*/ 1460246 w 1460996"/>
                <a:gd name="connsiteY7" fmla="*/ 76200 h 236537"/>
                <a:gd name="connsiteX8" fmla="*/ 1440749 w 1460996"/>
                <a:gd name="connsiteY8" fmla="*/ 29396 h 236537"/>
                <a:gd name="connsiteX9" fmla="*/ 650621 w 1460996"/>
                <a:gd name="connsiteY9" fmla="*/ 138112 h 236537"/>
                <a:gd name="connsiteX10" fmla="*/ 7683 w 1460996"/>
                <a:gd name="connsiteY10" fmla="*/ 0 h 236537"/>
                <a:gd name="connsiteX0" fmla="*/ 7683 w 1460348"/>
                <a:gd name="connsiteY0" fmla="*/ 0 h 236537"/>
                <a:gd name="connsiteX1" fmla="*/ 7683 w 1460348"/>
                <a:gd name="connsiteY1" fmla="*/ 0 h 236537"/>
                <a:gd name="connsiteX2" fmla="*/ 7683 w 1460348"/>
                <a:gd name="connsiteY2" fmla="*/ 114300 h 236537"/>
                <a:gd name="connsiteX3" fmla="*/ 17208 w 1460348"/>
                <a:gd name="connsiteY3" fmla="*/ 117475 h 236537"/>
                <a:gd name="connsiteX4" fmla="*/ 33083 w 1460348"/>
                <a:gd name="connsiteY4" fmla="*/ 130175 h 236537"/>
                <a:gd name="connsiteX5" fmla="*/ 648239 w 1460348"/>
                <a:gd name="connsiteY5" fmla="*/ 236537 h 236537"/>
                <a:gd name="connsiteX6" fmla="*/ 1426908 w 1460348"/>
                <a:gd name="connsiteY6" fmla="*/ 137318 h 236537"/>
                <a:gd name="connsiteX7" fmla="*/ 1460246 w 1460348"/>
                <a:gd name="connsiteY7" fmla="*/ 76200 h 236537"/>
                <a:gd name="connsiteX8" fmla="*/ 1440749 w 1460348"/>
                <a:gd name="connsiteY8" fmla="*/ 29396 h 236537"/>
                <a:gd name="connsiteX9" fmla="*/ 650621 w 1460348"/>
                <a:gd name="connsiteY9" fmla="*/ 138112 h 236537"/>
                <a:gd name="connsiteX10" fmla="*/ 7683 w 1460348"/>
                <a:gd name="connsiteY10" fmla="*/ 0 h 236537"/>
                <a:gd name="connsiteX0" fmla="*/ 7683 w 1463274"/>
                <a:gd name="connsiteY0" fmla="*/ 0 h 236537"/>
                <a:gd name="connsiteX1" fmla="*/ 7683 w 1463274"/>
                <a:gd name="connsiteY1" fmla="*/ 0 h 236537"/>
                <a:gd name="connsiteX2" fmla="*/ 7683 w 1463274"/>
                <a:gd name="connsiteY2" fmla="*/ 114300 h 236537"/>
                <a:gd name="connsiteX3" fmla="*/ 17208 w 1463274"/>
                <a:gd name="connsiteY3" fmla="*/ 117475 h 236537"/>
                <a:gd name="connsiteX4" fmla="*/ 33083 w 1463274"/>
                <a:gd name="connsiteY4" fmla="*/ 130175 h 236537"/>
                <a:gd name="connsiteX5" fmla="*/ 648239 w 1463274"/>
                <a:gd name="connsiteY5" fmla="*/ 236537 h 236537"/>
                <a:gd name="connsiteX6" fmla="*/ 1426908 w 1463274"/>
                <a:gd name="connsiteY6" fmla="*/ 137318 h 236537"/>
                <a:gd name="connsiteX7" fmla="*/ 1460246 w 1463274"/>
                <a:gd name="connsiteY7" fmla="*/ 76200 h 236537"/>
                <a:gd name="connsiteX8" fmla="*/ 1440749 w 1463274"/>
                <a:gd name="connsiteY8" fmla="*/ 29396 h 236537"/>
                <a:gd name="connsiteX9" fmla="*/ 650621 w 1463274"/>
                <a:gd name="connsiteY9" fmla="*/ 138112 h 236537"/>
                <a:gd name="connsiteX10" fmla="*/ 7683 w 1463274"/>
                <a:gd name="connsiteY10" fmla="*/ 0 h 236537"/>
                <a:gd name="connsiteX0" fmla="*/ 7683 w 1467094"/>
                <a:gd name="connsiteY0" fmla="*/ 0 h 236537"/>
                <a:gd name="connsiteX1" fmla="*/ 7683 w 1467094"/>
                <a:gd name="connsiteY1" fmla="*/ 0 h 236537"/>
                <a:gd name="connsiteX2" fmla="*/ 7683 w 1467094"/>
                <a:gd name="connsiteY2" fmla="*/ 114300 h 236537"/>
                <a:gd name="connsiteX3" fmla="*/ 17208 w 1467094"/>
                <a:gd name="connsiteY3" fmla="*/ 117475 h 236537"/>
                <a:gd name="connsiteX4" fmla="*/ 33083 w 1467094"/>
                <a:gd name="connsiteY4" fmla="*/ 130175 h 236537"/>
                <a:gd name="connsiteX5" fmla="*/ 648239 w 1467094"/>
                <a:gd name="connsiteY5" fmla="*/ 236537 h 236537"/>
                <a:gd name="connsiteX6" fmla="*/ 1426908 w 1467094"/>
                <a:gd name="connsiteY6" fmla="*/ 137318 h 236537"/>
                <a:gd name="connsiteX7" fmla="*/ 1460246 w 1467094"/>
                <a:gd name="connsiteY7" fmla="*/ 76200 h 236537"/>
                <a:gd name="connsiteX8" fmla="*/ 1440749 w 1467094"/>
                <a:gd name="connsiteY8" fmla="*/ 29396 h 236537"/>
                <a:gd name="connsiteX9" fmla="*/ 650621 w 1467094"/>
                <a:gd name="connsiteY9" fmla="*/ 138112 h 236537"/>
                <a:gd name="connsiteX10" fmla="*/ 7683 w 1467094"/>
                <a:gd name="connsiteY10" fmla="*/ 0 h 236537"/>
                <a:gd name="connsiteX0" fmla="*/ 7683 w 1464389"/>
                <a:gd name="connsiteY0" fmla="*/ 0 h 236537"/>
                <a:gd name="connsiteX1" fmla="*/ 7683 w 1464389"/>
                <a:gd name="connsiteY1" fmla="*/ 0 h 236537"/>
                <a:gd name="connsiteX2" fmla="*/ 7683 w 1464389"/>
                <a:gd name="connsiteY2" fmla="*/ 114300 h 236537"/>
                <a:gd name="connsiteX3" fmla="*/ 17208 w 1464389"/>
                <a:gd name="connsiteY3" fmla="*/ 117475 h 236537"/>
                <a:gd name="connsiteX4" fmla="*/ 33083 w 1464389"/>
                <a:gd name="connsiteY4" fmla="*/ 130175 h 236537"/>
                <a:gd name="connsiteX5" fmla="*/ 648239 w 1464389"/>
                <a:gd name="connsiteY5" fmla="*/ 236537 h 236537"/>
                <a:gd name="connsiteX6" fmla="*/ 1426908 w 1464389"/>
                <a:gd name="connsiteY6" fmla="*/ 137318 h 236537"/>
                <a:gd name="connsiteX7" fmla="*/ 1460246 w 1464389"/>
                <a:gd name="connsiteY7" fmla="*/ 76200 h 236537"/>
                <a:gd name="connsiteX8" fmla="*/ 1440749 w 1464389"/>
                <a:gd name="connsiteY8" fmla="*/ 29396 h 236537"/>
                <a:gd name="connsiteX9" fmla="*/ 650621 w 1464389"/>
                <a:gd name="connsiteY9" fmla="*/ 138112 h 236537"/>
                <a:gd name="connsiteX10" fmla="*/ 7683 w 1464389"/>
                <a:gd name="connsiteY10" fmla="*/ 0 h 236537"/>
                <a:gd name="connsiteX0" fmla="*/ 7683 w 1465566"/>
                <a:gd name="connsiteY0" fmla="*/ 0 h 236537"/>
                <a:gd name="connsiteX1" fmla="*/ 7683 w 1465566"/>
                <a:gd name="connsiteY1" fmla="*/ 0 h 236537"/>
                <a:gd name="connsiteX2" fmla="*/ 7683 w 1465566"/>
                <a:gd name="connsiteY2" fmla="*/ 114300 h 236537"/>
                <a:gd name="connsiteX3" fmla="*/ 17208 w 1465566"/>
                <a:gd name="connsiteY3" fmla="*/ 117475 h 236537"/>
                <a:gd name="connsiteX4" fmla="*/ 33083 w 1465566"/>
                <a:gd name="connsiteY4" fmla="*/ 130175 h 236537"/>
                <a:gd name="connsiteX5" fmla="*/ 648239 w 1465566"/>
                <a:gd name="connsiteY5" fmla="*/ 236537 h 236537"/>
                <a:gd name="connsiteX6" fmla="*/ 1426908 w 1465566"/>
                <a:gd name="connsiteY6" fmla="*/ 137318 h 236537"/>
                <a:gd name="connsiteX7" fmla="*/ 1460246 w 1465566"/>
                <a:gd name="connsiteY7" fmla="*/ 76200 h 236537"/>
                <a:gd name="connsiteX8" fmla="*/ 1440749 w 1465566"/>
                <a:gd name="connsiteY8" fmla="*/ 29396 h 236537"/>
                <a:gd name="connsiteX9" fmla="*/ 650621 w 1465566"/>
                <a:gd name="connsiteY9" fmla="*/ 138112 h 236537"/>
                <a:gd name="connsiteX10" fmla="*/ 7683 w 1465566"/>
                <a:gd name="connsiteY10" fmla="*/ 0 h 236537"/>
                <a:gd name="connsiteX0" fmla="*/ 7683 w 1532101"/>
                <a:gd name="connsiteY0" fmla="*/ 0 h 236537"/>
                <a:gd name="connsiteX1" fmla="*/ 7683 w 1532101"/>
                <a:gd name="connsiteY1" fmla="*/ 0 h 236537"/>
                <a:gd name="connsiteX2" fmla="*/ 7683 w 1532101"/>
                <a:gd name="connsiteY2" fmla="*/ 114300 h 236537"/>
                <a:gd name="connsiteX3" fmla="*/ 17208 w 1532101"/>
                <a:gd name="connsiteY3" fmla="*/ 117475 h 236537"/>
                <a:gd name="connsiteX4" fmla="*/ 33083 w 1532101"/>
                <a:gd name="connsiteY4" fmla="*/ 130175 h 236537"/>
                <a:gd name="connsiteX5" fmla="*/ 648239 w 1532101"/>
                <a:gd name="connsiteY5" fmla="*/ 236537 h 236537"/>
                <a:gd name="connsiteX6" fmla="*/ 1426908 w 1532101"/>
                <a:gd name="connsiteY6" fmla="*/ 137318 h 236537"/>
                <a:gd name="connsiteX7" fmla="*/ 1440749 w 1532101"/>
                <a:gd name="connsiteY7" fmla="*/ 29396 h 236537"/>
                <a:gd name="connsiteX8" fmla="*/ 650621 w 1532101"/>
                <a:gd name="connsiteY8" fmla="*/ 138112 h 236537"/>
                <a:gd name="connsiteX9" fmla="*/ 7683 w 1532101"/>
                <a:gd name="connsiteY9" fmla="*/ 0 h 236537"/>
                <a:gd name="connsiteX0" fmla="*/ 7683 w 1539736"/>
                <a:gd name="connsiteY0" fmla="*/ 0 h 236537"/>
                <a:gd name="connsiteX1" fmla="*/ 7683 w 1539736"/>
                <a:gd name="connsiteY1" fmla="*/ 0 h 236537"/>
                <a:gd name="connsiteX2" fmla="*/ 7683 w 1539736"/>
                <a:gd name="connsiteY2" fmla="*/ 114300 h 236537"/>
                <a:gd name="connsiteX3" fmla="*/ 17208 w 1539736"/>
                <a:gd name="connsiteY3" fmla="*/ 117475 h 236537"/>
                <a:gd name="connsiteX4" fmla="*/ 33083 w 1539736"/>
                <a:gd name="connsiteY4" fmla="*/ 130175 h 236537"/>
                <a:gd name="connsiteX5" fmla="*/ 648239 w 1539736"/>
                <a:gd name="connsiteY5" fmla="*/ 236537 h 236537"/>
                <a:gd name="connsiteX6" fmla="*/ 1426908 w 1539736"/>
                <a:gd name="connsiteY6" fmla="*/ 137318 h 236537"/>
                <a:gd name="connsiteX7" fmla="*/ 1526475 w 1539736"/>
                <a:gd name="connsiteY7" fmla="*/ 69877 h 236537"/>
                <a:gd name="connsiteX8" fmla="*/ 1440749 w 1539736"/>
                <a:gd name="connsiteY8" fmla="*/ 29396 h 236537"/>
                <a:gd name="connsiteX9" fmla="*/ 650621 w 1539736"/>
                <a:gd name="connsiteY9" fmla="*/ 138112 h 236537"/>
                <a:gd name="connsiteX10" fmla="*/ 7683 w 1539736"/>
                <a:gd name="connsiteY10" fmla="*/ 0 h 236537"/>
                <a:gd name="connsiteX0" fmla="*/ 7683 w 1511552"/>
                <a:gd name="connsiteY0" fmla="*/ 0 h 236537"/>
                <a:gd name="connsiteX1" fmla="*/ 7683 w 1511552"/>
                <a:gd name="connsiteY1" fmla="*/ 0 h 236537"/>
                <a:gd name="connsiteX2" fmla="*/ 7683 w 1511552"/>
                <a:gd name="connsiteY2" fmla="*/ 114300 h 236537"/>
                <a:gd name="connsiteX3" fmla="*/ 17208 w 1511552"/>
                <a:gd name="connsiteY3" fmla="*/ 117475 h 236537"/>
                <a:gd name="connsiteX4" fmla="*/ 33083 w 1511552"/>
                <a:gd name="connsiteY4" fmla="*/ 130175 h 236537"/>
                <a:gd name="connsiteX5" fmla="*/ 648239 w 1511552"/>
                <a:gd name="connsiteY5" fmla="*/ 236537 h 236537"/>
                <a:gd name="connsiteX6" fmla="*/ 1426908 w 1511552"/>
                <a:gd name="connsiteY6" fmla="*/ 137318 h 236537"/>
                <a:gd name="connsiteX7" fmla="*/ 1459800 w 1511552"/>
                <a:gd name="connsiteY7" fmla="*/ 79402 h 236537"/>
                <a:gd name="connsiteX8" fmla="*/ 1440749 w 1511552"/>
                <a:gd name="connsiteY8" fmla="*/ 29396 h 236537"/>
                <a:gd name="connsiteX9" fmla="*/ 650621 w 1511552"/>
                <a:gd name="connsiteY9" fmla="*/ 138112 h 236537"/>
                <a:gd name="connsiteX10" fmla="*/ 7683 w 1511552"/>
                <a:gd name="connsiteY10" fmla="*/ 0 h 236537"/>
                <a:gd name="connsiteX0" fmla="*/ 7683 w 1528641"/>
                <a:gd name="connsiteY0" fmla="*/ 0 h 236537"/>
                <a:gd name="connsiteX1" fmla="*/ 7683 w 1528641"/>
                <a:gd name="connsiteY1" fmla="*/ 0 h 236537"/>
                <a:gd name="connsiteX2" fmla="*/ 7683 w 1528641"/>
                <a:gd name="connsiteY2" fmla="*/ 114300 h 236537"/>
                <a:gd name="connsiteX3" fmla="*/ 17208 w 1528641"/>
                <a:gd name="connsiteY3" fmla="*/ 117475 h 236537"/>
                <a:gd name="connsiteX4" fmla="*/ 33083 w 1528641"/>
                <a:gd name="connsiteY4" fmla="*/ 130175 h 236537"/>
                <a:gd name="connsiteX5" fmla="*/ 648239 w 1528641"/>
                <a:gd name="connsiteY5" fmla="*/ 236537 h 236537"/>
                <a:gd name="connsiteX6" fmla="*/ 1426908 w 1528641"/>
                <a:gd name="connsiteY6" fmla="*/ 137318 h 236537"/>
                <a:gd name="connsiteX7" fmla="*/ 1505043 w 1528641"/>
                <a:gd name="connsiteY7" fmla="*/ 105596 h 236537"/>
                <a:gd name="connsiteX8" fmla="*/ 1440749 w 1528641"/>
                <a:gd name="connsiteY8" fmla="*/ 29396 h 236537"/>
                <a:gd name="connsiteX9" fmla="*/ 650621 w 1528641"/>
                <a:gd name="connsiteY9" fmla="*/ 138112 h 236537"/>
                <a:gd name="connsiteX10" fmla="*/ 7683 w 1528641"/>
                <a:gd name="connsiteY10" fmla="*/ 0 h 236537"/>
                <a:gd name="connsiteX0" fmla="*/ 7683 w 1511552"/>
                <a:gd name="connsiteY0" fmla="*/ 0 h 236537"/>
                <a:gd name="connsiteX1" fmla="*/ 7683 w 1511552"/>
                <a:gd name="connsiteY1" fmla="*/ 0 h 236537"/>
                <a:gd name="connsiteX2" fmla="*/ 7683 w 1511552"/>
                <a:gd name="connsiteY2" fmla="*/ 114300 h 236537"/>
                <a:gd name="connsiteX3" fmla="*/ 17208 w 1511552"/>
                <a:gd name="connsiteY3" fmla="*/ 117475 h 236537"/>
                <a:gd name="connsiteX4" fmla="*/ 33083 w 1511552"/>
                <a:gd name="connsiteY4" fmla="*/ 130175 h 236537"/>
                <a:gd name="connsiteX5" fmla="*/ 648239 w 1511552"/>
                <a:gd name="connsiteY5" fmla="*/ 236537 h 236537"/>
                <a:gd name="connsiteX6" fmla="*/ 1426908 w 1511552"/>
                <a:gd name="connsiteY6" fmla="*/ 137318 h 236537"/>
                <a:gd name="connsiteX7" fmla="*/ 1459799 w 1511552"/>
                <a:gd name="connsiteY7" fmla="*/ 74640 h 236537"/>
                <a:gd name="connsiteX8" fmla="*/ 1440749 w 1511552"/>
                <a:gd name="connsiteY8" fmla="*/ 29396 h 236537"/>
                <a:gd name="connsiteX9" fmla="*/ 650621 w 1511552"/>
                <a:gd name="connsiteY9" fmla="*/ 138112 h 236537"/>
                <a:gd name="connsiteX10" fmla="*/ 7683 w 1511552"/>
                <a:gd name="connsiteY10" fmla="*/ 0 h 236537"/>
                <a:gd name="connsiteX0" fmla="*/ 7683 w 1511552"/>
                <a:gd name="connsiteY0" fmla="*/ 0 h 236537"/>
                <a:gd name="connsiteX1" fmla="*/ 7683 w 1511552"/>
                <a:gd name="connsiteY1" fmla="*/ 0 h 236537"/>
                <a:gd name="connsiteX2" fmla="*/ 7683 w 1511552"/>
                <a:gd name="connsiteY2" fmla="*/ 114300 h 236537"/>
                <a:gd name="connsiteX3" fmla="*/ 17208 w 1511552"/>
                <a:gd name="connsiteY3" fmla="*/ 117475 h 236537"/>
                <a:gd name="connsiteX4" fmla="*/ 33083 w 1511552"/>
                <a:gd name="connsiteY4" fmla="*/ 130175 h 236537"/>
                <a:gd name="connsiteX5" fmla="*/ 648239 w 1511552"/>
                <a:gd name="connsiteY5" fmla="*/ 236537 h 236537"/>
                <a:gd name="connsiteX6" fmla="*/ 1426908 w 1511552"/>
                <a:gd name="connsiteY6" fmla="*/ 137318 h 236537"/>
                <a:gd name="connsiteX7" fmla="*/ 1459799 w 1511552"/>
                <a:gd name="connsiteY7" fmla="*/ 74640 h 236537"/>
                <a:gd name="connsiteX8" fmla="*/ 1440749 w 1511552"/>
                <a:gd name="connsiteY8" fmla="*/ 29396 h 236537"/>
                <a:gd name="connsiteX9" fmla="*/ 650621 w 1511552"/>
                <a:gd name="connsiteY9" fmla="*/ 138112 h 236537"/>
                <a:gd name="connsiteX10" fmla="*/ 7683 w 1511552"/>
                <a:gd name="connsiteY10" fmla="*/ 0 h 236537"/>
                <a:gd name="connsiteX0" fmla="*/ 7683 w 1503179"/>
                <a:gd name="connsiteY0" fmla="*/ 0 h 236537"/>
                <a:gd name="connsiteX1" fmla="*/ 7683 w 1503179"/>
                <a:gd name="connsiteY1" fmla="*/ 0 h 236537"/>
                <a:gd name="connsiteX2" fmla="*/ 7683 w 1503179"/>
                <a:gd name="connsiteY2" fmla="*/ 114300 h 236537"/>
                <a:gd name="connsiteX3" fmla="*/ 17208 w 1503179"/>
                <a:gd name="connsiteY3" fmla="*/ 117475 h 236537"/>
                <a:gd name="connsiteX4" fmla="*/ 33083 w 1503179"/>
                <a:gd name="connsiteY4" fmla="*/ 130175 h 236537"/>
                <a:gd name="connsiteX5" fmla="*/ 648239 w 1503179"/>
                <a:gd name="connsiteY5" fmla="*/ 236537 h 236537"/>
                <a:gd name="connsiteX6" fmla="*/ 1426908 w 1503179"/>
                <a:gd name="connsiteY6" fmla="*/ 137318 h 236537"/>
                <a:gd name="connsiteX7" fmla="*/ 1459799 w 1503179"/>
                <a:gd name="connsiteY7" fmla="*/ 74640 h 236537"/>
                <a:gd name="connsiteX8" fmla="*/ 1440749 w 1503179"/>
                <a:gd name="connsiteY8" fmla="*/ 29396 h 236537"/>
                <a:gd name="connsiteX9" fmla="*/ 650621 w 1503179"/>
                <a:gd name="connsiteY9" fmla="*/ 138112 h 236537"/>
                <a:gd name="connsiteX10" fmla="*/ 7683 w 1503179"/>
                <a:gd name="connsiteY10" fmla="*/ 0 h 236537"/>
                <a:gd name="connsiteX0" fmla="*/ 7683 w 1492060"/>
                <a:gd name="connsiteY0" fmla="*/ 0 h 236537"/>
                <a:gd name="connsiteX1" fmla="*/ 7683 w 1492060"/>
                <a:gd name="connsiteY1" fmla="*/ 0 h 236537"/>
                <a:gd name="connsiteX2" fmla="*/ 7683 w 1492060"/>
                <a:gd name="connsiteY2" fmla="*/ 114300 h 236537"/>
                <a:gd name="connsiteX3" fmla="*/ 17208 w 1492060"/>
                <a:gd name="connsiteY3" fmla="*/ 117475 h 236537"/>
                <a:gd name="connsiteX4" fmla="*/ 33083 w 1492060"/>
                <a:gd name="connsiteY4" fmla="*/ 130175 h 236537"/>
                <a:gd name="connsiteX5" fmla="*/ 648239 w 1492060"/>
                <a:gd name="connsiteY5" fmla="*/ 236537 h 236537"/>
                <a:gd name="connsiteX6" fmla="*/ 1426908 w 1492060"/>
                <a:gd name="connsiteY6" fmla="*/ 137318 h 236537"/>
                <a:gd name="connsiteX7" fmla="*/ 1459799 w 1492060"/>
                <a:gd name="connsiteY7" fmla="*/ 74640 h 236537"/>
                <a:gd name="connsiteX8" fmla="*/ 1440749 w 1492060"/>
                <a:gd name="connsiteY8" fmla="*/ 29396 h 236537"/>
                <a:gd name="connsiteX9" fmla="*/ 650621 w 1492060"/>
                <a:gd name="connsiteY9" fmla="*/ 138112 h 236537"/>
                <a:gd name="connsiteX10" fmla="*/ 7683 w 1492060"/>
                <a:gd name="connsiteY10" fmla="*/ 0 h 236537"/>
                <a:gd name="connsiteX0" fmla="*/ 7683 w 1459799"/>
                <a:gd name="connsiteY0" fmla="*/ 0 h 236537"/>
                <a:gd name="connsiteX1" fmla="*/ 7683 w 1459799"/>
                <a:gd name="connsiteY1" fmla="*/ 0 h 236537"/>
                <a:gd name="connsiteX2" fmla="*/ 7683 w 1459799"/>
                <a:gd name="connsiteY2" fmla="*/ 114300 h 236537"/>
                <a:gd name="connsiteX3" fmla="*/ 17208 w 1459799"/>
                <a:gd name="connsiteY3" fmla="*/ 117475 h 236537"/>
                <a:gd name="connsiteX4" fmla="*/ 33083 w 1459799"/>
                <a:gd name="connsiteY4" fmla="*/ 130175 h 236537"/>
                <a:gd name="connsiteX5" fmla="*/ 648239 w 1459799"/>
                <a:gd name="connsiteY5" fmla="*/ 236537 h 236537"/>
                <a:gd name="connsiteX6" fmla="*/ 1426908 w 1459799"/>
                <a:gd name="connsiteY6" fmla="*/ 137318 h 236537"/>
                <a:gd name="connsiteX7" fmla="*/ 1459799 w 1459799"/>
                <a:gd name="connsiteY7" fmla="*/ 74640 h 236537"/>
                <a:gd name="connsiteX8" fmla="*/ 1440749 w 1459799"/>
                <a:gd name="connsiteY8" fmla="*/ 29396 h 236537"/>
                <a:gd name="connsiteX9" fmla="*/ 650621 w 1459799"/>
                <a:gd name="connsiteY9" fmla="*/ 138112 h 236537"/>
                <a:gd name="connsiteX10" fmla="*/ 7683 w 1459799"/>
                <a:gd name="connsiteY10" fmla="*/ 0 h 236537"/>
                <a:gd name="connsiteX0" fmla="*/ 7683 w 1459799"/>
                <a:gd name="connsiteY0" fmla="*/ 0 h 236537"/>
                <a:gd name="connsiteX1" fmla="*/ 7683 w 1459799"/>
                <a:gd name="connsiteY1" fmla="*/ 0 h 236537"/>
                <a:gd name="connsiteX2" fmla="*/ 7683 w 1459799"/>
                <a:gd name="connsiteY2" fmla="*/ 114300 h 236537"/>
                <a:gd name="connsiteX3" fmla="*/ 17208 w 1459799"/>
                <a:gd name="connsiteY3" fmla="*/ 117475 h 236537"/>
                <a:gd name="connsiteX4" fmla="*/ 33083 w 1459799"/>
                <a:gd name="connsiteY4" fmla="*/ 130175 h 236537"/>
                <a:gd name="connsiteX5" fmla="*/ 648239 w 1459799"/>
                <a:gd name="connsiteY5" fmla="*/ 236537 h 236537"/>
                <a:gd name="connsiteX6" fmla="*/ 1426908 w 1459799"/>
                <a:gd name="connsiteY6" fmla="*/ 137318 h 236537"/>
                <a:gd name="connsiteX7" fmla="*/ 1459799 w 1459799"/>
                <a:gd name="connsiteY7" fmla="*/ 74640 h 236537"/>
                <a:gd name="connsiteX8" fmla="*/ 1440749 w 1459799"/>
                <a:gd name="connsiteY8" fmla="*/ 29396 h 236537"/>
                <a:gd name="connsiteX9" fmla="*/ 650621 w 1459799"/>
                <a:gd name="connsiteY9" fmla="*/ 138112 h 236537"/>
                <a:gd name="connsiteX10" fmla="*/ 7683 w 1459799"/>
                <a:gd name="connsiteY10" fmla="*/ 0 h 236537"/>
                <a:gd name="connsiteX0" fmla="*/ 7683 w 1459799"/>
                <a:gd name="connsiteY0" fmla="*/ 0 h 236537"/>
                <a:gd name="connsiteX1" fmla="*/ 7683 w 1459799"/>
                <a:gd name="connsiteY1" fmla="*/ 0 h 236537"/>
                <a:gd name="connsiteX2" fmla="*/ 7683 w 1459799"/>
                <a:gd name="connsiteY2" fmla="*/ 114300 h 236537"/>
                <a:gd name="connsiteX3" fmla="*/ 17208 w 1459799"/>
                <a:gd name="connsiteY3" fmla="*/ 117475 h 236537"/>
                <a:gd name="connsiteX4" fmla="*/ 33083 w 1459799"/>
                <a:gd name="connsiteY4" fmla="*/ 130175 h 236537"/>
                <a:gd name="connsiteX5" fmla="*/ 648239 w 1459799"/>
                <a:gd name="connsiteY5" fmla="*/ 236537 h 236537"/>
                <a:gd name="connsiteX6" fmla="*/ 1426908 w 1459799"/>
                <a:gd name="connsiteY6" fmla="*/ 137318 h 236537"/>
                <a:gd name="connsiteX7" fmla="*/ 1459799 w 1459799"/>
                <a:gd name="connsiteY7" fmla="*/ 74640 h 236537"/>
                <a:gd name="connsiteX8" fmla="*/ 1440749 w 1459799"/>
                <a:gd name="connsiteY8" fmla="*/ 29396 h 236537"/>
                <a:gd name="connsiteX9" fmla="*/ 650621 w 1459799"/>
                <a:gd name="connsiteY9" fmla="*/ 138112 h 236537"/>
                <a:gd name="connsiteX10" fmla="*/ 7683 w 1459799"/>
                <a:gd name="connsiteY10" fmla="*/ 0 h 236537"/>
                <a:gd name="connsiteX0" fmla="*/ 7683 w 1459799"/>
                <a:gd name="connsiteY0" fmla="*/ 0 h 236537"/>
                <a:gd name="connsiteX1" fmla="*/ 7683 w 1459799"/>
                <a:gd name="connsiteY1" fmla="*/ 0 h 236537"/>
                <a:gd name="connsiteX2" fmla="*/ 7683 w 1459799"/>
                <a:gd name="connsiteY2" fmla="*/ 114300 h 236537"/>
                <a:gd name="connsiteX3" fmla="*/ 17208 w 1459799"/>
                <a:gd name="connsiteY3" fmla="*/ 117475 h 236537"/>
                <a:gd name="connsiteX4" fmla="*/ 33083 w 1459799"/>
                <a:gd name="connsiteY4" fmla="*/ 130175 h 236537"/>
                <a:gd name="connsiteX5" fmla="*/ 648239 w 1459799"/>
                <a:gd name="connsiteY5" fmla="*/ 236537 h 236537"/>
                <a:gd name="connsiteX6" fmla="*/ 1424527 w 1459799"/>
                <a:gd name="connsiteY6" fmla="*/ 144462 h 236537"/>
                <a:gd name="connsiteX7" fmla="*/ 1459799 w 1459799"/>
                <a:gd name="connsiteY7" fmla="*/ 74640 h 236537"/>
                <a:gd name="connsiteX8" fmla="*/ 1440749 w 1459799"/>
                <a:gd name="connsiteY8" fmla="*/ 29396 h 236537"/>
                <a:gd name="connsiteX9" fmla="*/ 650621 w 1459799"/>
                <a:gd name="connsiteY9" fmla="*/ 138112 h 236537"/>
                <a:gd name="connsiteX10" fmla="*/ 7683 w 1459799"/>
                <a:gd name="connsiteY10" fmla="*/ 0 h 236537"/>
                <a:gd name="connsiteX0" fmla="*/ 7683 w 1459799"/>
                <a:gd name="connsiteY0" fmla="*/ 0 h 236537"/>
                <a:gd name="connsiteX1" fmla="*/ 7683 w 1459799"/>
                <a:gd name="connsiteY1" fmla="*/ 0 h 236537"/>
                <a:gd name="connsiteX2" fmla="*/ 7683 w 1459799"/>
                <a:gd name="connsiteY2" fmla="*/ 114300 h 236537"/>
                <a:gd name="connsiteX3" fmla="*/ 17208 w 1459799"/>
                <a:gd name="connsiteY3" fmla="*/ 117475 h 236537"/>
                <a:gd name="connsiteX4" fmla="*/ 33083 w 1459799"/>
                <a:gd name="connsiteY4" fmla="*/ 130175 h 236537"/>
                <a:gd name="connsiteX5" fmla="*/ 648239 w 1459799"/>
                <a:gd name="connsiteY5" fmla="*/ 236537 h 236537"/>
                <a:gd name="connsiteX6" fmla="*/ 1424527 w 1459799"/>
                <a:gd name="connsiteY6" fmla="*/ 144462 h 236537"/>
                <a:gd name="connsiteX7" fmla="*/ 1459799 w 1459799"/>
                <a:gd name="connsiteY7" fmla="*/ 74640 h 236537"/>
                <a:gd name="connsiteX8" fmla="*/ 1440749 w 1459799"/>
                <a:gd name="connsiteY8" fmla="*/ 29396 h 236537"/>
                <a:gd name="connsiteX9" fmla="*/ 650621 w 1459799"/>
                <a:gd name="connsiteY9" fmla="*/ 138112 h 236537"/>
                <a:gd name="connsiteX10" fmla="*/ 7683 w 1459799"/>
                <a:gd name="connsiteY10" fmla="*/ 0 h 236537"/>
                <a:gd name="connsiteX0" fmla="*/ 7683 w 1496805"/>
                <a:gd name="connsiteY0" fmla="*/ 0 h 236537"/>
                <a:gd name="connsiteX1" fmla="*/ 7683 w 1496805"/>
                <a:gd name="connsiteY1" fmla="*/ 0 h 236537"/>
                <a:gd name="connsiteX2" fmla="*/ 7683 w 1496805"/>
                <a:gd name="connsiteY2" fmla="*/ 114300 h 236537"/>
                <a:gd name="connsiteX3" fmla="*/ 17208 w 1496805"/>
                <a:gd name="connsiteY3" fmla="*/ 117475 h 236537"/>
                <a:gd name="connsiteX4" fmla="*/ 33083 w 1496805"/>
                <a:gd name="connsiteY4" fmla="*/ 130175 h 236537"/>
                <a:gd name="connsiteX5" fmla="*/ 648239 w 1496805"/>
                <a:gd name="connsiteY5" fmla="*/ 236537 h 236537"/>
                <a:gd name="connsiteX6" fmla="*/ 1424527 w 1496805"/>
                <a:gd name="connsiteY6" fmla="*/ 144462 h 236537"/>
                <a:gd name="connsiteX7" fmla="*/ 1459799 w 1496805"/>
                <a:gd name="connsiteY7" fmla="*/ 74640 h 236537"/>
                <a:gd name="connsiteX8" fmla="*/ 1440749 w 1496805"/>
                <a:gd name="connsiteY8" fmla="*/ 29396 h 236537"/>
                <a:gd name="connsiteX9" fmla="*/ 650621 w 1496805"/>
                <a:gd name="connsiteY9" fmla="*/ 138112 h 236537"/>
                <a:gd name="connsiteX10" fmla="*/ 7683 w 1496805"/>
                <a:gd name="connsiteY10" fmla="*/ 0 h 236537"/>
                <a:gd name="connsiteX0" fmla="*/ 7683 w 1495400"/>
                <a:gd name="connsiteY0" fmla="*/ 0 h 236537"/>
                <a:gd name="connsiteX1" fmla="*/ 7683 w 1495400"/>
                <a:gd name="connsiteY1" fmla="*/ 0 h 236537"/>
                <a:gd name="connsiteX2" fmla="*/ 7683 w 1495400"/>
                <a:gd name="connsiteY2" fmla="*/ 114300 h 236537"/>
                <a:gd name="connsiteX3" fmla="*/ 17208 w 1495400"/>
                <a:gd name="connsiteY3" fmla="*/ 117475 h 236537"/>
                <a:gd name="connsiteX4" fmla="*/ 33083 w 1495400"/>
                <a:gd name="connsiteY4" fmla="*/ 130175 h 236537"/>
                <a:gd name="connsiteX5" fmla="*/ 648239 w 1495400"/>
                <a:gd name="connsiteY5" fmla="*/ 236537 h 236537"/>
                <a:gd name="connsiteX6" fmla="*/ 1424527 w 1495400"/>
                <a:gd name="connsiteY6" fmla="*/ 144462 h 236537"/>
                <a:gd name="connsiteX7" fmla="*/ 1459799 w 1495400"/>
                <a:gd name="connsiteY7" fmla="*/ 74640 h 236537"/>
                <a:gd name="connsiteX8" fmla="*/ 1440749 w 1495400"/>
                <a:gd name="connsiteY8" fmla="*/ 29396 h 236537"/>
                <a:gd name="connsiteX9" fmla="*/ 650621 w 1495400"/>
                <a:gd name="connsiteY9" fmla="*/ 138112 h 236537"/>
                <a:gd name="connsiteX10" fmla="*/ 7683 w 1495400"/>
                <a:gd name="connsiteY10" fmla="*/ 0 h 236537"/>
                <a:gd name="connsiteX0" fmla="*/ 7683 w 1459917"/>
                <a:gd name="connsiteY0" fmla="*/ 0 h 236537"/>
                <a:gd name="connsiteX1" fmla="*/ 7683 w 1459917"/>
                <a:gd name="connsiteY1" fmla="*/ 0 h 236537"/>
                <a:gd name="connsiteX2" fmla="*/ 7683 w 1459917"/>
                <a:gd name="connsiteY2" fmla="*/ 114300 h 236537"/>
                <a:gd name="connsiteX3" fmla="*/ 17208 w 1459917"/>
                <a:gd name="connsiteY3" fmla="*/ 117475 h 236537"/>
                <a:gd name="connsiteX4" fmla="*/ 33083 w 1459917"/>
                <a:gd name="connsiteY4" fmla="*/ 130175 h 236537"/>
                <a:gd name="connsiteX5" fmla="*/ 648239 w 1459917"/>
                <a:gd name="connsiteY5" fmla="*/ 236537 h 236537"/>
                <a:gd name="connsiteX6" fmla="*/ 1424527 w 1459917"/>
                <a:gd name="connsiteY6" fmla="*/ 144462 h 236537"/>
                <a:gd name="connsiteX7" fmla="*/ 1459799 w 1459917"/>
                <a:gd name="connsiteY7" fmla="*/ 74640 h 236537"/>
                <a:gd name="connsiteX8" fmla="*/ 1440749 w 1459917"/>
                <a:gd name="connsiteY8" fmla="*/ 29396 h 236537"/>
                <a:gd name="connsiteX9" fmla="*/ 650621 w 1459917"/>
                <a:gd name="connsiteY9" fmla="*/ 138112 h 236537"/>
                <a:gd name="connsiteX10" fmla="*/ 7683 w 1459917"/>
                <a:gd name="connsiteY10" fmla="*/ 0 h 236537"/>
                <a:gd name="connsiteX0" fmla="*/ 7683 w 1459804"/>
                <a:gd name="connsiteY0" fmla="*/ 0 h 236537"/>
                <a:gd name="connsiteX1" fmla="*/ 7683 w 1459804"/>
                <a:gd name="connsiteY1" fmla="*/ 0 h 236537"/>
                <a:gd name="connsiteX2" fmla="*/ 7683 w 1459804"/>
                <a:gd name="connsiteY2" fmla="*/ 114300 h 236537"/>
                <a:gd name="connsiteX3" fmla="*/ 17208 w 1459804"/>
                <a:gd name="connsiteY3" fmla="*/ 117475 h 236537"/>
                <a:gd name="connsiteX4" fmla="*/ 33083 w 1459804"/>
                <a:gd name="connsiteY4" fmla="*/ 130175 h 236537"/>
                <a:gd name="connsiteX5" fmla="*/ 648239 w 1459804"/>
                <a:gd name="connsiteY5" fmla="*/ 236537 h 236537"/>
                <a:gd name="connsiteX6" fmla="*/ 1424527 w 1459804"/>
                <a:gd name="connsiteY6" fmla="*/ 144462 h 236537"/>
                <a:gd name="connsiteX7" fmla="*/ 1459799 w 1459804"/>
                <a:gd name="connsiteY7" fmla="*/ 74640 h 236537"/>
                <a:gd name="connsiteX8" fmla="*/ 1440749 w 1459804"/>
                <a:gd name="connsiteY8" fmla="*/ 29396 h 236537"/>
                <a:gd name="connsiteX9" fmla="*/ 650621 w 1459804"/>
                <a:gd name="connsiteY9" fmla="*/ 138112 h 236537"/>
                <a:gd name="connsiteX10" fmla="*/ 7683 w 1459804"/>
                <a:gd name="connsiteY10" fmla="*/ 0 h 236537"/>
                <a:gd name="connsiteX0" fmla="*/ 7683 w 1460605"/>
                <a:gd name="connsiteY0" fmla="*/ 0 h 236537"/>
                <a:gd name="connsiteX1" fmla="*/ 7683 w 1460605"/>
                <a:gd name="connsiteY1" fmla="*/ 0 h 236537"/>
                <a:gd name="connsiteX2" fmla="*/ 7683 w 1460605"/>
                <a:gd name="connsiteY2" fmla="*/ 114300 h 236537"/>
                <a:gd name="connsiteX3" fmla="*/ 17208 w 1460605"/>
                <a:gd name="connsiteY3" fmla="*/ 117475 h 236537"/>
                <a:gd name="connsiteX4" fmla="*/ 33083 w 1460605"/>
                <a:gd name="connsiteY4" fmla="*/ 130175 h 236537"/>
                <a:gd name="connsiteX5" fmla="*/ 648239 w 1460605"/>
                <a:gd name="connsiteY5" fmla="*/ 236537 h 236537"/>
                <a:gd name="connsiteX6" fmla="*/ 1424527 w 1460605"/>
                <a:gd name="connsiteY6" fmla="*/ 144462 h 236537"/>
                <a:gd name="connsiteX7" fmla="*/ 1459799 w 1460605"/>
                <a:gd name="connsiteY7" fmla="*/ 74640 h 236537"/>
                <a:gd name="connsiteX8" fmla="*/ 1440749 w 1460605"/>
                <a:gd name="connsiteY8" fmla="*/ 29396 h 236537"/>
                <a:gd name="connsiteX9" fmla="*/ 650621 w 1460605"/>
                <a:gd name="connsiteY9" fmla="*/ 138112 h 236537"/>
                <a:gd name="connsiteX10" fmla="*/ 7683 w 1460605"/>
                <a:gd name="connsiteY10" fmla="*/ 0 h 236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0605" h="236537">
                  <a:moveTo>
                    <a:pt x="7683" y="0"/>
                  </a:moveTo>
                  <a:lnTo>
                    <a:pt x="7683" y="0"/>
                  </a:lnTo>
                  <a:cubicBezTo>
                    <a:pt x="-472" y="48931"/>
                    <a:pt x="-4458" y="53597"/>
                    <a:pt x="7683" y="114300"/>
                  </a:cubicBezTo>
                  <a:cubicBezTo>
                    <a:pt x="8339" y="117582"/>
                    <a:pt x="14033" y="116417"/>
                    <a:pt x="17208" y="117475"/>
                  </a:cubicBezTo>
                  <a:cubicBezTo>
                    <a:pt x="28406" y="128673"/>
                    <a:pt x="22717" y="124992"/>
                    <a:pt x="33083" y="130175"/>
                  </a:cubicBezTo>
                  <a:lnTo>
                    <a:pt x="648239" y="236537"/>
                  </a:lnTo>
                  <a:lnTo>
                    <a:pt x="1424527" y="144462"/>
                  </a:lnTo>
                  <a:cubicBezTo>
                    <a:pt x="1459774" y="105573"/>
                    <a:pt x="1457492" y="104535"/>
                    <a:pt x="1459799" y="74640"/>
                  </a:cubicBezTo>
                  <a:cubicBezTo>
                    <a:pt x="1462106" y="44745"/>
                    <a:pt x="1460519" y="51362"/>
                    <a:pt x="1440749" y="29396"/>
                  </a:cubicBezTo>
                  <a:cubicBezTo>
                    <a:pt x="1382012" y="44478"/>
                    <a:pt x="877162" y="116817"/>
                    <a:pt x="650621" y="138112"/>
                  </a:cubicBezTo>
                  <a:lnTo>
                    <a:pt x="7683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reeform: Shape 11">
              <a:extLst>
                <a:ext uri="{FF2B5EF4-FFF2-40B4-BE49-F238E27FC236}">
                  <a16:creationId xmlns:a16="http://schemas.microsoft.com/office/drawing/2014/main" id="{71B7B4FF-43A5-1F3A-E1D8-4CE289EE84A2}"/>
                </a:ext>
              </a:extLst>
            </p:cNvPr>
            <p:cNvSpPr/>
            <p:nvPr/>
          </p:nvSpPr>
          <p:spPr>
            <a:xfrm>
              <a:off x="525707" y="3613369"/>
              <a:ext cx="1767210" cy="340273"/>
            </a:xfrm>
            <a:custGeom>
              <a:avLst/>
              <a:gdLst>
                <a:gd name="connsiteX0" fmla="*/ 168952 w 1785027"/>
                <a:gd name="connsiteY0" fmla="*/ 28575 h 342900"/>
                <a:gd name="connsiteX1" fmla="*/ 168952 w 1785027"/>
                <a:gd name="connsiteY1" fmla="*/ 28575 h 342900"/>
                <a:gd name="connsiteX2" fmla="*/ 137202 w 1785027"/>
                <a:gd name="connsiteY2" fmla="*/ 9525 h 342900"/>
                <a:gd name="connsiteX3" fmla="*/ 121327 w 1785027"/>
                <a:gd name="connsiteY3" fmla="*/ 6350 h 342900"/>
                <a:gd name="connsiteX4" fmla="*/ 89577 w 1785027"/>
                <a:gd name="connsiteY4" fmla="*/ 0 h 342900"/>
                <a:gd name="connsiteX5" fmla="*/ 26077 w 1785027"/>
                <a:gd name="connsiteY5" fmla="*/ 9525 h 342900"/>
                <a:gd name="connsiteX6" fmla="*/ 19727 w 1785027"/>
                <a:gd name="connsiteY6" fmla="*/ 19050 h 342900"/>
                <a:gd name="connsiteX7" fmla="*/ 7027 w 1785027"/>
                <a:gd name="connsiteY7" fmla="*/ 34925 h 342900"/>
                <a:gd name="connsiteX8" fmla="*/ 677 w 1785027"/>
                <a:gd name="connsiteY8" fmla="*/ 57150 h 342900"/>
                <a:gd name="connsiteX9" fmla="*/ 3852 w 1785027"/>
                <a:gd name="connsiteY9" fmla="*/ 180975 h 342900"/>
                <a:gd name="connsiteX10" fmla="*/ 16552 w 1785027"/>
                <a:gd name="connsiteY10" fmla="*/ 190500 h 342900"/>
                <a:gd name="connsiteX11" fmla="*/ 48302 w 1785027"/>
                <a:gd name="connsiteY11" fmla="*/ 206375 h 342900"/>
                <a:gd name="connsiteX12" fmla="*/ 64177 w 1785027"/>
                <a:gd name="connsiteY12" fmla="*/ 209550 h 342900"/>
                <a:gd name="connsiteX13" fmla="*/ 124502 w 1785027"/>
                <a:gd name="connsiteY13" fmla="*/ 206375 h 342900"/>
                <a:gd name="connsiteX14" fmla="*/ 794427 w 1785027"/>
                <a:gd name="connsiteY14" fmla="*/ 342900 h 342900"/>
                <a:gd name="connsiteX15" fmla="*/ 1724702 w 1785027"/>
                <a:gd name="connsiteY15" fmla="*/ 231775 h 342900"/>
                <a:gd name="connsiteX16" fmla="*/ 1753277 w 1785027"/>
                <a:gd name="connsiteY16" fmla="*/ 190500 h 342900"/>
                <a:gd name="connsiteX17" fmla="*/ 1765977 w 1785027"/>
                <a:gd name="connsiteY17" fmla="*/ 152400 h 342900"/>
                <a:gd name="connsiteX18" fmla="*/ 1775502 w 1785027"/>
                <a:gd name="connsiteY18" fmla="*/ 127000 h 342900"/>
                <a:gd name="connsiteX19" fmla="*/ 1785027 w 1785027"/>
                <a:gd name="connsiteY19" fmla="*/ 104775 h 342900"/>
                <a:gd name="connsiteX20" fmla="*/ 1781852 w 1785027"/>
                <a:gd name="connsiteY20" fmla="*/ 88900 h 342900"/>
                <a:gd name="connsiteX21" fmla="*/ 1756452 w 1785027"/>
                <a:gd name="connsiteY21" fmla="*/ 82550 h 342900"/>
                <a:gd name="connsiteX22" fmla="*/ 1746927 w 1785027"/>
                <a:gd name="connsiteY22" fmla="*/ 76200 h 342900"/>
                <a:gd name="connsiteX23" fmla="*/ 1724702 w 1785027"/>
                <a:gd name="connsiteY23" fmla="*/ 50800 h 342900"/>
                <a:gd name="connsiteX24" fmla="*/ 1715177 w 1785027"/>
                <a:gd name="connsiteY24" fmla="*/ 47625 h 342900"/>
                <a:gd name="connsiteX25" fmla="*/ 1670727 w 1785027"/>
                <a:gd name="connsiteY25" fmla="*/ 38100 h 342900"/>
                <a:gd name="connsiteX26" fmla="*/ 1616752 w 1785027"/>
                <a:gd name="connsiteY26" fmla="*/ 31750 h 342900"/>
                <a:gd name="connsiteX27" fmla="*/ 800777 w 1785027"/>
                <a:gd name="connsiteY27" fmla="*/ 136525 h 342900"/>
                <a:gd name="connsiteX28" fmla="*/ 168952 w 1785027"/>
                <a:gd name="connsiteY28" fmla="*/ 28575 h 342900"/>
                <a:gd name="connsiteX0" fmla="*/ 168952 w 1785027"/>
                <a:gd name="connsiteY0" fmla="*/ 28575 h 342900"/>
                <a:gd name="connsiteX1" fmla="*/ 168952 w 1785027"/>
                <a:gd name="connsiteY1" fmla="*/ 28575 h 342900"/>
                <a:gd name="connsiteX2" fmla="*/ 137202 w 1785027"/>
                <a:gd name="connsiteY2" fmla="*/ 9525 h 342900"/>
                <a:gd name="connsiteX3" fmla="*/ 121327 w 1785027"/>
                <a:gd name="connsiteY3" fmla="*/ 6350 h 342900"/>
                <a:gd name="connsiteX4" fmla="*/ 89577 w 1785027"/>
                <a:gd name="connsiteY4" fmla="*/ 0 h 342900"/>
                <a:gd name="connsiteX5" fmla="*/ 26077 w 1785027"/>
                <a:gd name="connsiteY5" fmla="*/ 9525 h 342900"/>
                <a:gd name="connsiteX6" fmla="*/ 19727 w 1785027"/>
                <a:gd name="connsiteY6" fmla="*/ 19050 h 342900"/>
                <a:gd name="connsiteX7" fmla="*/ 7027 w 1785027"/>
                <a:gd name="connsiteY7" fmla="*/ 34925 h 342900"/>
                <a:gd name="connsiteX8" fmla="*/ 677 w 1785027"/>
                <a:gd name="connsiteY8" fmla="*/ 57150 h 342900"/>
                <a:gd name="connsiteX9" fmla="*/ 3852 w 1785027"/>
                <a:gd name="connsiteY9" fmla="*/ 180975 h 342900"/>
                <a:gd name="connsiteX10" fmla="*/ 16552 w 1785027"/>
                <a:gd name="connsiteY10" fmla="*/ 190500 h 342900"/>
                <a:gd name="connsiteX11" fmla="*/ 48302 w 1785027"/>
                <a:gd name="connsiteY11" fmla="*/ 206375 h 342900"/>
                <a:gd name="connsiteX12" fmla="*/ 64177 w 1785027"/>
                <a:gd name="connsiteY12" fmla="*/ 209550 h 342900"/>
                <a:gd name="connsiteX13" fmla="*/ 124502 w 1785027"/>
                <a:gd name="connsiteY13" fmla="*/ 206375 h 342900"/>
                <a:gd name="connsiteX14" fmla="*/ 794427 w 1785027"/>
                <a:gd name="connsiteY14" fmla="*/ 342900 h 342900"/>
                <a:gd name="connsiteX15" fmla="*/ 1724702 w 1785027"/>
                <a:gd name="connsiteY15" fmla="*/ 231775 h 342900"/>
                <a:gd name="connsiteX16" fmla="*/ 1753277 w 1785027"/>
                <a:gd name="connsiteY16" fmla="*/ 190500 h 342900"/>
                <a:gd name="connsiteX17" fmla="*/ 1765977 w 1785027"/>
                <a:gd name="connsiteY17" fmla="*/ 152400 h 342900"/>
                <a:gd name="connsiteX18" fmla="*/ 1775502 w 1785027"/>
                <a:gd name="connsiteY18" fmla="*/ 127000 h 342900"/>
                <a:gd name="connsiteX19" fmla="*/ 1785027 w 1785027"/>
                <a:gd name="connsiteY19" fmla="*/ 104775 h 342900"/>
                <a:gd name="connsiteX20" fmla="*/ 1756452 w 1785027"/>
                <a:gd name="connsiteY20" fmla="*/ 82550 h 342900"/>
                <a:gd name="connsiteX21" fmla="*/ 1746927 w 1785027"/>
                <a:gd name="connsiteY21" fmla="*/ 76200 h 342900"/>
                <a:gd name="connsiteX22" fmla="*/ 1724702 w 1785027"/>
                <a:gd name="connsiteY22" fmla="*/ 50800 h 342900"/>
                <a:gd name="connsiteX23" fmla="*/ 1715177 w 1785027"/>
                <a:gd name="connsiteY23" fmla="*/ 47625 h 342900"/>
                <a:gd name="connsiteX24" fmla="*/ 1670727 w 1785027"/>
                <a:gd name="connsiteY24" fmla="*/ 38100 h 342900"/>
                <a:gd name="connsiteX25" fmla="*/ 1616752 w 1785027"/>
                <a:gd name="connsiteY25" fmla="*/ 31750 h 342900"/>
                <a:gd name="connsiteX26" fmla="*/ 800777 w 1785027"/>
                <a:gd name="connsiteY26" fmla="*/ 136525 h 342900"/>
                <a:gd name="connsiteX27" fmla="*/ 168952 w 1785027"/>
                <a:gd name="connsiteY27" fmla="*/ 28575 h 342900"/>
                <a:gd name="connsiteX0" fmla="*/ 168952 w 1775694"/>
                <a:gd name="connsiteY0" fmla="*/ 28575 h 342900"/>
                <a:gd name="connsiteX1" fmla="*/ 168952 w 1775694"/>
                <a:gd name="connsiteY1" fmla="*/ 28575 h 342900"/>
                <a:gd name="connsiteX2" fmla="*/ 137202 w 1775694"/>
                <a:gd name="connsiteY2" fmla="*/ 9525 h 342900"/>
                <a:gd name="connsiteX3" fmla="*/ 121327 w 1775694"/>
                <a:gd name="connsiteY3" fmla="*/ 6350 h 342900"/>
                <a:gd name="connsiteX4" fmla="*/ 89577 w 1775694"/>
                <a:gd name="connsiteY4" fmla="*/ 0 h 342900"/>
                <a:gd name="connsiteX5" fmla="*/ 26077 w 1775694"/>
                <a:gd name="connsiteY5" fmla="*/ 9525 h 342900"/>
                <a:gd name="connsiteX6" fmla="*/ 19727 w 1775694"/>
                <a:gd name="connsiteY6" fmla="*/ 19050 h 342900"/>
                <a:gd name="connsiteX7" fmla="*/ 7027 w 1775694"/>
                <a:gd name="connsiteY7" fmla="*/ 34925 h 342900"/>
                <a:gd name="connsiteX8" fmla="*/ 677 w 1775694"/>
                <a:gd name="connsiteY8" fmla="*/ 57150 h 342900"/>
                <a:gd name="connsiteX9" fmla="*/ 3852 w 1775694"/>
                <a:gd name="connsiteY9" fmla="*/ 180975 h 342900"/>
                <a:gd name="connsiteX10" fmla="*/ 16552 w 1775694"/>
                <a:gd name="connsiteY10" fmla="*/ 190500 h 342900"/>
                <a:gd name="connsiteX11" fmla="*/ 48302 w 1775694"/>
                <a:gd name="connsiteY11" fmla="*/ 206375 h 342900"/>
                <a:gd name="connsiteX12" fmla="*/ 64177 w 1775694"/>
                <a:gd name="connsiteY12" fmla="*/ 209550 h 342900"/>
                <a:gd name="connsiteX13" fmla="*/ 124502 w 1775694"/>
                <a:gd name="connsiteY13" fmla="*/ 206375 h 342900"/>
                <a:gd name="connsiteX14" fmla="*/ 794427 w 1775694"/>
                <a:gd name="connsiteY14" fmla="*/ 342900 h 342900"/>
                <a:gd name="connsiteX15" fmla="*/ 1724702 w 1775694"/>
                <a:gd name="connsiteY15" fmla="*/ 231775 h 342900"/>
                <a:gd name="connsiteX16" fmla="*/ 1753277 w 1775694"/>
                <a:gd name="connsiteY16" fmla="*/ 190500 h 342900"/>
                <a:gd name="connsiteX17" fmla="*/ 1765977 w 1775694"/>
                <a:gd name="connsiteY17" fmla="*/ 152400 h 342900"/>
                <a:gd name="connsiteX18" fmla="*/ 1775502 w 1775694"/>
                <a:gd name="connsiteY18" fmla="*/ 127000 h 342900"/>
                <a:gd name="connsiteX19" fmla="*/ 1756452 w 1775694"/>
                <a:gd name="connsiteY19" fmla="*/ 82550 h 342900"/>
                <a:gd name="connsiteX20" fmla="*/ 1746927 w 1775694"/>
                <a:gd name="connsiteY20" fmla="*/ 76200 h 342900"/>
                <a:gd name="connsiteX21" fmla="*/ 1724702 w 1775694"/>
                <a:gd name="connsiteY21" fmla="*/ 50800 h 342900"/>
                <a:gd name="connsiteX22" fmla="*/ 1715177 w 1775694"/>
                <a:gd name="connsiteY22" fmla="*/ 47625 h 342900"/>
                <a:gd name="connsiteX23" fmla="*/ 1670727 w 1775694"/>
                <a:gd name="connsiteY23" fmla="*/ 38100 h 342900"/>
                <a:gd name="connsiteX24" fmla="*/ 1616752 w 1775694"/>
                <a:gd name="connsiteY24" fmla="*/ 31750 h 342900"/>
                <a:gd name="connsiteX25" fmla="*/ 800777 w 1775694"/>
                <a:gd name="connsiteY25" fmla="*/ 136525 h 342900"/>
                <a:gd name="connsiteX26" fmla="*/ 168952 w 1775694"/>
                <a:gd name="connsiteY26" fmla="*/ 28575 h 342900"/>
                <a:gd name="connsiteX0" fmla="*/ 168952 w 1775694"/>
                <a:gd name="connsiteY0" fmla="*/ 28575 h 342900"/>
                <a:gd name="connsiteX1" fmla="*/ 168952 w 1775694"/>
                <a:gd name="connsiteY1" fmla="*/ 28575 h 342900"/>
                <a:gd name="connsiteX2" fmla="*/ 137202 w 1775694"/>
                <a:gd name="connsiteY2" fmla="*/ 9525 h 342900"/>
                <a:gd name="connsiteX3" fmla="*/ 121327 w 1775694"/>
                <a:gd name="connsiteY3" fmla="*/ 6350 h 342900"/>
                <a:gd name="connsiteX4" fmla="*/ 89577 w 1775694"/>
                <a:gd name="connsiteY4" fmla="*/ 0 h 342900"/>
                <a:gd name="connsiteX5" fmla="*/ 26077 w 1775694"/>
                <a:gd name="connsiteY5" fmla="*/ 9525 h 342900"/>
                <a:gd name="connsiteX6" fmla="*/ 19727 w 1775694"/>
                <a:gd name="connsiteY6" fmla="*/ 19050 h 342900"/>
                <a:gd name="connsiteX7" fmla="*/ 7027 w 1775694"/>
                <a:gd name="connsiteY7" fmla="*/ 34925 h 342900"/>
                <a:gd name="connsiteX8" fmla="*/ 677 w 1775694"/>
                <a:gd name="connsiteY8" fmla="*/ 57150 h 342900"/>
                <a:gd name="connsiteX9" fmla="*/ 3852 w 1775694"/>
                <a:gd name="connsiteY9" fmla="*/ 180975 h 342900"/>
                <a:gd name="connsiteX10" fmla="*/ 16552 w 1775694"/>
                <a:gd name="connsiteY10" fmla="*/ 190500 h 342900"/>
                <a:gd name="connsiteX11" fmla="*/ 48302 w 1775694"/>
                <a:gd name="connsiteY11" fmla="*/ 206375 h 342900"/>
                <a:gd name="connsiteX12" fmla="*/ 64177 w 1775694"/>
                <a:gd name="connsiteY12" fmla="*/ 209550 h 342900"/>
                <a:gd name="connsiteX13" fmla="*/ 124502 w 1775694"/>
                <a:gd name="connsiteY13" fmla="*/ 206375 h 342900"/>
                <a:gd name="connsiteX14" fmla="*/ 794427 w 1775694"/>
                <a:gd name="connsiteY14" fmla="*/ 342900 h 342900"/>
                <a:gd name="connsiteX15" fmla="*/ 1724702 w 1775694"/>
                <a:gd name="connsiteY15" fmla="*/ 231775 h 342900"/>
                <a:gd name="connsiteX16" fmla="*/ 1753277 w 1775694"/>
                <a:gd name="connsiteY16" fmla="*/ 190500 h 342900"/>
                <a:gd name="connsiteX17" fmla="*/ 1765977 w 1775694"/>
                <a:gd name="connsiteY17" fmla="*/ 152400 h 342900"/>
                <a:gd name="connsiteX18" fmla="*/ 1775502 w 1775694"/>
                <a:gd name="connsiteY18" fmla="*/ 127000 h 342900"/>
                <a:gd name="connsiteX19" fmla="*/ 1756452 w 1775694"/>
                <a:gd name="connsiteY19" fmla="*/ 82550 h 342900"/>
                <a:gd name="connsiteX20" fmla="*/ 1724702 w 1775694"/>
                <a:gd name="connsiteY20" fmla="*/ 50800 h 342900"/>
                <a:gd name="connsiteX21" fmla="*/ 1715177 w 1775694"/>
                <a:gd name="connsiteY21" fmla="*/ 47625 h 342900"/>
                <a:gd name="connsiteX22" fmla="*/ 1670727 w 1775694"/>
                <a:gd name="connsiteY22" fmla="*/ 38100 h 342900"/>
                <a:gd name="connsiteX23" fmla="*/ 1616752 w 1775694"/>
                <a:gd name="connsiteY23" fmla="*/ 31750 h 342900"/>
                <a:gd name="connsiteX24" fmla="*/ 800777 w 1775694"/>
                <a:gd name="connsiteY24" fmla="*/ 136525 h 342900"/>
                <a:gd name="connsiteX25" fmla="*/ 168952 w 1775694"/>
                <a:gd name="connsiteY25" fmla="*/ 28575 h 342900"/>
                <a:gd name="connsiteX0" fmla="*/ 168952 w 1775694"/>
                <a:gd name="connsiteY0" fmla="*/ 28575 h 342900"/>
                <a:gd name="connsiteX1" fmla="*/ 168952 w 1775694"/>
                <a:gd name="connsiteY1" fmla="*/ 28575 h 342900"/>
                <a:gd name="connsiteX2" fmla="*/ 137202 w 1775694"/>
                <a:gd name="connsiteY2" fmla="*/ 9525 h 342900"/>
                <a:gd name="connsiteX3" fmla="*/ 121327 w 1775694"/>
                <a:gd name="connsiteY3" fmla="*/ 6350 h 342900"/>
                <a:gd name="connsiteX4" fmla="*/ 89577 w 1775694"/>
                <a:gd name="connsiteY4" fmla="*/ 0 h 342900"/>
                <a:gd name="connsiteX5" fmla="*/ 26077 w 1775694"/>
                <a:gd name="connsiteY5" fmla="*/ 9525 h 342900"/>
                <a:gd name="connsiteX6" fmla="*/ 19727 w 1775694"/>
                <a:gd name="connsiteY6" fmla="*/ 19050 h 342900"/>
                <a:gd name="connsiteX7" fmla="*/ 7027 w 1775694"/>
                <a:gd name="connsiteY7" fmla="*/ 34925 h 342900"/>
                <a:gd name="connsiteX8" fmla="*/ 677 w 1775694"/>
                <a:gd name="connsiteY8" fmla="*/ 57150 h 342900"/>
                <a:gd name="connsiteX9" fmla="*/ 3852 w 1775694"/>
                <a:gd name="connsiteY9" fmla="*/ 180975 h 342900"/>
                <a:gd name="connsiteX10" fmla="*/ 16552 w 1775694"/>
                <a:gd name="connsiteY10" fmla="*/ 190500 h 342900"/>
                <a:gd name="connsiteX11" fmla="*/ 48302 w 1775694"/>
                <a:gd name="connsiteY11" fmla="*/ 206375 h 342900"/>
                <a:gd name="connsiteX12" fmla="*/ 64177 w 1775694"/>
                <a:gd name="connsiteY12" fmla="*/ 209550 h 342900"/>
                <a:gd name="connsiteX13" fmla="*/ 124502 w 1775694"/>
                <a:gd name="connsiteY13" fmla="*/ 206375 h 342900"/>
                <a:gd name="connsiteX14" fmla="*/ 794427 w 1775694"/>
                <a:gd name="connsiteY14" fmla="*/ 342900 h 342900"/>
                <a:gd name="connsiteX15" fmla="*/ 1724702 w 1775694"/>
                <a:gd name="connsiteY15" fmla="*/ 231775 h 342900"/>
                <a:gd name="connsiteX16" fmla="*/ 1753277 w 1775694"/>
                <a:gd name="connsiteY16" fmla="*/ 190500 h 342900"/>
                <a:gd name="connsiteX17" fmla="*/ 1765977 w 1775694"/>
                <a:gd name="connsiteY17" fmla="*/ 152400 h 342900"/>
                <a:gd name="connsiteX18" fmla="*/ 1775502 w 1775694"/>
                <a:gd name="connsiteY18" fmla="*/ 127000 h 342900"/>
                <a:gd name="connsiteX19" fmla="*/ 1756452 w 1775694"/>
                <a:gd name="connsiteY19" fmla="*/ 82550 h 342900"/>
                <a:gd name="connsiteX20" fmla="*/ 1724702 w 1775694"/>
                <a:gd name="connsiteY20" fmla="*/ 50800 h 342900"/>
                <a:gd name="connsiteX21" fmla="*/ 1670727 w 1775694"/>
                <a:gd name="connsiteY21" fmla="*/ 38100 h 342900"/>
                <a:gd name="connsiteX22" fmla="*/ 1616752 w 1775694"/>
                <a:gd name="connsiteY22" fmla="*/ 31750 h 342900"/>
                <a:gd name="connsiteX23" fmla="*/ 800777 w 1775694"/>
                <a:gd name="connsiteY23" fmla="*/ 136525 h 342900"/>
                <a:gd name="connsiteX24" fmla="*/ 168952 w 1775694"/>
                <a:gd name="connsiteY24" fmla="*/ 28575 h 342900"/>
                <a:gd name="connsiteX0" fmla="*/ 168952 w 1775694"/>
                <a:gd name="connsiteY0" fmla="*/ 28575 h 342900"/>
                <a:gd name="connsiteX1" fmla="*/ 168952 w 1775694"/>
                <a:gd name="connsiteY1" fmla="*/ 28575 h 342900"/>
                <a:gd name="connsiteX2" fmla="*/ 137202 w 1775694"/>
                <a:gd name="connsiteY2" fmla="*/ 9525 h 342900"/>
                <a:gd name="connsiteX3" fmla="*/ 121327 w 1775694"/>
                <a:gd name="connsiteY3" fmla="*/ 6350 h 342900"/>
                <a:gd name="connsiteX4" fmla="*/ 89577 w 1775694"/>
                <a:gd name="connsiteY4" fmla="*/ 0 h 342900"/>
                <a:gd name="connsiteX5" fmla="*/ 26077 w 1775694"/>
                <a:gd name="connsiteY5" fmla="*/ 9525 h 342900"/>
                <a:gd name="connsiteX6" fmla="*/ 19727 w 1775694"/>
                <a:gd name="connsiteY6" fmla="*/ 19050 h 342900"/>
                <a:gd name="connsiteX7" fmla="*/ 7027 w 1775694"/>
                <a:gd name="connsiteY7" fmla="*/ 34925 h 342900"/>
                <a:gd name="connsiteX8" fmla="*/ 677 w 1775694"/>
                <a:gd name="connsiteY8" fmla="*/ 57150 h 342900"/>
                <a:gd name="connsiteX9" fmla="*/ 3852 w 1775694"/>
                <a:gd name="connsiteY9" fmla="*/ 180975 h 342900"/>
                <a:gd name="connsiteX10" fmla="*/ 16552 w 1775694"/>
                <a:gd name="connsiteY10" fmla="*/ 190500 h 342900"/>
                <a:gd name="connsiteX11" fmla="*/ 48302 w 1775694"/>
                <a:gd name="connsiteY11" fmla="*/ 206375 h 342900"/>
                <a:gd name="connsiteX12" fmla="*/ 64177 w 1775694"/>
                <a:gd name="connsiteY12" fmla="*/ 209550 h 342900"/>
                <a:gd name="connsiteX13" fmla="*/ 124502 w 1775694"/>
                <a:gd name="connsiteY13" fmla="*/ 206375 h 342900"/>
                <a:gd name="connsiteX14" fmla="*/ 794427 w 1775694"/>
                <a:gd name="connsiteY14" fmla="*/ 342900 h 342900"/>
                <a:gd name="connsiteX15" fmla="*/ 1724702 w 1775694"/>
                <a:gd name="connsiteY15" fmla="*/ 231775 h 342900"/>
                <a:gd name="connsiteX16" fmla="*/ 1753277 w 1775694"/>
                <a:gd name="connsiteY16" fmla="*/ 190500 h 342900"/>
                <a:gd name="connsiteX17" fmla="*/ 1765977 w 1775694"/>
                <a:gd name="connsiteY17" fmla="*/ 152400 h 342900"/>
                <a:gd name="connsiteX18" fmla="*/ 1775502 w 1775694"/>
                <a:gd name="connsiteY18" fmla="*/ 127000 h 342900"/>
                <a:gd name="connsiteX19" fmla="*/ 1756452 w 1775694"/>
                <a:gd name="connsiteY19" fmla="*/ 82550 h 342900"/>
                <a:gd name="connsiteX20" fmla="*/ 1670727 w 1775694"/>
                <a:gd name="connsiteY20" fmla="*/ 38100 h 342900"/>
                <a:gd name="connsiteX21" fmla="*/ 1616752 w 1775694"/>
                <a:gd name="connsiteY21" fmla="*/ 31750 h 342900"/>
                <a:gd name="connsiteX22" fmla="*/ 800777 w 1775694"/>
                <a:gd name="connsiteY22" fmla="*/ 136525 h 342900"/>
                <a:gd name="connsiteX23" fmla="*/ 168952 w 1775694"/>
                <a:gd name="connsiteY23" fmla="*/ 28575 h 342900"/>
                <a:gd name="connsiteX0" fmla="*/ 168952 w 1767450"/>
                <a:gd name="connsiteY0" fmla="*/ 28575 h 342900"/>
                <a:gd name="connsiteX1" fmla="*/ 168952 w 1767450"/>
                <a:gd name="connsiteY1" fmla="*/ 28575 h 342900"/>
                <a:gd name="connsiteX2" fmla="*/ 137202 w 1767450"/>
                <a:gd name="connsiteY2" fmla="*/ 9525 h 342900"/>
                <a:gd name="connsiteX3" fmla="*/ 121327 w 1767450"/>
                <a:gd name="connsiteY3" fmla="*/ 6350 h 342900"/>
                <a:gd name="connsiteX4" fmla="*/ 89577 w 1767450"/>
                <a:gd name="connsiteY4" fmla="*/ 0 h 342900"/>
                <a:gd name="connsiteX5" fmla="*/ 26077 w 1767450"/>
                <a:gd name="connsiteY5" fmla="*/ 9525 h 342900"/>
                <a:gd name="connsiteX6" fmla="*/ 19727 w 1767450"/>
                <a:gd name="connsiteY6" fmla="*/ 19050 h 342900"/>
                <a:gd name="connsiteX7" fmla="*/ 7027 w 1767450"/>
                <a:gd name="connsiteY7" fmla="*/ 34925 h 342900"/>
                <a:gd name="connsiteX8" fmla="*/ 677 w 1767450"/>
                <a:gd name="connsiteY8" fmla="*/ 57150 h 342900"/>
                <a:gd name="connsiteX9" fmla="*/ 3852 w 1767450"/>
                <a:gd name="connsiteY9" fmla="*/ 180975 h 342900"/>
                <a:gd name="connsiteX10" fmla="*/ 16552 w 1767450"/>
                <a:gd name="connsiteY10" fmla="*/ 190500 h 342900"/>
                <a:gd name="connsiteX11" fmla="*/ 48302 w 1767450"/>
                <a:gd name="connsiteY11" fmla="*/ 206375 h 342900"/>
                <a:gd name="connsiteX12" fmla="*/ 64177 w 1767450"/>
                <a:gd name="connsiteY12" fmla="*/ 209550 h 342900"/>
                <a:gd name="connsiteX13" fmla="*/ 124502 w 1767450"/>
                <a:gd name="connsiteY13" fmla="*/ 206375 h 342900"/>
                <a:gd name="connsiteX14" fmla="*/ 794427 w 1767450"/>
                <a:gd name="connsiteY14" fmla="*/ 342900 h 342900"/>
                <a:gd name="connsiteX15" fmla="*/ 1724702 w 1767450"/>
                <a:gd name="connsiteY15" fmla="*/ 231775 h 342900"/>
                <a:gd name="connsiteX16" fmla="*/ 1753277 w 1767450"/>
                <a:gd name="connsiteY16" fmla="*/ 190500 h 342900"/>
                <a:gd name="connsiteX17" fmla="*/ 1765977 w 1767450"/>
                <a:gd name="connsiteY17" fmla="*/ 152400 h 342900"/>
                <a:gd name="connsiteX18" fmla="*/ 1756452 w 1767450"/>
                <a:gd name="connsiteY18" fmla="*/ 82550 h 342900"/>
                <a:gd name="connsiteX19" fmla="*/ 1670727 w 1767450"/>
                <a:gd name="connsiteY19" fmla="*/ 38100 h 342900"/>
                <a:gd name="connsiteX20" fmla="*/ 1616752 w 1767450"/>
                <a:gd name="connsiteY20" fmla="*/ 31750 h 342900"/>
                <a:gd name="connsiteX21" fmla="*/ 800777 w 1767450"/>
                <a:gd name="connsiteY21" fmla="*/ 136525 h 342900"/>
                <a:gd name="connsiteX22" fmla="*/ 168952 w 1767450"/>
                <a:gd name="connsiteY22" fmla="*/ 28575 h 342900"/>
                <a:gd name="connsiteX0" fmla="*/ 168952 w 1770836"/>
                <a:gd name="connsiteY0" fmla="*/ 28575 h 342900"/>
                <a:gd name="connsiteX1" fmla="*/ 168952 w 1770836"/>
                <a:gd name="connsiteY1" fmla="*/ 28575 h 342900"/>
                <a:gd name="connsiteX2" fmla="*/ 137202 w 1770836"/>
                <a:gd name="connsiteY2" fmla="*/ 9525 h 342900"/>
                <a:gd name="connsiteX3" fmla="*/ 121327 w 1770836"/>
                <a:gd name="connsiteY3" fmla="*/ 6350 h 342900"/>
                <a:gd name="connsiteX4" fmla="*/ 89577 w 1770836"/>
                <a:gd name="connsiteY4" fmla="*/ 0 h 342900"/>
                <a:gd name="connsiteX5" fmla="*/ 26077 w 1770836"/>
                <a:gd name="connsiteY5" fmla="*/ 9525 h 342900"/>
                <a:gd name="connsiteX6" fmla="*/ 19727 w 1770836"/>
                <a:gd name="connsiteY6" fmla="*/ 19050 h 342900"/>
                <a:gd name="connsiteX7" fmla="*/ 7027 w 1770836"/>
                <a:gd name="connsiteY7" fmla="*/ 34925 h 342900"/>
                <a:gd name="connsiteX8" fmla="*/ 677 w 1770836"/>
                <a:gd name="connsiteY8" fmla="*/ 57150 h 342900"/>
                <a:gd name="connsiteX9" fmla="*/ 3852 w 1770836"/>
                <a:gd name="connsiteY9" fmla="*/ 180975 h 342900"/>
                <a:gd name="connsiteX10" fmla="*/ 16552 w 1770836"/>
                <a:gd name="connsiteY10" fmla="*/ 190500 h 342900"/>
                <a:gd name="connsiteX11" fmla="*/ 48302 w 1770836"/>
                <a:gd name="connsiteY11" fmla="*/ 206375 h 342900"/>
                <a:gd name="connsiteX12" fmla="*/ 64177 w 1770836"/>
                <a:gd name="connsiteY12" fmla="*/ 209550 h 342900"/>
                <a:gd name="connsiteX13" fmla="*/ 124502 w 1770836"/>
                <a:gd name="connsiteY13" fmla="*/ 206375 h 342900"/>
                <a:gd name="connsiteX14" fmla="*/ 794427 w 1770836"/>
                <a:gd name="connsiteY14" fmla="*/ 342900 h 342900"/>
                <a:gd name="connsiteX15" fmla="*/ 1724702 w 1770836"/>
                <a:gd name="connsiteY15" fmla="*/ 231775 h 342900"/>
                <a:gd name="connsiteX16" fmla="*/ 1753277 w 1770836"/>
                <a:gd name="connsiteY16" fmla="*/ 190500 h 342900"/>
                <a:gd name="connsiteX17" fmla="*/ 1765977 w 1770836"/>
                <a:gd name="connsiteY17" fmla="*/ 152400 h 342900"/>
                <a:gd name="connsiteX18" fmla="*/ 1756452 w 1770836"/>
                <a:gd name="connsiteY18" fmla="*/ 82550 h 342900"/>
                <a:gd name="connsiteX19" fmla="*/ 1616752 w 1770836"/>
                <a:gd name="connsiteY19" fmla="*/ 31750 h 342900"/>
                <a:gd name="connsiteX20" fmla="*/ 800777 w 1770836"/>
                <a:gd name="connsiteY20" fmla="*/ 136525 h 342900"/>
                <a:gd name="connsiteX21" fmla="*/ 168952 w 1770836"/>
                <a:gd name="connsiteY21" fmla="*/ 28575 h 342900"/>
                <a:gd name="connsiteX0" fmla="*/ 168952 w 1769702"/>
                <a:gd name="connsiteY0" fmla="*/ 28575 h 342900"/>
                <a:gd name="connsiteX1" fmla="*/ 168952 w 1769702"/>
                <a:gd name="connsiteY1" fmla="*/ 28575 h 342900"/>
                <a:gd name="connsiteX2" fmla="*/ 137202 w 1769702"/>
                <a:gd name="connsiteY2" fmla="*/ 9525 h 342900"/>
                <a:gd name="connsiteX3" fmla="*/ 121327 w 1769702"/>
                <a:gd name="connsiteY3" fmla="*/ 6350 h 342900"/>
                <a:gd name="connsiteX4" fmla="*/ 89577 w 1769702"/>
                <a:gd name="connsiteY4" fmla="*/ 0 h 342900"/>
                <a:gd name="connsiteX5" fmla="*/ 26077 w 1769702"/>
                <a:gd name="connsiteY5" fmla="*/ 9525 h 342900"/>
                <a:gd name="connsiteX6" fmla="*/ 19727 w 1769702"/>
                <a:gd name="connsiteY6" fmla="*/ 19050 h 342900"/>
                <a:gd name="connsiteX7" fmla="*/ 7027 w 1769702"/>
                <a:gd name="connsiteY7" fmla="*/ 34925 h 342900"/>
                <a:gd name="connsiteX8" fmla="*/ 677 w 1769702"/>
                <a:gd name="connsiteY8" fmla="*/ 57150 h 342900"/>
                <a:gd name="connsiteX9" fmla="*/ 3852 w 1769702"/>
                <a:gd name="connsiteY9" fmla="*/ 180975 h 342900"/>
                <a:gd name="connsiteX10" fmla="*/ 16552 w 1769702"/>
                <a:gd name="connsiteY10" fmla="*/ 190500 h 342900"/>
                <a:gd name="connsiteX11" fmla="*/ 48302 w 1769702"/>
                <a:gd name="connsiteY11" fmla="*/ 206375 h 342900"/>
                <a:gd name="connsiteX12" fmla="*/ 64177 w 1769702"/>
                <a:gd name="connsiteY12" fmla="*/ 209550 h 342900"/>
                <a:gd name="connsiteX13" fmla="*/ 124502 w 1769702"/>
                <a:gd name="connsiteY13" fmla="*/ 206375 h 342900"/>
                <a:gd name="connsiteX14" fmla="*/ 794427 w 1769702"/>
                <a:gd name="connsiteY14" fmla="*/ 342900 h 342900"/>
                <a:gd name="connsiteX15" fmla="*/ 1724702 w 1769702"/>
                <a:gd name="connsiteY15" fmla="*/ 231775 h 342900"/>
                <a:gd name="connsiteX16" fmla="*/ 1753277 w 1769702"/>
                <a:gd name="connsiteY16" fmla="*/ 190500 h 342900"/>
                <a:gd name="connsiteX17" fmla="*/ 1765977 w 1769702"/>
                <a:gd name="connsiteY17" fmla="*/ 152400 h 342900"/>
                <a:gd name="connsiteX18" fmla="*/ 1756452 w 1769702"/>
                <a:gd name="connsiteY18" fmla="*/ 82550 h 342900"/>
                <a:gd name="connsiteX19" fmla="*/ 1616752 w 1769702"/>
                <a:gd name="connsiteY19" fmla="*/ 31750 h 342900"/>
                <a:gd name="connsiteX20" fmla="*/ 800777 w 1769702"/>
                <a:gd name="connsiteY20" fmla="*/ 136525 h 342900"/>
                <a:gd name="connsiteX21" fmla="*/ 168952 w 1769702"/>
                <a:gd name="connsiteY21" fmla="*/ 28575 h 342900"/>
                <a:gd name="connsiteX0" fmla="*/ 168952 w 1769702"/>
                <a:gd name="connsiteY0" fmla="*/ 28575 h 342900"/>
                <a:gd name="connsiteX1" fmla="*/ 168952 w 1769702"/>
                <a:gd name="connsiteY1" fmla="*/ 28575 h 342900"/>
                <a:gd name="connsiteX2" fmla="*/ 137202 w 1769702"/>
                <a:gd name="connsiteY2" fmla="*/ 9525 h 342900"/>
                <a:gd name="connsiteX3" fmla="*/ 121327 w 1769702"/>
                <a:gd name="connsiteY3" fmla="*/ 6350 h 342900"/>
                <a:gd name="connsiteX4" fmla="*/ 89577 w 1769702"/>
                <a:gd name="connsiteY4" fmla="*/ 0 h 342900"/>
                <a:gd name="connsiteX5" fmla="*/ 26077 w 1769702"/>
                <a:gd name="connsiteY5" fmla="*/ 9525 h 342900"/>
                <a:gd name="connsiteX6" fmla="*/ 19727 w 1769702"/>
                <a:gd name="connsiteY6" fmla="*/ 19050 h 342900"/>
                <a:gd name="connsiteX7" fmla="*/ 7027 w 1769702"/>
                <a:gd name="connsiteY7" fmla="*/ 34925 h 342900"/>
                <a:gd name="connsiteX8" fmla="*/ 677 w 1769702"/>
                <a:gd name="connsiteY8" fmla="*/ 57150 h 342900"/>
                <a:gd name="connsiteX9" fmla="*/ 3852 w 1769702"/>
                <a:gd name="connsiteY9" fmla="*/ 180975 h 342900"/>
                <a:gd name="connsiteX10" fmla="*/ 16552 w 1769702"/>
                <a:gd name="connsiteY10" fmla="*/ 190500 h 342900"/>
                <a:gd name="connsiteX11" fmla="*/ 48302 w 1769702"/>
                <a:gd name="connsiteY11" fmla="*/ 206375 h 342900"/>
                <a:gd name="connsiteX12" fmla="*/ 64177 w 1769702"/>
                <a:gd name="connsiteY12" fmla="*/ 209550 h 342900"/>
                <a:gd name="connsiteX13" fmla="*/ 124502 w 1769702"/>
                <a:gd name="connsiteY13" fmla="*/ 206375 h 342900"/>
                <a:gd name="connsiteX14" fmla="*/ 794427 w 1769702"/>
                <a:gd name="connsiteY14" fmla="*/ 342900 h 342900"/>
                <a:gd name="connsiteX15" fmla="*/ 1724702 w 1769702"/>
                <a:gd name="connsiteY15" fmla="*/ 231775 h 342900"/>
                <a:gd name="connsiteX16" fmla="*/ 1753277 w 1769702"/>
                <a:gd name="connsiteY16" fmla="*/ 190500 h 342900"/>
                <a:gd name="connsiteX17" fmla="*/ 1765977 w 1769702"/>
                <a:gd name="connsiteY17" fmla="*/ 152400 h 342900"/>
                <a:gd name="connsiteX18" fmla="*/ 1756452 w 1769702"/>
                <a:gd name="connsiteY18" fmla="*/ 82550 h 342900"/>
                <a:gd name="connsiteX19" fmla="*/ 1616752 w 1769702"/>
                <a:gd name="connsiteY19" fmla="*/ 31750 h 342900"/>
                <a:gd name="connsiteX20" fmla="*/ 800777 w 1769702"/>
                <a:gd name="connsiteY20" fmla="*/ 136525 h 342900"/>
                <a:gd name="connsiteX21" fmla="*/ 168952 w 1769702"/>
                <a:gd name="connsiteY21" fmla="*/ 28575 h 342900"/>
                <a:gd name="connsiteX0" fmla="*/ 168952 w 1769702"/>
                <a:gd name="connsiteY0" fmla="*/ 28575 h 342900"/>
                <a:gd name="connsiteX1" fmla="*/ 168952 w 1769702"/>
                <a:gd name="connsiteY1" fmla="*/ 28575 h 342900"/>
                <a:gd name="connsiteX2" fmla="*/ 137202 w 1769702"/>
                <a:gd name="connsiteY2" fmla="*/ 9525 h 342900"/>
                <a:gd name="connsiteX3" fmla="*/ 121327 w 1769702"/>
                <a:gd name="connsiteY3" fmla="*/ 6350 h 342900"/>
                <a:gd name="connsiteX4" fmla="*/ 89577 w 1769702"/>
                <a:gd name="connsiteY4" fmla="*/ 0 h 342900"/>
                <a:gd name="connsiteX5" fmla="*/ 26077 w 1769702"/>
                <a:gd name="connsiteY5" fmla="*/ 9525 h 342900"/>
                <a:gd name="connsiteX6" fmla="*/ 19727 w 1769702"/>
                <a:gd name="connsiteY6" fmla="*/ 19050 h 342900"/>
                <a:gd name="connsiteX7" fmla="*/ 7027 w 1769702"/>
                <a:gd name="connsiteY7" fmla="*/ 34925 h 342900"/>
                <a:gd name="connsiteX8" fmla="*/ 677 w 1769702"/>
                <a:gd name="connsiteY8" fmla="*/ 57150 h 342900"/>
                <a:gd name="connsiteX9" fmla="*/ 3852 w 1769702"/>
                <a:gd name="connsiteY9" fmla="*/ 180975 h 342900"/>
                <a:gd name="connsiteX10" fmla="*/ 16552 w 1769702"/>
                <a:gd name="connsiteY10" fmla="*/ 190500 h 342900"/>
                <a:gd name="connsiteX11" fmla="*/ 48302 w 1769702"/>
                <a:gd name="connsiteY11" fmla="*/ 206375 h 342900"/>
                <a:gd name="connsiteX12" fmla="*/ 64177 w 1769702"/>
                <a:gd name="connsiteY12" fmla="*/ 209550 h 342900"/>
                <a:gd name="connsiteX13" fmla="*/ 124502 w 1769702"/>
                <a:gd name="connsiteY13" fmla="*/ 206375 h 342900"/>
                <a:gd name="connsiteX14" fmla="*/ 794427 w 1769702"/>
                <a:gd name="connsiteY14" fmla="*/ 342900 h 342900"/>
                <a:gd name="connsiteX15" fmla="*/ 1724702 w 1769702"/>
                <a:gd name="connsiteY15" fmla="*/ 231775 h 342900"/>
                <a:gd name="connsiteX16" fmla="*/ 1753277 w 1769702"/>
                <a:gd name="connsiteY16" fmla="*/ 190500 h 342900"/>
                <a:gd name="connsiteX17" fmla="*/ 1765977 w 1769702"/>
                <a:gd name="connsiteY17" fmla="*/ 152400 h 342900"/>
                <a:gd name="connsiteX18" fmla="*/ 1756452 w 1769702"/>
                <a:gd name="connsiteY18" fmla="*/ 82550 h 342900"/>
                <a:gd name="connsiteX19" fmla="*/ 1616752 w 1769702"/>
                <a:gd name="connsiteY19" fmla="*/ 31750 h 342900"/>
                <a:gd name="connsiteX20" fmla="*/ 800777 w 1769702"/>
                <a:gd name="connsiteY20" fmla="*/ 136525 h 342900"/>
                <a:gd name="connsiteX21" fmla="*/ 168952 w 1769702"/>
                <a:gd name="connsiteY21" fmla="*/ 28575 h 342900"/>
                <a:gd name="connsiteX0" fmla="*/ 168952 w 1771875"/>
                <a:gd name="connsiteY0" fmla="*/ 28575 h 342900"/>
                <a:gd name="connsiteX1" fmla="*/ 168952 w 1771875"/>
                <a:gd name="connsiteY1" fmla="*/ 28575 h 342900"/>
                <a:gd name="connsiteX2" fmla="*/ 137202 w 1771875"/>
                <a:gd name="connsiteY2" fmla="*/ 9525 h 342900"/>
                <a:gd name="connsiteX3" fmla="*/ 121327 w 1771875"/>
                <a:gd name="connsiteY3" fmla="*/ 6350 h 342900"/>
                <a:gd name="connsiteX4" fmla="*/ 89577 w 1771875"/>
                <a:gd name="connsiteY4" fmla="*/ 0 h 342900"/>
                <a:gd name="connsiteX5" fmla="*/ 26077 w 1771875"/>
                <a:gd name="connsiteY5" fmla="*/ 9525 h 342900"/>
                <a:gd name="connsiteX6" fmla="*/ 19727 w 1771875"/>
                <a:gd name="connsiteY6" fmla="*/ 19050 h 342900"/>
                <a:gd name="connsiteX7" fmla="*/ 7027 w 1771875"/>
                <a:gd name="connsiteY7" fmla="*/ 34925 h 342900"/>
                <a:gd name="connsiteX8" fmla="*/ 677 w 1771875"/>
                <a:gd name="connsiteY8" fmla="*/ 57150 h 342900"/>
                <a:gd name="connsiteX9" fmla="*/ 3852 w 1771875"/>
                <a:gd name="connsiteY9" fmla="*/ 180975 h 342900"/>
                <a:gd name="connsiteX10" fmla="*/ 16552 w 1771875"/>
                <a:gd name="connsiteY10" fmla="*/ 190500 h 342900"/>
                <a:gd name="connsiteX11" fmla="*/ 48302 w 1771875"/>
                <a:gd name="connsiteY11" fmla="*/ 206375 h 342900"/>
                <a:gd name="connsiteX12" fmla="*/ 64177 w 1771875"/>
                <a:gd name="connsiteY12" fmla="*/ 209550 h 342900"/>
                <a:gd name="connsiteX13" fmla="*/ 124502 w 1771875"/>
                <a:gd name="connsiteY13" fmla="*/ 206375 h 342900"/>
                <a:gd name="connsiteX14" fmla="*/ 794427 w 1771875"/>
                <a:gd name="connsiteY14" fmla="*/ 342900 h 342900"/>
                <a:gd name="connsiteX15" fmla="*/ 1724702 w 1771875"/>
                <a:gd name="connsiteY15" fmla="*/ 231775 h 342900"/>
                <a:gd name="connsiteX16" fmla="*/ 1753277 w 1771875"/>
                <a:gd name="connsiteY16" fmla="*/ 190500 h 342900"/>
                <a:gd name="connsiteX17" fmla="*/ 1765977 w 1771875"/>
                <a:gd name="connsiteY17" fmla="*/ 152400 h 342900"/>
                <a:gd name="connsiteX18" fmla="*/ 1756452 w 1771875"/>
                <a:gd name="connsiteY18" fmla="*/ 82550 h 342900"/>
                <a:gd name="connsiteX19" fmla="*/ 1616752 w 1771875"/>
                <a:gd name="connsiteY19" fmla="*/ 31750 h 342900"/>
                <a:gd name="connsiteX20" fmla="*/ 800777 w 1771875"/>
                <a:gd name="connsiteY20" fmla="*/ 136525 h 342900"/>
                <a:gd name="connsiteX21" fmla="*/ 168952 w 1771875"/>
                <a:gd name="connsiteY21" fmla="*/ 28575 h 342900"/>
                <a:gd name="connsiteX0" fmla="*/ 168952 w 1776191"/>
                <a:gd name="connsiteY0" fmla="*/ 28575 h 342900"/>
                <a:gd name="connsiteX1" fmla="*/ 168952 w 1776191"/>
                <a:gd name="connsiteY1" fmla="*/ 28575 h 342900"/>
                <a:gd name="connsiteX2" fmla="*/ 137202 w 1776191"/>
                <a:gd name="connsiteY2" fmla="*/ 9525 h 342900"/>
                <a:gd name="connsiteX3" fmla="*/ 121327 w 1776191"/>
                <a:gd name="connsiteY3" fmla="*/ 6350 h 342900"/>
                <a:gd name="connsiteX4" fmla="*/ 89577 w 1776191"/>
                <a:gd name="connsiteY4" fmla="*/ 0 h 342900"/>
                <a:gd name="connsiteX5" fmla="*/ 26077 w 1776191"/>
                <a:gd name="connsiteY5" fmla="*/ 9525 h 342900"/>
                <a:gd name="connsiteX6" fmla="*/ 19727 w 1776191"/>
                <a:gd name="connsiteY6" fmla="*/ 19050 h 342900"/>
                <a:gd name="connsiteX7" fmla="*/ 7027 w 1776191"/>
                <a:gd name="connsiteY7" fmla="*/ 34925 h 342900"/>
                <a:gd name="connsiteX8" fmla="*/ 677 w 1776191"/>
                <a:gd name="connsiteY8" fmla="*/ 57150 h 342900"/>
                <a:gd name="connsiteX9" fmla="*/ 3852 w 1776191"/>
                <a:gd name="connsiteY9" fmla="*/ 180975 h 342900"/>
                <a:gd name="connsiteX10" fmla="*/ 16552 w 1776191"/>
                <a:gd name="connsiteY10" fmla="*/ 190500 h 342900"/>
                <a:gd name="connsiteX11" fmla="*/ 48302 w 1776191"/>
                <a:gd name="connsiteY11" fmla="*/ 206375 h 342900"/>
                <a:gd name="connsiteX12" fmla="*/ 64177 w 1776191"/>
                <a:gd name="connsiteY12" fmla="*/ 209550 h 342900"/>
                <a:gd name="connsiteX13" fmla="*/ 124502 w 1776191"/>
                <a:gd name="connsiteY13" fmla="*/ 206375 h 342900"/>
                <a:gd name="connsiteX14" fmla="*/ 794427 w 1776191"/>
                <a:gd name="connsiteY14" fmla="*/ 342900 h 342900"/>
                <a:gd name="connsiteX15" fmla="*/ 1724702 w 1776191"/>
                <a:gd name="connsiteY15" fmla="*/ 231775 h 342900"/>
                <a:gd name="connsiteX16" fmla="*/ 1753277 w 1776191"/>
                <a:gd name="connsiteY16" fmla="*/ 190500 h 342900"/>
                <a:gd name="connsiteX17" fmla="*/ 1765977 w 1776191"/>
                <a:gd name="connsiteY17" fmla="*/ 152400 h 342900"/>
                <a:gd name="connsiteX18" fmla="*/ 1756452 w 1776191"/>
                <a:gd name="connsiteY18" fmla="*/ 82550 h 342900"/>
                <a:gd name="connsiteX19" fmla="*/ 1616752 w 1776191"/>
                <a:gd name="connsiteY19" fmla="*/ 31750 h 342900"/>
                <a:gd name="connsiteX20" fmla="*/ 800777 w 1776191"/>
                <a:gd name="connsiteY20" fmla="*/ 136525 h 342900"/>
                <a:gd name="connsiteX21" fmla="*/ 168952 w 1776191"/>
                <a:gd name="connsiteY21" fmla="*/ 28575 h 342900"/>
                <a:gd name="connsiteX0" fmla="*/ 168952 w 1766921"/>
                <a:gd name="connsiteY0" fmla="*/ 28575 h 342900"/>
                <a:gd name="connsiteX1" fmla="*/ 168952 w 1766921"/>
                <a:gd name="connsiteY1" fmla="*/ 28575 h 342900"/>
                <a:gd name="connsiteX2" fmla="*/ 137202 w 1766921"/>
                <a:gd name="connsiteY2" fmla="*/ 9525 h 342900"/>
                <a:gd name="connsiteX3" fmla="*/ 121327 w 1766921"/>
                <a:gd name="connsiteY3" fmla="*/ 6350 h 342900"/>
                <a:gd name="connsiteX4" fmla="*/ 89577 w 1766921"/>
                <a:gd name="connsiteY4" fmla="*/ 0 h 342900"/>
                <a:gd name="connsiteX5" fmla="*/ 26077 w 1766921"/>
                <a:gd name="connsiteY5" fmla="*/ 9525 h 342900"/>
                <a:gd name="connsiteX6" fmla="*/ 19727 w 1766921"/>
                <a:gd name="connsiteY6" fmla="*/ 19050 h 342900"/>
                <a:gd name="connsiteX7" fmla="*/ 7027 w 1766921"/>
                <a:gd name="connsiteY7" fmla="*/ 34925 h 342900"/>
                <a:gd name="connsiteX8" fmla="*/ 677 w 1766921"/>
                <a:gd name="connsiteY8" fmla="*/ 57150 h 342900"/>
                <a:gd name="connsiteX9" fmla="*/ 3852 w 1766921"/>
                <a:gd name="connsiteY9" fmla="*/ 180975 h 342900"/>
                <a:gd name="connsiteX10" fmla="*/ 16552 w 1766921"/>
                <a:gd name="connsiteY10" fmla="*/ 190500 h 342900"/>
                <a:gd name="connsiteX11" fmla="*/ 48302 w 1766921"/>
                <a:gd name="connsiteY11" fmla="*/ 206375 h 342900"/>
                <a:gd name="connsiteX12" fmla="*/ 64177 w 1766921"/>
                <a:gd name="connsiteY12" fmla="*/ 209550 h 342900"/>
                <a:gd name="connsiteX13" fmla="*/ 124502 w 1766921"/>
                <a:gd name="connsiteY13" fmla="*/ 206375 h 342900"/>
                <a:gd name="connsiteX14" fmla="*/ 794427 w 1766921"/>
                <a:gd name="connsiteY14" fmla="*/ 342900 h 342900"/>
                <a:gd name="connsiteX15" fmla="*/ 1724702 w 1766921"/>
                <a:gd name="connsiteY15" fmla="*/ 231775 h 342900"/>
                <a:gd name="connsiteX16" fmla="*/ 1753277 w 1766921"/>
                <a:gd name="connsiteY16" fmla="*/ 190500 h 342900"/>
                <a:gd name="connsiteX17" fmla="*/ 1756452 w 1766921"/>
                <a:gd name="connsiteY17" fmla="*/ 82550 h 342900"/>
                <a:gd name="connsiteX18" fmla="*/ 1616752 w 1766921"/>
                <a:gd name="connsiteY18" fmla="*/ 31750 h 342900"/>
                <a:gd name="connsiteX19" fmla="*/ 800777 w 1766921"/>
                <a:gd name="connsiteY19" fmla="*/ 136525 h 342900"/>
                <a:gd name="connsiteX20" fmla="*/ 168952 w 1766921"/>
                <a:gd name="connsiteY20" fmla="*/ 28575 h 342900"/>
                <a:gd name="connsiteX0" fmla="*/ 168952 w 1766921"/>
                <a:gd name="connsiteY0" fmla="*/ 28575 h 342900"/>
                <a:gd name="connsiteX1" fmla="*/ 168952 w 1766921"/>
                <a:gd name="connsiteY1" fmla="*/ 28575 h 342900"/>
                <a:gd name="connsiteX2" fmla="*/ 137202 w 1766921"/>
                <a:gd name="connsiteY2" fmla="*/ 9525 h 342900"/>
                <a:gd name="connsiteX3" fmla="*/ 121327 w 1766921"/>
                <a:gd name="connsiteY3" fmla="*/ 6350 h 342900"/>
                <a:gd name="connsiteX4" fmla="*/ 89577 w 1766921"/>
                <a:gd name="connsiteY4" fmla="*/ 0 h 342900"/>
                <a:gd name="connsiteX5" fmla="*/ 26077 w 1766921"/>
                <a:gd name="connsiteY5" fmla="*/ 9525 h 342900"/>
                <a:gd name="connsiteX6" fmla="*/ 19727 w 1766921"/>
                <a:gd name="connsiteY6" fmla="*/ 19050 h 342900"/>
                <a:gd name="connsiteX7" fmla="*/ 7027 w 1766921"/>
                <a:gd name="connsiteY7" fmla="*/ 34925 h 342900"/>
                <a:gd name="connsiteX8" fmla="*/ 677 w 1766921"/>
                <a:gd name="connsiteY8" fmla="*/ 57150 h 342900"/>
                <a:gd name="connsiteX9" fmla="*/ 3852 w 1766921"/>
                <a:gd name="connsiteY9" fmla="*/ 180975 h 342900"/>
                <a:gd name="connsiteX10" fmla="*/ 16552 w 1766921"/>
                <a:gd name="connsiteY10" fmla="*/ 190500 h 342900"/>
                <a:gd name="connsiteX11" fmla="*/ 48302 w 1766921"/>
                <a:gd name="connsiteY11" fmla="*/ 206375 h 342900"/>
                <a:gd name="connsiteX12" fmla="*/ 64177 w 1766921"/>
                <a:gd name="connsiteY12" fmla="*/ 209550 h 342900"/>
                <a:gd name="connsiteX13" fmla="*/ 124502 w 1766921"/>
                <a:gd name="connsiteY13" fmla="*/ 206375 h 342900"/>
                <a:gd name="connsiteX14" fmla="*/ 794427 w 1766921"/>
                <a:gd name="connsiteY14" fmla="*/ 342900 h 342900"/>
                <a:gd name="connsiteX15" fmla="*/ 1724702 w 1766921"/>
                <a:gd name="connsiteY15" fmla="*/ 231775 h 342900"/>
                <a:gd name="connsiteX16" fmla="*/ 1753277 w 1766921"/>
                <a:gd name="connsiteY16" fmla="*/ 190500 h 342900"/>
                <a:gd name="connsiteX17" fmla="*/ 1756452 w 1766921"/>
                <a:gd name="connsiteY17" fmla="*/ 82550 h 342900"/>
                <a:gd name="connsiteX18" fmla="*/ 1616752 w 1766921"/>
                <a:gd name="connsiteY18" fmla="*/ 31750 h 342900"/>
                <a:gd name="connsiteX19" fmla="*/ 800777 w 1766921"/>
                <a:gd name="connsiteY19" fmla="*/ 136525 h 342900"/>
                <a:gd name="connsiteX20" fmla="*/ 168952 w 1766921"/>
                <a:gd name="connsiteY20" fmla="*/ 28575 h 342900"/>
                <a:gd name="connsiteX0" fmla="*/ 168952 w 1765119"/>
                <a:gd name="connsiteY0" fmla="*/ 28575 h 342900"/>
                <a:gd name="connsiteX1" fmla="*/ 168952 w 1765119"/>
                <a:gd name="connsiteY1" fmla="*/ 28575 h 342900"/>
                <a:gd name="connsiteX2" fmla="*/ 137202 w 1765119"/>
                <a:gd name="connsiteY2" fmla="*/ 9525 h 342900"/>
                <a:gd name="connsiteX3" fmla="*/ 121327 w 1765119"/>
                <a:gd name="connsiteY3" fmla="*/ 6350 h 342900"/>
                <a:gd name="connsiteX4" fmla="*/ 89577 w 1765119"/>
                <a:gd name="connsiteY4" fmla="*/ 0 h 342900"/>
                <a:gd name="connsiteX5" fmla="*/ 26077 w 1765119"/>
                <a:gd name="connsiteY5" fmla="*/ 9525 h 342900"/>
                <a:gd name="connsiteX6" fmla="*/ 19727 w 1765119"/>
                <a:gd name="connsiteY6" fmla="*/ 19050 h 342900"/>
                <a:gd name="connsiteX7" fmla="*/ 7027 w 1765119"/>
                <a:gd name="connsiteY7" fmla="*/ 34925 h 342900"/>
                <a:gd name="connsiteX8" fmla="*/ 677 w 1765119"/>
                <a:gd name="connsiteY8" fmla="*/ 57150 h 342900"/>
                <a:gd name="connsiteX9" fmla="*/ 3852 w 1765119"/>
                <a:gd name="connsiteY9" fmla="*/ 180975 h 342900"/>
                <a:gd name="connsiteX10" fmla="*/ 16552 w 1765119"/>
                <a:gd name="connsiteY10" fmla="*/ 190500 h 342900"/>
                <a:gd name="connsiteX11" fmla="*/ 48302 w 1765119"/>
                <a:gd name="connsiteY11" fmla="*/ 206375 h 342900"/>
                <a:gd name="connsiteX12" fmla="*/ 64177 w 1765119"/>
                <a:gd name="connsiteY12" fmla="*/ 209550 h 342900"/>
                <a:gd name="connsiteX13" fmla="*/ 124502 w 1765119"/>
                <a:gd name="connsiteY13" fmla="*/ 206375 h 342900"/>
                <a:gd name="connsiteX14" fmla="*/ 794427 w 1765119"/>
                <a:gd name="connsiteY14" fmla="*/ 342900 h 342900"/>
                <a:gd name="connsiteX15" fmla="*/ 1724702 w 1765119"/>
                <a:gd name="connsiteY15" fmla="*/ 231775 h 342900"/>
                <a:gd name="connsiteX16" fmla="*/ 1753277 w 1765119"/>
                <a:gd name="connsiteY16" fmla="*/ 190500 h 342900"/>
                <a:gd name="connsiteX17" fmla="*/ 1754070 w 1765119"/>
                <a:gd name="connsiteY17" fmla="*/ 87313 h 342900"/>
                <a:gd name="connsiteX18" fmla="*/ 1616752 w 1765119"/>
                <a:gd name="connsiteY18" fmla="*/ 31750 h 342900"/>
                <a:gd name="connsiteX19" fmla="*/ 800777 w 1765119"/>
                <a:gd name="connsiteY19" fmla="*/ 136525 h 342900"/>
                <a:gd name="connsiteX20" fmla="*/ 168952 w 1765119"/>
                <a:gd name="connsiteY20" fmla="*/ 28575 h 342900"/>
                <a:gd name="connsiteX0" fmla="*/ 168952 w 1764067"/>
                <a:gd name="connsiteY0" fmla="*/ 28575 h 342900"/>
                <a:gd name="connsiteX1" fmla="*/ 168952 w 1764067"/>
                <a:gd name="connsiteY1" fmla="*/ 28575 h 342900"/>
                <a:gd name="connsiteX2" fmla="*/ 137202 w 1764067"/>
                <a:gd name="connsiteY2" fmla="*/ 9525 h 342900"/>
                <a:gd name="connsiteX3" fmla="*/ 121327 w 1764067"/>
                <a:gd name="connsiteY3" fmla="*/ 6350 h 342900"/>
                <a:gd name="connsiteX4" fmla="*/ 89577 w 1764067"/>
                <a:gd name="connsiteY4" fmla="*/ 0 h 342900"/>
                <a:gd name="connsiteX5" fmla="*/ 26077 w 1764067"/>
                <a:gd name="connsiteY5" fmla="*/ 9525 h 342900"/>
                <a:gd name="connsiteX6" fmla="*/ 19727 w 1764067"/>
                <a:gd name="connsiteY6" fmla="*/ 19050 h 342900"/>
                <a:gd name="connsiteX7" fmla="*/ 7027 w 1764067"/>
                <a:gd name="connsiteY7" fmla="*/ 34925 h 342900"/>
                <a:gd name="connsiteX8" fmla="*/ 677 w 1764067"/>
                <a:gd name="connsiteY8" fmla="*/ 57150 h 342900"/>
                <a:gd name="connsiteX9" fmla="*/ 3852 w 1764067"/>
                <a:gd name="connsiteY9" fmla="*/ 180975 h 342900"/>
                <a:gd name="connsiteX10" fmla="*/ 16552 w 1764067"/>
                <a:gd name="connsiteY10" fmla="*/ 190500 h 342900"/>
                <a:gd name="connsiteX11" fmla="*/ 48302 w 1764067"/>
                <a:gd name="connsiteY11" fmla="*/ 206375 h 342900"/>
                <a:gd name="connsiteX12" fmla="*/ 64177 w 1764067"/>
                <a:gd name="connsiteY12" fmla="*/ 209550 h 342900"/>
                <a:gd name="connsiteX13" fmla="*/ 124502 w 1764067"/>
                <a:gd name="connsiteY13" fmla="*/ 206375 h 342900"/>
                <a:gd name="connsiteX14" fmla="*/ 794427 w 1764067"/>
                <a:gd name="connsiteY14" fmla="*/ 342900 h 342900"/>
                <a:gd name="connsiteX15" fmla="*/ 1724702 w 1764067"/>
                <a:gd name="connsiteY15" fmla="*/ 231775 h 342900"/>
                <a:gd name="connsiteX16" fmla="*/ 1753277 w 1764067"/>
                <a:gd name="connsiteY16" fmla="*/ 190500 h 342900"/>
                <a:gd name="connsiteX17" fmla="*/ 1754070 w 1764067"/>
                <a:gd name="connsiteY17" fmla="*/ 87313 h 342900"/>
                <a:gd name="connsiteX18" fmla="*/ 1616752 w 1764067"/>
                <a:gd name="connsiteY18" fmla="*/ 31750 h 342900"/>
                <a:gd name="connsiteX19" fmla="*/ 800777 w 1764067"/>
                <a:gd name="connsiteY19" fmla="*/ 136525 h 342900"/>
                <a:gd name="connsiteX20" fmla="*/ 168952 w 1764067"/>
                <a:gd name="connsiteY20" fmla="*/ 28575 h 342900"/>
                <a:gd name="connsiteX0" fmla="*/ 168952 w 1766480"/>
                <a:gd name="connsiteY0" fmla="*/ 28575 h 342900"/>
                <a:gd name="connsiteX1" fmla="*/ 168952 w 1766480"/>
                <a:gd name="connsiteY1" fmla="*/ 28575 h 342900"/>
                <a:gd name="connsiteX2" fmla="*/ 137202 w 1766480"/>
                <a:gd name="connsiteY2" fmla="*/ 9525 h 342900"/>
                <a:gd name="connsiteX3" fmla="*/ 121327 w 1766480"/>
                <a:gd name="connsiteY3" fmla="*/ 6350 h 342900"/>
                <a:gd name="connsiteX4" fmla="*/ 89577 w 1766480"/>
                <a:gd name="connsiteY4" fmla="*/ 0 h 342900"/>
                <a:gd name="connsiteX5" fmla="*/ 26077 w 1766480"/>
                <a:gd name="connsiteY5" fmla="*/ 9525 h 342900"/>
                <a:gd name="connsiteX6" fmla="*/ 19727 w 1766480"/>
                <a:gd name="connsiteY6" fmla="*/ 19050 h 342900"/>
                <a:gd name="connsiteX7" fmla="*/ 7027 w 1766480"/>
                <a:gd name="connsiteY7" fmla="*/ 34925 h 342900"/>
                <a:gd name="connsiteX8" fmla="*/ 677 w 1766480"/>
                <a:gd name="connsiteY8" fmla="*/ 57150 h 342900"/>
                <a:gd name="connsiteX9" fmla="*/ 3852 w 1766480"/>
                <a:gd name="connsiteY9" fmla="*/ 180975 h 342900"/>
                <a:gd name="connsiteX10" fmla="*/ 16552 w 1766480"/>
                <a:gd name="connsiteY10" fmla="*/ 190500 h 342900"/>
                <a:gd name="connsiteX11" fmla="*/ 48302 w 1766480"/>
                <a:gd name="connsiteY11" fmla="*/ 206375 h 342900"/>
                <a:gd name="connsiteX12" fmla="*/ 64177 w 1766480"/>
                <a:gd name="connsiteY12" fmla="*/ 209550 h 342900"/>
                <a:gd name="connsiteX13" fmla="*/ 124502 w 1766480"/>
                <a:gd name="connsiteY13" fmla="*/ 206375 h 342900"/>
                <a:gd name="connsiteX14" fmla="*/ 794427 w 1766480"/>
                <a:gd name="connsiteY14" fmla="*/ 342900 h 342900"/>
                <a:gd name="connsiteX15" fmla="*/ 1674696 w 1766480"/>
                <a:gd name="connsiteY15" fmla="*/ 238919 h 342900"/>
                <a:gd name="connsiteX16" fmla="*/ 1753277 w 1766480"/>
                <a:gd name="connsiteY16" fmla="*/ 190500 h 342900"/>
                <a:gd name="connsiteX17" fmla="*/ 1754070 w 1766480"/>
                <a:gd name="connsiteY17" fmla="*/ 87313 h 342900"/>
                <a:gd name="connsiteX18" fmla="*/ 1616752 w 1766480"/>
                <a:gd name="connsiteY18" fmla="*/ 31750 h 342900"/>
                <a:gd name="connsiteX19" fmla="*/ 800777 w 1766480"/>
                <a:gd name="connsiteY19" fmla="*/ 136525 h 342900"/>
                <a:gd name="connsiteX20" fmla="*/ 168952 w 1766480"/>
                <a:gd name="connsiteY20" fmla="*/ 28575 h 342900"/>
                <a:gd name="connsiteX0" fmla="*/ 168952 w 1766480"/>
                <a:gd name="connsiteY0" fmla="*/ 28575 h 342900"/>
                <a:gd name="connsiteX1" fmla="*/ 168952 w 1766480"/>
                <a:gd name="connsiteY1" fmla="*/ 28575 h 342900"/>
                <a:gd name="connsiteX2" fmla="*/ 137202 w 1766480"/>
                <a:gd name="connsiteY2" fmla="*/ 9525 h 342900"/>
                <a:gd name="connsiteX3" fmla="*/ 121327 w 1766480"/>
                <a:gd name="connsiteY3" fmla="*/ 6350 h 342900"/>
                <a:gd name="connsiteX4" fmla="*/ 89577 w 1766480"/>
                <a:gd name="connsiteY4" fmla="*/ 0 h 342900"/>
                <a:gd name="connsiteX5" fmla="*/ 26077 w 1766480"/>
                <a:gd name="connsiteY5" fmla="*/ 9525 h 342900"/>
                <a:gd name="connsiteX6" fmla="*/ 19727 w 1766480"/>
                <a:gd name="connsiteY6" fmla="*/ 19050 h 342900"/>
                <a:gd name="connsiteX7" fmla="*/ 7027 w 1766480"/>
                <a:gd name="connsiteY7" fmla="*/ 34925 h 342900"/>
                <a:gd name="connsiteX8" fmla="*/ 677 w 1766480"/>
                <a:gd name="connsiteY8" fmla="*/ 57150 h 342900"/>
                <a:gd name="connsiteX9" fmla="*/ 3852 w 1766480"/>
                <a:gd name="connsiteY9" fmla="*/ 180975 h 342900"/>
                <a:gd name="connsiteX10" fmla="*/ 16552 w 1766480"/>
                <a:gd name="connsiteY10" fmla="*/ 190500 h 342900"/>
                <a:gd name="connsiteX11" fmla="*/ 48302 w 1766480"/>
                <a:gd name="connsiteY11" fmla="*/ 206375 h 342900"/>
                <a:gd name="connsiteX12" fmla="*/ 64177 w 1766480"/>
                <a:gd name="connsiteY12" fmla="*/ 209550 h 342900"/>
                <a:gd name="connsiteX13" fmla="*/ 124502 w 1766480"/>
                <a:gd name="connsiteY13" fmla="*/ 206375 h 342900"/>
                <a:gd name="connsiteX14" fmla="*/ 794427 w 1766480"/>
                <a:gd name="connsiteY14" fmla="*/ 342900 h 342900"/>
                <a:gd name="connsiteX15" fmla="*/ 1674696 w 1766480"/>
                <a:gd name="connsiteY15" fmla="*/ 238919 h 342900"/>
                <a:gd name="connsiteX16" fmla="*/ 1753277 w 1766480"/>
                <a:gd name="connsiteY16" fmla="*/ 190500 h 342900"/>
                <a:gd name="connsiteX17" fmla="*/ 1754070 w 1766480"/>
                <a:gd name="connsiteY17" fmla="*/ 87313 h 342900"/>
                <a:gd name="connsiteX18" fmla="*/ 1616752 w 1766480"/>
                <a:gd name="connsiteY18" fmla="*/ 31750 h 342900"/>
                <a:gd name="connsiteX19" fmla="*/ 800777 w 1766480"/>
                <a:gd name="connsiteY19" fmla="*/ 136525 h 342900"/>
                <a:gd name="connsiteX20" fmla="*/ 168952 w 1766480"/>
                <a:gd name="connsiteY20" fmla="*/ 28575 h 342900"/>
                <a:gd name="connsiteX0" fmla="*/ 168952 w 1764560"/>
                <a:gd name="connsiteY0" fmla="*/ 28575 h 342900"/>
                <a:gd name="connsiteX1" fmla="*/ 168952 w 1764560"/>
                <a:gd name="connsiteY1" fmla="*/ 28575 h 342900"/>
                <a:gd name="connsiteX2" fmla="*/ 137202 w 1764560"/>
                <a:gd name="connsiteY2" fmla="*/ 9525 h 342900"/>
                <a:gd name="connsiteX3" fmla="*/ 121327 w 1764560"/>
                <a:gd name="connsiteY3" fmla="*/ 6350 h 342900"/>
                <a:gd name="connsiteX4" fmla="*/ 89577 w 1764560"/>
                <a:gd name="connsiteY4" fmla="*/ 0 h 342900"/>
                <a:gd name="connsiteX5" fmla="*/ 26077 w 1764560"/>
                <a:gd name="connsiteY5" fmla="*/ 9525 h 342900"/>
                <a:gd name="connsiteX6" fmla="*/ 19727 w 1764560"/>
                <a:gd name="connsiteY6" fmla="*/ 19050 h 342900"/>
                <a:gd name="connsiteX7" fmla="*/ 7027 w 1764560"/>
                <a:gd name="connsiteY7" fmla="*/ 34925 h 342900"/>
                <a:gd name="connsiteX8" fmla="*/ 677 w 1764560"/>
                <a:gd name="connsiteY8" fmla="*/ 57150 h 342900"/>
                <a:gd name="connsiteX9" fmla="*/ 3852 w 1764560"/>
                <a:gd name="connsiteY9" fmla="*/ 180975 h 342900"/>
                <a:gd name="connsiteX10" fmla="*/ 16552 w 1764560"/>
                <a:gd name="connsiteY10" fmla="*/ 190500 h 342900"/>
                <a:gd name="connsiteX11" fmla="*/ 48302 w 1764560"/>
                <a:gd name="connsiteY11" fmla="*/ 206375 h 342900"/>
                <a:gd name="connsiteX12" fmla="*/ 64177 w 1764560"/>
                <a:gd name="connsiteY12" fmla="*/ 209550 h 342900"/>
                <a:gd name="connsiteX13" fmla="*/ 124502 w 1764560"/>
                <a:gd name="connsiteY13" fmla="*/ 206375 h 342900"/>
                <a:gd name="connsiteX14" fmla="*/ 794427 w 1764560"/>
                <a:gd name="connsiteY14" fmla="*/ 342900 h 342900"/>
                <a:gd name="connsiteX15" fmla="*/ 1674696 w 1764560"/>
                <a:gd name="connsiteY15" fmla="*/ 238919 h 342900"/>
                <a:gd name="connsiteX16" fmla="*/ 1746133 w 1764560"/>
                <a:gd name="connsiteY16" fmla="*/ 190500 h 342900"/>
                <a:gd name="connsiteX17" fmla="*/ 1754070 w 1764560"/>
                <a:gd name="connsiteY17" fmla="*/ 87313 h 342900"/>
                <a:gd name="connsiteX18" fmla="*/ 1616752 w 1764560"/>
                <a:gd name="connsiteY18" fmla="*/ 31750 h 342900"/>
                <a:gd name="connsiteX19" fmla="*/ 800777 w 1764560"/>
                <a:gd name="connsiteY19" fmla="*/ 136525 h 342900"/>
                <a:gd name="connsiteX20" fmla="*/ 168952 w 1764560"/>
                <a:gd name="connsiteY20" fmla="*/ 28575 h 342900"/>
                <a:gd name="connsiteX0" fmla="*/ 168952 w 1765787"/>
                <a:gd name="connsiteY0" fmla="*/ 28575 h 342900"/>
                <a:gd name="connsiteX1" fmla="*/ 168952 w 1765787"/>
                <a:gd name="connsiteY1" fmla="*/ 28575 h 342900"/>
                <a:gd name="connsiteX2" fmla="*/ 137202 w 1765787"/>
                <a:gd name="connsiteY2" fmla="*/ 9525 h 342900"/>
                <a:gd name="connsiteX3" fmla="*/ 121327 w 1765787"/>
                <a:gd name="connsiteY3" fmla="*/ 6350 h 342900"/>
                <a:gd name="connsiteX4" fmla="*/ 89577 w 1765787"/>
                <a:gd name="connsiteY4" fmla="*/ 0 h 342900"/>
                <a:gd name="connsiteX5" fmla="*/ 26077 w 1765787"/>
                <a:gd name="connsiteY5" fmla="*/ 9525 h 342900"/>
                <a:gd name="connsiteX6" fmla="*/ 19727 w 1765787"/>
                <a:gd name="connsiteY6" fmla="*/ 19050 h 342900"/>
                <a:gd name="connsiteX7" fmla="*/ 7027 w 1765787"/>
                <a:gd name="connsiteY7" fmla="*/ 34925 h 342900"/>
                <a:gd name="connsiteX8" fmla="*/ 677 w 1765787"/>
                <a:gd name="connsiteY8" fmla="*/ 57150 h 342900"/>
                <a:gd name="connsiteX9" fmla="*/ 3852 w 1765787"/>
                <a:gd name="connsiteY9" fmla="*/ 180975 h 342900"/>
                <a:gd name="connsiteX10" fmla="*/ 16552 w 1765787"/>
                <a:gd name="connsiteY10" fmla="*/ 190500 h 342900"/>
                <a:gd name="connsiteX11" fmla="*/ 48302 w 1765787"/>
                <a:gd name="connsiteY11" fmla="*/ 206375 h 342900"/>
                <a:gd name="connsiteX12" fmla="*/ 64177 w 1765787"/>
                <a:gd name="connsiteY12" fmla="*/ 209550 h 342900"/>
                <a:gd name="connsiteX13" fmla="*/ 124502 w 1765787"/>
                <a:gd name="connsiteY13" fmla="*/ 206375 h 342900"/>
                <a:gd name="connsiteX14" fmla="*/ 794427 w 1765787"/>
                <a:gd name="connsiteY14" fmla="*/ 342900 h 342900"/>
                <a:gd name="connsiteX15" fmla="*/ 1674696 w 1765787"/>
                <a:gd name="connsiteY15" fmla="*/ 238919 h 342900"/>
                <a:gd name="connsiteX16" fmla="*/ 1746133 w 1765787"/>
                <a:gd name="connsiteY16" fmla="*/ 190500 h 342900"/>
                <a:gd name="connsiteX17" fmla="*/ 1754070 w 1765787"/>
                <a:gd name="connsiteY17" fmla="*/ 87313 h 342900"/>
                <a:gd name="connsiteX18" fmla="*/ 1616752 w 1765787"/>
                <a:gd name="connsiteY18" fmla="*/ 31750 h 342900"/>
                <a:gd name="connsiteX19" fmla="*/ 800777 w 1765787"/>
                <a:gd name="connsiteY19" fmla="*/ 136525 h 342900"/>
                <a:gd name="connsiteX20" fmla="*/ 168952 w 1765787"/>
                <a:gd name="connsiteY20" fmla="*/ 28575 h 342900"/>
                <a:gd name="connsiteX0" fmla="*/ 168952 w 1765787"/>
                <a:gd name="connsiteY0" fmla="*/ 28575 h 340518"/>
                <a:gd name="connsiteX1" fmla="*/ 168952 w 1765787"/>
                <a:gd name="connsiteY1" fmla="*/ 28575 h 340518"/>
                <a:gd name="connsiteX2" fmla="*/ 137202 w 1765787"/>
                <a:gd name="connsiteY2" fmla="*/ 9525 h 340518"/>
                <a:gd name="connsiteX3" fmla="*/ 121327 w 1765787"/>
                <a:gd name="connsiteY3" fmla="*/ 6350 h 340518"/>
                <a:gd name="connsiteX4" fmla="*/ 89577 w 1765787"/>
                <a:gd name="connsiteY4" fmla="*/ 0 h 340518"/>
                <a:gd name="connsiteX5" fmla="*/ 26077 w 1765787"/>
                <a:gd name="connsiteY5" fmla="*/ 9525 h 340518"/>
                <a:gd name="connsiteX6" fmla="*/ 19727 w 1765787"/>
                <a:gd name="connsiteY6" fmla="*/ 19050 h 340518"/>
                <a:gd name="connsiteX7" fmla="*/ 7027 w 1765787"/>
                <a:gd name="connsiteY7" fmla="*/ 34925 h 340518"/>
                <a:gd name="connsiteX8" fmla="*/ 677 w 1765787"/>
                <a:gd name="connsiteY8" fmla="*/ 57150 h 340518"/>
                <a:gd name="connsiteX9" fmla="*/ 3852 w 1765787"/>
                <a:gd name="connsiteY9" fmla="*/ 180975 h 340518"/>
                <a:gd name="connsiteX10" fmla="*/ 16552 w 1765787"/>
                <a:gd name="connsiteY10" fmla="*/ 190500 h 340518"/>
                <a:gd name="connsiteX11" fmla="*/ 48302 w 1765787"/>
                <a:gd name="connsiteY11" fmla="*/ 206375 h 340518"/>
                <a:gd name="connsiteX12" fmla="*/ 64177 w 1765787"/>
                <a:gd name="connsiteY12" fmla="*/ 209550 h 340518"/>
                <a:gd name="connsiteX13" fmla="*/ 124502 w 1765787"/>
                <a:gd name="connsiteY13" fmla="*/ 206375 h 340518"/>
                <a:gd name="connsiteX14" fmla="*/ 803952 w 1765787"/>
                <a:gd name="connsiteY14" fmla="*/ 340518 h 340518"/>
                <a:gd name="connsiteX15" fmla="*/ 1674696 w 1765787"/>
                <a:gd name="connsiteY15" fmla="*/ 238919 h 340518"/>
                <a:gd name="connsiteX16" fmla="*/ 1746133 w 1765787"/>
                <a:gd name="connsiteY16" fmla="*/ 190500 h 340518"/>
                <a:gd name="connsiteX17" fmla="*/ 1754070 w 1765787"/>
                <a:gd name="connsiteY17" fmla="*/ 87313 h 340518"/>
                <a:gd name="connsiteX18" fmla="*/ 1616752 w 1765787"/>
                <a:gd name="connsiteY18" fmla="*/ 31750 h 340518"/>
                <a:gd name="connsiteX19" fmla="*/ 800777 w 1765787"/>
                <a:gd name="connsiteY19" fmla="*/ 136525 h 340518"/>
                <a:gd name="connsiteX20" fmla="*/ 168952 w 1765787"/>
                <a:gd name="connsiteY20" fmla="*/ 28575 h 340518"/>
                <a:gd name="connsiteX0" fmla="*/ 168952 w 1765787"/>
                <a:gd name="connsiteY0" fmla="*/ 28575 h 340518"/>
                <a:gd name="connsiteX1" fmla="*/ 168952 w 1765787"/>
                <a:gd name="connsiteY1" fmla="*/ 28575 h 340518"/>
                <a:gd name="connsiteX2" fmla="*/ 137202 w 1765787"/>
                <a:gd name="connsiteY2" fmla="*/ 9525 h 340518"/>
                <a:gd name="connsiteX3" fmla="*/ 121327 w 1765787"/>
                <a:gd name="connsiteY3" fmla="*/ 6350 h 340518"/>
                <a:gd name="connsiteX4" fmla="*/ 89577 w 1765787"/>
                <a:gd name="connsiteY4" fmla="*/ 0 h 340518"/>
                <a:gd name="connsiteX5" fmla="*/ 26077 w 1765787"/>
                <a:gd name="connsiteY5" fmla="*/ 9525 h 340518"/>
                <a:gd name="connsiteX6" fmla="*/ 7027 w 1765787"/>
                <a:gd name="connsiteY6" fmla="*/ 34925 h 340518"/>
                <a:gd name="connsiteX7" fmla="*/ 677 w 1765787"/>
                <a:gd name="connsiteY7" fmla="*/ 57150 h 340518"/>
                <a:gd name="connsiteX8" fmla="*/ 3852 w 1765787"/>
                <a:gd name="connsiteY8" fmla="*/ 180975 h 340518"/>
                <a:gd name="connsiteX9" fmla="*/ 16552 w 1765787"/>
                <a:gd name="connsiteY9" fmla="*/ 190500 h 340518"/>
                <a:gd name="connsiteX10" fmla="*/ 48302 w 1765787"/>
                <a:gd name="connsiteY10" fmla="*/ 206375 h 340518"/>
                <a:gd name="connsiteX11" fmla="*/ 64177 w 1765787"/>
                <a:gd name="connsiteY11" fmla="*/ 209550 h 340518"/>
                <a:gd name="connsiteX12" fmla="*/ 124502 w 1765787"/>
                <a:gd name="connsiteY12" fmla="*/ 206375 h 340518"/>
                <a:gd name="connsiteX13" fmla="*/ 803952 w 1765787"/>
                <a:gd name="connsiteY13" fmla="*/ 340518 h 340518"/>
                <a:gd name="connsiteX14" fmla="*/ 1674696 w 1765787"/>
                <a:gd name="connsiteY14" fmla="*/ 238919 h 340518"/>
                <a:gd name="connsiteX15" fmla="*/ 1746133 w 1765787"/>
                <a:gd name="connsiteY15" fmla="*/ 190500 h 340518"/>
                <a:gd name="connsiteX16" fmla="*/ 1754070 w 1765787"/>
                <a:gd name="connsiteY16" fmla="*/ 87313 h 340518"/>
                <a:gd name="connsiteX17" fmla="*/ 1616752 w 1765787"/>
                <a:gd name="connsiteY17" fmla="*/ 31750 h 340518"/>
                <a:gd name="connsiteX18" fmla="*/ 800777 w 1765787"/>
                <a:gd name="connsiteY18" fmla="*/ 136525 h 340518"/>
                <a:gd name="connsiteX19" fmla="*/ 168952 w 1765787"/>
                <a:gd name="connsiteY19" fmla="*/ 28575 h 340518"/>
                <a:gd name="connsiteX0" fmla="*/ 165815 w 1762650"/>
                <a:gd name="connsiteY0" fmla="*/ 28575 h 340518"/>
                <a:gd name="connsiteX1" fmla="*/ 165815 w 1762650"/>
                <a:gd name="connsiteY1" fmla="*/ 28575 h 340518"/>
                <a:gd name="connsiteX2" fmla="*/ 134065 w 1762650"/>
                <a:gd name="connsiteY2" fmla="*/ 9525 h 340518"/>
                <a:gd name="connsiteX3" fmla="*/ 118190 w 1762650"/>
                <a:gd name="connsiteY3" fmla="*/ 6350 h 340518"/>
                <a:gd name="connsiteX4" fmla="*/ 86440 w 1762650"/>
                <a:gd name="connsiteY4" fmla="*/ 0 h 340518"/>
                <a:gd name="connsiteX5" fmla="*/ 22940 w 1762650"/>
                <a:gd name="connsiteY5" fmla="*/ 9525 h 340518"/>
                <a:gd name="connsiteX6" fmla="*/ 3890 w 1762650"/>
                <a:gd name="connsiteY6" fmla="*/ 34925 h 340518"/>
                <a:gd name="connsiteX7" fmla="*/ 715 w 1762650"/>
                <a:gd name="connsiteY7" fmla="*/ 180975 h 340518"/>
                <a:gd name="connsiteX8" fmla="*/ 13415 w 1762650"/>
                <a:gd name="connsiteY8" fmla="*/ 190500 h 340518"/>
                <a:gd name="connsiteX9" fmla="*/ 45165 w 1762650"/>
                <a:gd name="connsiteY9" fmla="*/ 206375 h 340518"/>
                <a:gd name="connsiteX10" fmla="*/ 61040 w 1762650"/>
                <a:gd name="connsiteY10" fmla="*/ 209550 h 340518"/>
                <a:gd name="connsiteX11" fmla="*/ 121365 w 1762650"/>
                <a:gd name="connsiteY11" fmla="*/ 206375 h 340518"/>
                <a:gd name="connsiteX12" fmla="*/ 800815 w 1762650"/>
                <a:gd name="connsiteY12" fmla="*/ 340518 h 340518"/>
                <a:gd name="connsiteX13" fmla="*/ 1671559 w 1762650"/>
                <a:gd name="connsiteY13" fmla="*/ 238919 h 340518"/>
                <a:gd name="connsiteX14" fmla="*/ 1742996 w 1762650"/>
                <a:gd name="connsiteY14" fmla="*/ 190500 h 340518"/>
                <a:gd name="connsiteX15" fmla="*/ 1750933 w 1762650"/>
                <a:gd name="connsiteY15" fmla="*/ 87313 h 340518"/>
                <a:gd name="connsiteX16" fmla="*/ 1613615 w 1762650"/>
                <a:gd name="connsiteY16" fmla="*/ 31750 h 340518"/>
                <a:gd name="connsiteX17" fmla="*/ 797640 w 1762650"/>
                <a:gd name="connsiteY17" fmla="*/ 136525 h 340518"/>
                <a:gd name="connsiteX18" fmla="*/ 165815 w 1762650"/>
                <a:gd name="connsiteY18" fmla="*/ 28575 h 340518"/>
                <a:gd name="connsiteX0" fmla="*/ 165271 w 1762106"/>
                <a:gd name="connsiteY0" fmla="*/ 35223 h 347166"/>
                <a:gd name="connsiteX1" fmla="*/ 165271 w 1762106"/>
                <a:gd name="connsiteY1" fmla="*/ 35223 h 347166"/>
                <a:gd name="connsiteX2" fmla="*/ 133521 w 1762106"/>
                <a:gd name="connsiteY2" fmla="*/ 16173 h 347166"/>
                <a:gd name="connsiteX3" fmla="*/ 117646 w 1762106"/>
                <a:gd name="connsiteY3" fmla="*/ 12998 h 347166"/>
                <a:gd name="connsiteX4" fmla="*/ 85896 w 1762106"/>
                <a:gd name="connsiteY4" fmla="*/ 6648 h 347166"/>
                <a:gd name="connsiteX5" fmla="*/ 22396 w 1762106"/>
                <a:gd name="connsiteY5" fmla="*/ 16173 h 347166"/>
                <a:gd name="connsiteX6" fmla="*/ 171 w 1762106"/>
                <a:gd name="connsiteY6" fmla="*/ 187623 h 347166"/>
                <a:gd name="connsiteX7" fmla="*/ 12871 w 1762106"/>
                <a:gd name="connsiteY7" fmla="*/ 197148 h 347166"/>
                <a:gd name="connsiteX8" fmla="*/ 44621 w 1762106"/>
                <a:gd name="connsiteY8" fmla="*/ 213023 h 347166"/>
                <a:gd name="connsiteX9" fmla="*/ 60496 w 1762106"/>
                <a:gd name="connsiteY9" fmla="*/ 216198 h 347166"/>
                <a:gd name="connsiteX10" fmla="*/ 120821 w 1762106"/>
                <a:gd name="connsiteY10" fmla="*/ 213023 h 347166"/>
                <a:gd name="connsiteX11" fmla="*/ 800271 w 1762106"/>
                <a:gd name="connsiteY11" fmla="*/ 347166 h 347166"/>
                <a:gd name="connsiteX12" fmla="*/ 1671015 w 1762106"/>
                <a:gd name="connsiteY12" fmla="*/ 245567 h 347166"/>
                <a:gd name="connsiteX13" fmla="*/ 1742452 w 1762106"/>
                <a:gd name="connsiteY13" fmla="*/ 197148 h 347166"/>
                <a:gd name="connsiteX14" fmla="*/ 1750389 w 1762106"/>
                <a:gd name="connsiteY14" fmla="*/ 93961 h 347166"/>
                <a:gd name="connsiteX15" fmla="*/ 1613071 w 1762106"/>
                <a:gd name="connsiteY15" fmla="*/ 38398 h 347166"/>
                <a:gd name="connsiteX16" fmla="*/ 797096 w 1762106"/>
                <a:gd name="connsiteY16" fmla="*/ 143173 h 347166"/>
                <a:gd name="connsiteX17" fmla="*/ 165271 w 1762106"/>
                <a:gd name="connsiteY17" fmla="*/ 35223 h 347166"/>
                <a:gd name="connsiteX0" fmla="*/ 168913 w 1765748"/>
                <a:gd name="connsiteY0" fmla="*/ 28575 h 340518"/>
                <a:gd name="connsiteX1" fmla="*/ 168913 w 1765748"/>
                <a:gd name="connsiteY1" fmla="*/ 28575 h 340518"/>
                <a:gd name="connsiteX2" fmla="*/ 137163 w 1765748"/>
                <a:gd name="connsiteY2" fmla="*/ 9525 h 340518"/>
                <a:gd name="connsiteX3" fmla="*/ 121288 w 1765748"/>
                <a:gd name="connsiteY3" fmla="*/ 6350 h 340518"/>
                <a:gd name="connsiteX4" fmla="*/ 89538 w 1765748"/>
                <a:gd name="connsiteY4" fmla="*/ 0 h 340518"/>
                <a:gd name="connsiteX5" fmla="*/ 3813 w 1765748"/>
                <a:gd name="connsiteY5" fmla="*/ 180975 h 340518"/>
                <a:gd name="connsiteX6" fmla="*/ 16513 w 1765748"/>
                <a:gd name="connsiteY6" fmla="*/ 190500 h 340518"/>
                <a:gd name="connsiteX7" fmla="*/ 48263 w 1765748"/>
                <a:gd name="connsiteY7" fmla="*/ 206375 h 340518"/>
                <a:gd name="connsiteX8" fmla="*/ 64138 w 1765748"/>
                <a:gd name="connsiteY8" fmla="*/ 209550 h 340518"/>
                <a:gd name="connsiteX9" fmla="*/ 124463 w 1765748"/>
                <a:gd name="connsiteY9" fmla="*/ 206375 h 340518"/>
                <a:gd name="connsiteX10" fmla="*/ 803913 w 1765748"/>
                <a:gd name="connsiteY10" fmla="*/ 340518 h 340518"/>
                <a:gd name="connsiteX11" fmla="*/ 1674657 w 1765748"/>
                <a:gd name="connsiteY11" fmla="*/ 238919 h 340518"/>
                <a:gd name="connsiteX12" fmla="*/ 1746094 w 1765748"/>
                <a:gd name="connsiteY12" fmla="*/ 190500 h 340518"/>
                <a:gd name="connsiteX13" fmla="*/ 1754031 w 1765748"/>
                <a:gd name="connsiteY13" fmla="*/ 87313 h 340518"/>
                <a:gd name="connsiteX14" fmla="*/ 1616713 w 1765748"/>
                <a:gd name="connsiteY14" fmla="*/ 31750 h 340518"/>
                <a:gd name="connsiteX15" fmla="*/ 800738 w 1765748"/>
                <a:gd name="connsiteY15" fmla="*/ 136525 h 340518"/>
                <a:gd name="connsiteX16" fmla="*/ 168913 w 1765748"/>
                <a:gd name="connsiteY16" fmla="*/ 28575 h 340518"/>
                <a:gd name="connsiteX0" fmla="*/ 171102 w 1767937"/>
                <a:gd name="connsiteY0" fmla="*/ 34619 h 346562"/>
                <a:gd name="connsiteX1" fmla="*/ 171102 w 1767937"/>
                <a:gd name="connsiteY1" fmla="*/ 34619 h 346562"/>
                <a:gd name="connsiteX2" fmla="*/ 139352 w 1767937"/>
                <a:gd name="connsiteY2" fmla="*/ 15569 h 346562"/>
                <a:gd name="connsiteX3" fmla="*/ 123477 w 1767937"/>
                <a:gd name="connsiteY3" fmla="*/ 12394 h 346562"/>
                <a:gd name="connsiteX4" fmla="*/ 6002 w 1767937"/>
                <a:gd name="connsiteY4" fmla="*/ 187019 h 346562"/>
                <a:gd name="connsiteX5" fmla="*/ 18702 w 1767937"/>
                <a:gd name="connsiteY5" fmla="*/ 196544 h 346562"/>
                <a:gd name="connsiteX6" fmla="*/ 50452 w 1767937"/>
                <a:gd name="connsiteY6" fmla="*/ 212419 h 346562"/>
                <a:gd name="connsiteX7" fmla="*/ 66327 w 1767937"/>
                <a:gd name="connsiteY7" fmla="*/ 215594 h 346562"/>
                <a:gd name="connsiteX8" fmla="*/ 126652 w 1767937"/>
                <a:gd name="connsiteY8" fmla="*/ 212419 h 346562"/>
                <a:gd name="connsiteX9" fmla="*/ 806102 w 1767937"/>
                <a:gd name="connsiteY9" fmla="*/ 346562 h 346562"/>
                <a:gd name="connsiteX10" fmla="*/ 1676846 w 1767937"/>
                <a:gd name="connsiteY10" fmla="*/ 244963 h 346562"/>
                <a:gd name="connsiteX11" fmla="*/ 1748283 w 1767937"/>
                <a:gd name="connsiteY11" fmla="*/ 196544 h 346562"/>
                <a:gd name="connsiteX12" fmla="*/ 1756220 w 1767937"/>
                <a:gd name="connsiteY12" fmla="*/ 93357 h 346562"/>
                <a:gd name="connsiteX13" fmla="*/ 1618902 w 1767937"/>
                <a:gd name="connsiteY13" fmla="*/ 37794 h 346562"/>
                <a:gd name="connsiteX14" fmla="*/ 802927 w 1767937"/>
                <a:gd name="connsiteY14" fmla="*/ 142569 h 346562"/>
                <a:gd name="connsiteX15" fmla="*/ 171102 w 1767937"/>
                <a:gd name="connsiteY15" fmla="*/ 34619 h 346562"/>
                <a:gd name="connsiteX0" fmla="*/ 166395 w 1763230"/>
                <a:gd name="connsiteY0" fmla="*/ 31298 h 343241"/>
                <a:gd name="connsiteX1" fmla="*/ 166395 w 1763230"/>
                <a:gd name="connsiteY1" fmla="*/ 31298 h 343241"/>
                <a:gd name="connsiteX2" fmla="*/ 134645 w 1763230"/>
                <a:gd name="connsiteY2" fmla="*/ 12248 h 343241"/>
                <a:gd name="connsiteX3" fmla="*/ 47333 w 1763230"/>
                <a:gd name="connsiteY3" fmla="*/ 13836 h 343241"/>
                <a:gd name="connsiteX4" fmla="*/ 1295 w 1763230"/>
                <a:gd name="connsiteY4" fmla="*/ 183698 h 343241"/>
                <a:gd name="connsiteX5" fmla="*/ 13995 w 1763230"/>
                <a:gd name="connsiteY5" fmla="*/ 193223 h 343241"/>
                <a:gd name="connsiteX6" fmla="*/ 45745 w 1763230"/>
                <a:gd name="connsiteY6" fmla="*/ 209098 h 343241"/>
                <a:gd name="connsiteX7" fmla="*/ 61620 w 1763230"/>
                <a:gd name="connsiteY7" fmla="*/ 212273 h 343241"/>
                <a:gd name="connsiteX8" fmla="*/ 121945 w 1763230"/>
                <a:gd name="connsiteY8" fmla="*/ 209098 h 343241"/>
                <a:gd name="connsiteX9" fmla="*/ 801395 w 1763230"/>
                <a:gd name="connsiteY9" fmla="*/ 343241 h 343241"/>
                <a:gd name="connsiteX10" fmla="*/ 1672139 w 1763230"/>
                <a:gd name="connsiteY10" fmla="*/ 241642 h 343241"/>
                <a:gd name="connsiteX11" fmla="*/ 1743576 w 1763230"/>
                <a:gd name="connsiteY11" fmla="*/ 193223 h 343241"/>
                <a:gd name="connsiteX12" fmla="*/ 1751513 w 1763230"/>
                <a:gd name="connsiteY12" fmla="*/ 90036 h 343241"/>
                <a:gd name="connsiteX13" fmla="*/ 1614195 w 1763230"/>
                <a:gd name="connsiteY13" fmla="*/ 34473 h 343241"/>
                <a:gd name="connsiteX14" fmla="*/ 798220 w 1763230"/>
                <a:gd name="connsiteY14" fmla="*/ 139248 h 343241"/>
                <a:gd name="connsiteX15" fmla="*/ 166395 w 1763230"/>
                <a:gd name="connsiteY15" fmla="*/ 31298 h 343241"/>
                <a:gd name="connsiteX0" fmla="*/ 166395 w 1763230"/>
                <a:gd name="connsiteY0" fmla="*/ 25873 h 337816"/>
                <a:gd name="connsiteX1" fmla="*/ 166395 w 1763230"/>
                <a:gd name="connsiteY1" fmla="*/ 25873 h 337816"/>
                <a:gd name="connsiteX2" fmla="*/ 47333 w 1763230"/>
                <a:gd name="connsiteY2" fmla="*/ 8411 h 337816"/>
                <a:gd name="connsiteX3" fmla="*/ 1295 w 1763230"/>
                <a:gd name="connsiteY3" fmla="*/ 178273 h 337816"/>
                <a:gd name="connsiteX4" fmla="*/ 13995 w 1763230"/>
                <a:gd name="connsiteY4" fmla="*/ 187798 h 337816"/>
                <a:gd name="connsiteX5" fmla="*/ 45745 w 1763230"/>
                <a:gd name="connsiteY5" fmla="*/ 203673 h 337816"/>
                <a:gd name="connsiteX6" fmla="*/ 61620 w 1763230"/>
                <a:gd name="connsiteY6" fmla="*/ 206848 h 337816"/>
                <a:gd name="connsiteX7" fmla="*/ 121945 w 1763230"/>
                <a:gd name="connsiteY7" fmla="*/ 203673 h 337816"/>
                <a:gd name="connsiteX8" fmla="*/ 801395 w 1763230"/>
                <a:gd name="connsiteY8" fmla="*/ 337816 h 337816"/>
                <a:gd name="connsiteX9" fmla="*/ 1672139 w 1763230"/>
                <a:gd name="connsiteY9" fmla="*/ 236217 h 337816"/>
                <a:gd name="connsiteX10" fmla="*/ 1743576 w 1763230"/>
                <a:gd name="connsiteY10" fmla="*/ 187798 h 337816"/>
                <a:gd name="connsiteX11" fmla="*/ 1751513 w 1763230"/>
                <a:gd name="connsiteY11" fmla="*/ 84611 h 337816"/>
                <a:gd name="connsiteX12" fmla="*/ 1614195 w 1763230"/>
                <a:gd name="connsiteY12" fmla="*/ 29048 h 337816"/>
                <a:gd name="connsiteX13" fmla="*/ 798220 w 1763230"/>
                <a:gd name="connsiteY13" fmla="*/ 133823 h 337816"/>
                <a:gd name="connsiteX14" fmla="*/ 166395 w 1763230"/>
                <a:gd name="connsiteY14" fmla="*/ 25873 h 337816"/>
                <a:gd name="connsiteX0" fmla="*/ 142583 w 1763230"/>
                <a:gd name="connsiteY0" fmla="*/ 9204 h 337816"/>
                <a:gd name="connsiteX1" fmla="*/ 166395 w 1763230"/>
                <a:gd name="connsiteY1" fmla="*/ 25873 h 337816"/>
                <a:gd name="connsiteX2" fmla="*/ 47333 w 1763230"/>
                <a:gd name="connsiteY2" fmla="*/ 8411 h 337816"/>
                <a:gd name="connsiteX3" fmla="*/ 1295 w 1763230"/>
                <a:gd name="connsiteY3" fmla="*/ 178273 h 337816"/>
                <a:gd name="connsiteX4" fmla="*/ 13995 w 1763230"/>
                <a:gd name="connsiteY4" fmla="*/ 187798 h 337816"/>
                <a:gd name="connsiteX5" fmla="*/ 45745 w 1763230"/>
                <a:gd name="connsiteY5" fmla="*/ 203673 h 337816"/>
                <a:gd name="connsiteX6" fmla="*/ 61620 w 1763230"/>
                <a:gd name="connsiteY6" fmla="*/ 206848 h 337816"/>
                <a:gd name="connsiteX7" fmla="*/ 121945 w 1763230"/>
                <a:gd name="connsiteY7" fmla="*/ 203673 h 337816"/>
                <a:gd name="connsiteX8" fmla="*/ 801395 w 1763230"/>
                <a:gd name="connsiteY8" fmla="*/ 337816 h 337816"/>
                <a:gd name="connsiteX9" fmla="*/ 1672139 w 1763230"/>
                <a:gd name="connsiteY9" fmla="*/ 236217 h 337816"/>
                <a:gd name="connsiteX10" fmla="*/ 1743576 w 1763230"/>
                <a:gd name="connsiteY10" fmla="*/ 187798 h 337816"/>
                <a:gd name="connsiteX11" fmla="*/ 1751513 w 1763230"/>
                <a:gd name="connsiteY11" fmla="*/ 84611 h 337816"/>
                <a:gd name="connsiteX12" fmla="*/ 1614195 w 1763230"/>
                <a:gd name="connsiteY12" fmla="*/ 29048 h 337816"/>
                <a:gd name="connsiteX13" fmla="*/ 798220 w 1763230"/>
                <a:gd name="connsiteY13" fmla="*/ 133823 h 337816"/>
                <a:gd name="connsiteX14" fmla="*/ 142583 w 1763230"/>
                <a:gd name="connsiteY14" fmla="*/ 9204 h 337816"/>
                <a:gd name="connsiteX0" fmla="*/ 244976 w 1763230"/>
                <a:gd name="connsiteY0" fmla="*/ 87786 h 337816"/>
                <a:gd name="connsiteX1" fmla="*/ 166395 w 1763230"/>
                <a:gd name="connsiteY1" fmla="*/ 25873 h 337816"/>
                <a:gd name="connsiteX2" fmla="*/ 47333 w 1763230"/>
                <a:gd name="connsiteY2" fmla="*/ 8411 h 337816"/>
                <a:gd name="connsiteX3" fmla="*/ 1295 w 1763230"/>
                <a:gd name="connsiteY3" fmla="*/ 178273 h 337816"/>
                <a:gd name="connsiteX4" fmla="*/ 13995 w 1763230"/>
                <a:gd name="connsiteY4" fmla="*/ 187798 h 337816"/>
                <a:gd name="connsiteX5" fmla="*/ 45745 w 1763230"/>
                <a:gd name="connsiteY5" fmla="*/ 203673 h 337816"/>
                <a:gd name="connsiteX6" fmla="*/ 61620 w 1763230"/>
                <a:gd name="connsiteY6" fmla="*/ 206848 h 337816"/>
                <a:gd name="connsiteX7" fmla="*/ 121945 w 1763230"/>
                <a:gd name="connsiteY7" fmla="*/ 203673 h 337816"/>
                <a:gd name="connsiteX8" fmla="*/ 801395 w 1763230"/>
                <a:gd name="connsiteY8" fmla="*/ 337816 h 337816"/>
                <a:gd name="connsiteX9" fmla="*/ 1672139 w 1763230"/>
                <a:gd name="connsiteY9" fmla="*/ 236217 h 337816"/>
                <a:gd name="connsiteX10" fmla="*/ 1743576 w 1763230"/>
                <a:gd name="connsiteY10" fmla="*/ 187798 h 337816"/>
                <a:gd name="connsiteX11" fmla="*/ 1751513 w 1763230"/>
                <a:gd name="connsiteY11" fmla="*/ 84611 h 337816"/>
                <a:gd name="connsiteX12" fmla="*/ 1614195 w 1763230"/>
                <a:gd name="connsiteY12" fmla="*/ 29048 h 337816"/>
                <a:gd name="connsiteX13" fmla="*/ 798220 w 1763230"/>
                <a:gd name="connsiteY13" fmla="*/ 133823 h 337816"/>
                <a:gd name="connsiteX14" fmla="*/ 244976 w 1763230"/>
                <a:gd name="connsiteY14" fmla="*/ 87786 h 337816"/>
                <a:gd name="connsiteX0" fmla="*/ 244976 w 1763230"/>
                <a:gd name="connsiteY0" fmla="*/ 79375 h 329405"/>
                <a:gd name="connsiteX1" fmla="*/ 47333 w 1763230"/>
                <a:gd name="connsiteY1" fmla="*/ 0 h 329405"/>
                <a:gd name="connsiteX2" fmla="*/ 1295 w 1763230"/>
                <a:gd name="connsiteY2" fmla="*/ 169862 h 329405"/>
                <a:gd name="connsiteX3" fmla="*/ 13995 w 1763230"/>
                <a:gd name="connsiteY3" fmla="*/ 179387 h 329405"/>
                <a:gd name="connsiteX4" fmla="*/ 45745 w 1763230"/>
                <a:gd name="connsiteY4" fmla="*/ 195262 h 329405"/>
                <a:gd name="connsiteX5" fmla="*/ 61620 w 1763230"/>
                <a:gd name="connsiteY5" fmla="*/ 198437 h 329405"/>
                <a:gd name="connsiteX6" fmla="*/ 121945 w 1763230"/>
                <a:gd name="connsiteY6" fmla="*/ 195262 h 329405"/>
                <a:gd name="connsiteX7" fmla="*/ 801395 w 1763230"/>
                <a:gd name="connsiteY7" fmla="*/ 329405 h 329405"/>
                <a:gd name="connsiteX8" fmla="*/ 1672139 w 1763230"/>
                <a:gd name="connsiteY8" fmla="*/ 227806 h 329405"/>
                <a:gd name="connsiteX9" fmla="*/ 1743576 w 1763230"/>
                <a:gd name="connsiteY9" fmla="*/ 179387 h 329405"/>
                <a:gd name="connsiteX10" fmla="*/ 1751513 w 1763230"/>
                <a:gd name="connsiteY10" fmla="*/ 76200 h 329405"/>
                <a:gd name="connsiteX11" fmla="*/ 1614195 w 1763230"/>
                <a:gd name="connsiteY11" fmla="*/ 20637 h 329405"/>
                <a:gd name="connsiteX12" fmla="*/ 798220 w 1763230"/>
                <a:gd name="connsiteY12" fmla="*/ 125412 h 329405"/>
                <a:gd name="connsiteX13" fmla="*/ 244976 w 1763230"/>
                <a:gd name="connsiteY13" fmla="*/ 79375 h 329405"/>
                <a:gd name="connsiteX0" fmla="*/ 149726 w 1763230"/>
                <a:gd name="connsiteY0" fmla="*/ 11413 h 342406"/>
                <a:gd name="connsiteX1" fmla="*/ 47333 w 1763230"/>
                <a:gd name="connsiteY1" fmla="*/ 13001 h 342406"/>
                <a:gd name="connsiteX2" fmla="*/ 1295 w 1763230"/>
                <a:gd name="connsiteY2" fmla="*/ 182863 h 342406"/>
                <a:gd name="connsiteX3" fmla="*/ 13995 w 1763230"/>
                <a:gd name="connsiteY3" fmla="*/ 192388 h 342406"/>
                <a:gd name="connsiteX4" fmla="*/ 45745 w 1763230"/>
                <a:gd name="connsiteY4" fmla="*/ 208263 h 342406"/>
                <a:gd name="connsiteX5" fmla="*/ 61620 w 1763230"/>
                <a:gd name="connsiteY5" fmla="*/ 211438 h 342406"/>
                <a:gd name="connsiteX6" fmla="*/ 121945 w 1763230"/>
                <a:gd name="connsiteY6" fmla="*/ 208263 h 342406"/>
                <a:gd name="connsiteX7" fmla="*/ 801395 w 1763230"/>
                <a:gd name="connsiteY7" fmla="*/ 342406 h 342406"/>
                <a:gd name="connsiteX8" fmla="*/ 1672139 w 1763230"/>
                <a:gd name="connsiteY8" fmla="*/ 240807 h 342406"/>
                <a:gd name="connsiteX9" fmla="*/ 1743576 w 1763230"/>
                <a:gd name="connsiteY9" fmla="*/ 192388 h 342406"/>
                <a:gd name="connsiteX10" fmla="*/ 1751513 w 1763230"/>
                <a:gd name="connsiteY10" fmla="*/ 89201 h 342406"/>
                <a:gd name="connsiteX11" fmla="*/ 1614195 w 1763230"/>
                <a:gd name="connsiteY11" fmla="*/ 33638 h 342406"/>
                <a:gd name="connsiteX12" fmla="*/ 798220 w 1763230"/>
                <a:gd name="connsiteY12" fmla="*/ 138413 h 342406"/>
                <a:gd name="connsiteX13" fmla="*/ 149726 w 1763230"/>
                <a:gd name="connsiteY13" fmla="*/ 11413 h 342406"/>
                <a:gd name="connsiteX0" fmla="*/ 147345 w 1763230"/>
                <a:gd name="connsiteY0" fmla="*/ 16340 h 340190"/>
                <a:gd name="connsiteX1" fmla="*/ 47333 w 1763230"/>
                <a:gd name="connsiteY1" fmla="*/ 10785 h 340190"/>
                <a:gd name="connsiteX2" fmla="*/ 1295 w 1763230"/>
                <a:gd name="connsiteY2" fmla="*/ 180647 h 340190"/>
                <a:gd name="connsiteX3" fmla="*/ 13995 w 1763230"/>
                <a:gd name="connsiteY3" fmla="*/ 190172 h 340190"/>
                <a:gd name="connsiteX4" fmla="*/ 45745 w 1763230"/>
                <a:gd name="connsiteY4" fmla="*/ 206047 h 340190"/>
                <a:gd name="connsiteX5" fmla="*/ 61620 w 1763230"/>
                <a:gd name="connsiteY5" fmla="*/ 209222 h 340190"/>
                <a:gd name="connsiteX6" fmla="*/ 121945 w 1763230"/>
                <a:gd name="connsiteY6" fmla="*/ 206047 h 340190"/>
                <a:gd name="connsiteX7" fmla="*/ 801395 w 1763230"/>
                <a:gd name="connsiteY7" fmla="*/ 340190 h 340190"/>
                <a:gd name="connsiteX8" fmla="*/ 1672139 w 1763230"/>
                <a:gd name="connsiteY8" fmla="*/ 238591 h 340190"/>
                <a:gd name="connsiteX9" fmla="*/ 1743576 w 1763230"/>
                <a:gd name="connsiteY9" fmla="*/ 190172 h 340190"/>
                <a:gd name="connsiteX10" fmla="*/ 1751513 w 1763230"/>
                <a:gd name="connsiteY10" fmla="*/ 86985 h 340190"/>
                <a:gd name="connsiteX11" fmla="*/ 1614195 w 1763230"/>
                <a:gd name="connsiteY11" fmla="*/ 31422 h 340190"/>
                <a:gd name="connsiteX12" fmla="*/ 798220 w 1763230"/>
                <a:gd name="connsiteY12" fmla="*/ 136197 h 340190"/>
                <a:gd name="connsiteX13" fmla="*/ 147345 w 1763230"/>
                <a:gd name="connsiteY13" fmla="*/ 16340 h 340190"/>
                <a:gd name="connsiteX0" fmla="*/ 147345 w 1763230"/>
                <a:gd name="connsiteY0" fmla="*/ 22196 h 346046"/>
                <a:gd name="connsiteX1" fmla="*/ 47333 w 1763230"/>
                <a:gd name="connsiteY1" fmla="*/ 16641 h 346046"/>
                <a:gd name="connsiteX2" fmla="*/ 1295 w 1763230"/>
                <a:gd name="connsiteY2" fmla="*/ 186503 h 346046"/>
                <a:gd name="connsiteX3" fmla="*/ 13995 w 1763230"/>
                <a:gd name="connsiteY3" fmla="*/ 196028 h 346046"/>
                <a:gd name="connsiteX4" fmla="*/ 45745 w 1763230"/>
                <a:gd name="connsiteY4" fmla="*/ 211903 h 346046"/>
                <a:gd name="connsiteX5" fmla="*/ 61620 w 1763230"/>
                <a:gd name="connsiteY5" fmla="*/ 215078 h 346046"/>
                <a:gd name="connsiteX6" fmla="*/ 121945 w 1763230"/>
                <a:gd name="connsiteY6" fmla="*/ 211903 h 346046"/>
                <a:gd name="connsiteX7" fmla="*/ 801395 w 1763230"/>
                <a:gd name="connsiteY7" fmla="*/ 346046 h 346046"/>
                <a:gd name="connsiteX8" fmla="*/ 1672139 w 1763230"/>
                <a:gd name="connsiteY8" fmla="*/ 244447 h 346046"/>
                <a:gd name="connsiteX9" fmla="*/ 1743576 w 1763230"/>
                <a:gd name="connsiteY9" fmla="*/ 196028 h 346046"/>
                <a:gd name="connsiteX10" fmla="*/ 1751513 w 1763230"/>
                <a:gd name="connsiteY10" fmla="*/ 92841 h 346046"/>
                <a:gd name="connsiteX11" fmla="*/ 1614195 w 1763230"/>
                <a:gd name="connsiteY11" fmla="*/ 37278 h 346046"/>
                <a:gd name="connsiteX12" fmla="*/ 798220 w 1763230"/>
                <a:gd name="connsiteY12" fmla="*/ 142053 h 346046"/>
                <a:gd name="connsiteX13" fmla="*/ 147345 w 1763230"/>
                <a:gd name="connsiteY13" fmla="*/ 22196 h 346046"/>
                <a:gd name="connsiteX0" fmla="*/ 147345 w 1763230"/>
                <a:gd name="connsiteY0" fmla="*/ 22196 h 346046"/>
                <a:gd name="connsiteX1" fmla="*/ 47333 w 1763230"/>
                <a:gd name="connsiteY1" fmla="*/ 16641 h 346046"/>
                <a:gd name="connsiteX2" fmla="*/ 1295 w 1763230"/>
                <a:gd name="connsiteY2" fmla="*/ 186503 h 346046"/>
                <a:gd name="connsiteX3" fmla="*/ 13995 w 1763230"/>
                <a:gd name="connsiteY3" fmla="*/ 196028 h 346046"/>
                <a:gd name="connsiteX4" fmla="*/ 45745 w 1763230"/>
                <a:gd name="connsiteY4" fmla="*/ 211903 h 346046"/>
                <a:gd name="connsiteX5" fmla="*/ 61620 w 1763230"/>
                <a:gd name="connsiteY5" fmla="*/ 215078 h 346046"/>
                <a:gd name="connsiteX6" fmla="*/ 121945 w 1763230"/>
                <a:gd name="connsiteY6" fmla="*/ 211903 h 346046"/>
                <a:gd name="connsiteX7" fmla="*/ 801395 w 1763230"/>
                <a:gd name="connsiteY7" fmla="*/ 346046 h 346046"/>
                <a:gd name="connsiteX8" fmla="*/ 1672139 w 1763230"/>
                <a:gd name="connsiteY8" fmla="*/ 244447 h 346046"/>
                <a:gd name="connsiteX9" fmla="*/ 1743576 w 1763230"/>
                <a:gd name="connsiteY9" fmla="*/ 196028 h 346046"/>
                <a:gd name="connsiteX10" fmla="*/ 1751513 w 1763230"/>
                <a:gd name="connsiteY10" fmla="*/ 92841 h 346046"/>
                <a:gd name="connsiteX11" fmla="*/ 1614195 w 1763230"/>
                <a:gd name="connsiteY11" fmla="*/ 37278 h 346046"/>
                <a:gd name="connsiteX12" fmla="*/ 798220 w 1763230"/>
                <a:gd name="connsiteY12" fmla="*/ 142053 h 346046"/>
                <a:gd name="connsiteX13" fmla="*/ 147345 w 1763230"/>
                <a:gd name="connsiteY13" fmla="*/ 22196 h 346046"/>
                <a:gd name="connsiteX0" fmla="*/ 147345 w 1763230"/>
                <a:gd name="connsiteY0" fmla="*/ 16422 h 340272"/>
                <a:gd name="connsiteX1" fmla="*/ 47333 w 1763230"/>
                <a:gd name="connsiteY1" fmla="*/ 10867 h 340272"/>
                <a:gd name="connsiteX2" fmla="*/ 1295 w 1763230"/>
                <a:gd name="connsiteY2" fmla="*/ 180729 h 340272"/>
                <a:gd name="connsiteX3" fmla="*/ 13995 w 1763230"/>
                <a:gd name="connsiteY3" fmla="*/ 190254 h 340272"/>
                <a:gd name="connsiteX4" fmla="*/ 45745 w 1763230"/>
                <a:gd name="connsiteY4" fmla="*/ 206129 h 340272"/>
                <a:gd name="connsiteX5" fmla="*/ 61620 w 1763230"/>
                <a:gd name="connsiteY5" fmla="*/ 209304 h 340272"/>
                <a:gd name="connsiteX6" fmla="*/ 121945 w 1763230"/>
                <a:gd name="connsiteY6" fmla="*/ 206129 h 340272"/>
                <a:gd name="connsiteX7" fmla="*/ 801395 w 1763230"/>
                <a:gd name="connsiteY7" fmla="*/ 340272 h 340272"/>
                <a:gd name="connsiteX8" fmla="*/ 1672139 w 1763230"/>
                <a:gd name="connsiteY8" fmla="*/ 238673 h 340272"/>
                <a:gd name="connsiteX9" fmla="*/ 1743576 w 1763230"/>
                <a:gd name="connsiteY9" fmla="*/ 190254 h 340272"/>
                <a:gd name="connsiteX10" fmla="*/ 1751513 w 1763230"/>
                <a:gd name="connsiteY10" fmla="*/ 87067 h 340272"/>
                <a:gd name="connsiteX11" fmla="*/ 1614195 w 1763230"/>
                <a:gd name="connsiteY11" fmla="*/ 31504 h 340272"/>
                <a:gd name="connsiteX12" fmla="*/ 798220 w 1763230"/>
                <a:gd name="connsiteY12" fmla="*/ 136279 h 340272"/>
                <a:gd name="connsiteX13" fmla="*/ 147345 w 1763230"/>
                <a:gd name="connsiteY13" fmla="*/ 16422 h 340272"/>
                <a:gd name="connsiteX0" fmla="*/ 147345 w 1763230"/>
                <a:gd name="connsiteY0" fmla="*/ 17307 h 341157"/>
                <a:gd name="connsiteX1" fmla="*/ 47333 w 1763230"/>
                <a:gd name="connsiteY1" fmla="*/ 11752 h 341157"/>
                <a:gd name="connsiteX2" fmla="*/ 1295 w 1763230"/>
                <a:gd name="connsiteY2" fmla="*/ 181614 h 341157"/>
                <a:gd name="connsiteX3" fmla="*/ 13995 w 1763230"/>
                <a:gd name="connsiteY3" fmla="*/ 191139 h 341157"/>
                <a:gd name="connsiteX4" fmla="*/ 45745 w 1763230"/>
                <a:gd name="connsiteY4" fmla="*/ 207014 h 341157"/>
                <a:gd name="connsiteX5" fmla="*/ 61620 w 1763230"/>
                <a:gd name="connsiteY5" fmla="*/ 210189 h 341157"/>
                <a:gd name="connsiteX6" fmla="*/ 121945 w 1763230"/>
                <a:gd name="connsiteY6" fmla="*/ 207014 h 341157"/>
                <a:gd name="connsiteX7" fmla="*/ 801395 w 1763230"/>
                <a:gd name="connsiteY7" fmla="*/ 341157 h 341157"/>
                <a:gd name="connsiteX8" fmla="*/ 1672139 w 1763230"/>
                <a:gd name="connsiteY8" fmla="*/ 239558 h 341157"/>
                <a:gd name="connsiteX9" fmla="*/ 1743576 w 1763230"/>
                <a:gd name="connsiteY9" fmla="*/ 191139 h 341157"/>
                <a:gd name="connsiteX10" fmla="*/ 1751513 w 1763230"/>
                <a:gd name="connsiteY10" fmla="*/ 87952 h 341157"/>
                <a:gd name="connsiteX11" fmla="*/ 1614195 w 1763230"/>
                <a:gd name="connsiteY11" fmla="*/ 32389 h 341157"/>
                <a:gd name="connsiteX12" fmla="*/ 798220 w 1763230"/>
                <a:gd name="connsiteY12" fmla="*/ 137164 h 341157"/>
                <a:gd name="connsiteX13" fmla="*/ 147345 w 1763230"/>
                <a:gd name="connsiteY13" fmla="*/ 17307 h 341157"/>
                <a:gd name="connsiteX0" fmla="*/ 146140 w 1762025"/>
                <a:gd name="connsiteY0" fmla="*/ 17307 h 341157"/>
                <a:gd name="connsiteX1" fmla="*/ 46128 w 1762025"/>
                <a:gd name="connsiteY1" fmla="*/ 11752 h 341157"/>
                <a:gd name="connsiteX2" fmla="*/ 90 w 1762025"/>
                <a:gd name="connsiteY2" fmla="*/ 181614 h 341157"/>
                <a:gd name="connsiteX3" fmla="*/ 34222 w 1762025"/>
                <a:gd name="connsiteY3" fmla="*/ 274483 h 341157"/>
                <a:gd name="connsiteX4" fmla="*/ 44540 w 1762025"/>
                <a:gd name="connsiteY4" fmla="*/ 207014 h 341157"/>
                <a:gd name="connsiteX5" fmla="*/ 60415 w 1762025"/>
                <a:gd name="connsiteY5" fmla="*/ 210189 h 341157"/>
                <a:gd name="connsiteX6" fmla="*/ 120740 w 1762025"/>
                <a:gd name="connsiteY6" fmla="*/ 207014 h 341157"/>
                <a:gd name="connsiteX7" fmla="*/ 800190 w 1762025"/>
                <a:gd name="connsiteY7" fmla="*/ 341157 h 341157"/>
                <a:gd name="connsiteX8" fmla="*/ 1670934 w 1762025"/>
                <a:gd name="connsiteY8" fmla="*/ 239558 h 341157"/>
                <a:gd name="connsiteX9" fmla="*/ 1742371 w 1762025"/>
                <a:gd name="connsiteY9" fmla="*/ 191139 h 341157"/>
                <a:gd name="connsiteX10" fmla="*/ 1750308 w 1762025"/>
                <a:gd name="connsiteY10" fmla="*/ 87952 h 341157"/>
                <a:gd name="connsiteX11" fmla="*/ 1612990 w 1762025"/>
                <a:gd name="connsiteY11" fmla="*/ 32389 h 341157"/>
                <a:gd name="connsiteX12" fmla="*/ 797015 w 1762025"/>
                <a:gd name="connsiteY12" fmla="*/ 137164 h 341157"/>
                <a:gd name="connsiteX13" fmla="*/ 146140 w 1762025"/>
                <a:gd name="connsiteY13" fmla="*/ 17307 h 341157"/>
                <a:gd name="connsiteX0" fmla="*/ 153275 w 1769160"/>
                <a:gd name="connsiteY0" fmla="*/ 16423 h 340273"/>
                <a:gd name="connsiteX1" fmla="*/ 53263 w 1769160"/>
                <a:gd name="connsiteY1" fmla="*/ 10868 h 340273"/>
                <a:gd name="connsiteX2" fmla="*/ 81 w 1769160"/>
                <a:gd name="connsiteY2" fmla="*/ 95005 h 340273"/>
                <a:gd name="connsiteX3" fmla="*/ 41357 w 1769160"/>
                <a:gd name="connsiteY3" fmla="*/ 273599 h 340273"/>
                <a:gd name="connsiteX4" fmla="*/ 51675 w 1769160"/>
                <a:gd name="connsiteY4" fmla="*/ 206130 h 340273"/>
                <a:gd name="connsiteX5" fmla="*/ 67550 w 1769160"/>
                <a:gd name="connsiteY5" fmla="*/ 209305 h 340273"/>
                <a:gd name="connsiteX6" fmla="*/ 127875 w 1769160"/>
                <a:gd name="connsiteY6" fmla="*/ 206130 h 340273"/>
                <a:gd name="connsiteX7" fmla="*/ 807325 w 1769160"/>
                <a:gd name="connsiteY7" fmla="*/ 340273 h 340273"/>
                <a:gd name="connsiteX8" fmla="*/ 1678069 w 1769160"/>
                <a:gd name="connsiteY8" fmla="*/ 238674 h 340273"/>
                <a:gd name="connsiteX9" fmla="*/ 1749506 w 1769160"/>
                <a:gd name="connsiteY9" fmla="*/ 190255 h 340273"/>
                <a:gd name="connsiteX10" fmla="*/ 1757443 w 1769160"/>
                <a:gd name="connsiteY10" fmla="*/ 87068 h 340273"/>
                <a:gd name="connsiteX11" fmla="*/ 1620125 w 1769160"/>
                <a:gd name="connsiteY11" fmla="*/ 31505 h 340273"/>
                <a:gd name="connsiteX12" fmla="*/ 804150 w 1769160"/>
                <a:gd name="connsiteY12" fmla="*/ 136280 h 340273"/>
                <a:gd name="connsiteX13" fmla="*/ 153275 w 1769160"/>
                <a:gd name="connsiteY13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67471 w 1769081"/>
                <a:gd name="connsiteY4" fmla="*/ 209305 h 340273"/>
                <a:gd name="connsiteX5" fmla="*/ 127796 w 1769081"/>
                <a:gd name="connsiteY5" fmla="*/ 206130 h 340273"/>
                <a:gd name="connsiteX6" fmla="*/ 807246 w 1769081"/>
                <a:gd name="connsiteY6" fmla="*/ 340273 h 340273"/>
                <a:gd name="connsiteX7" fmla="*/ 1677990 w 1769081"/>
                <a:gd name="connsiteY7" fmla="*/ 238674 h 340273"/>
                <a:gd name="connsiteX8" fmla="*/ 1749427 w 1769081"/>
                <a:gd name="connsiteY8" fmla="*/ 190255 h 340273"/>
                <a:gd name="connsiteX9" fmla="*/ 1757364 w 1769081"/>
                <a:gd name="connsiteY9" fmla="*/ 87068 h 340273"/>
                <a:gd name="connsiteX10" fmla="*/ 1620046 w 1769081"/>
                <a:gd name="connsiteY10" fmla="*/ 31505 h 340273"/>
                <a:gd name="connsiteX11" fmla="*/ 804071 w 1769081"/>
                <a:gd name="connsiteY11" fmla="*/ 136280 h 340273"/>
                <a:gd name="connsiteX12" fmla="*/ 153196 w 1769081"/>
                <a:gd name="connsiteY12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27796 w 1769081"/>
                <a:gd name="connsiteY4" fmla="*/ 206130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27796 w 1769081"/>
                <a:gd name="connsiteY4" fmla="*/ 206130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27796 w 1769081"/>
                <a:gd name="connsiteY4" fmla="*/ 206130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27796 w 1769081"/>
                <a:gd name="connsiteY4" fmla="*/ 206130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300 w 1769185"/>
                <a:gd name="connsiteY0" fmla="*/ 16423 h 340273"/>
                <a:gd name="connsiteX1" fmla="*/ 53288 w 1769185"/>
                <a:gd name="connsiteY1" fmla="*/ 10868 h 340273"/>
                <a:gd name="connsiteX2" fmla="*/ 106 w 1769185"/>
                <a:gd name="connsiteY2" fmla="*/ 95005 h 340273"/>
                <a:gd name="connsiteX3" fmla="*/ 51700 w 1769185"/>
                <a:gd name="connsiteY3" fmla="*/ 206130 h 340273"/>
                <a:gd name="connsiteX4" fmla="*/ 127900 w 1769185"/>
                <a:gd name="connsiteY4" fmla="*/ 206130 h 340273"/>
                <a:gd name="connsiteX5" fmla="*/ 807350 w 1769185"/>
                <a:gd name="connsiteY5" fmla="*/ 340273 h 340273"/>
                <a:gd name="connsiteX6" fmla="*/ 1678094 w 1769185"/>
                <a:gd name="connsiteY6" fmla="*/ 238674 h 340273"/>
                <a:gd name="connsiteX7" fmla="*/ 1749531 w 1769185"/>
                <a:gd name="connsiteY7" fmla="*/ 190255 h 340273"/>
                <a:gd name="connsiteX8" fmla="*/ 1757468 w 1769185"/>
                <a:gd name="connsiteY8" fmla="*/ 87068 h 340273"/>
                <a:gd name="connsiteX9" fmla="*/ 1620150 w 1769185"/>
                <a:gd name="connsiteY9" fmla="*/ 31505 h 340273"/>
                <a:gd name="connsiteX10" fmla="*/ 804175 w 1769185"/>
                <a:gd name="connsiteY10" fmla="*/ 136280 h 340273"/>
                <a:gd name="connsiteX11" fmla="*/ 153300 w 1769185"/>
                <a:gd name="connsiteY11" fmla="*/ 16423 h 340273"/>
                <a:gd name="connsiteX0" fmla="*/ 153300 w 1769185"/>
                <a:gd name="connsiteY0" fmla="*/ 16423 h 340273"/>
                <a:gd name="connsiteX1" fmla="*/ 53288 w 1769185"/>
                <a:gd name="connsiteY1" fmla="*/ 10868 h 340273"/>
                <a:gd name="connsiteX2" fmla="*/ 106 w 1769185"/>
                <a:gd name="connsiteY2" fmla="*/ 95005 h 340273"/>
                <a:gd name="connsiteX3" fmla="*/ 51700 w 1769185"/>
                <a:gd name="connsiteY3" fmla="*/ 206130 h 340273"/>
                <a:gd name="connsiteX4" fmla="*/ 127900 w 1769185"/>
                <a:gd name="connsiteY4" fmla="*/ 206130 h 340273"/>
                <a:gd name="connsiteX5" fmla="*/ 807350 w 1769185"/>
                <a:gd name="connsiteY5" fmla="*/ 340273 h 340273"/>
                <a:gd name="connsiteX6" fmla="*/ 1678094 w 1769185"/>
                <a:gd name="connsiteY6" fmla="*/ 238674 h 340273"/>
                <a:gd name="connsiteX7" fmla="*/ 1749531 w 1769185"/>
                <a:gd name="connsiteY7" fmla="*/ 190255 h 340273"/>
                <a:gd name="connsiteX8" fmla="*/ 1757468 w 1769185"/>
                <a:gd name="connsiteY8" fmla="*/ 87068 h 340273"/>
                <a:gd name="connsiteX9" fmla="*/ 1620150 w 1769185"/>
                <a:gd name="connsiteY9" fmla="*/ 31505 h 340273"/>
                <a:gd name="connsiteX10" fmla="*/ 804175 w 1769185"/>
                <a:gd name="connsiteY10" fmla="*/ 136280 h 340273"/>
                <a:gd name="connsiteX11" fmla="*/ 153300 w 1769185"/>
                <a:gd name="connsiteY11" fmla="*/ 16423 h 340273"/>
                <a:gd name="connsiteX0" fmla="*/ 153300 w 1769185"/>
                <a:gd name="connsiteY0" fmla="*/ 16423 h 340273"/>
                <a:gd name="connsiteX1" fmla="*/ 53288 w 1769185"/>
                <a:gd name="connsiteY1" fmla="*/ 10868 h 340273"/>
                <a:gd name="connsiteX2" fmla="*/ 106 w 1769185"/>
                <a:gd name="connsiteY2" fmla="*/ 95005 h 340273"/>
                <a:gd name="connsiteX3" fmla="*/ 51700 w 1769185"/>
                <a:gd name="connsiteY3" fmla="*/ 206130 h 340273"/>
                <a:gd name="connsiteX4" fmla="*/ 127900 w 1769185"/>
                <a:gd name="connsiteY4" fmla="*/ 206130 h 340273"/>
                <a:gd name="connsiteX5" fmla="*/ 807350 w 1769185"/>
                <a:gd name="connsiteY5" fmla="*/ 340273 h 340273"/>
                <a:gd name="connsiteX6" fmla="*/ 1678094 w 1769185"/>
                <a:gd name="connsiteY6" fmla="*/ 238674 h 340273"/>
                <a:gd name="connsiteX7" fmla="*/ 1749531 w 1769185"/>
                <a:gd name="connsiteY7" fmla="*/ 190255 h 340273"/>
                <a:gd name="connsiteX8" fmla="*/ 1757468 w 1769185"/>
                <a:gd name="connsiteY8" fmla="*/ 87068 h 340273"/>
                <a:gd name="connsiteX9" fmla="*/ 1620150 w 1769185"/>
                <a:gd name="connsiteY9" fmla="*/ 31505 h 340273"/>
                <a:gd name="connsiteX10" fmla="*/ 804175 w 1769185"/>
                <a:gd name="connsiteY10" fmla="*/ 136280 h 340273"/>
                <a:gd name="connsiteX11" fmla="*/ 153300 w 1769185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42084 w 1769081"/>
                <a:gd name="connsiteY4" fmla="*/ 208511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42084 w 1769081"/>
                <a:gd name="connsiteY4" fmla="*/ 208511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42084 w 1769081"/>
                <a:gd name="connsiteY4" fmla="*/ 208511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206130 h 340273"/>
                <a:gd name="connsiteX4" fmla="*/ 142084 w 1769081"/>
                <a:gd name="connsiteY4" fmla="*/ 208511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196 w 1769081"/>
                <a:gd name="connsiteY0" fmla="*/ 16423 h 340273"/>
                <a:gd name="connsiteX1" fmla="*/ 53184 w 1769081"/>
                <a:gd name="connsiteY1" fmla="*/ 10868 h 340273"/>
                <a:gd name="connsiteX2" fmla="*/ 2 w 1769081"/>
                <a:gd name="connsiteY2" fmla="*/ 95005 h 340273"/>
                <a:gd name="connsiteX3" fmla="*/ 51596 w 1769081"/>
                <a:gd name="connsiteY3" fmla="*/ 198986 h 340273"/>
                <a:gd name="connsiteX4" fmla="*/ 142084 w 1769081"/>
                <a:gd name="connsiteY4" fmla="*/ 208511 h 340273"/>
                <a:gd name="connsiteX5" fmla="*/ 807246 w 1769081"/>
                <a:gd name="connsiteY5" fmla="*/ 340273 h 340273"/>
                <a:gd name="connsiteX6" fmla="*/ 1677990 w 1769081"/>
                <a:gd name="connsiteY6" fmla="*/ 238674 h 340273"/>
                <a:gd name="connsiteX7" fmla="*/ 1749427 w 1769081"/>
                <a:gd name="connsiteY7" fmla="*/ 190255 h 340273"/>
                <a:gd name="connsiteX8" fmla="*/ 1757364 w 1769081"/>
                <a:gd name="connsiteY8" fmla="*/ 87068 h 340273"/>
                <a:gd name="connsiteX9" fmla="*/ 1620046 w 1769081"/>
                <a:gd name="connsiteY9" fmla="*/ 31505 h 340273"/>
                <a:gd name="connsiteX10" fmla="*/ 804071 w 1769081"/>
                <a:gd name="connsiteY10" fmla="*/ 136280 h 340273"/>
                <a:gd name="connsiteX11" fmla="*/ 153196 w 1769081"/>
                <a:gd name="connsiteY11" fmla="*/ 16423 h 340273"/>
                <a:gd name="connsiteX0" fmla="*/ 153208 w 1769093"/>
                <a:gd name="connsiteY0" fmla="*/ 16423 h 340273"/>
                <a:gd name="connsiteX1" fmla="*/ 53196 w 1769093"/>
                <a:gd name="connsiteY1" fmla="*/ 10868 h 340273"/>
                <a:gd name="connsiteX2" fmla="*/ 14 w 1769093"/>
                <a:gd name="connsiteY2" fmla="*/ 95005 h 340273"/>
                <a:gd name="connsiteX3" fmla="*/ 49227 w 1769093"/>
                <a:gd name="connsiteY3" fmla="*/ 194223 h 340273"/>
                <a:gd name="connsiteX4" fmla="*/ 142096 w 1769093"/>
                <a:gd name="connsiteY4" fmla="*/ 208511 h 340273"/>
                <a:gd name="connsiteX5" fmla="*/ 807258 w 1769093"/>
                <a:gd name="connsiteY5" fmla="*/ 340273 h 340273"/>
                <a:gd name="connsiteX6" fmla="*/ 1678002 w 1769093"/>
                <a:gd name="connsiteY6" fmla="*/ 238674 h 340273"/>
                <a:gd name="connsiteX7" fmla="*/ 1749439 w 1769093"/>
                <a:gd name="connsiteY7" fmla="*/ 190255 h 340273"/>
                <a:gd name="connsiteX8" fmla="*/ 1757376 w 1769093"/>
                <a:gd name="connsiteY8" fmla="*/ 87068 h 340273"/>
                <a:gd name="connsiteX9" fmla="*/ 1620058 w 1769093"/>
                <a:gd name="connsiteY9" fmla="*/ 31505 h 340273"/>
                <a:gd name="connsiteX10" fmla="*/ 804083 w 1769093"/>
                <a:gd name="connsiteY10" fmla="*/ 136280 h 340273"/>
                <a:gd name="connsiteX11" fmla="*/ 153208 w 1769093"/>
                <a:gd name="connsiteY11" fmla="*/ 16423 h 340273"/>
                <a:gd name="connsiteX0" fmla="*/ 153455 w 1769340"/>
                <a:gd name="connsiteY0" fmla="*/ 16423 h 340273"/>
                <a:gd name="connsiteX1" fmla="*/ 53443 w 1769340"/>
                <a:gd name="connsiteY1" fmla="*/ 10868 h 340273"/>
                <a:gd name="connsiteX2" fmla="*/ 261 w 1769340"/>
                <a:gd name="connsiteY2" fmla="*/ 95005 h 340273"/>
                <a:gd name="connsiteX3" fmla="*/ 49474 w 1769340"/>
                <a:gd name="connsiteY3" fmla="*/ 194223 h 340273"/>
                <a:gd name="connsiteX4" fmla="*/ 142343 w 1769340"/>
                <a:gd name="connsiteY4" fmla="*/ 208511 h 340273"/>
                <a:gd name="connsiteX5" fmla="*/ 807505 w 1769340"/>
                <a:gd name="connsiteY5" fmla="*/ 340273 h 340273"/>
                <a:gd name="connsiteX6" fmla="*/ 1678249 w 1769340"/>
                <a:gd name="connsiteY6" fmla="*/ 238674 h 340273"/>
                <a:gd name="connsiteX7" fmla="*/ 1749686 w 1769340"/>
                <a:gd name="connsiteY7" fmla="*/ 190255 h 340273"/>
                <a:gd name="connsiteX8" fmla="*/ 1757623 w 1769340"/>
                <a:gd name="connsiteY8" fmla="*/ 87068 h 340273"/>
                <a:gd name="connsiteX9" fmla="*/ 1620305 w 1769340"/>
                <a:gd name="connsiteY9" fmla="*/ 31505 h 340273"/>
                <a:gd name="connsiteX10" fmla="*/ 804330 w 1769340"/>
                <a:gd name="connsiteY10" fmla="*/ 136280 h 340273"/>
                <a:gd name="connsiteX11" fmla="*/ 153455 w 1769340"/>
                <a:gd name="connsiteY11" fmla="*/ 16423 h 340273"/>
                <a:gd name="connsiteX0" fmla="*/ 153396 w 1769281"/>
                <a:gd name="connsiteY0" fmla="*/ 16423 h 340273"/>
                <a:gd name="connsiteX1" fmla="*/ 53384 w 1769281"/>
                <a:gd name="connsiteY1" fmla="*/ 10868 h 340273"/>
                <a:gd name="connsiteX2" fmla="*/ 202 w 1769281"/>
                <a:gd name="connsiteY2" fmla="*/ 95005 h 340273"/>
                <a:gd name="connsiteX3" fmla="*/ 49415 w 1769281"/>
                <a:gd name="connsiteY3" fmla="*/ 194223 h 340273"/>
                <a:gd name="connsiteX4" fmla="*/ 142284 w 1769281"/>
                <a:gd name="connsiteY4" fmla="*/ 208511 h 340273"/>
                <a:gd name="connsiteX5" fmla="*/ 807446 w 1769281"/>
                <a:gd name="connsiteY5" fmla="*/ 340273 h 340273"/>
                <a:gd name="connsiteX6" fmla="*/ 1678190 w 1769281"/>
                <a:gd name="connsiteY6" fmla="*/ 238674 h 340273"/>
                <a:gd name="connsiteX7" fmla="*/ 1749627 w 1769281"/>
                <a:gd name="connsiteY7" fmla="*/ 190255 h 340273"/>
                <a:gd name="connsiteX8" fmla="*/ 1757564 w 1769281"/>
                <a:gd name="connsiteY8" fmla="*/ 87068 h 340273"/>
                <a:gd name="connsiteX9" fmla="*/ 1620246 w 1769281"/>
                <a:gd name="connsiteY9" fmla="*/ 31505 h 340273"/>
                <a:gd name="connsiteX10" fmla="*/ 804271 w 1769281"/>
                <a:gd name="connsiteY10" fmla="*/ 136280 h 340273"/>
                <a:gd name="connsiteX11" fmla="*/ 153396 w 1769281"/>
                <a:gd name="connsiteY11" fmla="*/ 16423 h 340273"/>
                <a:gd name="connsiteX0" fmla="*/ 153396 w 1767210"/>
                <a:gd name="connsiteY0" fmla="*/ 16423 h 340273"/>
                <a:gd name="connsiteX1" fmla="*/ 53384 w 1767210"/>
                <a:gd name="connsiteY1" fmla="*/ 10868 h 340273"/>
                <a:gd name="connsiteX2" fmla="*/ 202 w 1767210"/>
                <a:gd name="connsiteY2" fmla="*/ 95005 h 340273"/>
                <a:gd name="connsiteX3" fmla="*/ 49415 w 1767210"/>
                <a:gd name="connsiteY3" fmla="*/ 194223 h 340273"/>
                <a:gd name="connsiteX4" fmla="*/ 142284 w 1767210"/>
                <a:gd name="connsiteY4" fmla="*/ 208511 h 340273"/>
                <a:gd name="connsiteX5" fmla="*/ 807446 w 1767210"/>
                <a:gd name="connsiteY5" fmla="*/ 340273 h 340273"/>
                <a:gd name="connsiteX6" fmla="*/ 1678190 w 1767210"/>
                <a:gd name="connsiteY6" fmla="*/ 238674 h 340273"/>
                <a:gd name="connsiteX7" fmla="*/ 1749627 w 1767210"/>
                <a:gd name="connsiteY7" fmla="*/ 190255 h 340273"/>
                <a:gd name="connsiteX8" fmla="*/ 1757564 w 1767210"/>
                <a:gd name="connsiteY8" fmla="*/ 87068 h 340273"/>
                <a:gd name="connsiteX9" fmla="*/ 1648821 w 1767210"/>
                <a:gd name="connsiteY9" fmla="*/ 31505 h 340273"/>
                <a:gd name="connsiteX10" fmla="*/ 804271 w 1767210"/>
                <a:gd name="connsiteY10" fmla="*/ 136280 h 340273"/>
                <a:gd name="connsiteX11" fmla="*/ 153396 w 1767210"/>
                <a:gd name="connsiteY11" fmla="*/ 16423 h 340273"/>
                <a:gd name="connsiteX0" fmla="*/ 153396 w 1767210"/>
                <a:gd name="connsiteY0" fmla="*/ 16423 h 340273"/>
                <a:gd name="connsiteX1" fmla="*/ 53384 w 1767210"/>
                <a:gd name="connsiteY1" fmla="*/ 10868 h 340273"/>
                <a:gd name="connsiteX2" fmla="*/ 202 w 1767210"/>
                <a:gd name="connsiteY2" fmla="*/ 95005 h 340273"/>
                <a:gd name="connsiteX3" fmla="*/ 49415 w 1767210"/>
                <a:gd name="connsiteY3" fmla="*/ 194223 h 340273"/>
                <a:gd name="connsiteX4" fmla="*/ 142284 w 1767210"/>
                <a:gd name="connsiteY4" fmla="*/ 208511 h 340273"/>
                <a:gd name="connsiteX5" fmla="*/ 807446 w 1767210"/>
                <a:gd name="connsiteY5" fmla="*/ 340273 h 340273"/>
                <a:gd name="connsiteX6" fmla="*/ 1678190 w 1767210"/>
                <a:gd name="connsiteY6" fmla="*/ 238674 h 340273"/>
                <a:gd name="connsiteX7" fmla="*/ 1749627 w 1767210"/>
                <a:gd name="connsiteY7" fmla="*/ 190255 h 340273"/>
                <a:gd name="connsiteX8" fmla="*/ 1757564 w 1767210"/>
                <a:gd name="connsiteY8" fmla="*/ 87068 h 340273"/>
                <a:gd name="connsiteX9" fmla="*/ 1648821 w 1767210"/>
                <a:gd name="connsiteY9" fmla="*/ 31505 h 340273"/>
                <a:gd name="connsiteX10" fmla="*/ 804271 w 1767210"/>
                <a:gd name="connsiteY10" fmla="*/ 136280 h 340273"/>
                <a:gd name="connsiteX11" fmla="*/ 153396 w 1767210"/>
                <a:gd name="connsiteY11" fmla="*/ 16423 h 340273"/>
                <a:gd name="connsiteX0" fmla="*/ 153396 w 1767210"/>
                <a:gd name="connsiteY0" fmla="*/ 16423 h 340273"/>
                <a:gd name="connsiteX1" fmla="*/ 53384 w 1767210"/>
                <a:gd name="connsiteY1" fmla="*/ 10868 h 340273"/>
                <a:gd name="connsiteX2" fmla="*/ 202 w 1767210"/>
                <a:gd name="connsiteY2" fmla="*/ 95005 h 340273"/>
                <a:gd name="connsiteX3" fmla="*/ 49415 w 1767210"/>
                <a:gd name="connsiteY3" fmla="*/ 194223 h 340273"/>
                <a:gd name="connsiteX4" fmla="*/ 142284 w 1767210"/>
                <a:gd name="connsiteY4" fmla="*/ 208511 h 340273"/>
                <a:gd name="connsiteX5" fmla="*/ 807446 w 1767210"/>
                <a:gd name="connsiteY5" fmla="*/ 340273 h 340273"/>
                <a:gd name="connsiteX6" fmla="*/ 1678190 w 1767210"/>
                <a:gd name="connsiteY6" fmla="*/ 238674 h 340273"/>
                <a:gd name="connsiteX7" fmla="*/ 1749627 w 1767210"/>
                <a:gd name="connsiteY7" fmla="*/ 190255 h 340273"/>
                <a:gd name="connsiteX8" fmla="*/ 1757564 w 1767210"/>
                <a:gd name="connsiteY8" fmla="*/ 87068 h 340273"/>
                <a:gd name="connsiteX9" fmla="*/ 1648821 w 1767210"/>
                <a:gd name="connsiteY9" fmla="*/ 31505 h 340273"/>
                <a:gd name="connsiteX10" fmla="*/ 804271 w 1767210"/>
                <a:gd name="connsiteY10" fmla="*/ 136280 h 340273"/>
                <a:gd name="connsiteX11" fmla="*/ 153396 w 1767210"/>
                <a:gd name="connsiteY11" fmla="*/ 16423 h 340273"/>
                <a:gd name="connsiteX0" fmla="*/ 153396 w 1767210"/>
                <a:gd name="connsiteY0" fmla="*/ 16423 h 340273"/>
                <a:gd name="connsiteX1" fmla="*/ 53384 w 1767210"/>
                <a:gd name="connsiteY1" fmla="*/ 10868 h 340273"/>
                <a:gd name="connsiteX2" fmla="*/ 202 w 1767210"/>
                <a:gd name="connsiteY2" fmla="*/ 95005 h 340273"/>
                <a:gd name="connsiteX3" fmla="*/ 49415 w 1767210"/>
                <a:gd name="connsiteY3" fmla="*/ 194223 h 340273"/>
                <a:gd name="connsiteX4" fmla="*/ 142284 w 1767210"/>
                <a:gd name="connsiteY4" fmla="*/ 208511 h 340273"/>
                <a:gd name="connsiteX5" fmla="*/ 807446 w 1767210"/>
                <a:gd name="connsiteY5" fmla="*/ 340273 h 340273"/>
                <a:gd name="connsiteX6" fmla="*/ 1678190 w 1767210"/>
                <a:gd name="connsiteY6" fmla="*/ 238674 h 340273"/>
                <a:gd name="connsiteX7" fmla="*/ 1749627 w 1767210"/>
                <a:gd name="connsiteY7" fmla="*/ 190255 h 340273"/>
                <a:gd name="connsiteX8" fmla="*/ 1757564 w 1767210"/>
                <a:gd name="connsiteY8" fmla="*/ 87068 h 340273"/>
                <a:gd name="connsiteX9" fmla="*/ 1648821 w 1767210"/>
                <a:gd name="connsiteY9" fmla="*/ 31505 h 340273"/>
                <a:gd name="connsiteX10" fmla="*/ 804271 w 1767210"/>
                <a:gd name="connsiteY10" fmla="*/ 136280 h 340273"/>
                <a:gd name="connsiteX11" fmla="*/ 153396 w 1767210"/>
                <a:gd name="connsiteY11" fmla="*/ 16423 h 340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67210" h="340273">
                  <a:moveTo>
                    <a:pt x="153396" y="16423"/>
                  </a:moveTo>
                  <a:cubicBezTo>
                    <a:pt x="119265" y="-6860"/>
                    <a:pt x="78916" y="-2229"/>
                    <a:pt x="53384" y="10868"/>
                  </a:cubicBezTo>
                  <a:cubicBezTo>
                    <a:pt x="27852" y="23965"/>
                    <a:pt x="2386" y="59755"/>
                    <a:pt x="202" y="95005"/>
                  </a:cubicBezTo>
                  <a:cubicBezTo>
                    <a:pt x="-2431" y="137497"/>
                    <a:pt x="21102" y="183407"/>
                    <a:pt x="49415" y="194223"/>
                  </a:cubicBezTo>
                  <a:cubicBezTo>
                    <a:pt x="80239" y="205998"/>
                    <a:pt x="99686" y="217110"/>
                    <a:pt x="142284" y="208511"/>
                  </a:cubicBezTo>
                  <a:cubicBezTo>
                    <a:pt x="230655" y="224650"/>
                    <a:pt x="580963" y="295559"/>
                    <a:pt x="807446" y="340273"/>
                  </a:cubicBezTo>
                  <a:lnTo>
                    <a:pt x="1678190" y="238674"/>
                  </a:lnTo>
                  <a:cubicBezTo>
                    <a:pt x="1723434" y="224916"/>
                    <a:pt x="1736526" y="215590"/>
                    <a:pt x="1749627" y="190255"/>
                  </a:cubicBezTo>
                  <a:cubicBezTo>
                    <a:pt x="1767619" y="155462"/>
                    <a:pt x="1774365" y="113526"/>
                    <a:pt x="1757564" y="87068"/>
                  </a:cubicBezTo>
                  <a:cubicBezTo>
                    <a:pt x="1740763" y="60610"/>
                    <a:pt x="1722375" y="27272"/>
                    <a:pt x="1648821" y="31505"/>
                  </a:cubicBezTo>
                  <a:cubicBezTo>
                    <a:pt x="1364922" y="75955"/>
                    <a:pt x="1085788" y="101355"/>
                    <a:pt x="804271" y="136280"/>
                  </a:cubicBezTo>
                  <a:lnTo>
                    <a:pt x="153396" y="16423"/>
                  </a:lnTo>
                  <a:close/>
                </a:path>
              </a:pathLst>
            </a:custGeom>
            <a:solidFill>
              <a:srgbClr val="FFC0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reeform: Shape 12">
              <a:extLst>
                <a:ext uri="{FF2B5EF4-FFF2-40B4-BE49-F238E27FC236}">
                  <a16:creationId xmlns:a16="http://schemas.microsoft.com/office/drawing/2014/main" id="{513865AF-55EE-BEE5-449D-92DE8F610F6E}"/>
                </a:ext>
              </a:extLst>
            </p:cNvPr>
            <p:cNvSpPr/>
            <p:nvPr/>
          </p:nvSpPr>
          <p:spPr>
            <a:xfrm>
              <a:off x="674682" y="3826447"/>
              <a:ext cx="1468335" cy="238916"/>
            </a:xfrm>
            <a:custGeom>
              <a:avLst/>
              <a:gdLst>
                <a:gd name="connsiteX0" fmla="*/ 7683 w 1474651"/>
                <a:gd name="connsiteY0" fmla="*/ 0 h 241300"/>
                <a:gd name="connsiteX1" fmla="*/ 7683 w 1474651"/>
                <a:gd name="connsiteY1" fmla="*/ 0 h 241300"/>
                <a:gd name="connsiteX2" fmla="*/ 7683 w 1474651"/>
                <a:gd name="connsiteY2" fmla="*/ 114300 h 241300"/>
                <a:gd name="connsiteX3" fmla="*/ 17208 w 1474651"/>
                <a:gd name="connsiteY3" fmla="*/ 117475 h 241300"/>
                <a:gd name="connsiteX4" fmla="*/ 33083 w 1474651"/>
                <a:gd name="connsiteY4" fmla="*/ 130175 h 241300"/>
                <a:gd name="connsiteX5" fmla="*/ 617283 w 1474651"/>
                <a:gd name="connsiteY5" fmla="*/ 241300 h 241300"/>
                <a:gd name="connsiteX6" fmla="*/ 1455483 w 1474651"/>
                <a:gd name="connsiteY6" fmla="*/ 149225 h 241300"/>
                <a:gd name="connsiteX7" fmla="*/ 1455483 w 1474651"/>
                <a:gd name="connsiteY7" fmla="*/ 149225 h 241300"/>
                <a:gd name="connsiteX8" fmla="*/ 1465008 w 1474651"/>
                <a:gd name="connsiteY8" fmla="*/ 76200 h 241300"/>
                <a:gd name="connsiteX9" fmla="*/ 1471358 w 1474651"/>
                <a:gd name="connsiteY9" fmla="*/ 66675 h 241300"/>
                <a:gd name="connsiteX10" fmla="*/ 1465008 w 1474651"/>
                <a:gd name="connsiteY10" fmla="*/ 34925 h 241300"/>
                <a:gd name="connsiteX11" fmla="*/ 1452308 w 1474651"/>
                <a:gd name="connsiteY11" fmla="*/ 28575 h 241300"/>
                <a:gd name="connsiteX12" fmla="*/ 636333 w 1474651"/>
                <a:gd name="connsiteY12" fmla="*/ 133350 h 241300"/>
                <a:gd name="connsiteX13" fmla="*/ 7683 w 1474651"/>
                <a:gd name="connsiteY13" fmla="*/ 0 h 241300"/>
                <a:gd name="connsiteX0" fmla="*/ 7683 w 1474651"/>
                <a:gd name="connsiteY0" fmla="*/ 0 h 241300"/>
                <a:gd name="connsiteX1" fmla="*/ 7683 w 1474651"/>
                <a:gd name="connsiteY1" fmla="*/ 0 h 241300"/>
                <a:gd name="connsiteX2" fmla="*/ 7683 w 1474651"/>
                <a:gd name="connsiteY2" fmla="*/ 114300 h 241300"/>
                <a:gd name="connsiteX3" fmla="*/ 17208 w 1474651"/>
                <a:gd name="connsiteY3" fmla="*/ 117475 h 241300"/>
                <a:gd name="connsiteX4" fmla="*/ 617283 w 1474651"/>
                <a:gd name="connsiteY4" fmla="*/ 241300 h 241300"/>
                <a:gd name="connsiteX5" fmla="*/ 1455483 w 1474651"/>
                <a:gd name="connsiteY5" fmla="*/ 149225 h 241300"/>
                <a:gd name="connsiteX6" fmla="*/ 1455483 w 1474651"/>
                <a:gd name="connsiteY6" fmla="*/ 149225 h 241300"/>
                <a:gd name="connsiteX7" fmla="*/ 1465008 w 1474651"/>
                <a:gd name="connsiteY7" fmla="*/ 76200 h 241300"/>
                <a:gd name="connsiteX8" fmla="*/ 1471358 w 1474651"/>
                <a:gd name="connsiteY8" fmla="*/ 66675 h 241300"/>
                <a:gd name="connsiteX9" fmla="*/ 1465008 w 1474651"/>
                <a:gd name="connsiteY9" fmla="*/ 34925 h 241300"/>
                <a:gd name="connsiteX10" fmla="*/ 1452308 w 1474651"/>
                <a:gd name="connsiteY10" fmla="*/ 28575 h 241300"/>
                <a:gd name="connsiteX11" fmla="*/ 636333 w 1474651"/>
                <a:gd name="connsiteY11" fmla="*/ 133350 h 241300"/>
                <a:gd name="connsiteX12" fmla="*/ 7683 w 1474651"/>
                <a:gd name="connsiteY12" fmla="*/ 0 h 241300"/>
                <a:gd name="connsiteX0" fmla="*/ 47023 w 1513991"/>
                <a:gd name="connsiteY0" fmla="*/ 0 h 241300"/>
                <a:gd name="connsiteX1" fmla="*/ 47023 w 1513991"/>
                <a:gd name="connsiteY1" fmla="*/ 0 h 241300"/>
                <a:gd name="connsiteX2" fmla="*/ 47023 w 1513991"/>
                <a:gd name="connsiteY2" fmla="*/ 114300 h 241300"/>
                <a:gd name="connsiteX3" fmla="*/ 656623 w 1513991"/>
                <a:gd name="connsiteY3" fmla="*/ 241300 h 241300"/>
                <a:gd name="connsiteX4" fmla="*/ 1494823 w 1513991"/>
                <a:gd name="connsiteY4" fmla="*/ 149225 h 241300"/>
                <a:gd name="connsiteX5" fmla="*/ 1494823 w 1513991"/>
                <a:gd name="connsiteY5" fmla="*/ 149225 h 241300"/>
                <a:gd name="connsiteX6" fmla="*/ 1504348 w 1513991"/>
                <a:gd name="connsiteY6" fmla="*/ 76200 h 241300"/>
                <a:gd name="connsiteX7" fmla="*/ 1510698 w 1513991"/>
                <a:gd name="connsiteY7" fmla="*/ 66675 h 241300"/>
                <a:gd name="connsiteX8" fmla="*/ 1504348 w 1513991"/>
                <a:gd name="connsiteY8" fmla="*/ 34925 h 241300"/>
                <a:gd name="connsiteX9" fmla="*/ 1491648 w 1513991"/>
                <a:gd name="connsiteY9" fmla="*/ 28575 h 241300"/>
                <a:gd name="connsiteX10" fmla="*/ 675673 w 1513991"/>
                <a:gd name="connsiteY10" fmla="*/ 133350 h 241300"/>
                <a:gd name="connsiteX11" fmla="*/ 47023 w 1513991"/>
                <a:gd name="connsiteY11" fmla="*/ 0 h 241300"/>
                <a:gd name="connsiteX0" fmla="*/ 14005 w 1480973"/>
                <a:gd name="connsiteY0" fmla="*/ 0 h 241300"/>
                <a:gd name="connsiteX1" fmla="*/ 14005 w 1480973"/>
                <a:gd name="connsiteY1" fmla="*/ 0 h 241300"/>
                <a:gd name="connsiteX2" fmla="*/ 68774 w 1480973"/>
                <a:gd name="connsiteY2" fmla="*/ 128588 h 241300"/>
                <a:gd name="connsiteX3" fmla="*/ 623605 w 1480973"/>
                <a:gd name="connsiteY3" fmla="*/ 241300 h 241300"/>
                <a:gd name="connsiteX4" fmla="*/ 1461805 w 1480973"/>
                <a:gd name="connsiteY4" fmla="*/ 149225 h 241300"/>
                <a:gd name="connsiteX5" fmla="*/ 1461805 w 1480973"/>
                <a:gd name="connsiteY5" fmla="*/ 149225 h 241300"/>
                <a:gd name="connsiteX6" fmla="*/ 1471330 w 1480973"/>
                <a:gd name="connsiteY6" fmla="*/ 76200 h 241300"/>
                <a:gd name="connsiteX7" fmla="*/ 1477680 w 1480973"/>
                <a:gd name="connsiteY7" fmla="*/ 66675 h 241300"/>
                <a:gd name="connsiteX8" fmla="*/ 1471330 w 1480973"/>
                <a:gd name="connsiteY8" fmla="*/ 34925 h 241300"/>
                <a:gd name="connsiteX9" fmla="*/ 1458630 w 1480973"/>
                <a:gd name="connsiteY9" fmla="*/ 28575 h 241300"/>
                <a:gd name="connsiteX10" fmla="*/ 642655 w 1480973"/>
                <a:gd name="connsiteY10" fmla="*/ 133350 h 241300"/>
                <a:gd name="connsiteX11" fmla="*/ 14005 w 1480973"/>
                <a:gd name="connsiteY11" fmla="*/ 0 h 241300"/>
                <a:gd name="connsiteX0" fmla="*/ 61630 w 1480973"/>
                <a:gd name="connsiteY0" fmla="*/ 14287 h 241300"/>
                <a:gd name="connsiteX1" fmla="*/ 14005 w 1480973"/>
                <a:gd name="connsiteY1" fmla="*/ 0 h 241300"/>
                <a:gd name="connsiteX2" fmla="*/ 68774 w 1480973"/>
                <a:gd name="connsiteY2" fmla="*/ 128588 h 241300"/>
                <a:gd name="connsiteX3" fmla="*/ 623605 w 1480973"/>
                <a:gd name="connsiteY3" fmla="*/ 241300 h 241300"/>
                <a:gd name="connsiteX4" fmla="*/ 1461805 w 1480973"/>
                <a:gd name="connsiteY4" fmla="*/ 149225 h 241300"/>
                <a:gd name="connsiteX5" fmla="*/ 1461805 w 1480973"/>
                <a:gd name="connsiteY5" fmla="*/ 149225 h 241300"/>
                <a:gd name="connsiteX6" fmla="*/ 1471330 w 1480973"/>
                <a:gd name="connsiteY6" fmla="*/ 76200 h 241300"/>
                <a:gd name="connsiteX7" fmla="*/ 1477680 w 1480973"/>
                <a:gd name="connsiteY7" fmla="*/ 66675 h 241300"/>
                <a:gd name="connsiteX8" fmla="*/ 1471330 w 1480973"/>
                <a:gd name="connsiteY8" fmla="*/ 34925 h 241300"/>
                <a:gd name="connsiteX9" fmla="*/ 1458630 w 1480973"/>
                <a:gd name="connsiteY9" fmla="*/ 28575 h 241300"/>
                <a:gd name="connsiteX10" fmla="*/ 642655 w 1480973"/>
                <a:gd name="connsiteY10" fmla="*/ 133350 h 241300"/>
                <a:gd name="connsiteX11" fmla="*/ 61630 w 1480973"/>
                <a:gd name="connsiteY11" fmla="*/ 14287 h 241300"/>
                <a:gd name="connsiteX0" fmla="*/ 642655 w 1480973"/>
                <a:gd name="connsiteY0" fmla="*/ 133350 h 241300"/>
                <a:gd name="connsiteX1" fmla="*/ 14005 w 1480973"/>
                <a:gd name="connsiteY1" fmla="*/ 0 h 241300"/>
                <a:gd name="connsiteX2" fmla="*/ 68774 w 1480973"/>
                <a:gd name="connsiteY2" fmla="*/ 128588 h 241300"/>
                <a:gd name="connsiteX3" fmla="*/ 623605 w 1480973"/>
                <a:gd name="connsiteY3" fmla="*/ 241300 h 241300"/>
                <a:gd name="connsiteX4" fmla="*/ 1461805 w 1480973"/>
                <a:gd name="connsiteY4" fmla="*/ 149225 h 241300"/>
                <a:gd name="connsiteX5" fmla="*/ 1461805 w 1480973"/>
                <a:gd name="connsiteY5" fmla="*/ 149225 h 241300"/>
                <a:gd name="connsiteX6" fmla="*/ 1471330 w 1480973"/>
                <a:gd name="connsiteY6" fmla="*/ 76200 h 241300"/>
                <a:gd name="connsiteX7" fmla="*/ 1477680 w 1480973"/>
                <a:gd name="connsiteY7" fmla="*/ 66675 h 241300"/>
                <a:gd name="connsiteX8" fmla="*/ 1471330 w 1480973"/>
                <a:gd name="connsiteY8" fmla="*/ 34925 h 241300"/>
                <a:gd name="connsiteX9" fmla="*/ 1458630 w 1480973"/>
                <a:gd name="connsiteY9" fmla="*/ 28575 h 241300"/>
                <a:gd name="connsiteX10" fmla="*/ 642655 w 1480973"/>
                <a:gd name="connsiteY10" fmla="*/ 133350 h 241300"/>
                <a:gd name="connsiteX0" fmla="*/ 628522 w 1466840"/>
                <a:gd name="connsiteY0" fmla="*/ 128587 h 236537"/>
                <a:gd name="connsiteX1" fmla="*/ 26065 w 1466840"/>
                <a:gd name="connsiteY1" fmla="*/ 0 h 236537"/>
                <a:gd name="connsiteX2" fmla="*/ 54641 w 1466840"/>
                <a:gd name="connsiteY2" fmla="*/ 123825 h 236537"/>
                <a:gd name="connsiteX3" fmla="*/ 609472 w 1466840"/>
                <a:gd name="connsiteY3" fmla="*/ 236537 h 236537"/>
                <a:gd name="connsiteX4" fmla="*/ 1447672 w 1466840"/>
                <a:gd name="connsiteY4" fmla="*/ 144462 h 236537"/>
                <a:gd name="connsiteX5" fmla="*/ 1447672 w 1466840"/>
                <a:gd name="connsiteY5" fmla="*/ 144462 h 236537"/>
                <a:gd name="connsiteX6" fmla="*/ 1457197 w 1466840"/>
                <a:gd name="connsiteY6" fmla="*/ 71437 h 236537"/>
                <a:gd name="connsiteX7" fmla="*/ 1463547 w 1466840"/>
                <a:gd name="connsiteY7" fmla="*/ 61912 h 236537"/>
                <a:gd name="connsiteX8" fmla="*/ 1457197 w 1466840"/>
                <a:gd name="connsiteY8" fmla="*/ 30162 h 236537"/>
                <a:gd name="connsiteX9" fmla="*/ 1444497 w 1466840"/>
                <a:gd name="connsiteY9" fmla="*/ 23812 h 236537"/>
                <a:gd name="connsiteX10" fmla="*/ 628522 w 1466840"/>
                <a:gd name="connsiteY10" fmla="*/ 128587 h 236537"/>
                <a:gd name="connsiteX0" fmla="*/ 630852 w 1469170"/>
                <a:gd name="connsiteY0" fmla="*/ 128587 h 236537"/>
                <a:gd name="connsiteX1" fmla="*/ 28395 w 1469170"/>
                <a:gd name="connsiteY1" fmla="*/ 0 h 236537"/>
                <a:gd name="connsiteX2" fmla="*/ 56971 w 1469170"/>
                <a:gd name="connsiteY2" fmla="*/ 123825 h 236537"/>
                <a:gd name="connsiteX3" fmla="*/ 611802 w 1469170"/>
                <a:gd name="connsiteY3" fmla="*/ 236537 h 236537"/>
                <a:gd name="connsiteX4" fmla="*/ 1450002 w 1469170"/>
                <a:gd name="connsiteY4" fmla="*/ 144462 h 236537"/>
                <a:gd name="connsiteX5" fmla="*/ 1450002 w 1469170"/>
                <a:gd name="connsiteY5" fmla="*/ 144462 h 236537"/>
                <a:gd name="connsiteX6" fmla="*/ 1459527 w 1469170"/>
                <a:gd name="connsiteY6" fmla="*/ 71437 h 236537"/>
                <a:gd name="connsiteX7" fmla="*/ 1465877 w 1469170"/>
                <a:gd name="connsiteY7" fmla="*/ 61912 h 236537"/>
                <a:gd name="connsiteX8" fmla="*/ 1459527 w 1469170"/>
                <a:gd name="connsiteY8" fmla="*/ 30162 h 236537"/>
                <a:gd name="connsiteX9" fmla="*/ 1446827 w 1469170"/>
                <a:gd name="connsiteY9" fmla="*/ 23812 h 236537"/>
                <a:gd name="connsiteX10" fmla="*/ 630852 w 1469170"/>
                <a:gd name="connsiteY10" fmla="*/ 128587 h 236537"/>
                <a:gd name="connsiteX0" fmla="*/ 633598 w 1471916"/>
                <a:gd name="connsiteY0" fmla="*/ 128587 h 236537"/>
                <a:gd name="connsiteX1" fmla="*/ 31141 w 1471916"/>
                <a:gd name="connsiteY1" fmla="*/ 0 h 236537"/>
                <a:gd name="connsiteX2" fmla="*/ 59717 w 1471916"/>
                <a:gd name="connsiteY2" fmla="*/ 123825 h 236537"/>
                <a:gd name="connsiteX3" fmla="*/ 614548 w 1471916"/>
                <a:gd name="connsiteY3" fmla="*/ 236537 h 236537"/>
                <a:gd name="connsiteX4" fmla="*/ 1452748 w 1471916"/>
                <a:gd name="connsiteY4" fmla="*/ 144462 h 236537"/>
                <a:gd name="connsiteX5" fmla="*/ 1452748 w 1471916"/>
                <a:gd name="connsiteY5" fmla="*/ 144462 h 236537"/>
                <a:gd name="connsiteX6" fmla="*/ 1462273 w 1471916"/>
                <a:gd name="connsiteY6" fmla="*/ 71437 h 236537"/>
                <a:gd name="connsiteX7" fmla="*/ 1468623 w 1471916"/>
                <a:gd name="connsiteY7" fmla="*/ 61912 h 236537"/>
                <a:gd name="connsiteX8" fmla="*/ 1462273 w 1471916"/>
                <a:gd name="connsiteY8" fmla="*/ 30162 h 236537"/>
                <a:gd name="connsiteX9" fmla="*/ 1449573 w 1471916"/>
                <a:gd name="connsiteY9" fmla="*/ 23812 h 236537"/>
                <a:gd name="connsiteX10" fmla="*/ 633598 w 1471916"/>
                <a:gd name="connsiteY10" fmla="*/ 128587 h 236537"/>
                <a:gd name="connsiteX0" fmla="*/ 634780 w 1473098"/>
                <a:gd name="connsiteY0" fmla="*/ 128587 h 234155"/>
                <a:gd name="connsiteX1" fmla="*/ 32323 w 1473098"/>
                <a:gd name="connsiteY1" fmla="*/ 0 h 234155"/>
                <a:gd name="connsiteX2" fmla="*/ 60899 w 1473098"/>
                <a:gd name="connsiteY2" fmla="*/ 123825 h 234155"/>
                <a:gd name="connsiteX3" fmla="*/ 672880 w 1473098"/>
                <a:gd name="connsiteY3" fmla="*/ 234155 h 234155"/>
                <a:gd name="connsiteX4" fmla="*/ 1453930 w 1473098"/>
                <a:gd name="connsiteY4" fmla="*/ 144462 h 234155"/>
                <a:gd name="connsiteX5" fmla="*/ 1453930 w 1473098"/>
                <a:gd name="connsiteY5" fmla="*/ 144462 h 234155"/>
                <a:gd name="connsiteX6" fmla="*/ 1463455 w 1473098"/>
                <a:gd name="connsiteY6" fmla="*/ 71437 h 234155"/>
                <a:gd name="connsiteX7" fmla="*/ 1469805 w 1473098"/>
                <a:gd name="connsiteY7" fmla="*/ 61912 h 234155"/>
                <a:gd name="connsiteX8" fmla="*/ 1463455 w 1473098"/>
                <a:gd name="connsiteY8" fmla="*/ 30162 h 234155"/>
                <a:gd name="connsiteX9" fmla="*/ 1450755 w 1473098"/>
                <a:gd name="connsiteY9" fmla="*/ 23812 h 234155"/>
                <a:gd name="connsiteX10" fmla="*/ 634780 w 1473098"/>
                <a:gd name="connsiteY10" fmla="*/ 128587 h 234155"/>
                <a:gd name="connsiteX0" fmla="*/ 634780 w 1473098"/>
                <a:gd name="connsiteY0" fmla="*/ 128587 h 234155"/>
                <a:gd name="connsiteX1" fmla="*/ 32323 w 1473098"/>
                <a:gd name="connsiteY1" fmla="*/ 0 h 234155"/>
                <a:gd name="connsiteX2" fmla="*/ 60899 w 1473098"/>
                <a:gd name="connsiteY2" fmla="*/ 123825 h 234155"/>
                <a:gd name="connsiteX3" fmla="*/ 672880 w 1473098"/>
                <a:gd name="connsiteY3" fmla="*/ 234155 h 234155"/>
                <a:gd name="connsiteX4" fmla="*/ 1453930 w 1473098"/>
                <a:gd name="connsiteY4" fmla="*/ 144462 h 234155"/>
                <a:gd name="connsiteX5" fmla="*/ 1453930 w 1473098"/>
                <a:gd name="connsiteY5" fmla="*/ 144462 h 234155"/>
                <a:gd name="connsiteX6" fmla="*/ 1463455 w 1473098"/>
                <a:gd name="connsiteY6" fmla="*/ 71437 h 234155"/>
                <a:gd name="connsiteX7" fmla="*/ 1469805 w 1473098"/>
                <a:gd name="connsiteY7" fmla="*/ 61912 h 234155"/>
                <a:gd name="connsiteX8" fmla="*/ 1463455 w 1473098"/>
                <a:gd name="connsiteY8" fmla="*/ 30162 h 234155"/>
                <a:gd name="connsiteX9" fmla="*/ 1450755 w 1473098"/>
                <a:gd name="connsiteY9" fmla="*/ 23812 h 234155"/>
                <a:gd name="connsiteX10" fmla="*/ 634780 w 1473098"/>
                <a:gd name="connsiteY10" fmla="*/ 128587 h 234155"/>
                <a:gd name="connsiteX0" fmla="*/ 680024 w 1473098"/>
                <a:gd name="connsiteY0" fmla="*/ 128587 h 234155"/>
                <a:gd name="connsiteX1" fmla="*/ 32323 w 1473098"/>
                <a:gd name="connsiteY1" fmla="*/ 0 h 234155"/>
                <a:gd name="connsiteX2" fmla="*/ 60899 w 1473098"/>
                <a:gd name="connsiteY2" fmla="*/ 123825 h 234155"/>
                <a:gd name="connsiteX3" fmla="*/ 672880 w 1473098"/>
                <a:gd name="connsiteY3" fmla="*/ 234155 h 234155"/>
                <a:gd name="connsiteX4" fmla="*/ 1453930 w 1473098"/>
                <a:gd name="connsiteY4" fmla="*/ 144462 h 234155"/>
                <a:gd name="connsiteX5" fmla="*/ 1453930 w 1473098"/>
                <a:gd name="connsiteY5" fmla="*/ 144462 h 234155"/>
                <a:gd name="connsiteX6" fmla="*/ 1463455 w 1473098"/>
                <a:gd name="connsiteY6" fmla="*/ 71437 h 234155"/>
                <a:gd name="connsiteX7" fmla="*/ 1469805 w 1473098"/>
                <a:gd name="connsiteY7" fmla="*/ 61912 h 234155"/>
                <a:gd name="connsiteX8" fmla="*/ 1463455 w 1473098"/>
                <a:gd name="connsiteY8" fmla="*/ 30162 h 234155"/>
                <a:gd name="connsiteX9" fmla="*/ 1450755 w 1473098"/>
                <a:gd name="connsiteY9" fmla="*/ 23812 h 234155"/>
                <a:gd name="connsiteX10" fmla="*/ 680024 w 1473098"/>
                <a:gd name="connsiteY10" fmla="*/ 128587 h 234155"/>
                <a:gd name="connsiteX0" fmla="*/ 709888 w 1502962"/>
                <a:gd name="connsiteY0" fmla="*/ 130258 h 235826"/>
                <a:gd name="connsiteX1" fmla="*/ 62187 w 1502962"/>
                <a:gd name="connsiteY1" fmla="*/ 1671 h 235826"/>
                <a:gd name="connsiteX2" fmla="*/ 29049 w 1502962"/>
                <a:gd name="connsiteY2" fmla="*/ 61425 h 235826"/>
                <a:gd name="connsiteX3" fmla="*/ 90763 w 1502962"/>
                <a:gd name="connsiteY3" fmla="*/ 125496 h 235826"/>
                <a:gd name="connsiteX4" fmla="*/ 702744 w 1502962"/>
                <a:gd name="connsiteY4" fmla="*/ 235826 h 235826"/>
                <a:gd name="connsiteX5" fmla="*/ 1483794 w 1502962"/>
                <a:gd name="connsiteY5" fmla="*/ 146133 h 235826"/>
                <a:gd name="connsiteX6" fmla="*/ 1483794 w 1502962"/>
                <a:gd name="connsiteY6" fmla="*/ 146133 h 235826"/>
                <a:gd name="connsiteX7" fmla="*/ 1493319 w 1502962"/>
                <a:gd name="connsiteY7" fmla="*/ 73108 h 235826"/>
                <a:gd name="connsiteX8" fmla="*/ 1499669 w 1502962"/>
                <a:gd name="connsiteY8" fmla="*/ 63583 h 235826"/>
                <a:gd name="connsiteX9" fmla="*/ 1493319 w 1502962"/>
                <a:gd name="connsiteY9" fmla="*/ 31833 h 235826"/>
                <a:gd name="connsiteX10" fmla="*/ 1480619 w 1502962"/>
                <a:gd name="connsiteY10" fmla="*/ 25483 h 235826"/>
                <a:gd name="connsiteX11" fmla="*/ 709888 w 1502962"/>
                <a:gd name="connsiteY11" fmla="*/ 130258 h 235826"/>
                <a:gd name="connsiteX0" fmla="*/ 702553 w 1495627"/>
                <a:gd name="connsiteY0" fmla="*/ 130258 h 235826"/>
                <a:gd name="connsiteX1" fmla="*/ 54852 w 1495627"/>
                <a:gd name="connsiteY1" fmla="*/ 1671 h 235826"/>
                <a:gd name="connsiteX2" fmla="*/ 43145 w 1495627"/>
                <a:gd name="connsiteY2" fmla="*/ 61425 h 235826"/>
                <a:gd name="connsiteX3" fmla="*/ 83428 w 1495627"/>
                <a:gd name="connsiteY3" fmla="*/ 125496 h 235826"/>
                <a:gd name="connsiteX4" fmla="*/ 695409 w 1495627"/>
                <a:gd name="connsiteY4" fmla="*/ 235826 h 235826"/>
                <a:gd name="connsiteX5" fmla="*/ 1476459 w 1495627"/>
                <a:gd name="connsiteY5" fmla="*/ 146133 h 235826"/>
                <a:gd name="connsiteX6" fmla="*/ 1476459 w 1495627"/>
                <a:gd name="connsiteY6" fmla="*/ 146133 h 235826"/>
                <a:gd name="connsiteX7" fmla="*/ 1485984 w 1495627"/>
                <a:gd name="connsiteY7" fmla="*/ 73108 h 235826"/>
                <a:gd name="connsiteX8" fmla="*/ 1492334 w 1495627"/>
                <a:gd name="connsiteY8" fmla="*/ 63583 h 235826"/>
                <a:gd name="connsiteX9" fmla="*/ 1485984 w 1495627"/>
                <a:gd name="connsiteY9" fmla="*/ 31833 h 235826"/>
                <a:gd name="connsiteX10" fmla="*/ 1473284 w 1495627"/>
                <a:gd name="connsiteY10" fmla="*/ 25483 h 235826"/>
                <a:gd name="connsiteX11" fmla="*/ 702553 w 1495627"/>
                <a:gd name="connsiteY11" fmla="*/ 130258 h 235826"/>
                <a:gd name="connsiteX0" fmla="*/ 701839 w 1494913"/>
                <a:gd name="connsiteY0" fmla="*/ 130081 h 235649"/>
                <a:gd name="connsiteX1" fmla="*/ 54138 w 1494913"/>
                <a:gd name="connsiteY1" fmla="*/ 1494 h 235649"/>
                <a:gd name="connsiteX2" fmla="*/ 44812 w 1494913"/>
                <a:gd name="connsiteY2" fmla="*/ 68392 h 235649"/>
                <a:gd name="connsiteX3" fmla="*/ 82714 w 1494913"/>
                <a:gd name="connsiteY3" fmla="*/ 125319 h 235649"/>
                <a:gd name="connsiteX4" fmla="*/ 694695 w 1494913"/>
                <a:gd name="connsiteY4" fmla="*/ 235649 h 235649"/>
                <a:gd name="connsiteX5" fmla="*/ 1475745 w 1494913"/>
                <a:gd name="connsiteY5" fmla="*/ 145956 h 235649"/>
                <a:gd name="connsiteX6" fmla="*/ 1475745 w 1494913"/>
                <a:gd name="connsiteY6" fmla="*/ 145956 h 235649"/>
                <a:gd name="connsiteX7" fmla="*/ 1485270 w 1494913"/>
                <a:gd name="connsiteY7" fmla="*/ 72931 h 235649"/>
                <a:gd name="connsiteX8" fmla="*/ 1491620 w 1494913"/>
                <a:gd name="connsiteY8" fmla="*/ 63406 h 235649"/>
                <a:gd name="connsiteX9" fmla="*/ 1485270 w 1494913"/>
                <a:gd name="connsiteY9" fmla="*/ 31656 h 235649"/>
                <a:gd name="connsiteX10" fmla="*/ 1472570 w 1494913"/>
                <a:gd name="connsiteY10" fmla="*/ 25306 h 235649"/>
                <a:gd name="connsiteX11" fmla="*/ 701839 w 1494913"/>
                <a:gd name="connsiteY11" fmla="*/ 130081 h 235649"/>
                <a:gd name="connsiteX0" fmla="*/ 678020 w 1471094"/>
                <a:gd name="connsiteY0" fmla="*/ 128587 h 234155"/>
                <a:gd name="connsiteX1" fmla="*/ 30319 w 1471094"/>
                <a:gd name="connsiteY1" fmla="*/ 0 h 234155"/>
                <a:gd name="connsiteX2" fmla="*/ 20993 w 1471094"/>
                <a:gd name="connsiteY2" fmla="*/ 66898 h 234155"/>
                <a:gd name="connsiteX3" fmla="*/ 58895 w 1471094"/>
                <a:gd name="connsiteY3" fmla="*/ 123825 h 234155"/>
                <a:gd name="connsiteX4" fmla="*/ 670876 w 1471094"/>
                <a:gd name="connsiteY4" fmla="*/ 234155 h 234155"/>
                <a:gd name="connsiteX5" fmla="*/ 1451926 w 1471094"/>
                <a:gd name="connsiteY5" fmla="*/ 144462 h 234155"/>
                <a:gd name="connsiteX6" fmla="*/ 1451926 w 1471094"/>
                <a:gd name="connsiteY6" fmla="*/ 144462 h 234155"/>
                <a:gd name="connsiteX7" fmla="*/ 1461451 w 1471094"/>
                <a:gd name="connsiteY7" fmla="*/ 71437 h 234155"/>
                <a:gd name="connsiteX8" fmla="*/ 1467801 w 1471094"/>
                <a:gd name="connsiteY8" fmla="*/ 61912 h 234155"/>
                <a:gd name="connsiteX9" fmla="*/ 1461451 w 1471094"/>
                <a:gd name="connsiteY9" fmla="*/ 30162 h 234155"/>
                <a:gd name="connsiteX10" fmla="*/ 1448751 w 1471094"/>
                <a:gd name="connsiteY10" fmla="*/ 23812 h 234155"/>
                <a:gd name="connsiteX11" fmla="*/ 678020 w 1471094"/>
                <a:gd name="connsiteY11" fmla="*/ 128587 h 234155"/>
                <a:gd name="connsiteX0" fmla="*/ 661907 w 1454981"/>
                <a:gd name="connsiteY0" fmla="*/ 128587 h 234155"/>
                <a:gd name="connsiteX1" fmla="*/ 14206 w 1454981"/>
                <a:gd name="connsiteY1" fmla="*/ 0 h 234155"/>
                <a:gd name="connsiteX2" fmla="*/ 4880 w 1454981"/>
                <a:gd name="connsiteY2" fmla="*/ 66898 h 234155"/>
                <a:gd name="connsiteX3" fmla="*/ 42782 w 1454981"/>
                <a:gd name="connsiteY3" fmla="*/ 123825 h 234155"/>
                <a:gd name="connsiteX4" fmla="*/ 654763 w 1454981"/>
                <a:gd name="connsiteY4" fmla="*/ 234155 h 234155"/>
                <a:gd name="connsiteX5" fmla="*/ 1435813 w 1454981"/>
                <a:gd name="connsiteY5" fmla="*/ 144462 h 234155"/>
                <a:gd name="connsiteX6" fmla="*/ 1435813 w 1454981"/>
                <a:gd name="connsiteY6" fmla="*/ 144462 h 234155"/>
                <a:gd name="connsiteX7" fmla="*/ 1445338 w 1454981"/>
                <a:gd name="connsiteY7" fmla="*/ 71437 h 234155"/>
                <a:gd name="connsiteX8" fmla="*/ 1451688 w 1454981"/>
                <a:gd name="connsiteY8" fmla="*/ 61912 h 234155"/>
                <a:gd name="connsiteX9" fmla="*/ 1445338 w 1454981"/>
                <a:gd name="connsiteY9" fmla="*/ 30162 h 234155"/>
                <a:gd name="connsiteX10" fmla="*/ 1432638 w 1454981"/>
                <a:gd name="connsiteY10" fmla="*/ 23812 h 234155"/>
                <a:gd name="connsiteX11" fmla="*/ 661907 w 1454981"/>
                <a:gd name="connsiteY11" fmla="*/ 128587 h 234155"/>
                <a:gd name="connsiteX0" fmla="*/ 666674 w 1459748"/>
                <a:gd name="connsiteY0" fmla="*/ 128587 h 234155"/>
                <a:gd name="connsiteX1" fmla="*/ 18973 w 1459748"/>
                <a:gd name="connsiteY1" fmla="*/ 0 h 234155"/>
                <a:gd name="connsiteX2" fmla="*/ 9647 w 1459748"/>
                <a:gd name="connsiteY2" fmla="*/ 66898 h 234155"/>
                <a:gd name="connsiteX3" fmla="*/ 47549 w 1459748"/>
                <a:gd name="connsiteY3" fmla="*/ 123825 h 234155"/>
                <a:gd name="connsiteX4" fmla="*/ 659530 w 1459748"/>
                <a:gd name="connsiteY4" fmla="*/ 234155 h 234155"/>
                <a:gd name="connsiteX5" fmla="*/ 1440580 w 1459748"/>
                <a:gd name="connsiteY5" fmla="*/ 144462 h 234155"/>
                <a:gd name="connsiteX6" fmla="*/ 1440580 w 1459748"/>
                <a:gd name="connsiteY6" fmla="*/ 144462 h 234155"/>
                <a:gd name="connsiteX7" fmla="*/ 1450105 w 1459748"/>
                <a:gd name="connsiteY7" fmla="*/ 71437 h 234155"/>
                <a:gd name="connsiteX8" fmla="*/ 1456455 w 1459748"/>
                <a:gd name="connsiteY8" fmla="*/ 61912 h 234155"/>
                <a:gd name="connsiteX9" fmla="*/ 1450105 w 1459748"/>
                <a:gd name="connsiteY9" fmla="*/ 30162 h 234155"/>
                <a:gd name="connsiteX10" fmla="*/ 1437405 w 1459748"/>
                <a:gd name="connsiteY10" fmla="*/ 23812 h 234155"/>
                <a:gd name="connsiteX11" fmla="*/ 666674 w 1459748"/>
                <a:gd name="connsiteY11" fmla="*/ 128587 h 234155"/>
                <a:gd name="connsiteX0" fmla="*/ 706687 w 1499761"/>
                <a:gd name="connsiteY0" fmla="*/ 128587 h 234155"/>
                <a:gd name="connsiteX1" fmla="*/ 58986 w 1499761"/>
                <a:gd name="connsiteY1" fmla="*/ 0 h 234155"/>
                <a:gd name="connsiteX2" fmla="*/ 49660 w 1499761"/>
                <a:gd name="connsiteY2" fmla="*/ 66898 h 234155"/>
                <a:gd name="connsiteX3" fmla="*/ 699543 w 1499761"/>
                <a:gd name="connsiteY3" fmla="*/ 234155 h 234155"/>
                <a:gd name="connsiteX4" fmla="*/ 1480593 w 1499761"/>
                <a:gd name="connsiteY4" fmla="*/ 144462 h 234155"/>
                <a:gd name="connsiteX5" fmla="*/ 1480593 w 1499761"/>
                <a:gd name="connsiteY5" fmla="*/ 144462 h 234155"/>
                <a:gd name="connsiteX6" fmla="*/ 1490118 w 1499761"/>
                <a:gd name="connsiteY6" fmla="*/ 71437 h 234155"/>
                <a:gd name="connsiteX7" fmla="*/ 1496468 w 1499761"/>
                <a:gd name="connsiteY7" fmla="*/ 61912 h 234155"/>
                <a:gd name="connsiteX8" fmla="*/ 1490118 w 1499761"/>
                <a:gd name="connsiteY8" fmla="*/ 30162 h 234155"/>
                <a:gd name="connsiteX9" fmla="*/ 1477418 w 1499761"/>
                <a:gd name="connsiteY9" fmla="*/ 23812 h 234155"/>
                <a:gd name="connsiteX10" fmla="*/ 706687 w 1499761"/>
                <a:gd name="connsiteY10" fmla="*/ 128587 h 234155"/>
                <a:gd name="connsiteX0" fmla="*/ 706687 w 1499761"/>
                <a:gd name="connsiteY0" fmla="*/ 128587 h 234155"/>
                <a:gd name="connsiteX1" fmla="*/ 58986 w 1499761"/>
                <a:gd name="connsiteY1" fmla="*/ 0 h 234155"/>
                <a:gd name="connsiteX2" fmla="*/ 49660 w 1499761"/>
                <a:gd name="connsiteY2" fmla="*/ 66898 h 234155"/>
                <a:gd name="connsiteX3" fmla="*/ 113954 w 1499761"/>
                <a:gd name="connsiteY3" fmla="*/ 88329 h 234155"/>
                <a:gd name="connsiteX4" fmla="*/ 699543 w 1499761"/>
                <a:gd name="connsiteY4" fmla="*/ 234155 h 234155"/>
                <a:gd name="connsiteX5" fmla="*/ 1480593 w 1499761"/>
                <a:gd name="connsiteY5" fmla="*/ 144462 h 234155"/>
                <a:gd name="connsiteX6" fmla="*/ 1480593 w 1499761"/>
                <a:gd name="connsiteY6" fmla="*/ 144462 h 234155"/>
                <a:gd name="connsiteX7" fmla="*/ 1490118 w 1499761"/>
                <a:gd name="connsiteY7" fmla="*/ 71437 h 234155"/>
                <a:gd name="connsiteX8" fmla="*/ 1496468 w 1499761"/>
                <a:gd name="connsiteY8" fmla="*/ 61912 h 234155"/>
                <a:gd name="connsiteX9" fmla="*/ 1490118 w 1499761"/>
                <a:gd name="connsiteY9" fmla="*/ 30162 h 234155"/>
                <a:gd name="connsiteX10" fmla="*/ 1477418 w 1499761"/>
                <a:gd name="connsiteY10" fmla="*/ 23812 h 234155"/>
                <a:gd name="connsiteX11" fmla="*/ 706687 w 1499761"/>
                <a:gd name="connsiteY11" fmla="*/ 128587 h 234155"/>
                <a:gd name="connsiteX0" fmla="*/ 706687 w 1499761"/>
                <a:gd name="connsiteY0" fmla="*/ 128587 h 234155"/>
                <a:gd name="connsiteX1" fmla="*/ 58986 w 1499761"/>
                <a:gd name="connsiteY1" fmla="*/ 0 h 234155"/>
                <a:gd name="connsiteX2" fmla="*/ 49660 w 1499761"/>
                <a:gd name="connsiteY2" fmla="*/ 66898 h 234155"/>
                <a:gd name="connsiteX3" fmla="*/ 85379 w 1499761"/>
                <a:gd name="connsiteY3" fmla="*/ 126429 h 234155"/>
                <a:gd name="connsiteX4" fmla="*/ 699543 w 1499761"/>
                <a:gd name="connsiteY4" fmla="*/ 234155 h 234155"/>
                <a:gd name="connsiteX5" fmla="*/ 1480593 w 1499761"/>
                <a:gd name="connsiteY5" fmla="*/ 144462 h 234155"/>
                <a:gd name="connsiteX6" fmla="*/ 1480593 w 1499761"/>
                <a:gd name="connsiteY6" fmla="*/ 144462 h 234155"/>
                <a:gd name="connsiteX7" fmla="*/ 1490118 w 1499761"/>
                <a:gd name="connsiteY7" fmla="*/ 71437 h 234155"/>
                <a:gd name="connsiteX8" fmla="*/ 1496468 w 1499761"/>
                <a:gd name="connsiteY8" fmla="*/ 61912 h 234155"/>
                <a:gd name="connsiteX9" fmla="*/ 1490118 w 1499761"/>
                <a:gd name="connsiteY9" fmla="*/ 30162 h 234155"/>
                <a:gd name="connsiteX10" fmla="*/ 1477418 w 1499761"/>
                <a:gd name="connsiteY10" fmla="*/ 23812 h 234155"/>
                <a:gd name="connsiteX11" fmla="*/ 706687 w 1499761"/>
                <a:gd name="connsiteY11" fmla="*/ 128587 h 234155"/>
                <a:gd name="connsiteX0" fmla="*/ 706687 w 1499761"/>
                <a:gd name="connsiteY0" fmla="*/ 128587 h 234155"/>
                <a:gd name="connsiteX1" fmla="*/ 58986 w 1499761"/>
                <a:gd name="connsiteY1" fmla="*/ 0 h 234155"/>
                <a:gd name="connsiteX2" fmla="*/ 49660 w 1499761"/>
                <a:gd name="connsiteY2" fmla="*/ 66898 h 234155"/>
                <a:gd name="connsiteX3" fmla="*/ 85379 w 1499761"/>
                <a:gd name="connsiteY3" fmla="*/ 126429 h 234155"/>
                <a:gd name="connsiteX4" fmla="*/ 699543 w 1499761"/>
                <a:gd name="connsiteY4" fmla="*/ 234155 h 234155"/>
                <a:gd name="connsiteX5" fmla="*/ 1480593 w 1499761"/>
                <a:gd name="connsiteY5" fmla="*/ 144462 h 234155"/>
                <a:gd name="connsiteX6" fmla="*/ 1480593 w 1499761"/>
                <a:gd name="connsiteY6" fmla="*/ 144462 h 234155"/>
                <a:gd name="connsiteX7" fmla="*/ 1490118 w 1499761"/>
                <a:gd name="connsiteY7" fmla="*/ 71437 h 234155"/>
                <a:gd name="connsiteX8" fmla="*/ 1496468 w 1499761"/>
                <a:gd name="connsiteY8" fmla="*/ 61912 h 234155"/>
                <a:gd name="connsiteX9" fmla="*/ 1490118 w 1499761"/>
                <a:gd name="connsiteY9" fmla="*/ 30162 h 234155"/>
                <a:gd name="connsiteX10" fmla="*/ 1477418 w 1499761"/>
                <a:gd name="connsiteY10" fmla="*/ 23812 h 234155"/>
                <a:gd name="connsiteX11" fmla="*/ 706687 w 1499761"/>
                <a:gd name="connsiteY11" fmla="*/ 128587 h 234155"/>
                <a:gd name="connsiteX0" fmla="*/ 706687 w 1499761"/>
                <a:gd name="connsiteY0" fmla="*/ 128587 h 234155"/>
                <a:gd name="connsiteX1" fmla="*/ 58986 w 1499761"/>
                <a:gd name="connsiteY1" fmla="*/ 0 h 234155"/>
                <a:gd name="connsiteX2" fmla="*/ 49660 w 1499761"/>
                <a:gd name="connsiteY2" fmla="*/ 66898 h 234155"/>
                <a:gd name="connsiteX3" fmla="*/ 85379 w 1499761"/>
                <a:gd name="connsiteY3" fmla="*/ 126429 h 234155"/>
                <a:gd name="connsiteX4" fmla="*/ 699543 w 1499761"/>
                <a:gd name="connsiteY4" fmla="*/ 234155 h 234155"/>
                <a:gd name="connsiteX5" fmla="*/ 1480593 w 1499761"/>
                <a:gd name="connsiteY5" fmla="*/ 144462 h 234155"/>
                <a:gd name="connsiteX6" fmla="*/ 1480593 w 1499761"/>
                <a:gd name="connsiteY6" fmla="*/ 144462 h 234155"/>
                <a:gd name="connsiteX7" fmla="*/ 1490118 w 1499761"/>
                <a:gd name="connsiteY7" fmla="*/ 71437 h 234155"/>
                <a:gd name="connsiteX8" fmla="*/ 1496468 w 1499761"/>
                <a:gd name="connsiteY8" fmla="*/ 61912 h 234155"/>
                <a:gd name="connsiteX9" fmla="*/ 1490118 w 1499761"/>
                <a:gd name="connsiteY9" fmla="*/ 30162 h 234155"/>
                <a:gd name="connsiteX10" fmla="*/ 1477418 w 1499761"/>
                <a:gd name="connsiteY10" fmla="*/ 23812 h 234155"/>
                <a:gd name="connsiteX11" fmla="*/ 706687 w 1499761"/>
                <a:gd name="connsiteY11" fmla="*/ 128587 h 234155"/>
                <a:gd name="connsiteX0" fmla="*/ 707823 w 1500897"/>
                <a:gd name="connsiteY0" fmla="*/ 128587 h 234155"/>
                <a:gd name="connsiteX1" fmla="*/ 60122 w 1500897"/>
                <a:gd name="connsiteY1" fmla="*/ 0 h 234155"/>
                <a:gd name="connsiteX2" fmla="*/ 50796 w 1500897"/>
                <a:gd name="connsiteY2" fmla="*/ 66898 h 234155"/>
                <a:gd name="connsiteX3" fmla="*/ 86515 w 1500897"/>
                <a:gd name="connsiteY3" fmla="*/ 126429 h 234155"/>
                <a:gd name="connsiteX4" fmla="*/ 700679 w 1500897"/>
                <a:gd name="connsiteY4" fmla="*/ 234155 h 234155"/>
                <a:gd name="connsiteX5" fmla="*/ 1481729 w 1500897"/>
                <a:gd name="connsiteY5" fmla="*/ 144462 h 234155"/>
                <a:gd name="connsiteX6" fmla="*/ 1481729 w 1500897"/>
                <a:gd name="connsiteY6" fmla="*/ 144462 h 234155"/>
                <a:gd name="connsiteX7" fmla="*/ 1491254 w 1500897"/>
                <a:gd name="connsiteY7" fmla="*/ 71437 h 234155"/>
                <a:gd name="connsiteX8" fmla="*/ 1497604 w 1500897"/>
                <a:gd name="connsiteY8" fmla="*/ 61912 h 234155"/>
                <a:gd name="connsiteX9" fmla="*/ 1491254 w 1500897"/>
                <a:gd name="connsiteY9" fmla="*/ 30162 h 234155"/>
                <a:gd name="connsiteX10" fmla="*/ 1478554 w 1500897"/>
                <a:gd name="connsiteY10" fmla="*/ 23812 h 234155"/>
                <a:gd name="connsiteX11" fmla="*/ 707823 w 1500897"/>
                <a:gd name="connsiteY11" fmla="*/ 128587 h 234155"/>
                <a:gd name="connsiteX0" fmla="*/ 660458 w 1453532"/>
                <a:gd name="connsiteY0" fmla="*/ 128587 h 234155"/>
                <a:gd name="connsiteX1" fmla="*/ 12757 w 1453532"/>
                <a:gd name="connsiteY1" fmla="*/ 0 h 234155"/>
                <a:gd name="connsiteX2" fmla="*/ 3431 w 1453532"/>
                <a:gd name="connsiteY2" fmla="*/ 66898 h 234155"/>
                <a:gd name="connsiteX3" fmla="*/ 39150 w 1453532"/>
                <a:gd name="connsiteY3" fmla="*/ 126429 h 234155"/>
                <a:gd name="connsiteX4" fmla="*/ 653314 w 1453532"/>
                <a:gd name="connsiteY4" fmla="*/ 234155 h 234155"/>
                <a:gd name="connsiteX5" fmla="*/ 1434364 w 1453532"/>
                <a:gd name="connsiteY5" fmla="*/ 144462 h 234155"/>
                <a:gd name="connsiteX6" fmla="*/ 1434364 w 1453532"/>
                <a:gd name="connsiteY6" fmla="*/ 144462 h 234155"/>
                <a:gd name="connsiteX7" fmla="*/ 1443889 w 1453532"/>
                <a:gd name="connsiteY7" fmla="*/ 71437 h 234155"/>
                <a:gd name="connsiteX8" fmla="*/ 1450239 w 1453532"/>
                <a:gd name="connsiteY8" fmla="*/ 61912 h 234155"/>
                <a:gd name="connsiteX9" fmla="*/ 1443889 w 1453532"/>
                <a:gd name="connsiteY9" fmla="*/ 30162 h 234155"/>
                <a:gd name="connsiteX10" fmla="*/ 1431189 w 1453532"/>
                <a:gd name="connsiteY10" fmla="*/ 23812 h 234155"/>
                <a:gd name="connsiteX11" fmla="*/ 660458 w 1453532"/>
                <a:gd name="connsiteY11" fmla="*/ 128587 h 234155"/>
                <a:gd name="connsiteX0" fmla="*/ 660458 w 1453532"/>
                <a:gd name="connsiteY0" fmla="*/ 128587 h 234155"/>
                <a:gd name="connsiteX1" fmla="*/ 12757 w 1453532"/>
                <a:gd name="connsiteY1" fmla="*/ 0 h 234155"/>
                <a:gd name="connsiteX2" fmla="*/ 3431 w 1453532"/>
                <a:gd name="connsiteY2" fmla="*/ 66898 h 234155"/>
                <a:gd name="connsiteX3" fmla="*/ 39150 w 1453532"/>
                <a:gd name="connsiteY3" fmla="*/ 126429 h 234155"/>
                <a:gd name="connsiteX4" fmla="*/ 653314 w 1453532"/>
                <a:gd name="connsiteY4" fmla="*/ 234155 h 234155"/>
                <a:gd name="connsiteX5" fmla="*/ 1434364 w 1453532"/>
                <a:gd name="connsiteY5" fmla="*/ 144462 h 234155"/>
                <a:gd name="connsiteX6" fmla="*/ 1434364 w 1453532"/>
                <a:gd name="connsiteY6" fmla="*/ 144462 h 234155"/>
                <a:gd name="connsiteX7" fmla="*/ 1443889 w 1453532"/>
                <a:gd name="connsiteY7" fmla="*/ 71437 h 234155"/>
                <a:gd name="connsiteX8" fmla="*/ 1450239 w 1453532"/>
                <a:gd name="connsiteY8" fmla="*/ 61912 h 234155"/>
                <a:gd name="connsiteX9" fmla="*/ 1443889 w 1453532"/>
                <a:gd name="connsiteY9" fmla="*/ 30162 h 234155"/>
                <a:gd name="connsiteX10" fmla="*/ 1431189 w 1453532"/>
                <a:gd name="connsiteY10" fmla="*/ 23812 h 234155"/>
                <a:gd name="connsiteX11" fmla="*/ 660458 w 1453532"/>
                <a:gd name="connsiteY11" fmla="*/ 128587 h 234155"/>
                <a:gd name="connsiteX0" fmla="*/ 660458 w 1453532"/>
                <a:gd name="connsiteY0" fmla="*/ 128587 h 234155"/>
                <a:gd name="connsiteX1" fmla="*/ 12757 w 1453532"/>
                <a:gd name="connsiteY1" fmla="*/ 0 h 234155"/>
                <a:gd name="connsiteX2" fmla="*/ 3431 w 1453532"/>
                <a:gd name="connsiteY2" fmla="*/ 66898 h 234155"/>
                <a:gd name="connsiteX3" fmla="*/ 39150 w 1453532"/>
                <a:gd name="connsiteY3" fmla="*/ 126429 h 234155"/>
                <a:gd name="connsiteX4" fmla="*/ 653314 w 1453532"/>
                <a:gd name="connsiteY4" fmla="*/ 234155 h 234155"/>
                <a:gd name="connsiteX5" fmla="*/ 1434364 w 1453532"/>
                <a:gd name="connsiteY5" fmla="*/ 144462 h 234155"/>
                <a:gd name="connsiteX6" fmla="*/ 1434364 w 1453532"/>
                <a:gd name="connsiteY6" fmla="*/ 144462 h 234155"/>
                <a:gd name="connsiteX7" fmla="*/ 1443889 w 1453532"/>
                <a:gd name="connsiteY7" fmla="*/ 71437 h 234155"/>
                <a:gd name="connsiteX8" fmla="*/ 1450239 w 1453532"/>
                <a:gd name="connsiteY8" fmla="*/ 61912 h 234155"/>
                <a:gd name="connsiteX9" fmla="*/ 1443889 w 1453532"/>
                <a:gd name="connsiteY9" fmla="*/ 30162 h 234155"/>
                <a:gd name="connsiteX10" fmla="*/ 1431189 w 1453532"/>
                <a:gd name="connsiteY10" fmla="*/ 23812 h 234155"/>
                <a:gd name="connsiteX11" fmla="*/ 660458 w 1453532"/>
                <a:gd name="connsiteY11" fmla="*/ 128587 h 234155"/>
                <a:gd name="connsiteX0" fmla="*/ 660458 w 1453532"/>
                <a:gd name="connsiteY0" fmla="*/ 128587 h 238917"/>
                <a:gd name="connsiteX1" fmla="*/ 12757 w 1453532"/>
                <a:gd name="connsiteY1" fmla="*/ 0 h 238917"/>
                <a:gd name="connsiteX2" fmla="*/ 3431 w 1453532"/>
                <a:gd name="connsiteY2" fmla="*/ 66898 h 238917"/>
                <a:gd name="connsiteX3" fmla="*/ 39150 w 1453532"/>
                <a:gd name="connsiteY3" fmla="*/ 126429 h 238917"/>
                <a:gd name="connsiteX4" fmla="*/ 658076 w 1453532"/>
                <a:gd name="connsiteY4" fmla="*/ 238917 h 238917"/>
                <a:gd name="connsiteX5" fmla="*/ 1434364 w 1453532"/>
                <a:gd name="connsiteY5" fmla="*/ 144462 h 238917"/>
                <a:gd name="connsiteX6" fmla="*/ 1434364 w 1453532"/>
                <a:gd name="connsiteY6" fmla="*/ 144462 h 238917"/>
                <a:gd name="connsiteX7" fmla="*/ 1443889 w 1453532"/>
                <a:gd name="connsiteY7" fmla="*/ 71437 h 238917"/>
                <a:gd name="connsiteX8" fmla="*/ 1450239 w 1453532"/>
                <a:gd name="connsiteY8" fmla="*/ 61912 h 238917"/>
                <a:gd name="connsiteX9" fmla="*/ 1443889 w 1453532"/>
                <a:gd name="connsiteY9" fmla="*/ 30162 h 238917"/>
                <a:gd name="connsiteX10" fmla="*/ 1431189 w 1453532"/>
                <a:gd name="connsiteY10" fmla="*/ 23812 h 238917"/>
                <a:gd name="connsiteX11" fmla="*/ 660458 w 1453532"/>
                <a:gd name="connsiteY11" fmla="*/ 128587 h 238917"/>
                <a:gd name="connsiteX0" fmla="*/ 660458 w 1445285"/>
                <a:gd name="connsiteY0" fmla="*/ 128587 h 238917"/>
                <a:gd name="connsiteX1" fmla="*/ 12757 w 1445285"/>
                <a:gd name="connsiteY1" fmla="*/ 0 h 238917"/>
                <a:gd name="connsiteX2" fmla="*/ 3431 w 1445285"/>
                <a:gd name="connsiteY2" fmla="*/ 66898 h 238917"/>
                <a:gd name="connsiteX3" fmla="*/ 39150 w 1445285"/>
                <a:gd name="connsiteY3" fmla="*/ 126429 h 238917"/>
                <a:gd name="connsiteX4" fmla="*/ 658076 w 1445285"/>
                <a:gd name="connsiteY4" fmla="*/ 238917 h 238917"/>
                <a:gd name="connsiteX5" fmla="*/ 1434364 w 1445285"/>
                <a:gd name="connsiteY5" fmla="*/ 144462 h 238917"/>
                <a:gd name="connsiteX6" fmla="*/ 1434364 w 1445285"/>
                <a:gd name="connsiteY6" fmla="*/ 144462 h 238917"/>
                <a:gd name="connsiteX7" fmla="*/ 1443889 w 1445285"/>
                <a:gd name="connsiteY7" fmla="*/ 71437 h 238917"/>
                <a:gd name="connsiteX8" fmla="*/ 1443889 w 1445285"/>
                <a:gd name="connsiteY8" fmla="*/ 30162 h 238917"/>
                <a:gd name="connsiteX9" fmla="*/ 1431189 w 1445285"/>
                <a:gd name="connsiteY9" fmla="*/ 23812 h 238917"/>
                <a:gd name="connsiteX10" fmla="*/ 660458 w 1445285"/>
                <a:gd name="connsiteY10" fmla="*/ 128587 h 238917"/>
                <a:gd name="connsiteX0" fmla="*/ 660458 w 1492577"/>
                <a:gd name="connsiteY0" fmla="*/ 128587 h 238917"/>
                <a:gd name="connsiteX1" fmla="*/ 12757 w 1492577"/>
                <a:gd name="connsiteY1" fmla="*/ 0 h 238917"/>
                <a:gd name="connsiteX2" fmla="*/ 3431 w 1492577"/>
                <a:gd name="connsiteY2" fmla="*/ 66898 h 238917"/>
                <a:gd name="connsiteX3" fmla="*/ 39150 w 1492577"/>
                <a:gd name="connsiteY3" fmla="*/ 126429 h 238917"/>
                <a:gd name="connsiteX4" fmla="*/ 658076 w 1492577"/>
                <a:gd name="connsiteY4" fmla="*/ 238917 h 238917"/>
                <a:gd name="connsiteX5" fmla="*/ 1434364 w 1492577"/>
                <a:gd name="connsiteY5" fmla="*/ 144462 h 238917"/>
                <a:gd name="connsiteX6" fmla="*/ 1434364 w 1492577"/>
                <a:gd name="connsiteY6" fmla="*/ 144462 h 238917"/>
                <a:gd name="connsiteX7" fmla="*/ 1443889 w 1492577"/>
                <a:gd name="connsiteY7" fmla="*/ 71437 h 238917"/>
                <a:gd name="connsiteX8" fmla="*/ 1431189 w 1492577"/>
                <a:gd name="connsiteY8" fmla="*/ 23812 h 238917"/>
                <a:gd name="connsiteX9" fmla="*/ 660458 w 1492577"/>
                <a:gd name="connsiteY9" fmla="*/ 128587 h 238917"/>
                <a:gd name="connsiteX0" fmla="*/ 660458 w 1498622"/>
                <a:gd name="connsiteY0" fmla="*/ 128587 h 238917"/>
                <a:gd name="connsiteX1" fmla="*/ 12757 w 1498622"/>
                <a:gd name="connsiteY1" fmla="*/ 0 h 238917"/>
                <a:gd name="connsiteX2" fmla="*/ 3431 w 1498622"/>
                <a:gd name="connsiteY2" fmla="*/ 66898 h 238917"/>
                <a:gd name="connsiteX3" fmla="*/ 39150 w 1498622"/>
                <a:gd name="connsiteY3" fmla="*/ 126429 h 238917"/>
                <a:gd name="connsiteX4" fmla="*/ 658076 w 1498622"/>
                <a:gd name="connsiteY4" fmla="*/ 238917 h 238917"/>
                <a:gd name="connsiteX5" fmla="*/ 1434364 w 1498622"/>
                <a:gd name="connsiteY5" fmla="*/ 144462 h 238917"/>
                <a:gd name="connsiteX6" fmla="*/ 1434364 w 1498622"/>
                <a:gd name="connsiteY6" fmla="*/ 144462 h 238917"/>
                <a:gd name="connsiteX7" fmla="*/ 1462939 w 1498622"/>
                <a:gd name="connsiteY7" fmla="*/ 80962 h 238917"/>
                <a:gd name="connsiteX8" fmla="*/ 1431189 w 1498622"/>
                <a:gd name="connsiteY8" fmla="*/ 23812 h 238917"/>
                <a:gd name="connsiteX9" fmla="*/ 660458 w 1498622"/>
                <a:gd name="connsiteY9" fmla="*/ 128587 h 238917"/>
                <a:gd name="connsiteX0" fmla="*/ 660458 w 1499484"/>
                <a:gd name="connsiteY0" fmla="*/ 128587 h 238917"/>
                <a:gd name="connsiteX1" fmla="*/ 12757 w 1499484"/>
                <a:gd name="connsiteY1" fmla="*/ 0 h 238917"/>
                <a:gd name="connsiteX2" fmla="*/ 3431 w 1499484"/>
                <a:gd name="connsiteY2" fmla="*/ 66898 h 238917"/>
                <a:gd name="connsiteX3" fmla="*/ 39150 w 1499484"/>
                <a:gd name="connsiteY3" fmla="*/ 126429 h 238917"/>
                <a:gd name="connsiteX4" fmla="*/ 658076 w 1499484"/>
                <a:gd name="connsiteY4" fmla="*/ 238917 h 238917"/>
                <a:gd name="connsiteX5" fmla="*/ 1434364 w 1499484"/>
                <a:gd name="connsiteY5" fmla="*/ 144462 h 238917"/>
                <a:gd name="connsiteX6" fmla="*/ 1434364 w 1499484"/>
                <a:gd name="connsiteY6" fmla="*/ 144462 h 238917"/>
                <a:gd name="connsiteX7" fmla="*/ 1462939 w 1499484"/>
                <a:gd name="connsiteY7" fmla="*/ 80962 h 238917"/>
                <a:gd name="connsiteX8" fmla="*/ 1431189 w 1499484"/>
                <a:gd name="connsiteY8" fmla="*/ 23812 h 238917"/>
                <a:gd name="connsiteX9" fmla="*/ 660458 w 1499484"/>
                <a:gd name="connsiteY9" fmla="*/ 128587 h 238917"/>
                <a:gd name="connsiteX0" fmla="*/ 660458 w 1537845"/>
                <a:gd name="connsiteY0" fmla="*/ 141610 h 251940"/>
                <a:gd name="connsiteX1" fmla="*/ 12757 w 1537845"/>
                <a:gd name="connsiteY1" fmla="*/ 13023 h 251940"/>
                <a:gd name="connsiteX2" fmla="*/ 3431 w 1537845"/>
                <a:gd name="connsiteY2" fmla="*/ 79921 h 251940"/>
                <a:gd name="connsiteX3" fmla="*/ 39150 w 1537845"/>
                <a:gd name="connsiteY3" fmla="*/ 139452 h 251940"/>
                <a:gd name="connsiteX4" fmla="*/ 658076 w 1537845"/>
                <a:gd name="connsiteY4" fmla="*/ 251940 h 251940"/>
                <a:gd name="connsiteX5" fmla="*/ 1434364 w 1537845"/>
                <a:gd name="connsiteY5" fmla="*/ 157485 h 251940"/>
                <a:gd name="connsiteX6" fmla="*/ 1434364 w 1537845"/>
                <a:gd name="connsiteY6" fmla="*/ 157485 h 251940"/>
                <a:gd name="connsiteX7" fmla="*/ 1462939 w 1537845"/>
                <a:gd name="connsiteY7" fmla="*/ 93985 h 251940"/>
                <a:gd name="connsiteX8" fmla="*/ 1431189 w 1537845"/>
                <a:gd name="connsiteY8" fmla="*/ 36835 h 251940"/>
                <a:gd name="connsiteX9" fmla="*/ 660458 w 1537845"/>
                <a:gd name="connsiteY9" fmla="*/ 141610 h 251940"/>
                <a:gd name="connsiteX0" fmla="*/ 660458 w 1489229"/>
                <a:gd name="connsiteY0" fmla="*/ 128587 h 238917"/>
                <a:gd name="connsiteX1" fmla="*/ 12757 w 1489229"/>
                <a:gd name="connsiteY1" fmla="*/ 0 h 238917"/>
                <a:gd name="connsiteX2" fmla="*/ 3431 w 1489229"/>
                <a:gd name="connsiteY2" fmla="*/ 66898 h 238917"/>
                <a:gd name="connsiteX3" fmla="*/ 39150 w 1489229"/>
                <a:gd name="connsiteY3" fmla="*/ 126429 h 238917"/>
                <a:gd name="connsiteX4" fmla="*/ 658076 w 1489229"/>
                <a:gd name="connsiteY4" fmla="*/ 238917 h 238917"/>
                <a:gd name="connsiteX5" fmla="*/ 1434364 w 1489229"/>
                <a:gd name="connsiteY5" fmla="*/ 144462 h 238917"/>
                <a:gd name="connsiteX6" fmla="*/ 1434364 w 1489229"/>
                <a:gd name="connsiteY6" fmla="*/ 144462 h 238917"/>
                <a:gd name="connsiteX7" fmla="*/ 1431189 w 1489229"/>
                <a:gd name="connsiteY7" fmla="*/ 23812 h 238917"/>
                <a:gd name="connsiteX8" fmla="*/ 660458 w 1489229"/>
                <a:gd name="connsiteY8" fmla="*/ 128587 h 238917"/>
                <a:gd name="connsiteX0" fmla="*/ 660458 w 1507503"/>
                <a:gd name="connsiteY0" fmla="*/ 128587 h 238917"/>
                <a:gd name="connsiteX1" fmla="*/ 12757 w 1507503"/>
                <a:gd name="connsiteY1" fmla="*/ 0 h 238917"/>
                <a:gd name="connsiteX2" fmla="*/ 3431 w 1507503"/>
                <a:gd name="connsiteY2" fmla="*/ 66898 h 238917"/>
                <a:gd name="connsiteX3" fmla="*/ 39150 w 1507503"/>
                <a:gd name="connsiteY3" fmla="*/ 126429 h 238917"/>
                <a:gd name="connsiteX4" fmla="*/ 658076 w 1507503"/>
                <a:gd name="connsiteY4" fmla="*/ 238917 h 238917"/>
                <a:gd name="connsiteX5" fmla="*/ 1434364 w 1507503"/>
                <a:gd name="connsiteY5" fmla="*/ 144462 h 238917"/>
                <a:gd name="connsiteX6" fmla="*/ 1434364 w 1507503"/>
                <a:gd name="connsiteY6" fmla="*/ 144462 h 238917"/>
                <a:gd name="connsiteX7" fmla="*/ 1479806 w 1507503"/>
                <a:gd name="connsiteY7" fmla="*/ 71660 h 238917"/>
                <a:gd name="connsiteX8" fmla="*/ 1431189 w 1507503"/>
                <a:gd name="connsiteY8" fmla="*/ 23812 h 238917"/>
                <a:gd name="connsiteX9" fmla="*/ 660458 w 1507503"/>
                <a:gd name="connsiteY9" fmla="*/ 128587 h 238917"/>
                <a:gd name="connsiteX0" fmla="*/ 660458 w 1500477"/>
                <a:gd name="connsiteY0" fmla="*/ 128587 h 238917"/>
                <a:gd name="connsiteX1" fmla="*/ 12757 w 1500477"/>
                <a:gd name="connsiteY1" fmla="*/ 0 h 238917"/>
                <a:gd name="connsiteX2" fmla="*/ 3431 w 1500477"/>
                <a:gd name="connsiteY2" fmla="*/ 66898 h 238917"/>
                <a:gd name="connsiteX3" fmla="*/ 39150 w 1500477"/>
                <a:gd name="connsiteY3" fmla="*/ 126429 h 238917"/>
                <a:gd name="connsiteX4" fmla="*/ 658076 w 1500477"/>
                <a:gd name="connsiteY4" fmla="*/ 238917 h 238917"/>
                <a:gd name="connsiteX5" fmla="*/ 1434364 w 1500477"/>
                <a:gd name="connsiteY5" fmla="*/ 144462 h 238917"/>
                <a:gd name="connsiteX6" fmla="*/ 1434364 w 1500477"/>
                <a:gd name="connsiteY6" fmla="*/ 144462 h 238917"/>
                <a:gd name="connsiteX7" fmla="*/ 1460756 w 1500477"/>
                <a:gd name="connsiteY7" fmla="*/ 71660 h 238917"/>
                <a:gd name="connsiteX8" fmla="*/ 1431189 w 1500477"/>
                <a:gd name="connsiteY8" fmla="*/ 23812 h 238917"/>
                <a:gd name="connsiteX9" fmla="*/ 660458 w 1500477"/>
                <a:gd name="connsiteY9" fmla="*/ 128587 h 238917"/>
                <a:gd name="connsiteX0" fmla="*/ 660458 w 1500477"/>
                <a:gd name="connsiteY0" fmla="*/ 128587 h 238917"/>
                <a:gd name="connsiteX1" fmla="*/ 12757 w 1500477"/>
                <a:gd name="connsiteY1" fmla="*/ 0 h 238917"/>
                <a:gd name="connsiteX2" fmla="*/ 3431 w 1500477"/>
                <a:gd name="connsiteY2" fmla="*/ 66898 h 238917"/>
                <a:gd name="connsiteX3" fmla="*/ 39150 w 1500477"/>
                <a:gd name="connsiteY3" fmla="*/ 126429 h 238917"/>
                <a:gd name="connsiteX4" fmla="*/ 658076 w 1500477"/>
                <a:gd name="connsiteY4" fmla="*/ 238917 h 238917"/>
                <a:gd name="connsiteX5" fmla="*/ 1434364 w 1500477"/>
                <a:gd name="connsiteY5" fmla="*/ 144462 h 238917"/>
                <a:gd name="connsiteX6" fmla="*/ 1434364 w 1500477"/>
                <a:gd name="connsiteY6" fmla="*/ 144462 h 238917"/>
                <a:gd name="connsiteX7" fmla="*/ 1460756 w 1500477"/>
                <a:gd name="connsiteY7" fmla="*/ 71660 h 238917"/>
                <a:gd name="connsiteX8" fmla="*/ 1431189 w 1500477"/>
                <a:gd name="connsiteY8" fmla="*/ 23812 h 238917"/>
                <a:gd name="connsiteX9" fmla="*/ 660458 w 1500477"/>
                <a:gd name="connsiteY9" fmla="*/ 128587 h 238917"/>
                <a:gd name="connsiteX0" fmla="*/ 660458 w 1498912"/>
                <a:gd name="connsiteY0" fmla="*/ 128587 h 238917"/>
                <a:gd name="connsiteX1" fmla="*/ 12757 w 1498912"/>
                <a:gd name="connsiteY1" fmla="*/ 0 h 238917"/>
                <a:gd name="connsiteX2" fmla="*/ 3431 w 1498912"/>
                <a:gd name="connsiteY2" fmla="*/ 66898 h 238917"/>
                <a:gd name="connsiteX3" fmla="*/ 39150 w 1498912"/>
                <a:gd name="connsiteY3" fmla="*/ 126429 h 238917"/>
                <a:gd name="connsiteX4" fmla="*/ 658076 w 1498912"/>
                <a:gd name="connsiteY4" fmla="*/ 238917 h 238917"/>
                <a:gd name="connsiteX5" fmla="*/ 1434364 w 1498912"/>
                <a:gd name="connsiteY5" fmla="*/ 144462 h 238917"/>
                <a:gd name="connsiteX6" fmla="*/ 1434364 w 1498912"/>
                <a:gd name="connsiteY6" fmla="*/ 144462 h 238917"/>
                <a:gd name="connsiteX7" fmla="*/ 1455993 w 1498912"/>
                <a:gd name="connsiteY7" fmla="*/ 71660 h 238917"/>
                <a:gd name="connsiteX8" fmla="*/ 1431189 w 1498912"/>
                <a:gd name="connsiteY8" fmla="*/ 23812 h 238917"/>
                <a:gd name="connsiteX9" fmla="*/ 660458 w 1498912"/>
                <a:gd name="connsiteY9" fmla="*/ 128587 h 238917"/>
                <a:gd name="connsiteX0" fmla="*/ 660458 w 1482301"/>
                <a:gd name="connsiteY0" fmla="*/ 128587 h 238917"/>
                <a:gd name="connsiteX1" fmla="*/ 12757 w 1482301"/>
                <a:gd name="connsiteY1" fmla="*/ 0 h 238917"/>
                <a:gd name="connsiteX2" fmla="*/ 3431 w 1482301"/>
                <a:gd name="connsiteY2" fmla="*/ 66898 h 238917"/>
                <a:gd name="connsiteX3" fmla="*/ 39150 w 1482301"/>
                <a:gd name="connsiteY3" fmla="*/ 126429 h 238917"/>
                <a:gd name="connsiteX4" fmla="*/ 658076 w 1482301"/>
                <a:gd name="connsiteY4" fmla="*/ 238917 h 238917"/>
                <a:gd name="connsiteX5" fmla="*/ 1434364 w 1482301"/>
                <a:gd name="connsiteY5" fmla="*/ 144462 h 238917"/>
                <a:gd name="connsiteX6" fmla="*/ 1434364 w 1482301"/>
                <a:gd name="connsiteY6" fmla="*/ 144462 h 238917"/>
                <a:gd name="connsiteX7" fmla="*/ 1455993 w 1482301"/>
                <a:gd name="connsiteY7" fmla="*/ 71660 h 238917"/>
                <a:gd name="connsiteX8" fmla="*/ 1431189 w 1482301"/>
                <a:gd name="connsiteY8" fmla="*/ 23812 h 238917"/>
                <a:gd name="connsiteX9" fmla="*/ 660458 w 1482301"/>
                <a:gd name="connsiteY9" fmla="*/ 128587 h 238917"/>
                <a:gd name="connsiteX0" fmla="*/ 660458 w 1456896"/>
                <a:gd name="connsiteY0" fmla="*/ 128587 h 238917"/>
                <a:gd name="connsiteX1" fmla="*/ 12757 w 1456896"/>
                <a:gd name="connsiteY1" fmla="*/ 0 h 238917"/>
                <a:gd name="connsiteX2" fmla="*/ 3431 w 1456896"/>
                <a:gd name="connsiteY2" fmla="*/ 66898 h 238917"/>
                <a:gd name="connsiteX3" fmla="*/ 39150 w 1456896"/>
                <a:gd name="connsiteY3" fmla="*/ 126429 h 238917"/>
                <a:gd name="connsiteX4" fmla="*/ 658076 w 1456896"/>
                <a:gd name="connsiteY4" fmla="*/ 238917 h 238917"/>
                <a:gd name="connsiteX5" fmla="*/ 1434364 w 1456896"/>
                <a:gd name="connsiteY5" fmla="*/ 144462 h 238917"/>
                <a:gd name="connsiteX6" fmla="*/ 1434364 w 1456896"/>
                <a:gd name="connsiteY6" fmla="*/ 144462 h 238917"/>
                <a:gd name="connsiteX7" fmla="*/ 1455993 w 1456896"/>
                <a:gd name="connsiteY7" fmla="*/ 71660 h 238917"/>
                <a:gd name="connsiteX8" fmla="*/ 1431189 w 1456896"/>
                <a:gd name="connsiteY8" fmla="*/ 23812 h 238917"/>
                <a:gd name="connsiteX9" fmla="*/ 660458 w 1456896"/>
                <a:gd name="connsiteY9" fmla="*/ 128587 h 238917"/>
                <a:gd name="connsiteX0" fmla="*/ 660458 w 1456896"/>
                <a:gd name="connsiteY0" fmla="*/ 128587 h 238917"/>
                <a:gd name="connsiteX1" fmla="*/ 12757 w 1456896"/>
                <a:gd name="connsiteY1" fmla="*/ 0 h 238917"/>
                <a:gd name="connsiteX2" fmla="*/ 3431 w 1456896"/>
                <a:gd name="connsiteY2" fmla="*/ 66898 h 238917"/>
                <a:gd name="connsiteX3" fmla="*/ 39150 w 1456896"/>
                <a:gd name="connsiteY3" fmla="*/ 126429 h 238917"/>
                <a:gd name="connsiteX4" fmla="*/ 658076 w 1456896"/>
                <a:gd name="connsiteY4" fmla="*/ 238917 h 238917"/>
                <a:gd name="connsiteX5" fmla="*/ 1434364 w 1456896"/>
                <a:gd name="connsiteY5" fmla="*/ 144462 h 238917"/>
                <a:gd name="connsiteX6" fmla="*/ 1434364 w 1456896"/>
                <a:gd name="connsiteY6" fmla="*/ 144462 h 238917"/>
                <a:gd name="connsiteX7" fmla="*/ 1455993 w 1456896"/>
                <a:gd name="connsiteY7" fmla="*/ 71660 h 238917"/>
                <a:gd name="connsiteX8" fmla="*/ 1428808 w 1456896"/>
                <a:gd name="connsiteY8" fmla="*/ 33337 h 238917"/>
                <a:gd name="connsiteX9" fmla="*/ 660458 w 1456896"/>
                <a:gd name="connsiteY9" fmla="*/ 128587 h 238917"/>
                <a:gd name="connsiteX0" fmla="*/ 660458 w 1466817"/>
                <a:gd name="connsiteY0" fmla="*/ 128587 h 238917"/>
                <a:gd name="connsiteX1" fmla="*/ 12757 w 1466817"/>
                <a:gd name="connsiteY1" fmla="*/ 0 h 238917"/>
                <a:gd name="connsiteX2" fmla="*/ 3431 w 1466817"/>
                <a:gd name="connsiteY2" fmla="*/ 66898 h 238917"/>
                <a:gd name="connsiteX3" fmla="*/ 39150 w 1466817"/>
                <a:gd name="connsiteY3" fmla="*/ 126429 h 238917"/>
                <a:gd name="connsiteX4" fmla="*/ 658076 w 1466817"/>
                <a:gd name="connsiteY4" fmla="*/ 238917 h 238917"/>
                <a:gd name="connsiteX5" fmla="*/ 1434364 w 1466817"/>
                <a:gd name="connsiteY5" fmla="*/ 144462 h 238917"/>
                <a:gd name="connsiteX6" fmla="*/ 1434364 w 1466817"/>
                <a:gd name="connsiteY6" fmla="*/ 144462 h 238917"/>
                <a:gd name="connsiteX7" fmla="*/ 1455993 w 1466817"/>
                <a:gd name="connsiteY7" fmla="*/ 71660 h 238917"/>
                <a:gd name="connsiteX8" fmla="*/ 1457383 w 1466817"/>
                <a:gd name="connsiteY8" fmla="*/ 30956 h 238917"/>
                <a:gd name="connsiteX9" fmla="*/ 660458 w 1466817"/>
                <a:gd name="connsiteY9" fmla="*/ 128587 h 238917"/>
                <a:gd name="connsiteX0" fmla="*/ 660458 w 1574969"/>
                <a:gd name="connsiteY0" fmla="*/ 128587 h 238917"/>
                <a:gd name="connsiteX1" fmla="*/ 12757 w 1574969"/>
                <a:gd name="connsiteY1" fmla="*/ 0 h 238917"/>
                <a:gd name="connsiteX2" fmla="*/ 3431 w 1574969"/>
                <a:gd name="connsiteY2" fmla="*/ 66898 h 238917"/>
                <a:gd name="connsiteX3" fmla="*/ 39150 w 1574969"/>
                <a:gd name="connsiteY3" fmla="*/ 126429 h 238917"/>
                <a:gd name="connsiteX4" fmla="*/ 658076 w 1574969"/>
                <a:gd name="connsiteY4" fmla="*/ 238917 h 238917"/>
                <a:gd name="connsiteX5" fmla="*/ 1434364 w 1574969"/>
                <a:gd name="connsiteY5" fmla="*/ 144462 h 238917"/>
                <a:gd name="connsiteX6" fmla="*/ 1434364 w 1574969"/>
                <a:gd name="connsiteY6" fmla="*/ 144462 h 238917"/>
                <a:gd name="connsiteX7" fmla="*/ 1455993 w 1574969"/>
                <a:gd name="connsiteY7" fmla="*/ 71660 h 238917"/>
                <a:gd name="connsiteX8" fmla="*/ 1457383 w 1574969"/>
                <a:gd name="connsiteY8" fmla="*/ 30956 h 238917"/>
                <a:gd name="connsiteX9" fmla="*/ 660458 w 1574969"/>
                <a:gd name="connsiteY9" fmla="*/ 128587 h 238917"/>
                <a:gd name="connsiteX0" fmla="*/ 660458 w 1469151"/>
                <a:gd name="connsiteY0" fmla="*/ 128587 h 238917"/>
                <a:gd name="connsiteX1" fmla="*/ 12757 w 1469151"/>
                <a:gd name="connsiteY1" fmla="*/ 0 h 238917"/>
                <a:gd name="connsiteX2" fmla="*/ 3431 w 1469151"/>
                <a:gd name="connsiteY2" fmla="*/ 66898 h 238917"/>
                <a:gd name="connsiteX3" fmla="*/ 39150 w 1469151"/>
                <a:gd name="connsiteY3" fmla="*/ 126429 h 238917"/>
                <a:gd name="connsiteX4" fmla="*/ 658076 w 1469151"/>
                <a:gd name="connsiteY4" fmla="*/ 238917 h 238917"/>
                <a:gd name="connsiteX5" fmla="*/ 1434364 w 1469151"/>
                <a:gd name="connsiteY5" fmla="*/ 144462 h 238917"/>
                <a:gd name="connsiteX6" fmla="*/ 1434364 w 1469151"/>
                <a:gd name="connsiteY6" fmla="*/ 144462 h 238917"/>
                <a:gd name="connsiteX7" fmla="*/ 1455993 w 1469151"/>
                <a:gd name="connsiteY7" fmla="*/ 71660 h 238917"/>
                <a:gd name="connsiteX8" fmla="*/ 1457383 w 1469151"/>
                <a:gd name="connsiteY8" fmla="*/ 30956 h 238917"/>
                <a:gd name="connsiteX9" fmla="*/ 660458 w 1469151"/>
                <a:gd name="connsiteY9" fmla="*/ 128587 h 238917"/>
                <a:gd name="connsiteX0" fmla="*/ 660458 w 1517431"/>
                <a:gd name="connsiteY0" fmla="*/ 128587 h 238917"/>
                <a:gd name="connsiteX1" fmla="*/ 12757 w 1517431"/>
                <a:gd name="connsiteY1" fmla="*/ 0 h 238917"/>
                <a:gd name="connsiteX2" fmla="*/ 3431 w 1517431"/>
                <a:gd name="connsiteY2" fmla="*/ 66898 h 238917"/>
                <a:gd name="connsiteX3" fmla="*/ 39150 w 1517431"/>
                <a:gd name="connsiteY3" fmla="*/ 126429 h 238917"/>
                <a:gd name="connsiteX4" fmla="*/ 658076 w 1517431"/>
                <a:gd name="connsiteY4" fmla="*/ 238917 h 238917"/>
                <a:gd name="connsiteX5" fmla="*/ 1434364 w 1517431"/>
                <a:gd name="connsiteY5" fmla="*/ 144462 h 238917"/>
                <a:gd name="connsiteX6" fmla="*/ 1434364 w 1517431"/>
                <a:gd name="connsiteY6" fmla="*/ 144462 h 238917"/>
                <a:gd name="connsiteX7" fmla="*/ 1460756 w 1517431"/>
                <a:gd name="connsiteY7" fmla="*/ 93091 h 238917"/>
                <a:gd name="connsiteX8" fmla="*/ 1457383 w 1517431"/>
                <a:gd name="connsiteY8" fmla="*/ 30956 h 238917"/>
                <a:gd name="connsiteX9" fmla="*/ 660458 w 1517431"/>
                <a:gd name="connsiteY9" fmla="*/ 128587 h 238917"/>
                <a:gd name="connsiteX0" fmla="*/ 660458 w 1517431"/>
                <a:gd name="connsiteY0" fmla="*/ 128587 h 238917"/>
                <a:gd name="connsiteX1" fmla="*/ 12757 w 1517431"/>
                <a:gd name="connsiteY1" fmla="*/ 0 h 238917"/>
                <a:gd name="connsiteX2" fmla="*/ 3431 w 1517431"/>
                <a:gd name="connsiteY2" fmla="*/ 66898 h 238917"/>
                <a:gd name="connsiteX3" fmla="*/ 39150 w 1517431"/>
                <a:gd name="connsiteY3" fmla="*/ 126429 h 238917"/>
                <a:gd name="connsiteX4" fmla="*/ 658076 w 1517431"/>
                <a:gd name="connsiteY4" fmla="*/ 238917 h 238917"/>
                <a:gd name="connsiteX5" fmla="*/ 1434364 w 1517431"/>
                <a:gd name="connsiteY5" fmla="*/ 144462 h 238917"/>
                <a:gd name="connsiteX6" fmla="*/ 1434364 w 1517431"/>
                <a:gd name="connsiteY6" fmla="*/ 144462 h 238917"/>
                <a:gd name="connsiteX7" fmla="*/ 1460756 w 1517431"/>
                <a:gd name="connsiteY7" fmla="*/ 93091 h 238917"/>
                <a:gd name="connsiteX8" fmla="*/ 1457383 w 1517431"/>
                <a:gd name="connsiteY8" fmla="*/ 30956 h 238917"/>
                <a:gd name="connsiteX9" fmla="*/ 660458 w 1517431"/>
                <a:gd name="connsiteY9" fmla="*/ 128587 h 238917"/>
                <a:gd name="connsiteX0" fmla="*/ 660458 w 1519087"/>
                <a:gd name="connsiteY0" fmla="*/ 128587 h 238917"/>
                <a:gd name="connsiteX1" fmla="*/ 12757 w 1519087"/>
                <a:gd name="connsiteY1" fmla="*/ 0 h 238917"/>
                <a:gd name="connsiteX2" fmla="*/ 3431 w 1519087"/>
                <a:gd name="connsiteY2" fmla="*/ 66898 h 238917"/>
                <a:gd name="connsiteX3" fmla="*/ 39150 w 1519087"/>
                <a:gd name="connsiteY3" fmla="*/ 126429 h 238917"/>
                <a:gd name="connsiteX4" fmla="*/ 658076 w 1519087"/>
                <a:gd name="connsiteY4" fmla="*/ 238917 h 238917"/>
                <a:gd name="connsiteX5" fmla="*/ 1434364 w 1519087"/>
                <a:gd name="connsiteY5" fmla="*/ 144462 h 238917"/>
                <a:gd name="connsiteX6" fmla="*/ 1434364 w 1519087"/>
                <a:gd name="connsiteY6" fmla="*/ 144462 h 238917"/>
                <a:gd name="connsiteX7" fmla="*/ 1460756 w 1519087"/>
                <a:gd name="connsiteY7" fmla="*/ 93091 h 238917"/>
                <a:gd name="connsiteX8" fmla="*/ 1457383 w 1519087"/>
                <a:gd name="connsiteY8" fmla="*/ 30956 h 238917"/>
                <a:gd name="connsiteX9" fmla="*/ 660458 w 1519087"/>
                <a:gd name="connsiteY9" fmla="*/ 128587 h 238917"/>
                <a:gd name="connsiteX0" fmla="*/ 660458 w 1519087"/>
                <a:gd name="connsiteY0" fmla="*/ 128587 h 238917"/>
                <a:gd name="connsiteX1" fmla="*/ 12757 w 1519087"/>
                <a:gd name="connsiteY1" fmla="*/ 0 h 238917"/>
                <a:gd name="connsiteX2" fmla="*/ 3431 w 1519087"/>
                <a:gd name="connsiteY2" fmla="*/ 66898 h 238917"/>
                <a:gd name="connsiteX3" fmla="*/ 39150 w 1519087"/>
                <a:gd name="connsiteY3" fmla="*/ 126429 h 238917"/>
                <a:gd name="connsiteX4" fmla="*/ 658076 w 1519087"/>
                <a:gd name="connsiteY4" fmla="*/ 238917 h 238917"/>
                <a:gd name="connsiteX5" fmla="*/ 1434364 w 1519087"/>
                <a:gd name="connsiteY5" fmla="*/ 144462 h 238917"/>
                <a:gd name="connsiteX6" fmla="*/ 1434364 w 1519087"/>
                <a:gd name="connsiteY6" fmla="*/ 144462 h 238917"/>
                <a:gd name="connsiteX7" fmla="*/ 1460756 w 1519087"/>
                <a:gd name="connsiteY7" fmla="*/ 93091 h 238917"/>
                <a:gd name="connsiteX8" fmla="*/ 1457383 w 1519087"/>
                <a:gd name="connsiteY8" fmla="*/ 30956 h 238917"/>
                <a:gd name="connsiteX9" fmla="*/ 660458 w 1519087"/>
                <a:gd name="connsiteY9" fmla="*/ 128587 h 238917"/>
                <a:gd name="connsiteX0" fmla="*/ 660458 w 1518159"/>
                <a:gd name="connsiteY0" fmla="*/ 128587 h 238917"/>
                <a:gd name="connsiteX1" fmla="*/ 12757 w 1518159"/>
                <a:gd name="connsiteY1" fmla="*/ 0 h 238917"/>
                <a:gd name="connsiteX2" fmla="*/ 3431 w 1518159"/>
                <a:gd name="connsiteY2" fmla="*/ 66898 h 238917"/>
                <a:gd name="connsiteX3" fmla="*/ 39150 w 1518159"/>
                <a:gd name="connsiteY3" fmla="*/ 126429 h 238917"/>
                <a:gd name="connsiteX4" fmla="*/ 658076 w 1518159"/>
                <a:gd name="connsiteY4" fmla="*/ 238917 h 238917"/>
                <a:gd name="connsiteX5" fmla="*/ 1434364 w 1518159"/>
                <a:gd name="connsiteY5" fmla="*/ 144462 h 238917"/>
                <a:gd name="connsiteX6" fmla="*/ 1441508 w 1518159"/>
                <a:gd name="connsiteY6" fmla="*/ 146844 h 238917"/>
                <a:gd name="connsiteX7" fmla="*/ 1460756 w 1518159"/>
                <a:gd name="connsiteY7" fmla="*/ 93091 h 238917"/>
                <a:gd name="connsiteX8" fmla="*/ 1457383 w 1518159"/>
                <a:gd name="connsiteY8" fmla="*/ 30956 h 238917"/>
                <a:gd name="connsiteX9" fmla="*/ 660458 w 1518159"/>
                <a:gd name="connsiteY9" fmla="*/ 128587 h 238917"/>
                <a:gd name="connsiteX0" fmla="*/ 660458 w 1708276"/>
                <a:gd name="connsiteY0" fmla="*/ 128587 h 238917"/>
                <a:gd name="connsiteX1" fmla="*/ 12757 w 1708276"/>
                <a:gd name="connsiteY1" fmla="*/ 0 h 238917"/>
                <a:gd name="connsiteX2" fmla="*/ 3431 w 1708276"/>
                <a:gd name="connsiteY2" fmla="*/ 66898 h 238917"/>
                <a:gd name="connsiteX3" fmla="*/ 39150 w 1708276"/>
                <a:gd name="connsiteY3" fmla="*/ 126429 h 238917"/>
                <a:gd name="connsiteX4" fmla="*/ 658076 w 1708276"/>
                <a:gd name="connsiteY4" fmla="*/ 238917 h 238917"/>
                <a:gd name="connsiteX5" fmla="*/ 1434364 w 1708276"/>
                <a:gd name="connsiteY5" fmla="*/ 144462 h 238917"/>
                <a:gd name="connsiteX6" fmla="*/ 1708208 w 1708276"/>
                <a:gd name="connsiteY6" fmla="*/ 94456 h 238917"/>
                <a:gd name="connsiteX7" fmla="*/ 1460756 w 1708276"/>
                <a:gd name="connsiteY7" fmla="*/ 93091 h 238917"/>
                <a:gd name="connsiteX8" fmla="*/ 1457383 w 1708276"/>
                <a:gd name="connsiteY8" fmla="*/ 30956 h 238917"/>
                <a:gd name="connsiteX9" fmla="*/ 660458 w 1708276"/>
                <a:gd name="connsiteY9" fmla="*/ 128587 h 238917"/>
                <a:gd name="connsiteX0" fmla="*/ 660458 w 1509078"/>
                <a:gd name="connsiteY0" fmla="*/ 128587 h 238917"/>
                <a:gd name="connsiteX1" fmla="*/ 12757 w 1509078"/>
                <a:gd name="connsiteY1" fmla="*/ 0 h 238917"/>
                <a:gd name="connsiteX2" fmla="*/ 3431 w 1509078"/>
                <a:gd name="connsiteY2" fmla="*/ 66898 h 238917"/>
                <a:gd name="connsiteX3" fmla="*/ 39150 w 1509078"/>
                <a:gd name="connsiteY3" fmla="*/ 126429 h 238917"/>
                <a:gd name="connsiteX4" fmla="*/ 658076 w 1509078"/>
                <a:gd name="connsiteY4" fmla="*/ 238917 h 238917"/>
                <a:gd name="connsiteX5" fmla="*/ 1434364 w 1509078"/>
                <a:gd name="connsiteY5" fmla="*/ 144462 h 238917"/>
                <a:gd name="connsiteX6" fmla="*/ 1460756 w 1509078"/>
                <a:gd name="connsiteY6" fmla="*/ 93091 h 238917"/>
                <a:gd name="connsiteX7" fmla="*/ 1457383 w 1509078"/>
                <a:gd name="connsiteY7" fmla="*/ 30956 h 238917"/>
                <a:gd name="connsiteX8" fmla="*/ 660458 w 1509078"/>
                <a:gd name="connsiteY8" fmla="*/ 128587 h 238917"/>
                <a:gd name="connsiteX0" fmla="*/ 660458 w 1509078"/>
                <a:gd name="connsiteY0" fmla="*/ 128587 h 239006"/>
                <a:gd name="connsiteX1" fmla="*/ 12757 w 1509078"/>
                <a:gd name="connsiteY1" fmla="*/ 0 h 239006"/>
                <a:gd name="connsiteX2" fmla="*/ 3431 w 1509078"/>
                <a:gd name="connsiteY2" fmla="*/ 66898 h 239006"/>
                <a:gd name="connsiteX3" fmla="*/ 39150 w 1509078"/>
                <a:gd name="connsiteY3" fmla="*/ 126429 h 239006"/>
                <a:gd name="connsiteX4" fmla="*/ 658076 w 1509078"/>
                <a:gd name="connsiteY4" fmla="*/ 238917 h 239006"/>
                <a:gd name="connsiteX5" fmla="*/ 1434364 w 1509078"/>
                <a:gd name="connsiteY5" fmla="*/ 144462 h 239006"/>
                <a:gd name="connsiteX6" fmla="*/ 1460756 w 1509078"/>
                <a:gd name="connsiteY6" fmla="*/ 93091 h 239006"/>
                <a:gd name="connsiteX7" fmla="*/ 1457383 w 1509078"/>
                <a:gd name="connsiteY7" fmla="*/ 30956 h 239006"/>
                <a:gd name="connsiteX8" fmla="*/ 660458 w 1509078"/>
                <a:gd name="connsiteY8" fmla="*/ 128587 h 239006"/>
                <a:gd name="connsiteX0" fmla="*/ 660458 w 1509078"/>
                <a:gd name="connsiteY0" fmla="*/ 128587 h 238990"/>
                <a:gd name="connsiteX1" fmla="*/ 12757 w 1509078"/>
                <a:gd name="connsiteY1" fmla="*/ 0 h 238990"/>
                <a:gd name="connsiteX2" fmla="*/ 3431 w 1509078"/>
                <a:gd name="connsiteY2" fmla="*/ 66898 h 238990"/>
                <a:gd name="connsiteX3" fmla="*/ 39150 w 1509078"/>
                <a:gd name="connsiteY3" fmla="*/ 126429 h 238990"/>
                <a:gd name="connsiteX4" fmla="*/ 658076 w 1509078"/>
                <a:gd name="connsiteY4" fmla="*/ 238917 h 238990"/>
                <a:gd name="connsiteX5" fmla="*/ 1434364 w 1509078"/>
                <a:gd name="connsiteY5" fmla="*/ 144462 h 238990"/>
                <a:gd name="connsiteX6" fmla="*/ 1460756 w 1509078"/>
                <a:gd name="connsiteY6" fmla="*/ 93091 h 238990"/>
                <a:gd name="connsiteX7" fmla="*/ 1457383 w 1509078"/>
                <a:gd name="connsiteY7" fmla="*/ 30956 h 238990"/>
                <a:gd name="connsiteX8" fmla="*/ 660458 w 1509078"/>
                <a:gd name="connsiteY8" fmla="*/ 128587 h 238990"/>
                <a:gd name="connsiteX0" fmla="*/ 660458 w 1519370"/>
                <a:gd name="connsiteY0" fmla="*/ 128587 h 238992"/>
                <a:gd name="connsiteX1" fmla="*/ 12757 w 1519370"/>
                <a:gd name="connsiteY1" fmla="*/ 0 h 238992"/>
                <a:gd name="connsiteX2" fmla="*/ 3431 w 1519370"/>
                <a:gd name="connsiteY2" fmla="*/ 66898 h 238992"/>
                <a:gd name="connsiteX3" fmla="*/ 39150 w 1519370"/>
                <a:gd name="connsiteY3" fmla="*/ 126429 h 238992"/>
                <a:gd name="connsiteX4" fmla="*/ 658076 w 1519370"/>
                <a:gd name="connsiteY4" fmla="*/ 238917 h 238992"/>
                <a:gd name="connsiteX5" fmla="*/ 1410551 w 1519370"/>
                <a:gd name="connsiteY5" fmla="*/ 146844 h 238992"/>
                <a:gd name="connsiteX6" fmla="*/ 1460756 w 1519370"/>
                <a:gd name="connsiteY6" fmla="*/ 93091 h 238992"/>
                <a:gd name="connsiteX7" fmla="*/ 1457383 w 1519370"/>
                <a:gd name="connsiteY7" fmla="*/ 30956 h 238992"/>
                <a:gd name="connsiteX8" fmla="*/ 660458 w 1519370"/>
                <a:gd name="connsiteY8" fmla="*/ 128587 h 238992"/>
                <a:gd name="connsiteX0" fmla="*/ 660458 w 1500212"/>
                <a:gd name="connsiteY0" fmla="*/ 128587 h 238992"/>
                <a:gd name="connsiteX1" fmla="*/ 12757 w 1500212"/>
                <a:gd name="connsiteY1" fmla="*/ 0 h 238992"/>
                <a:gd name="connsiteX2" fmla="*/ 3431 w 1500212"/>
                <a:gd name="connsiteY2" fmla="*/ 66898 h 238992"/>
                <a:gd name="connsiteX3" fmla="*/ 39150 w 1500212"/>
                <a:gd name="connsiteY3" fmla="*/ 126429 h 238992"/>
                <a:gd name="connsiteX4" fmla="*/ 658076 w 1500212"/>
                <a:gd name="connsiteY4" fmla="*/ 238917 h 238992"/>
                <a:gd name="connsiteX5" fmla="*/ 1410551 w 1500212"/>
                <a:gd name="connsiteY5" fmla="*/ 146844 h 238992"/>
                <a:gd name="connsiteX6" fmla="*/ 1460756 w 1500212"/>
                <a:gd name="connsiteY6" fmla="*/ 93091 h 238992"/>
                <a:gd name="connsiteX7" fmla="*/ 1431189 w 1500212"/>
                <a:gd name="connsiteY7" fmla="*/ 35718 h 238992"/>
                <a:gd name="connsiteX8" fmla="*/ 660458 w 1500212"/>
                <a:gd name="connsiteY8" fmla="*/ 128587 h 238992"/>
                <a:gd name="connsiteX0" fmla="*/ 660458 w 1463103"/>
                <a:gd name="connsiteY0" fmla="*/ 128587 h 238992"/>
                <a:gd name="connsiteX1" fmla="*/ 12757 w 1463103"/>
                <a:gd name="connsiteY1" fmla="*/ 0 h 238992"/>
                <a:gd name="connsiteX2" fmla="*/ 3431 w 1463103"/>
                <a:gd name="connsiteY2" fmla="*/ 66898 h 238992"/>
                <a:gd name="connsiteX3" fmla="*/ 39150 w 1463103"/>
                <a:gd name="connsiteY3" fmla="*/ 126429 h 238992"/>
                <a:gd name="connsiteX4" fmla="*/ 658076 w 1463103"/>
                <a:gd name="connsiteY4" fmla="*/ 238917 h 238992"/>
                <a:gd name="connsiteX5" fmla="*/ 1410551 w 1463103"/>
                <a:gd name="connsiteY5" fmla="*/ 146844 h 238992"/>
                <a:gd name="connsiteX6" fmla="*/ 1460756 w 1463103"/>
                <a:gd name="connsiteY6" fmla="*/ 93091 h 238992"/>
                <a:gd name="connsiteX7" fmla="*/ 1431189 w 1463103"/>
                <a:gd name="connsiteY7" fmla="*/ 35718 h 238992"/>
                <a:gd name="connsiteX8" fmla="*/ 660458 w 1463103"/>
                <a:gd name="connsiteY8" fmla="*/ 128587 h 238992"/>
                <a:gd name="connsiteX0" fmla="*/ 660458 w 1463103"/>
                <a:gd name="connsiteY0" fmla="*/ 128587 h 238996"/>
                <a:gd name="connsiteX1" fmla="*/ 12757 w 1463103"/>
                <a:gd name="connsiteY1" fmla="*/ 0 h 238996"/>
                <a:gd name="connsiteX2" fmla="*/ 3431 w 1463103"/>
                <a:gd name="connsiteY2" fmla="*/ 66898 h 238996"/>
                <a:gd name="connsiteX3" fmla="*/ 39150 w 1463103"/>
                <a:gd name="connsiteY3" fmla="*/ 126429 h 238996"/>
                <a:gd name="connsiteX4" fmla="*/ 658076 w 1463103"/>
                <a:gd name="connsiteY4" fmla="*/ 238917 h 238996"/>
                <a:gd name="connsiteX5" fmla="*/ 1410551 w 1463103"/>
                <a:gd name="connsiteY5" fmla="*/ 146844 h 238996"/>
                <a:gd name="connsiteX6" fmla="*/ 1460756 w 1463103"/>
                <a:gd name="connsiteY6" fmla="*/ 93091 h 238996"/>
                <a:gd name="connsiteX7" fmla="*/ 1431189 w 1463103"/>
                <a:gd name="connsiteY7" fmla="*/ 35718 h 238996"/>
                <a:gd name="connsiteX8" fmla="*/ 660458 w 1463103"/>
                <a:gd name="connsiteY8" fmla="*/ 128587 h 238996"/>
                <a:gd name="connsiteX0" fmla="*/ 660458 w 1462047"/>
                <a:gd name="connsiteY0" fmla="*/ 128587 h 238996"/>
                <a:gd name="connsiteX1" fmla="*/ 12757 w 1462047"/>
                <a:gd name="connsiteY1" fmla="*/ 0 h 238996"/>
                <a:gd name="connsiteX2" fmla="*/ 3431 w 1462047"/>
                <a:gd name="connsiteY2" fmla="*/ 66898 h 238996"/>
                <a:gd name="connsiteX3" fmla="*/ 39150 w 1462047"/>
                <a:gd name="connsiteY3" fmla="*/ 126429 h 238996"/>
                <a:gd name="connsiteX4" fmla="*/ 658076 w 1462047"/>
                <a:gd name="connsiteY4" fmla="*/ 238917 h 238996"/>
                <a:gd name="connsiteX5" fmla="*/ 1410551 w 1462047"/>
                <a:gd name="connsiteY5" fmla="*/ 146844 h 238996"/>
                <a:gd name="connsiteX6" fmla="*/ 1460756 w 1462047"/>
                <a:gd name="connsiteY6" fmla="*/ 93091 h 238996"/>
                <a:gd name="connsiteX7" fmla="*/ 1431189 w 1462047"/>
                <a:gd name="connsiteY7" fmla="*/ 35718 h 238996"/>
                <a:gd name="connsiteX8" fmla="*/ 660458 w 1462047"/>
                <a:gd name="connsiteY8" fmla="*/ 128587 h 238996"/>
                <a:gd name="connsiteX0" fmla="*/ 660458 w 1462047"/>
                <a:gd name="connsiteY0" fmla="*/ 128587 h 238917"/>
                <a:gd name="connsiteX1" fmla="*/ 12757 w 1462047"/>
                <a:gd name="connsiteY1" fmla="*/ 0 h 238917"/>
                <a:gd name="connsiteX2" fmla="*/ 3431 w 1462047"/>
                <a:gd name="connsiteY2" fmla="*/ 66898 h 238917"/>
                <a:gd name="connsiteX3" fmla="*/ 39150 w 1462047"/>
                <a:gd name="connsiteY3" fmla="*/ 126429 h 238917"/>
                <a:gd name="connsiteX4" fmla="*/ 658076 w 1462047"/>
                <a:gd name="connsiteY4" fmla="*/ 238917 h 238917"/>
                <a:gd name="connsiteX5" fmla="*/ 1410551 w 1462047"/>
                <a:gd name="connsiteY5" fmla="*/ 146844 h 238917"/>
                <a:gd name="connsiteX6" fmla="*/ 1460756 w 1462047"/>
                <a:gd name="connsiteY6" fmla="*/ 93091 h 238917"/>
                <a:gd name="connsiteX7" fmla="*/ 1431189 w 1462047"/>
                <a:gd name="connsiteY7" fmla="*/ 35718 h 238917"/>
                <a:gd name="connsiteX8" fmla="*/ 660458 w 1462047"/>
                <a:gd name="connsiteY8" fmla="*/ 128587 h 238917"/>
                <a:gd name="connsiteX0" fmla="*/ 660458 w 1462047"/>
                <a:gd name="connsiteY0" fmla="*/ 128587 h 238917"/>
                <a:gd name="connsiteX1" fmla="*/ 12757 w 1462047"/>
                <a:gd name="connsiteY1" fmla="*/ 0 h 238917"/>
                <a:gd name="connsiteX2" fmla="*/ 3431 w 1462047"/>
                <a:gd name="connsiteY2" fmla="*/ 66898 h 238917"/>
                <a:gd name="connsiteX3" fmla="*/ 39150 w 1462047"/>
                <a:gd name="connsiteY3" fmla="*/ 126429 h 238917"/>
                <a:gd name="connsiteX4" fmla="*/ 658076 w 1462047"/>
                <a:gd name="connsiteY4" fmla="*/ 238917 h 238917"/>
                <a:gd name="connsiteX5" fmla="*/ 1410551 w 1462047"/>
                <a:gd name="connsiteY5" fmla="*/ 146844 h 238917"/>
                <a:gd name="connsiteX6" fmla="*/ 1460756 w 1462047"/>
                <a:gd name="connsiteY6" fmla="*/ 93091 h 238917"/>
                <a:gd name="connsiteX7" fmla="*/ 1431189 w 1462047"/>
                <a:gd name="connsiteY7" fmla="*/ 35718 h 238917"/>
                <a:gd name="connsiteX8" fmla="*/ 660458 w 1462047"/>
                <a:gd name="connsiteY8" fmla="*/ 128587 h 238917"/>
                <a:gd name="connsiteX0" fmla="*/ 701200 w 1502789"/>
                <a:gd name="connsiteY0" fmla="*/ 129723 h 240053"/>
                <a:gd name="connsiteX1" fmla="*/ 53499 w 1502789"/>
                <a:gd name="connsiteY1" fmla="*/ 1136 h 240053"/>
                <a:gd name="connsiteX2" fmla="*/ 44173 w 1502789"/>
                <a:gd name="connsiteY2" fmla="*/ 68034 h 240053"/>
                <a:gd name="connsiteX3" fmla="*/ 79892 w 1502789"/>
                <a:gd name="connsiteY3" fmla="*/ 127565 h 240053"/>
                <a:gd name="connsiteX4" fmla="*/ 698818 w 1502789"/>
                <a:gd name="connsiteY4" fmla="*/ 240053 h 240053"/>
                <a:gd name="connsiteX5" fmla="*/ 1451293 w 1502789"/>
                <a:gd name="connsiteY5" fmla="*/ 147980 h 240053"/>
                <a:gd name="connsiteX6" fmla="*/ 1501498 w 1502789"/>
                <a:gd name="connsiteY6" fmla="*/ 94227 h 240053"/>
                <a:gd name="connsiteX7" fmla="*/ 1471931 w 1502789"/>
                <a:gd name="connsiteY7" fmla="*/ 36854 h 240053"/>
                <a:gd name="connsiteX8" fmla="*/ 701200 w 1502789"/>
                <a:gd name="connsiteY8" fmla="*/ 129723 h 240053"/>
                <a:gd name="connsiteX0" fmla="*/ 697691 w 1499280"/>
                <a:gd name="connsiteY0" fmla="*/ 130060 h 240390"/>
                <a:gd name="connsiteX1" fmla="*/ 49990 w 1499280"/>
                <a:gd name="connsiteY1" fmla="*/ 1473 h 240390"/>
                <a:gd name="connsiteX2" fmla="*/ 40664 w 1499280"/>
                <a:gd name="connsiteY2" fmla="*/ 68371 h 240390"/>
                <a:gd name="connsiteX3" fmla="*/ 76383 w 1499280"/>
                <a:gd name="connsiteY3" fmla="*/ 127902 h 240390"/>
                <a:gd name="connsiteX4" fmla="*/ 695309 w 1499280"/>
                <a:gd name="connsiteY4" fmla="*/ 240390 h 240390"/>
                <a:gd name="connsiteX5" fmla="*/ 1447784 w 1499280"/>
                <a:gd name="connsiteY5" fmla="*/ 148317 h 240390"/>
                <a:gd name="connsiteX6" fmla="*/ 1497989 w 1499280"/>
                <a:gd name="connsiteY6" fmla="*/ 94564 h 240390"/>
                <a:gd name="connsiteX7" fmla="*/ 1468422 w 1499280"/>
                <a:gd name="connsiteY7" fmla="*/ 37191 h 240390"/>
                <a:gd name="connsiteX8" fmla="*/ 697691 w 1499280"/>
                <a:gd name="connsiteY8" fmla="*/ 130060 h 240390"/>
                <a:gd name="connsiteX0" fmla="*/ 687957 w 1489546"/>
                <a:gd name="connsiteY0" fmla="*/ 122817 h 233147"/>
                <a:gd name="connsiteX1" fmla="*/ 56924 w 1489546"/>
                <a:gd name="connsiteY1" fmla="*/ 1374 h 233147"/>
                <a:gd name="connsiteX2" fmla="*/ 30930 w 1489546"/>
                <a:gd name="connsiteY2" fmla="*/ 61128 h 233147"/>
                <a:gd name="connsiteX3" fmla="*/ 66649 w 1489546"/>
                <a:gd name="connsiteY3" fmla="*/ 120659 h 233147"/>
                <a:gd name="connsiteX4" fmla="*/ 685575 w 1489546"/>
                <a:gd name="connsiteY4" fmla="*/ 233147 h 233147"/>
                <a:gd name="connsiteX5" fmla="*/ 1438050 w 1489546"/>
                <a:gd name="connsiteY5" fmla="*/ 141074 h 233147"/>
                <a:gd name="connsiteX6" fmla="*/ 1488255 w 1489546"/>
                <a:gd name="connsiteY6" fmla="*/ 87321 h 233147"/>
                <a:gd name="connsiteX7" fmla="*/ 1458688 w 1489546"/>
                <a:gd name="connsiteY7" fmla="*/ 29948 h 233147"/>
                <a:gd name="connsiteX8" fmla="*/ 687957 w 1489546"/>
                <a:gd name="connsiteY8" fmla="*/ 122817 h 233147"/>
                <a:gd name="connsiteX0" fmla="*/ 663403 w 1464992"/>
                <a:gd name="connsiteY0" fmla="*/ 121443 h 231773"/>
                <a:gd name="connsiteX1" fmla="*/ 32370 w 1464992"/>
                <a:gd name="connsiteY1" fmla="*/ 0 h 231773"/>
                <a:gd name="connsiteX2" fmla="*/ 6376 w 1464992"/>
                <a:gd name="connsiteY2" fmla="*/ 59754 h 231773"/>
                <a:gd name="connsiteX3" fmla="*/ 42095 w 1464992"/>
                <a:gd name="connsiteY3" fmla="*/ 119285 h 231773"/>
                <a:gd name="connsiteX4" fmla="*/ 661021 w 1464992"/>
                <a:gd name="connsiteY4" fmla="*/ 231773 h 231773"/>
                <a:gd name="connsiteX5" fmla="*/ 1413496 w 1464992"/>
                <a:gd name="connsiteY5" fmla="*/ 139700 h 231773"/>
                <a:gd name="connsiteX6" fmla="*/ 1463701 w 1464992"/>
                <a:gd name="connsiteY6" fmla="*/ 85947 h 231773"/>
                <a:gd name="connsiteX7" fmla="*/ 1434134 w 1464992"/>
                <a:gd name="connsiteY7" fmla="*/ 28574 h 231773"/>
                <a:gd name="connsiteX8" fmla="*/ 663403 w 1464992"/>
                <a:gd name="connsiteY8" fmla="*/ 121443 h 231773"/>
                <a:gd name="connsiteX0" fmla="*/ 672198 w 1473787"/>
                <a:gd name="connsiteY0" fmla="*/ 128586 h 238916"/>
                <a:gd name="connsiteX1" fmla="*/ 26878 w 1473787"/>
                <a:gd name="connsiteY1" fmla="*/ 0 h 238916"/>
                <a:gd name="connsiteX2" fmla="*/ 15171 w 1473787"/>
                <a:gd name="connsiteY2" fmla="*/ 66897 h 238916"/>
                <a:gd name="connsiteX3" fmla="*/ 50890 w 1473787"/>
                <a:gd name="connsiteY3" fmla="*/ 126428 h 238916"/>
                <a:gd name="connsiteX4" fmla="*/ 669816 w 1473787"/>
                <a:gd name="connsiteY4" fmla="*/ 238916 h 238916"/>
                <a:gd name="connsiteX5" fmla="*/ 1422291 w 1473787"/>
                <a:gd name="connsiteY5" fmla="*/ 146843 h 238916"/>
                <a:gd name="connsiteX6" fmla="*/ 1472496 w 1473787"/>
                <a:gd name="connsiteY6" fmla="*/ 93090 h 238916"/>
                <a:gd name="connsiteX7" fmla="*/ 1442929 w 1473787"/>
                <a:gd name="connsiteY7" fmla="*/ 35717 h 238916"/>
                <a:gd name="connsiteX8" fmla="*/ 672198 w 1473787"/>
                <a:gd name="connsiteY8" fmla="*/ 128586 h 238916"/>
                <a:gd name="connsiteX0" fmla="*/ 663382 w 1464971"/>
                <a:gd name="connsiteY0" fmla="*/ 128586 h 238916"/>
                <a:gd name="connsiteX1" fmla="*/ 18062 w 1464971"/>
                <a:gd name="connsiteY1" fmla="*/ 0 h 238916"/>
                <a:gd name="connsiteX2" fmla="*/ 6355 w 1464971"/>
                <a:gd name="connsiteY2" fmla="*/ 66897 h 238916"/>
                <a:gd name="connsiteX3" fmla="*/ 42074 w 1464971"/>
                <a:gd name="connsiteY3" fmla="*/ 126428 h 238916"/>
                <a:gd name="connsiteX4" fmla="*/ 661000 w 1464971"/>
                <a:gd name="connsiteY4" fmla="*/ 238916 h 238916"/>
                <a:gd name="connsiteX5" fmla="*/ 1413475 w 1464971"/>
                <a:gd name="connsiteY5" fmla="*/ 146843 h 238916"/>
                <a:gd name="connsiteX6" fmla="*/ 1463680 w 1464971"/>
                <a:gd name="connsiteY6" fmla="*/ 93090 h 238916"/>
                <a:gd name="connsiteX7" fmla="*/ 1434113 w 1464971"/>
                <a:gd name="connsiteY7" fmla="*/ 35717 h 238916"/>
                <a:gd name="connsiteX8" fmla="*/ 663382 w 1464971"/>
                <a:gd name="connsiteY8" fmla="*/ 128586 h 238916"/>
                <a:gd name="connsiteX0" fmla="*/ 663382 w 1464971"/>
                <a:gd name="connsiteY0" fmla="*/ 128586 h 238916"/>
                <a:gd name="connsiteX1" fmla="*/ 18062 w 1464971"/>
                <a:gd name="connsiteY1" fmla="*/ 0 h 238916"/>
                <a:gd name="connsiteX2" fmla="*/ 6355 w 1464971"/>
                <a:gd name="connsiteY2" fmla="*/ 66897 h 238916"/>
                <a:gd name="connsiteX3" fmla="*/ 42074 w 1464971"/>
                <a:gd name="connsiteY3" fmla="*/ 126428 h 238916"/>
                <a:gd name="connsiteX4" fmla="*/ 661000 w 1464971"/>
                <a:gd name="connsiteY4" fmla="*/ 238916 h 238916"/>
                <a:gd name="connsiteX5" fmla="*/ 1413475 w 1464971"/>
                <a:gd name="connsiteY5" fmla="*/ 146843 h 238916"/>
                <a:gd name="connsiteX6" fmla="*/ 1463680 w 1464971"/>
                <a:gd name="connsiteY6" fmla="*/ 93090 h 238916"/>
                <a:gd name="connsiteX7" fmla="*/ 1434113 w 1464971"/>
                <a:gd name="connsiteY7" fmla="*/ 35717 h 238916"/>
                <a:gd name="connsiteX8" fmla="*/ 663382 w 1464971"/>
                <a:gd name="connsiteY8" fmla="*/ 128586 h 238916"/>
                <a:gd name="connsiteX0" fmla="*/ 663382 w 1464220"/>
                <a:gd name="connsiteY0" fmla="*/ 128586 h 238916"/>
                <a:gd name="connsiteX1" fmla="*/ 18062 w 1464220"/>
                <a:gd name="connsiteY1" fmla="*/ 0 h 238916"/>
                <a:gd name="connsiteX2" fmla="*/ 6355 w 1464220"/>
                <a:gd name="connsiteY2" fmla="*/ 66897 h 238916"/>
                <a:gd name="connsiteX3" fmla="*/ 42074 w 1464220"/>
                <a:gd name="connsiteY3" fmla="*/ 126428 h 238916"/>
                <a:gd name="connsiteX4" fmla="*/ 661000 w 1464220"/>
                <a:gd name="connsiteY4" fmla="*/ 238916 h 238916"/>
                <a:gd name="connsiteX5" fmla="*/ 1413475 w 1464220"/>
                <a:gd name="connsiteY5" fmla="*/ 146843 h 238916"/>
                <a:gd name="connsiteX6" fmla="*/ 1463680 w 1464220"/>
                <a:gd name="connsiteY6" fmla="*/ 93090 h 238916"/>
                <a:gd name="connsiteX7" fmla="*/ 1434113 w 1464220"/>
                <a:gd name="connsiteY7" fmla="*/ 35717 h 238916"/>
                <a:gd name="connsiteX8" fmla="*/ 663382 w 1464220"/>
                <a:gd name="connsiteY8" fmla="*/ 128586 h 238916"/>
                <a:gd name="connsiteX0" fmla="*/ 663382 w 1464220"/>
                <a:gd name="connsiteY0" fmla="*/ 128586 h 238916"/>
                <a:gd name="connsiteX1" fmla="*/ 18062 w 1464220"/>
                <a:gd name="connsiteY1" fmla="*/ 0 h 238916"/>
                <a:gd name="connsiteX2" fmla="*/ 6355 w 1464220"/>
                <a:gd name="connsiteY2" fmla="*/ 66897 h 238916"/>
                <a:gd name="connsiteX3" fmla="*/ 42074 w 1464220"/>
                <a:gd name="connsiteY3" fmla="*/ 126428 h 238916"/>
                <a:gd name="connsiteX4" fmla="*/ 661000 w 1464220"/>
                <a:gd name="connsiteY4" fmla="*/ 238916 h 238916"/>
                <a:gd name="connsiteX5" fmla="*/ 1413475 w 1464220"/>
                <a:gd name="connsiteY5" fmla="*/ 146843 h 238916"/>
                <a:gd name="connsiteX6" fmla="*/ 1463680 w 1464220"/>
                <a:gd name="connsiteY6" fmla="*/ 93090 h 238916"/>
                <a:gd name="connsiteX7" fmla="*/ 1434113 w 1464220"/>
                <a:gd name="connsiteY7" fmla="*/ 35717 h 238916"/>
                <a:gd name="connsiteX8" fmla="*/ 663382 w 1464220"/>
                <a:gd name="connsiteY8" fmla="*/ 128586 h 238916"/>
                <a:gd name="connsiteX0" fmla="*/ 663382 w 1478157"/>
                <a:gd name="connsiteY0" fmla="*/ 128586 h 238916"/>
                <a:gd name="connsiteX1" fmla="*/ 18062 w 1478157"/>
                <a:gd name="connsiteY1" fmla="*/ 0 h 238916"/>
                <a:gd name="connsiteX2" fmla="*/ 6355 w 1478157"/>
                <a:gd name="connsiteY2" fmla="*/ 66897 h 238916"/>
                <a:gd name="connsiteX3" fmla="*/ 42074 w 1478157"/>
                <a:gd name="connsiteY3" fmla="*/ 126428 h 238916"/>
                <a:gd name="connsiteX4" fmla="*/ 661000 w 1478157"/>
                <a:gd name="connsiteY4" fmla="*/ 238916 h 238916"/>
                <a:gd name="connsiteX5" fmla="*/ 1413475 w 1478157"/>
                <a:gd name="connsiteY5" fmla="*/ 146843 h 238916"/>
                <a:gd name="connsiteX6" fmla="*/ 1463680 w 1478157"/>
                <a:gd name="connsiteY6" fmla="*/ 93090 h 238916"/>
                <a:gd name="connsiteX7" fmla="*/ 1460306 w 1478157"/>
                <a:gd name="connsiteY7" fmla="*/ 33336 h 238916"/>
                <a:gd name="connsiteX8" fmla="*/ 663382 w 1478157"/>
                <a:gd name="connsiteY8" fmla="*/ 128586 h 238916"/>
                <a:gd name="connsiteX0" fmla="*/ 663382 w 1469429"/>
                <a:gd name="connsiteY0" fmla="*/ 128586 h 238916"/>
                <a:gd name="connsiteX1" fmla="*/ 18062 w 1469429"/>
                <a:gd name="connsiteY1" fmla="*/ 0 h 238916"/>
                <a:gd name="connsiteX2" fmla="*/ 6355 w 1469429"/>
                <a:gd name="connsiteY2" fmla="*/ 66897 h 238916"/>
                <a:gd name="connsiteX3" fmla="*/ 42074 w 1469429"/>
                <a:gd name="connsiteY3" fmla="*/ 126428 h 238916"/>
                <a:gd name="connsiteX4" fmla="*/ 661000 w 1469429"/>
                <a:gd name="connsiteY4" fmla="*/ 238916 h 238916"/>
                <a:gd name="connsiteX5" fmla="*/ 1413475 w 1469429"/>
                <a:gd name="connsiteY5" fmla="*/ 146843 h 238916"/>
                <a:gd name="connsiteX6" fmla="*/ 1463680 w 1469429"/>
                <a:gd name="connsiteY6" fmla="*/ 93090 h 238916"/>
                <a:gd name="connsiteX7" fmla="*/ 1460306 w 1469429"/>
                <a:gd name="connsiteY7" fmla="*/ 33336 h 238916"/>
                <a:gd name="connsiteX8" fmla="*/ 663382 w 1469429"/>
                <a:gd name="connsiteY8" fmla="*/ 128586 h 238916"/>
                <a:gd name="connsiteX0" fmla="*/ 663382 w 1472241"/>
                <a:gd name="connsiteY0" fmla="*/ 128586 h 238916"/>
                <a:gd name="connsiteX1" fmla="*/ 18062 w 1472241"/>
                <a:gd name="connsiteY1" fmla="*/ 0 h 238916"/>
                <a:gd name="connsiteX2" fmla="*/ 6355 w 1472241"/>
                <a:gd name="connsiteY2" fmla="*/ 66897 h 238916"/>
                <a:gd name="connsiteX3" fmla="*/ 42074 w 1472241"/>
                <a:gd name="connsiteY3" fmla="*/ 126428 h 238916"/>
                <a:gd name="connsiteX4" fmla="*/ 661000 w 1472241"/>
                <a:gd name="connsiteY4" fmla="*/ 238916 h 238916"/>
                <a:gd name="connsiteX5" fmla="*/ 1413475 w 1472241"/>
                <a:gd name="connsiteY5" fmla="*/ 146843 h 238916"/>
                <a:gd name="connsiteX6" fmla="*/ 1463680 w 1472241"/>
                <a:gd name="connsiteY6" fmla="*/ 93090 h 238916"/>
                <a:gd name="connsiteX7" fmla="*/ 1465068 w 1472241"/>
                <a:gd name="connsiteY7" fmla="*/ 33336 h 238916"/>
                <a:gd name="connsiteX8" fmla="*/ 663382 w 1472241"/>
                <a:gd name="connsiteY8" fmla="*/ 128586 h 238916"/>
                <a:gd name="connsiteX0" fmla="*/ 663382 w 1475301"/>
                <a:gd name="connsiteY0" fmla="*/ 128586 h 238916"/>
                <a:gd name="connsiteX1" fmla="*/ 18062 w 1475301"/>
                <a:gd name="connsiteY1" fmla="*/ 0 h 238916"/>
                <a:gd name="connsiteX2" fmla="*/ 6355 w 1475301"/>
                <a:gd name="connsiteY2" fmla="*/ 66897 h 238916"/>
                <a:gd name="connsiteX3" fmla="*/ 42074 w 1475301"/>
                <a:gd name="connsiteY3" fmla="*/ 126428 h 238916"/>
                <a:gd name="connsiteX4" fmla="*/ 661000 w 1475301"/>
                <a:gd name="connsiteY4" fmla="*/ 238916 h 238916"/>
                <a:gd name="connsiteX5" fmla="*/ 1413475 w 1475301"/>
                <a:gd name="connsiteY5" fmla="*/ 146843 h 238916"/>
                <a:gd name="connsiteX6" fmla="*/ 1463680 w 1475301"/>
                <a:gd name="connsiteY6" fmla="*/ 93090 h 238916"/>
                <a:gd name="connsiteX7" fmla="*/ 1465068 w 1475301"/>
                <a:gd name="connsiteY7" fmla="*/ 33336 h 238916"/>
                <a:gd name="connsiteX8" fmla="*/ 663382 w 1475301"/>
                <a:gd name="connsiteY8" fmla="*/ 128586 h 238916"/>
                <a:gd name="connsiteX0" fmla="*/ 663382 w 1468335"/>
                <a:gd name="connsiteY0" fmla="*/ 128586 h 238916"/>
                <a:gd name="connsiteX1" fmla="*/ 18062 w 1468335"/>
                <a:gd name="connsiteY1" fmla="*/ 0 h 238916"/>
                <a:gd name="connsiteX2" fmla="*/ 6355 w 1468335"/>
                <a:gd name="connsiteY2" fmla="*/ 66897 h 238916"/>
                <a:gd name="connsiteX3" fmla="*/ 42074 w 1468335"/>
                <a:gd name="connsiteY3" fmla="*/ 126428 h 238916"/>
                <a:gd name="connsiteX4" fmla="*/ 661000 w 1468335"/>
                <a:gd name="connsiteY4" fmla="*/ 238916 h 238916"/>
                <a:gd name="connsiteX5" fmla="*/ 1413475 w 1468335"/>
                <a:gd name="connsiteY5" fmla="*/ 146843 h 238916"/>
                <a:gd name="connsiteX6" fmla="*/ 1463680 w 1468335"/>
                <a:gd name="connsiteY6" fmla="*/ 93090 h 238916"/>
                <a:gd name="connsiteX7" fmla="*/ 1453162 w 1468335"/>
                <a:gd name="connsiteY7" fmla="*/ 33336 h 238916"/>
                <a:gd name="connsiteX8" fmla="*/ 663382 w 1468335"/>
                <a:gd name="connsiteY8" fmla="*/ 128586 h 238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335" h="238916">
                  <a:moveTo>
                    <a:pt x="663382" y="128586"/>
                  </a:moveTo>
                  <a:lnTo>
                    <a:pt x="18062" y="0"/>
                  </a:lnTo>
                  <a:cubicBezTo>
                    <a:pt x="-10481" y="54012"/>
                    <a:pt x="2353" y="45826"/>
                    <a:pt x="6355" y="66897"/>
                  </a:cubicBezTo>
                  <a:cubicBezTo>
                    <a:pt x="10357" y="87968"/>
                    <a:pt x="9960" y="84265"/>
                    <a:pt x="42074" y="126428"/>
                  </a:cubicBezTo>
                  <a:lnTo>
                    <a:pt x="661000" y="238916"/>
                  </a:lnTo>
                  <a:cubicBezTo>
                    <a:pt x="898298" y="213347"/>
                    <a:pt x="1382089" y="159241"/>
                    <a:pt x="1413475" y="146843"/>
                  </a:cubicBezTo>
                  <a:cubicBezTo>
                    <a:pt x="1444861" y="134445"/>
                    <a:pt x="1457066" y="112008"/>
                    <a:pt x="1463680" y="93090"/>
                  </a:cubicBezTo>
                  <a:cubicBezTo>
                    <a:pt x="1470295" y="74172"/>
                    <a:pt x="1472245" y="70283"/>
                    <a:pt x="1453162" y="33336"/>
                  </a:cubicBezTo>
                  <a:cubicBezTo>
                    <a:pt x="1415029" y="27346"/>
                    <a:pt x="929024" y="105567"/>
                    <a:pt x="663382" y="128586"/>
                  </a:cubicBezTo>
                  <a:close/>
                </a:path>
              </a:pathLst>
            </a:custGeom>
            <a:solidFill>
              <a:srgbClr val="FF7C80">
                <a:alpha val="49804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13">
              <a:extLst>
                <a:ext uri="{FF2B5EF4-FFF2-40B4-BE49-F238E27FC236}">
                  <a16:creationId xmlns:a16="http://schemas.microsoft.com/office/drawing/2014/main" id="{DC69BF74-252A-92FC-AB47-1D68EB828E56}"/>
                </a:ext>
              </a:extLst>
            </p:cNvPr>
            <p:cNvSpPr/>
            <p:nvPr/>
          </p:nvSpPr>
          <p:spPr>
            <a:xfrm>
              <a:off x="523548" y="3916429"/>
              <a:ext cx="1769634" cy="349755"/>
            </a:xfrm>
            <a:custGeom>
              <a:avLst/>
              <a:gdLst>
                <a:gd name="connsiteX0" fmla="*/ 168952 w 1785027"/>
                <a:gd name="connsiteY0" fmla="*/ 28575 h 342900"/>
                <a:gd name="connsiteX1" fmla="*/ 168952 w 1785027"/>
                <a:gd name="connsiteY1" fmla="*/ 28575 h 342900"/>
                <a:gd name="connsiteX2" fmla="*/ 137202 w 1785027"/>
                <a:gd name="connsiteY2" fmla="*/ 9525 h 342900"/>
                <a:gd name="connsiteX3" fmla="*/ 121327 w 1785027"/>
                <a:gd name="connsiteY3" fmla="*/ 6350 h 342900"/>
                <a:gd name="connsiteX4" fmla="*/ 89577 w 1785027"/>
                <a:gd name="connsiteY4" fmla="*/ 0 h 342900"/>
                <a:gd name="connsiteX5" fmla="*/ 26077 w 1785027"/>
                <a:gd name="connsiteY5" fmla="*/ 9525 h 342900"/>
                <a:gd name="connsiteX6" fmla="*/ 19727 w 1785027"/>
                <a:gd name="connsiteY6" fmla="*/ 19050 h 342900"/>
                <a:gd name="connsiteX7" fmla="*/ 7027 w 1785027"/>
                <a:gd name="connsiteY7" fmla="*/ 34925 h 342900"/>
                <a:gd name="connsiteX8" fmla="*/ 677 w 1785027"/>
                <a:gd name="connsiteY8" fmla="*/ 57150 h 342900"/>
                <a:gd name="connsiteX9" fmla="*/ 3852 w 1785027"/>
                <a:gd name="connsiteY9" fmla="*/ 180975 h 342900"/>
                <a:gd name="connsiteX10" fmla="*/ 16552 w 1785027"/>
                <a:gd name="connsiteY10" fmla="*/ 190500 h 342900"/>
                <a:gd name="connsiteX11" fmla="*/ 48302 w 1785027"/>
                <a:gd name="connsiteY11" fmla="*/ 206375 h 342900"/>
                <a:gd name="connsiteX12" fmla="*/ 64177 w 1785027"/>
                <a:gd name="connsiteY12" fmla="*/ 209550 h 342900"/>
                <a:gd name="connsiteX13" fmla="*/ 124502 w 1785027"/>
                <a:gd name="connsiteY13" fmla="*/ 206375 h 342900"/>
                <a:gd name="connsiteX14" fmla="*/ 794427 w 1785027"/>
                <a:gd name="connsiteY14" fmla="*/ 342900 h 342900"/>
                <a:gd name="connsiteX15" fmla="*/ 1724702 w 1785027"/>
                <a:gd name="connsiteY15" fmla="*/ 231775 h 342900"/>
                <a:gd name="connsiteX16" fmla="*/ 1753277 w 1785027"/>
                <a:gd name="connsiteY16" fmla="*/ 190500 h 342900"/>
                <a:gd name="connsiteX17" fmla="*/ 1765977 w 1785027"/>
                <a:gd name="connsiteY17" fmla="*/ 152400 h 342900"/>
                <a:gd name="connsiteX18" fmla="*/ 1775502 w 1785027"/>
                <a:gd name="connsiteY18" fmla="*/ 127000 h 342900"/>
                <a:gd name="connsiteX19" fmla="*/ 1785027 w 1785027"/>
                <a:gd name="connsiteY19" fmla="*/ 104775 h 342900"/>
                <a:gd name="connsiteX20" fmla="*/ 1781852 w 1785027"/>
                <a:gd name="connsiteY20" fmla="*/ 88900 h 342900"/>
                <a:gd name="connsiteX21" fmla="*/ 1756452 w 1785027"/>
                <a:gd name="connsiteY21" fmla="*/ 82550 h 342900"/>
                <a:gd name="connsiteX22" fmla="*/ 1746927 w 1785027"/>
                <a:gd name="connsiteY22" fmla="*/ 76200 h 342900"/>
                <a:gd name="connsiteX23" fmla="*/ 1724702 w 1785027"/>
                <a:gd name="connsiteY23" fmla="*/ 50800 h 342900"/>
                <a:gd name="connsiteX24" fmla="*/ 1715177 w 1785027"/>
                <a:gd name="connsiteY24" fmla="*/ 47625 h 342900"/>
                <a:gd name="connsiteX25" fmla="*/ 1670727 w 1785027"/>
                <a:gd name="connsiteY25" fmla="*/ 38100 h 342900"/>
                <a:gd name="connsiteX26" fmla="*/ 1616752 w 1785027"/>
                <a:gd name="connsiteY26" fmla="*/ 31750 h 342900"/>
                <a:gd name="connsiteX27" fmla="*/ 800777 w 1785027"/>
                <a:gd name="connsiteY27" fmla="*/ 136525 h 342900"/>
                <a:gd name="connsiteX28" fmla="*/ 168952 w 1785027"/>
                <a:gd name="connsiteY28" fmla="*/ 28575 h 342900"/>
                <a:gd name="connsiteX0" fmla="*/ 168952 w 1785027"/>
                <a:gd name="connsiteY0" fmla="*/ 28575 h 342900"/>
                <a:gd name="connsiteX1" fmla="*/ 168952 w 1785027"/>
                <a:gd name="connsiteY1" fmla="*/ 28575 h 342900"/>
                <a:gd name="connsiteX2" fmla="*/ 137202 w 1785027"/>
                <a:gd name="connsiteY2" fmla="*/ 9525 h 342900"/>
                <a:gd name="connsiteX3" fmla="*/ 121327 w 1785027"/>
                <a:gd name="connsiteY3" fmla="*/ 6350 h 342900"/>
                <a:gd name="connsiteX4" fmla="*/ 89577 w 1785027"/>
                <a:gd name="connsiteY4" fmla="*/ 0 h 342900"/>
                <a:gd name="connsiteX5" fmla="*/ 26077 w 1785027"/>
                <a:gd name="connsiteY5" fmla="*/ 9525 h 342900"/>
                <a:gd name="connsiteX6" fmla="*/ 19727 w 1785027"/>
                <a:gd name="connsiteY6" fmla="*/ 19050 h 342900"/>
                <a:gd name="connsiteX7" fmla="*/ 7027 w 1785027"/>
                <a:gd name="connsiteY7" fmla="*/ 34925 h 342900"/>
                <a:gd name="connsiteX8" fmla="*/ 677 w 1785027"/>
                <a:gd name="connsiteY8" fmla="*/ 57150 h 342900"/>
                <a:gd name="connsiteX9" fmla="*/ 3852 w 1785027"/>
                <a:gd name="connsiteY9" fmla="*/ 180975 h 342900"/>
                <a:gd name="connsiteX10" fmla="*/ 16552 w 1785027"/>
                <a:gd name="connsiteY10" fmla="*/ 190500 h 342900"/>
                <a:gd name="connsiteX11" fmla="*/ 48302 w 1785027"/>
                <a:gd name="connsiteY11" fmla="*/ 206375 h 342900"/>
                <a:gd name="connsiteX12" fmla="*/ 64177 w 1785027"/>
                <a:gd name="connsiteY12" fmla="*/ 209550 h 342900"/>
                <a:gd name="connsiteX13" fmla="*/ 124502 w 1785027"/>
                <a:gd name="connsiteY13" fmla="*/ 206375 h 342900"/>
                <a:gd name="connsiteX14" fmla="*/ 794427 w 1785027"/>
                <a:gd name="connsiteY14" fmla="*/ 342900 h 342900"/>
                <a:gd name="connsiteX15" fmla="*/ 1724702 w 1785027"/>
                <a:gd name="connsiteY15" fmla="*/ 231775 h 342900"/>
                <a:gd name="connsiteX16" fmla="*/ 1753277 w 1785027"/>
                <a:gd name="connsiteY16" fmla="*/ 190500 h 342900"/>
                <a:gd name="connsiteX17" fmla="*/ 1765977 w 1785027"/>
                <a:gd name="connsiteY17" fmla="*/ 152400 h 342900"/>
                <a:gd name="connsiteX18" fmla="*/ 1775502 w 1785027"/>
                <a:gd name="connsiteY18" fmla="*/ 127000 h 342900"/>
                <a:gd name="connsiteX19" fmla="*/ 1785027 w 1785027"/>
                <a:gd name="connsiteY19" fmla="*/ 104775 h 342900"/>
                <a:gd name="connsiteX20" fmla="*/ 1756452 w 1785027"/>
                <a:gd name="connsiteY20" fmla="*/ 82550 h 342900"/>
                <a:gd name="connsiteX21" fmla="*/ 1746927 w 1785027"/>
                <a:gd name="connsiteY21" fmla="*/ 76200 h 342900"/>
                <a:gd name="connsiteX22" fmla="*/ 1724702 w 1785027"/>
                <a:gd name="connsiteY22" fmla="*/ 50800 h 342900"/>
                <a:gd name="connsiteX23" fmla="*/ 1715177 w 1785027"/>
                <a:gd name="connsiteY23" fmla="*/ 47625 h 342900"/>
                <a:gd name="connsiteX24" fmla="*/ 1670727 w 1785027"/>
                <a:gd name="connsiteY24" fmla="*/ 38100 h 342900"/>
                <a:gd name="connsiteX25" fmla="*/ 1616752 w 1785027"/>
                <a:gd name="connsiteY25" fmla="*/ 31750 h 342900"/>
                <a:gd name="connsiteX26" fmla="*/ 800777 w 1785027"/>
                <a:gd name="connsiteY26" fmla="*/ 136525 h 342900"/>
                <a:gd name="connsiteX27" fmla="*/ 168952 w 1785027"/>
                <a:gd name="connsiteY27" fmla="*/ 28575 h 342900"/>
                <a:gd name="connsiteX0" fmla="*/ 168952 w 1775694"/>
                <a:gd name="connsiteY0" fmla="*/ 28575 h 342900"/>
                <a:gd name="connsiteX1" fmla="*/ 168952 w 1775694"/>
                <a:gd name="connsiteY1" fmla="*/ 28575 h 342900"/>
                <a:gd name="connsiteX2" fmla="*/ 137202 w 1775694"/>
                <a:gd name="connsiteY2" fmla="*/ 9525 h 342900"/>
                <a:gd name="connsiteX3" fmla="*/ 121327 w 1775694"/>
                <a:gd name="connsiteY3" fmla="*/ 6350 h 342900"/>
                <a:gd name="connsiteX4" fmla="*/ 89577 w 1775694"/>
                <a:gd name="connsiteY4" fmla="*/ 0 h 342900"/>
                <a:gd name="connsiteX5" fmla="*/ 26077 w 1775694"/>
                <a:gd name="connsiteY5" fmla="*/ 9525 h 342900"/>
                <a:gd name="connsiteX6" fmla="*/ 19727 w 1775694"/>
                <a:gd name="connsiteY6" fmla="*/ 19050 h 342900"/>
                <a:gd name="connsiteX7" fmla="*/ 7027 w 1775694"/>
                <a:gd name="connsiteY7" fmla="*/ 34925 h 342900"/>
                <a:gd name="connsiteX8" fmla="*/ 677 w 1775694"/>
                <a:gd name="connsiteY8" fmla="*/ 57150 h 342900"/>
                <a:gd name="connsiteX9" fmla="*/ 3852 w 1775694"/>
                <a:gd name="connsiteY9" fmla="*/ 180975 h 342900"/>
                <a:gd name="connsiteX10" fmla="*/ 16552 w 1775694"/>
                <a:gd name="connsiteY10" fmla="*/ 190500 h 342900"/>
                <a:gd name="connsiteX11" fmla="*/ 48302 w 1775694"/>
                <a:gd name="connsiteY11" fmla="*/ 206375 h 342900"/>
                <a:gd name="connsiteX12" fmla="*/ 64177 w 1775694"/>
                <a:gd name="connsiteY12" fmla="*/ 209550 h 342900"/>
                <a:gd name="connsiteX13" fmla="*/ 124502 w 1775694"/>
                <a:gd name="connsiteY13" fmla="*/ 206375 h 342900"/>
                <a:gd name="connsiteX14" fmla="*/ 794427 w 1775694"/>
                <a:gd name="connsiteY14" fmla="*/ 342900 h 342900"/>
                <a:gd name="connsiteX15" fmla="*/ 1724702 w 1775694"/>
                <a:gd name="connsiteY15" fmla="*/ 231775 h 342900"/>
                <a:gd name="connsiteX16" fmla="*/ 1753277 w 1775694"/>
                <a:gd name="connsiteY16" fmla="*/ 190500 h 342900"/>
                <a:gd name="connsiteX17" fmla="*/ 1765977 w 1775694"/>
                <a:gd name="connsiteY17" fmla="*/ 152400 h 342900"/>
                <a:gd name="connsiteX18" fmla="*/ 1775502 w 1775694"/>
                <a:gd name="connsiteY18" fmla="*/ 127000 h 342900"/>
                <a:gd name="connsiteX19" fmla="*/ 1756452 w 1775694"/>
                <a:gd name="connsiteY19" fmla="*/ 82550 h 342900"/>
                <a:gd name="connsiteX20" fmla="*/ 1746927 w 1775694"/>
                <a:gd name="connsiteY20" fmla="*/ 76200 h 342900"/>
                <a:gd name="connsiteX21" fmla="*/ 1724702 w 1775694"/>
                <a:gd name="connsiteY21" fmla="*/ 50800 h 342900"/>
                <a:gd name="connsiteX22" fmla="*/ 1715177 w 1775694"/>
                <a:gd name="connsiteY22" fmla="*/ 47625 h 342900"/>
                <a:gd name="connsiteX23" fmla="*/ 1670727 w 1775694"/>
                <a:gd name="connsiteY23" fmla="*/ 38100 h 342900"/>
                <a:gd name="connsiteX24" fmla="*/ 1616752 w 1775694"/>
                <a:gd name="connsiteY24" fmla="*/ 31750 h 342900"/>
                <a:gd name="connsiteX25" fmla="*/ 800777 w 1775694"/>
                <a:gd name="connsiteY25" fmla="*/ 136525 h 342900"/>
                <a:gd name="connsiteX26" fmla="*/ 168952 w 1775694"/>
                <a:gd name="connsiteY26" fmla="*/ 28575 h 342900"/>
                <a:gd name="connsiteX0" fmla="*/ 168952 w 1766005"/>
                <a:gd name="connsiteY0" fmla="*/ 28575 h 342900"/>
                <a:gd name="connsiteX1" fmla="*/ 168952 w 1766005"/>
                <a:gd name="connsiteY1" fmla="*/ 28575 h 342900"/>
                <a:gd name="connsiteX2" fmla="*/ 137202 w 1766005"/>
                <a:gd name="connsiteY2" fmla="*/ 9525 h 342900"/>
                <a:gd name="connsiteX3" fmla="*/ 121327 w 1766005"/>
                <a:gd name="connsiteY3" fmla="*/ 6350 h 342900"/>
                <a:gd name="connsiteX4" fmla="*/ 89577 w 1766005"/>
                <a:gd name="connsiteY4" fmla="*/ 0 h 342900"/>
                <a:gd name="connsiteX5" fmla="*/ 26077 w 1766005"/>
                <a:gd name="connsiteY5" fmla="*/ 9525 h 342900"/>
                <a:gd name="connsiteX6" fmla="*/ 19727 w 1766005"/>
                <a:gd name="connsiteY6" fmla="*/ 19050 h 342900"/>
                <a:gd name="connsiteX7" fmla="*/ 7027 w 1766005"/>
                <a:gd name="connsiteY7" fmla="*/ 34925 h 342900"/>
                <a:gd name="connsiteX8" fmla="*/ 677 w 1766005"/>
                <a:gd name="connsiteY8" fmla="*/ 57150 h 342900"/>
                <a:gd name="connsiteX9" fmla="*/ 3852 w 1766005"/>
                <a:gd name="connsiteY9" fmla="*/ 180975 h 342900"/>
                <a:gd name="connsiteX10" fmla="*/ 16552 w 1766005"/>
                <a:gd name="connsiteY10" fmla="*/ 190500 h 342900"/>
                <a:gd name="connsiteX11" fmla="*/ 48302 w 1766005"/>
                <a:gd name="connsiteY11" fmla="*/ 206375 h 342900"/>
                <a:gd name="connsiteX12" fmla="*/ 64177 w 1766005"/>
                <a:gd name="connsiteY12" fmla="*/ 209550 h 342900"/>
                <a:gd name="connsiteX13" fmla="*/ 124502 w 1766005"/>
                <a:gd name="connsiteY13" fmla="*/ 206375 h 342900"/>
                <a:gd name="connsiteX14" fmla="*/ 794427 w 1766005"/>
                <a:gd name="connsiteY14" fmla="*/ 342900 h 342900"/>
                <a:gd name="connsiteX15" fmla="*/ 1724702 w 1766005"/>
                <a:gd name="connsiteY15" fmla="*/ 231775 h 342900"/>
                <a:gd name="connsiteX16" fmla="*/ 1753277 w 1766005"/>
                <a:gd name="connsiteY16" fmla="*/ 190500 h 342900"/>
                <a:gd name="connsiteX17" fmla="*/ 1765977 w 1766005"/>
                <a:gd name="connsiteY17" fmla="*/ 152400 h 342900"/>
                <a:gd name="connsiteX18" fmla="*/ 1756452 w 1766005"/>
                <a:gd name="connsiteY18" fmla="*/ 82550 h 342900"/>
                <a:gd name="connsiteX19" fmla="*/ 1746927 w 1766005"/>
                <a:gd name="connsiteY19" fmla="*/ 76200 h 342900"/>
                <a:gd name="connsiteX20" fmla="*/ 1724702 w 1766005"/>
                <a:gd name="connsiteY20" fmla="*/ 50800 h 342900"/>
                <a:gd name="connsiteX21" fmla="*/ 1715177 w 1766005"/>
                <a:gd name="connsiteY21" fmla="*/ 47625 h 342900"/>
                <a:gd name="connsiteX22" fmla="*/ 1670727 w 1766005"/>
                <a:gd name="connsiteY22" fmla="*/ 38100 h 342900"/>
                <a:gd name="connsiteX23" fmla="*/ 1616752 w 1766005"/>
                <a:gd name="connsiteY23" fmla="*/ 31750 h 342900"/>
                <a:gd name="connsiteX24" fmla="*/ 800777 w 1766005"/>
                <a:gd name="connsiteY24" fmla="*/ 136525 h 342900"/>
                <a:gd name="connsiteX25" fmla="*/ 168952 w 1766005"/>
                <a:gd name="connsiteY25" fmla="*/ 28575 h 342900"/>
                <a:gd name="connsiteX0" fmla="*/ 168952 w 1757316"/>
                <a:gd name="connsiteY0" fmla="*/ 28575 h 342900"/>
                <a:gd name="connsiteX1" fmla="*/ 168952 w 1757316"/>
                <a:gd name="connsiteY1" fmla="*/ 28575 h 342900"/>
                <a:gd name="connsiteX2" fmla="*/ 137202 w 1757316"/>
                <a:gd name="connsiteY2" fmla="*/ 9525 h 342900"/>
                <a:gd name="connsiteX3" fmla="*/ 121327 w 1757316"/>
                <a:gd name="connsiteY3" fmla="*/ 6350 h 342900"/>
                <a:gd name="connsiteX4" fmla="*/ 89577 w 1757316"/>
                <a:gd name="connsiteY4" fmla="*/ 0 h 342900"/>
                <a:gd name="connsiteX5" fmla="*/ 26077 w 1757316"/>
                <a:gd name="connsiteY5" fmla="*/ 9525 h 342900"/>
                <a:gd name="connsiteX6" fmla="*/ 19727 w 1757316"/>
                <a:gd name="connsiteY6" fmla="*/ 19050 h 342900"/>
                <a:gd name="connsiteX7" fmla="*/ 7027 w 1757316"/>
                <a:gd name="connsiteY7" fmla="*/ 34925 h 342900"/>
                <a:gd name="connsiteX8" fmla="*/ 677 w 1757316"/>
                <a:gd name="connsiteY8" fmla="*/ 57150 h 342900"/>
                <a:gd name="connsiteX9" fmla="*/ 3852 w 1757316"/>
                <a:gd name="connsiteY9" fmla="*/ 180975 h 342900"/>
                <a:gd name="connsiteX10" fmla="*/ 16552 w 1757316"/>
                <a:gd name="connsiteY10" fmla="*/ 190500 h 342900"/>
                <a:gd name="connsiteX11" fmla="*/ 48302 w 1757316"/>
                <a:gd name="connsiteY11" fmla="*/ 206375 h 342900"/>
                <a:gd name="connsiteX12" fmla="*/ 64177 w 1757316"/>
                <a:gd name="connsiteY12" fmla="*/ 209550 h 342900"/>
                <a:gd name="connsiteX13" fmla="*/ 124502 w 1757316"/>
                <a:gd name="connsiteY13" fmla="*/ 206375 h 342900"/>
                <a:gd name="connsiteX14" fmla="*/ 794427 w 1757316"/>
                <a:gd name="connsiteY14" fmla="*/ 342900 h 342900"/>
                <a:gd name="connsiteX15" fmla="*/ 1724702 w 1757316"/>
                <a:gd name="connsiteY15" fmla="*/ 231775 h 342900"/>
                <a:gd name="connsiteX16" fmla="*/ 1753277 w 1757316"/>
                <a:gd name="connsiteY16" fmla="*/ 190500 h 342900"/>
                <a:gd name="connsiteX17" fmla="*/ 1756452 w 1757316"/>
                <a:gd name="connsiteY17" fmla="*/ 82550 h 342900"/>
                <a:gd name="connsiteX18" fmla="*/ 1746927 w 1757316"/>
                <a:gd name="connsiteY18" fmla="*/ 76200 h 342900"/>
                <a:gd name="connsiteX19" fmla="*/ 1724702 w 1757316"/>
                <a:gd name="connsiteY19" fmla="*/ 50800 h 342900"/>
                <a:gd name="connsiteX20" fmla="*/ 1715177 w 1757316"/>
                <a:gd name="connsiteY20" fmla="*/ 47625 h 342900"/>
                <a:gd name="connsiteX21" fmla="*/ 1670727 w 1757316"/>
                <a:gd name="connsiteY21" fmla="*/ 38100 h 342900"/>
                <a:gd name="connsiteX22" fmla="*/ 1616752 w 1757316"/>
                <a:gd name="connsiteY22" fmla="*/ 31750 h 342900"/>
                <a:gd name="connsiteX23" fmla="*/ 800777 w 1757316"/>
                <a:gd name="connsiteY23" fmla="*/ 136525 h 342900"/>
                <a:gd name="connsiteX24" fmla="*/ 168952 w 1757316"/>
                <a:gd name="connsiteY24" fmla="*/ 28575 h 342900"/>
                <a:gd name="connsiteX0" fmla="*/ 168952 w 1758937"/>
                <a:gd name="connsiteY0" fmla="*/ 28575 h 342900"/>
                <a:gd name="connsiteX1" fmla="*/ 168952 w 1758937"/>
                <a:gd name="connsiteY1" fmla="*/ 28575 h 342900"/>
                <a:gd name="connsiteX2" fmla="*/ 137202 w 1758937"/>
                <a:gd name="connsiteY2" fmla="*/ 9525 h 342900"/>
                <a:gd name="connsiteX3" fmla="*/ 121327 w 1758937"/>
                <a:gd name="connsiteY3" fmla="*/ 6350 h 342900"/>
                <a:gd name="connsiteX4" fmla="*/ 89577 w 1758937"/>
                <a:gd name="connsiteY4" fmla="*/ 0 h 342900"/>
                <a:gd name="connsiteX5" fmla="*/ 26077 w 1758937"/>
                <a:gd name="connsiteY5" fmla="*/ 9525 h 342900"/>
                <a:gd name="connsiteX6" fmla="*/ 19727 w 1758937"/>
                <a:gd name="connsiteY6" fmla="*/ 19050 h 342900"/>
                <a:gd name="connsiteX7" fmla="*/ 7027 w 1758937"/>
                <a:gd name="connsiteY7" fmla="*/ 34925 h 342900"/>
                <a:gd name="connsiteX8" fmla="*/ 677 w 1758937"/>
                <a:gd name="connsiteY8" fmla="*/ 57150 h 342900"/>
                <a:gd name="connsiteX9" fmla="*/ 3852 w 1758937"/>
                <a:gd name="connsiteY9" fmla="*/ 180975 h 342900"/>
                <a:gd name="connsiteX10" fmla="*/ 16552 w 1758937"/>
                <a:gd name="connsiteY10" fmla="*/ 190500 h 342900"/>
                <a:gd name="connsiteX11" fmla="*/ 48302 w 1758937"/>
                <a:gd name="connsiteY11" fmla="*/ 206375 h 342900"/>
                <a:gd name="connsiteX12" fmla="*/ 64177 w 1758937"/>
                <a:gd name="connsiteY12" fmla="*/ 209550 h 342900"/>
                <a:gd name="connsiteX13" fmla="*/ 124502 w 1758937"/>
                <a:gd name="connsiteY13" fmla="*/ 206375 h 342900"/>
                <a:gd name="connsiteX14" fmla="*/ 794427 w 1758937"/>
                <a:gd name="connsiteY14" fmla="*/ 342900 h 342900"/>
                <a:gd name="connsiteX15" fmla="*/ 1724702 w 1758937"/>
                <a:gd name="connsiteY15" fmla="*/ 231775 h 342900"/>
                <a:gd name="connsiteX16" fmla="*/ 1753277 w 1758937"/>
                <a:gd name="connsiteY16" fmla="*/ 190500 h 342900"/>
                <a:gd name="connsiteX17" fmla="*/ 1756452 w 1758937"/>
                <a:gd name="connsiteY17" fmla="*/ 82550 h 342900"/>
                <a:gd name="connsiteX18" fmla="*/ 1724702 w 1758937"/>
                <a:gd name="connsiteY18" fmla="*/ 50800 h 342900"/>
                <a:gd name="connsiteX19" fmla="*/ 1715177 w 1758937"/>
                <a:gd name="connsiteY19" fmla="*/ 47625 h 342900"/>
                <a:gd name="connsiteX20" fmla="*/ 1670727 w 1758937"/>
                <a:gd name="connsiteY20" fmla="*/ 38100 h 342900"/>
                <a:gd name="connsiteX21" fmla="*/ 1616752 w 1758937"/>
                <a:gd name="connsiteY21" fmla="*/ 31750 h 342900"/>
                <a:gd name="connsiteX22" fmla="*/ 800777 w 1758937"/>
                <a:gd name="connsiteY22" fmla="*/ 136525 h 342900"/>
                <a:gd name="connsiteX23" fmla="*/ 168952 w 1758937"/>
                <a:gd name="connsiteY23" fmla="*/ 28575 h 342900"/>
                <a:gd name="connsiteX0" fmla="*/ 168952 w 1753277"/>
                <a:gd name="connsiteY0" fmla="*/ 28575 h 342900"/>
                <a:gd name="connsiteX1" fmla="*/ 168952 w 1753277"/>
                <a:gd name="connsiteY1" fmla="*/ 28575 h 342900"/>
                <a:gd name="connsiteX2" fmla="*/ 137202 w 1753277"/>
                <a:gd name="connsiteY2" fmla="*/ 9525 h 342900"/>
                <a:gd name="connsiteX3" fmla="*/ 121327 w 1753277"/>
                <a:gd name="connsiteY3" fmla="*/ 6350 h 342900"/>
                <a:gd name="connsiteX4" fmla="*/ 89577 w 1753277"/>
                <a:gd name="connsiteY4" fmla="*/ 0 h 342900"/>
                <a:gd name="connsiteX5" fmla="*/ 26077 w 1753277"/>
                <a:gd name="connsiteY5" fmla="*/ 9525 h 342900"/>
                <a:gd name="connsiteX6" fmla="*/ 19727 w 1753277"/>
                <a:gd name="connsiteY6" fmla="*/ 19050 h 342900"/>
                <a:gd name="connsiteX7" fmla="*/ 7027 w 1753277"/>
                <a:gd name="connsiteY7" fmla="*/ 34925 h 342900"/>
                <a:gd name="connsiteX8" fmla="*/ 677 w 1753277"/>
                <a:gd name="connsiteY8" fmla="*/ 57150 h 342900"/>
                <a:gd name="connsiteX9" fmla="*/ 3852 w 1753277"/>
                <a:gd name="connsiteY9" fmla="*/ 180975 h 342900"/>
                <a:gd name="connsiteX10" fmla="*/ 16552 w 1753277"/>
                <a:gd name="connsiteY10" fmla="*/ 190500 h 342900"/>
                <a:gd name="connsiteX11" fmla="*/ 48302 w 1753277"/>
                <a:gd name="connsiteY11" fmla="*/ 206375 h 342900"/>
                <a:gd name="connsiteX12" fmla="*/ 64177 w 1753277"/>
                <a:gd name="connsiteY12" fmla="*/ 209550 h 342900"/>
                <a:gd name="connsiteX13" fmla="*/ 124502 w 1753277"/>
                <a:gd name="connsiteY13" fmla="*/ 206375 h 342900"/>
                <a:gd name="connsiteX14" fmla="*/ 794427 w 1753277"/>
                <a:gd name="connsiteY14" fmla="*/ 342900 h 342900"/>
                <a:gd name="connsiteX15" fmla="*/ 1724702 w 1753277"/>
                <a:gd name="connsiteY15" fmla="*/ 231775 h 342900"/>
                <a:gd name="connsiteX16" fmla="*/ 1753277 w 1753277"/>
                <a:gd name="connsiteY16" fmla="*/ 190500 h 342900"/>
                <a:gd name="connsiteX17" fmla="*/ 1724702 w 1753277"/>
                <a:gd name="connsiteY17" fmla="*/ 50800 h 342900"/>
                <a:gd name="connsiteX18" fmla="*/ 1715177 w 1753277"/>
                <a:gd name="connsiteY18" fmla="*/ 47625 h 342900"/>
                <a:gd name="connsiteX19" fmla="*/ 1670727 w 1753277"/>
                <a:gd name="connsiteY19" fmla="*/ 38100 h 342900"/>
                <a:gd name="connsiteX20" fmla="*/ 1616752 w 1753277"/>
                <a:gd name="connsiteY20" fmla="*/ 31750 h 342900"/>
                <a:gd name="connsiteX21" fmla="*/ 800777 w 1753277"/>
                <a:gd name="connsiteY21" fmla="*/ 136525 h 342900"/>
                <a:gd name="connsiteX22" fmla="*/ 168952 w 1753277"/>
                <a:gd name="connsiteY22" fmla="*/ 28575 h 342900"/>
                <a:gd name="connsiteX0" fmla="*/ 168952 w 1753363"/>
                <a:gd name="connsiteY0" fmla="*/ 28575 h 342900"/>
                <a:gd name="connsiteX1" fmla="*/ 168952 w 1753363"/>
                <a:gd name="connsiteY1" fmla="*/ 28575 h 342900"/>
                <a:gd name="connsiteX2" fmla="*/ 137202 w 1753363"/>
                <a:gd name="connsiteY2" fmla="*/ 9525 h 342900"/>
                <a:gd name="connsiteX3" fmla="*/ 121327 w 1753363"/>
                <a:gd name="connsiteY3" fmla="*/ 6350 h 342900"/>
                <a:gd name="connsiteX4" fmla="*/ 89577 w 1753363"/>
                <a:gd name="connsiteY4" fmla="*/ 0 h 342900"/>
                <a:gd name="connsiteX5" fmla="*/ 26077 w 1753363"/>
                <a:gd name="connsiteY5" fmla="*/ 9525 h 342900"/>
                <a:gd name="connsiteX6" fmla="*/ 19727 w 1753363"/>
                <a:gd name="connsiteY6" fmla="*/ 19050 h 342900"/>
                <a:gd name="connsiteX7" fmla="*/ 7027 w 1753363"/>
                <a:gd name="connsiteY7" fmla="*/ 34925 h 342900"/>
                <a:gd name="connsiteX8" fmla="*/ 677 w 1753363"/>
                <a:gd name="connsiteY8" fmla="*/ 57150 h 342900"/>
                <a:gd name="connsiteX9" fmla="*/ 3852 w 1753363"/>
                <a:gd name="connsiteY9" fmla="*/ 180975 h 342900"/>
                <a:gd name="connsiteX10" fmla="*/ 16552 w 1753363"/>
                <a:gd name="connsiteY10" fmla="*/ 190500 h 342900"/>
                <a:gd name="connsiteX11" fmla="*/ 48302 w 1753363"/>
                <a:gd name="connsiteY11" fmla="*/ 206375 h 342900"/>
                <a:gd name="connsiteX12" fmla="*/ 64177 w 1753363"/>
                <a:gd name="connsiteY12" fmla="*/ 209550 h 342900"/>
                <a:gd name="connsiteX13" fmla="*/ 124502 w 1753363"/>
                <a:gd name="connsiteY13" fmla="*/ 206375 h 342900"/>
                <a:gd name="connsiteX14" fmla="*/ 794427 w 1753363"/>
                <a:gd name="connsiteY14" fmla="*/ 342900 h 342900"/>
                <a:gd name="connsiteX15" fmla="*/ 1724702 w 1753363"/>
                <a:gd name="connsiteY15" fmla="*/ 231775 h 342900"/>
                <a:gd name="connsiteX16" fmla="*/ 1753277 w 1753363"/>
                <a:gd name="connsiteY16" fmla="*/ 190500 h 342900"/>
                <a:gd name="connsiteX17" fmla="*/ 1715177 w 1753363"/>
                <a:gd name="connsiteY17" fmla="*/ 47625 h 342900"/>
                <a:gd name="connsiteX18" fmla="*/ 1670727 w 1753363"/>
                <a:gd name="connsiteY18" fmla="*/ 38100 h 342900"/>
                <a:gd name="connsiteX19" fmla="*/ 1616752 w 1753363"/>
                <a:gd name="connsiteY19" fmla="*/ 31750 h 342900"/>
                <a:gd name="connsiteX20" fmla="*/ 800777 w 1753363"/>
                <a:gd name="connsiteY20" fmla="*/ 136525 h 342900"/>
                <a:gd name="connsiteX21" fmla="*/ 168952 w 1753363"/>
                <a:gd name="connsiteY21" fmla="*/ 28575 h 342900"/>
                <a:gd name="connsiteX0" fmla="*/ 168952 w 1766069"/>
                <a:gd name="connsiteY0" fmla="*/ 28575 h 342900"/>
                <a:gd name="connsiteX1" fmla="*/ 168952 w 1766069"/>
                <a:gd name="connsiteY1" fmla="*/ 28575 h 342900"/>
                <a:gd name="connsiteX2" fmla="*/ 137202 w 1766069"/>
                <a:gd name="connsiteY2" fmla="*/ 9525 h 342900"/>
                <a:gd name="connsiteX3" fmla="*/ 121327 w 1766069"/>
                <a:gd name="connsiteY3" fmla="*/ 6350 h 342900"/>
                <a:gd name="connsiteX4" fmla="*/ 89577 w 1766069"/>
                <a:gd name="connsiteY4" fmla="*/ 0 h 342900"/>
                <a:gd name="connsiteX5" fmla="*/ 26077 w 1766069"/>
                <a:gd name="connsiteY5" fmla="*/ 9525 h 342900"/>
                <a:gd name="connsiteX6" fmla="*/ 19727 w 1766069"/>
                <a:gd name="connsiteY6" fmla="*/ 19050 h 342900"/>
                <a:gd name="connsiteX7" fmla="*/ 7027 w 1766069"/>
                <a:gd name="connsiteY7" fmla="*/ 34925 h 342900"/>
                <a:gd name="connsiteX8" fmla="*/ 677 w 1766069"/>
                <a:gd name="connsiteY8" fmla="*/ 57150 h 342900"/>
                <a:gd name="connsiteX9" fmla="*/ 3852 w 1766069"/>
                <a:gd name="connsiteY9" fmla="*/ 180975 h 342900"/>
                <a:gd name="connsiteX10" fmla="*/ 16552 w 1766069"/>
                <a:gd name="connsiteY10" fmla="*/ 190500 h 342900"/>
                <a:gd name="connsiteX11" fmla="*/ 48302 w 1766069"/>
                <a:gd name="connsiteY11" fmla="*/ 206375 h 342900"/>
                <a:gd name="connsiteX12" fmla="*/ 64177 w 1766069"/>
                <a:gd name="connsiteY12" fmla="*/ 209550 h 342900"/>
                <a:gd name="connsiteX13" fmla="*/ 124502 w 1766069"/>
                <a:gd name="connsiteY13" fmla="*/ 206375 h 342900"/>
                <a:gd name="connsiteX14" fmla="*/ 794427 w 1766069"/>
                <a:gd name="connsiteY14" fmla="*/ 342900 h 342900"/>
                <a:gd name="connsiteX15" fmla="*/ 1724702 w 1766069"/>
                <a:gd name="connsiteY15" fmla="*/ 231775 h 342900"/>
                <a:gd name="connsiteX16" fmla="*/ 1753277 w 1766069"/>
                <a:gd name="connsiteY16" fmla="*/ 190500 h 342900"/>
                <a:gd name="connsiteX17" fmla="*/ 1760420 w 1766069"/>
                <a:gd name="connsiteY17" fmla="*/ 92869 h 342900"/>
                <a:gd name="connsiteX18" fmla="*/ 1670727 w 1766069"/>
                <a:gd name="connsiteY18" fmla="*/ 38100 h 342900"/>
                <a:gd name="connsiteX19" fmla="*/ 1616752 w 1766069"/>
                <a:gd name="connsiteY19" fmla="*/ 31750 h 342900"/>
                <a:gd name="connsiteX20" fmla="*/ 800777 w 1766069"/>
                <a:gd name="connsiteY20" fmla="*/ 136525 h 342900"/>
                <a:gd name="connsiteX21" fmla="*/ 168952 w 1766069"/>
                <a:gd name="connsiteY21" fmla="*/ 28575 h 342900"/>
                <a:gd name="connsiteX0" fmla="*/ 168952 w 1765196"/>
                <a:gd name="connsiteY0" fmla="*/ 28575 h 342900"/>
                <a:gd name="connsiteX1" fmla="*/ 168952 w 1765196"/>
                <a:gd name="connsiteY1" fmla="*/ 28575 h 342900"/>
                <a:gd name="connsiteX2" fmla="*/ 137202 w 1765196"/>
                <a:gd name="connsiteY2" fmla="*/ 9525 h 342900"/>
                <a:gd name="connsiteX3" fmla="*/ 121327 w 1765196"/>
                <a:gd name="connsiteY3" fmla="*/ 6350 h 342900"/>
                <a:gd name="connsiteX4" fmla="*/ 89577 w 1765196"/>
                <a:gd name="connsiteY4" fmla="*/ 0 h 342900"/>
                <a:gd name="connsiteX5" fmla="*/ 26077 w 1765196"/>
                <a:gd name="connsiteY5" fmla="*/ 9525 h 342900"/>
                <a:gd name="connsiteX6" fmla="*/ 19727 w 1765196"/>
                <a:gd name="connsiteY6" fmla="*/ 19050 h 342900"/>
                <a:gd name="connsiteX7" fmla="*/ 7027 w 1765196"/>
                <a:gd name="connsiteY7" fmla="*/ 34925 h 342900"/>
                <a:gd name="connsiteX8" fmla="*/ 677 w 1765196"/>
                <a:gd name="connsiteY8" fmla="*/ 57150 h 342900"/>
                <a:gd name="connsiteX9" fmla="*/ 3852 w 1765196"/>
                <a:gd name="connsiteY9" fmla="*/ 180975 h 342900"/>
                <a:gd name="connsiteX10" fmla="*/ 16552 w 1765196"/>
                <a:gd name="connsiteY10" fmla="*/ 190500 h 342900"/>
                <a:gd name="connsiteX11" fmla="*/ 48302 w 1765196"/>
                <a:gd name="connsiteY11" fmla="*/ 206375 h 342900"/>
                <a:gd name="connsiteX12" fmla="*/ 64177 w 1765196"/>
                <a:gd name="connsiteY12" fmla="*/ 209550 h 342900"/>
                <a:gd name="connsiteX13" fmla="*/ 124502 w 1765196"/>
                <a:gd name="connsiteY13" fmla="*/ 206375 h 342900"/>
                <a:gd name="connsiteX14" fmla="*/ 794427 w 1765196"/>
                <a:gd name="connsiteY14" fmla="*/ 342900 h 342900"/>
                <a:gd name="connsiteX15" fmla="*/ 1724702 w 1765196"/>
                <a:gd name="connsiteY15" fmla="*/ 231775 h 342900"/>
                <a:gd name="connsiteX16" fmla="*/ 1753277 w 1765196"/>
                <a:gd name="connsiteY16" fmla="*/ 190500 h 342900"/>
                <a:gd name="connsiteX17" fmla="*/ 1760420 w 1765196"/>
                <a:gd name="connsiteY17" fmla="*/ 92869 h 342900"/>
                <a:gd name="connsiteX18" fmla="*/ 1682633 w 1765196"/>
                <a:gd name="connsiteY18" fmla="*/ 11907 h 342900"/>
                <a:gd name="connsiteX19" fmla="*/ 1616752 w 1765196"/>
                <a:gd name="connsiteY19" fmla="*/ 31750 h 342900"/>
                <a:gd name="connsiteX20" fmla="*/ 800777 w 1765196"/>
                <a:gd name="connsiteY20" fmla="*/ 136525 h 342900"/>
                <a:gd name="connsiteX21" fmla="*/ 168952 w 1765196"/>
                <a:gd name="connsiteY21" fmla="*/ 28575 h 342900"/>
                <a:gd name="connsiteX0" fmla="*/ 168952 w 1765196"/>
                <a:gd name="connsiteY0" fmla="*/ 28575 h 342900"/>
                <a:gd name="connsiteX1" fmla="*/ 168952 w 1765196"/>
                <a:gd name="connsiteY1" fmla="*/ 28575 h 342900"/>
                <a:gd name="connsiteX2" fmla="*/ 137202 w 1765196"/>
                <a:gd name="connsiteY2" fmla="*/ 9525 h 342900"/>
                <a:gd name="connsiteX3" fmla="*/ 121327 w 1765196"/>
                <a:gd name="connsiteY3" fmla="*/ 6350 h 342900"/>
                <a:gd name="connsiteX4" fmla="*/ 89577 w 1765196"/>
                <a:gd name="connsiteY4" fmla="*/ 0 h 342900"/>
                <a:gd name="connsiteX5" fmla="*/ 26077 w 1765196"/>
                <a:gd name="connsiteY5" fmla="*/ 9525 h 342900"/>
                <a:gd name="connsiteX6" fmla="*/ 19727 w 1765196"/>
                <a:gd name="connsiteY6" fmla="*/ 19050 h 342900"/>
                <a:gd name="connsiteX7" fmla="*/ 7027 w 1765196"/>
                <a:gd name="connsiteY7" fmla="*/ 34925 h 342900"/>
                <a:gd name="connsiteX8" fmla="*/ 677 w 1765196"/>
                <a:gd name="connsiteY8" fmla="*/ 57150 h 342900"/>
                <a:gd name="connsiteX9" fmla="*/ 3852 w 1765196"/>
                <a:gd name="connsiteY9" fmla="*/ 180975 h 342900"/>
                <a:gd name="connsiteX10" fmla="*/ 16552 w 1765196"/>
                <a:gd name="connsiteY10" fmla="*/ 190500 h 342900"/>
                <a:gd name="connsiteX11" fmla="*/ 48302 w 1765196"/>
                <a:gd name="connsiteY11" fmla="*/ 206375 h 342900"/>
                <a:gd name="connsiteX12" fmla="*/ 64177 w 1765196"/>
                <a:gd name="connsiteY12" fmla="*/ 209550 h 342900"/>
                <a:gd name="connsiteX13" fmla="*/ 124502 w 1765196"/>
                <a:gd name="connsiteY13" fmla="*/ 206375 h 342900"/>
                <a:gd name="connsiteX14" fmla="*/ 794427 w 1765196"/>
                <a:gd name="connsiteY14" fmla="*/ 342900 h 342900"/>
                <a:gd name="connsiteX15" fmla="*/ 1724702 w 1765196"/>
                <a:gd name="connsiteY15" fmla="*/ 231775 h 342900"/>
                <a:gd name="connsiteX16" fmla="*/ 1753277 w 1765196"/>
                <a:gd name="connsiteY16" fmla="*/ 190500 h 342900"/>
                <a:gd name="connsiteX17" fmla="*/ 1760420 w 1765196"/>
                <a:gd name="connsiteY17" fmla="*/ 92869 h 342900"/>
                <a:gd name="connsiteX18" fmla="*/ 1682633 w 1765196"/>
                <a:gd name="connsiteY18" fmla="*/ 11907 h 342900"/>
                <a:gd name="connsiteX19" fmla="*/ 1616752 w 1765196"/>
                <a:gd name="connsiteY19" fmla="*/ 24606 h 342900"/>
                <a:gd name="connsiteX20" fmla="*/ 800777 w 1765196"/>
                <a:gd name="connsiteY20" fmla="*/ 136525 h 342900"/>
                <a:gd name="connsiteX21" fmla="*/ 168952 w 1765196"/>
                <a:gd name="connsiteY21" fmla="*/ 28575 h 342900"/>
                <a:gd name="connsiteX0" fmla="*/ 168952 w 1763633"/>
                <a:gd name="connsiteY0" fmla="*/ 28575 h 342900"/>
                <a:gd name="connsiteX1" fmla="*/ 168952 w 1763633"/>
                <a:gd name="connsiteY1" fmla="*/ 28575 h 342900"/>
                <a:gd name="connsiteX2" fmla="*/ 137202 w 1763633"/>
                <a:gd name="connsiteY2" fmla="*/ 9525 h 342900"/>
                <a:gd name="connsiteX3" fmla="*/ 121327 w 1763633"/>
                <a:gd name="connsiteY3" fmla="*/ 6350 h 342900"/>
                <a:gd name="connsiteX4" fmla="*/ 89577 w 1763633"/>
                <a:gd name="connsiteY4" fmla="*/ 0 h 342900"/>
                <a:gd name="connsiteX5" fmla="*/ 26077 w 1763633"/>
                <a:gd name="connsiteY5" fmla="*/ 9525 h 342900"/>
                <a:gd name="connsiteX6" fmla="*/ 19727 w 1763633"/>
                <a:gd name="connsiteY6" fmla="*/ 19050 h 342900"/>
                <a:gd name="connsiteX7" fmla="*/ 7027 w 1763633"/>
                <a:gd name="connsiteY7" fmla="*/ 34925 h 342900"/>
                <a:gd name="connsiteX8" fmla="*/ 677 w 1763633"/>
                <a:gd name="connsiteY8" fmla="*/ 57150 h 342900"/>
                <a:gd name="connsiteX9" fmla="*/ 3852 w 1763633"/>
                <a:gd name="connsiteY9" fmla="*/ 180975 h 342900"/>
                <a:gd name="connsiteX10" fmla="*/ 16552 w 1763633"/>
                <a:gd name="connsiteY10" fmla="*/ 190500 h 342900"/>
                <a:gd name="connsiteX11" fmla="*/ 48302 w 1763633"/>
                <a:gd name="connsiteY11" fmla="*/ 206375 h 342900"/>
                <a:gd name="connsiteX12" fmla="*/ 64177 w 1763633"/>
                <a:gd name="connsiteY12" fmla="*/ 209550 h 342900"/>
                <a:gd name="connsiteX13" fmla="*/ 124502 w 1763633"/>
                <a:gd name="connsiteY13" fmla="*/ 206375 h 342900"/>
                <a:gd name="connsiteX14" fmla="*/ 794427 w 1763633"/>
                <a:gd name="connsiteY14" fmla="*/ 342900 h 342900"/>
                <a:gd name="connsiteX15" fmla="*/ 1724702 w 1763633"/>
                <a:gd name="connsiteY15" fmla="*/ 231775 h 342900"/>
                <a:gd name="connsiteX16" fmla="*/ 1753277 w 1763633"/>
                <a:gd name="connsiteY16" fmla="*/ 190500 h 342900"/>
                <a:gd name="connsiteX17" fmla="*/ 1760420 w 1763633"/>
                <a:gd name="connsiteY17" fmla="*/ 92869 h 342900"/>
                <a:gd name="connsiteX18" fmla="*/ 1704064 w 1763633"/>
                <a:gd name="connsiteY18" fmla="*/ 26194 h 342900"/>
                <a:gd name="connsiteX19" fmla="*/ 1616752 w 1763633"/>
                <a:gd name="connsiteY19" fmla="*/ 24606 h 342900"/>
                <a:gd name="connsiteX20" fmla="*/ 800777 w 1763633"/>
                <a:gd name="connsiteY20" fmla="*/ 136525 h 342900"/>
                <a:gd name="connsiteX21" fmla="*/ 168952 w 1763633"/>
                <a:gd name="connsiteY21" fmla="*/ 28575 h 342900"/>
                <a:gd name="connsiteX0" fmla="*/ 168952 w 1761638"/>
                <a:gd name="connsiteY0" fmla="*/ 28575 h 342900"/>
                <a:gd name="connsiteX1" fmla="*/ 168952 w 1761638"/>
                <a:gd name="connsiteY1" fmla="*/ 28575 h 342900"/>
                <a:gd name="connsiteX2" fmla="*/ 137202 w 1761638"/>
                <a:gd name="connsiteY2" fmla="*/ 9525 h 342900"/>
                <a:gd name="connsiteX3" fmla="*/ 121327 w 1761638"/>
                <a:gd name="connsiteY3" fmla="*/ 6350 h 342900"/>
                <a:gd name="connsiteX4" fmla="*/ 89577 w 1761638"/>
                <a:gd name="connsiteY4" fmla="*/ 0 h 342900"/>
                <a:gd name="connsiteX5" fmla="*/ 26077 w 1761638"/>
                <a:gd name="connsiteY5" fmla="*/ 9525 h 342900"/>
                <a:gd name="connsiteX6" fmla="*/ 19727 w 1761638"/>
                <a:gd name="connsiteY6" fmla="*/ 19050 h 342900"/>
                <a:gd name="connsiteX7" fmla="*/ 7027 w 1761638"/>
                <a:gd name="connsiteY7" fmla="*/ 34925 h 342900"/>
                <a:gd name="connsiteX8" fmla="*/ 677 w 1761638"/>
                <a:gd name="connsiteY8" fmla="*/ 57150 h 342900"/>
                <a:gd name="connsiteX9" fmla="*/ 3852 w 1761638"/>
                <a:gd name="connsiteY9" fmla="*/ 180975 h 342900"/>
                <a:gd name="connsiteX10" fmla="*/ 16552 w 1761638"/>
                <a:gd name="connsiteY10" fmla="*/ 190500 h 342900"/>
                <a:gd name="connsiteX11" fmla="*/ 48302 w 1761638"/>
                <a:gd name="connsiteY11" fmla="*/ 206375 h 342900"/>
                <a:gd name="connsiteX12" fmla="*/ 64177 w 1761638"/>
                <a:gd name="connsiteY12" fmla="*/ 209550 h 342900"/>
                <a:gd name="connsiteX13" fmla="*/ 124502 w 1761638"/>
                <a:gd name="connsiteY13" fmla="*/ 206375 h 342900"/>
                <a:gd name="connsiteX14" fmla="*/ 794427 w 1761638"/>
                <a:gd name="connsiteY14" fmla="*/ 342900 h 342900"/>
                <a:gd name="connsiteX15" fmla="*/ 1724702 w 1761638"/>
                <a:gd name="connsiteY15" fmla="*/ 231775 h 342900"/>
                <a:gd name="connsiteX16" fmla="*/ 1741371 w 1761638"/>
                <a:gd name="connsiteY16" fmla="*/ 180975 h 342900"/>
                <a:gd name="connsiteX17" fmla="*/ 1760420 w 1761638"/>
                <a:gd name="connsiteY17" fmla="*/ 92869 h 342900"/>
                <a:gd name="connsiteX18" fmla="*/ 1704064 w 1761638"/>
                <a:gd name="connsiteY18" fmla="*/ 26194 h 342900"/>
                <a:gd name="connsiteX19" fmla="*/ 1616752 w 1761638"/>
                <a:gd name="connsiteY19" fmla="*/ 24606 h 342900"/>
                <a:gd name="connsiteX20" fmla="*/ 800777 w 1761638"/>
                <a:gd name="connsiteY20" fmla="*/ 136525 h 342900"/>
                <a:gd name="connsiteX21" fmla="*/ 168952 w 1761638"/>
                <a:gd name="connsiteY21" fmla="*/ 28575 h 342900"/>
                <a:gd name="connsiteX0" fmla="*/ 168952 w 1762399"/>
                <a:gd name="connsiteY0" fmla="*/ 28575 h 342900"/>
                <a:gd name="connsiteX1" fmla="*/ 168952 w 1762399"/>
                <a:gd name="connsiteY1" fmla="*/ 28575 h 342900"/>
                <a:gd name="connsiteX2" fmla="*/ 137202 w 1762399"/>
                <a:gd name="connsiteY2" fmla="*/ 9525 h 342900"/>
                <a:gd name="connsiteX3" fmla="*/ 121327 w 1762399"/>
                <a:gd name="connsiteY3" fmla="*/ 6350 h 342900"/>
                <a:gd name="connsiteX4" fmla="*/ 89577 w 1762399"/>
                <a:gd name="connsiteY4" fmla="*/ 0 h 342900"/>
                <a:gd name="connsiteX5" fmla="*/ 26077 w 1762399"/>
                <a:gd name="connsiteY5" fmla="*/ 9525 h 342900"/>
                <a:gd name="connsiteX6" fmla="*/ 19727 w 1762399"/>
                <a:gd name="connsiteY6" fmla="*/ 19050 h 342900"/>
                <a:gd name="connsiteX7" fmla="*/ 7027 w 1762399"/>
                <a:gd name="connsiteY7" fmla="*/ 34925 h 342900"/>
                <a:gd name="connsiteX8" fmla="*/ 677 w 1762399"/>
                <a:gd name="connsiteY8" fmla="*/ 57150 h 342900"/>
                <a:gd name="connsiteX9" fmla="*/ 3852 w 1762399"/>
                <a:gd name="connsiteY9" fmla="*/ 180975 h 342900"/>
                <a:gd name="connsiteX10" fmla="*/ 16552 w 1762399"/>
                <a:gd name="connsiteY10" fmla="*/ 190500 h 342900"/>
                <a:gd name="connsiteX11" fmla="*/ 48302 w 1762399"/>
                <a:gd name="connsiteY11" fmla="*/ 206375 h 342900"/>
                <a:gd name="connsiteX12" fmla="*/ 64177 w 1762399"/>
                <a:gd name="connsiteY12" fmla="*/ 209550 h 342900"/>
                <a:gd name="connsiteX13" fmla="*/ 124502 w 1762399"/>
                <a:gd name="connsiteY13" fmla="*/ 206375 h 342900"/>
                <a:gd name="connsiteX14" fmla="*/ 794427 w 1762399"/>
                <a:gd name="connsiteY14" fmla="*/ 342900 h 342900"/>
                <a:gd name="connsiteX15" fmla="*/ 1662790 w 1762399"/>
                <a:gd name="connsiteY15" fmla="*/ 229393 h 342900"/>
                <a:gd name="connsiteX16" fmla="*/ 1741371 w 1762399"/>
                <a:gd name="connsiteY16" fmla="*/ 180975 h 342900"/>
                <a:gd name="connsiteX17" fmla="*/ 1760420 w 1762399"/>
                <a:gd name="connsiteY17" fmla="*/ 92869 h 342900"/>
                <a:gd name="connsiteX18" fmla="*/ 1704064 w 1762399"/>
                <a:gd name="connsiteY18" fmla="*/ 26194 h 342900"/>
                <a:gd name="connsiteX19" fmla="*/ 1616752 w 1762399"/>
                <a:gd name="connsiteY19" fmla="*/ 24606 h 342900"/>
                <a:gd name="connsiteX20" fmla="*/ 800777 w 1762399"/>
                <a:gd name="connsiteY20" fmla="*/ 136525 h 342900"/>
                <a:gd name="connsiteX21" fmla="*/ 168952 w 1762399"/>
                <a:gd name="connsiteY21" fmla="*/ 28575 h 342900"/>
                <a:gd name="connsiteX0" fmla="*/ 168952 w 1762338"/>
                <a:gd name="connsiteY0" fmla="*/ 28575 h 342900"/>
                <a:gd name="connsiteX1" fmla="*/ 168952 w 1762338"/>
                <a:gd name="connsiteY1" fmla="*/ 28575 h 342900"/>
                <a:gd name="connsiteX2" fmla="*/ 137202 w 1762338"/>
                <a:gd name="connsiteY2" fmla="*/ 9525 h 342900"/>
                <a:gd name="connsiteX3" fmla="*/ 121327 w 1762338"/>
                <a:gd name="connsiteY3" fmla="*/ 6350 h 342900"/>
                <a:gd name="connsiteX4" fmla="*/ 89577 w 1762338"/>
                <a:gd name="connsiteY4" fmla="*/ 0 h 342900"/>
                <a:gd name="connsiteX5" fmla="*/ 26077 w 1762338"/>
                <a:gd name="connsiteY5" fmla="*/ 9525 h 342900"/>
                <a:gd name="connsiteX6" fmla="*/ 19727 w 1762338"/>
                <a:gd name="connsiteY6" fmla="*/ 19050 h 342900"/>
                <a:gd name="connsiteX7" fmla="*/ 7027 w 1762338"/>
                <a:gd name="connsiteY7" fmla="*/ 34925 h 342900"/>
                <a:gd name="connsiteX8" fmla="*/ 677 w 1762338"/>
                <a:gd name="connsiteY8" fmla="*/ 57150 h 342900"/>
                <a:gd name="connsiteX9" fmla="*/ 3852 w 1762338"/>
                <a:gd name="connsiteY9" fmla="*/ 180975 h 342900"/>
                <a:gd name="connsiteX10" fmla="*/ 16552 w 1762338"/>
                <a:gd name="connsiteY10" fmla="*/ 190500 h 342900"/>
                <a:gd name="connsiteX11" fmla="*/ 48302 w 1762338"/>
                <a:gd name="connsiteY11" fmla="*/ 206375 h 342900"/>
                <a:gd name="connsiteX12" fmla="*/ 64177 w 1762338"/>
                <a:gd name="connsiteY12" fmla="*/ 209550 h 342900"/>
                <a:gd name="connsiteX13" fmla="*/ 124502 w 1762338"/>
                <a:gd name="connsiteY13" fmla="*/ 206375 h 342900"/>
                <a:gd name="connsiteX14" fmla="*/ 794427 w 1762338"/>
                <a:gd name="connsiteY14" fmla="*/ 342900 h 342900"/>
                <a:gd name="connsiteX15" fmla="*/ 1662790 w 1762338"/>
                <a:gd name="connsiteY15" fmla="*/ 229393 h 342900"/>
                <a:gd name="connsiteX16" fmla="*/ 1741371 w 1762338"/>
                <a:gd name="connsiteY16" fmla="*/ 180975 h 342900"/>
                <a:gd name="connsiteX17" fmla="*/ 1760420 w 1762338"/>
                <a:gd name="connsiteY17" fmla="*/ 92869 h 342900"/>
                <a:gd name="connsiteX18" fmla="*/ 1704064 w 1762338"/>
                <a:gd name="connsiteY18" fmla="*/ 26194 h 342900"/>
                <a:gd name="connsiteX19" fmla="*/ 1616752 w 1762338"/>
                <a:gd name="connsiteY19" fmla="*/ 24606 h 342900"/>
                <a:gd name="connsiteX20" fmla="*/ 800777 w 1762338"/>
                <a:gd name="connsiteY20" fmla="*/ 136525 h 342900"/>
                <a:gd name="connsiteX21" fmla="*/ 168952 w 1762338"/>
                <a:gd name="connsiteY21" fmla="*/ 28575 h 342900"/>
                <a:gd name="connsiteX0" fmla="*/ 168952 w 1762338"/>
                <a:gd name="connsiteY0" fmla="*/ 28575 h 342900"/>
                <a:gd name="connsiteX1" fmla="*/ 168952 w 1762338"/>
                <a:gd name="connsiteY1" fmla="*/ 28575 h 342900"/>
                <a:gd name="connsiteX2" fmla="*/ 137202 w 1762338"/>
                <a:gd name="connsiteY2" fmla="*/ 9525 h 342900"/>
                <a:gd name="connsiteX3" fmla="*/ 121327 w 1762338"/>
                <a:gd name="connsiteY3" fmla="*/ 6350 h 342900"/>
                <a:gd name="connsiteX4" fmla="*/ 89577 w 1762338"/>
                <a:gd name="connsiteY4" fmla="*/ 0 h 342900"/>
                <a:gd name="connsiteX5" fmla="*/ 26077 w 1762338"/>
                <a:gd name="connsiteY5" fmla="*/ 9525 h 342900"/>
                <a:gd name="connsiteX6" fmla="*/ 19727 w 1762338"/>
                <a:gd name="connsiteY6" fmla="*/ 19050 h 342900"/>
                <a:gd name="connsiteX7" fmla="*/ 7027 w 1762338"/>
                <a:gd name="connsiteY7" fmla="*/ 34925 h 342900"/>
                <a:gd name="connsiteX8" fmla="*/ 677 w 1762338"/>
                <a:gd name="connsiteY8" fmla="*/ 57150 h 342900"/>
                <a:gd name="connsiteX9" fmla="*/ 3852 w 1762338"/>
                <a:gd name="connsiteY9" fmla="*/ 180975 h 342900"/>
                <a:gd name="connsiteX10" fmla="*/ 16552 w 1762338"/>
                <a:gd name="connsiteY10" fmla="*/ 190500 h 342900"/>
                <a:gd name="connsiteX11" fmla="*/ 48302 w 1762338"/>
                <a:gd name="connsiteY11" fmla="*/ 206375 h 342900"/>
                <a:gd name="connsiteX12" fmla="*/ 64177 w 1762338"/>
                <a:gd name="connsiteY12" fmla="*/ 209550 h 342900"/>
                <a:gd name="connsiteX13" fmla="*/ 124502 w 1762338"/>
                <a:gd name="connsiteY13" fmla="*/ 206375 h 342900"/>
                <a:gd name="connsiteX14" fmla="*/ 794427 w 1762338"/>
                <a:gd name="connsiteY14" fmla="*/ 342900 h 342900"/>
                <a:gd name="connsiteX15" fmla="*/ 1662790 w 1762338"/>
                <a:gd name="connsiteY15" fmla="*/ 229393 h 342900"/>
                <a:gd name="connsiteX16" fmla="*/ 1741371 w 1762338"/>
                <a:gd name="connsiteY16" fmla="*/ 180975 h 342900"/>
                <a:gd name="connsiteX17" fmla="*/ 1760420 w 1762338"/>
                <a:gd name="connsiteY17" fmla="*/ 92869 h 342900"/>
                <a:gd name="connsiteX18" fmla="*/ 1704064 w 1762338"/>
                <a:gd name="connsiteY18" fmla="*/ 26194 h 342900"/>
                <a:gd name="connsiteX19" fmla="*/ 1616752 w 1762338"/>
                <a:gd name="connsiteY19" fmla="*/ 24606 h 342900"/>
                <a:gd name="connsiteX20" fmla="*/ 800777 w 1762338"/>
                <a:gd name="connsiteY20" fmla="*/ 136525 h 342900"/>
                <a:gd name="connsiteX21" fmla="*/ 168952 w 1762338"/>
                <a:gd name="connsiteY21" fmla="*/ 28575 h 342900"/>
                <a:gd name="connsiteX0" fmla="*/ 168952 w 1763364"/>
                <a:gd name="connsiteY0" fmla="*/ 28575 h 342900"/>
                <a:gd name="connsiteX1" fmla="*/ 168952 w 1763364"/>
                <a:gd name="connsiteY1" fmla="*/ 28575 h 342900"/>
                <a:gd name="connsiteX2" fmla="*/ 137202 w 1763364"/>
                <a:gd name="connsiteY2" fmla="*/ 9525 h 342900"/>
                <a:gd name="connsiteX3" fmla="*/ 121327 w 1763364"/>
                <a:gd name="connsiteY3" fmla="*/ 6350 h 342900"/>
                <a:gd name="connsiteX4" fmla="*/ 89577 w 1763364"/>
                <a:gd name="connsiteY4" fmla="*/ 0 h 342900"/>
                <a:gd name="connsiteX5" fmla="*/ 26077 w 1763364"/>
                <a:gd name="connsiteY5" fmla="*/ 9525 h 342900"/>
                <a:gd name="connsiteX6" fmla="*/ 19727 w 1763364"/>
                <a:gd name="connsiteY6" fmla="*/ 19050 h 342900"/>
                <a:gd name="connsiteX7" fmla="*/ 7027 w 1763364"/>
                <a:gd name="connsiteY7" fmla="*/ 34925 h 342900"/>
                <a:gd name="connsiteX8" fmla="*/ 677 w 1763364"/>
                <a:gd name="connsiteY8" fmla="*/ 57150 h 342900"/>
                <a:gd name="connsiteX9" fmla="*/ 3852 w 1763364"/>
                <a:gd name="connsiteY9" fmla="*/ 180975 h 342900"/>
                <a:gd name="connsiteX10" fmla="*/ 16552 w 1763364"/>
                <a:gd name="connsiteY10" fmla="*/ 190500 h 342900"/>
                <a:gd name="connsiteX11" fmla="*/ 48302 w 1763364"/>
                <a:gd name="connsiteY11" fmla="*/ 206375 h 342900"/>
                <a:gd name="connsiteX12" fmla="*/ 64177 w 1763364"/>
                <a:gd name="connsiteY12" fmla="*/ 209550 h 342900"/>
                <a:gd name="connsiteX13" fmla="*/ 124502 w 1763364"/>
                <a:gd name="connsiteY13" fmla="*/ 206375 h 342900"/>
                <a:gd name="connsiteX14" fmla="*/ 794427 w 1763364"/>
                <a:gd name="connsiteY14" fmla="*/ 342900 h 342900"/>
                <a:gd name="connsiteX15" fmla="*/ 1662790 w 1763364"/>
                <a:gd name="connsiteY15" fmla="*/ 229393 h 342900"/>
                <a:gd name="connsiteX16" fmla="*/ 1741371 w 1763364"/>
                <a:gd name="connsiteY16" fmla="*/ 180975 h 342900"/>
                <a:gd name="connsiteX17" fmla="*/ 1760420 w 1763364"/>
                <a:gd name="connsiteY17" fmla="*/ 92869 h 342900"/>
                <a:gd name="connsiteX18" fmla="*/ 1704064 w 1763364"/>
                <a:gd name="connsiteY18" fmla="*/ 26194 h 342900"/>
                <a:gd name="connsiteX19" fmla="*/ 1616752 w 1763364"/>
                <a:gd name="connsiteY19" fmla="*/ 24606 h 342900"/>
                <a:gd name="connsiteX20" fmla="*/ 800777 w 1763364"/>
                <a:gd name="connsiteY20" fmla="*/ 136525 h 342900"/>
                <a:gd name="connsiteX21" fmla="*/ 168952 w 1763364"/>
                <a:gd name="connsiteY21" fmla="*/ 28575 h 342900"/>
                <a:gd name="connsiteX0" fmla="*/ 168952 w 1762954"/>
                <a:gd name="connsiteY0" fmla="*/ 28575 h 342900"/>
                <a:gd name="connsiteX1" fmla="*/ 168952 w 1762954"/>
                <a:gd name="connsiteY1" fmla="*/ 28575 h 342900"/>
                <a:gd name="connsiteX2" fmla="*/ 137202 w 1762954"/>
                <a:gd name="connsiteY2" fmla="*/ 9525 h 342900"/>
                <a:gd name="connsiteX3" fmla="*/ 121327 w 1762954"/>
                <a:gd name="connsiteY3" fmla="*/ 6350 h 342900"/>
                <a:gd name="connsiteX4" fmla="*/ 89577 w 1762954"/>
                <a:gd name="connsiteY4" fmla="*/ 0 h 342900"/>
                <a:gd name="connsiteX5" fmla="*/ 26077 w 1762954"/>
                <a:gd name="connsiteY5" fmla="*/ 9525 h 342900"/>
                <a:gd name="connsiteX6" fmla="*/ 19727 w 1762954"/>
                <a:gd name="connsiteY6" fmla="*/ 19050 h 342900"/>
                <a:gd name="connsiteX7" fmla="*/ 7027 w 1762954"/>
                <a:gd name="connsiteY7" fmla="*/ 34925 h 342900"/>
                <a:gd name="connsiteX8" fmla="*/ 677 w 1762954"/>
                <a:gd name="connsiteY8" fmla="*/ 57150 h 342900"/>
                <a:gd name="connsiteX9" fmla="*/ 3852 w 1762954"/>
                <a:gd name="connsiteY9" fmla="*/ 180975 h 342900"/>
                <a:gd name="connsiteX10" fmla="*/ 16552 w 1762954"/>
                <a:gd name="connsiteY10" fmla="*/ 190500 h 342900"/>
                <a:gd name="connsiteX11" fmla="*/ 48302 w 1762954"/>
                <a:gd name="connsiteY11" fmla="*/ 206375 h 342900"/>
                <a:gd name="connsiteX12" fmla="*/ 64177 w 1762954"/>
                <a:gd name="connsiteY12" fmla="*/ 209550 h 342900"/>
                <a:gd name="connsiteX13" fmla="*/ 124502 w 1762954"/>
                <a:gd name="connsiteY13" fmla="*/ 206375 h 342900"/>
                <a:gd name="connsiteX14" fmla="*/ 794427 w 1762954"/>
                <a:gd name="connsiteY14" fmla="*/ 342900 h 342900"/>
                <a:gd name="connsiteX15" fmla="*/ 1662790 w 1762954"/>
                <a:gd name="connsiteY15" fmla="*/ 229393 h 342900"/>
                <a:gd name="connsiteX16" fmla="*/ 1741371 w 1762954"/>
                <a:gd name="connsiteY16" fmla="*/ 180975 h 342900"/>
                <a:gd name="connsiteX17" fmla="*/ 1760420 w 1762954"/>
                <a:gd name="connsiteY17" fmla="*/ 92869 h 342900"/>
                <a:gd name="connsiteX18" fmla="*/ 1704064 w 1762954"/>
                <a:gd name="connsiteY18" fmla="*/ 26194 h 342900"/>
                <a:gd name="connsiteX19" fmla="*/ 1616752 w 1762954"/>
                <a:gd name="connsiteY19" fmla="*/ 24606 h 342900"/>
                <a:gd name="connsiteX20" fmla="*/ 800777 w 1762954"/>
                <a:gd name="connsiteY20" fmla="*/ 136525 h 342900"/>
                <a:gd name="connsiteX21" fmla="*/ 168952 w 1762954"/>
                <a:gd name="connsiteY21" fmla="*/ 28575 h 342900"/>
                <a:gd name="connsiteX0" fmla="*/ 168952 w 1762954"/>
                <a:gd name="connsiteY0" fmla="*/ 28575 h 342900"/>
                <a:gd name="connsiteX1" fmla="*/ 168952 w 1762954"/>
                <a:gd name="connsiteY1" fmla="*/ 28575 h 342900"/>
                <a:gd name="connsiteX2" fmla="*/ 137202 w 1762954"/>
                <a:gd name="connsiteY2" fmla="*/ 9525 h 342900"/>
                <a:gd name="connsiteX3" fmla="*/ 121327 w 1762954"/>
                <a:gd name="connsiteY3" fmla="*/ 6350 h 342900"/>
                <a:gd name="connsiteX4" fmla="*/ 89577 w 1762954"/>
                <a:gd name="connsiteY4" fmla="*/ 0 h 342900"/>
                <a:gd name="connsiteX5" fmla="*/ 26077 w 1762954"/>
                <a:gd name="connsiteY5" fmla="*/ 9525 h 342900"/>
                <a:gd name="connsiteX6" fmla="*/ 19727 w 1762954"/>
                <a:gd name="connsiteY6" fmla="*/ 19050 h 342900"/>
                <a:gd name="connsiteX7" fmla="*/ 7027 w 1762954"/>
                <a:gd name="connsiteY7" fmla="*/ 34925 h 342900"/>
                <a:gd name="connsiteX8" fmla="*/ 677 w 1762954"/>
                <a:gd name="connsiteY8" fmla="*/ 57150 h 342900"/>
                <a:gd name="connsiteX9" fmla="*/ 3852 w 1762954"/>
                <a:gd name="connsiteY9" fmla="*/ 180975 h 342900"/>
                <a:gd name="connsiteX10" fmla="*/ 16552 w 1762954"/>
                <a:gd name="connsiteY10" fmla="*/ 190500 h 342900"/>
                <a:gd name="connsiteX11" fmla="*/ 48302 w 1762954"/>
                <a:gd name="connsiteY11" fmla="*/ 206375 h 342900"/>
                <a:gd name="connsiteX12" fmla="*/ 64177 w 1762954"/>
                <a:gd name="connsiteY12" fmla="*/ 209550 h 342900"/>
                <a:gd name="connsiteX13" fmla="*/ 124502 w 1762954"/>
                <a:gd name="connsiteY13" fmla="*/ 206375 h 342900"/>
                <a:gd name="connsiteX14" fmla="*/ 794427 w 1762954"/>
                <a:gd name="connsiteY14" fmla="*/ 342900 h 342900"/>
                <a:gd name="connsiteX15" fmla="*/ 1662790 w 1762954"/>
                <a:gd name="connsiteY15" fmla="*/ 229393 h 342900"/>
                <a:gd name="connsiteX16" fmla="*/ 1741371 w 1762954"/>
                <a:gd name="connsiteY16" fmla="*/ 180975 h 342900"/>
                <a:gd name="connsiteX17" fmla="*/ 1760420 w 1762954"/>
                <a:gd name="connsiteY17" fmla="*/ 92869 h 342900"/>
                <a:gd name="connsiteX18" fmla="*/ 1704064 w 1762954"/>
                <a:gd name="connsiteY18" fmla="*/ 26194 h 342900"/>
                <a:gd name="connsiteX19" fmla="*/ 1616752 w 1762954"/>
                <a:gd name="connsiteY19" fmla="*/ 24606 h 342900"/>
                <a:gd name="connsiteX20" fmla="*/ 800777 w 1762954"/>
                <a:gd name="connsiteY20" fmla="*/ 136525 h 342900"/>
                <a:gd name="connsiteX21" fmla="*/ 168952 w 1762954"/>
                <a:gd name="connsiteY21" fmla="*/ 28575 h 342900"/>
                <a:gd name="connsiteX0" fmla="*/ 168952 w 1762954"/>
                <a:gd name="connsiteY0" fmla="*/ 28575 h 342900"/>
                <a:gd name="connsiteX1" fmla="*/ 168952 w 1762954"/>
                <a:gd name="connsiteY1" fmla="*/ 28575 h 342900"/>
                <a:gd name="connsiteX2" fmla="*/ 137202 w 1762954"/>
                <a:gd name="connsiteY2" fmla="*/ 9525 h 342900"/>
                <a:gd name="connsiteX3" fmla="*/ 121327 w 1762954"/>
                <a:gd name="connsiteY3" fmla="*/ 6350 h 342900"/>
                <a:gd name="connsiteX4" fmla="*/ 89577 w 1762954"/>
                <a:gd name="connsiteY4" fmla="*/ 0 h 342900"/>
                <a:gd name="connsiteX5" fmla="*/ 26077 w 1762954"/>
                <a:gd name="connsiteY5" fmla="*/ 9525 h 342900"/>
                <a:gd name="connsiteX6" fmla="*/ 19727 w 1762954"/>
                <a:gd name="connsiteY6" fmla="*/ 19050 h 342900"/>
                <a:gd name="connsiteX7" fmla="*/ 7027 w 1762954"/>
                <a:gd name="connsiteY7" fmla="*/ 34925 h 342900"/>
                <a:gd name="connsiteX8" fmla="*/ 677 w 1762954"/>
                <a:gd name="connsiteY8" fmla="*/ 57150 h 342900"/>
                <a:gd name="connsiteX9" fmla="*/ 3852 w 1762954"/>
                <a:gd name="connsiteY9" fmla="*/ 180975 h 342900"/>
                <a:gd name="connsiteX10" fmla="*/ 16552 w 1762954"/>
                <a:gd name="connsiteY10" fmla="*/ 190500 h 342900"/>
                <a:gd name="connsiteX11" fmla="*/ 48302 w 1762954"/>
                <a:gd name="connsiteY11" fmla="*/ 206375 h 342900"/>
                <a:gd name="connsiteX12" fmla="*/ 64177 w 1762954"/>
                <a:gd name="connsiteY12" fmla="*/ 209550 h 342900"/>
                <a:gd name="connsiteX13" fmla="*/ 124502 w 1762954"/>
                <a:gd name="connsiteY13" fmla="*/ 206375 h 342900"/>
                <a:gd name="connsiteX14" fmla="*/ 794427 w 1762954"/>
                <a:gd name="connsiteY14" fmla="*/ 342900 h 342900"/>
                <a:gd name="connsiteX15" fmla="*/ 1662790 w 1762954"/>
                <a:gd name="connsiteY15" fmla="*/ 229393 h 342900"/>
                <a:gd name="connsiteX16" fmla="*/ 1741371 w 1762954"/>
                <a:gd name="connsiteY16" fmla="*/ 180975 h 342900"/>
                <a:gd name="connsiteX17" fmla="*/ 1760420 w 1762954"/>
                <a:gd name="connsiteY17" fmla="*/ 92869 h 342900"/>
                <a:gd name="connsiteX18" fmla="*/ 1704064 w 1762954"/>
                <a:gd name="connsiteY18" fmla="*/ 26194 h 342900"/>
                <a:gd name="connsiteX19" fmla="*/ 1616752 w 1762954"/>
                <a:gd name="connsiteY19" fmla="*/ 24606 h 342900"/>
                <a:gd name="connsiteX20" fmla="*/ 800777 w 1762954"/>
                <a:gd name="connsiteY20" fmla="*/ 136525 h 342900"/>
                <a:gd name="connsiteX21" fmla="*/ 168952 w 1762954"/>
                <a:gd name="connsiteY21" fmla="*/ 28575 h 342900"/>
                <a:gd name="connsiteX0" fmla="*/ 168952 w 1763985"/>
                <a:gd name="connsiteY0" fmla="*/ 28575 h 342900"/>
                <a:gd name="connsiteX1" fmla="*/ 168952 w 1763985"/>
                <a:gd name="connsiteY1" fmla="*/ 28575 h 342900"/>
                <a:gd name="connsiteX2" fmla="*/ 137202 w 1763985"/>
                <a:gd name="connsiteY2" fmla="*/ 9525 h 342900"/>
                <a:gd name="connsiteX3" fmla="*/ 121327 w 1763985"/>
                <a:gd name="connsiteY3" fmla="*/ 6350 h 342900"/>
                <a:gd name="connsiteX4" fmla="*/ 89577 w 1763985"/>
                <a:gd name="connsiteY4" fmla="*/ 0 h 342900"/>
                <a:gd name="connsiteX5" fmla="*/ 26077 w 1763985"/>
                <a:gd name="connsiteY5" fmla="*/ 9525 h 342900"/>
                <a:gd name="connsiteX6" fmla="*/ 19727 w 1763985"/>
                <a:gd name="connsiteY6" fmla="*/ 19050 h 342900"/>
                <a:gd name="connsiteX7" fmla="*/ 7027 w 1763985"/>
                <a:gd name="connsiteY7" fmla="*/ 34925 h 342900"/>
                <a:gd name="connsiteX8" fmla="*/ 677 w 1763985"/>
                <a:gd name="connsiteY8" fmla="*/ 57150 h 342900"/>
                <a:gd name="connsiteX9" fmla="*/ 3852 w 1763985"/>
                <a:gd name="connsiteY9" fmla="*/ 180975 h 342900"/>
                <a:gd name="connsiteX10" fmla="*/ 16552 w 1763985"/>
                <a:gd name="connsiteY10" fmla="*/ 190500 h 342900"/>
                <a:gd name="connsiteX11" fmla="*/ 48302 w 1763985"/>
                <a:gd name="connsiteY11" fmla="*/ 206375 h 342900"/>
                <a:gd name="connsiteX12" fmla="*/ 64177 w 1763985"/>
                <a:gd name="connsiteY12" fmla="*/ 209550 h 342900"/>
                <a:gd name="connsiteX13" fmla="*/ 124502 w 1763985"/>
                <a:gd name="connsiteY13" fmla="*/ 206375 h 342900"/>
                <a:gd name="connsiteX14" fmla="*/ 794427 w 1763985"/>
                <a:gd name="connsiteY14" fmla="*/ 342900 h 342900"/>
                <a:gd name="connsiteX15" fmla="*/ 1662790 w 1763985"/>
                <a:gd name="connsiteY15" fmla="*/ 229393 h 342900"/>
                <a:gd name="connsiteX16" fmla="*/ 1741371 w 1763985"/>
                <a:gd name="connsiteY16" fmla="*/ 180975 h 342900"/>
                <a:gd name="connsiteX17" fmla="*/ 1760420 w 1763985"/>
                <a:gd name="connsiteY17" fmla="*/ 92869 h 342900"/>
                <a:gd name="connsiteX18" fmla="*/ 1704064 w 1763985"/>
                <a:gd name="connsiteY18" fmla="*/ 26194 h 342900"/>
                <a:gd name="connsiteX19" fmla="*/ 1616752 w 1763985"/>
                <a:gd name="connsiteY19" fmla="*/ 24606 h 342900"/>
                <a:gd name="connsiteX20" fmla="*/ 800777 w 1763985"/>
                <a:gd name="connsiteY20" fmla="*/ 136525 h 342900"/>
                <a:gd name="connsiteX21" fmla="*/ 168952 w 1763985"/>
                <a:gd name="connsiteY21" fmla="*/ 28575 h 342900"/>
                <a:gd name="connsiteX0" fmla="*/ 168952 w 1763985"/>
                <a:gd name="connsiteY0" fmla="*/ 28575 h 342900"/>
                <a:gd name="connsiteX1" fmla="*/ 168952 w 1763985"/>
                <a:gd name="connsiteY1" fmla="*/ 28575 h 342900"/>
                <a:gd name="connsiteX2" fmla="*/ 137202 w 1763985"/>
                <a:gd name="connsiteY2" fmla="*/ 9525 h 342900"/>
                <a:gd name="connsiteX3" fmla="*/ 121327 w 1763985"/>
                <a:gd name="connsiteY3" fmla="*/ 6350 h 342900"/>
                <a:gd name="connsiteX4" fmla="*/ 89577 w 1763985"/>
                <a:gd name="connsiteY4" fmla="*/ 0 h 342900"/>
                <a:gd name="connsiteX5" fmla="*/ 26077 w 1763985"/>
                <a:gd name="connsiteY5" fmla="*/ 9525 h 342900"/>
                <a:gd name="connsiteX6" fmla="*/ 19727 w 1763985"/>
                <a:gd name="connsiteY6" fmla="*/ 19050 h 342900"/>
                <a:gd name="connsiteX7" fmla="*/ 7027 w 1763985"/>
                <a:gd name="connsiteY7" fmla="*/ 34925 h 342900"/>
                <a:gd name="connsiteX8" fmla="*/ 677 w 1763985"/>
                <a:gd name="connsiteY8" fmla="*/ 57150 h 342900"/>
                <a:gd name="connsiteX9" fmla="*/ 3852 w 1763985"/>
                <a:gd name="connsiteY9" fmla="*/ 180975 h 342900"/>
                <a:gd name="connsiteX10" fmla="*/ 16552 w 1763985"/>
                <a:gd name="connsiteY10" fmla="*/ 190500 h 342900"/>
                <a:gd name="connsiteX11" fmla="*/ 48302 w 1763985"/>
                <a:gd name="connsiteY11" fmla="*/ 206375 h 342900"/>
                <a:gd name="connsiteX12" fmla="*/ 64177 w 1763985"/>
                <a:gd name="connsiteY12" fmla="*/ 209550 h 342900"/>
                <a:gd name="connsiteX13" fmla="*/ 124502 w 1763985"/>
                <a:gd name="connsiteY13" fmla="*/ 206375 h 342900"/>
                <a:gd name="connsiteX14" fmla="*/ 794427 w 1763985"/>
                <a:gd name="connsiteY14" fmla="*/ 342900 h 342900"/>
                <a:gd name="connsiteX15" fmla="*/ 1662790 w 1763985"/>
                <a:gd name="connsiteY15" fmla="*/ 229393 h 342900"/>
                <a:gd name="connsiteX16" fmla="*/ 1741371 w 1763985"/>
                <a:gd name="connsiteY16" fmla="*/ 180975 h 342900"/>
                <a:gd name="connsiteX17" fmla="*/ 1760420 w 1763985"/>
                <a:gd name="connsiteY17" fmla="*/ 92869 h 342900"/>
                <a:gd name="connsiteX18" fmla="*/ 1704064 w 1763985"/>
                <a:gd name="connsiteY18" fmla="*/ 26194 h 342900"/>
                <a:gd name="connsiteX19" fmla="*/ 1616752 w 1763985"/>
                <a:gd name="connsiteY19" fmla="*/ 24606 h 342900"/>
                <a:gd name="connsiteX20" fmla="*/ 800777 w 1763985"/>
                <a:gd name="connsiteY20" fmla="*/ 136525 h 342900"/>
                <a:gd name="connsiteX21" fmla="*/ 168952 w 1763985"/>
                <a:gd name="connsiteY21" fmla="*/ 28575 h 342900"/>
                <a:gd name="connsiteX0" fmla="*/ 168952 w 1763985"/>
                <a:gd name="connsiteY0" fmla="*/ 28575 h 342900"/>
                <a:gd name="connsiteX1" fmla="*/ 168952 w 1763985"/>
                <a:gd name="connsiteY1" fmla="*/ 28575 h 342900"/>
                <a:gd name="connsiteX2" fmla="*/ 137202 w 1763985"/>
                <a:gd name="connsiteY2" fmla="*/ 9525 h 342900"/>
                <a:gd name="connsiteX3" fmla="*/ 121327 w 1763985"/>
                <a:gd name="connsiteY3" fmla="*/ 6350 h 342900"/>
                <a:gd name="connsiteX4" fmla="*/ 89577 w 1763985"/>
                <a:gd name="connsiteY4" fmla="*/ 0 h 342900"/>
                <a:gd name="connsiteX5" fmla="*/ 26077 w 1763985"/>
                <a:gd name="connsiteY5" fmla="*/ 9525 h 342900"/>
                <a:gd name="connsiteX6" fmla="*/ 19727 w 1763985"/>
                <a:gd name="connsiteY6" fmla="*/ 19050 h 342900"/>
                <a:gd name="connsiteX7" fmla="*/ 7027 w 1763985"/>
                <a:gd name="connsiteY7" fmla="*/ 34925 h 342900"/>
                <a:gd name="connsiteX8" fmla="*/ 677 w 1763985"/>
                <a:gd name="connsiteY8" fmla="*/ 57150 h 342900"/>
                <a:gd name="connsiteX9" fmla="*/ 3852 w 1763985"/>
                <a:gd name="connsiteY9" fmla="*/ 180975 h 342900"/>
                <a:gd name="connsiteX10" fmla="*/ 16552 w 1763985"/>
                <a:gd name="connsiteY10" fmla="*/ 190500 h 342900"/>
                <a:gd name="connsiteX11" fmla="*/ 48302 w 1763985"/>
                <a:gd name="connsiteY11" fmla="*/ 206375 h 342900"/>
                <a:gd name="connsiteX12" fmla="*/ 64177 w 1763985"/>
                <a:gd name="connsiteY12" fmla="*/ 209550 h 342900"/>
                <a:gd name="connsiteX13" fmla="*/ 124502 w 1763985"/>
                <a:gd name="connsiteY13" fmla="*/ 206375 h 342900"/>
                <a:gd name="connsiteX14" fmla="*/ 794427 w 1763985"/>
                <a:gd name="connsiteY14" fmla="*/ 342900 h 342900"/>
                <a:gd name="connsiteX15" fmla="*/ 1662790 w 1763985"/>
                <a:gd name="connsiteY15" fmla="*/ 229393 h 342900"/>
                <a:gd name="connsiteX16" fmla="*/ 1741371 w 1763985"/>
                <a:gd name="connsiteY16" fmla="*/ 180975 h 342900"/>
                <a:gd name="connsiteX17" fmla="*/ 1760420 w 1763985"/>
                <a:gd name="connsiteY17" fmla="*/ 92869 h 342900"/>
                <a:gd name="connsiteX18" fmla="*/ 1704064 w 1763985"/>
                <a:gd name="connsiteY18" fmla="*/ 26194 h 342900"/>
                <a:gd name="connsiteX19" fmla="*/ 1616752 w 1763985"/>
                <a:gd name="connsiteY19" fmla="*/ 24606 h 342900"/>
                <a:gd name="connsiteX20" fmla="*/ 800777 w 1763985"/>
                <a:gd name="connsiteY20" fmla="*/ 136525 h 342900"/>
                <a:gd name="connsiteX21" fmla="*/ 168952 w 1763985"/>
                <a:gd name="connsiteY21" fmla="*/ 28575 h 342900"/>
                <a:gd name="connsiteX0" fmla="*/ 168952 w 1763985"/>
                <a:gd name="connsiteY0" fmla="*/ 28575 h 342900"/>
                <a:gd name="connsiteX1" fmla="*/ 168952 w 1763985"/>
                <a:gd name="connsiteY1" fmla="*/ 28575 h 342900"/>
                <a:gd name="connsiteX2" fmla="*/ 137202 w 1763985"/>
                <a:gd name="connsiteY2" fmla="*/ 9525 h 342900"/>
                <a:gd name="connsiteX3" fmla="*/ 121327 w 1763985"/>
                <a:gd name="connsiteY3" fmla="*/ 6350 h 342900"/>
                <a:gd name="connsiteX4" fmla="*/ 89577 w 1763985"/>
                <a:gd name="connsiteY4" fmla="*/ 0 h 342900"/>
                <a:gd name="connsiteX5" fmla="*/ 26077 w 1763985"/>
                <a:gd name="connsiteY5" fmla="*/ 9525 h 342900"/>
                <a:gd name="connsiteX6" fmla="*/ 19727 w 1763985"/>
                <a:gd name="connsiteY6" fmla="*/ 19050 h 342900"/>
                <a:gd name="connsiteX7" fmla="*/ 7027 w 1763985"/>
                <a:gd name="connsiteY7" fmla="*/ 34925 h 342900"/>
                <a:gd name="connsiteX8" fmla="*/ 677 w 1763985"/>
                <a:gd name="connsiteY8" fmla="*/ 57150 h 342900"/>
                <a:gd name="connsiteX9" fmla="*/ 3852 w 1763985"/>
                <a:gd name="connsiteY9" fmla="*/ 180975 h 342900"/>
                <a:gd name="connsiteX10" fmla="*/ 16552 w 1763985"/>
                <a:gd name="connsiteY10" fmla="*/ 190500 h 342900"/>
                <a:gd name="connsiteX11" fmla="*/ 48302 w 1763985"/>
                <a:gd name="connsiteY11" fmla="*/ 206375 h 342900"/>
                <a:gd name="connsiteX12" fmla="*/ 64177 w 1763985"/>
                <a:gd name="connsiteY12" fmla="*/ 209550 h 342900"/>
                <a:gd name="connsiteX13" fmla="*/ 124502 w 1763985"/>
                <a:gd name="connsiteY13" fmla="*/ 206375 h 342900"/>
                <a:gd name="connsiteX14" fmla="*/ 794427 w 1763985"/>
                <a:gd name="connsiteY14" fmla="*/ 342900 h 342900"/>
                <a:gd name="connsiteX15" fmla="*/ 1662790 w 1763985"/>
                <a:gd name="connsiteY15" fmla="*/ 229393 h 342900"/>
                <a:gd name="connsiteX16" fmla="*/ 1741371 w 1763985"/>
                <a:gd name="connsiteY16" fmla="*/ 180975 h 342900"/>
                <a:gd name="connsiteX17" fmla="*/ 1760420 w 1763985"/>
                <a:gd name="connsiteY17" fmla="*/ 92869 h 342900"/>
                <a:gd name="connsiteX18" fmla="*/ 1704064 w 1763985"/>
                <a:gd name="connsiteY18" fmla="*/ 26194 h 342900"/>
                <a:gd name="connsiteX19" fmla="*/ 1611990 w 1763985"/>
                <a:gd name="connsiteY19" fmla="*/ 24606 h 342900"/>
                <a:gd name="connsiteX20" fmla="*/ 800777 w 1763985"/>
                <a:gd name="connsiteY20" fmla="*/ 136525 h 342900"/>
                <a:gd name="connsiteX21" fmla="*/ 168952 w 1763985"/>
                <a:gd name="connsiteY21" fmla="*/ 28575 h 342900"/>
                <a:gd name="connsiteX0" fmla="*/ 168952 w 1763985"/>
                <a:gd name="connsiteY0" fmla="*/ 28575 h 333375"/>
                <a:gd name="connsiteX1" fmla="*/ 168952 w 1763985"/>
                <a:gd name="connsiteY1" fmla="*/ 28575 h 333375"/>
                <a:gd name="connsiteX2" fmla="*/ 137202 w 1763985"/>
                <a:gd name="connsiteY2" fmla="*/ 9525 h 333375"/>
                <a:gd name="connsiteX3" fmla="*/ 121327 w 1763985"/>
                <a:gd name="connsiteY3" fmla="*/ 6350 h 333375"/>
                <a:gd name="connsiteX4" fmla="*/ 89577 w 1763985"/>
                <a:gd name="connsiteY4" fmla="*/ 0 h 333375"/>
                <a:gd name="connsiteX5" fmla="*/ 26077 w 1763985"/>
                <a:gd name="connsiteY5" fmla="*/ 9525 h 333375"/>
                <a:gd name="connsiteX6" fmla="*/ 19727 w 1763985"/>
                <a:gd name="connsiteY6" fmla="*/ 19050 h 333375"/>
                <a:gd name="connsiteX7" fmla="*/ 7027 w 1763985"/>
                <a:gd name="connsiteY7" fmla="*/ 34925 h 333375"/>
                <a:gd name="connsiteX8" fmla="*/ 677 w 1763985"/>
                <a:gd name="connsiteY8" fmla="*/ 57150 h 333375"/>
                <a:gd name="connsiteX9" fmla="*/ 3852 w 1763985"/>
                <a:gd name="connsiteY9" fmla="*/ 180975 h 333375"/>
                <a:gd name="connsiteX10" fmla="*/ 16552 w 1763985"/>
                <a:gd name="connsiteY10" fmla="*/ 190500 h 333375"/>
                <a:gd name="connsiteX11" fmla="*/ 48302 w 1763985"/>
                <a:gd name="connsiteY11" fmla="*/ 206375 h 333375"/>
                <a:gd name="connsiteX12" fmla="*/ 64177 w 1763985"/>
                <a:gd name="connsiteY12" fmla="*/ 209550 h 333375"/>
                <a:gd name="connsiteX13" fmla="*/ 124502 w 1763985"/>
                <a:gd name="connsiteY13" fmla="*/ 206375 h 333375"/>
                <a:gd name="connsiteX14" fmla="*/ 796808 w 1763985"/>
                <a:gd name="connsiteY14" fmla="*/ 333375 h 333375"/>
                <a:gd name="connsiteX15" fmla="*/ 1662790 w 1763985"/>
                <a:gd name="connsiteY15" fmla="*/ 229393 h 333375"/>
                <a:gd name="connsiteX16" fmla="*/ 1741371 w 1763985"/>
                <a:gd name="connsiteY16" fmla="*/ 180975 h 333375"/>
                <a:gd name="connsiteX17" fmla="*/ 1760420 w 1763985"/>
                <a:gd name="connsiteY17" fmla="*/ 92869 h 333375"/>
                <a:gd name="connsiteX18" fmla="*/ 1704064 w 1763985"/>
                <a:gd name="connsiteY18" fmla="*/ 26194 h 333375"/>
                <a:gd name="connsiteX19" fmla="*/ 1611990 w 1763985"/>
                <a:gd name="connsiteY19" fmla="*/ 24606 h 333375"/>
                <a:gd name="connsiteX20" fmla="*/ 800777 w 1763985"/>
                <a:gd name="connsiteY20" fmla="*/ 136525 h 333375"/>
                <a:gd name="connsiteX21" fmla="*/ 168952 w 1763985"/>
                <a:gd name="connsiteY21" fmla="*/ 28575 h 333375"/>
                <a:gd name="connsiteX0" fmla="*/ 168952 w 1763985"/>
                <a:gd name="connsiteY0" fmla="*/ 28575 h 333375"/>
                <a:gd name="connsiteX1" fmla="*/ 168952 w 1763985"/>
                <a:gd name="connsiteY1" fmla="*/ 28575 h 333375"/>
                <a:gd name="connsiteX2" fmla="*/ 137202 w 1763985"/>
                <a:gd name="connsiteY2" fmla="*/ 9525 h 333375"/>
                <a:gd name="connsiteX3" fmla="*/ 121327 w 1763985"/>
                <a:gd name="connsiteY3" fmla="*/ 6350 h 333375"/>
                <a:gd name="connsiteX4" fmla="*/ 89577 w 1763985"/>
                <a:gd name="connsiteY4" fmla="*/ 0 h 333375"/>
                <a:gd name="connsiteX5" fmla="*/ 26077 w 1763985"/>
                <a:gd name="connsiteY5" fmla="*/ 9525 h 333375"/>
                <a:gd name="connsiteX6" fmla="*/ 19727 w 1763985"/>
                <a:gd name="connsiteY6" fmla="*/ 19050 h 333375"/>
                <a:gd name="connsiteX7" fmla="*/ 7027 w 1763985"/>
                <a:gd name="connsiteY7" fmla="*/ 34925 h 333375"/>
                <a:gd name="connsiteX8" fmla="*/ 677 w 1763985"/>
                <a:gd name="connsiteY8" fmla="*/ 57150 h 333375"/>
                <a:gd name="connsiteX9" fmla="*/ 3852 w 1763985"/>
                <a:gd name="connsiteY9" fmla="*/ 180975 h 333375"/>
                <a:gd name="connsiteX10" fmla="*/ 16552 w 1763985"/>
                <a:gd name="connsiteY10" fmla="*/ 190500 h 333375"/>
                <a:gd name="connsiteX11" fmla="*/ 48302 w 1763985"/>
                <a:gd name="connsiteY11" fmla="*/ 206375 h 333375"/>
                <a:gd name="connsiteX12" fmla="*/ 64177 w 1763985"/>
                <a:gd name="connsiteY12" fmla="*/ 209550 h 333375"/>
                <a:gd name="connsiteX13" fmla="*/ 124502 w 1763985"/>
                <a:gd name="connsiteY13" fmla="*/ 206375 h 333375"/>
                <a:gd name="connsiteX14" fmla="*/ 796808 w 1763985"/>
                <a:gd name="connsiteY14" fmla="*/ 333375 h 333375"/>
                <a:gd name="connsiteX15" fmla="*/ 1662790 w 1763985"/>
                <a:gd name="connsiteY15" fmla="*/ 229393 h 333375"/>
                <a:gd name="connsiteX16" fmla="*/ 1741371 w 1763985"/>
                <a:gd name="connsiteY16" fmla="*/ 180975 h 333375"/>
                <a:gd name="connsiteX17" fmla="*/ 1760420 w 1763985"/>
                <a:gd name="connsiteY17" fmla="*/ 92869 h 333375"/>
                <a:gd name="connsiteX18" fmla="*/ 1704064 w 1763985"/>
                <a:gd name="connsiteY18" fmla="*/ 26194 h 333375"/>
                <a:gd name="connsiteX19" fmla="*/ 1611990 w 1763985"/>
                <a:gd name="connsiteY19" fmla="*/ 24606 h 333375"/>
                <a:gd name="connsiteX20" fmla="*/ 800777 w 1763985"/>
                <a:gd name="connsiteY20" fmla="*/ 134144 h 333375"/>
                <a:gd name="connsiteX21" fmla="*/ 168952 w 1763985"/>
                <a:gd name="connsiteY21" fmla="*/ 28575 h 333375"/>
                <a:gd name="connsiteX0" fmla="*/ 168952 w 1763985"/>
                <a:gd name="connsiteY0" fmla="*/ 28575 h 333375"/>
                <a:gd name="connsiteX1" fmla="*/ 168952 w 1763985"/>
                <a:gd name="connsiteY1" fmla="*/ 28575 h 333375"/>
                <a:gd name="connsiteX2" fmla="*/ 121327 w 1763985"/>
                <a:gd name="connsiteY2" fmla="*/ 6350 h 333375"/>
                <a:gd name="connsiteX3" fmla="*/ 89577 w 1763985"/>
                <a:gd name="connsiteY3" fmla="*/ 0 h 333375"/>
                <a:gd name="connsiteX4" fmla="*/ 26077 w 1763985"/>
                <a:gd name="connsiteY4" fmla="*/ 9525 h 333375"/>
                <a:gd name="connsiteX5" fmla="*/ 19727 w 1763985"/>
                <a:gd name="connsiteY5" fmla="*/ 19050 h 333375"/>
                <a:gd name="connsiteX6" fmla="*/ 7027 w 1763985"/>
                <a:gd name="connsiteY6" fmla="*/ 34925 h 333375"/>
                <a:gd name="connsiteX7" fmla="*/ 677 w 1763985"/>
                <a:gd name="connsiteY7" fmla="*/ 57150 h 333375"/>
                <a:gd name="connsiteX8" fmla="*/ 3852 w 1763985"/>
                <a:gd name="connsiteY8" fmla="*/ 180975 h 333375"/>
                <a:gd name="connsiteX9" fmla="*/ 16552 w 1763985"/>
                <a:gd name="connsiteY9" fmla="*/ 190500 h 333375"/>
                <a:gd name="connsiteX10" fmla="*/ 48302 w 1763985"/>
                <a:gd name="connsiteY10" fmla="*/ 206375 h 333375"/>
                <a:gd name="connsiteX11" fmla="*/ 64177 w 1763985"/>
                <a:gd name="connsiteY11" fmla="*/ 209550 h 333375"/>
                <a:gd name="connsiteX12" fmla="*/ 124502 w 1763985"/>
                <a:gd name="connsiteY12" fmla="*/ 206375 h 333375"/>
                <a:gd name="connsiteX13" fmla="*/ 796808 w 1763985"/>
                <a:gd name="connsiteY13" fmla="*/ 333375 h 333375"/>
                <a:gd name="connsiteX14" fmla="*/ 1662790 w 1763985"/>
                <a:gd name="connsiteY14" fmla="*/ 229393 h 333375"/>
                <a:gd name="connsiteX15" fmla="*/ 1741371 w 1763985"/>
                <a:gd name="connsiteY15" fmla="*/ 180975 h 333375"/>
                <a:gd name="connsiteX16" fmla="*/ 1760420 w 1763985"/>
                <a:gd name="connsiteY16" fmla="*/ 92869 h 333375"/>
                <a:gd name="connsiteX17" fmla="*/ 1704064 w 1763985"/>
                <a:gd name="connsiteY17" fmla="*/ 26194 h 333375"/>
                <a:gd name="connsiteX18" fmla="*/ 1611990 w 1763985"/>
                <a:gd name="connsiteY18" fmla="*/ 24606 h 333375"/>
                <a:gd name="connsiteX19" fmla="*/ 800777 w 1763985"/>
                <a:gd name="connsiteY19" fmla="*/ 134144 h 333375"/>
                <a:gd name="connsiteX20" fmla="*/ 168952 w 1763985"/>
                <a:gd name="connsiteY20" fmla="*/ 28575 h 333375"/>
                <a:gd name="connsiteX0" fmla="*/ 168952 w 1763985"/>
                <a:gd name="connsiteY0" fmla="*/ 28575 h 333375"/>
                <a:gd name="connsiteX1" fmla="*/ 168952 w 1763985"/>
                <a:gd name="connsiteY1" fmla="*/ 28575 h 333375"/>
                <a:gd name="connsiteX2" fmla="*/ 89577 w 1763985"/>
                <a:gd name="connsiteY2" fmla="*/ 0 h 333375"/>
                <a:gd name="connsiteX3" fmla="*/ 26077 w 1763985"/>
                <a:gd name="connsiteY3" fmla="*/ 9525 h 333375"/>
                <a:gd name="connsiteX4" fmla="*/ 19727 w 1763985"/>
                <a:gd name="connsiteY4" fmla="*/ 19050 h 333375"/>
                <a:gd name="connsiteX5" fmla="*/ 7027 w 1763985"/>
                <a:gd name="connsiteY5" fmla="*/ 34925 h 333375"/>
                <a:gd name="connsiteX6" fmla="*/ 677 w 1763985"/>
                <a:gd name="connsiteY6" fmla="*/ 57150 h 333375"/>
                <a:gd name="connsiteX7" fmla="*/ 3852 w 1763985"/>
                <a:gd name="connsiteY7" fmla="*/ 180975 h 333375"/>
                <a:gd name="connsiteX8" fmla="*/ 16552 w 1763985"/>
                <a:gd name="connsiteY8" fmla="*/ 190500 h 333375"/>
                <a:gd name="connsiteX9" fmla="*/ 48302 w 1763985"/>
                <a:gd name="connsiteY9" fmla="*/ 206375 h 333375"/>
                <a:gd name="connsiteX10" fmla="*/ 64177 w 1763985"/>
                <a:gd name="connsiteY10" fmla="*/ 209550 h 333375"/>
                <a:gd name="connsiteX11" fmla="*/ 124502 w 1763985"/>
                <a:gd name="connsiteY11" fmla="*/ 206375 h 333375"/>
                <a:gd name="connsiteX12" fmla="*/ 796808 w 1763985"/>
                <a:gd name="connsiteY12" fmla="*/ 333375 h 333375"/>
                <a:gd name="connsiteX13" fmla="*/ 1662790 w 1763985"/>
                <a:gd name="connsiteY13" fmla="*/ 229393 h 333375"/>
                <a:gd name="connsiteX14" fmla="*/ 1741371 w 1763985"/>
                <a:gd name="connsiteY14" fmla="*/ 180975 h 333375"/>
                <a:gd name="connsiteX15" fmla="*/ 1760420 w 1763985"/>
                <a:gd name="connsiteY15" fmla="*/ 92869 h 333375"/>
                <a:gd name="connsiteX16" fmla="*/ 1704064 w 1763985"/>
                <a:gd name="connsiteY16" fmla="*/ 26194 h 333375"/>
                <a:gd name="connsiteX17" fmla="*/ 1611990 w 1763985"/>
                <a:gd name="connsiteY17" fmla="*/ 24606 h 333375"/>
                <a:gd name="connsiteX18" fmla="*/ 800777 w 1763985"/>
                <a:gd name="connsiteY18" fmla="*/ 134144 h 333375"/>
                <a:gd name="connsiteX19" fmla="*/ 168952 w 1763985"/>
                <a:gd name="connsiteY19" fmla="*/ 28575 h 333375"/>
                <a:gd name="connsiteX0" fmla="*/ 168952 w 1763985"/>
                <a:gd name="connsiteY0" fmla="*/ 19255 h 324055"/>
                <a:gd name="connsiteX1" fmla="*/ 168952 w 1763985"/>
                <a:gd name="connsiteY1" fmla="*/ 19255 h 324055"/>
                <a:gd name="connsiteX2" fmla="*/ 26077 w 1763985"/>
                <a:gd name="connsiteY2" fmla="*/ 205 h 324055"/>
                <a:gd name="connsiteX3" fmla="*/ 19727 w 1763985"/>
                <a:gd name="connsiteY3" fmla="*/ 9730 h 324055"/>
                <a:gd name="connsiteX4" fmla="*/ 7027 w 1763985"/>
                <a:gd name="connsiteY4" fmla="*/ 25605 h 324055"/>
                <a:gd name="connsiteX5" fmla="*/ 677 w 1763985"/>
                <a:gd name="connsiteY5" fmla="*/ 47830 h 324055"/>
                <a:gd name="connsiteX6" fmla="*/ 3852 w 1763985"/>
                <a:gd name="connsiteY6" fmla="*/ 171655 h 324055"/>
                <a:gd name="connsiteX7" fmla="*/ 16552 w 1763985"/>
                <a:gd name="connsiteY7" fmla="*/ 181180 h 324055"/>
                <a:gd name="connsiteX8" fmla="*/ 48302 w 1763985"/>
                <a:gd name="connsiteY8" fmla="*/ 197055 h 324055"/>
                <a:gd name="connsiteX9" fmla="*/ 64177 w 1763985"/>
                <a:gd name="connsiteY9" fmla="*/ 200230 h 324055"/>
                <a:gd name="connsiteX10" fmla="*/ 124502 w 1763985"/>
                <a:gd name="connsiteY10" fmla="*/ 197055 h 324055"/>
                <a:gd name="connsiteX11" fmla="*/ 796808 w 1763985"/>
                <a:gd name="connsiteY11" fmla="*/ 324055 h 324055"/>
                <a:gd name="connsiteX12" fmla="*/ 1662790 w 1763985"/>
                <a:gd name="connsiteY12" fmla="*/ 220073 h 324055"/>
                <a:gd name="connsiteX13" fmla="*/ 1741371 w 1763985"/>
                <a:gd name="connsiteY13" fmla="*/ 171655 h 324055"/>
                <a:gd name="connsiteX14" fmla="*/ 1760420 w 1763985"/>
                <a:gd name="connsiteY14" fmla="*/ 83549 h 324055"/>
                <a:gd name="connsiteX15" fmla="*/ 1704064 w 1763985"/>
                <a:gd name="connsiteY15" fmla="*/ 16874 h 324055"/>
                <a:gd name="connsiteX16" fmla="*/ 1611990 w 1763985"/>
                <a:gd name="connsiteY16" fmla="*/ 15286 h 324055"/>
                <a:gd name="connsiteX17" fmla="*/ 800777 w 1763985"/>
                <a:gd name="connsiteY17" fmla="*/ 124824 h 324055"/>
                <a:gd name="connsiteX18" fmla="*/ 168952 w 1763985"/>
                <a:gd name="connsiteY18" fmla="*/ 19255 h 324055"/>
                <a:gd name="connsiteX0" fmla="*/ 168952 w 1763985"/>
                <a:gd name="connsiteY0" fmla="*/ 19098 h 323898"/>
                <a:gd name="connsiteX1" fmla="*/ 168952 w 1763985"/>
                <a:gd name="connsiteY1" fmla="*/ 19098 h 323898"/>
                <a:gd name="connsiteX2" fmla="*/ 26077 w 1763985"/>
                <a:gd name="connsiteY2" fmla="*/ 48 h 323898"/>
                <a:gd name="connsiteX3" fmla="*/ 7027 w 1763985"/>
                <a:gd name="connsiteY3" fmla="*/ 25448 h 323898"/>
                <a:gd name="connsiteX4" fmla="*/ 677 w 1763985"/>
                <a:gd name="connsiteY4" fmla="*/ 47673 h 323898"/>
                <a:gd name="connsiteX5" fmla="*/ 3852 w 1763985"/>
                <a:gd name="connsiteY5" fmla="*/ 171498 h 323898"/>
                <a:gd name="connsiteX6" fmla="*/ 16552 w 1763985"/>
                <a:gd name="connsiteY6" fmla="*/ 181023 h 323898"/>
                <a:gd name="connsiteX7" fmla="*/ 48302 w 1763985"/>
                <a:gd name="connsiteY7" fmla="*/ 196898 h 323898"/>
                <a:gd name="connsiteX8" fmla="*/ 64177 w 1763985"/>
                <a:gd name="connsiteY8" fmla="*/ 200073 h 323898"/>
                <a:gd name="connsiteX9" fmla="*/ 124502 w 1763985"/>
                <a:gd name="connsiteY9" fmla="*/ 196898 h 323898"/>
                <a:gd name="connsiteX10" fmla="*/ 796808 w 1763985"/>
                <a:gd name="connsiteY10" fmla="*/ 323898 h 323898"/>
                <a:gd name="connsiteX11" fmla="*/ 1662790 w 1763985"/>
                <a:gd name="connsiteY11" fmla="*/ 219916 h 323898"/>
                <a:gd name="connsiteX12" fmla="*/ 1741371 w 1763985"/>
                <a:gd name="connsiteY12" fmla="*/ 171498 h 323898"/>
                <a:gd name="connsiteX13" fmla="*/ 1760420 w 1763985"/>
                <a:gd name="connsiteY13" fmla="*/ 83392 h 323898"/>
                <a:gd name="connsiteX14" fmla="*/ 1704064 w 1763985"/>
                <a:gd name="connsiteY14" fmla="*/ 16717 h 323898"/>
                <a:gd name="connsiteX15" fmla="*/ 1611990 w 1763985"/>
                <a:gd name="connsiteY15" fmla="*/ 15129 h 323898"/>
                <a:gd name="connsiteX16" fmla="*/ 800777 w 1763985"/>
                <a:gd name="connsiteY16" fmla="*/ 124667 h 323898"/>
                <a:gd name="connsiteX17" fmla="*/ 168952 w 1763985"/>
                <a:gd name="connsiteY17" fmla="*/ 19098 h 323898"/>
                <a:gd name="connsiteX0" fmla="*/ 168952 w 1763985"/>
                <a:gd name="connsiteY0" fmla="*/ 7885 h 312685"/>
                <a:gd name="connsiteX1" fmla="*/ 168952 w 1763985"/>
                <a:gd name="connsiteY1" fmla="*/ 7885 h 312685"/>
                <a:gd name="connsiteX2" fmla="*/ 7027 w 1763985"/>
                <a:gd name="connsiteY2" fmla="*/ 14235 h 312685"/>
                <a:gd name="connsiteX3" fmla="*/ 677 w 1763985"/>
                <a:gd name="connsiteY3" fmla="*/ 36460 h 312685"/>
                <a:gd name="connsiteX4" fmla="*/ 3852 w 1763985"/>
                <a:gd name="connsiteY4" fmla="*/ 160285 h 312685"/>
                <a:gd name="connsiteX5" fmla="*/ 16552 w 1763985"/>
                <a:gd name="connsiteY5" fmla="*/ 169810 h 312685"/>
                <a:gd name="connsiteX6" fmla="*/ 48302 w 1763985"/>
                <a:gd name="connsiteY6" fmla="*/ 185685 h 312685"/>
                <a:gd name="connsiteX7" fmla="*/ 64177 w 1763985"/>
                <a:gd name="connsiteY7" fmla="*/ 188860 h 312685"/>
                <a:gd name="connsiteX8" fmla="*/ 124502 w 1763985"/>
                <a:gd name="connsiteY8" fmla="*/ 185685 h 312685"/>
                <a:gd name="connsiteX9" fmla="*/ 796808 w 1763985"/>
                <a:gd name="connsiteY9" fmla="*/ 312685 h 312685"/>
                <a:gd name="connsiteX10" fmla="*/ 1662790 w 1763985"/>
                <a:gd name="connsiteY10" fmla="*/ 208703 h 312685"/>
                <a:gd name="connsiteX11" fmla="*/ 1741371 w 1763985"/>
                <a:gd name="connsiteY11" fmla="*/ 160285 h 312685"/>
                <a:gd name="connsiteX12" fmla="*/ 1760420 w 1763985"/>
                <a:gd name="connsiteY12" fmla="*/ 72179 h 312685"/>
                <a:gd name="connsiteX13" fmla="*/ 1704064 w 1763985"/>
                <a:gd name="connsiteY13" fmla="*/ 5504 h 312685"/>
                <a:gd name="connsiteX14" fmla="*/ 1611990 w 1763985"/>
                <a:gd name="connsiteY14" fmla="*/ 3916 h 312685"/>
                <a:gd name="connsiteX15" fmla="*/ 800777 w 1763985"/>
                <a:gd name="connsiteY15" fmla="*/ 113454 h 312685"/>
                <a:gd name="connsiteX16" fmla="*/ 168952 w 1763985"/>
                <a:gd name="connsiteY16" fmla="*/ 7885 h 312685"/>
                <a:gd name="connsiteX0" fmla="*/ 168952 w 1763985"/>
                <a:gd name="connsiteY0" fmla="*/ 7885 h 312685"/>
                <a:gd name="connsiteX1" fmla="*/ 168952 w 1763985"/>
                <a:gd name="connsiteY1" fmla="*/ 7885 h 312685"/>
                <a:gd name="connsiteX2" fmla="*/ 677 w 1763985"/>
                <a:gd name="connsiteY2" fmla="*/ 36460 h 312685"/>
                <a:gd name="connsiteX3" fmla="*/ 3852 w 1763985"/>
                <a:gd name="connsiteY3" fmla="*/ 160285 h 312685"/>
                <a:gd name="connsiteX4" fmla="*/ 16552 w 1763985"/>
                <a:gd name="connsiteY4" fmla="*/ 169810 h 312685"/>
                <a:gd name="connsiteX5" fmla="*/ 48302 w 1763985"/>
                <a:gd name="connsiteY5" fmla="*/ 185685 h 312685"/>
                <a:gd name="connsiteX6" fmla="*/ 64177 w 1763985"/>
                <a:gd name="connsiteY6" fmla="*/ 188860 h 312685"/>
                <a:gd name="connsiteX7" fmla="*/ 124502 w 1763985"/>
                <a:gd name="connsiteY7" fmla="*/ 185685 h 312685"/>
                <a:gd name="connsiteX8" fmla="*/ 796808 w 1763985"/>
                <a:gd name="connsiteY8" fmla="*/ 312685 h 312685"/>
                <a:gd name="connsiteX9" fmla="*/ 1662790 w 1763985"/>
                <a:gd name="connsiteY9" fmla="*/ 208703 h 312685"/>
                <a:gd name="connsiteX10" fmla="*/ 1741371 w 1763985"/>
                <a:gd name="connsiteY10" fmla="*/ 160285 h 312685"/>
                <a:gd name="connsiteX11" fmla="*/ 1760420 w 1763985"/>
                <a:gd name="connsiteY11" fmla="*/ 72179 h 312685"/>
                <a:gd name="connsiteX12" fmla="*/ 1704064 w 1763985"/>
                <a:gd name="connsiteY12" fmla="*/ 5504 h 312685"/>
                <a:gd name="connsiteX13" fmla="*/ 1611990 w 1763985"/>
                <a:gd name="connsiteY13" fmla="*/ 3916 h 312685"/>
                <a:gd name="connsiteX14" fmla="*/ 800777 w 1763985"/>
                <a:gd name="connsiteY14" fmla="*/ 113454 h 312685"/>
                <a:gd name="connsiteX15" fmla="*/ 168952 w 1763985"/>
                <a:gd name="connsiteY15" fmla="*/ 7885 h 312685"/>
                <a:gd name="connsiteX0" fmla="*/ 168383 w 1763416"/>
                <a:gd name="connsiteY0" fmla="*/ 39357 h 344157"/>
                <a:gd name="connsiteX1" fmla="*/ 168383 w 1763416"/>
                <a:gd name="connsiteY1" fmla="*/ 39357 h 344157"/>
                <a:gd name="connsiteX2" fmla="*/ 81070 w 1763416"/>
                <a:gd name="connsiteY2" fmla="*/ 6019 h 344157"/>
                <a:gd name="connsiteX3" fmla="*/ 3283 w 1763416"/>
                <a:gd name="connsiteY3" fmla="*/ 191757 h 344157"/>
                <a:gd name="connsiteX4" fmla="*/ 15983 w 1763416"/>
                <a:gd name="connsiteY4" fmla="*/ 201282 h 344157"/>
                <a:gd name="connsiteX5" fmla="*/ 47733 w 1763416"/>
                <a:gd name="connsiteY5" fmla="*/ 217157 h 344157"/>
                <a:gd name="connsiteX6" fmla="*/ 63608 w 1763416"/>
                <a:gd name="connsiteY6" fmla="*/ 220332 h 344157"/>
                <a:gd name="connsiteX7" fmla="*/ 123933 w 1763416"/>
                <a:gd name="connsiteY7" fmla="*/ 217157 h 344157"/>
                <a:gd name="connsiteX8" fmla="*/ 796239 w 1763416"/>
                <a:gd name="connsiteY8" fmla="*/ 344157 h 344157"/>
                <a:gd name="connsiteX9" fmla="*/ 1662221 w 1763416"/>
                <a:gd name="connsiteY9" fmla="*/ 240175 h 344157"/>
                <a:gd name="connsiteX10" fmla="*/ 1740802 w 1763416"/>
                <a:gd name="connsiteY10" fmla="*/ 191757 h 344157"/>
                <a:gd name="connsiteX11" fmla="*/ 1759851 w 1763416"/>
                <a:gd name="connsiteY11" fmla="*/ 103651 h 344157"/>
                <a:gd name="connsiteX12" fmla="*/ 1703495 w 1763416"/>
                <a:gd name="connsiteY12" fmla="*/ 36976 h 344157"/>
                <a:gd name="connsiteX13" fmla="*/ 1611421 w 1763416"/>
                <a:gd name="connsiteY13" fmla="*/ 35388 h 344157"/>
                <a:gd name="connsiteX14" fmla="*/ 800208 w 1763416"/>
                <a:gd name="connsiteY14" fmla="*/ 144926 h 344157"/>
                <a:gd name="connsiteX15" fmla="*/ 168383 w 1763416"/>
                <a:gd name="connsiteY15" fmla="*/ 39357 h 344157"/>
                <a:gd name="connsiteX0" fmla="*/ 168383 w 1763416"/>
                <a:gd name="connsiteY0" fmla="*/ 46425 h 351225"/>
                <a:gd name="connsiteX1" fmla="*/ 168383 w 1763416"/>
                <a:gd name="connsiteY1" fmla="*/ 46425 h 351225"/>
                <a:gd name="connsiteX2" fmla="*/ 81070 w 1763416"/>
                <a:gd name="connsiteY2" fmla="*/ 13087 h 351225"/>
                <a:gd name="connsiteX3" fmla="*/ 3283 w 1763416"/>
                <a:gd name="connsiteY3" fmla="*/ 198825 h 351225"/>
                <a:gd name="connsiteX4" fmla="*/ 15983 w 1763416"/>
                <a:gd name="connsiteY4" fmla="*/ 208350 h 351225"/>
                <a:gd name="connsiteX5" fmla="*/ 47733 w 1763416"/>
                <a:gd name="connsiteY5" fmla="*/ 224225 h 351225"/>
                <a:gd name="connsiteX6" fmla="*/ 63608 w 1763416"/>
                <a:gd name="connsiteY6" fmla="*/ 227400 h 351225"/>
                <a:gd name="connsiteX7" fmla="*/ 123933 w 1763416"/>
                <a:gd name="connsiteY7" fmla="*/ 224225 h 351225"/>
                <a:gd name="connsiteX8" fmla="*/ 796239 w 1763416"/>
                <a:gd name="connsiteY8" fmla="*/ 351225 h 351225"/>
                <a:gd name="connsiteX9" fmla="*/ 1662221 w 1763416"/>
                <a:gd name="connsiteY9" fmla="*/ 247243 h 351225"/>
                <a:gd name="connsiteX10" fmla="*/ 1740802 w 1763416"/>
                <a:gd name="connsiteY10" fmla="*/ 198825 h 351225"/>
                <a:gd name="connsiteX11" fmla="*/ 1759851 w 1763416"/>
                <a:gd name="connsiteY11" fmla="*/ 110719 h 351225"/>
                <a:gd name="connsiteX12" fmla="*/ 1703495 w 1763416"/>
                <a:gd name="connsiteY12" fmla="*/ 44044 h 351225"/>
                <a:gd name="connsiteX13" fmla="*/ 1611421 w 1763416"/>
                <a:gd name="connsiteY13" fmla="*/ 42456 h 351225"/>
                <a:gd name="connsiteX14" fmla="*/ 800208 w 1763416"/>
                <a:gd name="connsiteY14" fmla="*/ 151994 h 351225"/>
                <a:gd name="connsiteX15" fmla="*/ 168383 w 1763416"/>
                <a:gd name="connsiteY15" fmla="*/ 46425 h 351225"/>
                <a:gd name="connsiteX0" fmla="*/ 168383 w 1763416"/>
                <a:gd name="connsiteY0" fmla="*/ 35792 h 340592"/>
                <a:gd name="connsiteX1" fmla="*/ 168383 w 1763416"/>
                <a:gd name="connsiteY1" fmla="*/ 35792 h 340592"/>
                <a:gd name="connsiteX2" fmla="*/ 81070 w 1763416"/>
                <a:gd name="connsiteY2" fmla="*/ 2454 h 340592"/>
                <a:gd name="connsiteX3" fmla="*/ 3283 w 1763416"/>
                <a:gd name="connsiteY3" fmla="*/ 188192 h 340592"/>
                <a:gd name="connsiteX4" fmla="*/ 15983 w 1763416"/>
                <a:gd name="connsiteY4" fmla="*/ 197717 h 340592"/>
                <a:gd name="connsiteX5" fmla="*/ 47733 w 1763416"/>
                <a:gd name="connsiteY5" fmla="*/ 213592 h 340592"/>
                <a:gd name="connsiteX6" fmla="*/ 63608 w 1763416"/>
                <a:gd name="connsiteY6" fmla="*/ 216767 h 340592"/>
                <a:gd name="connsiteX7" fmla="*/ 123933 w 1763416"/>
                <a:gd name="connsiteY7" fmla="*/ 213592 h 340592"/>
                <a:gd name="connsiteX8" fmla="*/ 796239 w 1763416"/>
                <a:gd name="connsiteY8" fmla="*/ 340592 h 340592"/>
                <a:gd name="connsiteX9" fmla="*/ 1662221 w 1763416"/>
                <a:gd name="connsiteY9" fmla="*/ 236610 h 340592"/>
                <a:gd name="connsiteX10" fmla="*/ 1740802 w 1763416"/>
                <a:gd name="connsiteY10" fmla="*/ 188192 h 340592"/>
                <a:gd name="connsiteX11" fmla="*/ 1759851 w 1763416"/>
                <a:gd name="connsiteY11" fmla="*/ 100086 h 340592"/>
                <a:gd name="connsiteX12" fmla="*/ 1703495 w 1763416"/>
                <a:gd name="connsiteY12" fmla="*/ 33411 h 340592"/>
                <a:gd name="connsiteX13" fmla="*/ 1611421 w 1763416"/>
                <a:gd name="connsiteY13" fmla="*/ 31823 h 340592"/>
                <a:gd name="connsiteX14" fmla="*/ 800208 w 1763416"/>
                <a:gd name="connsiteY14" fmla="*/ 141361 h 340592"/>
                <a:gd name="connsiteX15" fmla="*/ 168383 w 1763416"/>
                <a:gd name="connsiteY15" fmla="*/ 35792 h 340592"/>
                <a:gd name="connsiteX0" fmla="*/ 167913 w 1762946"/>
                <a:gd name="connsiteY0" fmla="*/ 44922 h 349722"/>
                <a:gd name="connsiteX1" fmla="*/ 167913 w 1762946"/>
                <a:gd name="connsiteY1" fmla="*/ 44922 h 349722"/>
                <a:gd name="connsiteX2" fmla="*/ 73456 w 1762946"/>
                <a:gd name="connsiteY2" fmla="*/ 2059 h 349722"/>
                <a:gd name="connsiteX3" fmla="*/ 2813 w 1762946"/>
                <a:gd name="connsiteY3" fmla="*/ 197322 h 349722"/>
                <a:gd name="connsiteX4" fmla="*/ 15513 w 1762946"/>
                <a:gd name="connsiteY4" fmla="*/ 206847 h 349722"/>
                <a:gd name="connsiteX5" fmla="*/ 47263 w 1762946"/>
                <a:gd name="connsiteY5" fmla="*/ 222722 h 349722"/>
                <a:gd name="connsiteX6" fmla="*/ 63138 w 1762946"/>
                <a:gd name="connsiteY6" fmla="*/ 225897 h 349722"/>
                <a:gd name="connsiteX7" fmla="*/ 123463 w 1762946"/>
                <a:gd name="connsiteY7" fmla="*/ 222722 h 349722"/>
                <a:gd name="connsiteX8" fmla="*/ 795769 w 1762946"/>
                <a:gd name="connsiteY8" fmla="*/ 349722 h 349722"/>
                <a:gd name="connsiteX9" fmla="*/ 1661751 w 1762946"/>
                <a:gd name="connsiteY9" fmla="*/ 245740 h 349722"/>
                <a:gd name="connsiteX10" fmla="*/ 1740332 w 1762946"/>
                <a:gd name="connsiteY10" fmla="*/ 197322 h 349722"/>
                <a:gd name="connsiteX11" fmla="*/ 1759381 w 1762946"/>
                <a:gd name="connsiteY11" fmla="*/ 109216 h 349722"/>
                <a:gd name="connsiteX12" fmla="*/ 1703025 w 1762946"/>
                <a:gd name="connsiteY12" fmla="*/ 42541 h 349722"/>
                <a:gd name="connsiteX13" fmla="*/ 1610951 w 1762946"/>
                <a:gd name="connsiteY13" fmla="*/ 40953 h 349722"/>
                <a:gd name="connsiteX14" fmla="*/ 799738 w 1762946"/>
                <a:gd name="connsiteY14" fmla="*/ 150491 h 349722"/>
                <a:gd name="connsiteX15" fmla="*/ 167913 w 1762946"/>
                <a:gd name="connsiteY15" fmla="*/ 44922 h 349722"/>
                <a:gd name="connsiteX0" fmla="*/ 172675 w 1762946"/>
                <a:gd name="connsiteY0" fmla="*/ 37779 h 349722"/>
                <a:gd name="connsiteX1" fmla="*/ 167913 w 1762946"/>
                <a:gd name="connsiteY1" fmla="*/ 44922 h 349722"/>
                <a:gd name="connsiteX2" fmla="*/ 73456 w 1762946"/>
                <a:gd name="connsiteY2" fmla="*/ 2059 h 349722"/>
                <a:gd name="connsiteX3" fmla="*/ 2813 w 1762946"/>
                <a:gd name="connsiteY3" fmla="*/ 197322 h 349722"/>
                <a:gd name="connsiteX4" fmla="*/ 15513 w 1762946"/>
                <a:gd name="connsiteY4" fmla="*/ 206847 h 349722"/>
                <a:gd name="connsiteX5" fmla="*/ 47263 w 1762946"/>
                <a:gd name="connsiteY5" fmla="*/ 222722 h 349722"/>
                <a:gd name="connsiteX6" fmla="*/ 63138 w 1762946"/>
                <a:gd name="connsiteY6" fmla="*/ 225897 h 349722"/>
                <a:gd name="connsiteX7" fmla="*/ 123463 w 1762946"/>
                <a:gd name="connsiteY7" fmla="*/ 222722 h 349722"/>
                <a:gd name="connsiteX8" fmla="*/ 795769 w 1762946"/>
                <a:gd name="connsiteY8" fmla="*/ 349722 h 349722"/>
                <a:gd name="connsiteX9" fmla="*/ 1661751 w 1762946"/>
                <a:gd name="connsiteY9" fmla="*/ 245740 h 349722"/>
                <a:gd name="connsiteX10" fmla="*/ 1740332 w 1762946"/>
                <a:gd name="connsiteY10" fmla="*/ 197322 h 349722"/>
                <a:gd name="connsiteX11" fmla="*/ 1759381 w 1762946"/>
                <a:gd name="connsiteY11" fmla="*/ 109216 h 349722"/>
                <a:gd name="connsiteX12" fmla="*/ 1703025 w 1762946"/>
                <a:gd name="connsiteY12" fmla="*/ 42541 h 349722"/>
                <a:gd name="connsiteX13" fmla="*/ 1610951 w 1762946"/>
                <a:gd name="connsiteY13" fmla="*/ 40953 h 349722"/>
                <a:gd name="connsiteX14" fmla="*/ 799738 w 1762946"/>
                <a:gd name="connsiteY14" fmla="*/ 150491 h 349722"/>
                <a:gd name="connsiteX15" fmla="*/ 172675 w 1762946"/>
                <a:gd name="connsiteY15" fmla="*/ 37779 h 349722"/>
                <a:gd name="connsiteX0" fmla="*/ 172675 w 1762946"/>
                <a:gd name="connsiteY0" fmla="*/ 43551 h 355494"/>
                <a:gd name="connsiteX1" fmla="*/ 179819 w 1762946"/>
                <a:gd name="connsiteY1" fmla="*/ 38788 h 355494"/>
                <a:gd name="connsiteX2" fmla="*/ 73456 w 1762946"/>
                <a:gd name="connsiteY2" fmla="*/ 7831 h 355494"/>
                <a:gd name="connsiteX3" fmla="*/ 2813 w 1762946"/>
                <a:gd name="connsiteY3" fmla="*/ 203094 h 355494"/>
                <a:gd name="connsiteX4" fmla="*/ 15513 w 1762946"/>
                <a:gd name="connsiteY4" fmla="*/ 212619 h 355494"/>
                <a:gd name="connsiteX5" fmla="*/ 47263 w 1762946"/>
                <a:gd name="connsiteY5" fmla="*/ 228494 h 355494"/>
                <a:gd name="connsiteX6" fmla="*/ 63138 w 1762946"/>
                <a:gd name="connsiteY6" fmla="*/ 231669 h 355494"/>
                <a:gd name="connsiteX7" fmla="*/ 123463 w 1762946"/>
                <a:gd name="connsiteY7" fmla="*/ 228494 h 355494"/>
                <a:gd name="connsiteX8" fmla="*/ 795769 w 1762946"/>
                <a:gd name="connsiteY8" fmla="*/ 355494 h 355494"/>
                <a:gd name="connsiteX9" fmla="*/ 1661751 w 1762946"/>
                <a:gd name="connsiteY9" fmla="*/ 251512 h 355494"/>
                <a:gd name="connsiteX10" fmla="*/ 1740332 w 1762946"/>
                <a:gd name="connsiteY10" fmla="*/ 203094 h 355494"/>
                <a:gd name="connsiteX11" fmla="*/ 1759381 w 1762946"/>
                <a:gd name="connsiteY11" fmla="*/ 114988 h 355494"/>
                <a:gd name="connsiteX12" fmla="*/ 1703025 w 1762946"/>
                <a:gd name="connsiteY12" fmla="*/ 48313 h 355494"/>
                <a:gd name="connsiteX13" fmla="*/ 1610951 w 1762946"/>
                <a:gd name="connsiteY13" fmla="*/ 46725 h 355494"/>
                <a:gd name="connsiteX14" fmla="*/ 799738 w 1762946"/>
                <a:gd name="connsiteY14" fmla="*/ 156263 h 355494"/>
                <a:gd name="connsiteX15" fmla="*/ 172675 w 1762946"/>
                <a:gd name="connsiteY15" fmla="*/ 43551 h 355494"/>
                <a:gd name="connsiteX0" fmla="*/ 172675 w 1762946"/>
                <a:gd name="connsiteY0" fmla="*/ 43551 h 355494"/>
                <a:gd name="connsiteX1" fmla="*/ 179819 w 1762946"/>
                <a:gd name="connsiteY1" fmla="*/ 38788 h 355494"/>
                <a:gd name="connsiteX2" fmla="*/ 73456 w 1762946"/>
                <a:gd name="connsiteY2" fmla="*/ 7831 h 355494"/>
                <a:gd name="connsiteX3" fmla="*/ 2813 w 1762946"/>
                <a:gd name="connsiteY3" fmla="*/ 203094 h 355494"/>
                <a:gd name="connsiteX4" fmla="*/ 15513 w 1762946"/>
                <a:gd name="connsiteY4" fmla="*/ 212619 h 355494"/>
                <a:gd name="connsiteX5" fmla="*/ 47263 w 1762946"/>
                <a:gd name="connsiteY5" fmla="*/ 228494 h 355494"/>
                <a:gd name="connsiteX6" fmla="*/ 63138 w 1762946"/>
                <a:gd name="connsiteY6" fmla="*/ 231669 h 355494"/>
                <a:gd name="connsiteX7" fmla="*/ 123463 w 1762946"/>
                <a:gd name="connsiteY7" fmla="*/ 228494 h 355494"/>
                <a:gd name="connsiteX8" fmla="*/ 795769 w 1762946"/>
                <a:gd name="connsiteY8" fmla="*/ 355494 h 355494"/>
                <a:gd name="connsiteX9" fmla="*/ 1661751 w 1762946"/>
                <a:gd name="connsiteY9" fmla="*/ 251512 h 355494"/>
                <a:gd name="connsiteX10" fmla="*/ 1740332 w 1762946"/>
                <a:gd name="connsiteY10" fmla="*/ 203094 h 355494"/>
                <a:gd name="connsiteX11" fmla="*/ 1759381 w 1762946"/>
                <a:gd name="connsiteY11" fmla="*/ 114988 h 355494"/>
                <a:gd name="connsiteX12" fmla="*/ 1703025 w 1762946"/>
                <a:gd name="connsiteY12" fmla="*/ 48313 h 355494"/>
                <a:gd name="connsiteX13" fmla="*/ 1610951 w 1762946"/>
                <a:gd name="connsiteY13" fmla="*/ 46725 h 355494"/>
                <a:gd name="connsiteX14" fmla="*/ 799738 w 1762946"/>
                <a:gd name="connsiteY14" fmla="*/ 156263 h 355494"/>
                <a:gd name="connsiteX15" fmla="*/ 172675 w 1762946"/>
                <a:gd name="connsiteY15" fmla="*/ 43551 h 355494"/>
                <a:gd name="connsiteX0" fmla="*/ 232206 w 1762946"/>
                <a:gd name="connsiteY0" fmla="*/ 48314 h 355494"/>
                <a:gd name="connsiteX1" fmla="*/ 179819 w 1762946"/>
                <a:gd name="connsiteY1" fmla="*/ 38788 h 355494"/>
                <a:gd name="connsiteX2" fmla="*/ 73456 w 1762946"/>
                <a:gd name="connsiteY2" fmla="*/ 7831 h 355494"/>
                <a:gd name="connsiteX3" fmla="*/ 2813 w 1762946"/>
                <a:gd name="connsiteY3" fmla="*/ 203094 h 355494"/>
                <a:gd name="connsiteX4" fmla="*/ 15513 w 1762946"/>
                <a:gd name="connsiteY4" fmla="*/ 212619 h 355494"/>
                <a:gd name="connsiteX5" fmla="*/ 47263 w 1762946"/>
                <a:gd name="connsiteY5" fmla="*/ 228494 h 355494"/>
                <a:gd name="connsiteX6" fmla="*/ 63138 w 1762946"/>
                <a:gd name="connsiteY6" fmla="*/ 231669 h 355494"/>
                <a:gd name="connsiteX7" fmla="*/ 123463 w 1762946"/>
                <a:gd name="connsiteY7" fmla="*/ 228494 h 355494"/>
                <a:gd name="connsiteX8" fmla="*/ 795769 w 1762946"/>
                <a:gd name="connsiteY8" fmla="*/ 355494 h 355494"/>
                <a:gd name="connsiteX9" fmla="*/ 1661751 w 1762946"/>
                <a:gd name="connsiteY9" fmla="*/ 251512 h 355494"/>
                <a:gd name="connsiteX10" fmla="*/ 1740332 w 1762946"/>
                <a:gd name="connsiteY10" fmla="*/ 203094 h 355494"/>
                <a:gd name="connsiteX11" fmla="*/ 1759381 w 1762946"/>
                <a:gd name="connsiteY11" fmla="*/ 114988 h 355494"/>
                <a:gd name="connsiteX12" fmla="*/ 1703025 w 1762946"/>
                <a:gd name="connsiteY12" fmla="*/ 48313 h 355494"/>
                <a:gd name="connsiteX13" fmla="*/ 1610951 w 1762946"/>
                <a:gd name="connsiteY13" fmla="*/ 46725 h 355494"/>
                <a:gd name="connsiteX14" fmla="*/ 799738 w 1762946"/>
                <a:gd name="connsiteY14" fmla="*/ 156263 h 355494"/>
                <a:gd name="connsiteX15" fmla="*/ 232206 w 1762946"/>
                <a:gd name="connsiteY15" fmla="*/ 48314 h 355494"/>
                <a:gd name="connsiteX0" fmla="*/ 799738 w 1762946"/>
                <a:gd name="connsiteY0" fmla="*/ 156263 h 355494"/>
                <a:gd name="connsiteX1" fmla="*/ 179819 w 1762946"/>
                <a:gd name="connsiteY1" fmla="*/ 38788 h 355494"/>
                <a:gd name="connsiteX2" fmla="*/ 73456 w 1762946"/>
                <a:gd name="connsiteY2" fmla="*/ 7831 h 355494"/>
                <a:gd name="connsiteX3" fmla="*/ 2813 w 1762946"/>
                <a:gd name="connsiteY3" fmla="*/ 203094 h 355494"/>
                <a:gd name="connsiteX4" fmla="*/ 15513 w 1762946"/>
                <a:gd name="connsiteY4" fmla="*/ 212619 h 355494"/>
                <a:gd name="connsiteX5" fmla="*/ 47263 w 1762946"/>
                <a:gd name="connsiteY5" fmla="*/ 228494 h 355494"/>
                <a:gd name="connsiteX6" fmla="*/ 63138 w 1762946"/>
                <a:gd name="connsiteY6" fmla="*/ 231669 h 355494"/>
                <a:gd name="connsiteX7" fmla="*/ 123463 w 1762946"/>
                <a:gd name="connsiteY7" fmla="*/ 228494 h 355494"/>
                <a:gd name="connsiteX8" fmla="*/ 795769 w 1762946"/>
                <a:gd name="connsiteY8" fmla="*/ 355494 h 355494"/>
                <a:gd name="connsiteX9" fmla="*/ 1661751 w 1762946"/>
                <a:gd name="connsiteY9" fmla="*/ 251512 h 355494"/>
                <a:gd name="connsiteX10" fmla="*/ 1740332 w 1762946"/>
                <a:gd name="connsiteY10" fmla="*/ 203094 h 355494"/>
                <a:gd name="connsiteX11" fmla="*/ 1759381 w 1762946"/>
                <a:gd name="connsiteY11" fmla="*/ 114988 h 355494"/>
                <a:gd name="connsiteX12" fmla="*/ 1703025 w 1762946"/>
                <a:gd name="connsiteY12" fmla="*/ 48313 h 355494"/>
                <a:gd name="connsiteX13" fmla="*/ 1610951 w 1762946"/>
                <a:gd name="connsiteY13" fmla="*/ 46725 h 355494"/>
                <a:gd name="connsiteX14" fmla="*/ 799738 w 1762946"/>
                <a:gd name="connsiteY14" fmla="*/ 156263 h 355494"/>
                <a:gd name="connsiteX0" fmla="*/ 799738 w 1762946"/>
                <a:gd name="connsiteY0" fmla="*/ 156263 h 355494"/>
                <a:gd name="connsiteX1" fmla="*/ 179819 w 1762946"/>
                <a:gd name="connsiteY1" fmla="*/ 38788 h 355494"/>
                <a:gd name="connsiteX2" fmla="*/ 73456 w 1762946"/>
                <a:gd name="connsiteY2" fmla="*/ 7831 h 355494"/>
                <a:gd name="connsiteX3" fmla="*/ 2813 w 1762946"/>
                <a:gd name="connsiteY3" fmla="*/ 203094 h 355494"/>
                <a:gd name="connsiteX4" fmla="*/ 15513 w 1762946"/>
                <a:gd name="connsiteY4" fmla="*/ 212619 h 355494"/>
                <a:gd name="connsiteX5" fmla="*/ 47263 w 1762946"/>
                <a:gd name="connsiteY5" fmla="*/ 228494 h 355494"/>
                <a:gd name="connsiteX6" fmla="*/ 63138 w 1762946"/>
                <a:gd name="connsiteY6" fmla="*/ 231669 h 355494"/>
                <a:gd name="connsiteX7" fmla="*/ 123463 w 1762946"/>
                <a:gd name="connsiteY7" fmla="*/ 228494 h 355494"/>
                <a:gd name="connsiteX8" fmla="*/ 795769 w 1762946"/>
                <a:gd name="connsiteY8" fmla="*/ 355494 h 355494"/>
                <a:gd name="connsiteX9" fmla="*/ 1661751 w 1762946"/>
                <a:gd name="connsiteY9" fmla="*/ 251512 h 355494"/>
                <a:gd name="connsiteX10" fmla="*/ 1740332 w 1762946"/>
                <a:gd name="connsiteY10" fmla="*/ 203094 h 355494"/>
                <a:gd name="connsiteX11" fmla="*/ 1759381 w 1762946"/>
                <a:gd name="connsiteY11" fmla="*/ 114988 h 355494"/>
                <a:gd name="connsiteX12" fmla="*/ 1703025 w 1762946"/>
                <a:gd name="connsiteY12" fmla="*/ 48313 h 355494"/>
                <a:gd name="connsiteX13" fmla="*/ 1610951 w 1762946"/>
                <a:gd name="connsiteY13" fmla="*/ 46725 h 355494"/>
                <a:gd name="connsiteX14" fmla="*/ 799738 w 1762946"/>
                <a:gd name="connsiteY14" fmla="*/ 156263 h 355494"/>
                <a:gd name="connsiteX0" fmla="*/ 799738 w 1762946"/>
                <a:gd name="connsiteY0" fmla="*/ 150408 h 349639"/>
                <a:gd name="connsiteX1" fmla="*/ 179819 w 1762946"/>
                <a:gd name="connsiteY1" fmla="*/ 32933 h 349639"/>
                <a:gd name="connsiteX2" fmla="*/ 73456 w 1762946"/>
                <a:gd name="connsiteY2" fmla="*/ 1976 h 349639"/>
                <a:gd name="connsiteX3" fmla="*/ 2813 w 1762946"/>
                <a:gd name="connsiteY3" fmla="*/ 197239 h 349639"/>
                <a:gd name="connsiteX4" fmla="*/ 15513 w 1762946"/>
                <a:gd name="connsiteY4" fmla="*/ 206764 h 349639"/>
                <a:gd name="connsiteX5" fmla="*/ 47263 w 1762946"/>
                <a:gd name="connsiteY5" fmla="*/ 222639 h 349639"/>
                <a:gd name="connsiteX6" fmla="*/ 63138 w 1762946"/>
                <a:gd name="connsiteY6" fmla="*/ 225814 h 349639"/>
                <a:gd name="connsiteX7" fmla="*/ 123463 w 1762946"/>
                <a:gd name="connsiteY7" fmla="*/ 222639 h 349639"/>
                <a:gd name="connsiteX8" fmla="*/ 795769 w 1762946"/>
                <a:gd name="connsiteY8" fmla="*/ 349639 h 349639"/>
                <a:gd name="connsiteX9" fmla="*/ 1661751 w 1762946"/>
                <a:gd name="connsiteY9" fmla="*/ 245657 h 349639"/>
                <a:gd name="connsiteX10" fmla="*/ 1740332 w 1762946"/>
                <a:gd name="connsiteY10" fmla="*/ 197239 h 349639"/>
                <a:gd name="connsiteX11" fmla="*/ 1759381 w 1762946"/>
                <a:gd name="connsiteY11" fmla="*/ 109133 h 349639"/>
                <a:gd name="connsiteX12" fmla="*/ 1703025 w 1762946"/>
                <a:gd name="connsiteY12" fmla="*/ 42458 h 349639"/>
                <a:gd name="connsiteX13" fmla="*/ 1610951 w 1762946"/>
                <a:gd name="connsiteY13" fmla="*/ 40870 h 349639"/>
                <a:gd name="connsiteX14" fmla="*/ 799738 w 1762946"/>
                <a:gd name="connsiteY14" fmla="*/ 150408 h 349639"/>
                <a:gd name="connsiteX0" fmla="*/ 799350 w 1762558"/>
                <a:gd name="connsiteY0" fmla="*/ 150408 h 349639"/>
                <a:gd name="connsiteX1" fmla="*/ 179431 w 1762558"/>
                <a:gd name="connsiteY1" fmla="*/ 32933 h 349639"/>
                <a:gd name="connsiteX2" fmla="*/ 73068 w 1762558"/>
                <a:gd name="connsiteY2" fmla="*/ 1976 h 349639"/>
                <a:gd name="connsiteX3" fmla="*/ 2425 w 1762558"/>
                <a:gd name="connsiteY3" fmla="*/ 197239 h 349639"/>
                <a:gd name="connsiteX4" fmla="*/ 17506 w 1762558"/>
                <a:gd name="connsiteY4" fmla="*/ 292489 h 349639"/>
                <a:gd name="connsiteX5" fmla="*/ 46875 w 1762558"/>
                <a:gd name="connsiteY5" fmla="*/ 222639 h 349639"/>
                <a:gd name="connsiteX6" fmla="*/ 62750 w 1762558"/>
                <a:gd name="connsiteY6" fmla="*/ 225814 h 349639"/>
                <a:gd name="connsiteX7" fmla="*/ 123075 w 1762558"/>
                <a:gd name="connsiteY7" fmla="*/ 222639 h 349639"/>
                <a:gd name="connsiteX8" fmla="*/ 795381 w 1762558"/>
                <a:gd name="connsiteY8" fmla="*/ 349639 h 349639"/>
                <a:gd name="connsiteX9" fmla="*/ 1661363 w 1762558"/>
                <a:gd name="connsiteY9" fmla="*/ 245657 h 349639"/>
                <a:gd name="connsiteX10" fmla="*/ 1739944 w 1762558"/>
                <a:gd name="connsiteY10" fmla="*/ 197239 h 349639"/>
                <a:gd name="connsiteX11" fmla="*/ 1758993 w 1762558"/>
                <a:gd name="connsiteY11" fmla="*/ 109133 h 349639"/>
                <a:gd name="connsiteX12" fmla="*/ 1702637 w 1762558"/>
                <a:gd name="connsiteY12" fmla="*/ 42458 h 349639"/>
                <a:gd name="connsiteX13" fmla="*/ 1610563 w 1762558"/>
                <a:gd name="connsiteY13" fmla="*/ 40870 h 349639"/>
                <a:gd name="connsiteX14" fmla="*/ 799350 w 1762558"/>
                <a:gd name="connsiteY14" fmla="*/ 150408 h 349639"/>
                <a:gd name="connsiteX0" fmla="*/ 806235 w 1769443"/>
                <a:gd name="connsiteY0" fmla="*/ 149853 h 349084"/>
                <a:gd name="connsiteX1" fmla="*/ 186316 w 1769443"/>
                <a:gd name="connsiteY1" fmla="*/ 32378 h 349084"/>
                <a:gd name="connsiteX2" fmla="*/ 79953 w 1769443"/>
                <a:gd name="connsiteY2" fmla="*/ 1421 h 349084"/>
                <a:gd name="connsiteX3" fmla="*/ 2166 w 1769443"/>
                <a:gd name="connsiteY3" fmla="*/ 84766 h 349084"/>
                <a:gd name="connsiteX4" fmla="*/ 24391 w 1769443"/>
                <a:gd name="connsiteY4" fmla="*/ 291934 h 349084"/>
                <a:gd name="connsiteX5" fmla="*/ 53760 w 1769443"/>
                <a:gd name="connsiteY5" fmla="*/ 222084 h 349084"/>
                <a:gd name="connsiteX6" fmla="*/ 69635 w 1769443"/>
                <a:gd name="connsiteY6" fmla="*/ 225259 h 349084"/>
                <a:gd name="connsiteX7" fmla="*/ 129960 w 1769443"/>
                <a:gd name="connsiteY7" fmla="*/ 222084 h 349084"/>
                <a:gd name="connsiteX8" fmla="*/ 802266 w 1769443"/>
                <a:gd name="connsiteY8" fmla="*/ 349084 h 349084"/>
                <a:gd name="connsiteX9" fmla="*/ 1668248 w 1769443"/>
                <a:gd name="connsiteY9" fmla="*/ 245102 h 349084"/>
                <a:gd name="connsiteX10" fmla="*/ 1746829 w 1769443"/>
                <a:gd name="connsiteY10" fmla="*/ 196684 h 349084"/>
                <a:gd name="connsiteX11" fmla="*/ 1765878 w 1769443"/>
                <a:gd name="connsiteY11" fmla="*/ 108578 h 349084"/>
                <a:gd name="connsiteX12" fmla="*/ 1709522 w 1769443"/>
                <a:gd name="connsiteY12" fmla="*/ 41903 h 349084"/>
                <a:gd name="connsiteX13" fmla="*/ 1617448 w 1769443"/>
                <a:gd name="connsiteY13" fmla="*/ 40315 h 349084"/>
                <a:gd name="connsiteX14" fmla="*/ 806235 w 1769443"/>
                <a:gd name="connsiteY14" fmla="*/ 149853 h 349084"/>
                <a:gd name="connsiteX0" fmla="*/ 806235 w 1769443"/>
                <a:gd name="connsiteY0" fmla="*/ 149853 h 349084"/>
                <a:gd name="connsiteX1" fmla="*/ 186316 w 1769443"/>
                <a:gd name="connsiteY1" fmla="*/ 32378 h 349084"/>
                <a:gd name="connsiteX2" fmla="*/ 79953 w 1769443"/>
                <a:gd name="connsiteY2" fmla="*/ 1421 h 349084"/>
                <a:gd name="connsiteX3" fmla="*/ 2166 w 1769443"/>
                <a:gd name="connsiteY3" fmla="*/ 84766 h 349084"/>
                <a:gd name="connsiteX4" fmla="*/ 24391 w 1769443"/>
                <a:gd name="connsiteY4" fmla="*/ 291934 h 349084"/>
                <a:gd name="connsiteX5" fmla="*/ 53760 w 1769443"/>
                <a:gd name="connsiteY5" fmla="*/ 222084 h 349084"/>
                <a:gd name="connsiteX6" fmla="*/ 69635 w 1769443"/>
                <a:gd name="connsiteY6" fmla="*/ 225259 h 349084"/>
                <a:gd name="connsiteX7" fmla="*/ 129960 w 1769443"/>
                <a:gd name="connsiteY7" fmla="*/ 222084 h 349084"/>
                <a:gd name="connsiteX8" fmla="*/ 802266 w 1769443"/>
                <a:gd name="connsiteY8" fmla="*/ 349084 h 349084"/>
                <a:gd name="connsiteX9" fmla="*/ 1668248 w 1769443"/>
                <a:gd name="connsiteY9" fmla="*/ 245102 h 349084"/>
                <a:gd name="connsiteX10" fmla="*/ 1746829 w 1769443"/>
                <a:gd name="connsiteY10" fmla="*/ 196684 h 349084"/>
                <a:gd name="connsiteX11" fmla="*/ 1765878 w 1769443"/>
                <a:gd name="connsiteY11" fmla="*/ 108578 h 349084"/>
                <a:gd name="connsiteX12" fmla="*/ 1709522 w 1769443"/>
                <a:gd name="connsiteY12" fmla="*/ 41903 h 349084"/>
                <a:gd name="connsiteX13" fmla="*/ 1617448 w 1769443"/>
                <a:gd name="connsiteY13" fmla="*/ 40315 h 349084"/>
                <a:gd name="connsiteX14" fmla="*/ 806235 w 1769443"/>
                <a:gd name="connsiteY14" fmla="*/ 149853 h 349084"/>
                <a:gd name="connsiteX0" fmla="*/ 807968 w 1771176"/>
                <a:gd name="connsiteY0" fmla="*/ 149853 h 349084"/>
                <a:gd name="connsiteX1" fmla="*/ 188049 w 1771176"/>
                <a:gd name="connsiteY1" fmla="*/ 32378 h 349084"/>
                <a:gd name="connsiteX2" fmla="*/ 81686 w 1771176"/>
                <a:gd name="connsiteY2" fmla="*/ 1421 h 349084"/>
                <a:gd name="connsiteX3" fmla="*/ 3899 w 1771176"/>
                <a:gd name="connsiteY3" fmla="*/ 84766 h 349084"/>
                <a:gd name="connsiteX4" fmla="*/ 26124 w 1771176"/>
                <a:gd name="connsiteY4" fmla="*/ 291934 h 349084"/>
                <a:gd name="connsiteX5" fmla="*/ 55493 w 1771176"/>
                <a:gd name="connsiteY5" fmla="*/ 222084 h 349084"/>
                <a:gd name="connsiteX6" fmla="*/ 71368 w 1771176"/>
                <a:gd name="connsiteY6" fmla="*/ 225259 h 349084"/>
                <a:gd name="connsiteX7" fmla="*/ 131693 w 1771176"/>
                <a:gd name="connsiteY7" fmla="*/ 222084 h 349084"/>
                <a:gd name="connsiteX8" fmla="*/ 803999 w 1771176"/>
                <a:gd name="connsiteY8" fmla="*/ 349084 h 349084"/>
                <a:gd name="connsiteX9" fmla="*/ 1669981 w 1771176"/>
                <a:gd name="connsiteY9" fmla="*/ 245102 h 349084"/>
                <a:gd name="connsiteX10" fmla="*/ 1748562 w 1771176"/>
                <a:gd name="connsiteY10" fmla="*/ 196684 h 349084"/>
                <a:gd name="connsiteX11" fmla="*/ 1767611 w 1771176"/>
                <a:gd name="connsiteY11" fmla="*/ 108578 h 349084"/>
                <a:gd name="connsiteX12" fmla="*/ 1711255 w 1771176"/>
                <a:gd name="connsiteY12" fmla="*/ 41903 h 349084"/>
                <a:gd name="connsiteX13" fmla="*/ 1619181 w 1771176"/>
                <a:gd name="connsiteY13" fmla="*/ 40315 h 349084"/>
                <a:gd name="connsiteX14" fmla="*/ 807968 w 1771176"/>
                <a:gd name="connsiteY14" fmla="*/ 149853 h 349084"/>
                <a:gd name="connsiteX0" fmla="*/ 807968 w 1771176"/>
                <a:gd name="connsiteY0" fmla="*/ 153720 h 352951"/>
                <a:gd name="connsiteX1" fmla="*/ 188049 w 1771176"/>
                <a:gd name="connsiteY1" fmla="*/ 36245 h 352951"/>
                <a:gd name="connsiteX2" fmla="*/ 81686 w 1771176"/>
                <a:gd name="connsiteY2" fmla="*/ 5288 h 352951"/>
                <a:gd name="connsiteX3" fmla="*/ 3899 w 1771176"/>
                <a:gd name="connsiteY3" fmla="*/ 88633 h 352951"/>
                <a:gd name="connsiteX4" fmla="*/ 26124 w 1771176"/>
                <a:gd name="connsiteY4" fmla="*/ 295801 h 352951"/>
                <a:gd name="connsiteX5" fmla="*/ 55493 w 1771176"/>
                <a:gd name="connsiteY5" fmla="*/ 225951 h 352951"/>
                <a:gd name="connsiteX6" fmla="*/ 71368 w 1771176"/>
                <a:gd name="connsiteY6" fmla="*/ 229126 h 352951"/>
                <a:gd name="connsiteX7" fmla="*/ 131693 w 1771176"/>
                <a:gd name="connsiteY7" fmla="*/ 225951 h 352951"/>
                <a:gd name="connsiteX8" fmla="*/ 803999 w 1771176"/>
                <a:gd name="connsiteY8" fmla="*/ 352951 h 352951"/>
                <a:gd name="connsiteX9" fmla="*/ 1669981 w 1771176"/>
                <a:gd name="connsiteY9" fmla="*/ 248969 h 352951"/>
                <a:gd name="connsiteX10" fmla="*/ 1748562 w 1771176"/>
                <a:gd name="connsiteY10" fmla="*/ 200551 h 352951"/>
                <a:gd name="connsiteX11" fmla="*/ 1767611 w 1771176"/>
                <a:gd name="connsiteY11" fmla="*/ 112445 h 352951"/>
                <a:gd name="connsiteX12" fmla="*/ 1711255 w 1771176"/>
                <a:gd name="connsiteY12" fmla="*/ 45770 h 352951"/>
                <a:gd name="connsiteX13" fmla="*/ 1619181 w 1771176"/>
                <a:gd name="connsiteY13" fmla="*/ 44182 h 352951"/>
                <a:gd name="connsiteX14" fmla="*/ 807968 w 1771176"/>
                <a:gd name="connsiteY14" fmla="*/ 153720 h 352951"/>
                <a:gd name="connsiteX0" fmla="*/ 807968 w 1771176"/>
                <a:gd name="connsiteY0" fmla="*/ 150524 h 349755"/>
                <a:gd name="connsiteX1" fmla="*/ 188049 w 1771176"/>
                <a:gd name="connsiteY1" fmla="*/ 33049 h 349755"/>
                <a:gd name="connsiteX2" fmla="*/ 81686 w 1771176"/>
                <a:gd name="connsiteY2" fmla="*/ 2092 h 349755"/>
                <a:gd name="connsiteX3" fmla="*/ 3899 w 1771176"/>
                <a:gd name="connsiteY3" fmla="*/ 85437 h 349755"/>
                <a:gd name="connsiteX4" fmla="*/ 26124 w 1771176"/>
                <a:gd name="connsiteY4" fmla="*/ 292605 h 349755"/>
                <a:gd name="connsiteX5" fmla="*/ 55493 w 1771176"/>
                <a:gd name="connsiteY5" fmla="*/ 222755 h 349755"/>
                <a:gd name="connsiteX6" fmla="*/ 71368 w 1771176"/>
                <a:gd name="connsiteY6" fmla="*/ 225930 h 349755"/>
                <a:gd name="connsiteX7" fmla="*/ 131693 w 1771176"/>
                <a:gd name="connsiteY7" fmla="*/ 222755 h 349755"/>
                <a:gd name="connsiteX8" fmla="*/ 803999 w 1771176"/>
                <a:gd name="connsiteY8" fmla="*/ 349755 h 349755"/>
                <a:gd name="connsiteX9" fmla="*/ 1669981 w 1771176"/>
                <a:gd name="connsiteY9" fmla="*/ 245773 h 349755"/>
                <a:gd name="connsiteX10" fmla="*/ 1748562 w 1771176"/>
                <a:gd name="connsiteY10" fmla="*/ 197355 h 349755"/>
                <a:gd name="connsiteX11" fmla="*/ 1767611 w 1771176"/>
                <a:gd name="connsiteY11" fmla="*/ 109249 h 349755"/>
                <a:gd name="connsiteX12" fmla="*/ 1711255 w 1771176"/>
                <a:gd name="connsiteY12" fmla="*/ 42574 h 349755"/>
                <a:gd name="connsiteX13" fmla="*/ 1619181 w 1771176"/>
                <a:gd name="connsiteY13" fmla="*/ 40986 h 349755"/>
                <a:gd name="connsiteX14" fmla="*/ 807968 w 1771176"/>
                <a:gd name="connsiteY14" fmla="*/ 150524 h 349755"/>
                <a:gd name="connsiteX0" fmla="*/ 804368 w 1767576"/>
                <a:gd name="connsiteY0" fmla="*/ 150524 h 349755"/>
                <a:gd name="connsiteX1" fmla="*/ 184449 w 1767576"/>
                <a:gd name="connsiteY1" fmla="*/ 33049 h 349755"/>
                <a:gd name="connsiteX2" fmla="*/ 78086 w 1767576"/>
                <a:gd name="connsiteY2" fmla="*/ 2092 h 349755"/>
                <a:gd name="connsiteX3" fmla="*/ 299 w 1767576"/>
                <a:gd name="connsiteY3" fmla="*/ 85437 h 349755"/>
                <a:gd name="connsiteX4" fmla="*/ 51893 w 1767576"/>
                <a:gd name="connsiteY4" fmla="*/ 222755 h 349755"/>
                <a:gd name="connsiteX5" fmla="*/ 67768 w 1767576"/>
                <a:gd name="connsiteY5" fmla="*/ 225930 h 349755"/>
                <a:gd name="connsiteX6" fmla="*/ 128093 w 1767576"/>
                <a:gd name="connsiteY6" fmla="*/ 222755 h 349755"/>
                <a:gd name="connsiteX7" fmla="*/ 800399 w 1767576"/>
                <a:gd name="connsiteY7" fmla="*/ 349755 h 349755"/>
                <a:gd name="connsiteX8" fmla="*/ 1666381 w 1767576"/>
                <a:gd name="connsiteY8" fmla="*/ 245773 h 349755"/>
                <a:gd name="connsiteX9" fmla="*/ 1744962 w 1767576"/>
                <a:gd name="connsiteY9" fmla="*/ 197355 h 349755"/>
                <a:gd name="connsiteX10" fmla="*/ 1764011 w 1767576"/>
                <a:gd name="connsiteY10" fmla="*/ 109249 h 349755"/>
                <a:gd name="connsiteX11" fmla="*/ 1707655 w 1767576"/>
                <a:gd name="connsiteY11" fmla="*/ 42574 h 349755"/>
                <a:gd name="connsiteX12" fmla="*/ 1615581 w 1767576"/>
                <a:gd name="connsiteY12" fmla="*/ 40986 h 349755"/>
                <a:gd name="connsiteX13" fmla="*/ 804368 w 1767576"/>
                <a:gd name="connsiteY13" fmla="*/ 150524 h 349755"/>
                <a:gd name="connsiteX0" fmla="*/ 804115 w 1767323"/>
                <a:gd name="connsiteY0" fmla="*/ 150524 h 349755"/>
                <a:gd name="connsiteX1" fmla="*/ 184196 w 1767323"/>
                <a:gd name="connsiteY1" fmla="*/ 33049 h 349755"/>
                <a:gd name="connsiteX2" fmla="*/ 77833 w 1767323"/>
                <a:gd name="connsiteY2" fmla="*/ 2092 h 349755"/>
                <a:gd name="connsiteX3" fmla="*/ 46 w 1767323"/>
                <a:gd name="connsiteY3" fmla="*/ 85437 h 349755"/>
                <a:gd name="connsiteX4" fmla="*/ 67515 w 1767323"/>
                <a:gd name="connsiteY4" fmla="*/ 225930 h 349755"/>
                <a:gd name="connsiteX5" fmla="*/ 127840 w 1767323"/>
                <a:gd name="connsiteY5" fmla="*/ 222755 h 349755"/>
                <a:gd name="connsiteX6" fmla="*/ 800146 w 1767323"/>
                <a:gd name="connsiteY6" fmla="*/ 349755 h 349755"/>
                <a:gd name="connsiteX7" fmla="*/ 1666128 w 1767323"/>
                <a:gd name="connsiteY7" fmla="*/ 245773 h 349755"/>
                <a:gd name="connsiteX8" fmla="*/ 1744709 w 1767323"/>
                <a:gd name="connsiteY8" fmla="*/ 197355 h 349755"/>
                <a:gd name="connsiteX9" fmla="*/ 1763758 w 1767323"/>
                <a:gd name="connsiteY9" fmla="*/ 109249 h 349755"/>
                <a:gd name="connsiteX10" fmla="*/ 1707402 w 1767323"/>
                <a:gd name="connsiteY10" fmla="*/ 42574 h 349755"/>
                <a:gd name="connsiteX11" fmla="*/ 1615328 w 1767323"/>
                <a:gd name="connsiteY11" fmla="*/ 40986 h 349755"/>
                <a:gd name="connsiteX12" fmla="*/ 804115 w 1767323"/>
                <a:gd name="connsiteY12" fmla="*/ 150524 h 349755"/>
                <a:gd name="connsiteX0" fmla="*/ 806184 w 1769392"/>
                <a:gd name="connsiteY0" fmla="*/ 150524 h 349755"/>
                <a:gd name="connsiteX1" fmla="*/ 186265 w 1769392"/>
                <a:gd name="connsiteY1" fmla="*/ 33049 h 349755"/>
                <a:gd name="connsiteX2" fmla="*/ 79902 w 1769392"/>
                <a:gd name="connsiteY2" fmla="*/ 2092 h 349755"/>
                <a:gd name="connsiteX3" fmla="*/ 2115 w 1769392"/>
                <a:gd name="connsiteY3" fmla="*/ 85437 h 349755"/>
                <a:gd name="connsiteX4" fmla="*/ 31484 w 1769392"/>
                <a:gd name="connsiteY4" fmla="*/ 185449 h 349755"/>
                <a:gd name="connsiteX5" fmla="*/ 129909 w 1769392"/>
                <a:gd name="connsiteY5" fmla="*/ 222755 h 349755"/>
                <a:gd name="connsiteX6" fmla="*/ 802215 w 1769392"/>
                <a:gd name="connsiteY6" fmla="*/ 349755 h 349755"/>
                <a:gd name="connsiteX7" fmla="*/ 1668197 w 1769392"/>
                <a:gd name="connsiteY7" fmla="*/ 245773 h 349755"/>
                <a:gd name="connsiteX8" fmla="*/ 1746778 w 1769392"/>
                <a:gd name="connsiteY8" fmla="*/ 197355 h 349755"/>
                <a:gd name="connsiteX9" fmla="*/ 1765827 w 1769392"/>
                <a:gd name="connsiteY9" fmla="*/ 109249 h 349755"/>
                <a:gd name="connsiteX10" fmla="*/ 1709471 w 1769392"/>
                <a:gd name="connsiteY10" fmla="*/ 42574 h 349755"/>
                <a:gd name="connsiteX11" fmla="*/ 1617397 w 1769392"/>
                <a:gd name="connsiteY11" fmla="*/ 40986 h 349755"/>
                <a:gd name="connsiteX12" fmla="*/ 806184 w 1769392"/>
                <a:gd name="connsiteY12" fmla="*/ 150524 h 349755"/>
                <a:gd name="connsiteX0" fmla="*/ 806184 w 1769392"/>
                <a:gd name="connsiteY0" fmla="*/ 150524 h 349755"/>
                <a:gd name="connsiteX1" fmla="*/ 186265 w 1769392"/>
                <a:gd name="connsiteY1" fmla="*/ 33049 h 349755"/>
                <a:gd name="connsiteX2" fmla="*/ 79902 w 1769392"/>
                <a:gd name="connsiteY2" fmla="*/ 2092 h 349755"/>
                <a:gd name="connsiteX3" fmla="*/ 2115 w 1769392"/>
                <a:gd name="connsiteY3" fmla="*/ 85437 h 349755"/>
                <a:gd name="connsiteX4" fmla="*/ 31484 w 1769392"/>
                <a:gd name="connsiteY4" fmla="*/ 185449 h 349755"/>
                <a:gd name="connsiteX5" fmla="*/ 129909 w 1769392"/>
                <a:gd name="connsiteY5" fmla="*/ 222755 h 349755"/>
                <a:gd name="connsiteX6" fmla="*/ 802215 w 1769392"/>
                <a:gd name="connsiteY6" fmla="*/ 349755 h 349755"/>
                <a:gd name="connsiteX7" fmla="*/ 1668197 w 1769392"/>
                <a:gd name="connsiteY7" fmla="*/ 245773 h 349755"/>
                <a:gd name="connsiteX8" fmla="*/ 1746778 w 1769392"/>
                <a:gd name="connsiteY8" fmla="*/ 197355 h 349755"/>
                <a:gd name="connsiteX9" fmla="*/ 1765827 w 1769392"/>
                <a:gd name="connsiteY9" fmla="*/ 109249 h 349755"/>
                <a:gd name="connsiteX10" fmla="*/ 1709471 w 1769392"/>
                <a:gd name="connsiteY10" fmla="*/ 42574 h 349755"/>
                <a:gd name="connsiteX11" fmla="*/ 1617397 w 1769392"/>
                <a:gd name="connsiteY11" fmla="*/ 40986 h 349755"/>
                <a:gd name="connsiteX12" fmla="*/ 806184 w 1769392"/>
                <a:gd name="connsiteY12" fmla="*/ 150524 h 349755"/>
                <a:gd name="connsiteX0" fmla="*/ 808009 w 1771217"/>
                <a:gd name="connsiteY0" fmla="*/ 150524 h 349755"/>
                <a:gd name="connsiteX1" fmla="*/ 188090 w 1771217"/>
                <a:gd name="connsiteY1" fmla="*/ 33049 h 349755"/>
                <a:gd name="connsiteX2" fmla="*/ 81727 w 1771217"/>
                <a:gd name="connsiteY2" fmla="*/ 2092 h 349755"/>
                <a:gd name="connsiteX3" fmla="*/ 3940 w 1771217"/>
                <a:gd name="connsiteY3" fmla="*/ 85437 h 349755"/>
                <a:gd name="connsiteX4" fmla="*/ 33309 w 1771217"/>
                <a:gd name="connsiteY4" fmla="*/ 185449 h 349755"/>
                <a:gd name="connsiteX5" fmla="*/ 131734 w 1771217"/>
                <a:gd name="connsiteY5" fmla="*/ 222755 h 349755"/>
                <a:gd name="connsiteX6" fmla="*/ 804040 w 1771217"/>
                <a:gd name="connsiteY6" fmla="*/ 349755 h 349755"/>
                <a:gd name="connsiteX7" fmla="*/ 1670022 w 1771217"/>
                <a:gd name="connsiteY7" fmla="*/ 245773 h 349755"/>
                <a:gd name="connsiteX8" fmla="*/ 1748603 w 1771217"/>
                <a:gd name="connsiteY8" fmla="*/ 197355 h 349755"/>
                <a:gd name="connsiteX9" fmla="*/ 1767652 w 1771217"/>
                <a:gd name="connsiteY9" fmla="*/ 109249 h 349755"/>
                <a:gd name="connsiteX10" fmla="*/ 1711296 w 1771217"/>
                <a:gd name="connsiteY10" fmla="*/ 42574 h 349755"/>
                <a:gd name="connsiteX11" fmla="*/ 1619222 w 1771217"/>
                <a:gd name="connsiteY11" fmla="*/ 40986 h 349755"/>
                <a:gd name="connsiteX12" fmla="*/ 808009 w 1771217"/>
                <a:gd name="connsiteY12" fmla="*/ 150524 h 349755"/>
                <a:gd name="connsiteX0" fmla="*/ 808009 w 1771217"/>
                <a:gd name="connsiteY0" fmla="*/ 150524 h 349755"/>
                <a:gd name="connsiteX1" fmla="*/ 188090 w 1771217"/>
                <a:gd name="connsiteY1" fmla="*/ 33049 h 349755"/>
                <a:gd name="connsiteX2" fmla="*/ 81727 w 1771217"/>
                <a:gd name="connsiteY2" fmla="*/ 2092 h 349755"/>
                <a:gd name="connsiteX3" fmla="*/ 3940 w 1771217"/>
                <a:gd name="connsiteY3" fmla="*/ 85437 h 349755"/>
                <a:gd name="connsiteX4" fmla="*/ 33309 w 1771217"/>
                <a:gd name="connsiteY4" fmla="*/ 185449 h 349755"/>
                <a:gd name="connsiteX5" fmla="*/ 131734 w 1771217"/>
                <a:gd name="connsiteY5" fmla="*/ 222755 h 349755"/>
                <a:gd name="connsiteX6" fmla="*/ 804040 w 1771217"/>
                <a:gd name="connsiteY6" fmla="*/ 349755 h 349755"/>
                <a:gd name="connsiteX7" fmla="*/ 1670022 w 1771217"/>
                <a:gd name="connsiteY7" fmla="*/ 245773 h 349755"/>
                <a:gd name="connsiteX8" fmla="*/ 1748603 w 1771217"/>
                <a:gd name="connsiteY8" fmla="*/ 197355 h 349755"/>
                <a:gd name="connsiteX9" fmla="*/ 1767652 w 1771217"/>
                <a:gd name="connsiteY9" fmla="*/ 109249 h 349755"/>
                <a:gd name="connsiteX10" fmla="*/ 1711296 w 1771217"/>
                <a:gd name="connsiteY10" fmla="*/ 42574 h 349755"/>
                <a:gd name="connsiteX11" fmla="*/ 1619222 w 1771217"/>
                <a:gd name="connsiteY11" fmla="*/ 40986 h 349755"/>
                <a:gd name="connsiteX12" fmla="*/ 808009 w 1771217"/>
                <a:gd name="connsiteY12" fmla="*/ 150524 h 349755"/>
                <a:gd name="connsiteX0" fmla="*/ 806464 w 1769672"/>
                <a:gd name="connsiteY0" fmla="*/ 150524 h 349755"/>
                <a:gd name="connsiteX1" fmla="*/ 186545 w 1769672"/>
                <a:gd name="connsiteY1" fmla="*/ 33049 h 349755"/>
                <a:gd name="connsiteX2" fmla="*/ 80182 w 1769672"/>
                <a:gd name="connsiteY2" fmla="*/ 2092 h 349755"/>
                <a:gd name="connsiteX3" fmla="*/ 2395 w 1769672"/>
                <a:gd name="connsiteY3" fmla="*/ 85437 h 349755"/>
                <a:gd name="connsiteX4" fmla="*/ 31764 w 1769672"/>
                <a:gd name="connsiteY4" fmla="*/ 185449 h 349755"/>
                <a:gd name="connsiteX5" fmla="*/ 149239 w 1769672"/>
                <a:gd name="connsiteY5" fmla="*/ 220374 h 349755"/>
                <a:gd name="connsiteX6" fmla="*/ 802495 w 1769672"/>
                <a:gd name="connsiteY6" fmla="*/ 349755 h 349755"/>
                <a:gd name="connsiteX7" fmla="*/ 1668477 w 1769672"/>
                <a:gd name="connsiteY7" fmla="*/ 245773 h 349755"/>
                <a:gd name="connsiteX8" fmla="*/ 1747058 w 1769672"/>
                <a:gd name="connsiteY8" fmla="*/ 197355 h 349755"/>
                <a:gd name="connsiteX9" fmla="*/ 1766107 w 1769672"/>
                <a:gd name="connsiteY9" fmla="*/ 109249 h 349755"/>
                <a:gd name="connsiteX10" fmla="*/ 1709751 w 1769672"/>
                <a:gd name="connsiteY10" fmla="*/ 42574 h 349755"/>
                <a:gd name="connsiteX11" fmla="*/ 1617677 w 1769672"/>
                <a:gd name="connsiteY11" fmla="*/ 40986 h 349755"/>
                <a:gd name="connsiteX12" fmla="*/ 806464 w 1769672"/>
                <a:gd name="connsiteY12" fmla="*/ 150524 h 349755"/>
                <a:gd name="connsiteX0" fmla="*/ 806464 w 1769672"/>
                <a:gd name="connsiteY0" fmla="*/ 150524 h 349755"/>
                <a:gd name="connsiteX1" fmla="*/ 186545 w 1769672"/>
                <a:gd name="connsiteY1" fmla="*/ 33049 h 349755"/>
                <a:gd name="connsiteX2" fmla="*/ 80182 w 1769672"/>
                <a:gd name="connsiteY2" fmla="*/ 2092 h 349755"/>
                <a:gd name="connsiteX3" fmla="*/ 2395 w 1769672"/>
                <a:gd name="connsiteY3" fmla="*/ 85437 h 349755"/>
                <a:gd name="connsiteX4" fmla="*/ 31764 w 1769672"/>
                <a:gd name="connsiteY4" fmla="*/ 185449 h 349755"/>
                <a:gd name="connsiteX5" fmla="*/ 149239 w 1769672"/>
                <a:gd name="connsiteY5" fmla="*/ 220374 h 349755"/>
                <a:gd name="connsiteX6" fmla="*/ 802495 w 1769672"/>
                <a:gd name="connsiteY6" fmla="*/ 349755 h 349755"/>
                <a:gd name="connsiteX7" fmla="*/ 1668477 w 1769672"/>
                <a:gd name="connsiteY7" fmla="*/ 245773 h 349755"/>
                <a:gd name="connsiteX8" fmla="*/ 1747058 w 1769672"/>
                <a:gd name="connsiteY8" fmla="*/ 197355 h 349755"/>
                <a:gd name="connsiteX9" fmla="*/ 1766107 w 1769672"/>
                <a:gd name="connsiteY9" fmla="*/ 109249 h 349755"/>
                <a:gd name="connsiteX10" fmla="*/ 1709751 w 1769672"/>
                <a:gd name="connsiteY10" fmla="*/ 42574 h 349755"/>
                <a:gd name="connsiteX11" fmla="*/ 1617677 w 1769672"/>
                <a:gd name="connsiteY11" fmla="*/ 40986 h 349755"/>
                <a:gd name="connsiteX12" fmla="*/ 806464 w 1769672"/>
                <a:gd name="connsiteY12" fmla="*/ 150524 h 349755"/>
                <a:gd name="connsiteX0" fmla="*/ 806426 w 1769634"/>
                <a:gd name="connsiteY0" fmla="*/ 150524 h 349755"/>
                <a:gd name="connsiteX1" fmla="*/ 186507 w 1769634"/>
                <a:gd name="connsiteY1" fmla="*/ 33049 h 349755"/>
                <a:gd name="connsiteX2" fmla="*/ 80144 w 1769634"/>
                <a:gd name="connsiteY2" fmla="*/ 2092 h 349755"/>
                <a:gd name="connsiteX3" fmla="*/ 2357 w 1769634"/>
                <a:gd name="connsiteY3" fmla="*/ 85437 h 349755"/>
                <a:gd name="connsiteX4" fmla="*/ 31726 w 1769634"/>
                <a:gd name="connsiteY4" fmla="*/ 185449 h 349755"/>
                <a:gd name="connsiteX5" fmla="*/ 146820 w 1769634"/>
                <a:gd name="connsiteY5" fmla="*/ 222756 h 349755"/>
                <a:gd name="connsiteX6" fmla="*/ 802457 w 1769634"/>
                <a:gd name="connsiteY6" fmla="*/ 349755 h 349755"/>
                <a:gd name="connsiteX7" fmla="*/ 1668439 w 1769634"/>
                <a:gd name="connsiteY7" fmla="*/ 245773 h 349755"/>
                <a:gd name="connsiteX8" fmla="*/ 1747020 w 1769634"/>
                <a:gd name="connsiteY8" fmla="*/ 197355 h 349755"/>
                <a:gd name="connsiteX9" fmla="*/ 1766069 w 1769634"/>
                <a:gd name="connsiteY9" fmla="*/ 109249 h 349755"/>
                <a:gd name="connsiteX10" fmla="*/ 1709713 w 1769634"/>
                <a:gd name="connsiteY10" fmla="*/ 42574 h 349755"/>
                <a:gd name="connsiteX11" fmla="*/ 1617639 w 1769634"/>
                <a:gd name="connsiteY11" fmla="*/ 40986 h 349755"/>
                <a:gd name="connsiteX12" fmla="*/ 806426 w 1769634"/>
                <a:gd name="connsiteY12" fmla="*/ 150524 h 34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69634" h="349755">
                  <a:moveTo>
                    <a:pt x="806426" y="150524"/>
                  </a:moveTo>
                  <a:lnTo>
                    <a:pt x="186507" y="33049"/>
                  </a:lnTo>
                  <a:cubicBezTo>
                    <a:pt x="171955" y="27493"/>
                    <a:pt x="108455" y="-9020"/>
                    <a:pt x="80144" y="2092"/>
                  </a:cubicBezTo>
                  <a:cubicBezTo>
                    <a:pt x="51833" y="13204"/>
                    <a:pt x="10427" y="54878"/>
                    <a:pt x="2357" y="85437"/>
                  </a:cubicBezTo>
                  <a:cubicBezTo>
                    <a:pt x="-5713" y="115996"/>
                    <a:pt x="7649" y="162563"/>
                    <a:pt x="31726" y="185449"/>
                  </a:cubicBezTo>
                  <a:cubicBezTo>
                    <a:pt x="55803" y="208335"/>
                    <a:pt x="84643" y="211379"/>
                    <a:pt x="146820" y="222756"/>
                  </a:cubicBezTo>
                  <a:cubicBezTo>
                    <a:pt x="208997" y="234133"/>
                    <a:pt x="584705" y="306628"/>
                    <a:pt x="802457" y="349755"/>
                  </a:cubicBezTo>
                  <a:lnTo>
                    <a:pt x="1668439" y="245773"/>
                  </a:lnTo>
                  <a:cubicBezTo>
                    <a:pt x="1723869" y="240217"/>
                    <a:pt x="1726560" y="227652"/>
                    <a:pt x="1747020" y="197355"/>
                  </a:cubicBezTo>
                  <a:cubicBezTo>
                    <a:pt x="1767480" y="167058"/>
                    <a:pt x="1774669" y="139808"/>
                    <a:pt x="1766069" y="109249"/>
                  </a:cubicBezTo>
                  <a:cubicBezTo>
                    <a:pt x="1757469" y="78690"/>
                    <a:pt x="1734451" y="53951"/>
                    <a:pt x="1709713" y="42574"/>
                  </a:cubicBezTo>
                  <a:cubicBezTo>
                    <a:pt x="1684975" y="31197"/>
                    <a:pt x="1665905" y="40986"/>
                    <a:pt x="1617639" y="40986"/>
                  </a:cubicBezTo>
                  <a:lnTo>
                    <a:pt x="806426" y="150524"/>
                  </a:lnTo>
                  <a:close/>
                </a:path>
              </a:pathLst>
            </a:custGeom>
            <a:solidFill>
              <a:srgbClr val="D07FFD">
                <a:alpha val="49804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D9B5462-194F-9D94-B070-3D7C64709203}"/>
              </a:ext>
            </a:extLst>
          </p:cNvPr>
          <p:cNvGrpSpPr/>
          <p:nvPr/>
        </p:nvGrpSpPr>
        <p:grpSpPr>
          <a:xfrm>
            <a:off x="8068837" y="3050965"/>
            <a:ext cx="4042671" cy="2894769"/>
            <a:chOff x="291502" y="3620317"/>
            <a:chExt cx="3306633" cy="2367727"/>
          </a:xfrm>
        </p:grpSpPr>
        <p:pic>
          <p:nvPicPr>
            <p:cNvPr id="24" name="Picture 23" descr="A purple bead line&#10;&#10;Description automatically generated with medium confidence">
              <a:extLst>
                <a:ext uri="{FF2B5EF4-FFF2-40B4-BE49-F238E27FC236}">
                  <a16:creationId xmlns:a16="http://schemas.microsoft.com/office/drawing/2014/main" id="{D7BD3E56-F22C-AD76-CEA8-602958F78B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458" b="43647"/>
            <a:stretch/>
          </p:blipFill>
          <p:spPr>
            <a:xfrm>
              <a:off x="291502" y="3957176"/>
              <a:ext cx="3264163" cy="689748"/>
            </a:xfrm>
            <a:prstGeom prst="rect">
              <a:avLst/>
            </a:prstGeom>
          </p:spPr>
        </p:pic>
        <p:pic>
          <p:nvPicPr>
            <p:cNvPr id="25" name="Picture 24" descr="A purple bead line&#10;&#10;Description automatically generated with medium confidence">
              <a:extLst>
                <a:ext uri="{FF2B5EF4-FFF2-40B4-BE49-F238E27FC236}">
                  <a16:creationId xmlns:a16="http://schemas.microsoft.com/office/drawing/2014/main" id="{0AF3F64A-FB07-1F74-0A2D-E2E1FE40A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458" b="43647"/>
            <a:stretch/>
          </p:blipFill>
          <p:spPr>
            <a:xfrm>
              <a:off x="333972" y="4290876"/>
              <a:ext cx="3264163" cy="689748"/>
            </a:xfrm>
            <a:prstGeom prst="rect">
              <a:avLst/>
            </a:prstGeom>
          </p:spPr>
        </p:pic>
        <p:pic>
          <p:nvPicPr>
            <p:cNvPr id="26" name="Picture 25" descr="A purple bead line&#10;&#10;Description automatically generated with medium confidence">
              <a:extLst>
                <a:ext uri="{FF2B5EF4-FFF2-40B4-BE49-F238E27FC236}">
                  <a16:creationId xmlns:a16="http://schemas.microsoft.com/office/drawing/2014/main" id="{C4BB0431-118F-C28C-B509-3426CB355E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458" b="43647"/>
            <a:stretch/>
          </p:blipFill>
          <p:spPr>
            <a:xfrm>
              <a:off x="311822" y="4627736"/>
              <a:ext cx="3264163" cy="689748"/>
            </a:xfrm>
            <a:prstGeom prst="rect">
              <a:avLst/>
            </a:prstGeom>
          </p:spPr>
        </p:pic>
        <p:pic>
          <p:nvPicPr>
            <p:cNvPr id="27" name="Picture 26" descr="A purple bead line&#10;&#10;Description automatically generated with medium confidence">
              <a:extLst>
                <a:ext uri="{FF2B5EF4-FFF2-40B4-BE49-F238E27FC236}">
                  <a16:creationId xmlns:a16="http://schemas.microsoft.com/office/drawing/2014/main" id="{2B19F867-365B-7CA1-5F5A-50F13BD98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458" b="43647"/>
            <a:stretch/>
          </p:blipFill>
          <p:spPr>
            <a:xfrm>
              <a:off x="311822" y="4963016"/>
              <a:ext cx="3264163" cy="689748"/>
            </a:xfrm>
            <a:prstGeom prst="rect">
              <a:avLst/>
            </a:prstGeom>
          </p:spPr>
        </p:pic>
        <p:pic>
          <p:nvPicPr>
            <p:cNvPr id="28" name="Picture 27" descr="A purple bead line&#10;&#10;Description automatically generated with medium confidence">
              <a:extLst>
                <a:ext uri="{FF2B5EF4-FFF2-40B4-BE49-F238E27FC236}">
                  <a16:creationId xmlns:a16="http://schemas.microsoft.com/office/drawing/2014/main" id="{0E254DD2-F451-827E-73EE-17408B1490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458" b="43647"/>
            <a:stretch/>
          </p:blipFill>
          <p:spPr>
            <a:xfrm>
              <a:off x="321982" y="5298296"/>
              <a:ext cx="3264163" cy="689748"/>
            </a:xfrm>
            <a:prstGeom prst="rect">
              <a:avLst/>
            </a:prstGeom>
          </p:spPr>
        </p:pic>
        <p:pic>
          <p:nvPicPr>
            <p:cNvPr id="30" name="Picture 29" descr="A purple bead line&#10;&#10;Description automatically generated with medium confidence">
              <a:extLst>
                <a:ext uri="{FF2B5EF4-FFF2-40B4-BE49-F238E27FC236}">
                  <a16:creationId xmlns:a16="http://schemas.microsoft.com/office/drawing/2014/main" id="{B0283F52-D29E-BD51-90B8-538E973868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458" b="43647"/>
            <a:stretch/>
          </p:blipFill>
          <p:spPr>
            <a:xfrm>
              <a:off x="323019" y="3620317"/>
              <a:ext cx="3264163" cy="6897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156830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81953E-04C1-C66B-F4B4-50077EF55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6FC403-C2B0-C5EB-2CB1-48CFDC43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B2515-A4AF-422A-A17E-6D71A7A66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2DDB34-12E8-3021-601A-DD5AC014D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Workflow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D15D8F9-D3AB-0FC4-5EED-5E1F377CE3D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From DFT to Curves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08EEC1-6088-456B-6A2F-8F524025E0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75630" y="1217766"/>
            <a:ext cx="8611650" cy="494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0109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1CEBA2-755A-B917-8CB1-5C25A6936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D1DE55-E421-7F80-38E8-1099B38F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77D0F-FADF-DF8B-1FE0-42A43F302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3E919E-3E62-D988-4412-E16266FE5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Calculating Metallic Surfaces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BE856A8-68BE-1EA8-B9C4-4843A4E642D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Cu data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EBAEB5B-5FAE-4873-946A-1881500473CF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42"/>
          <a:stretch>
            <a:fillRect/>
          </a:stretch>
        </p:blipFill>
        <p:spPr>
          <a:xfrm>
            <a:off x="325800" y="2551736"/>
            <a:ext cx="3105064" cy="35803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7E1DE3-7C47-F989-BCE9-88A545EAB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14116" r="1441" b="3251"/>
          <a:stretch>
            <a:fillRect/>
          </a:stretch>
        </p:blipFill>
        <p:spPr>
          <a:xfrm>
            <a:off x="1401732" y="1111310"/>
            <a:ext cx="7973962" cy="288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3966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2DFD-12FE-517D-54B8-38974C9F8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7AAA5E-102F-DF6E-BD47-687FEB1B5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DE7FB0-F052-7DEF-E23A-443739448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72913-3C9A-944F-13E9-924D05F4A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C55B91-8A45-8AA0-3F5B-F32D34B01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Calculating Metallic Surfaces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468EF19-B42C-725C-E0CE-9DBDA496FA5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Cu data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463CA10-C2EA-B612-B361-CDAC8E08BA8D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42"/>
          <a:stretch>
            <a:fillRect/>
          </a:stretch>
        </p:blipFill>
        <p:spPr>
          <a:xfrm>
            <a:off x="325800" y="2551736"/>
            <a:ext cx="3105064" cy="35803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2D1CF2-13BC-5D2E-BFE7-89A03400F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14116" r="1441" b="3251"/>
          <a:stretch>
            <a:fillRect/>
          </a:stretch>
        </p:blipFill>
        <p:spPr>
          <a:xfrm>
            <a:off x="1401732" y="1111310"/>
            <a:ext cx="7973962" cy="28808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7B77E6-99B8-4E1F-AAD9-A1DB4D84D6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1"/>
          <a:stretch>
            <a:fillRect/>
          </a:stretch>
        </p:blipFill>
        <p:spPr>
          <a:xfrm>
            <a:off x="3676987" y="3225411"/>
            <a:ext cx="8242996" cy="303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2968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E8D52-50B9-2851-6920-98A62673E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498E3F-F7E6-5ED3-166D-A7FB588DD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FA6FDA-8939-D6DD-5F6D-8292CA8EE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B797A-F66F-97DD-2F54-EBBB53E6D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6DC5E8B-6708-04DB-160D-F7FF452F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Calculating Metallic Surfaces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02C4C07-D6D0-976D-168D-2DE13E31FFB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Cu data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EDE63C7-34F1-4EAF-E326-6670A1773FFA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42"/>
          <a:stretch>
            <a:fillRect/>
          </a:stretch>
        </p:blipFill>
        <p:spPr>
          <a:xfrm>
            <a:off x="325800" y="2551736"/>
            <a:ext cx="3105064" cy="35803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F8B109-C645-9600-9417-C833F1E44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14116" r="1441" b="3251"/>
          <a:stretch>
            <a:fillRect/>
          </a:stretch>
        </p:blipFill>
        <p:spPr>
          <a:xfrm>
            <a:off x="1401732" y="1111310"/>
            <a:ext cx="7973962" cy="28808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E0F5D9-AB4A-EE4A-9376-30F96A7C4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" t="9043" r="9033" b="4768"/>
          <a:stretch>
            <a:fillRect/>
          </a:stretch>
        </p:blipFill>
        <p:spPr>
          <a:xfrm>
            <a:off x="3979694" y="1473029"/>
            <a:ext cx="7905130" cy="465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428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B2C7B2-09DA-EF7D-EC76-92A8169B1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63622E-D0CE-28D2-9D29-85D87A00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A4D6C-B351-82A4-7A18-1B849BF0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D257567-4401-B710-8787-9FEFC300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Supercell Structures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5ACF32B-B540-4940-9877-0937344B5FD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956732" cy="371567"/>
          </a:xfrm>
        </p:spPr>
        <p:txBody>
          <a:bodyPr/>
          <a:lstStyle/>
          <a:p>
            <a:r>
              <a:rPr lang="en-GB" dirty="0"/>
              <a:t>Doing interesting material combos!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D5B8FB-95B4-DBB4-2058-33394E58DD4D}"/>
              </a:ext>
            </a:extLst>
          </p:cNvPr>
          <p:cNvGrpSpPr/>
          <p:nvPr/>
        </p:nvGrpSpPr>
        <p:grpSpPr>
          <a:xfrm>
            <a:off x="227477" y="1341646"/>
            <a:ext cx="2500936" cy="3247602"/>
            <a:chOff x="227477" y="1228238"/>
            <a:chExt cx="2500936" cy="324760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CF2E006-B45A-1CB3-4648-0DE9457759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426" t="17566" r="31771"/>
            <a:stretch/>
          </p:blipFill>
          <p:spPr>
            <a:xfrm>
              <a:off x="227477" y="1228238"/>
              <a:ext cx="2500936" cy="2909048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C91CF1-A885-255A-1656-07C8E7AFCCBB}"/>
                </a:ext>
              </a:extLst>
            </p:cNvPr>
            <p:cNvSpPr txBox="1"/>
            <p:nvPr/>
          </p:nvSpPr>
          <p:spPr>
            <a:xfrm>
              <a:off x="681532" y="4137286"/>
              <a:ext cx="159282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b="1" dirty="0">
                  <a:solidFill>
                    <a:schemeClr val="tx1"/>
                  </a:solidFill>
                </a:rPr>
                <a:t>Ag/MgO(100)</a:t>
              </a:r>
              <a:endParaRPr lang="en-GB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D47E3B5-76DD-ED12-0D61-45737FEEE0BD}"/>
              </a:ext>
            </a:extLst>
          </p:cNvPr>
          <p:cNvSpPr txBox="1"/>
          <p:nvPr/>
        </p:nvSpPr>
        <p:spPr>
          <a:xfrm>
            <a:off x="2198319" y="4664222"/>
            <a:ext cx="1838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p</a:t>
            </a:r>
            <a:r>
              <a:rPr lang="en-GB" b="1" dirty="0">
                <a:solidFill>
                  <a:schemeClr val="tx1"/>
                </a:solidFill>
              </a:rPr>
              <a:t>rimitive cell</a:t>
            </a:r>
            <a:endParaRPr lang="en-GB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3F127B-482A-9B39-9EC4-6366821160F1}"/>
              </a:ext>
            </a:extLst>
          </p:cNvPr>
          <p:cNvSpPr txBox="1"/>
          <p:nvPr/>
        </p:nvSpPr>
        <p:spPr>
          <a:xfrm>
            <a:off x="4036951" y="4318040"/>
            <a:ext cx="1189981" cy="3693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1600" b="1" dirty="0">
                <a:solidFill>
                  <a:schemeClr val="tx1"/>
                </a:solidFill>
              </a:rPr>
              <a:t>Cu(100) 1x1</a:t>
            </a:r>
            <a:br>
              <a:rPr lang="en-GB" sz="1600" b="1" dirty="0">
                <a:solidFill>
                  <a:schemeClr val="tx1"/>
                </a:solidFill>
              </a:rPr>
            </a:br>
            <a:endParaRPr lang="en-GB" sz="1600" b="1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039B99B-E154-0E62-55D1-A0698AE58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9"/>
          <a:stretch>
            <a:fillRect/>
          </a:stretch>
        </p:blipFill>
        <p:spPr>
          <a:xfrm>
            <a:off x="3078965" y="1459123"/>
            <a:ext cx="2616219" cy="276146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B6E346AC-8401-F450-25B2-467F0FA4E6AF}"/>
              </a:ext>
            </a:extLst>
          </p:cNvPr>
          <p:cNvGrpSpPr/>
          <p:nvPr/>
        </p:nvGrpSpPr>
        <p:grpSpPr>
          <a:xfrm>
            <a:off x="6596956" y="2622507"/>
            <a:ext cx="2543392" cy="2941010"/>
            <a:chOff x="9369653" y="3526054"/>
            <a:chExt cx="2543392" cy="294101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13DA3B9-673E-6E98-08C1-8369E7B1DE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1662" t="20677" r="23180"/>
            <a:stretch/>
          </p:blipFill>
          <p:spPr>
            <a:xfrm>
              <a:off x="9369653" y="3526054"/>
              <a:ext cx="2543392" cy="2446155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836893-9B4B-A000-9E47-CBDB1FACA62D}"/>
                </a:ext>
              </a:extLst>
            </p:cNvPr>
            <p:cNvSpPr txBox="1"/>
            <p:nvPr/>
          </p:nvSpPr>
          <p:spPr>
            <a:xfrm>
              <a:off x="9844936" y="6097732"/>
              <a:ext cx="159282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GB" sz="1600" b="1" dirty="0">
                  <a:solidFill>
                    <a:schemeClr val="tx1"/>
                  </a:solidFill>
                </a:rPr>
                <a:t>CO on Cu(100) </a:t>
              </a:r>
              <a:br>
                <a:rPr lang="en-GB" sz="1600" b="1" dirty="0">
                  <a:solidFill>
                    <a:schemeClr val="tx1"/>
                  </a:solidFill>
                </a:rPr>
              </a:br>
              <a:endParaRPr lang="en-GB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85FE69C-AB07-B838-E974-6F1A00481A87}"/>
              </a:ext>
            </a:extLst>
          </p:cNvPr>
          <p:cNvSpPr txBox="1"/>
          <p:nvPr/>
        </p:nvSpPr>
        <p:spPr>
          <a:xfrm>
            <a:off x="7868652" y="5780618"/>
            <a:ext cx="2616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s</a:t>
            </a:r>
            <a:r>
              <a:rPr lang="en-GB" b="1" dirty="0">
                <a:solidFill>
                  <a:schemeClr val="tx1"/>
                </a:solidFill>
              </a:rPr>
              <a:t>uper-c</a:t>
            </a:r>
            <a:r>
              <a:rPr lang="en-GB" b="1" dirty="0"/>
              <a:t>ell structures</a:t>
            </a:r>
            <a:endParaRPr lang="en-GB" sz="2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486A45B-61BB-DCD9-C892-593246F40B81}"/>
              </a:ext>
            </a:extLst>
          </p:cNvPr>
          <p:cNvGrpSpPr/>
          <p:nvPr/>
        </p:nvGrpSpPr>
        <p:grpSpPr>
          <a:xfrm>
            <a:off x="9351150" y="2622507"/>
            <a:ext cx="2616219" cy="2995455"/>
            <a:chOff x="9351150" y="379440"/>
            <a:chExt cx="2616219" cy="2995455"/>
          </a:xfrm>
        </p:grpSpPr>
        <p:pic>
          <p:nvPicPr>
            <p:cNvPr id="10" name="Picture 9" descr="A green and red balls&#10;&#10;AI-generated content may be incorrect.">
              <a:extLst>
                <a:ext uri="{FF2B5EF4-FFF2-40B4-BE49-F238E27FC236}">
                  <a16:creationId xmlns:a16="http://schemas.microsoft.com/office/drawing/2014/main" id="{EC1ED927-BAFD-B4BD-CAF7-BC3DB78C6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99" t="5781" r="25526"/>
            <a:stretch/>
          </p:blipFill>
          <p:spPr>
            <a:xfrm>
              <a:off x="9351150" y="379440"/>
              <a:ext cx="2616219" cy="2693099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DF1D25-0695-BBD2-C5AD-0CCCCB6EC5E8}"/>
                </a:ext>
              </a:extLst>
            </p:cNvPr>
            <p:cNvSpPr txBox="1"/>
            <p:nvPr/>
          </p:nvSpPr>
          <p:spPr>
            <a:xfrm>
              <a:off x="9862846" y="3036341"/>
              <a:ext cx="159282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b="1" dirty="0"/>
                <a:t>Cu</a:t>
              </a:r>
              <a:r>
                <a:rPr lang="en-GB" sz="1600" b="1" dirty="0">
                  <a:solidFill>
                    <a:schemeClr val="tx1"/>
                  </a:solidFill>
                </a:rPr>
                <a:t>/MgO(100)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46490533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9A95F-2367-8573-75DA-D4B7B42C3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FECEA9-F9E2-E95B-3195-980081C27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05C0D1-E584-9584-D803-EE0FCBE6D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0DD8F-CCAB-01EC-488F-90C5945C6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BC99A7D-051D-57D1-BF94-0FABD5558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Supercell Emission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5">
                <a:extLst>
                  <a:ext uri="{FF2B5EF4-FFF2-40B4-BE49-F238E27FC236}">
                    <a16:creationId xmlns:a16="http://schemas.microsoft.com/office/drawing/2014/main" id="{3CFED99A-21FE-48C8-3B34-296B6360700D}"/>
                  </a:ext>
                </a:extLst>
              </p:cNvPr>
              <p:cNvSpPr>
                <a:spLocks noGrp="1"/>
              </p:cNvSpPr>
              <p:nvPr>
                <p:ph type="subTitle" idx="13"/>
              </p:nvPr>
            </p:nvSpPr>
            <p:spPr/>
            <p:txBody>
              <a:bodyPr/>
              <a:lstStyle/>
              <a:p>
                <a:r>
                  <a:rPr lang="en-GB" dirty="0"/>
                  <a:t>Mapping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</m:oMath>
                </a14:m>
                <a:r>
                  <a:rPr lang="en-GB" dirty="0"/>
                  <a:t> to reclaim PC behaviour </a:t>
                </a:r>
              </a:p>
            </p:txBody>
          </p:sp>
        </mc:Choice>
        <mc:Fallback xmlns="">
          <p:sp>
            <p:nvSpPr>
              <p:cNvPr id="6" name="Subtitle 5">
                <a:extLst>
                  <a:ext uri="{FF2B5EF4-FFF2-40B4-BE49-F238E27FC236}">
                    <a16:creationId xmlns:a16="http://schemas.microsoft.com/office/drawing/2014/main" id="{3CFED99A-21FE-48C8-3B34-296B636070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3"/>
              </p:nvPr>
            </p:nvSpPr>
            <p:spPr>
              <a:blipFill>
                <a:blip r:embed="rId2"/>
                <a:stretch>
                  <a:fillRect l="-3603" t="-36066" b="-52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76BEC3A-6DA1-9197-8A21-377E464D30CA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00"/>
          <a:stretch>
            <a:fillRect/>
          </a:stretch>
        </p:blipFill>
        <p:spPr>
          <a:xfrm>
            <a:off x="8167236" y="331417"/>
            <a:ext cx="3956305" cy="1435445"/>
          </a:xfrm>
          <a:prstGeom prst="rect">
            <a:avLst/>
          </a:prstGeom>
        </p:spPr>
      </p:pic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B92B913C-C48D-4734-CF0B-42A1B04C8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3"/>
          <a:stretch>
            <a:fillRect/>
          </a:stretch>
        </p:blipFill>
        <p:spPr>
          <a:xfrm>
            <a:off x="8720088" y="3415281"/>
            <a:ext cx="2850604" cy="15429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C90C91-57C9-8B16-033C-BB108510CEE5}"/>
              </a:ext>
            </a:extLst>
          </p:cNvPr>
          <p:cNvSpPr txBox="1"/>
          <p:nvPr/>
        </p:nvSpPr>
        <p:spPr>
          <a:xfrm>
            <a:off x="9517994" y="2159752"/>
            <a:ext cx="1254791" cy="130915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1600" dirty="0"/>
              <a:t>p</a:t>
            </a:r>
            <a:r>
              <a:rPr lang="en-GB" sz="1600" dirty="0">
                <a:solidFill>
                  <a:schemeClr val="tx1"/>
                </a:solidFill>
              </a:rPr>
              <a:t>rimitive cell</a:t>
            </a:r>
            <a:br>
              <a:rPr lang="en-GB" sz="1600" dirty="0">
                <a:solidFill>
                  <a:schemeClr val="tx1"/>
                </a:solidFill>
              </a:rPr>
            </a:br>
            <a:r>
              <a:rPr lang="en-GB" sz="1600" dirty="0">
                <a:solidFill>
                  <a:schemeClr val="tx1"/>
                </a:solidFill>
              </a:rPr>
              <a:t>Cu(100) 1x1</a:t>
            </a:r>
            <a:br>
              <a:rPr lang="en-GB" sz="1600" dirty="0">
                <a:solidFill>
                  <a:schemeClr val="tx1"/>
                </a:solidFill>
              </a:rPr>
            </a:br>
            <a:r>
              <a:rPr lang="en-GB" sz="1600" dirty="0">
                <a:solidFill>
                  <a:schemeClr val="tx1"/>
                </a:solidFill>
              </a:rPr>
              <a:t>Ag/MgO(100)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365A1-91BA-5BE8-654C-F8EC807C5BD7}"/>
              </a:ext>
            </a:extLst>
          </p:cNvPr>
          <p:cNvSpPr txBox="1"/>
          <p:nvPr/>
        </p:nvSpPr>
        <p:spPr>
          <a:xfrm>
            <a:off x="9742026" y="5007324"/>
            <a:ext cx="1455174" cy="30626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1600" dirty="0"/>
              <a:t>s</a:t>
            </a:r>
            <a:r>
              <a:rPr lang="en-GB" sz="1600" dirty="0">
                <a:solidFill>
                  <a:schemeClr val="tx1"/>
                </a:solidFill>
              </a:rPr>
              <a:t>uper</a:t>
            </a:r>
            <a:r>
              <a:rPr lang="en-GB" sz="1600" dirty="0"/>
              <a:t>-</a:t>
            </a:r>
            <a:r>
              <a:rPr lang="en-GB" sz="1600" dirty="0">
                <a:solidFill>
                  <a:schemeClr val="tx1"/>
                </a:solidFill>
              </a:rPr>
              <a:t>cell</a:t>
            </a:r>
            <a:br>
              <a:rPr lang="en-GB" sz="1600" dirty="0">
                <a:solidFill>
                  <a:schemeClr val="tx1"/>
                </a:solidFill>
              </a:rPr>
            </a:br>
            <a:r>
              <a:rPr lang="en-GB" sz="1600" dirty="0">
                <a:solidFill>
                  <a:schemeClr val="tx1"/>
                </a:solidFill>
              </a:rPr>
              <a:t>Cu(100) 2x2</a:t>
            </a:r>
            <a:br>
              <a:rPr lang="en-GB" sz="1600" dirty="0">
                <a:solidFill>
                  <a:schemeClr val="tx1"/>
                </a:solidFill>
              </a:rPr>
            </a:br>
            <a:r>
              <a:rPr lang="en-GB" sz="1600" dirty="0">
                <a:solidFill>
                  <a:schemeClr val="tx1"/>
                </a:solidFill>
              </a:rPr>
              <a:t>Cu/MgO(100)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02CD14-F525-6EBF-4149-18E5D774C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" t="3947" r="1382" b="4250"/>
          <a:stretch>
            <a:fillRect/>
          </a:stretch>
        </p:blipFill>
        <p:spPr>
          <a:xfrm>
            <a:off x="142919" y="2159752"/>
            <a:ext cx="8477267" cy="373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41025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77D12-2634-689C-EC01-1324C2A88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B1D278-3691-3814-9862-F6BB75439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DB71D8-2348-A0C0-39FB-CC65DFADE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A71F0-5FEC-767E-C090-03E60C014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BDF81DB-0D41-AA4E-3B41-C04C784EA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Supercell Emission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5">
                <a:extLst>
                  <a:ext uri="{FF2B5EF4-FFF2-40B4-BE49-F238E27FC236}">
                    <a16:creationId xmlns:a16="http://schemas.microsoft.com/office/drawing/2014/main" id="{1B2EE0FD-8BCB-54C0-7913-F491C5B19925}"/>
                  </a:ext>
                </a:extLst>
              </p:cNvPr>
              <p:cNvSpPr>
                <a:spLocks noGrp="1"/>
              </p:cNvSpPr>
              <p:nvPr>
                <p:ph type="subTitle" idx="13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</m:oMath>
                </a14:m>
                <a:r>
                  <a:rPr lang="en-GB" dirty="0"/>
                  <a:t> Contributions in Basis Set</a:t>
                </a:r>
              </a:p>
            </p:txBody>
          </p:sp>
        </mc:Choice>
        <mc:Fallback xmlns="">
          <p:sp>
            <p:nvSpPr>
              <p:cNvPr id="6" name="Subtitle 5">
                <a:extLst>
                  <a:ext uri="{FF2B5EF4-FFF2-40B4-BE49-F238E27FC236}">
                    <a16:creationId xmlns:a16="http://schemas.microsoft.com/office/drawing/2014/main" id="{1B2EE0FD-8BCB-54C0-7913-F491C5B199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3"/>
              </p:nvPr>
            </p:nvSpPr>
            <p:spPr>
              <a:blipFill>
                <a:blip r:embed="rId2"/>
                <a:stretch>
                  <a:fillRect t="-36066" b="-52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70CAEEF7-72D2-7F30-08CE-C1BF06442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726" y="862519"/>
            <a:ext cx="5995481" cy="59954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BD125B7-4D67-D5D9-A446-C97767B7DE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94" y="145172"/>
            <a:ext cx="6829030" cy="682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9218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B47E7-E599-B652-5166-AA18C8190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9151B1-FA53-1364-F6C0-65E7EA673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A5C094-D421-8138-0AC5-C97A07B6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31B63-5990-8D98-CB1F-78A27067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F3C198-C80C-DEA2-CBB6-9F0C54BE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Supercell Emission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5">
                <a:extLst>
                  <a:ext uri="{FF2B5EF4-FFF2-40B4-BE49-F238E27FC236}">
                    <a16:creationId xmlns:a16="http://schemas.microsoft.com/office/drawing/2014/main" id="{091A1C41-EF48-58E1-A766-4F764107E50D}"/>
                  </a:ext>
                </a:extLst>
              </p:cNvPr>
              <p:cNvSpPr>
                <a:spLocks noGrp="1"/>
              </p:cNvSpPr>
              <p:nvPr>
                <p:ph type="subTitle" idx="13"/>
              </p:nvPr>
            </p:nvSpPr>
            <p:spPr/>
            <p:txBody>
              <a:bodyPr/>
              <a:lstStyle/>
              <a:p>
                <a:r>
                  <a:rPr lang="en-GB" dirty="0"/>
                  <a:t>Mapping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</m:oMath>
                </a14:m>
                <a:r>
                  <a:rPr lang="en-GB" dirty="0"/>
                  <a:t> to reclaim PC behaviour </a:t>
                </a:r>
              </a:p>
            </p:txBody>
          </p:sp>
        </mc:Choice>
        <mc:Fallback xmlns="">
          <p:sp>
            <p:nvSpPr>
              <p:cNvPr id="6" name="Subtitle 5">
                <a:extLst>
                  <a:ext uri="{FF2B5EF4-FFF2-40B4-BE49-F238E27FC236}">
                    <a16:creationId xmlns:a16="http://schemas.microsoft.com/office/drawing/2014/main" id="{091A1C41-EF48-58E1-A766-4F764107E5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3"/>
              </p:nvPr>
            </p:nvSpPr>
            <p:spPr>
              <a:blipFill>
                <a:blip r:embed="rId2"/>
                <a:stretch>
                  <a:fillRect l="-3603" t="-36066" b="-52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28E3E6C-037C-3AC0-95C9-E6589C24BE23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00"/>
          <a:stretch>
            <a:fillRect/>
          </a:stretch>
        </p:blipFill>
        <p:spPr>
          <a:xfrm>
            <a:off x="8167236" y="331417"/>
            <a:ext cx="3956305" cy="1435445"/>
          </a:xfrm>
          <a:prstGeom prst="rect">
            <a:avLst/>
          </a:prstGeom>
        </p:spPr>
      </p:pic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F47AD059-D1F7-1DD0-FC34-56FC61039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3"/>
          <a:stretch>
            <a:fillRect/>
          </a:stretch>
        </p:blipFill>
        <p:spPr>
          <a:xfrm>
            <a:off x="8720088" y="3415281"/>
            <a:ext cx="2850604" cy="15429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D3596D-03CC-CC77-A9A9-7AC5BC21F214}"/>
              </a:ext>
            </a:extLst>
          </p:cNvPr>
          <p:cNvSpPr txBox="1"/>
          <p:nvPr/>
        </p:nvSpPr>
        <p:spPr>
          <a:xfrm>
            <a:off x="9517994" y="2159752"/>
            <a:ext cx="1254791" cy="130915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1600" dirty="0"/>
              <a:t>p</a:t>
            </a:r>
            <a:r>
              <a:rPr lang="en-GB" sz="1600" dirty="0">
                <a:solidFill>
                  <a:schemeClr val="tx1"/>
                </a:solidFill>
              </a:rPr>
              <a:t>rimitive cell</a:t>
            </a:r>
            <a:br>
              <a:rPr lang="en-GB" sz="1600" dirty="0">
                <a:solidFill>
                  <a:schemeClr val="tx1"/>
                </a:solidFill>
              </a:rPr>
            </a:br>
            <a:r>
              <a:rPr lang="en-GB" sz="1600" dirty="0">
                <a:solidFill>
                  <a:schemeClr val="tx1"/>
                </a:solidFill>
              </a:rPr>
              <a:t>Cu(100) 1x1</a:t>
            </a:r>
            <a:br>
              <a:rPr lang="en-GB" sz="1600" dirty="0">
                <a:solidFill>
                  <a:schemeClr val="tx1"/>
                </a:solidFill>
              </a:rPr>
            </a:br>
            <a:r>
              <a:rPr lang="en-GB" sz="1600" dirty="0">
                <a:solidFill>
                  <a:schemeClr val="tx1"/>
                </a:solidFill>
              </a:rPr>
              <a:t>Ag/MgO(100)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8575BC-B3D7-589D-89CD-AB3D96E1EE1F}"/>
              </a:ext>
            </a:extLst>
          </p:cNvPr>
          <p:cNvSpPr txBox="1"/>
          <p:nvPr/>
        </p:nvSpPr>
        <p:spPr>
          <a:xfrm>
            <a:off x="9742026" y="5007324"/>
            <a:ext cx="1455174" cy="30626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1600" dirty="0"/>
              <a:t>s</a:t>
            </a:r>
            <a:r>
              <a:rPr lang="en-GB" sz="1600" dirty="0">
                <a:solidFill>
                  <a:schemeClr val="tx1"/>
                </a:solidFill>
              </a:rPr>
              <a:t>uper</a:t>
            </a:r>
            <a:r>
              <a:rPr lang="en-GB" sz="1600" dirty="0"/>
              <a:t>-</a:t>
            </a:r>
            <a:r>
              <a:rPr lang="en-GB" sz="1600" dirty="0">
                <a:solidFill>
                  <a:schemeClr val="tx1"/>
                </a:solidFill>
              </a:rPr>
              <a:t>cell</a:t>
            </a:r>
            <a:br>
              <a:rPr lang="en-GB" sz="1600" dirty="0">
                <a:solidFill>
                  <a:schemeClr val="tx1"/>
                </a:solidFill>
              </a:rPr>
            </a:br>
            <a:r>
              <a:rPr lang="en-GB" sz="1600" dirty="0">
                <a:solidFill>
                  <a:schemeClr val="tx1"/>
                </a:solidFill>
              </a:rPr>
              <a:t>Cu(100) 2x2</a:t>
            </a:r>
            <a:br>
              <a:rPr lang="en-GB" sz="1600" dirty="0">
                <a:solidFill>
                  <a:schemeClr val="tx1"/>
                </a:solidFill>
              </a:rPr>
            </a:br>
            <a:r>
              <a:rPr lang="en-GB" sz="1600" dirty="0">
                <a:solidFill>
                  <a:schemeClr val="tx1"/>
                </a:solidFill>
              </a:rPr>
              <a:t>Cu/MgO(100)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CD11E6-227D-542E-F295-E54A5B8AEF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1"/>
          <a:stretch>
            <a:fillRect/>
          </a:stretch>
        </p:blipFill>
        <p:spPr>
          <a:xfrm>
            <a:off x="125811" y="2323980"/>
            <a:ext cx="8472356" cy="333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23151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436EFE-5E1B-5D42-A934-503F6C769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6D0A24-E88B-1CC4-A5A2-29DE8F8BD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BC187-C9E8-557A-500B-DD6B1235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C16438-F299-5E79-B625-F0AABD7CB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Heterostructure Photocathodes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F982623-C553-A085-01A5-6B5DC934FDD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MgO(100)/Cu(100) Interface – 3step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89C238-247B-FD88-4D3C-3C8927B4A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379" y="1623574"/>
            <a:ext cx="2337457" cy="476691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3AD76AD-896E-D896-C1A5-E08EFF941426}"/>
              </a:ext>
            </a:extLst>
          </p:cNvPr>
          <p:cNvGrpSpPr/>
          <p:nvPr/>
        </p:nvGrpSpPr>
        <p:grpSpPr>
          <a:xfrm>
            <a:off x="232491" y="1818641"/>
            <a:ext cx="8843577" cy="4322670"/>
            <a:chOff x="232491" y="1818641"/>
            <a:chExt cx="8843577" cy="432267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BA0F7AA-A8E0-042C-E7F9-F81457D1C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61"/>
            <a:stretch>
              <a:fillRect/>
            </a:stretch>
          </p:blipFill>
          <p:spPr>
            <a:xfrm>
              <a:off x="232491" y="1818641"/>
              <a:ext cx="8843577" cy="432267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369005F-AC0E-8DFE-FE4B-81B2DCE0465D}"/>
                </a:ext>
              </a:extLst>
            </p:cNvPr>
            <p:cNvSpPr/>
            <p:nvPr/>
          </p:nvSpPr>
          <p:spPr>
            <a:xfrm>
              <a:off x="1700981" y="5565058"/>
              <a:ext cx="1681316" cy="216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69F6E19-4ABE-779E-8D49-9B4EF99C63E7}"/>
                </a:ext>
              </a:extLst>
            </p:cNvPr>
            <p:cNvSpPr/>
            <p:nvPr/>
          </p:nvSpPr>
          <p:spPr>
            <a:xfrm>
              <a:off x="2004589" y="5781368"/>
              <a:ext cx="1928314" cy="2684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solidFill>
                  <a:schemeClr val="bg1"/>
                </a:solidFill>
              </a:endParaRPr>
            </a:p>
          </p:txBody>
        </p:sp>
      </p:grpSp>
      <p:pic>
        <p:nvPicPr>
          <p:cNvPr id="12" name="Picture 11" descr="A green and red balls&#10;&#10;AI-generated content may be incorrect.">
            <a:extLst>
              <a:ext uri="{FF2B5EF4-FFF2-40B4-BE49-F238E27FC236}">
                <a16:creationId xmlns:a16="http://schemas.microsoft.com/office/drawing/2014/main" id="{97863150-A749-6588-8EF2-713F4D87A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9" t="5781" r="25526"/>
          <a:stretch/>
        </p:blipFill>
        <p:spPr>
          <a:xfrm>
            <a:off x="7499494" y="0"/>
            <a:ext cx="2616219" cy="269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13512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FD156B-C3A8-590E-526F-DB398C2C1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C849AE-E640-0764-9841-5D61D1BA2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F18A6-95D3-D1F2-AE2E-490CA66A2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97D2D6B-2466-A697-30AA-6672D1365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Semiconducting Photocathodes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5">
                <a:extLst>
                  <a:ext uri="{FF2B5EF4-FFF2-40B4-BE49-F238E27FC236}">
                    <a16:creationId xmlns:a16="http://schemas.microsoft.com/office/drawing/2014/main" id="{8B4FE8F0-A6A0-A3E6-1BE7-6F3E316F89B0}"/>
                  </a:ext>
                </a:extLst>
              </p:cNvPr>
              <p:cNvSpPr>
                <a:spLocks noGrp="1"/>
              </p:cNvSpPr>
              <p:nvPr>
                <p:ph type="subTitle" idx="13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accent5"/>
                    </a:solidFill>
                  </a:rPr>
                  <a:t>PRELIMINARY</a:t>
                </a:r>
                <a:r>
                  <a:rPr lang="en-GB" dirty="0"/>
                  <a:t> – monoclinic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dirty="0"/>
                  <a:t>-</a:t>
                </a:r>
                <a:r>
                  <a:rPr lang="en-GB" dirty="0" err="1"/>
                  <a:t>CsSb</a:t>
                </a:r>
                <a:endParaRPr lang="en-GB" dirty="0"/>
              </a:p>
            </p:txBody>
          </p:sp>
        </mc:Choice>
        <mc:Fallback xmlns="">
          <p:sp>
            <p:nvSpPr>
              <p:cNvPr id="6" name="Subtitle 5">
                <a:extLst>
                  <a:ext uri="{FF2B5EF4-FFF2-40B4-BE49-F238E27FC236}">
                    <a16:creationId xmlns:a16="http://schemas.microsoft.com/office/drawing/2014/main" id="{8B4FE8F0-A6A0-A3E6-1BE7-6F3E316F89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3"/>
              </p:nvPr>
            </p:nvSpPr>
            <p:spPr>
              <a:blipFill>
                <a:blip r:embed="rId2"/>
                <a:stretch>
                  <a:fillRect l="-3603" t="-37705" b="-508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Placeholder 6">
                <a:extLst>
                  <a:ext uri="{FF2B5EF4-FFF2-40B4-BE49-F238E27FC236}">
                    <a16:creationId xmlns:a16="http://schemas.microsoft.com/office/drawing/2014/main" id="{005D863D-E087-6808-60E7-3A38B17F5D4D}"/>
                  </a:ext>
                </a:extLst>
              </p:cNvPr>
              <p:cNvSpPr>
                <a:spLocks noGrp="1"/>
              </p:cNvSpPr>
              <p:nvPr>
                <p:ph type="body" sz="quarter" idx="16"/>
              </p:nvPr>
            </p:nvSpPr>
            <p:spPr>
              <a:xfrm>
                <a:off x="210852" y="3871147"/>
                <a:ext cx="4837359" cy="2227829"/>
              </a:xfrm>
            </p:spPr>
            <p:txBody>
              <a:bodyPr/>
              <a:lstStyle/>
              <a:p>
                <a:pPr algn="ctr"/>
                <a:r>
                  <a:rPr lang="en-GB" dirty="0"/>
                  <a:t>3-step Model</a:t>
                </a:r>
              </a:p>
              <a:p>
                <a:pPr algn="ctr"/>
                <a:endParaRPr lang="en-GB" dirty="0"/>
              </a:p>
              <a:p>
                <a:pPr algn="ctr"/>
                <a:r>
                  <a:rPr lang="en-GB" dirty="0"/>
                  <a:t>R2SCAN, ultra-soft PS (RSCAN), 600eV cutoff</a:t>
                </a:r>
              </a:p>
              <a:p>
                <a:pPr algn="ctr"/>
                <a:endParaRPr lang="en-GB" dirty="0"/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≈2.19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𝑒𝑉</m:t>
                      </m:r>
                    </m:oMath>
                  </m:oMathPara>
                </a14:m>
                <a:endParaRPr lang="en-GB" dirty="0"/>
              </a:p>
              <a:p>
                <a:pPr algn="ctr"/>
                <a:br>
                  <a:rPr lang="en-GB" dirty="0"/>
                </a:br>
                <a:r>
                  <a:rPr lang="en-GB" dirty="0"/>
                  <a:t>Gap: indirect, 0.77 eV</a:t>
                </a:r>
              </a:p>
              <a:p>
                <a:pPr algn="ctr"/>
                <a:endParaRPr lang="en-GB" dirty="0"/>
              </a:p>
              <a:p>
                <a:pPr algn="ctr"/>
                <a:endParaRPr lang="en-GB" dirty="0"/>
              </a:p>
            </p:txBody>
          </p:sp>
        </mc:Choice>
        <mc:Fallback xmlns="">
          <p:sp>
            <p:nvSpPr>
              <p:cNvPr id="7" name="Text Placeholder 6">
                <a:extLst>
                  <a:ext uri="{FF2B5EF4-FFF2-40B4-BE49-F238E27FC236}">
                    <a16:creationId xmlns:a16="http://schemas.microsoft.com/office/drawing/2014/main" id="{005D863D-E087-6808-60E7-3A38B17F5D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6"/>
              </p:nvPr>
            </p:nvSpPr>
            <p:spPr>
              <a:xfrm>
                <a:off x="210852" y="3871147"/>
                <a:ext cx="4837359" cy="2227829"/>
              </a:xfrm>
              <a:blipFill>
                <a:blip r:embed="rId3"/>
                <a:stretch>
                  <a:fillRect l="-631" t="-3562" r="-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1F52C53-97EC-D58F-CAC3-0F4293839CC3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777" y="111515"/>
            <a:ext cx="5359812" cy="31265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D70CFA-6970-A89C-3345-C36ECF53C0A6}"/>
              </a:ext>
            </a:extLst>
          </p:cNvPr>
          <p:cNvSpPr txBox="1"/>
          <p:nvPr/>
        </p:nvSpPr>
        <p:spPr>
          <a:xfrm>
            <a:off x="6751777" y="6285623"/>
            <a:ext cx="609407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C. T. Parzyck et al., </a:t>
            </a:r>
            <a:r>
              <a:rPr lang="en-GB" sz="1800" b="0" i="1" dirty="0">
                <a:solidFill>
                  <a:schemeClr val="tx1"/>
                </a:solidFill>
                <a:effectLst/>
                <a:latin typeface="+mn-lt"/>
              </a:rPr>
              <a:t>APL Mater.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en-GB" sz="1800" b="1" i="0" dirty="0">
                <a:solidFill>
                  <a:schemeClr val="tx1"/>
                </a:solidFill>
                <a:effectLst/>
                <a:latin typeface="+mn-lt"/>
              </a:rPr>
              <a:t>11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, 101125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F2D9007-FCDC-AF45-C93D-EA7F8ADD8E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683" y="3238072"/>
            <a:ext cx="2576800" cy="24372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9718DFD-0069-D82A-A13E-72E1DBFA895F}"/>
              </a:ext>
            </a:extLst>
          </p:cNvPr>
          <p:cNvGrpSpPr/>
          <p:nvPr/>
        </p:nvGrpSpPr>
        <p:grpSpPr>
          <a:xfrm>
            <a:off x="5216666" y="3711347"/>
            <a:ext cx="4101850" cy="2422717"/>
            <a:chOff x="5835638" y="98374"/>
            <a:chExt cx="3255100" cy="184940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6E8A02D-4CC6-7DBD-471D-D9D088887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98" r="42820" b="3635"/>
            <a:stretch>
              <a:fillRect/>
            </a:stretch>
          </p:blipFill>
          <p:spPr>
            <a:xfrm rot="5400000">
              <a:off x="6541308" y="-601652"/>
              <a:ext cx="1843760" cy="32551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666C382-3E23-7F77-D61C-CAAE7A73C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48" t="5439" r="1387" b="88371"/>
            <a:stretch>
              <a:fillRect/>
            </a:stretch>
          </p:blipFill>
          <p:spPr>
            <a:xfrm>
              <a:off x="8410237" y="98374"/>
              <a:ext cx="636627" cy="391875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5E38087F-BD2D-43BF-A6D7-9F5028AB4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5" b="983"/>
          <a:stretch>
            <a:fillRect/>
          </a:stretch>
        </p:blipFill>
        <p:spPr>
          <a:xfrm>
            <a:off x="20275" y="1161098"/>
            <a:ext cx="6756445" cy="241532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1CC1AC8-E4C7-FFD3-E54F-3DDCF126D203}"/>
              </a:ext>
            </a:extLst>
          </p:cNvPr>
          <p:cNvSpPr txBox="1"/>
          <p:nvPr/>
        </p:nvSpPr>
        <p:spPr>
          <a:xfrm>
            <a:off x="10309313" y="5803900"/>
            <a:ext cx="1233646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GB" sz="1600" dirty="0">
                <a:solidFill>
                  <a:schemeClr val="tx1"/>
                </a:solidFill>
              </a:rPr>
              <a:t>Bulk bands</a:t>
            </a:r>
          </a:p>
        </p:txBody>
      </p:sp>
    </p:spTree>
    <p:extLst>
      <p:ext uri="{BB962C8B-B14F-4D97-AF65-F5344CB8AC3E}">
        <p14:creationId xmlns:p14="http://schemas.microsoft.com/office/powerpoint/2010/main" val="2948564181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FBD588-CA4E-C6C5-7F17-C1C02FE3B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A32311-3615-0C02-158D-401799CDB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A1343-6294-FAFB-9A48-8094AF79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818508-CEFE-53DB-11D3-01DA7E265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25" y="242152"/>
            <a:ext cx="5583670" cy="378044"/>
          </a:xfrm>
        </p:spPr>
        <p:txBody>
          <a:bodyPr/>
          <a:lstStyle/>
          <a:p>
            <a:r>
              <a:rPr lang="en-GB" dirty="0"/>
              <a:t>More current + future work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EB84762-1EA7-E50D-11C0-35369F98CE3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76825" y="636993"/>
            <a:ext cx="5583670" cy="371567"/>
          </a:xfrm>
        </p:spPr>
        <p:txBody>
          <a:bodyPr/>
          <a:lstStyle/>
          <a:p>
            <a:r>
              <a:rPr lang="en-GB" dirty="0"/>
              <a:t>Have we found a happy medium?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9619DF-5742-CA81-20F1-B4C09B82B3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485720" cy="486648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higher energy response curves for Bloch and PW final states (3-step vs 1-step)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photo-response of other heterointerface structures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More detailed analyses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3E4E465-6E14-B827-8691-429657C45B74}"/>
              </a:ext>
            </a:extLst>
          </p:cNvPr>
          <p:cNvSpPr txBox="1">
            <a:spLocks/>
          </p:cNvSpPr>
          <p:nvPr/>
        </p:nvSpPr>
        <p:spPr>
          <a:xfrm>
            <a:off x="8898592" y="1991519"/>
            <a:ext cx="2739847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1" name="Picture 10" descr="A close-up of a screen&#10;&#10;AI-generated content may be incorrect.">
            <a:extLst>
              <a:ext uri="{FF2B5EF4-FFF2-40B4-BE49-F238E27FC236}">
                <a16:creationId xmlns:a16="http://schemas.microsoft.com/office/drawing/2014/main" id="{7F7B4C88-1C94-A66C-4728-C10F3ACC6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9"/>
          <a:stretch>
            <a:fillRect/>
          </a:stretch>
        </p:blipFill>
        <p:spPr>
          <a:xfrm>
            <a:off x="3535041" y="2618200"/>
            <a:ext cx="2006546" cy="3987800"/>
          </a:xfrm>
          <a:prstGeom prst="rect">
            <a:avLst/>
          </a:prstGeom>
        </p:spPr>
      </p:pic>
      <p:pic>
        <p:nvPicPr>
          <p:cNvPr id="13" name="Picture 12" descr="A hexagon shaped graph with green dots&#10;&#10;AI-generated content may be incorrect.">
            <a:extLst>
              <a:ext uri="{FF2B5EF4-FFF2-40B4-BE49-F238E27FC236}">
                <a16:creationId xmlns:a16="http://schemas.microsoft.com/office/drawing/2014/main" id="{4D6D9EC3-4F38-43E4-8E34-2E04515DC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" t="9187" r="2652" b="11620"/>
          <a:stretch>
            <a:fillRect/>
          </a:stretch>
        </p:blipFill>
        <p:spPr>
          <a:xfrm>
            <a:off x="302148" y="3566160"/>
            <a:ext cx="2815487" cy="236460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99B5288-AA40-1FB7-36CB-573259A165DA}"/>
                  </a:ext>
                </a:extLst>
              </p:cNvPr>
              <p:cNvSpPr/>
              <p:nvPr/>
            </p:nvSpPr>
            <p:spPr>
              <a:xfrm>
                <a:off x="6457960" y="300800"/>
                <a:ext cx="4623381" cy="2787862"/>
              </a:xfrm>
              <a:prstGeom prst="rect">
                <a:avLst/>
              </a:prstGeom>
              <a:ln w="28575"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600" dirty="0"/>
              </a:p>
              <a:p>
                <a:pPr algn="ctr"/>
                <a:r>
                  <a:rPr lang="en-GB" sz="1600" dirty="0">
                    <a:solidFill>
                      <a:schemeClr val="accent5"/>
                    </a:solidFill>
                  </a:rPr>
                  <a:t>Open questions / </a:t>
                </a:r>
                <a:r>
                  <a:rPr lang="en-GB" sz="1600" dirty="0" err="1">
                    <a:solidFill>
                      <a:schemeClr val="accent5"/>
                    </a:solidFill>
                  </a:rPr>
                  <a:t>ToDo</a:t>
                </a:r>
                <a:r>
                  <a:rPr lang="en-GB" sz="1600" dirty="0">
                    <a:solidFill>
                      <a:schemeClr val="accent5"/>
                    </a:solidFill>
                  </a:rPr>
                  <a:t> :</a:t>
                </a:r>
              </a:p>
              <a:p>
                <a:pPr algn="ctr"/>
                <a:endParaRPr lang="en-GB" sz="1600" dirty="0">
                  <a:solidFill>
                    <a:schemeClr val="accent5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OptaDOS module code due to be released!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What is the IMFP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/>
                  <a:t> of an electron a few eV above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GB" sz="1600" dirty="0"/>
                  <a:t> actually?</a:t>
                </a:r>
                <a:br>
                  <a:rPr lang="en-GB" sz="1600" dirty="0"/>
                </a:br>
                <a:endParaRPr lang="en-GB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adsorbates, gases, oxidation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NEA, spin-polarised emission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600" dirty="0"/>
              </a:p>
              <a:p>
                <a:pPr algn="ctr"/>
                <a:endParaRPr lang="en-GB" sz="16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99B5288-AA40-1FB7-36CB-573259A165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960" y="300800"/>
                <a:ext cx="4623381" cy="2787862"/>
              </a:xfrm>
              <a:prstGeom prst="rect">
                <a:avLst/>
              </a:prstGeom>
              <a:blipFill>
                <a:blip r:embed="rId4"/>
                <a:stretch>
                  <a:fillRect l="-262"/>
                </a:stretch>
              </a:blipFill>
              <a:ln w="28575"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CD62D08D-0388-186E-AFD8-FEE40DF75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707" y="3293076"/>
            <a:ext cx="5129888" cy="305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0840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C92A0-DAFD-2CE4-F5BD-315A0135CD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972F5-B010-8428-D0AA-F619C83E71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Photoemission from Ab initio slabs</a:t>
            </a:r>
            <a:br>
              <a:rPr lang="en-GB" dirty="0"/>
            </a:br>
            <a:r>
              <a:rPr lang="en-US" dirty="0"/>
              <a:t>23/09/2026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6154226-970D-3D54-0D14-C8054D61DBB5}"/>
              </a:ext>
            </a:extLst>
          </p:cNvPr>
          <p:cNvGrpSpPr/>
          <p:nvPr/>
        </p:nvGrpSpPr>
        <p:grpSpPr>
          <a:xfrm>
            <a:off x="8553497" y="352216"/>
            <a:ext cx="3448380" cy="2910836"/>
            <a:chOff x="5238420" y="952180"/>
            <a:chExt cx="3448380" cy="291083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36B3050-87BA-163E-68F3-C859B8E28406}"/>
                </a:ext>
              </a:extLst>
            </p:cNvPr>
            <p:cNvSpPr txBox="1"/>
            <p:nvPr/>
          </p:nvSpPr>
          <p:spPr>
            <a:xfrm>
              <a:off x="5238420" y="3124352"/>
              <a:ext cx="344838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dirty="0"/>
                <a:t>Prof Nicholas Harrison </a:t>
              </a:r>
            </a:p>
            <a:p>
              <a:pPr algn="ctr"/>
              <a:r>
                <a:rPr lang="en-GB" sz="1400" dirty="0"/>
                <a:t>and the other members of the </a:t>
              </a:r>
            </a:p>
            <a:p>
              <a:pPr algn="ctr"/>
              <a:r>
                <a:rPr lang="en-GB" sz="1400" dirty="0"/>
                <a:t>Computational Materials Science Group  </a:t>
              </a:r>
            </a:p>
          </p:txBody>
        </p:sp>
        <p:pic>
          <p:nvPicPr>
            <p:cNvPr id="12" name="Picture 11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28DAA01C-E6F9-AF1D-DD85-722B02407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50905" y="952180"/>
              <a:ext cx="1623410" cy="2170333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0F56498-BCAA-55E3-6844-09E2D6D93A21}"/>
              </a:ext>
            </a:extLst>
          </p:cNvPr>
          <p:cNvGrpSpPr/>
          <p:nvPr/>
        </p:nvGrpSpPr>
        <p:grpSpPr>
          <a:xfrm>
            <a:off x="5437139" y="1029432"/>
            <a:ext cx="3220572" cy="1073136"/>
            <a:chOff x="3444284" y="5208979"/>
            <a:chExt cx="3220572" cy="1073136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9A2B9C55-5ECD-2A7B-8000-8D6B17052C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44284" y="5208979"/>
              <a:ext cx="3220572" cy="54991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3E61A3-D263-FAAC-53A3-B860C837B42A}"/>
                </a:ext>
              </a:extLst>
            </p:cNvPr>
            <p:cNvSpPr txBox="1"/>
            <p:nvPr/>
          </p:nvSpPr>
          <p:spPr>
            <a:xfrm>
              <a:off x="3794449" y="5758895"/>
              <a:ext cx="26468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Dr Tim Noakes, Dr Lee Jones, </a:t>
              </a:r>
            </a:p>
            <a:p>
              <a:r>
                <a:rPr lang="en-GB" sz="1400" dirty="0"/>
                <a:t>Dr Chris Benjamin, Hugh Churn </a:t>
              </a:r>
            </a:p>
          </p:txBody>
        </p:sp>
      </p:grpSp>
      <p:pic>
        <p:nvPicPr>
          <p:cNvPr id="16" name="Picture 15" descr="A group of people sitting outside&#10;&#10;AI-generated content may be incorrect.">
            <a:extLst>
              <a:ext uri="{FF2B5EF4-FFF2-40B4-BE49-F238E27FC236}">
                <a16:creationId xmlns:a16="http://schemas.microsoft.com/office/drawing/2014/main" id="{475B9A8C-D60A-39D9-A18F-9AE5B06AB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6"/>
          <a:stretch/>
        </p:blipFill>
        <p:spPr>
          <a:xfrm>
            <a:off x="7810500" y="4016898"/>
            <a:ext cx="4278154" cy="2488886"/>
          </a:xfrm>
          <a:prstGeom prst="rect">
            <a:avLst/>
          </a:prstGeom>
          <a:effectLst>
            <a:softEdge rad="31750"/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267C1392-6A31-DB8A-A174-4C9D8E0FB8AE}"/>
              </a:ext>
            </a:extLst>
          </p:cNvPr>
          <p:cNvGrpSpPr/>
          <p:nvPr/>
        </p:nvGrpSpPr>
        <p:grpSpPr>
          <a:xfrm>
            <a:off x="5437139" y="2855569"/>
            <a:ext cx="1714500" cy="2794705"/>
            <a:chOff x="5297805" y="2405802"/>
            <a:chExt cx="1714500" cy="279470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5356410-DFC2-0756-778B-F10556747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7805" y="2405802"/>
              <a:ext cx="1714500" cy="17145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F7A458-0E94-69F7-8C36-9E96A98466F6}"/>
                </a:ext>
              </a:extLst>
            </p:cNvPr>
            <p:cNvSpPr txBox="1"/>
            <p:nvPr/>
          </p:nvSpPr>
          <p:spPr>
            <a:xfrm>
              <a:off x="5337945" y="4286107"/>
              <a:ext cx="1634221" cy="9144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lnSpc>
                  <a:spcPct val="105000"/>
                </a:lnSpc>
              </a:pPr>
              <a:r>
                <a:rPr lang="en-GB" sz="1600" dirty="0">
                  <a:solidFill>
                    <a:schemeClr val="tx1"/>
                  </a:solidFill>
                </a:rPr>
                <a:t>Prof Sam Cooper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745162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F131D3-4781-2FF3-821D-66D2DB18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Metal Photocathodes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0D1D89E-0E71-F733-415C-341A6B2A29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8" b="3990"/>
          <a:stretch>
            <a:fillRect/>
          </a:stretch>
        </p:blipFill>
        <p:spPr>
          <a:xfrm>
            <a:off x="3414654" y="630044"/>
            <a:ext cx="8777346" cy="3038461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67296F9D-E0A3-99E7-0576-7B4F06D1462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Cu(100)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8031372-0331-6980-7262-03AFA98C52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730" y="3635361"/>
            <a:ext cx="5583238" cy="31405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3A6F606-7442-F31D-F079-A7C2C91FC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6800" y="1952843"/>
            <a:ext cx="7581053" cy="390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7041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23DC9-C267-E664-ACBE-4617F68A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6A1A63-DBC3-62C6-CF87-47BC69DAC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Metal Photocathodes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5FD0779-C231-E7E7-CC65-30021E4CBC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3" b="4043"/>
          <a:stretch/>
        </p:blipFill>
        <p:spPr>
          <a:xfrm>
            <a:off x="3414654" y="630044"/>
            <a:ext cx="8777346" cy="3038461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8FE86B55-62BA-242F-9329-666D31EDB96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Cu(110)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0895095A-96CF-AEB4-FFCE-EF8F488CEE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730" y="3635361"/>
            <a:ext cx="5583238" cy="31405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E89563-CA56-F9BE-1330-F0B2DE8B7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37039" y="2218810"/>
            <a:ext cx="7091128" cy="365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0631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4EC78-9A82-D67F-84E8-D31DE834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C1319D-B36E-BBE6-D0A9-6D1223F69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Metal Photocathodes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1ED4606-467D-C9CD-050D-2ACFF2F18B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3" b="3253"/>
          <a:stretch/>
        </p:blipFill>
        <p:spPr>
          <a:xfrm>
            <a:off x="3414654" y="630044"/>
            <a:ext cx="8777346" cy="3038461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104E4B25-1DAC-6191-A99D-79BEBC900A4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Cu(111)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3760F40-131E-3E5B-3EE3-8B5BFE61C4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730" y="3635361"/>
            <a:ext cx="5583238" cy="3140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D36C94-2D0A-5B56-6327-0BBE38DE0E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20299" y="1975453"/>
            <a:ext cx="7581053" cy="390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74246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B94EA-C6BC-B4BC-D87F-56C493E5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Heterointerface </a:t>
            </a:r>
            <a:br>
              <a:rPr lang="en-GB" dirty="0"/>
            </a:br>
            <a:r>
              <a:rPr lang="en-GB" dirty="0"/>
              <a:t>Photocathode	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BE78C-48CF-4ED3-3C80-72AD083BF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7800A-A779-797E-C57D-F0BE1EE2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5B1D72-8895-E99D-B17E-F1A9297E9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25</a:t>
            </a:fld>
            <a:endParaRPr lang="en-GB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7B1F0278-94F2-C745-1056-99DAB36887F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957170"/>
            <a:ext cx="11540763" cy="371567"/>
          </a:xfrm>
        </p:spPr>
        <p:txBody>
          <a:bodyPr/>
          <a:lstStyle/>
          <a:p>
            <a:r>
              <a:rPr lang="en-GB" dirty="0"/>
              <a:t>MgO(100)/Ag(100) interface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9D9726-0DD9-15D0-BC08-18794F1EA8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26" t="17566" r="31771"/>
          <a:stretch/>
        </p:blipFill>
        <p:spPr>
          <a:xfrm>
            <a:off x="4680090" y="66163"/>
            <a:ext cx="2124006" cy="2470608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6154968-B6C2-B892-EDAA-2B8E1A633F6C}"/>
              </a:ext>
            </a:extLst>
          </p:cNvPr>
          <p:cNvGrpSpPr/>
          <p:nvPr/>
        </p:nvGrpSpPr>
        <p:grpSpPr>
          <a:xfrm>
            <a:off x="232231" y="68386"/>
            <a:ext cx="11533467" cy="6450292"/>
            <a:chOff x="232231" y="68386"/>
            <a:chExt cx="11533467" cy="645029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D6E26CB-154C-6F7F-E0AD-A832EB8255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05116" y="68386"/>
              <a:ext cx="4560582" cy="6450292"/>
            </a:xfrm>
            <a:prstGeom prst="rect">
              <a:avLst/>
            </a:prstGeom>
          </p:spPr>
        </p:pic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49C66E18-654D-4DDE-123E-DD96BA3B376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4835720"/>
                </p:ext>
              </p:extLst>
            </p:nvPr>
          </p:nvGraphicFramePr>
          <p:xfrm>
            <a:off x="232231" y="2701478"/>
            <a:ext cx="7066454" cy="35297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DF" r:id="rId4" imgW="0" imgH="360" progId="FoxitReader.Document">
                    <p:embed/>
                  </p:oleObj>
                </mc:Choice>
                <mc:Fallback>
                  <p:oleObj name="PDF" r:id="rId4" imgW="0" imgH="360" progId="FoxitReader.Document">
                    <p:embed/>
                    <p:pic>
                      <p:nvPicPr>
                        <p:cNvPr id="23" name="Object 22">
                          <a:extLst>
                            <a:ext uri="{FF2B5EF4-FFF2-40B4-BE49-F238E27FC236}">
                              <a16:creationId xmlns:a16="http://schemas.microsoft.com/office/drawing/2014/main" id="{9301FE38-B9F1-2DBB-D8C0-624E86BB697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32231" y="2701478"/>
                          <a:ext cx="7066454" cy="35297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1851154-85F6-DCB4-B533-C443DD7A98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8775" y="1434697"/>
              <a:ext cx="2105025" cy="2637241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7C6F022-FF58-9E10-3468-BE43B04515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6894" y="5274469"/>
              <a:ext cx="1938337" cy="254794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950F2D5-E49F-1186-D526-7C330B287F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05450" y="3345646"/>
              <a:ext cx="2038350" cy="75962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9576276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B68A1-EDC2-F4CE-EDF2-F8D68D62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Higher Energy EDCs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56987-3FC3-2F2C-5118-49E8EC0DA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BD7A8-8C5A-DD1A-E6FC-65E6E261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0D8F3-D1A5-0DF5-0BC7-7AC654E09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26</a:t>
            </a:fld>
            <a:endParaRPr lang="en-GB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9F95CC0-57F6-8EF1-1F11-4CE31573948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Ag(100)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D947E3-D09E-C841-8CDB-CF2C37973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41" y="2061497"/>
            <a:ext cx="5469834" cy="32624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4A6FEF-F835-7B31-791E-9CD5E19AB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755" y="166529"/>
            <a:ext cx="5469834" cy="32624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7C0C502-D165-C4F0-0061-180F14A40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635" y="3429000"/>
            <a:ext cx="5517319" cy="331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00517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5F9BB-167B-D8BF-6323-12C78D066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1Step Emission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8FCDA-2EB0-5F19-0E85-4ED257EB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23/09/2026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02CD05-538C-C7CC-3C0D-BA82BE68E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PHASE 26 IJC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06F332-7584-C66A-ED2B-7BE4FFD52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27</a:t>
            </a:fld>
            <a:endParaRPr lang="en-GB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B5383B88-01BE-A299-63F4-6FA3E358D4D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AE2BD3-9967-3C17-83D0-8DAA6E6B2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9" t="9043" r="31316" b="49228"/>
          <a:stretch>
            <a:fillRect/>
          </a:stretch>
        </p:blipFill>
        <p:spPr>
          <a:xfrm>
            <a:off x="4028450" y="50079"/>
            <a:ext cx="5763746" cy="22556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486D43-3499-62BB-3D4E-8FFA7769B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1"/>
          <a:stretch>
            <a:fillRect/>
          </a:stretch>
        </p:blipFill>
        <p:spPr>
          <a:xfrm>
            <a:off x="447920" y="2384028"/>
            <a:ext cx="10810252" cy="393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7259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ICL PPT Theme">
  <a:themeElements>
    <a:clrScheme name="Imperial colour theme">
      <a:dk1>
        <a:sysClr val="windowText" lastClr="000000"/>
      </a:dk1>
      <a:lt1>
        <a:sysClr val="window" lastClr="FFFFFF"/>
      </a:lt1>
      <a:dk2>
        <a:srgbClr val="000080"/>
      </a:dk2>
      <a:lt2>
        <a:srgbClr val="F5F5F5"/>
      </a:lt2>
      <a:accent1>
        <a:srgbClr val="0000CD"/>
      </a:accent1>
      <a:accent2>
        <a:srgbClr val="C71585"/>
      </a:accent2>
      <a:accent3>
        <a:srgbClr val="7B68EE"/>
      </a:accent3>
      <a:accent4>
        <a:srgbClr val="FF0000"/>
      </a:accent4>
      <a:accent5>
        <a:srgbClr val="FF4500"/>
      </a:accent5>
      <a:accent6>
        <a:srgbClr val="006400"/>
      </a:accent6>
      <a:hlink>
        <a:srgbClr val="000080"/>
      </a:hlink>
      <a:folHlink>
        <a:srgbClr val="C71585"/>
      </a:folHlink>
    </a:clrScheme>
    <a:fontScheme name="Imperial Sans font theme">
      <a:majorFont>
        <a:latin typeface="Imperial Sans Text Semibold"/>
        <a:ea typeface=""/>
        <a:cs typeface=""/>
      </a:majorFont>
      <a:minorFont>
        <a:latin typeface="Imperial Sans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5000"/>
          </a:lnSpc>
          <a:defRPr sz="1600" dirty="0">
            <a:solidFill>
              <a:schemeClr val="tx1"/>
            </a:solidFill>
          </a:defRPr>
        </a:defPPr>
      </a:lstStyle>
    </a:txDef>
  </a:objectDefaults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Imperial_PowerPoint_16_9_simplified template_with_instrucs" id="{38421921-3039-B248-A495-CC57B2108B93}" vid="{6BE467B1-935B-C34C-AA9F-EEAB470F33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9AEDE06C8B0342A6C4D20B29F8488E" ma:contentTypeVersion="16" ma:contentTypeDescription="Create a new document." ma:contentTypeScope="" ma:versionID="a4578b94c4c0df5c4f162bb3027c7c05">
  <xsd:schema xmlns:xsd="http://www.w3.org/2001/XMLSchema" xmlns:xs="http://www.w3.org/2001/XMLSchema" xmlns:p="http://schemas.microsoft.com/office/2006/metadata/properties" xmlns:ns2="6d1e2927-7a8e-4755-b112-de5aaecc1c06" xmlns:ns3="df1ede62-d5df-40e3-a8ec-fa53b1631612" xmlns:ns4="d0201ca7-26fa-426c-b12d-c4c6e5857dcc" targetNamespace="http://schemas.microsoft.com/office/2006/metadata/properties" ma:root="true" ma:fieldsID="8c51cfd87b0abe227219b0f2986567bc" ns2:_="" ns3:_="" ns4:_="">
    <xsd:import namespace="6d1e2927-7a8e-4755-b112-de5aaecc1c06"/>
    <xsd:import namespace="df1ede62-d5df-40e3-a8ec-fa53b1631612"/>
    <xsd:import namespace="d0201ca7-26fa-426c-b12d-c4c6e5857d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e2927-7a8e-4755-b112-de5aaecc1c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4661dae-d6df-48fc-a54e-a577d2899e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1ede62-d5df-40e3-a8ec-fa53b163161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01ca7-26fa-426c-b12d-c4c6e5857dc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4698054-6ef3-4a0a-8632-c02544f20d65}" ma:internalName="TaxCatchAll" ma:showField="CatchAllData" ma:web="d0201ca7-26fa-426c-b12d-c4c6e5857d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1e2927-7a8e-4755-b112-de5aaecc1c06">
      <Terms xmlns="http://schemas.microsoft.com/office/infopath/2007/PartnerControls"/>
    </lcf76f155ced4ddcb4097134ff3c332f>
    <TaxCatchAll xmlns="d0201ca7-26fa-426c-b12d-c4c6e5857dcc" xsi:nil="true"/>
  </documentManagement>
</p:properties>
</file>

<file path=customXml/itemProps1.xml><?xml version="1.0" encoding="utf-8"?>
<ds:datastoreItem xmlns:ds="http://schemas.openxmlformats.org/officeDocument/2006/customXml" ds:itemID="{4B2545B1-F5A6-481C-9ECA-608EE6E0B9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6BBD15-A4C1-4D16-8F2C-821B05214E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1e2927-7a8e-4755-b112-de5aaecc1c06"/>
    <ds:schemaRef ds:uri="df1ede62-d5df-40e3-a8ec-fa53b1631612"/>
    <ds:schemaRef ds:uri="d0201ca7-26fa-426c-b12d-c4c6e5857d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739277-F501-4DD3-AC3E-E62D288923D9}">
  <ds:schemaRefs>
    <ds:schemaRef ds:uri="http://schemas.openxmlformats.org/package/2006/metadata/core-properties"/>
    <ds:schemaRef ds:uri="http://purl.org/dc/terms/"/>
    <ds:schemaRef ds:uri="df1ede62-d5df-40e3-a8ec-fa53b1631612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d0201ca7-26fa-426c-b12d-c4c6e5857dcc"/>
    <ds:schemaRef ds:uri="6d1e2927-7a8e-4755-b112-de5aaecc1c06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Imperial_Sans_PowerPoint_16_9_simplified template_with_instrucs</Template>
  <TotalTime>1604</TotalTime>
  <Words>1233</Words>
  <Application>Microsoft Office PowerPoint</Application>
  <PresentationFormat>Widescreen</PresentationFormat>
  <Paragraphs>231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Cambria Math</vt:lpstr>
      <vt:lpstr>Imperial Sans Text</vt:lpstr>
      <vt:lpstr>Imperial Sans Text Medium</vt:lpstr>
      <vt:lpstr>Imperial Sans Text Semibold</vt:lpstr>
      <vt:lpstr>Inter Medium</vt:lpstr>
      <vt:lpstr>ICL PPT Theme</vt:lpstr>
      <vt:lpstr>PDF</vt:lpstr>
      <vt:lpstr>Photoemission from ab initio slabs</vt:lpstr>
      <vt:lpstr>Emission Modelling</vt:lpstr>
      <vt:lpstr>Emission Modelling</vt:lpstr>
      <vt:lpstr>The specifics of our approach</vt:lpstr>
      <vt:lpstr>The specifics of our approach</vt:lpstr>
      <vt:lpstr>The specifics of our approach</vt:lpstr>
      <vt:lpstr>Emission model</vt:lpstr>
      <vt:lpstr>Emission model</vt:lpstr>
      <vt:lpstr>Emission model</vt:lpstr>
      <vt:lpstr>Workflow</vt:lpstr>
      <vt:lpstr>Calculating Metallic Surfaces</vt:lpstr>
      <vt:lpstr>Calculating Metallic Surfaces</vt:lpstr>
      <vt:lpstr>Calculating Metallic Surfaces</vt:lpstr>
      <vt:lpstr>Supercell Structures</vt:lpstr>
      <vt:lpstr>Supercell Emission</vt:lpstr>
      <vt:lpstr>Supercell Emission</vt:lpstr>
      <vt:lpstr>Supercell Emission</vt:lpstr>
      <vt:lpstr>Heterostructure Photocathodes</vt:lpstr>
      <vt:lpstr>Semiconducting Photocathodes</vt:lpstr>
      <vt:lpstr>More current + future work</vt:lpstr>
      <vt:lpstr>Thank you!</vt:lpstr>
      <vt:lpstr>Metal Photocathodes</vt:lpstr>
      <vt:lpstr>Metal Photocathodes</vt:lpstr>
      <vt:lpstr>Metal Photocathodes</vt:lpstr>
      <vt:lpstr>Heterointerface  Photocathode </vt:lpstr>
      <vt:lpstr>Higher Energy EDCs</vt:lpstr>
      <vt:lpstr>1Step Emission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Mildner, Felix C</dc:creator>
  <cp:lastModifiedBy>Mildner, Felix C</cp:lastModifiedBy>
  <cp:revision>6</cp:revision>
  <dcterms:created xsi:type="dcterms:W3CDTF">2026-09-21T12:26:58Z</dcterms:created>
  <dcterms:modified xsi:type="dcterms:W3CDTF">2026-09-22T23:54:43Z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0x010100D99AEDE06C8B0342A6C4D20B29F8488E</vt:lpwstr>
  </property>
  <property fmtid="{D5CDD505-2E9C-101B-9397-08002B2CF9AE}" pid="3" name="MediaServiceImageTags">
    <vt:lpwstr/>
  </property>
</Properties>
</file>