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tags/tag20.xml" ContentType="application/vnd.openxmlformats-officedocument.presentationml.tags+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4"/>
  </p:sldMasterIdLst>
  <p:notesMasterIdLst>
    <p:notesMasterId r:id="rId21"/>
  </p:notesMasterIdLst>
  <p:handoutMasterIdLst>
    <p:handoutMasterId r:id="rId22"/>
  </p:handoutMasterIdLst>
  <p:sldIdLst>
    <p:sldId id="2147480032" r:id="rId5"/>
    <p:sldId id="2147480064" r:id="rId6"/>
    <p:sldId id="2147480068" r:id="rId7"/>
    <p:sldId id="2147480065" r:id="rId8"/>
    <p:sldId id="2147480066" r:id="rId9"/>
    <p:sldId id="2147480073" r:id="rId10"/>
    <p:sldId id="2147480072" r:id="rId11"/>
    <p:sldId id="2147480075" r:id="rId12"/>
    <p:sldId id="2147480080" r:id="rId13"/>
    <p:sldId id="2147480078" r:id="rId14"/>
    <p:sldId id="2147480077" r:id="rId15"/>
    <p:sldId id="2147480079" r:id="rId16"/>
    <p:sldId id="2147480070" r:id="rId17"/>
    <p:sldId id="2147480071" r:id="rId18"/>
    <p:sldId id="2147480030" r:id="rId19"/>
    <p:sldId id="2147480031" r:id="rId20"/>
  </p:sldIdLst>
  <p:sldSz cx="9144000" cy="5143500" type="screen16x9"/>
  <p:notesSz cx="6858000" cy="9144000"/>
  <p:custDataLst>
    <p:tags r:id="rId2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2527AE-0E66-DBF8-ABCD-74C2FD33679A}" name="Quitmann, Christoph" initials="CQ" userId="S::Christoph.Quitmann@research-instruments.de::f5b09a04-540e-464b-b714-dcea4ede3e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E2F5"/>
    <a:srgbClr val="1D3056"/>
    <a:srgbClr val="065792"/>
    <a:srgbClr val="EFF6FF"/>
    <a:srgbClr val="E6F1FF"/>
    <a:srgbClr val="6195BF"/>
    <a:srgbClr val="38536A"/>
    <a:srgbClr val="D1FFA0"/>
    <a:srgbClr val="D48C9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F42B76-F65E-41DD-84C1-0AA0E76876ED}" v="3" dt="2026-09-21T07:50:50.03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ittlere Formatvorlage 1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6000"/>
  </p:normalViewPr>
  <p:slideViewPr>
    <p:cSldViewPr snapToGrid="0">
      <p:cViewPr varScale="1">
        <p:scale>
          <a:sx n="150" d="100"/>
          <a:sy n="150" d="100"/>
        </p:scale>
        <p:origin x="752" y="160"/>
      </p:cViewPr>
      <p:guideLst>
        <p:guide orient="horz" pos="1620"/>
        <p:guide pos="2880"/>
      </p:guideLst>
    </p:cSldViewPr>
  </p:slideViewPr>
  <p:outlineViewPr>
    <p:cViewPr>
      <p:scale>
        <a:sx n="33" d="100"/>
        <a:sy n="33" d="100"/>
      </p:scale>
      <p:origin x="0" y="-1528"/>
    </p:cViewPr>
  </p:outlineViewPr>
  <p:notesTextViewPr>
    <p:cViewPr>
      <p:scale>
        <a:sx n="1" d="1"/>
        <a:sy n="1" d="1"/>
      </p:scale>
      <p:origin x="0" y="0"/>
    </p:cViewPr>
  </p:notesTextViewPr>
  <p:notesViewPr>
    <p:cSldViewPr snapToGrid="0">
      <p:cViewPr>
        <p:scale>
          <a:sx n="1" d="2"/>
          <a:sy n="1" d="2"/>
        </p:scale>
        <p:origin x="5320" y="15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CABBBA2-51AE-45E2-B23E-F24F72E2894F}" type="datetimeFigureOut">
              <a:rPr lang="de-DE" smtClean="0"/>
              <a:t>21.09.26</a:t>
            </a:fld>
            <a:endParaRPr lang="de-D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A85BCA6-68E2-41ED-A9F9-2371533F9A7B}" type="slidenum">
              <a:rPr lang="de-DE" smtClean="0"/>
              <a:t>‹N°›</a:t>
            </a:fld>
            <a:endParaRPr lang="de-DE"/>
          </a:p>
        </p:txBody>
      </p:sp>
    </p:spTree>
    <p:extLst>
      <p:ext uri="{BB962C8B-B14F-4D97-AF65-F5344CB8AC3E}">
        <p14:creationId xmlns:p14="http://schemas.microsoft.com/office/powerpoint/2010/main" val="17762137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01B1167C-CCE6-4B61-85F1-6A2ACB997A0C}" type="datetimeFigureOut">
              <a:rPr lang="en-US" smtClean="0"/>
              <a:pPr/>
              <a:t>9/21/26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lvl1pPr>
          </a:lstStyle>
          <a:p>
            <a:fld id="{74388F14-9134-46A4-BEF1-C953D22E1F70}" type="slidenum">
              <a:rPr lang="en-US" smtClean="0"/>
              <a:pPr/>
              <a:t>‹N°›</a:t>
            </a:fld>
            <a:endParaRPr lang="en-US" dirty="0"/>
          </a:p>
        </p:txBody>
      </p:sp>
    </p:spTree>
    <p:extLst>
      <p:ext uri="{BB962C8B-B14F-4D97-AF65-F5344CB8AC3E}">
        <p14:creationId xmlns:p14="http://schemas.microsoft.com/office/powerpoint/2010/main" val="3674260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74388F14-9134-46A4-BEF1-C953D22E1F70}" type="slidenum">
              <a:rPr lang="en-US" smtClean="0"/>
              <a:pPr/>
              <a:t>1</a:t>
            </a:fld>
            <a:endParaRPr lang="en-US" dirty="0"/>
          </a:p>
        </p:txBody>
      </p:sp>
    </p:spTree>
    <p:extLst>
      <p:ext uri="{BB962C8B-B14F-4D97-AF65-F5344CB8AC3E}">
        <p14:creationId xmlns:p14="http://schemas.microsoft.com/office/powerpoint/2010/main" val="3455444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74388F14-9134-46A4-BEF1-C953D22E1F70}" type="slidenum">
              <a:rPr lang="en-US" smtClean="0"/>
              <a:pPr/>
              <a:t>2</a:t>
            </a:fld>
            <a:endParaRPr lang="en-US" dirty="0"/>
          </a:p>
        </p:txBody>
      </p:sp>
    </p:spTree>
    <p:extLst>
      <p:ext uri="{BB962C8B-B14F-4D97-AF65-F5344CB8AC3E}">
        <p14:creationId xmlns:p14="http://schemas.microsoft.com/office/powerpoint/2010/main" val="4162382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74388F14-9134-46A4-BEF1-C953D22E1F70}" type="slidenum">
              <a:rPr lang="en-US" smtClean="0"/>
              <a:pPr/>
              <a:t>15</a:t>
            </a:fld>
            <a:endParaRPr lang="en-US" dirty="0"/>
          </a:p>
        </p:txBody>
      </p:sp>
    </p:spTree>
    <p:extLst>
      <p:ext uri="{BB962C8B-B14F-4D97-AF65-F5344CB8AC3E}">
        <p14:creationId xmlns:p14="http://schemas.microsoft.com/office/powerpoint/2010/main" val="3442373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74388F14-9134-46A4-BEF1-C953D22E1F70}" type="slidenum">
              <a:rPr lang="en-US" smtClean="0"/>
              <a:pPr/>
              <a:t>16</a:t>
            </a:fld>
            <a:endParaRPr lang="en-US" dirty="0"/>
          </a:p>
        </p:txBody>
      </p:sp>
    </p:spTree>
    <p:extLst>
      <p:ext uri="{BB962C8B-B14F-4D97-AF65-F5344CB8AC3E}">
        <p14:creationId xmlns:p14="http://schemas.microsoft.com/office/powerpoint/2010/main" val="35144001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5.svg"/><Relationship Id="rId5" Type="http://schemas.openxmlformats.org/officeDocument/2006/relationships/image" Target="../media/image4.jpeg"/><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6.sv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7.svg"/><Relationship Id="rId5" Type="http://schemas.openxmlformats.org/officeDocument/2006/relationships/image" Target="../media/image4.jpeg"/><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9.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9.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3.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3.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3.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3.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2.jpeg"/><Relationship Id="rId4" Type="http://schemas.openxmlformats.org/officeDocument/2006/relationships/image" Target="../media/image3.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2.jpeg"/><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image" Target="../media/image10.jpeg"/><Relationship Id="rId7" Type="http://schemas.openxmlformats.org/officeDocument/2006/relationships/image" Target="../media/image12.emf"/><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emf"/><Relationship Id="rId10" Type="http://schemas.openxmlformats.org/officeDocument/2006/relationships/image" Target="../media/image15.png"/><Relationship Id="rId4" Type="http://schemas.openxmlformats.org/officeDocument/2006/relationships/oleObject" Target="../embeddings/oleObject14.bin"/><Relationship Id="rId9" Type="http://schemas.openxmlformats.org/officeDocument/2006/relationships/image" Target="../media/image14.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22A2762-B35A-58D7-5956-ECA3E7D95374}"/>
              </a:ext>
            </a:extLst>
          </p:cNvPr>
          <p:cNvGraphicFramePr>
            <a:graphicFrameLocks noChangeAspect="1"/>
          </p:cNvGraphicFramePr>
          <p:nvPr userDrawn="1">
            <p:custDataLst>
              <p:tags r:id="rId1"/>
            </p:custDataLst>
            <p:extLst>
              <p:ext uri="{D42A27DB-BD31-4B8C-83A1-F6EECF244321}">
                <p14:modId xmlns:p14="http://schemas.microsoft.com/office/powerpoint/2010/main" val="3478537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5" name="think-cell data - do not delete" hidden="1">
                        <a:extLst>
                          <a:ext uri="{FF2B5EF4-FFF2-40B4-BE49-F238E27FC236}">
                            <a16:creationId xmlns:a16="http://schemas.microsoft.com/office/drawing/2014/main" id="{422A2762-B35A-58D7-5956-ECA3E7D9537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Rechteck 7">
            <a:extLst>
              <a:ext uri="{FF2B5EF4-FFF2-40B4-BE49-F238E27FC236}">
                <a16:creationId xmlns:a16="http://schemas.microsoft.com/office/drawing/2014/main" id="{8E9EB363-05F6-2113-62A3-991B9D91F800}"/>
              </a:ext>
            </a:extLst>
          </p:cNvPr>
          <p:cNvSpPr/>
          <p:nvPr userDrawn="1"/>
        </p:nvSpPr>
        <p:spPr>
          <a:xfrm>
            <a:off x="3330584" y="4891500"/>
            <a:ext cx="2523286" cy="25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sz="1400" dirty="0"/>
          </a:p>
        </p:txBody>
      </p:sp>
      <p:sp>
        <p:nvSpPr>
          <p:cNvPr id="9" name="Rechteck 8">
            <a:extLst>
              <a:ext uri="{FF2B5EF4-FFF2-40B4-BE49-F238E27FC236}">
                <a16:creationId xmlns:a16="http://schemas.microsoft.com/office/drawing/2014/main" id="{949A052F-503D-6F1E-BC1C-E76EA1AB0A4A}"/>
              </a:ext>
            </a:extLst>
          </p:cNvPr>
          <p:cNvSpPr>
            <a:spLocks noGrp="1" noRot="1" noMove="1" noResize="1" noEditPoints="1" noAdjustHandles="1" noChangeArrowheads="1" noChangeShapeType="1"/>
          </p:cNvSpPr>
          <p:nvPr userDrawn="1"/>
        </p:nvSpPr>
        <p:spPr>
          <a:xfrm>
            <a:off x="-12532" y="1280366"/>
            <a:ext cx="4510648" cy="3865115"/>
          </a:xfrm>
          <a:prstGeom prst="rect">
            <a:avLst/>
          </a:prstGeom>
          <a:solidFill>
            <a:srgbClr val="06579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3" name="Bildplatzhalter 10">
            <a:extLst>
              <a:ext uri="{FF2B5EF4-FFF2-40B4-BE49-F238E27FC236}">
                <a16:creationId xmlns:a16="http://schemas.microsoft.com/office/drawing/2014/main" id="{AE3DCB20-DC2B-7289-9D70-A5A96EE0F265}"/>
              </a:ext>
            </a:extLst>
          </p:cNvPr>
          <p:cNvSpPr>
            <a:spLocks noGrp="1"/>
          </p:cNvSpPr>
          <p:nvPr>
            <p:ph type="pic" sz="quarter" idx="18"/>
          </p:nvPr>
        </p:nvSpPr>
        <p:spPr>
          <a:xfrm>
            <a:off x="4570116" y="2607751"/>
            <a:ext cx="2250000" cy="2535750"/>
          </a:xfrm>
          <a:prstGeom prst="rect">
            <a:avLst/>
          </a:prstGeom>
        </p:spPr>
        <p:txBody>
          <a:bodyPr/>
          <a:lstStyle/>
          <a:p>
            <a:r>
              <a:rPr lang="de-DE"/>
              <a:t>Bild durch Klicken auf Symbol hinzufügen</a:t>
            </a:r>
          </a:p>
        </p:txBody>
      </p:sp>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pic>
        <p:nvPicPr>
          <p:cNvPr id="43" name="Picture 2" descr="Image result for research instruments logo">
            <a:extLst>
              <a:ext uri="{FF2B5EF4-FFF2-40B4-BE49-F238E27FC236}">
                <a16:creationId xmlns:a16="http://schemas.microsoft.com/office/drawing/2014/main" id="{ED039761-FB33-B114-EA5B-CB40DB4DA6BA}"/>
              </a:ext>
            </a:extLst>
          </p:cNvPr>
          <p:cNvPicPr>
            <a:picLocks noGrp="1" noRot="1" noChangeAspect="1" noMove="1" noResize="1" noEditPoints="1" noAdjustHandles="1" noChangeArrowheads="1" noChangeShapeType="1" noCrop="1"/>
          </p:cNvPicPr>
          <p:nvPr userDrawn="1"/>
        </p:nvPicPr>
        <p:blipFill>
          <a:blip r:embed="rId5" cstate="print">
            <a:alphaModFix/>
            <a:extLst>
              <a:ext uri="{28A0092B-C50C-407E-A947-70E740481C1C}">
                <a14:useLocalDpi xmlns:a14="http://schemas.microsoft.com/office/drawing/2010/main"/>
              </a:ext>
            </a:extLst>
          </a:blip>
          <a:srcRect/>
          <a:stretch>
            <a:fillRect/>
          </a:stretch>
        </p:blipFill>
        <p:spPr bwMode="auto">
          <a:xfrm>
            <a:off x="432656" y="349481"/>
            <a:ext cx="1864956" cy="576064"/>
          </a:xfrm>
          <a:prstGeom prst="rect">
            <a:avLst/>
          </a:prstGeom>
          <a:noFill/>
          <a:extLst>
            <a:ext uri="{909E8E84-426E-40DD-AFC4-6F175D3DCCD1}">
              <a14:hiddenFill xmlns:a14="http://schemas.microsoft.com/office/drawing/2010/main">
                <a:solidFill>
                  <a:srgbClr val="FFFFFF"/>
                </a:solidFill>
              </a14:hiddenFill>
            </a:ext>
          </a:extLst>
        </p:spPr>
      </p:pic>
      <p:pic>
        <p:nvPicPr>
          <p:cNvPr id="49" name="Grafik 48">
            <a:extLst>
              <a:ext uri="{FF2B5EF4-FFF2-40B4-BE49-F238E27FC236}">
                <a16:creationId xmlns:a16="http://schemas.microsoft.com/office/drawing/2014/main" id="{68487790-DBC7-D3C5-3971-96E6EBE2607D}"/>
              </a:ext>
            </a:extLst>
          </p:cNvPr>
          <p:cNvPicPr/>
          <p:nvPr userDrawn="1"/>
        </p:nvPicPr>
        <p:blipFill>
          <a:blip>
            <a:alphaModFix amt="26000"/>
            <a:extLst>
              <a:ext uri="{96DAC541-7B7A-43D3-8B79-37D633B846F1}">
                <asvg:svgBlip xmlns:asvg="http://schemas.microsoft.com/office/drawing/2016/SVG/main" r:embed="rId6"/>
              </a:ext>
            </a:extLst>
          </a:blip>
          <a:stretch>
            <a:fillRect/>
          </a:stretch>
        </p:blipFill>
        <p:spPr>
          <a:xfrm>
            <a:off x="1063913" y="1280367"/>
            <a:ext cx="3435144" cy="1046309"/>
          </a:xfrm>
          <a:prstGeom prst="rect">
            <a:avLst/>
          </a:prstGeom>
        </p:spPr>
      </p:pic>
      <p:sp>
        <p:nvSpPr>
          <p:cNvPr id="18" name="Textplatzhalter 17">
            <a:extLst>
              <a:ext uri="{FF2B5EF4-FFF2-40B4-BE49-F238E27FC236}">
                <a16:creationId xmlns:a16="http://schemas.microsoft.com/office/drawing/2014/main" id="{BFBEBAC2-6CB7-2EA1-A75B-DE560F72CE40}"/>
              </a:ext>
            </a:extLst>
          </p:cNvPr>
          <p:cNvSpPr>
            <a:spLocks noGrp="1"/>
          </p:cNvSpPr>
          <p:nvPr>
            <p:ph type="body" sz="quarter" idx="14" hasCustomPrompt="1"/>
          </p:nvPr>
        </p:nvSpPr>
        <p:spPr>
          <a:xfrm>
            <a:off x="427320" y="3693500"/>
            <a:ext cx="3470035" cy="169634"/>
          </a:xfrm>
          <a:prstGeom prst="rect">
            <a:avLst/>
          </a:prstGeom>
        </p:spPr>
        <p:txBody>
          <a:bodyPr lIns="0" tIns="0" rIns="0" bIns="0">
            <a:normAutofit/>
          </a:bodyPr>
          <a:lstStyle>
            <a:lvl1pPr rtl="0">
              <a:defRPr sz="1200" b="0" i="0">
                <a:solidFill>
                  <a:schemeClr val="bg1"/>
                </a:solidFill>
                <a:latin typeface="Golos Text" panose="020B0503020202020204" pitchFamily="34" charset="0"/>
                <a:cs typeface="Golos Text" panose="020B0503020202020204" pitchFamily="34" charset="0"/>
              </a:defRPr>
            </a:lvl1pPr>
            <a:lvl2pPr>
              <a:defRPr sz="1200" b="0" i="0">
                <a:latin typeface="Golos Text" panose="020B0503020202020204" pitchFamily="34" charset="0"/>
                <a:cs typeface="Golos Text" panose="020B0503020202020204" pitchFamily="34" charset="0"/>
              </a:defRPr>
            </a:lvl2pPr>
            <a:lvl3pPr>
              <a:defRPr sz="1200" b="0" i="0">
                <a:latin typeface="Golos Text" panose="020B0503020202020204" pitchFamily="34" charset="0"/>
                <a:cs typeface="Golos Text" panose="020B0503020202020204" pitchFamily="34" charset="0"/>
              </a:defRPr>
            </a:lvl3pPr>
            <a:lvl4pPr>
              <a:defRPr sz="1200" b="0" i="0">
                <a:latin typeface="Golos Text" panose="020B0503020202020204" pitchFamily="34" charset="0"/>
                <a:cs typeface="Golos Text" panose="020B0503020202020204" pitchFamily="34" charset="0"/>
              </a:defRPr>
            </a:lvl4pPr>
            <a:lvl5pPr>
              <a:defRPr sz="1200" b="0" i="0">
                <a:latin typeface="Golos Text" panose="020B0503020202020204" pitchFamily="34" charset="0"/>
                <a:cs typeface="Golos Text" panose="020B0503020202020204" pitchFamily="34" charset="0"/>
              </a:defRPr>
            </a:lvl5pPr>
          </a:lstStyle>
          <a:p>
            <a:pPr algn="l"/>
            <a:r>
              <a:rPr lang="en-US" sz="1200" b="0" i="0">
                <a:solidFill>
                  <a:srgbClr val="38536A"/>
                </a:solidFill>
                <a:latin typeface="Golos Text" panose="020B0503020202020204" pitchFamily="34" charset="0"/>
                <a:cs typeface="Golos Text" panose="020B0503020202020204" pitchFamily="34" charset="0"/>
              </a:rPr>
              <a:t>Subtitle</a:t>
            </a:r>
            <a:endParaRPr lang="en-US" sz="1200" b="0" i="0" dirty="0">
              <a:solidFill>
                <a:srgbClr val="38536A"/>
              </a:solidFill>
              <a:latin typeface="Golos Text" panose="020B0503020202020204" pitchFamily="34" charset="0"/>
              <a:cs typeface="Golos Text" panose="020B0503020202020204" pitchFamily="34" charset="0"/>
            </a:endParaRPr>
          </a:p>
        </p:txBody>
      </p:sp>
      <p:sp>
        <p:nvSpPr>
          <p:cNvPr id="20" name="Textplatzhalter 19">
            <a:extLst>
              <a:ext uri="{FF2B5EF4-FFF2-40B4-BE49-F238E27FC236}">
                <a16:creationId xmlns:a16="http://schemas.microsoft.com/office/drawing/2014/main" id="{5555C34A-5F21-6031-B988-F19DBB8C11E8}"/>
              </a:ext>
            </a:extLst>
          </p:cNvPr>
          <p:cNvSpPr>
            <a:spLocks noGrp="1"/>
          </p:cNvSpPr>
          <p:nvPr>
            <p:ph type="body" sz="quarter" idx="15" hasCustomPrompt="1"/>
          </p:nvPr>
        </p:nvSpPr>
        <p:spPr>
          <a:xfrm>
            <a:off x="433128" y="2681498"/>
            <a:ext cx="3479340" cy="829828"/>
          </a:xfrm>
          <a:prstGeom prst="rect">
            <a:avLst/>
          </a:prstGeom>
        </p:spPr>
        <p:txBody>
          <a:bodyPr lIns="0" tIns="0" rIns="0" bIns="0">
            <a:normAutofit/>
          </a:bodyPr>
          <a:lstStyle>
            <a:lvl1pPr rtl="0">
              <a:defRPr sz="1800" b="1" i="0" baseline="0">
                <a:solidFill>
                  <a:schemeClr val="bg1"/>
                </a:solidFill>
                <a:latin typeface="Golos Text SemiBold" panose="020B0503020202020204" pitchFamily="34" charset="0"/>
                <a:cs typeface="Golos Text SemiBold" panose="020B0503020202020204" pitchFamily="34" charset="0"/>
              </a:defRPr>
            </a:lvl1pPr>
            <a:lvl2pPr>
              <a:defRPr sz="1800" b="1" i="0">
                <a:latin typeface="Golos Text SemiBold" panose="020B0503020202020204" pitchFamily="34" charset="0"/>
                <a:cs typeface="Golos Text SemiBold" panose="020B0503020202020204" pitchFamily="34" charset="0"/>
              </a:defRPr>
            </a:lvl2pPr>
            <a:lvl3pPr>
              <a:defRPr sz="1800" b="1" i="0">
                <a:latin typeface="Golos Text SemiBold" panose="020B0503020202020204" pitchFamily="34" charset="0"/>
                <a:cs typeface="Golos Text SemiBold" panose="020B0503020202020204" pitchFamily="34" charset="0"/>
              </a:defRPr>
            </a:lvl3pPr>
            <a:lvl4pPr>
              <a:defRPr sz="1800" b="1" i="0">
                <a:latin typeface="Golos Text SemiBold" panose="020B0503020202020204" pitchFamily="34" charset="0"/>
                <a:cs typeface="Golos Text SemiBold" panose="020B0503020202020204" pitchFamily="34" charset="0"/>
              </a:defRPr>
            </a:lvl4pPr>
            <a:lvl5pPr>
              <a:defRPr sz="1800" b="1" i="0">
                <a:latin typeface="Golos Text SemiBold" panose="020B0503020202020204" pitchFamily="34" charset="0"/>
                <a:cs typeface="Golos Text SemiBold" panose="020B0503020202020204" pitchFamily="34" charset="0"/>
              </a:defRPr>
            </a:lvl5pPr>
          </a:lstStyle>
          <a:p>
            <a:pPr lvl="0"/>
            <a:r>
              <a:rPr lang="en-US" sz="1800" b="1" i="0">
                <a:solidFill>
                  <a:srgbClr val="38536A"/>
                </a:solidFill>
                <a:latin typeface="Golos Text SemiBold" panose="020B0503020202020204" pitchFamily="34" charset="0"/>
                <a:cs typeface="Golos Text SemiBold" panose="020B0503020202020204" pitchFamily="34" charset="0"/>
              </a:rPr>
              <a:t>Space for a title. Space for a title…</a:t>
            </a:r>
            <a:endParaRPr lang="en-US" dirty="0"/>
          </a:p>
        </p:txBody>
      </p:sp>
      <p:sp>
        <p:nvSpPr>
          <p:cNvPr id="22" name="Textplatzhalter 21">
            <a:extLst>
              <a:ext uri="{FF2B5EF4-FFF2-40B4-BE49-F238E27FC236}">
                <a16:creationId xmlns:a16="http://schemas.microsoft.com/office/drawing/2014/main" id="{E88E24DC-6943-2D9A-66DA-66C698F99B0E}"/>
              </a:ext>
            </a:extLst>
          </p:cNvPr>
          <p:cNvSpPr>
            <a:spLocks noGrp="1"/>
          </p:cNvSpPr>
          <p:nvPr>
            <p:ph type="body" sz="quarter" idx="16" hasCustomPrompt="1"/>
          </p:nvPr>
        </p:nvSpPr>
        <p:spPr>
          <a:xfrm>
            <a:off x="427320" y="2452269"/>
            <a:ext cx="3485148" cy="157731"/>
          </a:xfrm>
          <a:prstGeom prst="rect">
            <a:avLst/>
          </a:prstGeom>
        </p:spPr>
        <p:txBody>
          <a:bodyPr lIns="0" tIns="0" rIns="0" bIns="0" anchor="t" anchorCtr="0">
            <a:normAutofit/>
          </a:bodyPr>
          <a:lstStyle>
            <a:lvl1pPr marL="0" indent="0" rtl="0">
              <a:buSzPct val="200000"/>
              <a:buFontTx/>
              <a:buNone/>
              <a:defRPr sz="1000" b="0" i="1">
                <a:solidFill>
                  <a:schemeClr val="bg1"/>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 Überschrift</a:t>
            </a:r>
            <a:endParaRPr lang="en-US" i="1" dirty="0">
              <a:solidFill>
                <a:srgbClr val="065792"/>
              </a:solidFill>
              <a:latin typeface="Merriweather" pitchFamily="2" charset="77"/>
            </a:endParaRPr>
          </a:p>
        </p:txBody>
      </p:sp>
      <p:sp>
        <p:nvSpPr>
          <p:cNvPr id="2" name="Bildplatzhalter 8">
            <a:extLst>
              <a:ext uri="{FF2B5EF4-FFF2-40B4-BE49-F238E27FC236}">
                <a16:creationId xmlns:a16="http://schemas.microsoft.com/office/drawing/2014/main" id="{FB9001E7-B270-DEAC-2D6B-8B22AC2A0DCB}"/>
              </a:ext>
            </a:extLst>
          </p:cNvPr>
          <p:cNvSpPr>
            <a:spLocks noGrp="1"/>
          </p:cNvSpPr>
          <p:nvPr>
            <p:ph type="pic" sz="quarter" idx="17"/>
          </p:nvPr>
        </p:nvSpPr>
        <p:spPr>
          <a:xfrm>
            <a:off x="4570116" y="-7002"/>
            <a:ext cx="4573883" cy="2535749"/>
          </a:xfrm>
          <a:prstGeom prst="rect">
            <a:avLst/>
          </a:prstGeom>
        </p:spPr>
        <p:txBody>
          <a:bodyPr/>
          <a:lstStyle/>
          <a:p>
            <a:r>
              <a:rPr lang="de-DE"/>
              <a:t>Bild durch Klicken auf Symbol hinzufügen</a:t>
            </a:r>
          </a:p>
        </p:txBody>
      </p:sp>
      <p:sp>
        <p:nvSpPr>
          <p:cNvPr id="4" name="Bildplatzhalter 12">
            <a:extLst>
              <a:ext uri="{FF2B5EF4-FFF2-40B4-BE49-F238E27FC236}">
                <a16:creationId xmlns:a16="http://schemas.microsoft.com/office/drawing/2014/main" id="{9ED81583-005F-C211-691A-D4E5031DCFB5}"/>
              </a:ext>
            </a:extLst>
          </p:cNvPr>
          <p:cNvSpPr>
            <a:spLocks noGrp="1"/>
          </p:cNvSpPr>
          <p:nvPr>
            <p:ph type="pic" sz="quarter" idx="19"/>
          </p:nvPr>
        </p:nvSpPr>
        <p:spPr>
          <a:xfrm>
            <a:off x="6892116" y="2609849"/>
            <a:ext cx="2250297" cy="2535750"/>
          </a:xfrm>
          <a:prstGeom prst="rect">
            <a:avLst/>
          </a:prstGeom>
        </p:spPr>
        <p:txBody>
          <a:bodyPr/>
          <a:lstStyle/>
          <a:p>
            <a:r>
              <a:rPr lang="de-DE"/>
              <a:t>Bild durch Klicken auf Symbol hinzufügen</a:t>
            </a:r>
          </a:p>
        </p:txBody>
      </p:sp>
      <p:pic>
        <p:nvPicPr>
          <p:cNvPr id="6" name="Grafik 5">
            <a:extLst>
              <a:ext uri="{FF2B5EF4-FFF2-40B4-BE49-F238E27FC236}">
                <a16:creationId xmlns:a16="http://schemas.microsoft.com/office/drawing/2014/main" id="{8F2E42B9-0B30-A09D-38F5-2EB7F2C9A32A}"/>
              </a:ext>
            </a:extLst>
          </p:cNvPr>
          <p:cNvPicPr>
            <a:picLocks noChangeAspect="1"/>
          </p:cNvPicPr>
          <p:nvPr userDrawn="1"/>
        </p:nvPicPr>
        <p:blipFill>
          <a:blip>
            <a:alphaModFix amt="26000"/>
            <a:extLst>
              <a:ext uri="{96DAC541-7B7A-43D3-8B79-37D633B846F1}">
                <asvg:svgBlip xmlns:asvg="http://schemas.microsoft.com/office/drawing/2016/SVG/main" r:embed="rId7"/>
              </a:ext>
            </a:extLst>
          </a:blip>
          <a:srcRect l="7335" b="48220"/>
          <a:stretch/>
        </p:blipFill>
        <p:spPr>
          <a:xfrm>
            <a:off x="-13473" y="4072090"/>
            <a:ext cx="3408700" cy="1071410"/>
          </a:xfrm>
          <a:prstGeom prst="rect">
            <a:avLst/>
          </a:prstGeom>
        </p:spPr>
      </p:pic>
    </p:spTree>
    <p:extLst>
      <p:ext uri="{BB962C8B-B14F-4D97-AF65-F5344CB8AC3E}">
        <p14:creationId xmlns:p14="http://schemas.microsoft.com/office/powerpoint/2010/main" val="1223139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hapter divider">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D979E48B-90E7-27FC-DE4E-E2EF85A37695}"/>
              </a:ext>
            </a:extLst>
          </p:cNvPr>
          <p:cNvGraphicFramePr>
            <a:graphicFrameLocks noChangeAspect="1"/>
          </p:cNvGraphicFramePr>
          <p:nvPr userDrawn="1">
            <p:custDataLst>
              <p:tags r:id="rId1"/>
            </p:custDataLst>
            <p:extLst>
              <p:ext uri="{D42A27DB-BD31-4B8C-83A1-F6EECF244321}">
                <p14:modId xmlns:p14="http://schemas.microsoft.com/office/powerpoint/2010/main" val="3651702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10" name="think-cell data - do not delete" hidden="1">
                        <a:extLst>
                          <a:ext uri="{FF2B5EF4-FFF2-40B4-BE49-F238E27FC236}">
                            <a16:creationId xmlns:a16="http://schemas.microsoft.com/office/drawing/2014/main" id="{D979E48B-90E7-27FC-DE4E-E2EF85A3769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echteck 10">
            <a:extLst>
              <a:ext uri="{FF2B5EF4-FFF2-40B4-BE49-F238E27FC236}">
                <a16:creationId xmlns:a16="http://schemas.microsoft.com/office/drawing/2014/main" id="{B4F1D18A-9B42-EB33-0643-E9B79F77B657}"/>
              </a:ext>
            </a:extLst>
          </p:cNvPr>
          <p:cNvSpPr/>
          <p:nvPr userDrawn="1"/>
        </p:nvSpPr>
        <p:spPr>
          <a:xfrm>
            <a:off x="3330584" y="4891500"/>
            <a:ext cx="2523286" cy="25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sz="1400" dirty="0"/>
          </a:p>
        </p:txBody>
      </p:sp>
      <p:sp>
        <p:nvSpPr>
          <p:cNvPr id="9" name="Rechteck 8">
            <a:extLst>
              <a:ext uri="{FF2B5EF4-FFF2-40B4-BE49-F238E27FC236}">
                <a16:creationId xmlns:a16="http://schemas.microsoft.com/office/drawing/2014/main" id="{949A052F-503D-6F1E-BC1C-E76EA1AB0A4A}"/>
              </a:ext>
            </a:extLst>
          </p:cNvPr>
          <p:cNvSpPr>
            <a:spLocks noGrp="1" noRot="1" noMove="1" noResize="1" noEditPoints="1" noAdjustHandles="1" noChangeArrowheads="1" noChangeShapeType="1"/>
          </p:cNvSpPr>
          <p:nvPr userDrawn="1"/>
        </p:nvSpPr>
        <p:spPr>
          <a:xfrm>
            <a:off x="-12532" y="1280366"/>
            <a:ext cx="4510648" cy="3865115"/>
          </a:xfrm>
          <a:prstGeom prst="rect">
            <a:avLst/>
          </a:prstGeom>
          <a:solidFill>
            <a:srgbClr val="D6E2F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pic>
        <p:nvPicPr>
          <p:cNvPr id="43" name="Picture 2" descr="Image result for research instruments logo">
            <a:extLst>
              <a:ext uri="{FF2B5EF4-FFF2-40B4-BE49-F238E27FC236}">
                <a16:creationId xmlns:a16="http://schemas.microsoft.com/office/drawing/2014/main" id="{ED039761-FB33-B114-EA5B-CB40DB4DA6BA}"/>
              </a:ext>
            </a:extLst>
          </p:cNvPr>
          <p:cNvPicPr>
            <a:picLocks noGrp="1" noRot="1" noChangeAspect="1" noMove="1" noResize="1" noEditPoints="1" noAdjustHandles="1" noChangeArrowheads="1" noChangeShapeType="1" noCrop="1"/>
          </p:cNvPicPr>
          <p:nvPr userDrawn="1"/>
        </p:nvPicPr>
        <p:blipFill>
          <a:blip r:embed="rId5" cstate="print">
            <a:alphaModFix/>
            <a:extLst>
              <a:ext uri="{28A0092B-C50C-407E-A947-70E740481C1C}">
                <a14:useLocalDpi xmlns:a14="http://schemas.microsoft.com/office/drawing/2010/main"/>
              </a:ext>
            </a:extLst>
          </a:blip>
          <a:srcRect/>
          <a:stretch>
            <a:fillRect/>
          </a:stretch>
        </p:blipFill>
        <p:spPr bwMode="auto">
          <a:xfrm>
            <a:off x="432656" y="349481"/>
            <a:ext cx="1864956" cy="576064"/>
          </a:xfrm>
          <a:prstGeom prst="rect">
            <a:avLst/>
          </a:prstGeom>
          <a:noFill/>
          <a:extLst>
            <a:ext uri="{909E8E84-426E-40DD-AFC4-6F175D3DCCD1}">
              <a14:hiddenFill xmlns:a14="http://schemas.microsoft.com/office/drawing/2010/main">
                <a:solidFill>
                  <a:srgbClr val="FFFFFF"/>
                </a:solidFill>
              </a14:hiddenFill>
            </a:ext>
          </a:extLst>
        </p:spPr>
      </p:pic>
      <p:pic>
        <p:nvPicPr>
          <p:cNvPr id="49" name="Grafik 48">
            <a:extLst>
              <a:ext uri="{FF2B5EF4-FFF2-40B4-BE49-F238E27FC236}">
                <a16:creationId xmlns:a16="http://schemas.microsoft.com/office/drawing/2014/main" id="{68487790-DBC7-D3C5-3971-96E6EBE2607D}"/>
              </a:ext>
            </a:extLst>
          </p:cNvPr>
          <p:cNvPicPr/>
          <p:nvPr userDrawn="1"/>
        </p:nvPicPr>
        <p:blipFill>
          <a:blip>
            <a:extLst>
              <a:ext uri="{96DAC541-7B7A-43D3-8B79-37D633B846F1}">
                <asvg:svgBlip xmlns:asvg="http://schemas.microsoft.com/office/drawing/2016/SVG/main" r:embed="rId6"/>
              </a:ext>
            </a:extLst>
          </a:blip>
          <a:stretch>
            <a:fillRect/>
          </a:stretch>
        </p:blipFill>
        <p:spPr>
          <a:xfrm>
            <a:off x="1063913" y="1280367"/>
            <a:ext cx="3435144" cy="1046309"/>
          </a:xfrm>
          <a:prstGeom prst="rect">
            <a:avLst/>
          </a:prstGeom>
        </p:spPr>
      </p:pic>
      <p:sp>
        <p:nvSpPr>
          <p:cNvPr id="18" name="Textplatzhalter 17">
            <a:extLst>
              <a:ext uri="{FF2B5EF4-FFF2-40B4-BE49-F238E27FC236}">
                <a16:creationId xmlns:a16="http://schemas.microsoft.com/office/drawing/2014/main" id="{BFBEBAC2-6CB7-2EA1-A75B-DE560F72CE40}"/>
              </a:ext>
            </a:extLst>
          </p:cNvPr>
          <p:cNvSpPr>
            <a:spLocks noGrp="1"/>
          </p:cNvSpPr>
          <p:nvPr>
            <p:ph type="body" sz="quarter" idx="14" hasCustomPrompt="1"/>
          </p:nvPr>
        </p:nvSpPr>
        <p:spPr>
          <a:xfrm>
            <a:off x="427320" y="3693500"/>
            <a:ext cx="3470035" cy="169634"/>
          </a:xfrm>
          <a:prstGeom prst="rect">
            <a:avLst/>
          </a:prstGeom>
        </p:spPr>
        <p:txBody>
          <a:bodyPr lIns="0" tIns="0" rIns="0" bIns="0">
            <a:normAutofit/>
          </a:bodyPr>
          <a:lstStyle>
            <a:lvl1pPr rtl="0">
              <a:defRPr sz="1200" b="0" i="0">
                <a:solidFill>
                  <a:schemeClr val="tx1"/>
                </a:solidFill>
                <a:latin typeface="Golos Text" panose="020B0503020202020204" pitchFamily="34" charset="0"/>
                <a:cs typeface="Golos Text" panose="020B0503020202020204" pitchFamily="34" charset="0"/>
              </a:defRPr>
            </a:lvl1pPr>
            <a:lvl2pPr>
              <a:defRPr sz="1200" b="0" i="0">
                <a:latin typeface="Golos Text" panose="020B0503020202020204" pitchFamily="34" charset="0"/>
                <a:cs typeface="Golos Text" panose="020B0503020202020204" pitchFamily="34" charset="0"/>
              </a:defRPr>
            </a:lvl2pPr>
            <a:lvl3pPr>
              <a:defRPr sz="1200" b="0" i="0">
                <a:latin typeface="Golos Text" panose="020B0503020202020204" pitchFamily="34" charset="0"/>
                <a:cs typeface="Golos Text" panose="020B0503020202020204" pitchFamily="34" charset="0"/>
              </a:defRPr>
            </a:lvl3pPr>
            <a:lvl4pPr>
              <a:defRPr sz="1200" b="0" i="0">
                <a:latin typeface="Golos Text" panose="020B0503020202020204" pitchFamily="34" charset="0"/>
                <a:cs typeface="Golos Text" panose="020B0503020202020204" pitchFamily="34" charset="0"/>
              </a:defRPr>
            </a:lvl4pPr>
            <a:lvl5pPr>
              <a:defRPr sz="1200" b="0" i="0">
                <a:latin typeface="Golos Text" panose="020B0503020202020204" pitchFamily="34" charset="0"/>
                <a:cs typeface="Golos Text" panose="020B0503020202020204" pitchFamily="34" charset="0"/>
              </a:defRPr>
            </a:lvl5pPr>
          </a:lstStyle>
          <a:p>
            <a:pPr algn="l"/>
            <a:r>
              <a:rPr lang="en-US" sz="1200" b="0" i="0">
                <a:solidFill>
                  <a:srgbClr val="38536A"/>
                </a:solidFill>
                <a:latin typeface="Golos Text" panose="020B0503020202020204" pitchFamily="34" charset="0"/>
                <a:cs typeface="Golos Text" panose="020B0503020202020204" pitchFamily="34" charset="0"/>
              </a:rPr>
              <a:t>Subtitle</a:t>
            </a:r>
            <a:endParaRPr lang="en-US" sz="1200" b="0" i="0" dirty="0">
              <a:solidFill>
                <a:srgbClr val="38536A"/>
              </a:solidFill>
              <a:latin typeface="Golos Text" panose="020B0503020202020204" pitchFamily="34" charset="0"/>
              <a:cs typeface="Golos Text" panose="020B0503020202020204" pitchFamily="34" charset="0"/>
            </a:endParaRPr>
          </a:p>
        </p:txBody>
      </p:sp>
      <p:sp>
        <p:nvSpPr>
          <p:cNvPr id="20" name="Textplatzhalter 19">
            <a:extLst>
              <a:ext uri="{FF2B5EF4-FFF2-40B4-BE49-F238E27FC236}">
                <a16:creationId xmlns:a16="http://schemas.microsoft.com/office/drawing/2014/main" id="{5555C34A-5F21-6031-B988-F19DBB8C11E8}"/>
              </a:ext>
            </a:extLst>
          </p:cNvPr>
          <p:cNvSpPr>
            <a:spLocks noGrp="1"/>
          </p:cNvSpPr>
          <p:nvPr>
            <p:ph type="body" sz="quarter" idx="15" hasCustomPrompt="1"/>
          </p:nvPr>
        </p:nvSpPr>
        <p:spPr>
          <a:xfrm>
            <a:off x="433128" y="2681498"/>
            <a:ext cx="3479340" cy="829828"/>
          </a:xfrm>
          <a:prstGeom prst="rect">
            <a:avLst/>
          </a:prstGeom>
        </p:spPr>
        <p:txBody>
          <a:bodyPr lIns="0" tIns="0" rIns="0" bIns="0">
            <a:normAutofit/>
          </a:bodyPr>
          <a:lstStyle>
            <a:lvl1pPr rtl="0">
              <a:defRPr sz="1800" b="1" i="0">
                <a:solidFill>
                  <a:schemeClr val="tx1"/>
                </a:solidFill>
                <a:latin typeface="Golos Text SemiBold" panose="020B0503020202020204" pitchFamily="34" charset="0"/>
                <a:cs typeface="Golos Text SemiBold" panose="020B0503020202020204" pitchFamily="34" charset="0"/>
              </a:defRPr>
            </a:lvl1pPr>
            <a:lvl2pPr>
              <a:defRPr sz="1800" b="1" i="0">
                <a:latin typeface="Golos Text SemiBold" panose="020B0503020202020204" pitchFamily="34" charset="0"/>
                <a:cs typeface="Golos Text SemiBold" panose="020B0503020202020204" pitchFamily="34" charset="0"/>
              </a:defRPr>
            </a:lvl2pPr>
            <a:lvl3pPr>
              <a:defRPr sz="1800" b="1" i="0">
                <a:latin typeface="Golos Text SemiBold" panose="020B0503020202020204" pitchFamily="34" charset="0"/>
                <a:cs typeface="Golos Text SemiBold" panose="020B0503020202020204" pitchFamily="34" charset="0"/>
              </a:defRPr>
            </a:lvl3pPr>
            <a:lvl4pPr>
              <a:defRPr sz="1800" b="1" i="0">
                <a:latin typeface="Golos Text SemiBold" panose="020B0503020202020204" pitchFamily="34" charset="0"/>
                <a:cs typeface="Golos Text SemiBold" panose="020B0503020202020204" pitchFamily="34" charset="0"/>
              </a:defRPr>
            </a:lvl4pPr>
            <a:lvl5pPr>
              <a:defRPr sz="1800" b="1" i="0">
                <a:latin typeface="Golos Text SemiBold" panose="020B0503020202020204" pitchFamily="34" charset="0"/>
                <a:cs typeface="Golos Text SemiBold" panose="020B0503020202020204" pitchFamily="34" charset="0"/>
              </a:defRPr>
            </a:lvl5pPr>
          </a:lstStyle>
          <a:p>
            <a:pPr lvl="0"/>
            <a:r>
              <a:rPr lang="en-US" sz="1800" b="1" i="0">
                <a:solidFill>
                  <a:srgbClr val="38536A"/>
                </a:solidFill>
                <a:latin typeface="Golos Text SemiBold" panose="020B0503020202020204" pitchFamily="34" charset="0"/>
                <a:cs typeface="Golos Text SemiBold" panose="020B0503020202020204" pitchFamily="34" charset="0"/>
              </a:rPr>
              <a:t>Space for a title. Space for a title…</a:t>
            </a:r>
            <a:endParaRPr lang="en-US" dirty="0"/>
          </a:p>
        </p:txBody>
      </p:sp>
      <p:sp>
        <p:nvSpPr>
          <p:cNvPr id="22" name="Textplatzhalter 21">
            <a:extLst>
              <a:ext uri="{FF2B5EF4-FFF2-40B4-BE49-F238E27FC236}">
                <a16:creationId xmlns:a16="http://schemas.microsoft.com/office/drawing/2014/main" id="{E88E24DC-6943-2D9A-66DA-66C698F99B0E}"/>
              </a:ext>
            </a:extLst>
          </p:cNvPr>
          <p:cNvSpPr>
            <a:spLocks noGrp="1"/>
          </p:cNvSpPr>
          <p:nvPr>
            <p:ph type="body" sz="quarter" idx="16" hasCustomPrompt="1"/>
          </p:nvPr>
        </p:nvSpPr>
        <p:spPr>
          <a:xfrm>
            <a:off x="427320" y="2452269"/>
            <a:ext cx="3485148" cy="157731"/>
          </a:xfrm>
          <a:prstGeom prst="rect">
            <a:avLst/>
          </a:prstGeom>
        </p:spPr>
        <p:txBody>
          <a:bodyPr lIns="0" tIns="0" rIns="0" bIns="0" anchor="t" anchorCtr="0">
            <a:normAutofit/>
          </a:bodyPr>
          <a:lstStyle>
            <a:lvl1pPr marL="0" indent="0" rtl="0">
              <a:buSzPct val="200000"/>
              <a:buFontTx/>
              <a:buNone/>
              <a:defRPr sz="100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2" name="Bildplatzhalter 8">
            <a:extLst>
              <a:ext uri="{FF2B5EF4-FFF2-40B4-BE49-F238E27FC236}">
                <a16:creationId xmlns:a16="http://schemas.microsoft.com/office/drawing/2014/main" id="{FB9001E7-B270-DEAC-2D6B-8B22AC2A0DCB}"/>
              </a:ext>
            </a:extLst>
          </p:cNvPr>
          <p:cNvSpPr>
            <a:spLocks noGrp="1"/>
          </p:cNvSpPr>
          <p:nvPr>
            <p:ph type="pic" sz="quarter" idx="17"/>
          </p:nvPr>
        </p:nvSpPr>
        <p:spPr>
          <a:xfrm>
            <a:off x="4570116" y="-7002"/>
            <a:ext cx="4573883" cy="2535749"/>
          </a:xfrm>
          <a:prstGeom prst="rect">
            <a:avLst/>
          </a:prstGeom>
        </p:spPr>
        <p:txBody>
          <a:bodyPr/>
          <a:lstStyle/>
          <a:p>
            <a:r>
              <a:rPr lang="de-DE"/>
              <a:t>Bild durch Klicken auf Symbol hinzufügen</a:t>
            </a:r>
          </a:p>
        </p:txBody>
      </p:sp>
      <p:sp>
        <p:nvSpPr>
          <p:cNvPr id="3" name="Bildplatzhalter 10">
            <a:extLst>
              <a:ext uri="{FF2B5EF4-FFF2-40B4-BE49-F238E27FC236}">
                <a16:creationId xmlns:a16="http://schemas.microsoft.com/office/drawing/2014/main" id="{AE3DCB20-DC2B-7289-9D70-A5A96EE0F265}"/>
              </a:ext>
            </a:extLst>
          </p:cNvPr>
          <p:cNvSpPr>
            <a:spLocks noGrp="1"/>
          </p:cNvSpPr>
          <p:nvPr>
            <p:ph type="pic" sz="quarter" idx="18"/>
          </p:nvPr>
        </p:nvSpPr>
        <p:spPr>
          <a:xfrm>
            <a:off x="4570116" y="2607751"/>
            <a:ext cx="2250000" cy="2535750"/>
          </a:xfrm>
          <a:prstGeom prst="rect">
            <a:avLst/>
          </a:prstGeom>
        </p:spPr>
        <p:txBody>
          <a:bodyPr/>
          <a:lstStyle/>
          <a:p>
            <a:r>
              <a:rPr lang="de-DE"/>
              <a:t>Bild durch Klicken auf Symbol hinzufügen</a:t>
            </a:r>
          </a:p>
        </p:txBody>
      </p:sp>
      <p:sp>
        <p:nvSpPr>
          <p:cNvPr id="4" name="Bildplatzhalter 12">
            <a:extLst>
              <a:ext uri="{FF2B5EF4-FFF2-40B4-BE49-F238E27FC236}">
                <a16:creationId xmlns:a16="http://schemas.microsoft.com/office/drawing/2014/main" id="{9ED81583-005F-C211-691A-D4E5031DCFB5}"/>
              </a:ext>
            </a:extLst>
          </p:cNvPr>
          <p:cNvSpPr>
            <a:spLocks noGrp="1"/>
          </p:cNvSpPr>
          <p:nvPr>
            <p:ph type="pic" sz="quarter" idx="19"/>
          </p:nvPr>
        </p:nvSpPr>
        <p:spPr>
          <a:xfrm>
            <a:off x="6892116" y="2609849"/>
            <a:ext cx="2250297" cy="2535750"/>
          </a:xfrm>
          <a:prstGeom prst="rect">
            <a:avLst/>
          </a:prstGeom>
        </p:spPr>
        <p:txBody>
          <a:bodyPr/>
          <a:lstStyle/>
          <a:p>
            <a:r>
              <a:rPr lang="de-DE"/>
              <a:t>Bild durch Klicken auf Symbol hinzufügen</a:t>
            </a:r>
          </a:p>
        </p:txBody>
      </p:sp>
      <p:pic>
        <p:nvPicPr>
          <p:cNvPr id="5" name="Grafik 4">
            <a:extLst>
              <a:ext uri="{FF2B5EF4-FFF2-40B4-BE49-F238E27FC236}">
                <a16:creationId xmlns:a16="http://schemas.microsoft.com/office/drawing/2014/main" id="{A1459009-2CA3-EDF5-A28E-0BC0435550C0}"/>
              </a:ext>
            </a:extLst>
          </p:cNvPr>
          <p:cNvPicPr>
            <a:picLocks noChangeAspect="1"/>
          </p:cNvPicPr>
          <p:nvPr userDrawn="1"/>
        </p:nvPicPr>
        <p:blipFill>
          <a:blip>
            <a:extLst>
              <a:ext uri="{96DAC541-7B7A-43D3-8B79-37D633B846F1}">
                <asvg:svgBlip xmlns:asvg="http://schemas.microsoft.com/office/drawing/2016/SVG/main" r:embed="rId7"/>
              </a:ext>
            </a:extLst>
          </a:blip>
          <a:srcRect l="7335" b="48220"/>
          <a:stretch/>
        </p:blipFill>
        <p:spPr>
          <a:xfrm>
            <a:off x="-13473" y="4072090"/>
            <a:ext cx="3408700" cy="1071410"/>
          </a:xfrm>
          <a:prstGeom prst="rect">
            <a:avLst/>
          </a:prstGeom>
        </p:spPr>
      </p:pic>
    </p:spTree>
    <p:extLst>
      <p:ext uri="{BB962C8B-B14F-4D97-AF65-F5344CB8AC3E}">
        <p14:creationId xmlns:p14="http://schemas.microsoft.com/office/powerpoint/2010/main" val="1123677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ider">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BBD019F-74D5-B1BC-611E-7D98650C78E8}"/>
              </a:ext>
            </a:extLst>
          </p:cNvPr>
          <p:cNvGraphicFramePr>
            <a:graphicFrameLocks noChangeAspect="1"/>
          </p:cNvGraphicFramePr>
          <p:nvPr userDrawn="1">
            <p:custDataLst>
              <p:tags r:id="rId1"/>
            </p:custDataLst>
            <p:extLst>
              <p:ext uri="{D42A27DB-BD31-4B8C-83A1-F6EECF244321}">
                <p14:modId xmlns:p14="http://schemas.microsoft.com/office/powerpoint/2010/main" val="2223451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6" name="think-cell data - do not delete" hidden="1">
                        <a:extLst>
                          <a:ext uri="{FF2B5EF4-FFF2-40B4-BE49-F238E27FC236}">
                            <a16:creationId xmlns:a16="http://schemas.microsoft.com/office/drawing/2014/main" id="{0BBD019F-74D5-B1BC-611E-7D98650C78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47" name="Rechteck 46">
            <a:extLst>
              <a:ext uri="{FF2B5EF4-FFF2-40B4-BE49-F238E27FC236}">
                <a16:creationId xmlns:a16="http://schemas.microsoft.com/office/drawing/2014/main" id="{E0FC2A05-703B-7A24-35ED-EA2FF08D70F5}"/>
              </a:ext>
            </a:extLst>
          </p:cNvPr>
          <p:cNvSpPr>
            <a:spLocks noGrp="1" noRot="1" noMove="1" noResize="1" noEditPoints="1" noAdjustHandles="1" noChangeArrowheads="1" noChangeShapeType="1"/>
          </p:cNvSpPr>
          <p:nvPr userDrawn="1"/>
        </p:nvSpPr>
        <p:spPr>
          <a:xfrm>
            <a:off x="-12532" y="2617059"/>
            <a:ext cx="9156532" cy="2528422"/>
          </a:xfrm>
          <a:prstGeom prst="rect">
            <a:avLst/>
          </a:prstGeom>
          <a:solidFill>
            <a:srgbClr val="D6E2F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pic>
        <p:nvPicPr>
          <p:cNvPr id="49" name="Grafik 48">
            <a:extLst>
              <a:ext uri="{FF2B5EF4-FFF2-40B4-BE49-F238E27FC236}">
                <a16:creationId xmlns:a16="http://schemas.microsoft.com/office/drawing/2014/main" id="{68487790-DBC7-D3C5-3971-96E6EBE2607D}"/>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5"/>
              </a:ext>
            </a:extLst>
          </a:blip>
          <a:srcRect r="7322"/>
          <a:stretch/>
        </p:blipFill>
        <p:spPr>
          <a:xfrm>
            <a:off x="5959434" y="2617059"/>
            <a:ext cx="3183624" cy="1046309"/>
          </a:xfrm>
          <a:prstGeom prst="rect">
            <a:avLst/>
          </a:prstGeom>
        </p:spPr>
      </p:pic>
      <p:sp>
        <p:nvSpPr>
          <p:cNvPr id="22" name="Textplatzhalter 21">
            <a:extLst>
              <a:ext uri="{FF2B5EF4-FFF2-40B4-BE49-F238E27FC236}">
                <a16:creationId xmlns:a16="http://schemas.microsoft.com/office/drawing/2014/main" id="{E88E24DC-6943-2D9A-66DA-66C698F99B0E}"/>
              </a:ext>
            </a:extLst>
          </p:cNvPr>
          <p:cNvSpPr>
            <a:spLocks noGrp="1"/>
          </p:cNvSpPr>
          <p:nvPr>
            <p:ph type="body" sz="quarter" idx="16" hasCustomPrompt="1"/>
          </p:nvPr>
        </p:nvSpPr>
        <p:spPr>
          <a:xfrm>
            <a:off x="427320" y="3045530"/>
            <a:ext cx="3485148" cy="157731"/>
          </a:xfrm>
          <a:prstGeom prst="rect">
            <a:avLst/>
          </a:prstGeom>
        </p:spPr>
        <p:txBody>
          <a:bodyPr lIns="0" tIns="0" rIns="0" bIns="0" anchor="t" anchorCtr="0">
            <a:normAutofit/>
          </a:bodyPr>
          <a:lstStyle>
            <a:lvl1pPr marL="0" indent="0" rtl="0">
              <a:buSzPct val="200000"/>
              <a:buFontTx/>
              <a:buNone/>
              <a:defRPr sz="120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4" name="Title 1">
            <a:extLst>
              <a:ext uri="{FF2B5EF4-FFF2-40B4-BE49-F238E27FC236}">
                <a16:creationId xmlns:a16="http://schemas.microsoft.com/office/drawing/2014/main" id="{5B81CE47-55FC-EDA7-D84E-2BBDEFE47694}"/>
              </a:ext>
            </a:extLst>
          </p:cNvPr>
          <p:cNvSpPr>
            <a:spLocks noGrp="1"/>
          </p:cNvSpPr>
          <p:nvPr>
            <p:ph type="ctrTitle" hasCustomPrompt="1"/>
          </p:nvPr>
        </p:nvSpPr>
        <p:spPr>
          <a:xfrm>
            <a:off x="427320" y="3257412"/>
            <a:ext cx="8208912" cy="646550"/>
          </a:xfrm>
          <a:prstGeom prst="rect">
            <a:avLst/>
          </a:prstGeom>
        </p:spPr>
        <p:txBody>
          <a:bodyPr vert="horz" anchor="t" anchorCtr="0">
            <a:normAutofit/>
          </a:bodyPr>
          <a:lstStyle>
            <a:lvl1pPr rtl="0">
              <a:defRPr sz="4000" b="1" i="0">
                <a:solidFill>
                  <a:schemeClr val="tx1"/>
                </a:solidFill>
                <a:latin typeface="Golos Text SemiBold" panose="020B0503020202020204" pitchFamily="34" charset="0"/>
                <a:cs typeface="Golos Text SemiBold" panose="020B0503020202020204" pitchFamily="34" charset="0"/>
              </a:defRPr>
            </a:lvl1pPr>
          </a:lstStyle>
          <a:p>
            <a:r>
              <a:rPr lang="en-US" dirty="0"/>
              <a:t>Click to edit Master </a:t>
            </a:r>
            <a:r>
              <a:rPr lang="en-US"/>
              <a:t>title style</a:t>
            </a:r>
            <a:endParaRPr lang="en-US" dirty="0"/>
          </a:p>
        </p:txBody>
      </p:sp>
      <p:sp>
        <p:nvSpPr>
          <p:cNvPr id="5" name="Subtitle 2">
            <a:extLst>
              <a:ext uri="{FF2B5EF4-FFF2-40B4-BE49-F238E27FC236}">
                <a16:creationId xmlns:a16="http://schemas.microsoft.com/office/drawing/2014/main" id="{5768EB1C-CA35-9A51-003D-813B15F10FC2}"/>
              </a:ext>
            </a:extLst>
          </p:cNvPr>
          <p:cNvSpPr>
            <a:spLocks noGrp="1"/>
          </p:cNvSpPr>
          <p:nvPr>
            <p:ph type="subTitle" idx="1" hasCustomPrompt="1"/>
          </p:nvPr>
        </p:nvSpPr>
        <p:spPr>
          <a:xfrm>
            <a:off x="427320" y="3999282"/>
            <a:ext cx="8208912" cy="415328"/>
          </a:xfrm>
          <a:prstGeom prst="rect">
            <a:avLst/>
          </a:prstGeom>
        </p:spPr>
        <p:txBody>
          <a:bodyPr anchor="t" anchorCtr="0">
            <a:normAutofit/>
          </a:bodyPr>
          <a:lstStyle>
            <a:lvl1pPr marL="0" indent="0" algn="l" rtl="0">
              <a:buNone/>
              <a:defRPr sz="2000" b="0" i="0">
                <a:solidFill>
                  <a:schemeClr val="tx1"/>
                </a:solidFill>
                <a:latin typeface="Golos Text Medium" panose="020B0503020202020204" pitchFamily="34" charset="0"/>
                <a:cs typeface="Golos Text Medium" panose="020B05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a:t>
            </a:r>
            <a:r>
              <a:rPr lang="en-US"/>
              <a:t>subtitle style</a:t>
            </a:r>
            <a:endParaRPr lang="en-US" dirty="0"/>
          </a:p>
        </p:txBody>
      </p:sp>
      <p:pic>
        <p:nvPicPr>
          <p:cNvPr id="13" name="Grafik 12">
            <a:extLst>
              <a:ext uri="{FF2B5EF4-FFF2-40B4-BE49-F238E27FC236}">
                <a16:creationId xmlns:a16="http://schemas.microsoft.com/office/drawing/2014/main" id="{6B756ED8-553F-2434-F748-4BC243F9AC1E}"/>
              </a:ext>
            </a:extLst>
          </p:cNvPr>
          <p:cNvPicPr>
            <a:picLocks noGrp="1" noRot="1" noChangeAspect="1" noMove="1" noResize="1" noEditPoints="1" noAdjustHandles="1" noChangeArrowheads="1" noChangeShapeType="1" noCrop="1"/>
          </p:cNvPicPr>
          <p:nvPr userDrawn="1"/>
        </p:nvPicPr>
        <p:blipFill>
          <a:blip r:embed="rId6" cstate="hqprint">
            <a:extLst>
              <a:ext uri="{28A0092B-C50C-407E-A947-70E740481C1C}">
                <a14:useLocalDpi xmlns:a14="http://schemas.microsoft.com/office/drawing/2010/main"/>
              </a:ext>
            </a:extLst>
          </a:blip>
          <a:stretch>
            <a:fillRect/>
          </a:stretch>
        </p:blipFill>
        <p:spPr>
          <a:xfrm>
            <a:off x="166526" y="182779"/>
            <a:ext cx="1202465" cy="371155"/>
          </a:xfrm>
          <a:prstGeom prst="rect">
            <a:avLst/>
          </a:prstGeom>
        </p:spPr>
      </p:pic>
      <p:sp>
        <p:nvSpPr>
          <p:cNvPr id="3" name="Bildplatzhalter 2">
            <a:extLst>
              <a:ext uri="{FF2B5EF4-FFF2-40B4-BE49-F238E27FC236}">
                <a16:creationId xmlns:a16="http://schemas.microsoft.com/office/drawing/2014/main" id="{ACFD1CE0-BF56-9DA2-D124-2B0890210CCD}"/>
              </a:ext>
            </a:extLst>
          </p:cNvPr>
          <p:cNvSpPr>
            <a:spLocks noGrp="1"/>
          </p:cNvSpPr>
          <p:nvPr>
            <p:ph type="pic" sz="quarter" idx="17"/>
          </p:nvPr>
        </p:nvSpPr>
        <p:spPr>
          <a:xfrm>
            <a:off x="0" y="649254"/>
            <a:ext cx="2194538" cy="1887131"/>
          </a:xfrm>
          <a:prstGeom prst="rect">
            <a:avLst/>
          </a:prstGeom>
        </p:spPr>
        <p:txBody>
          <a:bodyPr/>
          <a:lstStyle/>
          <a:p>
            <a:r>
              <a:rPr lang="de-DE"/>
              <a:t>Bild durch Klicken auf Symbol hinzufügen</a:t>
            </a:r>
          </a:p>
        </p:txBody>
      </p:sp>
      <p:sp>
        <p:nvSpPr>
          <p:cNvPr id="7" name="Bildplatzhalter 6">
            <a:extLst>
              <a:ext uri="{FF2B5EF4-FFF2-40B4-BE49-F238E27FC236}">
                <a16:creationId xmlns:a16="http://schemas.microsoft.com/office/drawing/2014/main" id="{8F95655C-E4CF-23D8-71DC-EEA164368F1E}"/>
              </a:ext>
            </a:extLst>
          </p:cNvPr>
          <p:cNvSpPr>
            <a:spLocks noGrp="1"/>
          </p:cNvSpPr>
          <p:nvPr>
            <p:ph type="pic" sz="quarter" idx="18"/>
          </p:nvPr>
        </p:nvSpPr>
        <p:spPr>
          <a:xfrm>
            <a:off x="2283029" y="-6350"/>
            <a:ext cx="2207239" cy="2542735"/>
          </a:xfrm>
          <a:prstGeom prst="rect">
            <a:avLst/>
          </a:prstGeom>
        </p:spPr>
        <p:txBody>
          <a:bodyPr/>
          <a:lstStyle/>
          <a:p>
            <a:r>
              <a:rPr lang="de-DE"/>
              <a:t>Bild durch Klicken auf Symbol hinzufügen</a:t>
            </a:r>
          </a:p>
        </p:txBody>
      </p:sp>
      <p:sp>
        <p:nvSpPr>
          <p:cNvPr id="9" name="Bildplatzhalter 8">
            <a:extLst>
              <a:ext uri="{FF2B5EF4-FFF2-40B4-BE49-F238E27FC236}">
                <a16:creationId xmlns:a16="http://schemas.microsoft.com/office/drawing/2014/main" id="{B632E60B-E705-F91B-665B-DF3704740AB7}"/>
              </a:ext>
            </a:extLst>
          </p:cNvPr>
          <p:cNvSpPr>
            <a:spLocks noGrp="1"/>
          </p:cNvSpPr>
          <p:nvPr>
            <p:ph type="pic" sz="quarter" idx="19"/>
          </p:nvPr>
        </p:nvSpPr>
        <p:spPr>
          <a:xfrm>
            <a:off x="4572000" y="-6350"/>
            <a:ext cx="4571058" cy="2542735"/>
          </a:xfrm>
          <a:prstGeom prst="rect">
            <a:avLst/>
          </a:prstGeom>
        </p:spPr>
        <p:txBody>
          <a:bodyPr/>
          <a:lstStyle/>
          <a:p>
            <a:r>
              <a:rPr lang="de-DE"/>
              <a:t>Bild durch Klicken auf Symbol hinzufügen</a:t>
            </a:r>
          </a:p>
        </p:txBody>
      </p:sp>
    </p:spTree>
    <p:extLst>
      <p:ext uri="{BB962C8B-B14F-4D97-AF65-F5344CB8AC3E}">
        <p14:creationId xmlns:p14="http://schemas.microsoft.com/office/powerpoint/2010/main" val="89581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438B992-4B8A-6FD5-614A-32B3B5B6879B}"/>
              </a:ext>
            </a:extLst>
          </p:cNvPr>
          <p:cNvGraphicFramePr>
            <a:graphicFrameLocks noChangeAspect="1"/>
          </p:cNvGraphicFramePr>
          <p:nvPr userDrawn="1">
            <p:custDataLst>
              <p:tags r:id="rId1"/>
            </p:custDataLst>
            <p:extLst>
              <p:ext uri="{D42A27DB-BD31-4B8C-83A1-F6EECF244321}">
                <p14:modId xmlns:p14="http://schemas.microsoft.com/office/powerpoint/2010/main" val="38047659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9" name="think-cell data - do not delete" hidden="1">
                        <a:extLst>
                          <a:ext uri="{FF2B5EF4-FFF2-40B4-BE49-F238E27FC236}">
                            <a16:creationId xmlns:a16="http://schemas.microsoft.com/office/drawing/2014/main" id="{B438B992-4B8A-6FD5-614A-32B3B5B6879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1EE3ACF8-2931-E0AB-30B3-6D39DC2453C2}"/>
              </a:ext>
            </a:extLst>
          </p:cNvPr>
          <p:cNvSpPr>
            <a:spLocks noGrp="1"/>
          </p:cNvSpPr>
          <p:nvPr>
            <p:ph type="title" hasCustomPrompt="1"/>
          </p:nvPr>
        </p:nvSpPr>
        <p:spPr/>
        <p:txBody>
          <a:bodyPr vert="horz"/>
          <a:lstStyle>
            <a:lvl1pPr rtl="0">
              <a:defRPr sz="2400"/>
            </a:lvl1pPr>
          </a:lstStyle>
          <a:p>
            <a:r>
              <a:rPr lang="en-US"/>
              <a:t>Edit title</a:t>
            </a:r>
            <a:endParaRPr lang="en-US" dirty="0"/>
          </a:p>
        </p:txBody>
      </p:sp>
      <p:cxnSp>
        <p:nvCxnSpPr>
          <p:cNvPr id="2" name="Gerade Verbindung 25">
            <a:extLst>
              <a:ext uri="{FF2B5EF4-FFF2-40B4-BE49-F238E27FC236}">
                <a16:creationId xmlns:a16="http://schemas.microsoft.com/office/drawing/2014/main" id="{F7847808-767D-C2AA-55CA-1D440048443F}"/>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10" name="Textplatzhalter 21">
            <a:extLst>
              <a:ext uri="{FF2B5EF4-FFF2-40B4-BE49-F238E27FC236}">
                <a16:creationId xmlns:a16="http://schemas.microsoft.com/office/drawing/2014/main" id="{30401498-B7CD-CBE3-3482-8E6D5BE91A54}"/>
              </a:ext>
            </a:extLst>
          </p:cNvPr>
          <p:cNvSpPr>
            <a:spLocks noGrp="1"/>
          </p:cNvSpPr>
          <p:nvPr>
            <p:ph type="body" sz="quarter" idx="17" hasCustomPrompt="1"/>
          </p:nvPr>
        </p:nvSpPr>
        <p:spPr>
          <a:xfrm>
            <a:off x="355209" y="792396"/>
            <a:ext cx="8433582" cy="180000"/>
          </a:xfrm>
          <a:prstGeom prst="rect">
            <a:avLst/>
          </a:prstGeom>
        </p:spPr>
        <p:txBody>
          <a:bodyPr lIns="0" tIns="0" rIns="0" bIns="0" anchor="t" anchorCtr="0">
            <a:norm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5" name="Datumsplatzhalter 4">
            <a:extLst>
              <a:ext uri="{FF2B5EF4-FFF2-40B4-BE49-F238E27FC236}">
                <a16:creationId xmlns:a16="http://schemas.microsoft.com/office/drawing/2014/main" id="{A50D4103-728F-9C87-358F-B7B056BF23E8}"/>
              </a:ext>
            </a:extLst>
          </p:cNvPr>
          <p:cNvSpPr>
            <a:spLocks noGrp="1"/>
          </p:cNvSpPr>
          <p:nvPr>
            <p:ph type="dt" sz="half" idx="18"/>
          </p:nvPr>
        </p:nvSpPr>
        <p:spPr/>
        <p:txBody>
          <a:bodyPr/>
          <a:lstStyle>
            <a:lvl1pPr rtl="0">
              <a:defRPr/>
            </a:lvl1pPr>
          </a:lstStyle>
          <a:p>
            <a:r>
              <a:rPr lang="de-DE"/>
              <a:t>09/23/2026</a:t>
            </a:r>
            <a:endParaRPr lang="en-US" dirty="0"/>
          </a:p>
        </p:txBody>
      </p:sp>
      <p:sp>
        <p:nvSpPr>
          <p:cNvPr id="6" name="Fußzeilenplatzhalter 5">
            <a:extLst>
              <a:ext uri="{FF2B5EF4-FFF2-40B4-BE49-F238E27FC236}">
                <a16:creationId xmlns:a16="http://schemas.microsoft.com/office/drawing/2014/main" id="{4B45A83C-D99D-B9FE-51E7-8ECFCC145127}"/>
              </a:ext>
            </a:extLst>
          </p:cNvPr>
          <p:cNvSpPr>
            <a:spLocks noGrp="1"/>
          </p:cNvSpPr>
          <p:nvPr>
            <p:ph type="ftr" sz="quarter" idx="19"/>
          </p:nvPr>
        </p:nvSpPr>
        <p:spPr/>
        <p:txBody>
          <a:bodyPr/>
          <a:lstStyle>
            <a:lvl1pPr rtl="0">
              <a:defRPr/>
            </a:lvl1pPr>
          </a:lstStyle>
          <a:p>
            <a:pPr algn="l"/>
            <a:r>
              <a:rPr lang="en-US"/>
              <a:t>© RI Research Instruments GmbH</a:t>
            </a:r>
            <a:endParaRPr lang="en-US" dirty="0"/>
          </a:p>
        </p:txBody>
      </p:sp>
      <p:sp>
        <p:nvSpPr>
          <p:cNvPr id="8" name="Foliennummernplatzhalter 7">
            <a:extLst>
              <a:ext uri="{FF2B5EF4-FFF2-40B4-BE49-F238E27FC236}">
                <a16:creationId xmlns:a16="http://schemas.microsoft.com/office/drawing/2014/main" id="{8835B6D9-AEA4-27F1-6BBF-3BD838F64828}"/>
              </a:ext>
            </a:extLst>
          </p:cNvPr>
          <p:cNvSpPr>
            <a:spLocks noGrp="1"/>
          </p:cNvSpPr>
          <p:nvPr>
            <p:ph type="sldNum" sz="quarter" idx="20"/>
          </p:nvPr>
        </p:nvSpPr>
        <p:spPr/>
        <p:txBody>
          <a:bodyPr/>
          <a:lstStyle>
            <a:lvl1pPr rtl="0">
              <a:defRPr/>
            </a:lvl1pPr>
          </a:lstStyle>
          <a:p>
            <a:fld id="{53B819A2-35ED-426A-9519-D8283996F3B5}" type="slidenum">
              <a:rPr lang="en-US" smtClean="0"/>
              <a:pPr/>
              <a:t>‹N°›</a:t>
            </a:fld>
            <a:endParaRPr lang="en-US" dirty="0"/>
          </a:p>
        </p:txBody>
      </p:sp>
    </p:spTree>
    <p:extLst>
      <p:ext uri="{BB962C8B-B14F-4D97-AF65-F5344CB8AC3E}">
        <p14:creationId xmlns:p14="http://schemas.microsoft.com/office/powerpoint/2010/main" val="425454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line title only">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D435C1F6-128E-6C59-1667-9D83C4FA8661}"/>
              </a:ext>
            </a:extLst>
          </p:cNvPr>
          <p:cNvGraphicFramePr>
            <a:graphicFrameLocks noChangeAspect="1"/>
          </p:cNvGraphicFramePr>
          <p:nvPr userDrawn="1">
            <p:custDataLst>
              <p:tags r:id="rId1"/>
            </p:custDataLst>
            <p:extLst>
              <p:ext uri="{D42A27DB-BD31-4B8C-83A1-F6EECF244321}">
                <p14:modId xmlns:p14="http://schemas.microsoft.com/office/powerpoint/2010/main" val="32473000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9" name="think-cell data - do not delete" hidden="1">
                        <a:extLst>
                          <a:ext uri="{FF2B5EF4-FFF2-40B4-BE49-F238E27FC236}">
                            <a16:creationId xmlns:a16="http://schemas.microsoft.com/office/drawing/2014/main" id="{D435C1F6-128E-6C59-1667-9D83C4FA866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1EE3ACF8-2931-E0AB-30B3-6D39DC2453C2}"/>
              </a:ext>
            </a:extLst>
          </p:cNvPr>
          <p:cNvSpPr>
            <a:spLocks noGrp="1"/>
          </p:cNvSpPr>
          <p:nvPr>
            <p:ph type="title" hasCustomPrompt="1"/>
          </p:nvPr>
        </p:nvSpPr>
        <p:spPr/>
        <p:txBody>
          <a:bodyPr vert="horz"/>
          <a:lstStyle>
            <a:lvl1pPr rtl="0">
              <a:defRPr sz="1800"/>
            </a:lvl1pPr>
          </a:lstStyle>
          <a:p>
            <a:r>
              <a:rPr lang="en-US"/>
              <a:t>This is a two-line title just so you can see what it looks like if the title is very long</a:t>
            </a:r>
            <a:endParaRPr lang="en-US" dirty="0"/>
          </a:p>
        </p:txBody>
      </p:sp>
      <p:sp>
        <p:nvSpPr>
          <p:cNvPr id="7" name="Textplatzhalter 21">
            <a:extLst>
              <a:ext uri="{FF2B5EF4-FFF2-40B4-BE49-F238E27FC236}">
                <a16:creationId xmlns:a16="http://schemas.microsoft.com/office/drawing/2014/main" id="{31CEE676-6356-F885-4C69-0AB5FC09CA35}"/>
              </a:ext>
            </a:extLst>
          </p:cNvPr>
          <p:cNvSpPr>
            <a:spLocks noGrp="1"/>
          </p:cNvSpPr>
          <p:nvPr>
            <p:ph type="body" sz="quarter" idx="17" hasCustomPrompt="1"/>
          </p:nvPr>
        </p:nvSpPr>
        <p:spPr>
          <a:xfrm>
            <a:off x="355209" y="792395"/>
            <a:ext cx="8433582" cy="180000"/>
          </a:xfrm>
          <a:prstGeom prst="rect">
            <a:avLst/>
          </a:prstGeom>
        </p:spPr>
        <p:txBody>
          <a:bodyPr lIns="0" tIns="0" rIns="0" bIns="0" anchor="t" anchorCtr="0">
            <a:norm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10" name="Datumsplatzhalter 9">
            <a:extLst>
              <a:ext uri="{FF2B5EF4-FFF2-40B4-BE49-F238E27FC236}">
                <a16:creationId xmlns:a16="http://schemas.microsoft.com/office/drawing/2014/main" id="{C85029F3-7E0A-91FA-372B-A1A05673F261}"/>
              </a:ext>
            </a:extLst>
          </p:cNvPr>
          <p:cNvSpPr>
            <a:spLocks noGrp="1"/>
          </p:cNvSpPr>
          <p:nvPr>
            <p:ph type="dt" sz="half" idx="18"/>
          </p:nvPr>
        </p:nvSpPr>
        <p:spPr/>
        <p:txBody>
          <a:bodyPr/>
          <a:lstStyle>
            <a:lvl1pPr rtl="0">
              <a:defRPr/>
            </a:lvl1pPr>
          </a:lstStyle>
          <a:p>
            <a:r>
              <a:rPr lang="de-DE"/>
              <a:t>09/23/2026</a:t>
            </a:r>
            <a:endParaRPr lang="en-US" dirty="0"/>
          </a:p>
        </p:txBody>
      </p:sp>
      <p:sp>
        <p:nvSpPr>
          <p:cNvPr id="11" name="Fußzeilenplatzhalter 10">
            <a:extLst>
              <a:ext uri="{FF2B5EF4-FFF2-40B4-BE49-F238E27FC236}">
                <a16:creationId xmlns:a16="http://schemas.microsoft.com/office/drawing/2014/main" id="{C230D156-B2A4-5C7D-D572-11E45BCC0E6B}"/>
              </a:ext>
            </a:extLst>
          </p:cNvPr>
          <p:cNvSpPr>
            <a:spLocks noGrp="1"/>
          </p:cNvSpPr>
          <p:nvPr>
            <p:ph type="ftr" sz="quarter" idx="19"/>
          </p:nvPr>
        </p:nvSpPr>
        <p:spPr/>
        <p:txBody>
          <a:bodyPr/>
          <a:lstStyle>
            <a:lvl1pPr rtl="0">
              <a:defRPr/>
            </a:lvl1pPr>
          </a:lstStyle>
          <a:p>
            <a:pPr algn="l"/>
            <a:r>
              <a:rPr lang="en-US"/>
              <a:t>© RI Research Instruments GmbH</a:t>
            </a:r>
            <a:endParaRPr lang="en-US" dirty="0"/>
          </a:p>
        </p:txBody>
      </p:sp>
      <p:sp>
        <p:nvSpPr>
          <p:cNvPr id="12" name="Foliennummernplatzhalter 11">
            <a:extLst>
              <a:ext uri="{FF2B5EF4-FFF2-40B4-BE49-F238E27FC236}">
                <a16:creationId xmlns:a16="http://schemas.microsoft.com/office/drawing/2014/main" id="{D0BE9E23-972F-8FEF-F4C0-8E4CCC14BC3E}"/>
              </a:ext>
            </a:extLst>
          </p:cNvPr>
          <p:cNvSpPr>
            <a:spLocks noGrp="1"/>
          </p:cNvSpPr>
          <p:nvPr>
            <p:ph type="sldNum" sz="quarter" idx="20"/>
          </p:nvPr>
        </p:nvSpPr>
        <p:spPr/>
        <p:txBody>
          <a:bodyPr/>
          <a:lstStyle>
            <a:lvl1pPr rtl="0">
              <a:defRPr/>
            </a:lvl1pPr>
          </a:lstStyle>
          <a:p>
            <a:fld id="{53B819A2-35ED-426A-9519-D8283996F3B5}" type="slidenum">
              <a:rPr lang="en-US" smtClean="0"/>
              <a:pPr/>
              <a:t>‹N°›</a:t>
            </a:fld>
            <a:endParaRPr lang="en-US" dirty="0"/>
          </a:p>
        </p:txBody>
      </p:sp>
      <p:cxnSp>
        <p:nvCxnSpPr>
          <p:cNvPr id="13" name="Gerade Verbindung 25">
            <a:extLst>
              <a:ext uri="{FF2B5EF4-FFF2-40B4-BE49-F238E27FC236}">
                <a16:creationId xmlns:a16="http://schemas.microsoft.com/office/drawing/2014/main" id="{C17443C1-8E64-00B6-085F-D2971D08CEEC}"/>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9142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296FD2E-3B19-07BE-EE28-B2657F11F14E}"/>
              </a:ext>
            </a:extLst>
          </p:cNvPr>
          <p:cNvGraphicFramePr>
            <a:graphicFrameLocks noChangeAspect="1"/>
          </p:cNvGraphicFramePr>
          <p:nvPr userDrawn="1">
            <p:custDataLst>
              <p:tags r:id="rId1"/>
            </p:custDataLst>
            <p:extLst>
              <p:ext uri="{D42A27DB-BD31-4B8C-83A1-F6EECF244321}">
                <p14:modId xmlns:p14="http://schemas.microsoft.com/office/powerpoint/2010/main" val="36254607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3" name="think-cell data - do not delete" hidden="1">
                        <a:extLst>
                          <a:ext uri="{FF2B5EF4-FFF2-40B4-BE49-F238E27FC236}">
                            <a16:creationId xmlns:a16="http://schemas.microsoft.com/office/drawing/2014/main" id="{E296FD2E-3B19-07BE-EE28-B2657F11F14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1EE3ACF8-2931-E0AB-30B3-6D39DC2453C2}"/>
              </a:ext>
            </a:extLst>
          </p:cNvPr>
          <p:cNvSpPr>
            <a:spLocks noGrp="1"/>
          </p:cNvSpPr>
          <p:nvPr>
            <p:ph type="title" hasCustomPrompt="1"/>
          </p:nvPr>
        </p:nvSpPr>
        <p:spPr/>
        <p:txBody>
          <a:bodyPr vert="horz"/>
          <a:lstStyle>
            <a:lvl1pPr rtl="0">
              <a:defRPr/>
            </a:lvl1pPr>
          </a:lstStyle>
          <a:p>
            <a:r>
              <a:rPr lang="en-US"/>
              <a:t>Edit title</a:t>
            </a:r>
            <a:endParaRPr lang="en-US" dirty="0"/>
          </a:p>
        </p:txBody>
      </p:sp>
      <p:sp>
        <p:nvSpPr>
          <p:cNvPr id="49" name="Textplatzhalter 48">
            <a:extLst>
              <a:ext uri="{FF2B5EF4-FFF2-40B4-BE49-F238E27FC236}">
                <a16:creationId xmlns:a16="http://schemas.microsoft.com/office/drawing/2014/main" id="{2C1B9DE7-E837-1A1B-6E2E-405FF2CAAF54}"/>
              </a:ext>
            </a:extLst>
          </p:cNvPr>
          <p:cNvSpPr>
            <a:spLocks noGrp="1"/>
          </p:cNvSpPr>
          <p:nvPr>
            <p:ph type="body" sz="quarter" idx="14"/>
          </p:nvPr>
        </p:nvSpPr>
        <p:spPr>
          <a:xfrm>
            <a:off x="355208" y="1127031"/>
            <a:ext cx="8433581" cy="3588898"/>
          </a:xfrm>
          <a:prstGeom prst="rect">
            <a:avLst/>
          </a:prstGeom>
        </p:spPr>
        <p:txBody>
          <a:bodyPr lIns="0" tIns="0" rIns="0" bIns="0">
            <a:normAutofit/>
          </a:bodyPr>
          <a:lstStyle>
            <a:lvl1pPr rtl="0">
              <a:defRPr sz="1600" b="0" i="0">
                <a:solidFill>
                  <a:schemeClr val="tx1"/>
                </a:solidFill>
                <a:latin typeface="Golos Text" panose="020B0503020202020204" pitchFamily="34" charset="0"/>
                <a:cs typeface="Golos Text" panose="020B0503020202020204" pitchFamily="34" charset="0"/>
              </a:defRPr>
            </a:lvl1pPr>
            <a:lvl2pPr rtl="0">
              <a:defRPr sz="1600" b="0" i="0">
                <a:solidFill>
                  <a:schemeClr val="tx1"/>
                </a:solidFill>
                <a:latin typeface="Golos Text" panose="020B0503020202020204" pitchFamily="34" charset="0"/>
                <a:cs typeface="Golos Text" panose="020B0503020202020204" pitchFamily="34" charset="0"/>
              </a:defRPr>
            </a:lvl2pPr>
            <a:lvl3pPr rtl="0">
              <a:defRPr sz="1600" b="0" i="0">
                <a:solidFill>
                  <a:schemeClr val="tx1"/>
                </a:solidFill>
                <a:latin typeface="Golos Text" panose="020B0503020202020204" pitchFamily="34" charset="0"/>
                <a:cs typeface="Golos Text" panose="020B0503020202020204" pitchFamily="34" charset="0"/>
              </a:defRPr>
            </a:lvl3pPr>
            <a:lvl4pPr rtl="0">
              <a:defRPr sz="1600" b="0" i="0">
                <a:solidFill>
                  <a:schemeClr val="tx1"/>
                </a:solidFill>
                <a:latin typeface="Golos Text" panose="020B0503020202020204" pitchFamily="34" charset="0"/>
                <a:cs typeface="Golos Text" panose="020B0503020202020204" pitchFamily="34" charset="0"/>
              </a:defRPr>
            </a:lvl4pPr>
            <a:lvl5pPr rtl="0">
              <a:defRPr sz="1600" b="0" i="0">
                <a:solidFill>
                  <a:schemeClr val="tx1"/>
                </a:solidFill>
                <a:latin typeface="Golos Text" panose="020B0503020202020204" pitchFamily="34" charset="0"/>
                <a:cs typeface="Golos Text" panose="020B0503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Textplatzhalter 21">
            <a:extLst>
              <a:ext uri="{FF2B5EF4-FFF2-40B4-BE49-F238E27FC236}">
                <a16:creationId xmlns:a16="http://schemas.microsoft.com/office/drawing/2014/main" id="{06C64D7E-9BEC-675A-F44F-5F046B0BCC50}"/>
              </a:ext>
            </a:extLst>
          </p:cNvPr>
          <p:cNvSpPr>
            <a:spLocks noGrp="1"/>
          </p:cNvSpPr>
          <p:nvPr>
            <p:ph type="body" sz="quarter" idx="18" hasCustomPrompt="1"/>
          </p:nvPr>
        </p:nvSpPr>
        <p:spPr>
          <a:xfrm>
            <a:off x="355210" y="792396"/>
            <a:ext cx="8433580" cy="180000"/>
          </a:xfrm>
          <a:prstGeom prst="rect">
            <a:avLst/>
          </a:prstGeom>
        </p:spPr>
        <p:txBody>
          <a:bodyPr lIns="0" tIns="0" rIns="0" bIns="0" anchor="t" anchorCtr="0">
            <a:no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cxnSp>
        <p:nvCxnSpPr>
          <p:cNvPr id="11" name="Gerade Verbindung 25">
            <a:extLst>
              <a:ext uri="{FF2B5EF4-FFF2-40B4-BE49-F238E27FC236}">
                <a16:creationId xmlns:a16="http://schemas.microsoft.com/office/drawing/2014/main" id="{A31BB627-A7FE-4520-8321-D1FBE2F55DA2}"/>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2" name="Datumsplatzhalter 1">
            <a:extLst>
              <a:ext uri="{FF2B5EF4-FFF2-40B4-BE49-F238E27FC236}">
                <a16:creationId xmlns:a16="http://schemas.microsoft.com/office/drawing/2014/main" id="{F7D2AFF6-77EB-6AAD-1F54-2CB1E4EDC5BC}"/>
              </a:ext>
            </a:extLst>
          </p:cNvPr>
          <p:cNvSpPr>
            <a:spLocks noGrp="1"/>
          </p:cNvSpPr>
          <p:nvPr>
            <p:ph type="dt" sz="half" idx="19"/>
          </p:nvPr>
        </p:nvSpPr>
        <p:spPr/>
        <p:txBody>
          <a:bodyPr/>
          <a:lstStyle/>
          <a:p>
            <a:r>
              <a:rPr lang="de-DE"/>
              <a:t>09/23/2026</a:t>
            </a:r>
            <a:endParaRPr lang="en-US" dirty="0"/>
          </a:p>
        </p:txBody>
      </p:sp>
      <p:sp>
        <p:nvSpPr>
          <p:cNvPr id="4" name="Fußzeilenplatzhalter 3">
            <a:extLst>
              <a:ext uri="{FF2B5EF4-FFF2-40B4-BE49-F238E27FC236}">
                <a16:creationId xmlns:a16="http://schemas.microsoft.com/office/drawing/2014/main" id="{44736A6A-B600-0B2A-EB48-0761E034110D}"/>
              </a:ext>
            </a:extLst>
          </p:cNvPr>
          <p:cNvSpPr>
            <a:spLocks noGrp="1"/>
          </p:cNvSpPr>
          <p:nvPr>
            <p:ph type="ftr" sz="quarter" idx="20"/>
          </p:nvPr>
        </p:nvSpPr>
        <p:spPr/>
        <p:txBody>
          <a:bodyPr/>
          <a:lstStyle/>
          <a:p>
            <a:pPr algn="l"/>
            <a:r>
              <a:rPr lang="en-US"/>
              <a:t>© RI Research Instruments GmbH</a:t>
            </a:r>
            <a:endParaRPr lang="en-US" dirty="0"/>
          </a:p>
        </p:txBody>
      </p:sp>
      <p:sp>
        <p:nvSpPr>
          <p:cNvPr id="5" name="Foliennummernplatzhalter 4">
            <a:extLst>
              <a:ext uri="{FF2B5EF4-FFF2-40B4-BE49-F238E27FC236}">
                <a16:creationId xmlns:a16="http://schemas.microsoft.com/office/drawing/2014/main" id="{AE222D84-2CEB-DBBD-219F-3FA3C2C7D769}"/>
              </a:ext>
            </a:extLst>
          </p:cNvPr>
          <p:cNvSpPr>
            <a:spLocks noGrp="1"/>
          </p:cNvSpPr>
          <p:nvPr>
            <p:ph type="sldNum" sz="quarter" idx="21"/>
          </p:nvPr>
        </p:nvSpPr>
        <p:spPr/>
        <p:txBody>
          <a:bodyPr/>
          <a:lstStyle/>
          <a:p>
            <a:fld id="{53B819A2-35ED-426A-9519-D8283996F3B5}" type="slidenum">
              <a:rPr lang="en-US" smtClean="0"/>
              <a:pPr/>
              <a:t>‹N°›</a:t>
            </a:fld>
            <a:endParaRPr lang="en-US" dirty="0"/>
          </a:p>
        </p:txBody>
      </p:sp>
    </p:spTree>
    <p:extLst>
      <p:ext uri="{BB962C8B-B14F-4D97-AF65-F5344CB8AC3E}">
        <p14:creationId xmlns:p14="http://schemas.microsoft.com/office/powerpoint/2010/main" val="342558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content 2">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A9A24E9-D290-32C0-B678-3B61FB55FC1E}"/>
              </a:ext>
            </a:extLst>
          </p:cNvPr>
          <p:cNvGraphicFramePr>
            <a:graphicFrameLocks noChangeAspect="1"/>
          </p:cNvGraphicFramePr>
          <p:nvPr userDrawn="1">
            <p:custDataLst>
              <p:tags r:id="rId1"/>
            </p:custDataLst>
            <p:extLst>
              <p:ext uri="{D42A27DB-BD31-4B8C-83A1-F6EECF244321}">
                <p14:modId xmlns:p14="http://schemas.microsoft.com/office/powerpoint/2010/main" val="9315502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3" name="think-cell data - do not delete" hidden="1">
                        <a:extLst>
                          <a:ext uri="{FF2B5EF4-FFF2-40B4-BE49-F238E27FC236}">
                            <a16:creationId xmlns:a16="http://schemas.microsoft.com/office/drawing/2014/main" id="{CA9A24E9-D290-32C0-B678-3B61FB55FC1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1EE3ACF8-2931-E0AB-30B3-6D39DC2453C2}"/>
              </a:ext>
            </a:extLst>
          </p:cNvPr>
          <p:cNvSpPr>
            <a:spLocks noGrp="1"/>
          </p:cNvSpPr>
          <p:nvPr>
            <p:ph type="title" hasCustomPrompt="1"/>
          </p:nvPr>
        </p:nvSpPr>
        <p:spPr/>
        <p:txBody>
          <a:bodyPr vert="horz"/>
          <a:lstStyle>
            <a:lvl1pPr rtl="0">
              <a:defRPr/>
            </a:lvl1pPr>
          </a:lstStyle>
          <a:p>
            <a:r>
              <a:rPr lang="en-US"/>
              <a:t>Edit title</a:t>
            </a:r>
            <a:endParaRPr lang="en-US" dirty="0"/>
          </a:p>
        </p:txBody>
      </p:sp>
      <p:sp>
        <p:nvSpPr>
          <p:cNvPr id="26" name="Textplatzhalter 25">
            <a:extLst>
              <a:ext uri="{FF2B5EF4-FFF2-40B4-BE49-F238E27FC236}">
                <a16:creationId xmlns:a16="http://schemas.microsoft.com/office/drawing/2014/main" id="{4346FE15-C5AB-1979-B7E4-5F9A66C7401B}"/>
              </a:ext>
            </a:extLst>
          </p:cNvPr>
          <p:cNvSpPr>
            <a:spLocks noGrp="1"/>
          </p:cNvSpPr>
          <p:nvPr>
            <p:ph type="body" sz="quarter" idx="13" hasCustomPrompt="1"/>
          </p:nvPr>
        </p:nvSpPr>
        <p:spPr>
          <a:xfrm>
            <a:off x="355821" y="771550"/>
            <a:ext cx="4031836" cy="360635"/>
          </a:xfrm>
          <a:prstGeom prst="rect">
            <a:avLst/>
          </a:prstGeom>
        </p:spPr>
        <p:txBody>
          <a:bodyPr lIns="0" tIns="0" rIns="0" bIns="0" anchor="ctr" anchorCtr="0">
            <a:normAutofit/>
          </a:bodyPr>
          <a:lstStyle>
            <a:lvl1pPr rtl="0">
              <a:defRPr sz="1800" b="0" i="0">
                <a:solidFill>
                  <a:schemeClr val="tx2"/>
                </a:solidFill>
                <a:latin typeface="Golos Text Medium" panose="020B0503020202020204" pitchFamily="34" charset="0"/>
                <a:cs typeface="Golos Text Medium" panose="020B0503020202020204" pitchFamily="34" charset="0"/>
              </a:defRPr>
            </a:lvl1pPr>
            <a:lvl2pPr>
              <a:defRPr sz="1800"/>
            </a:lvl2pPr>
            <a:lvl3pPr>
              <a:defRPr sz="1800"/>
            </a:lvl3pPr>
            <a:lvl4pPr>
              <a:defRPr sz="1800"/>
            </a:lvl4pPr>
            <a:lvl5pPr>
              <a:defRPr sz="1800"/>
            </a:lvl5pPr>
          </a:lstStyle>
          <a:p>
            <a:pPr lvl="0"/>
            <a:r>
              <a:rPr lang="en-US" dirty="0" err="1"/>
              <a:t>Überschrift</a:t>
            </a:r>
            <a:r>
              <a:rPr lang="en-US" dirty="0"/>
              <a:t> </a:t>
            </a:r>
            <a:r>
              <a:rPr lang="en-US" dirty="0" err="1"/>
              <a:t>Spalte</a:t>
            </a:r>
            <a:r>
              <a:rPr lang="en-US" dirty="0"/>
              <a:t> 1</a:t>
            </a:r>
          </a:p>
        </p:txBody>
      </p:sp>
      <p:sp>
        <p:nvSpPr>
          <p:cNvPr id="6" name="Textplatzhalter 25">
            <a:extLst>
              <a:ext uri="{FF2B5EF4-FFF2-40B4-BE49-F238E27FC236}">
                <a16:creationId xmlns:a16="http://schemas.microsoft.com/office/drawing/2014/main" id="{C2A4017A-65A8-E5F8-85F0-C72B9FDB83D9}"/>
              </a:ext>
            </a:extLst>
          </p:cNvPr>
          <p:cNvSpPr>
            <a:spLocks noGrp="1"/>
          </p:cNvSpPr>
          <p:nvPr>
            <p:ph type="body" sz="quarter" idx="18" hasCustomPrompt="1"/>
          </p:nvPr>
        </p:nvSpPr>
        <p:spPr>
          <a:xfrm>
            <a:off x="4737469" y="771550"/>
            <a:ext cx="4031837" cy="360635"/>
          </a:xfrm>
          <a:prstGeom prst="rect">
            <a:avLst/>
          </a:prstGeom>
        </p:spPr>
        <p:txBody>
          <a:bodyPr lIns="0" tIns="0" rIns="0" bIns="0" anchor="ctr" anchorCtr="0">
            <a:normAutofit/>
          </a:bodyPr>
          <a:lstStyle>
            <a:lvl1pPr rtl="0">
              <a:defRPr sz="1800" b="0" i="0">
                <a:solidFill>
                  <a:schemeClr val="tx2"/>
                </a:solidFill>
                <a:latin typeface="Golos Text Medium" panose="020B0503020202020204" pitchFamily="34" charset="0"/>
                <a:cs typeface="Golos Text Medium" panose="020B0503020202020204" pitchFamily="34" charset="0"/>
              </a:defRPr>
            </a:lvl1pPr>
            <a:lvl2pPr>
              <a:defRPr sz="1800"/>
            </a:lvl2pPr>
            <a:lvl3pPr>
              <a:defRPr sz="1800"/>
            </a:lvl3pPr>
            <a:lvl4pPr>
              <a:defRPr sz="1800"/>
            </a:lvl4pPr>
            <a:lvl5pPr>
              <a:defRPr sz="1800"/>
            </a:lvl5pPr>
          </a:lstStyle>
          <a:p>
            <a:pPr lvl="0"/>
            <a:r>
              <a:rPr lang="en-US" dirty="0" err="1"/>
              <a:t>Überschrift</a:t>
            </a:r>
            <a:r>
              <a:rPr lang="en-US" dirty="0"/>
              <a:t> </a:t>
            </a:r>
            <a:r>
              <a:rPr lang="en-US" dirty="0" err="1"/>
              <a:t>Spalte</a:t>
            </a:r>
            <a:r>
              <a:rPr lang="en-US" dirty="0"/>
              <a:t> 2</a:t>
            </a:r>
          </a:p>
        </p:txBody>
      </p:sp>
      <p:sp>
        <p:nvSpPr>
          <p:cNvPr id="8" name="Textplatzhalter 7">
            <a:extLst>
              <a:ext uri="{FF2B5EF4-FFF2-40B4-BE49-F238E27FC236}">
                <a16:creationId xmlns:a16="http://schemas.microsoft.com/office/drawing/2014/main" id="{2E14DD57-33FB-C31D-35B4-A8D8F9CFB8CB}"/>
              </a:ext>
            </a:extLst>
          </p:cNvPr>
          <p:cNvSpPr>
            <a:spLocks noGrp="1"/>
          </p:cNvSpPr>
          <p:nvPr>
            <p:ph type="body" sz="quarter" idx="19"/>
          </p:nvPr>
        </p:nvSpPr>
        <p:spPr>
          <a:xfrm>
            <a:off x="354988" y="1276350"/>
            <a:ext cx="4032448" cy="3455639"/>
          </a:xfrm>
          <a:prstGeom prst="rect">
            <a:avLst/>
          </a:prstGeom>
        </p:spPr>
        <p:txBody>
          <a:bodyPr lIns="0" tIns="0" rIns="0" bIns="0">
            <a:normAutofit/>
          </a:bodyPr>
          <a:lstStyle>
            <a:lvl1pPr rtl="0">
              <a:defRPr sz="1800">
                <a:solidFill>
                  <a:schemeClr val="tx1"/>
                </a:solidFill>
                <a:latin typeface="Golos Text" panose="020B0503020202020204" pitchFamily="34" charset="0"/>
                <a:cs typeface="Golos Text" panose="020B0503020202020204" pitchFamily="34" charset="0"/>
              </a:defRPr>
            </a:lvl1pPr>
            <a:lvl2pPr rtl="0">
              <a:defRPr sz="1800">
                <a:solidFill>
                  <a:schemeClr val="tx1"/>
                </a:solidFill>
                <a:latin typeface="Golos Text" panose="020B0503020202020204" pitchFamily="34" charset="0"/>
                <a:cs typeface="Golos Text" panose="020B0503020202020204" pitchFamily="34" charset="0"/>
              </a:defRPr>
            </a:lvl2pPr>
            <a:lvl3pPr rtl="0">
              <a:defRPr sz="1600">
                <a:solidFill>
                  <a:schemeClr val="tx1"/>
                </a:solidFill>
                <a:latin typeface="Golos Text" panose="020B0503020202020204" pitchFamily="34" charset="0"/>
                <a:cs typeface="Golos Text" panose="020B0503020202020204" pitchFamily="34" charset="0"/>
              </a:defRPr>
            </a:lvl3pPr>
            <a:lvl4pPr rtl="0">
              <a:defRPr sz="1600">
                <a:solidFill>
                  <a:schemeClr val="tx1"/>
                </a:solidFill>
                <a:latin typeface="Golos Text" panose="020B0503020202020204" pitchFamily="34" charset="0"/>
                <a:cs typeface="Golos Text" panose="020B0503020202020204" pitchFamily="34" charset="0"/>
              </a:defRPr>
            </a:lvl4pPr>
            <a:lvl5pPr rtl="0">
              <a:defRPr sz="1600">
                <a:solidFill>
                  <a:schemeClr val="tx1"/>
                </a:solidFill>
                <a:latin typeface="Golos Text" panose="020B0503020202020204" pitchFamily="34" charset="0"/>
                <a:cs typeface="Golos Text" panose="020B0503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Textplatzhalter 9">
            <a:extLst>
              <a:ext uri="{FF2B5EF4-FFF2-40B4-BE49-F238E27FC236}">
                <a16:creationId xmlns:a16="http://schemas.microsoft.com/office/drawing/2014/main" id="{C6061B66-2DDF-6648-D72C-5E581CE11F23}"/>
              </a:ext>
            </a:extLst>
          </p:cNvPr>
          <p:cNvSpPr>
            <a:spLocks noGrp="1"/>
          </p:cNvSpPr>
          <p:nvPr>
            <p:ph type="body" sz="quarter" idx="20"/>
          </p:nvPr>
        </p:nvSpPr>
        <p:spPr>
          <a:xfrm>
            <a:off x="4737469" y="1276350"/>
            <a:ext cx="4041641" cy="3455639"/>
          </a:xfrm>
          <a:prstGeom prst="rect">
            <a:avLst/>
          </a:prstGeom>
        </p:spPr>
        <p:txBody>
          <a:bodyPr lIns="0" tIns="0" rIns="0" bIns="0">
            <a:normAutofit/>
          </a:bodyPr>
          <a:lstStyle>
            <a:lvl1pPr rtl="0">
              <a:defRPr sz="1800">
                <a:solidFill>
                  <a:schemeClr val="tx1"/>
                </a:solidFill>
                <a:latin typeface="Golos Text" panose="020B0503020202020204" pitchFamily="34" charset="0"/>
                <a:cs typeface="Golos Text" panose="020B0503020202020204" pitchFamily="34" charset="0"/>
              </a:defRPr>
            </a:lvl1pPr>
            <a:lvl2pPr rtl="0">
              <a:defRPr sz="1800">
                <a:solidFill>
                  <a:schemeClr val="tx1"/>
                </a:solidFill>
                <a:latin typeface="Golos Text" panose="020B0503020202020204" pitchFamily="34" charset="0"/>
                <a:cs typeface="Golos Text" panose="020B0503020202020204" pitchFamily="34" charset="0"/>
              </a:defRPr>
            </a:lvl2pPr>
            <a:lvl3pPr rtl="0">
              <a:defRPr sz="1600">
                <a:solidFill>
                  <a:schemeClr val="tx1"/>
                </a:solidFill>
                <a:latin typeface="Golos Text" panose="020B0503020202020204" pitchFamily="34" charset="0"/>
                <a:cs typeface="Golos Text" panose="020B0503020202020204" pitchFamily="34" charset="0"/>
              </a:defRPr>
            </a:lvl3pPr>
            <a:lvl4pPr rtl="0">
              <a:defRPr sz="1600">
                <a:solidFill>
                  <a:schemeClr val="tx1"/>
                </a:solidFill>
                <a:latin typeface="Golos Text" panose="020B0503020202020204" pitchFamily="34" charset="0"/>
                <a:cs typeface="Golos Text" panose="020B0503020202020204" pitchFamily="34" charset="0"/>
              </a:defRPr>
            </a:lvl4pPr>
            <a:lvl5pPr rtl="0">
              <a:defRPr sz="1600">
                <a:solidFill>
                  <a:schemeClr val="tx1"/>
                </a:solidFill>
                <a:latin typeface="Golos Text" panose="020B0503020202020204" pitchFamily="34" charset="0"/>
                <a:cs typeface="Golos Text" panose="020B0503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cxnSp>
        <p:nvCxnSpPr>
          <p:cNvPr id="9" name="Gerader Verbinder 8">
            <a:extLst>
              <a:ext uri="{FF2B5EF4-FFF2-40B4-BE49-F238E27FC236}">
                <a16:creationId xmlns:a16="http://schemas.microsoft.com/office/drawing/2014/main" id="{50BAAB78-D7CB-CF64-55FA-067A353F5677}"/>
              </a:ext>
            </a:extLst>
          </p:cNvPr>
          <p:cNvCxnSpPr/>
          <p:nvPr userDrawn="1"/>
        </p:nvCxnSpPr>
        <p:spPr>
          <a:xfrm>
            <a:off x="354988" y="1132185"/>
            <a:ext cx="4032448"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Gerader Verbinder 10">
            <a:extLst>
              <a:ext uri="{FF2B5EF4-FFF2-40B4-BE49-F238E27FC236}">
                <a16:creationId xmlns:a16="http://schemas.microsoft.com/office/drawing/2014/main" id="{0F7DB6A5-D097-D58F-A691-A7BD2064ED81}"/>
              </a:ext>
            </a:extLst>
          </p:cNvPr>
          <p:cNvCxnSpPr>
            <a:cxnSpLocks/>
          </p:cNvCxnSpPr>
          <p:nvPr userDrawn="1"/>
        </p:nvCxnSpPr>
        <p:spPr>
          <a:xfrm>
            <a:off x="4737469" y="1132185"/>
            <a:ext cx="4032448"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
        <p:nvSpPr>
          <p:cNvPr id="7" name="Datumsplatzhalter 6">
            <a:extLst>
              <a:ext uri="{FF2B5EF4-FFF2-40B4-BE49-F238E27FC236}">
                <a16:creationId xmlns:a16="http://schemas.microsoft.com/office/drawing/2014/main" id="{B9D2D776-D8F3-1B77-5C6F-AE815ABFAA0D}"/>
              </a:ext>
            </a:extLst>
          </p:cNvPr>
          <p:cNvSpPr>
            <a:spLocks noGrp="1"/>
          </p:cNvSpPr>
          <p:nvPr>
            <p:ph type="dt" sz="half" idx="21"/>
          </p:nvPr>
        </p:nvSpPr>
        <p:spPr/>
        <p:txBody>
          <a:bodyPr/>
          <a:lstStyle>
            <a:lvl1pPr rtl="0">
              <a:defRPr/>
            </a:lvl1pPr>
          </a:lstStyle>
          <a:p>
            <a:r>
              <a:rPr lang="de-DE"/>
              <a:t>09/23/2026</a:t>
            </a:r>
            <a:endParaRPr lang="en-US" dirty="0"/>
          </a:p>
        </p:txBody>
      </p:sp>
      <p:sp>
        <p:nvSpPr>
          <p:cNvPr id="13" name="Fußzeilenplatzhalter 12">
            <a:extLst>
              <a:ext uri="{FF2B5EF4-FFF2-40B4-BE49-F238E27FC236}">
                <a16:creationId xmlns:a16="http://schemas.microsoft.com/office/drawing/2014/main" id="{D686A822-B6D8-E802-1AEF-3C49E2C7FE8E}"/>
              </a:ext>
            </a:extLst>
          </p:cNvPr>
          <p:cNvSpPr>
            <a:spLocks noGrp="1"/>
          </p:cNvSpPr>
          <p:nvPr>
            <p:ph type="ftr" sz="quarter" idx="22"/>
          </p:nvPr>
        </p:nvSpPr>
        <p:spPr/>
        <p:txBody>
          <a:bodyPr/>
          <a:lstStyle>
            <a:lvl1pPr rtl="0">
              <a:defRPr/>
            </a:lvl1pPr>
          </a:lstStyle>
          <a:p>
            <a:pPr algn="l"/>
            <a:r>
              <a:rPr lang="en-US"/>
              <a:t>© RI Research Instruments GmbH</a:t>
            </a:r>
            <a:endParaRPr lang="en-US" dirty="0"/>
          </a:p>
        </p:txBody>
      </p:sp>
      <p:sp>
        <p:nvSpPr>
          <p:cNvPr id="14" name="Foliennummernplatzhalter 13">
            <a:extLst>
              <a:ext uri="{FF2B5EF4-FFF2-40B4-BE49-F238E27FC236}">
                <a16:creationId xmlns:a16="http://schemas.microsoft.com/office/drawing/2014/main" id="{2D5DF487-BB19-BC86-B835-6B9FEE62C920}"/>
              </a:ext>
            </a:extLst>
          </p:cNvPr>
          <p:cNvSpPr>
            <a:spLocks noGrp="1"/>
          </p:cNvSpPr>
          <p:nvPr>
            <p:ph type="sldNum" sz="quarter" idx="23"/>
          </p:nvPr>
        </p:nvSpPr>
        <p:spPr/>
        <p:txBody>
          <a:bodyPr/>
          <a:lstStyle>
            <a:lvl1pPr rtl="0">
              <a:defRPr/>
            </a:lvl1pPr>
          </a:lstStyle>
          <a:p>
            <a:fld id="{53B819A2-35ED-426A-9519-D8283996F3B5}" type="slidenum">
              <a:rPr lang="en-US" smtClean="0"/>
              <a:pPr/>
              <a:t>‹N°›</a:t>
            </a:fld>
            <a:endParaRPr lang="en-US" dirty="0"/>
          </a:p>
        </p:txBody>
      </p:sp>
      <p:cxnSp>
        <p:nvCxnSpPr>
          <p:cNvPr id="15" name="Gerade Verbindung 25">
            <a:extLst>
              <a:ext uri="{FF2B5EF4-FFF2-40B4-BE49-F238E27FC236}">
                <a16:creationId xmlns:a16="http://schemas.microsoft.com/office/drawing/2014/main" id="{E7ECAB8D-3B2A-5D92-DED8-0BC886477B92}"/>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984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content w/ bullets">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96C03F31-7560-B1E0-42DB-35BFD3A5ED77}"/>
              </a:ext>
            </a:extLst>
          </p:cNvPr>
          <p:cNvGraphicFramePr>
            <a:graphicFrameLocks noChangeAspect="1"/>
          </p:cNvGraphicFramePr>
          <p:nvPr userDrawn="1">
            <p:custDataLst>
              <p:tags r:id="rId1"/>
            </p:custDataLst>
            <p:extLst>
              <p:ext uri="{D42A27DB-BD31-4B8C-83A1-F6EECF244321}">
                <p14:modId xmlns:p14="http://schemas.microsoft.com/office/powerpoint/2010/main" val="196045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3" name="think-cell data - do not delete" hidden="1">
                        <a:extLst>
                          <a:ext uri="{FF2B5EF4-FFF2-40B4-BE49-F238E27FC236}">
                            <a16:creationId xmlns:a16="http://schemas.microsoft.com/office/drawing/2014/main" id="{96C03F31-7560-B1E0-42DB-35BFD3A5ED7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Titel 16">
            <a:extLst>
              <a:ext uri="{FF2B5EF4-FFF2-40B4-BE49-F238E27FC236}">
                <a16:creationId xmlns:a16="http://schemas.microsoft.com/office/drawing/2014/main" id="{1EE3ACF8-2931-E0AB-30B3-6D39DC2453C2}"/>
              </a:ext>
            </a:extLst>
          </p:cNvPr>
          <p:cNvSpPr>
            <a:spLocks noGrp="1"/>
          </p:cNvSpPr>
          <p:nvPr>
            <p:ph type="title" hasCustomPrompt="1"/>
          </p:nvPr>
        </p:nvSpPr>
        <p:spPr/>
        <p:txBody>
          <a:bodyPr vert="horz"/>
          <a:lstStyle>
            <a:lvl1pPr rtl="0">
              <a:defRPr/>
            </a:lvl1pPr>
          </a:lstStyle>
          <a:p>
            <a:r>
              <a:rPr lang="en-US"/>
              <a:t>Edit title</a:t>
            </a:r>
            <a:endParaRPr lang="en-US" dirty="0"/>
          </a:p>
        </p:txBody>
      </p:sp>
      <p:sp>
        <p:nvSpPr>
          <p:cNvPr id="26" name="Textplatzhalter 25">
            <a:extLst>
              <a:ext uri="{FF2B5EF4-FFF2-40B4-BE49-F238E27FC236}">
                <a16:creationId xmlns:a16="http://schemas.microsoft.com/office/drawing/2014/main" id="{4346FE15-C5AB-1979-B7E4-5F9A66C7401B}"/>
              </a:ext>
            </a:extLst>
          </p:cNvPr>
          <p:cNvSpPr>
            <a:spLocks noGrp="1"/>
          </p:cNvSpPr>
          <p:nvPr>
            <p:ph type="body" sz="quarter" idx="13" hasCustomPrompt="1"/>
          </p:nvPr>
        </p:nvSpPr>
        <p:spPr>
          <a:xfrm>
            <a:off x="355821" y="771550"/>
            <a:ext cx="4031836" cy="360635"/>
          </a:xfrm>
          <a:prstGeom prst="rect">
            <a:avLst/>
          </a:prstGeom>
        </p:spPr>
        <p:txBody>
          <a:bodyPr lIns="0" tIns="0" rIns="0" bIns="0" anchor="ctr" anchorCtr="0">
            <a:normAutofit/>
          </a:bodyPr>
          <a:lstStyle>
            <a:lvl1pPr rtl="0">
              <a:defRPr sz="1800" b="0" i="0">
                <a:solidFill>
                  <a:schemeClr val="tx2"/>
                </a:solidFill>
                <a:latin typeface="Golos Text Medium" panose="020B0503020202020204" pitchFamily="34" charset="0"/>
                <a:cs typeface="Golos Text Medium" panose="020B0503020202020204" pitchFamily="34" charset="0"/>
              </a:defRPr>
            </a:lvl1pPr>
            <a:lvl2pPr>
              <a:defRPr sz="1800"/>
            </a:lvl2pPr>
            <a:lvl3pPr>
              <a:defRPr sz="1800"/>
            </a:lvl3pPr>
            <a:lvl4pPr>
              <a:defRPr sz="1800"/>
            </a:lvl4pPr>
            <a:lvl5pPr>
              <a:defRPr sz="1800"/>
            </a:lvl5pPr>
          </a:lstStyle>
          <a:p>
            <a:pPr lvl="0"/>
            <a:r>
              <a:rPr lang="en-US" dirty="0" err="1"/>
              <a:t>Überschrift</a:t>
            </a:r>
            <a:r>
              <a:rPr lang="en-US" dirty="0"/>
              <a:t> </a:t>
            </a:r>
            <a:r>
              <a:rPr lang="en-US" dirty="0" err="1"/>
              <a:t>Spalte</a:t>
            </a:r>
            <a:r>
              <a:rPr lang="en-US" dirty="0"/>
              <a:t> 1</a:t>
            </a:r>
          </a:p>
        </p:txBody>
      </p:sp>
      <p:sp>
        <p:nvSpPr>
          <p:cNvPr id="6" name="Textplatzhalter 25">
            <a:extLst>
              <a:ext uri="{FF2B5EF4-FFF2-40B4-BE49-F238E27FC236}">
                <a16:creationId xmlns:a16="http://schemas.microsoft.com/office/drawing/2014/main" id="{C2A4017A-65A8-E5F8-85F0-C72B9FDB83D9}"/>
              </a:ext>
            </a:extLst>
          </p:cNvPr>
          <p:cNvSpPr>
            <a:spLocks noGrp="1"/>
          </p:cNvSpPr>
          <p:nvPr>
            <p:ph type="body" sz="quarter" idx="18" hasCustomPrompt="1"/>
          </p:nvPr>
        </p:nvSpPr>
        <p:spPr>
          <a:xfrm>
            <a:off x="4737469" y="771550"/>
            <a:ext cx="4031837" cy="360635"/>
          </a:xfrm>
          <a:prstGeom prst="rect">
            <a:avLst/>
          </a:prstGeom>
        </p:spPr>
        <p:txBody>
          <a:bodyPr lIns="0" tIns="0" rIns="0" bIns="0" anchor="ctr" anchorCtr="0">
            <a:normAutofit/>
          </a:bodyPr>
          <a:lstStyle>
            <a:lvl1pPr rtl="0">
              <a:defRPr sz="1800" b="0" i="0">
                <a:solidFill>
                  <a:schemeClr val="tx2"/>
                </a:solidFill>
                <a:latin typeface="Golos Text Medium" panose="020B0503020202020204" pitchFamily="34" charset="0"/>
                <a:cs typeface="Golos Text Medium" panose="020B0503020202020204" pitchFamily="34" charset="0"/>
              </a:defRPr>
            </a:lvl1pPr>
            <a:lvl2pPr>
              <a:defRPr sz="1800"/>
            </a:lvl2pPr>
            <a:lvl3pPr>
              <a:defRPr sz="1800"/>
            </a:lvl3pPr>
            <a:lvl4pPr>
              <a:defRPr sz="1800"/>
            </a:lvl4pPr>
            <a:lvl5pPr>
              <a:defRPr sz="1800"/>
            </a:lvl5pPr>
          </a:lstStyle>
          <a:p>
            <a:pPr lvl="0"/>
            <a:r>
              <a:rPr lang="en-US" dirty="0" err="1"/>
              <a:t>Überschrift</a:t>
            </a:r>
            <a:r>
              <a:rPr lang="en-US" dirty="0"/>
              <a:t> </a:t>
            </a:r>
            <a:r>
              <a:rPr lang="en-US" dirty="0" err="1"/>
              <a:t>Spalte</a:t>
            </a:r>
            <a:r>
              <a:rPr lang="en-US" dirty="0"/>
              <a:t> 2</a:t>
            </a:r>
          </a:p>
        </p:txBody>
      </p:sp>
      <p:sp>
        <p:nvSpPr>
          <p:cNvPr id="8" name="Textplatzhalter 7">
            <a:extLst>
              <a:ext uri="{FF2B5EF4-FFF2-40B4-BE49-F238E27FC236}">
                <a16:creationId xmlns:a16="http://schemas.microsoft.com/office/drawing/2014/main" id="{2E14DD57-33FB-C31D-35B4-A8D8F9CFB8CB}"/>
              </a:ext>
            </a:extLst>
          </p:cNvPr>
          <p:cNvSpPr>
            <a:spLocks noGrp="1"/>
          </p:cNvSpPr>
          <p:nvPr>
            <p:ph type="body" sz="quarter" idx="19"/>
          </p:nvPr>
        </p:nvSpPr>
        <p:spPr>
          <a:xfrm>
            <a:off x="354988" y="1276350"/>
            <a:ext cx="4032448" cy="3455639"/>
          </a:xfrm>
          <a:prstGeom prst="rect">
            <a:avLst/>
          </a:prstGeom>
        </p:spPr>
        <p:txBody>
          <a:bodyPr lIns="0" tIns="0" rIns="0" bIns="0">
            <a:normAutofit/>
          </a:bodyPr>
          <a:lstStyle>
            <a:lvl1pPr marL="285750" indent="-285750" rtl="0">
              <a:buFont typeface="Arial" panose="020B0604020202020204" pitchFamily="34" charset="0"/>
              <a:buChar char="•"/>
              <a:defRPr sz="1800">
                <a:solidFill>
                  <a:schemeClr val="tx1"/>
                </a:solidFill>
                <a:latin typeface="Golos Text" panose="020B0503020202020204" pitchFamily="34" charset="0"/>
                <a:cs typeface="Golos Text" panose="020B0503020202020204" pitchFamily="34" charset="0"/>
              </a:defRPr>
            </a:lvl1pPr>
            <a:lvl2pPr>
              <a:defRPr sz="1800">
                <a:solidFill>
                  <a:schemeClr val="tx1"/>
                </a:solidFill>
                <a:latin typeface="Golos Text" panose="020B0503020202020204" pitchFamily="34" charset="0"/>
                <a:cs typeface="Golos Text" panose="020B0503020202020204" pitchFamily="34" charset="0"/>
              </a:defRPr>
            </a:lvl2pPr>
            <a:lvl3pPr>
              <a:defRPr sz="1600">
                <a:solidFill>
                  <a:schemeClr val="tx1"/>
                </a:solidFill>
                <a:latin typeface="Golos Text" panose="020B0503020202020204" pitchFamily="34" charset="0"/>
                <a:cs typeface="Golos Text" panose="020B0503020202020204" pitchFamily="34" charset="0"/>
              </a:defRPr>
            </a:lvl3pPr>
            <a:lvl4pPr>
              <a:defRPr sz="1600">
                <a:solidFill>
                  <a:schemeClr val="tx1"/>
                </a:solidFill>
                <a:latin typeface="Golos Text" panose="020B0503020202020204" pitchFamily="34" charset="0"/>
                <a:cs typeface="Golos Text" panose="020B0503020202020204" pitchFamily="34" charset="0"/>
              </a:defRPr>
            </a:lvl4pPr>
            <a:lvl5pPr>
              <a:defRPr sz="1600">
                <a:solidFill>
                  <a:schemeClr val="tx1"/>
                </a:solidFill>
                <a:latin typeface="Golos Text" panose="020B0503020202020204" pitchFamily="34" charset="0"/>
                <a:cs typeface="Golos Text" panose="020B0503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Textplatzhalter 9">
            <a:extLst>
              <a:ext uri="{FF2B5EF4-FFF2-40B4-BE49-F238E27FC236}">
                <a16:creationId xmlns:a16="http://schemas.microsoft.com/office/drawing/2014/main" id="{C6061B66-2DDF-6648-D72C-5E581CE11F23}"/>
              </a:ext>
            </a:extLst>
          </p:cNvPr>
          <p:cNvSpPr>
            <a:spLocks noGrp="1"/>
          </p:cNvSpPr>
          <p:nvPr>
            <p:ph type="body" sz="quarter" idx="20"/>
          </p:nvPr>
        </p:nvSpPr>
        <p:spPr>
          <a:xfrm>
            <a:off x="4737469" y="1276350"/>
            <a:ext cx="4041641" cy="3455639"/>
          </a:xfrm>
          <a:prstGeom prst="rect">
            <a:avLst/>
          </a:prstGeom>
        </p:spPr>
        <p:txBody>
          <a:bodyPr lIns="0" tIns="0" rIns="0" bIns="0">
            <a:normAutofit/>
          </a:bodyPr>
          <a:lstStyle>
            <a:lvl1pPr marL="285750" indent="-285750" rtl="0">
              <a:buFont typeface="Arial" panose="020B0604020202020204" pitchFamily="34" charset="0"/>
              <a:buChar char="•"/>
              <a:defRPr sz="1800">
                <a:solidFill>
                  <a:schemeClr val="tx1"/>
                </a:solidFill>
                <a:latin typeface="Golos Text" panose="020B0503020202020204" pitchFamily="34" charset="0"/>
                <a:cs typeface="Golos Text" panose="020B0503020202020204" pitchFamily="34" charset="0"/>
              </a:defRPr>
            </a:lvl1pPr>
            <a:lvl2pPr>
              <a:defRPr sz="1800">
                <a:solidFill>
                  <a:schemeClr val="tx1"/>
                </a:solidFill>
                <a:latin typeface="Golos Text" panose="020B0503020202020204" pitchFamily="34" charset="0"/>
                <a:cs typeface="Golos Text" panose="020B0503020202020204" pitchFamily="34" charset="0"/>
              </a:defRPr>
            </a:lvl2pPr>
            <a:lvl3pPr>
              <a:defRPr sz="1600">
                <a:solidFill>
                  <a:schemeClr val="tx1"/>
                </a:solidFill>
                <a:latin typeface="Golos Text" panose="020B0503020202020204" pitchFamily="34" charset="0"/>
                <a:cs typeface="Golos Text" panose="020B0503020202020204" pitchFamily="34" charset="0"/>
              </a:defRPr>
            </a:lvl3pPr>
            <a:lvl4pPr>
              <a:defRPr sz="1600">
                <a:solidFill>
                  <a:schemeClr val="tx1"/>
                </a:solidFill>
                <a:latin typeface="Golos Text" panose="020B0503020202020204" pitchFamily="34" charset="0"/>
                <a:cs typeface="Golos Text" panose="020B0503020202020204" pitchFamily="34" charset="0"/>
              </a:defRPr>
            </a:lvl4pPr>
            <a:lvl5pPr>
              <a:defRPr sz="1600">
                <a:solidFill>
                  <a:schemeClr val="tx1"/>
                </a:solidFill>
                <a:latin typeface="Golos Text" panose="020B0503020202020204" pitchFamily="34" charset="0"/>
                <a:cs typeface="Golos Text" panose="020B0503020202020204" pitchFamily="34" charset="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cxnSp>
        <p:nvCxnSpPr>
          <p:cNvPr id="9" name="Gerader Verbinder 8">
            <a:extLst>
              <a:ext uri="{FF2B5EF4-FFF2-40B4-BE49-F238E27FC236}">
                <a16:creationId xmlns:a16="http://schemas.microsoft.com/office/drawing/2014/main" id="{50BAAB78-D7CB-CF64-55FA-067A353F5677}"/>
              </a:ext>
            </a:extLst>
          </p:cNvPr>
          <p:cNvCxnSpPr/>
          <p:nvPr userDrawn="1"/>
        </p:nvCxnSpPr>
        <p:spPr>
          <a:xfrm>
            <a:off x="354988" y="1132185"/>
            <a:ext cx="4032448"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1" name="Gerader Verbinder 10">
            <a:extLst>
              <a:ext uri="{FF2B5EF4-FFF2-40B4-BE49-F238E27FC236}">
                <a16:creationId xmlns:a16="http://schemas.microsoft.com/office/drawing/2014/main" id="{0F7DB6A5-D097-D58F-A691-A7BD2064ED81}"/>
              </a:ext>
            </a:extLst>
          </p:cNvPr>
          <p:cNvCxnSpPr>
            <a:cxnSpLocks/>
          </p:cNvCxnSpPr>
          <p:nvPr userDrawn="1"/>
        </p:nvCxnSpPr>
        <p:spPr>
          <a:xfrm>
            <a:off x="4737469" y="1132185"/>
            <a:ext cx="4032448" cy="0"/>
          </a:xfrm>
          <a:prstGeom prst="line">
            <a:avLst/>
          </a:prstGeom>
          <a:ln w="9525">
            <a:solidFill>
              <a:schemeClr val="accent1"/>
            </a:solidFill>
          </a:ln>
        </p:spPr>
        <p:style>
          <a:lnRef idx="2">
            <a:schemeClr val="accent1"/>
          </a:lnRef>
          <a:fillRef idx="0">
            <a:schemeClr val="accent1"/>
          </a:fillRef>
          <a:effectRef idx="1">
            <a:schemeClr val="accent1"/>
          </a:effectRef>
          <a:fontRef idx="minor">
            <a:schemeClr val="tx1"/>
          </a:fontRef>
        </p:style>
      </p:cxnSp>
      <p:sp>
        <p:nvSpPr>
          <p:cNvPr id="7" name="Datumsplatzhalter 6">
            <a:extLst>
              <a:ext uri="{FF2B5EF4-FFF2-40B4-BE49-F238E27FC236}">
                <a16:creationId xmlns:a16="http://schemas.microsoft.com/office/drawing/2014/main" id="{AB0A7FE0-4816-70D8-646F-91093C6A73D2}"/>
              </a:ext>
            </a:extLst>
          </p:cNvPr>
          <p:cNvSpPr>
            <a:spLocks noGrp="1"/>
          </p:cNvSpPr>
          <p:nvPr>
            <p:ph type="dt" sz="half" idx="21"/>
          </p:nvPr>
        </p:nvSpPr>
        <p:spPr/>
        <p:txBody>
          <a:bodyPr/>
          <a:lstStyle>
            <a:lvl1pPr rtl="0">
              <a:defRPr/>
            </a:lvl1pPr>
          </a:lstStyle>
          <a:p>
            <a:r>
              <a:rPr lang="de-DE"/>
              <a:t>09/23/2026</a:t>
            </a:r>
            <a:endParaRPr lang="en-US" dirty="0"/>
          </a:p>
        </p:txBody>
      </p:sp>
      <p:sp>
        <p:nvSpPr>
          <p:cNvPr id="13" name="Fußzeilenplatzhalter 12">
            <a:extLst>
              <a:ext uri="{FF2B5EF4-FFF2-40B4-BE49-F238E27FC236}">
                <a16:creationId xmlns:a16="http://schemas.microsoft.com/office/drawing/2014/main" id="{BF0E302C-2923-8A60-B189-4AD33D10832C}"/>
              </a:ext>
            </a:extLst>
          </p:cNvPr>
          <p:cNvSpPr>
            <a:spLocks noGrp="1"/>
          </p:cNvSpPr>
          <p:nvPr>
            <p:ph type="ftr" sz="quarter" idx="22"/>
          </p:nvPr>
        </p:nvSpPr>
        <p:spPr/>
        <p:txBody>
          <a:bodyPr/>
          <a:lstStyle>
            <a:lvl1pPr rtl="0">
              <a:defRPr/>
            </a:lvl1pPr>
          </a:lstStyle>
          <a:p>
            <a:pPr algn="l"/>
            <a:r>
              <a:rPr lang="en-US"/>
              <a:t>© RI Research Instruments GmbH</a:t>
            </a:r>
            <a:endParaRPr lang="en-US" dirty="0"/>
          </a:p>
        </p:txBody>
      </p:sp>
      <p:sp>
        <p:nvSpPr>
          <p:cNvPr id="14" name="Foliennummernplatzhalter 13">
            <a:extLst>
              <a:ext uri="{FF2B5EF4-FFF2-40B4-BE49-F238E27FC236}">
                <a16:creationId xmlns:a16="http://schemas.microsoft.com/office/drawing/2014/main" id="{B02DF0D9-5CC6-8316-3654-15A1AFEF185A}"/>
              </a:ext>
            </a:extLst>
          </p:cNvPr>
          <p:cNvSpPr>
            <a:spLocks noGrp="1"/>
          </p:cNvSpPr>
          <p:nvPr>
            <p:ph type="sldNum" sz="quarter" idx="23"/>
          </p:nvPr>
        </p:nvSpPr>
        <p:spPr/>
        <p:txBody>
          <a:bodyPr/>
          <a:lstStyle>
            <a:lvl1pPr rtl="0">
              <a:defRPr/>
            </a:lvl1pPr>
          </a:lstStyle>
          <a:p>
            <a:fld id="{53B819A2-35ED-426A-9519-D8283996F3B5}" type="slidenum">
              <a:rPr lang="en-US" smtClean="0"/>
              <a:pPr/>
              <a:t>‹N°›</a:t>
            </a:fld>
            <a:endParaRPr lang="en-US" dirty="0"/>
          </a:p>
        </p:txBody>
      </p:sp>
      <p:cxnSp>
        <p:nvCxnSpPr>
          <p:cNvPr id="15" name="Gerade Verbindung 25">
            <a:extLst>
              <a:ext uri="{FF2B5EF4-FFF2-40B4-BE49-F238E27FC236}">
                <a16:creationId xmlns:a16="http://schemas.microsoft.com/office/drawing/2014/main" id="{EA7693E0-3B38-B5E9-BDB6-7884FDD9A007}"/>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6967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Text Layout 1">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48E00E2-7021-600B-EED5-11A3EB0126B2}"/>
              </a:ext>
            </a:extLst>
          </p:cNvPr>
          <p:cNvGraphicFramePr>
            <a:graphicFrameLocks noChangeAspect="1"/>
          </p:cNvGraphicFramePr>
          <p:nvPr userDrawn="1">
            <p:custDataLst>
              <p:tags r:id="rId1"/>
            </p:custDataLst>
            <p:extLst>
              <p:ext uri="{D42A27DB-BD31-4B8C-83A1-F6EECF244321}">
                <p14:modId xmlns:p14="http://schemas.microsoft.com/office/powerpoint/2010/main" val="20602012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7" name="think-cell data - do not delete" hidden="1">
                        <a:extLst>
                          <a:ext uri="{FF2B5EF4-FFF2-40B4-BE49-F238E27FC236}">
                            <a16:creationId xmlns:a16="http://schemas.microsoft.com/office/drawing/2014/main" id="{948E00E2-7021-600B-EED5-11A3EB0126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10">
            <a:extLst>
              <a:ext uri="{FF2B5EF4-FFF2-40B4-BE49-F238E27FC236}">
                <a16:creationId xmlns:a16="http://schemas.microsoft.com/office/drawing/2014/main" id="{A86EBB70-7AC3-3CD2-2CB6-2592986CC208}"/>
              </a:ext>
            </a:extLst>
          </p:cNvPr>
          <p:cNvSpPr>
            <a:spLocks noGrp="1"/>
          </p:cNvSpPr>
          <p:nvPr>
            <p:ph type="pic" sz="quarter" idx="18"/>
          </p:nvPr>
        </p:nvSpPr>
        <p:spPr>
          <a:xfrm>
            <a:off x="4561922" y="2618967"/>
            <a:ext cx="2250000" cy="2528747"/>
          </a:xfrm>
          <a:prstGeom prst="rect">
            <a:avLst/>
          </a:prstGeom>
        </p:spPr>
        <p:txBody>
          <a:bodyPr/>
          <a:lstStyle/>
          <a:p>
            <a:r>
              <a:rPr lang="de-DE"/>
              <a:t>Bild durch Klicken auf Symbol hinzufügen</a:t>
            </a:r>
          </a:p>
        </p:txBody>
      </p:sp>
      <p:sp>
        <p:nvSpPr>
          <p:cNvPr id="13" name="Bildplatzhalter 12">
            <a:extLst>
              <a:ext uri="{FF2B5EF4-FFF2-40B4-BE49-F238E27FC236}">
                <a16:creationId xmlns:a16="http://schemas.microsoft.com/office/drawing/2014/main" id="{3DEDF16B-A679-12D4-0ECD-B2EF633A447B}"/>
              </a:ext>
            </a:extLst>
          </p:cNvPr>
          <p:cNvSpPr>
            <a:spLocks noGrp="1"/>
          </p:cNvSpPr>
          <p:nvPr>
            <p:ph type="pic" sz="quarter" idx="19"/>
          </p:nvPr>
        </p:nvSpPr>
        <p:spPr>
          <a:xfrm>
            <a:off x="6892413" y="2616300"/>
            <a:ext cx="2250000" cy="2527200"/>
          </a:xfrm>
          <a:prstGeom prst="rect">
            <a:avLst/>
          </a:prstGeom>
        </p:spPr>
        <p:txBody>
          <a:bodyPr/>
          <a:lstStyle/>
          <a:p>
            <a:r>
              <a:rPr lang="de-DE"/>
              <a:t>Bild durch Klicken auf Symbol hinzufügen</a:t>
            </a:r>
          </a:p>
        </p:txBody>
      </p:sp>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18" name="Textplatzhalter 17">
            <a:extLst>
              <a:ext uri="{FF2B5EF4-FFF2-40B4-BE49-F238E27FC236}">
                <a16:creationId xmlns:a16="http://schemas.microsoft.com/office/drawing/2014/main" id="{BFBEBAC2-6CB7-2EA1-A75B-DE560F72CE40}"/>
              </a:ext>
            </a:extLst>
          </p:cNvPr>
          <p:cNvSpPr>
            <a:spLocks noGrp="1"/>
          </p:cNvSpPr>
          <p:nvPr>
            <p:ph type="body" sz="quarter" idx="14" hasCustomPrompt="1"/>
          </p:nvPr>
        </p:nvSpPr>
        <p:spPr>
          <a:xfrm>
            <a:off x="355209" y="1904409"/>
            <a:ext cx="3828792" cy="2293736"/>
          </a:xfrm>
          <a:prstGeom prst="rect">
            <a:avLst/>
          </a:prstGeom>
        </p:spPr>
        <p:txBody>
          <a:bodyPr lIns="0" tIns="0" rIns="0" bIns="0">
            <a:normAutofit/>
          </a:bodyPr>
          <a:lstStyle>
            <a:lvl1pPr marL="171450" indent="-171450" rtl="0">
              <a:buFont typeface="Arial" panose="020B0604020202020204" pitchFamily="34" charset="0"/>
              <a:buChar char="•"/>
              <a:defRPr sz="1200" b="0" i="0">
                <a:solidFill>
                  <a:schemeClr val="tx1"/>
                </a:solidFill>
                <a:latin typeface="Golos Text" panose="020B0503020202020204" pitchFamily="34" charset="0"/>
                <a:cs typeface="Golos Text" panose="020B0503020202020204" pitchFamily="34" charset="0"/>
              </a:defRPr>
            </a:lvl1pPr>
            <a:lvl2pPr>
              <a:defRPr sz="1200" b="0" i="0">
                <a:latin typeface="Golos Text" panose="020B0503020202020204" pitchFamily="34" charset="0"/>
                <a:cs typeface="Golos Text" panose="020B0503020202020204" pitchFamily="34" charset="0"/>
              </a:defRPr>
            </a:lvl2pPr>
            <a:lvl3pPr>
              <a:defRPr sz="1200" b="0" i="0">
                <a:latin typeface="Golos Text" panose="020B0503020202020204" pitchFamily="34" charset="0"/>
                <a:cs typeface="Golos Text" panose="020B0503020202020204" pitchFamily="34" charset="0"/>
              </a:defRPr>
            </a:lvl3pPr>
            <a:lvl4pPr>
              <a:defRPr sz="1200" b="0" i="0">
                <a:latin typeface="Golos Text" panose="020B0503020202020204" pitchFamily="34" charset="0"/>
                <a:cs typeface="Golos Text" panose="020B0503020202020204" pitchFamily="34" charset="0"/>
              </a:defRPr>
            </a:lvl4pPr>
            <a:lvl5pPr>
              <a:defRPr sz="1200" b="0" i="0">
                <a:latin typeface="Golos Text" panose="020B0503020202020204" pitchFamily="34" charset="0"/>
                <a:cs typeface="Golos Text" panose="020B0503020202020204" pitchFamily="34" charset="0"/>
              </a:defRPr>
            </a:lvl5pPr>
          </a:lstStyle>
          <a:p>
            <a:pPr algn="l"/>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a:t>
            </a:r>
            <a:br>
              <a:rPr lang="en-US" sz="1200" b="0" i="0">
                <a:solidFill>
                  <a:srgbClr val="38536A"/>
                </a:solidFill>
                <a:latin typeface="Golos Text" panose="020B0503020202020204" pitchFamily="34" charset="0"/>
                <a:cs typeface="Golos Text" panose="020B0503020202020204" pitchFamily="34" charset="0"/>
              </a:rPr>
            </a:br>
            <a:endParaRPr lang="en-US" sz="1200" b="0" i="0">
              <a:solidFill>
                <a:srgbClr val="38536A"/>
              </a:solidFill>
              <a:latin typeface="Golos Text" panose="020B0503020202020204" pitchFamily="34" charset="0"/>
              <a:cs typeface="Golos Text" panose="020B0503020202020204" pitchFamily="34" charset="0"/>
            </a:endParaRPr>
          </a:p>
          <a:p>
            <a:pPr algn="l"/>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a:t>
            </a:r>
            <a:br>
              <a:rPr lang="en-US" sz="1200" b="0" i="0">
                <a:solidFill>
                  <a:srgbClr val="38536A"/>
                </a:solidFill>
                <a:latin typeface="Golos Text" panose="020B0503020202020204" pitchFamily="34" charset="0"/>
                <a:cs typeface="Golos Text" panose="020B0503020202020204" pitchFamily="34" charset="0"/>
              </a:rPr>
            </a:br>
            <a:endParaRPr lang="en-US" sz="1200" b="0" i="0">
              <a:solidFill>
                <a:srgbClr val="38536A"/>
              </a:solidFill>
              <a:latin typeface="Golos Text" panose="020B0503020202020204" pitchFamily="34" charset="0"/>
              <a:cs typeface="Golos Text" panose="020B0503020202020204" pitchFamily="34" charset="0"/>
            </a:endParaRPr>
          </a:p>
          <a:p>
            <a:pPr algn="l"/>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a:t>
            </a:r>
            <a:endParaRPr lang="en-US" sz="1200" b="0" i="0" dirty="0">
              <a:solidFill>
                <a:srgbClr val="38536A"/>
              </a:solidFill>
              <a:latin typeface="Golos Text" panose="020B0503020202020204" pitchFamily="34" charset="0"/>
              <a:cs typeface="Golos Text" panose="020B0503020202020204" pitchFamily="34" charset="0"/>
            </a:endParaRPr>
          </a:p>
        </p:txBody>
      </p:sp>
      <p:sp>
        <p:nvSpPr>
          <p:cNvPr id="20" name="Textplatzhalter 19">
            <a:extLst>
              <a:ext uri="{FF2B5EF4-FFF2-40B4-BE49-F238E27FC236}">
                <a16:creationId xmlns:a16="http://schemas.microsoft.com/office/drawing/2014/main" id="{5555C34A-5F21-6031-B988-F19DBB8C11E8}"/>
              </a:ext>
            </a:extLst>
          </p:cNvPr>
          <p:cNvSpPr>
            <a:spLocks noGrp="1"/>
          </p:cNvSpPr>
          <p:nvPr>
            <p:ph type="body" sz="quarter" idx="15" hasCustomPrompt="1"/>
          </p:nvPr>
        </p:nvSpPr>
        <p:spPr>
          <a:xfrm>
            <a:off x="361017" y="1071386"/>
            <a:ext cx="3828792" cy="564259"/>
          </a:xfrm>
          <a:prstGeom prst="rect">
            <a:avLst/>
          </a:prstGeom>
        </p:spPr>
        <p:txBody>
          <a:bodyPr lIns="0" tIns="0" rIns="0" bIns="0">
            <a:normAutofit/>
          </a:bodyPr>
          <a:lstStyle>
            <a:lvl1pPr rtl="0">
              <a:lnSpc>
                <a:spcPts val="2160"/>
              </a:lnSpc>
              <a:defRPr sz="1800" b="1" i="0">
                <a:solidFill>
                  <a:schemeClr val="tx1"/>
                </a:solidFill>
                <a:latin typeface="Golos Text SemiBold" panose="020B0503020202020204" pitchFamily="34" charset="0"/>
                <a:cs typeface="Golos Text SemiBold" panose="020B0503020202020204" pitchFamily="34" charset="0"/>
              </a:defRPr>
            </a:lvl1pPr>
            <a:lvl2pPr>
              <a:defRPr sz="1800" b="1" i="0">
                <a:latin typeface="Golos Text SemiBold" panose="020B0503020202020204" pitchFamily="34" charset="0"/>
                <a:cs typeface="Golos Text SemiBold" panose="020B0503020202020204" pitchFamily="34" charset="0"/>
              </a:defRPr>
            </a:lvl2pPr>
            <a:lvl3pPr>
              <a:defRPr sz="1800" b="1" i="0">
                <a:latin typeface="Golos Text SemiBold" panose="020B0503020202020204" pitchFamily="34" charset="0"/>
                <a:cs typeface="Golos Text SemiBold" panose="020B0503020202020204" pitchFamily="34" charset="0"/>
              </a:defRPr>
            </a:lvl3pPr>
            <a:lvl4pPr>
              <a:defRPr sz="1800" b="1" i="0">
                <a:latin typeface="Golos Text SemiBold" panose="020B0503020202020204" pitchFamily="34" charset="0"/>
                <a:cs typeface="Golos Text SemiBold" panose="020B0503020202020204" pitchFamily="34" charset="0"/>
              </a:defRPr>
            </a:lvl4pPr>
            <a:lvl5pPr>
              <a:defRPr sz="1800" b="1" i="0">
                <a:latin typeface="Golos Text SemiBold" panose="020B0503020202020204" pitchFamily="34" charset="0"/>
                <a:cs typeface="Golos Text SemiBold" panose="020B0503020202020204" pitchFamily="34" charset="0"/>
              </a:defRPr>
            </a:lvl5pPr>
          </a:lstStyle>
          <a:p>
            <a:pPr marL="0" marR="0" lvl="0" indent="0" algn="l" defTabSz="914400" rtl="0" eaLnBrk="1" fontAlgn="auto" latinLnBrk="0" hangingPunct="1">
              <a:lnSpc>
                <a:spcPts val="2160"/>
              </a:lnSpc>
              <a:spcBef>
                <a:spcPts val="1000"/>
              </a:spcBef>
              <a:spcAft>
                <a:spcPts val="0"/>
              </a:spcAft>
              <a:buClrTx/>
              <a:buSzTx/>
              <a:buFont typeface="Arial" panose="020B0604020202020204" pitchFamily="34" charset="0"/>
              <a:buNone/>
              <a:tabLst/>
              <a:defRPr/>
            </a:pPr>
            <a:r>
              <a:rPr lang="en-US" sz="1800" b="1" i="0">
                <a:solidFill>
                  <a:srgbClr val="38536A"/>
                </a:solidFill>
                <a:latin typeface="Golos Text SemiBold" panose="020B0503020202020204" pitchFamily="34" charset="0"/>
                <a:cs typeface="Golos Text SemiBold" panose="020B0503020202020204" pitchFamily="34" charset="0"/>
              </a:rPr>
              <a:t>Dieser Text kann durch Ihren eigenen Text ersetzt werden.</a:t>
            </a:r>
            <a:endParaRPr lang="en-US" sz="1800" b="1" i="0" dirty="0">
              <a:solidFill>
                <a:srgbClr val="38536A"/>
              </a:solidFill>
              <a:latin typeface="Golos Text SemiBold" panose="020B0503020202020204" pitchFamily="34" charset="0"/>
              <a:cs typeface="Golos Text SemiBold" panose="020B0503020202020204" pitchFamily="34" charset="0"/>
            </a:endParaRPr>
          </a:p>
        </p:txBody>
      </p:sp>
      <p:sp>
        <p:nvSpPr>
          <p:cNvPr id="2" name="Titel 1">
            <a:extLst>
              <a:ext uri="{FF2B5EF4-FFF2-40B4-BE49-F238E27FC236}">
                <a16:creationId xmlns:a16="http://schemas.microsoft.com/office/drawing/2014/main" id="{626937F5-E7C9-866F-1D8E-8407DC1AD99F}"/>
              </a:ext>
            </a:extLst>
          </p:cNvPr>
          <p:cNvSpPr>
            <a:spLocks noGrp="1"/>
          </p:cNvSpPr>
          <p:nvPr>
            <p:ph type="title" hasCustomPrompt="1"/>
          </p:nvPr>
        </p:nvSpPr>
        <p:spPr>
          <a:xfrm>
            <a:off x="355209" y="9595"/>
            <a:ext cx="3834601" cy="632929"/>
          </a:xfrm>
        </p:spPr>
        <p:txBody>
          <a:bodyPr vert="horz"/>
          <a:lstStyle>
            <a:lvl1pPr rtl="0">
              <a:defRPr/>
            </a:lvl1pPr>
          </a:lstStyle>
          <a:p>
            <a:r>
              <a:rPr lang="en-US"/>
              <a:t>Image Text Layout 1</a:t>
            </a:r>
            <a:endParaRPr lang="en-US" dirty="0"/>
          </a:p>
        </p:txBody>
      </p:sp>
      <p:cxnSp>
        <p:nvCxnSpPr>
          <p:cNvPr id="3" name="Gerade Verbindung 2">
            <a:extLst>
              <a:ext uri="{FF2B5EF4-FFF2-40B4-BE49-F238E27FC236}">
                <a16:creationId xmlns:a16="http://schemas.microsoft.com/office/drawing/2014/main" id="{884BE21A-C861-1F6C-1FA2-3E5CBC93E10E}"/>
              </a:ext>
            </a:extLst>
          </p:cNvPr>
          <p:cNvCxnSpPr>
            <a:cxnSpLocks/>
          </p:cNvCxnSpPr>
          <p:nvPr userDrawn="1"/>
        </p:nvCxnSpPr>
        <p:spPr>
          <a:xfrm>
            <a:off x="355209" y="642527"/>
            <a:ext cx="3834601"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9" name="Bildplatzhalter 8">
            <a:extLst>
              <a:ext uri="{FF2B5EF4-FFF2-40B4-BE49-F238E27FC236}">
                <a16:creationId xmlns:a16="http://schemas.microsoft.com/office/drawing/2014/main" id="{FFC9DCAE-A61D-35CB-6C3C-1E81097BA037}"/>
              </a:ext>
            </a:extLst>
          </p:cNvPr>
          <p:cNvSpPr>
            <a:spLocks noGrp="1"/>
          </p:cNvSpPr>
          <p:nvPr>
            <p:ph type="pic" sz="quarter" idx="17"/>
          </p:nvPr>
        </p:nvSpPr>
        <p:spPr>
          <a:xfrm>
            <a:off x="4570117" y="-7001"/>
            <a:ext cx="4573883" cy="2545537"/>
          </a:xfrm>
          <a:prstGeom prst="rect">
            <a:avLst/>
          </a:prstGeom>
        </p:spPr>
        <p:txBody>
          <a:bodyPr/>
          <a:lstStyle/>
          <a:p>
            <a:r>
              <a:rPr lang="de-DE"/>
              <a:t>Bild durch Klicken auf Symbol hinzufügen</a:t>
            </a:r>
          </a:p>
        </p:txBody>
      </p:sp>
      <p:sp>
        <p:nvSpPr>
          <p:cNvPr id="5" name="Textplatzhalter 21">
            <a:extLst>
              <a:ext uri="{FF2B5EF4-FFF2-40B4-BE49-F238E27FC236}">
                <a16:creationId xmlns:a16="http://schemas.microsoft.com/office/drawing/2014/main" id="{1DBC8065-CCC8-6706-952B-3354C9AB8331}"/>
              </a:ext>
            </a:extLst>
          </p:cNvPr>
          <p:cNvSpPr>
            <a:spLocks noGrp="1"/>
          </p:cNvSpPr>
          <p:nvPr>
            <p:ph type="body" sz="quarter" idx="20" hasCustomPrompt="1"/>
          </p:nvPr>
        </p:nvSpPr>
        <p:spPr>
          <a:xfrm>
            <a:off x="355208" y="792395"/>
            <a:ext cx="3834601" cy="180000"/>
          </a:xfrm>
          <a:prstGeom prst="rect">
            <a:avLst/>
          </a:prstGeom>
        </p:spPr>
        <p:txBody>
          <a:bodyPr lIns="0" tIns="0" rIns="0" bIns="0" anchor="t" anchorCtr="0">
            <a:norm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6" name="Rechteck 5">
            <a:extLst>
              <a:ext uri="{FF2B5EF4-FFF2-40B4-BE49-F238E27FC236}">
                <a16:creationId xmlns:a16="http://schemas.microsoft.com/office/drawing/2014/main" id="{83E2ECF7-847A-8563-38AC-4A0AD4C74F86}"/>
              </a:ext>
            </a:extLst>
          </p:cNvPr>
          <p:cNvSpPr/>
          <p:nvPr userDrawn="1"/>
        </p:nvSpPr>
        <p:spPr>
          <a:xfrm>
            <a:off x="3302001" y="4891500"/>
            <a:ext cx="2580452" cy="25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sz="1400" dirty="0"/>
          </a:p>
        </p:txBody>
      </p:sp>
    </p:spTree>
    <p:extLst>
      <p:ext uri="{BB962C8B-B14F-4D97-AF65-F5344CB8AC3E}">
        <p14:creationId xmlns:p14="http://schemas.microsoft.com/office/powerpoint/2010/main" val="1270713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Text Layout 2">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32D3716-C7BC-91F7-6C43-3A1CAA5BE837}"/>
              </a:ext>
            </a:extLst>
          </p:cNvPr>
          <p:cNvGraphicFramePr>
            <a:graphicFrameLocks noChangeAspect="1"/>
          </p:cNvGraphicFramePr>
          <p:nvPr userDrawn="1">
            <p:custDataLst>
              <p:tags r:id="rId1"/>
            </p:custDataLst>
            <p:extLst>
              <p:ext uri="{D42A27DB-BD31-4B8C-83A1-F6EECF244321}">
                <p14:modId xmlns:p14="http://schemas.microsoft.com/office/powerpoint/2010/main" val="3088272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8" name="think-cell data - do not delete" hidden="1">
                        <a:extLst>
                          <a:ext uri="{FF2B5EF4-FFF2-40B4-BE49-F238E27FC236}">
                            <a16:creationId xmlns:a16="http://schemas.microsoft.com/office/drawing/2014/main" id="{E32D3716-C7BC-91F7-6C43-3A1CAA5BE8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10">
            <a:extLst>
              <a:ext uri="{FF2B5EF4-FFF2-40B4-BE49-F238E27FC236}">
                <a16:creationId xmlns:a16="http://schemas.microsoft.com/office/drawing/2014/main" id="{A86EBB70-7AC3-3CD2-2CB6-2592986CC208}"/>
              </a:ext>
            </a:extLst>
          </p:cNvPr>
          <p:cNvSpPr>
            <a:spLocks noGrp="1"/>
          </p:cNvSpPr>
          <p:nvPr>
            <p:ph type="pic" sz="quarter" idx="18"/>
          </p:nvPr>
        </p:nvSpPr>
        <p:spPr>
          <a:xfrm>
            <a:off x="-1885" y="3355371"/>
            <a:ext cx="6823799" cy="1788129"/>
          </a:xfrm>
          <a:prstGeom prst="rect">
            <a:avLst/>
          </a:prstGeom>
        </p:spPr>
        <p:txBody>
          <a:bodyPr/>
          <a:lstStyle/>
          <a:p>
            <a:r>
              <a:rPr lang="de-DE"/>
              <a:t>Bild durch Klicken auf Symbol hinzufügen</a:t>
            </a:r>
          </a:p>
        </p:txBody>
      </p:sp>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18" name="Textplatzhalter 17">
            <a:extLst>
              <a:ext uri="{FF2B5EF4-FFF2-40B4-BE49-F238E27FC236}">
                <a16:creationId xmlns:a16="http://schemas.microsoft.com/office/drawing/2014/main" id="{BFBEBAC2-6CB7-2EA1-A75B-DE560F72CE40}"/>
              </a:ext>
            </a:extLst>
          </p:cNvPr>
          <p:cNvSpPr>
            <a:spLocks noGrp="1"/>
          </p:cNvSpPr>
          <p:nvPr>
            <p:ph type="body" sz="quarter" idx="14" hasCustomPrompt="1"/>
          </p:nvPr>
        </p:nvSpPr>
        <p:spPr>
          <a:xfrm>
            <a:off x="355209" y="1904409"/>
            <a:ext cx="3828793" cy="1223901"/>
          </a:xfrm>
          <a:prstGeom prst="rect">
            <a:avLst/>
          </a:prstGeom>
        </p:spPr>
        <p:txBody>
          <a:bodyPr lIns="0" tIns="0" rIns="0" bIns="0">
            <a:normAutofit/>
          </a:bodyPr>
          <a:lstStyle>
            <a:lvl1pPr rtl="0">
              <a:defRPr sz="1200" b="0" i="0">
                <a:solidFill>
                  <a:schemeClr val="tx1"/>
                </a:solidFill>
                <a:latin typeface="Golos Text" panose="020B0503020202020204" pitchFamily="34" charset="0"/>
                <a:cs typeface="Golos Text" panose="020B0503020202020204" pitchFamily="34" charset="0"/>
              </a:defRPr>
            </a:lvl1pPr>
            <a:lvl2pPr>
              <a:defRPr sz="1200" b="0" i="0">
                <a:latin typeface="Golos Text" panose="020B0503020202020204" pitchFamily="34" charset="0"/>
                <a:cs typeface="Golos Text" panose="020B0503020202020204" pitchFamily="34" charset="0"/>
              </a:defRPr>
            </a:lvl2pPr>
            <a:lvl3pPr>
              <a:defRPr sz="1200" b="0" i="0">
                <a:latin typeface="Golos Text" panose="020B0503020202020204" pitchFamily="34" charset="0"/>
                <a:cs typeface="Golos Text" panose="020B0503020202020204" pitchFamily="34" charset="0"/>
              </a:defRPr>
            </a:lvl3pPr>
            <a:lvl4pPr>
              <a:defRPr sz="1200" b="0" i="0">
                <a:latin typeface="Golos Text" panose="020B0503020202020204" pitchFamily="34" charset="0"/>
                <a:cs typeface="Golos Text" panose="020B0503020202020204" pitchFamily="34" charset="0"/>
              </a:defRPr>
            </a:lvl4pPr>
            <a:lvl5pPr>
              <a:defRPr sz="1200" b="0" i="0">
                <a:latin typeface="Golos Text" panose="020B0503020202020204" pitchFamily="34" charset="0"/>
                <a:cs typeface="Golos Text" panose="020B0503020202020204" pitchFamily="34" charset="0"/>
              </a:defRPr>
            </a:lvl5pPr>
          </a:lstStyle>
          <a:p>
            <a:pPr algn="l"/>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a:t>
            </a:r>
            <a:endParaRPr lang="en-US" sz="1200" b="0" i="0" dirty="0">
              <a:solidFill>
                <a:srgbClr val="38536A"/>
              </a:solidFill>
              <a:latin typeface="Golos Text" panose="020B0503020202020204" pitchFamily="34" charset="0"/>
              <a:cs typeface="Golos Text" panose="020B0503020202020204" pitchFamily="34" charset="0"/>
            </a:endParaRPr>
          </a:p>
        </p:txBody>
      </p:sp>
      <p:sp>
        <p:nvSpPr>
          <p:cNvPr id="20" name="Textplatzhalter 19">
            <a:extLst>
              <a:ext uri="{FF2B5EF4-FFF2-40B4-BE49-F238E27FC236}">
                <a16:creationId xmlns:a16="http://schemas.microsoft.com/office/drawing/2014/main" id="{5555C34A-5F21-6031-B988-F19DBB8C11E8}"/>
              </a:ext>
            </a:extLst>
          </p:cNvPr>
          <p:cNvSpPr>
            <a:spLocks noGrp="1"/>
          </p:cNvSpPr>
          <p:nvPr>
            <p:ph type="body" sz="quarter" idx="15" hasCustomPrompt="1"/>
          </p:nvPr>
        </p:nvSpPr>
        <p:spPr>
          <a:xfrm>
            <a:off x="355209" y="1071386"/>
            <a:ext cx="3834601" cy="564259"/>
          </a:xfrm>
          <a:prstGeom prst="rect">
            <a:avLst/>
          </a:prstGeom>
        </p:spPr>
        <p:txBody>
          <a:bodyPr lIns="0" tIns="0" rIns="0" bIns="0">
            <a:normAutofit/>
          </a:bodyPr>
          <a:lstStyle>
            <a:lvl1pPr rtl="0">
              <a:lnSpc>
                <a:spcPts val="2160"/>
              </a:lnSpc>
              <a:defRPr sz="1800" b="1" i="0">
                <a:solidFill>
                  <a:schemeClr val="tx1"/>
                </a:solidFill>
                <a:latin typeface="Golos Text SemiBold" panose="020B0503020202020204" pitchFamily="34" charset="0"/>
                <a:cs typeface="Golos Text SemiBold" panose="020B0503020202020204" pitchFamily="34" charset="0"/>
              </a:defRPr>
            </a:lvl1pPr>
            <a:lvl2pPr>
              <a:defRPr sz="1800" b="1" i="0">
                <a:latin typeface="Golos Text SemiBold" panose="020B0503020202020204" pitchFamily="34" charset="0"/>
                <a:cs typeface="Golos Text SemiBold" panose="020B0503020202020204" pitchFamily="34" charset="0"/>
              </a:defRPr>
            </a:lvl2pPr>
            <a:lvl3pPr>
              <a:defRPr sz="1800" b="1" i="0">
                <a:latin typeface="Golos Text SemiBold" panose="020B0503020202020204" pitchFamily="34" charset="0"/>
                <a:cs typeface="Golos Text SemiBold" panose="020B0503020202020204" pitchFamily="34" charset="0"/>
              </a:defRPr>
            </a:lvl3pPr>
            <a:lvl4pPr>
              <a:defRPr sz="1800" b="1" i="0">
                <a:latin typeface="Golos Text SemiBold" panose="020B0503020202020204" pitchFamily="34" charset="0"/>
                <a:cs typeface="Golos Text SemiBold" panose="020B0503020202020204" pitchFamily="34" charset="0"/>
              </a:defRPr>
            </a:lvl4pPr>
            <a:lvl5pPr>
              <a:defRPr sz="1800" b="1" i="0">
                <a:latin typeface="Golos Text SemiBold" panose="020B0503020202020204" pitchFamily="34" charset="0"/>
                <a:cs typeface="Golos Text SemiBold" panose="020B0503020202020204" pitchFamily="34" charset="0"/>
              </a:defRPr>
            </a:lvl5pPr>
          </a:lstStyle>
          <a:p>
            <a:pPr marL="0" marR="0" lvl="0" indent="0" algn="l" defTabSz="914400" rtl="0" eaLnBrk="1" fontAlgn="auto" latinLnBrk="0" hangingPunct="1">
              <a:lnSpc>
                <a:spcPts val="2160"/>
              </a:lnSpc>
              <a:spcBef>
                <a:spcPts val="1000"/>
              </a:spcBef>
              <a:spcAft>
                <a:spcPts val="0"/>
              </a:spcAft>
              <a:buClrTx/>
              <a:buSzTx/>
              <a:buFont typeface="Arial" panose="020B0604020202020204" pitchFamily="34" charset="0"/>
              <a:buNone/>
              <a:tabLst/>
              <a:defRPr/>
            </a:pPr>
            <a:r>
              <a:rPr lang="en-US" sz="1800" b="1" i="0">
                <a:solidFill>
                  <a:srgbClr val="38536A"/>
                </a:solidFill>
                <a:latin typeface="Golos Text SemiBold" panose="020B0503020202020204" pitchFamily="34" charset="0"/>
                <a:cs typeface="Golos Text SemiBold" panose="020B0503020202020204" pitchFamily="34" charset="0"/>
              </a:rPr>
              <a:t>Dieser Text kann durch Ihren eigenen Text ersetzt werden.</a:t>
            </a:r>
            <a:endParaRPr lang="en-US" sz="1800" b="1" i="0" dirty="0">
              <a:solidFill>
                <a:srgbClr val="38536A"/>
              </a:solidFill>
              <a:latin typeface="Golos Text SemiBold" panose="020B0503020202020204" pitchFamily="34" charset="0"/>
              <a:cs typeface="Golos Text SemiBold" panose="020B0503020202020204" pitchFamily="34" charset="0"/>
            </a:endParaRPr>
          </a:p>
        </p:txBody>
      </p:sp>
      <p:sp>
        <p:nvSpPr>
          <p:cNvPr id="2" name="Titel 1">
            <a:extLst>
              <a:ext uri="{FF2B5EF4-FFF2-40B4-BE49-F238E27FC236}">
                <a16:creationId xmlns:a16="http://schemas.microsoft.com/office/drawing/2014/main" id="{626937F5-E7C9-866F-1D8E-8407DC1AD99F}"/>
              </a:ext>
            </a:extLst>
          </p:cNvPr>
          <p:cNvSpPr>
            <a:spLocks noGrp="1"/>
          </p:cNvSpPr>
          <p:nvPr>
            <p:ph type="title" hasCustomPrompt="1"/>
          </p:nvPr>
        </p:nvSpPr>
        <p:spPr>
          <a:xfrm>
            <a:off x="355209" y="9595"/>
            <a:ext cx="3834601" cy="632929"/>
          </a:xfrm>
        </p:spPr>
        <p:txBody>
          <a:bodyPr vert="horz"/>
          <a:lstStyle>
            <a:lvl1pPr rtl="0">
              <a:defRPr/>
            </a:lvl1pPr>
          </a:lstStyle>
          <a:p>
            <a:r>
              <a:rPr lang="en-US"/>
              <a:t>Image Text Layout 2</a:t>
            </a:r>
            <a:endParaRPr lang="en-US" dirty="0"/>
          </a:p>
        </p:txBody>
      </p:sp>
      <p:cxnSp>
        <p:nvCxnSpPr>
          <p:cNvPr id="3" name="Gerade Verbindung 2">
            <a:extLst>
              <a:ext uri="{FF2B5EF4-FFF2-40B4-BE49-F238E27FC236}">
                <a16:creationId xmlns:a16="http://schemas.microsoft.com/office/drawing/2014/main" id="{884BE21A-C861-1F6C-1FA2-3E5CBC93E10E}"/>
              </a:ext>
            </a:extLst>
          </p:cNvPr>
          <p:cNvCxnSpPr>
            <a:cxnSpLocks/>
          </p:cNvCxnSpPr>
          <p:nvPr userDrawn="1"/>
        </p:nvCxnSpPr>
        <p:spPr>
          <a:xfrm>
            <a:off x="355209" y="642527"/>
            <a:ext cx="3834601"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
        <p:nvSpPr>
          <p:cNvPr id="9" name="Bildplatzhalter 8">
            <a:extLst>
              <a:ext uri="{FF2B5EF4-FFF2-40B4-BE49-F238E27FC236}">
                <a16:creationId xmlns:a16="http://schemas.microsoft.com/office/drawing/2014/main" id="{FFC9DCAE-A61D-35CB-6C3C-1E81097BA037}"/>
              </a:ext>
            </a:extLst>
          </p:cNvPr>
          <p:cNvSpPr>
            <a:spLocks noGrp="1"/>
          </p:cNvSpPr>
          <p:nvPr>
            <p:ph type="pic" sz="quarter" idx="17"/>
          </p:nvPr>
        </p:nvSpPr>
        <p:spPr>
          <a:xfrm>
            <a:off x="4570117" y="-14627"/>
            <a:ext cx="4575600" cy="3289567"/>
          </a:xfrm>
          <a:prstGeom prst="rect">
            <a:avLst/>
          </a:prstGeom>
        </p:spPr>
        <p:txBody>
          <a:bodyPr/>
          <a:lstStyle/>
          <a:p>
            <a:r>
              <a:rPr lang="de-DE"/>
              <a:t>Bild durch Klicken auf Symbol hinzufügen</a:t>
            </a:r>
          </a:p>
        </p:txBody>
      </p:sp>
      <p:sp>
        <p:nvSpPr>
          <p:cNvPr id="6" name="Bildplatzhalter 5">
            <a:extLst>
              <a:ext uri="{FF2B5EF4-FFF2-40B4-BE49-F238E27FC236}">
                <a16:creationId xmlns:a16="http://schemas.microsoft.com/office/drawing/2014/main" id="{2AC89D33-4DF6-9BBD-DDA2-7D61C180F391}"/>
              </a:ext>
            </a:extLst>
          </p:cNvPr>
          <p:cNvSpPr>
            <a:spLocks noGrp="1"/>
          </p:cNvSpPr>
          <p:nvPr>
            <p:ph type="pic" sz="quarter" idx="19"/>
          </p:nvPr>
        </p:nvSpPr>
        <p:spPr>
          <a:xfrm>
            <a:off x="6893918" y="3355371"/>
            <a:ext cx="2248496" cy="1788129"/>
          </a:xfrm>
          <a:prstGeom prst="rect">
            <a:avLst/>
          </a:prstGeom>
        </p:spPr>
        <p:txBody>
          <a:bodyPr/>
          <a:lstStyle/>
          <a:p>
            <a:r>
              <a:rPr lang="de-DE"/>
              <a:t>Bild durch Klicken auf Symbol hinzufügen</a:t>
            </a:r>
          </a:p>
        </p:txBody>
      </p:sp>
      <p:sp>
        <p:nvSpPr>
          <p:cNvPr id="4" name="Textplatzhalter 21">
            <a:extLst>
              <a:ext uri="{FF2B5EF4-FFF2-40B4-BE49-F238E27FC236}">
                <a16:creationId xmlns:a16="http://schemas.microsoft.com/office/drawing/2014/main" id="{7B5282FB-657A-CD5D-4744-A57F7CD7CBD6}"/>
              </a:ext>
            </a:extLst>
          </p:cNvPr>
          <p:cNvSpPr>
            <a:spLocks noGrp="1"/>
          </p:cNvSpPr>
          <p:nvPr>
            <p:ph type="body" sz="quarter" idx="20" hasCustomPrompt="1"/>
          </p:nvPr>
        </p:nvSpPr>
        <p:spPr>
          <a:xfrm>
            <a:off x="355208" y="792395"/>
            <a:ext cx="3834601" cy="180000"/>
          </a:xfrm>
          <a:prstGeom prst="rect">
            <a:avLst/>
          </a:prstGeom>
        </p:spPr>
        <p:txBody>
          <a:bodyPr lIns="0" tIns="0" rIns="0" bIns="0" anchor="t" anchorCtr="0">
            <a:norm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5" name="Rechteck 4">
            <a:extLst>
              <a:ext uri="{FF2B5EF4-FFF2-40B4-BE49-F238E27FC236}">
                <a16:creationId xmlns:a16="http://schemas.microsoft.com/office/drawing/2014/main" id="{98F5B3E3-5CB5-8A34-613B-F023A617C3A1}"/>
              </a:ext>
            </a:extLst>
          </p:cNvPr>
          <p:cNvSpPr/>
          <p:nvPr userDrawn="1"/>
        </p:nvSpPr>
        <p:spPr>
          <a:xfrm>
            <a:off x="3302001" y="4891500"/>
            <a:ext cx="2580452" cy="252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sz="1400" dirty="0"/>
          </a:p>
        </p:txBody>
      </p:sp>
    </p:spTree>
    <p:extLst>
      <p:ext uri="{BB962C8B-B14F-4D97-AF65-F5344CB8AC3E}">
        <p14:creationId xmlns:p14="http://schemas.microsoft.com/office/powerpoint/2010/main" val="1416781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Text Layout 3">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B6F8D81C-4B71-1ECA-55AB-50861BB60E5C}"/>
              </a:ext>
            </a:extLst>
          </p:cNvPr>
          <p:cNvGraphicFramePr>
            <a:graphicFrameLocks noChangeAspect="1"/>
          </p:cNvGraphicFramePr>
          <p:nvPr userDrawn="1">
            <p:custDataLst>
              <p:tags r:id="rId1"/>
            </p:custDataLst>
            <p:extLst>
              <p:ext uri="{D42A27DB-BD31-4B8C-83A1-F6EECF244321}">
                <p14:modId xmlns:p14="http://schemas.microsoft.com/office/powerpoint/2010/main" val="2309061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4" name="think-cell data - do not delete" hidden="1">
                        <a:extLst>
                          <a:ext uri="{FF2B5EF4-FFF2-40B4-BE49-F238E27FC236}">
                            <a16:creationId xmlns:a16="http://schemas.microsoft.com/office/drawing/2014/main" id="{B6F8D81C-4B71-1ECA-55AB-50861BB60E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10">
            <a:extLst>
              <a:ext uri="{FF2B5EF4-FFF2-40B4-BE49-F238E27FC236}">
                <a16:creationId xmlns:a16="http://schemas.microsoft.com/office/drawing/2014/main" id="{A86EBB70-7AC3-3CD2-2CB6-2592986CC208}"/>
              </a:ext>
            </a:extLst>
          </p:cNvPr>
          <p:cNvSpPr>
            <a:spLocks noGrp="1"/>
          </p:cNvSpPr>
          <p:nvPr>
            <p:ph type="pic" sz="quarter" idx="18"/>
          </p:nvPr>
        </p:nvSpPr>
        <p:spPr>
          <a:xfrm>
            <a:off x="-203" y="2666105"/>
            <a:ext cx="2988000" cy="1654858"/>
          </a:xfrm>
          <a:prstGeom prst="rect">
            <a:avLst/>
          </a:prstGeom>
        </p:spPr>
        <p:txBody>
          <a:bodyPr/>
          <a:lstStyle/>
          <a:p>
            <a:r>
              <a:rPr lang="de-DE"/>
              <a:t>Bild durch Klicken auf Symbol hinzufügen</a:t>
            </a:r>
          </a:p>
        </p:txBody>
      </p:sp>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18" name="Textplatzhalter 17">
            <a:extLst>
              <a:ext uri="{FF2B5EF4-FFF2-40B4-BE49-F238E27FC236}">
                <a16:creationId xmlns:a16="http://schemas.microsoft.com/office/drawing/2014/main" id="{BFBEBAC2-6CB7-2EA1-A75B-DE560F72CE40}"/>
              </a:ext>
            </a:extLst>
          </p:cNvPr>
          <p:cNvSpPr>
            <a:spLocks noGrp="1"/>
          </p:cNvSpPr>
          <p:nvPr>
            <p:ph type="body" sz="quarter" idx="14" hasCustomPrompt="1"/>
          </p:nvPr>
        </p:nvSpPr>
        <p:spPr>
          <a:xfrm>
            <a:off x="355207" y="1607625"/>
            <a:ext cx="8415785" cy="564259"/>
          </a:xfrm>
          <a:prstGeom prst="rect">
            <a:avLst/>
          </a:prstGeom>
        </p:spPr>
        <p:txBody>
          <a:bodyPr lIns="0" tIns="0" rIns="0" bIns="0">
            <a:normAutofit/>
          </a:bodyPr>
          <a:lstStyle>
            <a:lvl1pPr rtl="0">
              <a:defRPr sz="1200" b="0" i="0">
                <a:solidFill>
                  <a:schemeClr val="tx1"/>
                </a:solidFill>
                <a:latin typeface="Golos Text" panose="020B0503020202020204" pitchFamily="34" charset="0"/>
                <a:cs typeface="Golos Text" panose="020B0503020202020204" pitchFamily="34" charset="0"/>
              </a:defRPr>
            </a:lvl1pPr>
            <a:lvl2pPr>
              <a:defRPr sz="1200" b="0" i="0">
                <a:latin typeface="Golos Text" panose="020B0503020202020204" pitchFamily="34" charset="0"/>
                <a:cs typeface="Golos Text" panose="020B0503020202020204" pitchFamily="34" charset="0"/>
              </a:defRPr>
            </a:lvl2pPr>
            <a:lvl3pPr>
              <a:defRPr sz="1200" b="0" i="0">
                <a:latin typeface="Golos Text" panose="020B0503020202020204" pitchFamily="34" charset="0"/>
                <a:cs typeface="Golos Text" panose="020B0503020202020204" pitchFamily="34" charset="0"/>
              </a:defRPr>
            </a:lvl3pPr>
            <a:lvl4pPr>
              <a:defRPr sz="1200" b="0" i="0">
                <a:latin typeface="Golos Text" panose="020B0503020202020204" pitchFamily="34" charset="0"/>
                <a:cs typeface="Golos Text" panose="020B0503020202020204" pitchFamily="34" charset="0"/>
              </a:defRPr>
            </a:lvl4pPr>
            <a:lvl5pPr>
              <a:defRPr sz="1200" b="0" i="0">
                <a:latin typeface="Golos Text" panose="020B0503020202020204" pitchFamily="34" charset="0"/>
                <a:cs typeface="Golos Text" panose="020B0503020202020204" pitchFamily="34" charset="0"/>
              </a:defRPr>
            </a:lvl5pPr>
          </a:lstStyle>
          <a:p>
            <a:pPr algn="l"/>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 Dieser Text zeigt, wie Ihr eigener Text aussieht, wenn Sie den Platzhalter durch Ihren eigenen Text ersetzen.</a:t>
            </a:r>
            <a:br>
              <a:rPr lang="en-US" sz="1200" b="0" i="0">
                <a:solidFill>
                  <a:srgbClr val="38536A"/>
                </a:solidFill>
                <a:latin typeface="Golos Text" panose="020B0503020202020204" pitchFamily="34" charset="0"/>
                <a:cs typeface="Golos Text" panose="020B0503020202020204" pitchFamily="34" charset="0"/>
              </a:rPr>
            </a:br>
            <a:endParaRPr lang="en-US" sz="1200" b="0" i="0">
              <a:solidFill>
                <a:srgbClr val="38536A"/>
              </a:solidFill>
              <a:latin typeface="Golos Text" panose="020B0503020202020204" pitchFamily="34" charset="0"/>
              <a:cs typeface="Golos Text" panose="020B0503020202020204" pitchFamily="34" charset="0"/>
            </a:endParaRPr>
          </a:p>
          <a:p>
            <a:pPr algn="l"/>
            <a:endParaRPr lang="en-US" sz="1200" b="0" i="0" dirty="0">
              <a:solidFill>
                <a:srgbClr val="38536A"/>
              </a:solidFill>
              <a:latin typeface="Golos Text" panose="020B0503020202020204" pitchFamily="34" charset="0"/>
              <a:cs typeface="Golos Text" panose="020B0503020202020204" pitchFamily="34" charset="0"/>
            </a:endParaRPr>
          </a:p>
        </p:txBody>
      </p:sp>
      <p:sp>
        <p:nvSpPr>
          <p:cNvPr id="2" name="Titel 1">
            <a:extLst>
              <a:ext uri="{FF2B5EF4-FFF2-40B4-BE49-F238E27FC236}">
                <a16:creationId xmlns:a16="http://schemas.microsoft.com/office/drawing/2014/main" id="{626937F5-E7C9-866F-1D8E-8407DC1AD99F}"/>
              </a:ext>
            </a:extLst>
          </p:cNvPr>
          <p:cNvSpPr>
            <a:spLocks noGrp="1"/>
          </p:cNvSpPr>
          <p:nvPr>
            <p:ph type="title" hasCustomPrompt="1"/>
          </p:nvPr>
        </p:nvSpPr>
        <p:spPr>
          <a:xfrm>
            <a:off x="355209" y="9595"/>
            <a:ext cx="3834601" cy="632929"/>
          </a:xfrm>
        </p:spPr>
        <p:txBody>
          <a:bodyPr vert="horz"/>
          <a:lstStyle>
            <a:lvl1pPr rtl="0">
              <a:defRPr/>
            </a:lvl1pPr>
          </a:lstStyle>
          <a:p>
            <a:r>
              <a:rPr lang="en-US"/>
              <a:t>Image Text Layout 3</a:t>
            </a:r>
            <a:endParaRPr lang="en-US" dirty="0"/>
          </a:p>
        </p:txBody>
      </p:sp>
      <p:pic>
        <p:nvPicPr>
          <p:cNvPr id="6" name="Picture 2" descr="Image result for research instruments logo">
            <a:extLst>
              <a:ext uri="{FF2B5EF4-FFF2-40B4-BE49-F238E27FC236}">
                <a16:creationId xmlns:a16="http://schemas.microsoft.com/office/drawing/2014/main" id="{2359420F-008E-F593-7EB9-0B1FC68D2FB8}"/>
              </a:ext>
            </a:extLst>
          </p:cNvPr>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568528" y="180000"/>
            <a:ext cx="1202465" cy="37142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Gerade Verbindung 6">
            <a:extLst>
              <a:ext uri="{FF2B5EF4-FFF2-40B4-BE49-F238E27FC236}">
                <a16:creationId xmlns:a16="http://schemas.microsoft.com/office/drawing/2014/main" id="{9632C581-0C98-AC7D-2602-E243D2ECD416}"/>
              </a:ext>
            </a:extLst>
          </p:cNvPr>
          <p:cNvCxnSpPr>
            <a:cxnSpLocks/>
          </p:cNvCxnSpPr>
          <p:nvPr userDrawn="1"/>
        </p:nvCxnSpPr>
        <p:spPr>
          <a:xfrm>
            <a:off x="355209" y="642527"/>
            <a:ext cx="8428791" cy="6755"/>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23" name="Bildplatzhalter 10">
            <a:extLst>
              <a:ext uri="{FF2B5EF4-FFF2-40B4-BE49-F238E27FC236}">
                <a16:creationId xmlns:a16="http://schemas.microsoft.com/office/drawing/2014/main" id="{99CC5C51-37A7-56EE-4285-296C1E8F8E1F}"/>
              </a:ext>
            </a:extLst>
          </p:cNvPr>
          <p:cNvSpPr>
            <a:spLocks noGrp="1"/>
          </p:cNvSpPr>
          <p:nvPr>
            <p:ph type="pic" sz="quarter" idx="19"/>
          </p:nvPr>
        </p:nvSpPr>
        <p:spPr>
          <a:xfrm>
            <a:off x="3075604" y="2666105"/>
            <a:ext cx="2988000" cy="1654858"/>
          </a:xfrm>
          <a:prstGeom prst="rect">
            <a:avLst/>
          </a:prstGeom>
        </p:spPr>
        <p:txBody>
          <a:bodyPr/>
          <a:lstStyle/>
          <a:p>
            <a:r>
              <a:rPr lang="de-DE"/>
              <a:t>Bild durch Klicken auf Symbol hinzufügen</a:t>
            </a:r>
          </a:p>
        </p:txBody>
      </p:sp>
      <p:sp>
        <p:nvSpPr>
          <p:cNvPr id="24" name="Bildplatzhalter 10">
            <a:extLst>
              <a:ext uri="{FF2B5EF4-FFF2-40B4-BE49-F238E27FC236}">
                <a16:creationId xmlns:a16="http://schemas.microsoft.com/office/drawing/2014/main" id="{6B30BE03-2719-065F-31C1-DDCEAF3F077C}"/>
              </a:ext>
            </a:extLst>
          </p:cNvPr>
          <p:cNvSpPr>
            <a:spLocks noGrp="1"/>
          </p:cNvSpPr>
          <p:nvPr>
            <p:ph type="pic" sz="quarter" idx="20"/>
          </p:nvPr>
        </p:nvSpPr>
        <p:spPr>
          <a:xfrm>
            <a:off x="6156000" y="2666105"/>
            <a:ext cx="2988000" cy="1654858"/>
          </a:xfrm>
          <a:prstGeom prst="rect">
            <a:avLst/>
          </a:prstGeom>
        </p:spPr>
        <p:txBody>
          <a:bodyPr/>
          <a:lstStyle/>
          <a:p>
            <a:r>
              <a:rPr lang="de-DE"/>
              <a:t>Bild durch Klicken auf Symbol hinzufügen</a:t>
            </a:r>
          </a:p>
        </p:txBody>
      </p:sp>
      <p:sp>
        <p:nvSpPr>
          <p:cNvPr id="10" name="Textplatzhalter 19">
            <a:extLst>
              <a:ext uri="{FF2B5EF4-FFF2-40B4-BE49-F238E27FC236}">
                <a16:creationId xmlns:a16="http://schemas.microsoft.com/office/drawing/2014/main" id="{96919122-83AF-B918-2BEF-B6648F53E1E8}"/>
              </a:ext>
            </a:extLst>
          </p:cNvPr>
          <p:cNvSpPr>
            <a:spLocks noGrp="1"/>
          </p:cNvSpPr>
          <p:nvPr>
            <p:ph type="body" sz="quarter" idx="15" hasCustomPrompt="1"/>
          </p:nvPr>
        </p:nvSpPr>
        <p:spPr>
          <a:xfrm>
            <a:off x="355210" y="1071387"/>
            <a:ext cx="8415782" cy="252002"/>
          </a:xfrm>
          <a:prstGeom prst="rect">
            <a:avLst/>
          </a:prstGeom>
        </p:spPr>
        <p:txBody>
          <a:bodyPr lIns="0" tIns="0" rIns="0" bIns="0">
            <a:normAutofit/>
          </a:bodyPr>
          <a:lstStyle>
            <a:lvl1pPr rtl="0">
              <a:lnSpc>
                <a:spcPts val="2160"/>
              </a:lnSpc>
              <a:defRPr sz="1800" b="1" i="0">
                <a:solidFill>
                  <a:schemeClr val="tx1"/>
                </a:solidFill>
                <a:latin typeface="Golos Text SemiBold" panose="020B0503020202020204" pitchFamily="34" charset="0"/>
                <a:cs typeface="Golos Text SemiBold" panose="020B0503020202020204" pitchFamily="34" charset="0"/>
              </a:defRPr>
            </a:lvl1pPr>
            <a:lvl2pPr>
              <a:defRPr sz="1800" b="1" i="0">
                <a:latin typeface="Golos Text SemiBold" panose="020B0503020202020204" pitchFamily="34" charset="0"/>
                <a:cs typeface="Golos Text SemiBold" panose="020B0503020202020204" pitchFamily="34" charset="0"/>
              </a:defRPr>
            </a:lvl2pPr>
            <a:lvl3pPr>
              <a:defRPr sz="1800" b="1" i="0">
                <a:latin typeface="Golos Text SemiBold" panose="020B0503020202020204" pitchFamily="34" charset="0"/>
                <a:cs typeface="Golos Text SemiBold" panose="020B0503020202020204" pitchFamily="34" charset="0"/>
              </a:defRPr>
            </a:lvl3pPr>
            <a:lvl4pPr>
              <a:defRPr sz="1800" b="1" i="0">
                <a:latin typeface="Golos Text SemiBold" panose="020B0503020202020204" pitchFamily="34" charset="0"/>
                <a:cs typeface="Golos Text SemiBold" panose="020B0503020202020204" pitchFamily="34" charset="0"/>
              </a:defRPr>
            </a:lvl4pPr>
            <a:lvl5pPr>
              <a:defRPr sz="1800" b="1" i="0">
                <a:latin typeface="Golos Text SemiBold" panose="020B0503020202020204" pitchFamily="34" charset="0"/>
                <a:cs typeface="Golos Text SemiBold" panose="020B0503020202020204" pitchFamily="34" charset="0"/>
              </a:defRPr>
            </a:lvl5pPr>
          </a:lstStyle>
          <a:p>
            <a:pPr marL="0" marR="0" lvl="0" indent="0" algn="l" defTabSz="914400" rtl="0" eaLnBrk="1" fontAlgn="auto" latinLnBrk="0" hangingPunct="1">
              <a:lnSpc>
                <a:spcPts val="2160"/>
              </a:lnSpc>
              <a:spcBef>
                <a:spcPts val="1000"/>
              </a:spcBef>
              <a:spcAft>
                <a:spcPts val="0"/>
              </a:spcAft>
              <a:buClrTx/>
              <a:buSzTx/>
              <a:buFont typeface="Arial" panose="020B0604020202020204" pitchFamily="34" charset="0"/>
              <a:buNone/>
              <a:tabLst/>
              <a:defRPr/>
            </a:pPr>
            <a:r>
              <a:rPr lang="en-US" sz="1800" b="1" i="0">
                <a:solidFill>
                  <a:srgbClr val="38536A"/>
                </a:solidFill>
                <a:latin typeface="Golos Text SemiBold" panose="020B0503020202020204" pitchFamily="34" charset="0"/>
                <a:cs typeface="Golos Text SemiBold" panose="020B0503020202020204" pitchFamily="34" charset="0"/>
              </a:rPr>
              <a:t>Dieser Text kann durch Ihren eigenen Text ersetzt werden.</a:t>
            </a:r>
            <a:endParaRPr lang="en-US" sz="1800" b="1" i="0" dirty="0">
              <a:solidFill>
                <a:srgbClr val="38536A"/>
              </a:solidFill>
              <a:latin typeface="Golos Text SemiBold" panose="020B0503020202020204" pitchFamily="34" charset="0"/>
              <a:cs typeface="Golos Text SemiBold" panose="020B0503020202020204" pitchFamily="34" charset="0"/>
            </a:endParaRPr>
          </a:p>
        </p:txBody>
      </p:sp>
      <p:sp>
        <p:nvSpPr>
          <p:cNvPr id="12" name="Textplatzhalter 21">
            <a:extLst>
              <a:ext uri="{FF2B5EF4-FFF2-40B4-BE49-F238E27FC236}">
                <a16:creationId xmlns:a16="http://schemas.microsoft.com/office/drawing/2014/main" id="{CAC56042-4A47-696A-A444-2D4E6C211340}"/>
              </a:ext>
            </a:extLst>
          </p:cNvPr>
          <p:cNvSpPr>
            <a:spLocks noGrp="1"/>
          </p:cNvSpPr>
          <p:nvPr>
            <p:ph type="body" sz="quarter" idx="25" hasCustomPrompt="1"/>
          </p:nvPr>
        </p:nvSpPr>
        <p:spPr>
          <a:xfrm>
            <a:off x="355208" y="792395"/>
            <a:ext cx="8415782" cy="180000"/>
          </a:xfrm>
          <a:prstGeom prst="rect">
            <a:avLst/>
          </a:prstGeom>
        </p:spPr>
        <p:txBody>
          <a:bodyPr lIns="0" tIns="0" rIns="0" bIns="0" anchor="t" anchorCtr="0">
            <a:norm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16" name="Datumsplatzhalter 15">
            <a:extLst>
              <a:ext uri="{FF2B5EF4-FFF2-40B4-BE49-F238E27FC236}">
                <a16:creationId xmlns:a16="http://schemas.microsoft.com/office/drawing/2014/main" id="{71E43036-2D65-41C1-783F-CA3D47F7F0A6}"/>
              </a:ext>
            </a:extLst>
          </p:cNvPr>
          <p:cNvSpPr>
            <a:spLocks noGrp="1"/>
          </p:cNvSpPr>
          <p:nvPr>
            <p:ph type="dt" sz="half" idx="26"/>
          </p:nvPr>
        </p:nvSpPr>
        <p:spPr/>
        <p:txBody>
          <a:bodyPr/>
          <a:lstStyle>
            <a:lvl1pPr rtl="0">
              <a:defRPr/>
            </a:lvl1pPr>
          </a:lstStyle>
          <a:p>
            <a:r>
              <a:rPr lang="de-DE"/>
              <a:t>09/23/2026</a:t>
            </a:r>
            <a:endParaRPr lang="en-US" dirty="0"/>
          </a:p>
        </p:txBody>
      </p:sp>
      <p:sp>
        <p:nvSpPr>
          <p:cNvPr id="17" name="Fußzeilenplatzhalter 16">
            <a:extLst>
              <a:ext uri="{FF2B5EF4-FFF2-40B4-BE49-F238E27FC236}">
                <a16:creationId xmlns:a16="http://schemas.microsoft.com/office/drawing/2014/main" id="{2FD3FB34-DAB7-65F9-F8AC-EC62B93F38FC}"/>
              </a:ext>
            </a:extLst>
          </p:cNvPr>
          <p:cNvSpPr>
            <a:spLocks noGrp="1"/>
          </p:cNvSpPr>
          <p:nvPr>
            <p:ph type="ftr" sz="quarter" idx="27"/>
          </p:nvPr>
        </p:nvSpPr>
        <p:spPr/>
        <p:txBody>
          <a:bodyPr/>
          <a:lstStyle>
            <a:lvl1pPr rtl="0">
              <a:defRPr/>
            </a:lvl1pPr>
          </a:lstStyle>
          <a:p>
            <a:pPr algn="l"/>
            <a:r>
              <a:rPr lang="en-US"/>
              <a:t>© RI Research Instruments GmbH</a:t>
            </a:r>
            <a:endParaRPr lang="en-US" dirty="0"/>
          </a:p>
        </p:txBody>
      </p:sp>
      <p:sp>
        <p:nvSpPr>
          <p:cNvPr id="19" name="Foliennummernplatzhalter 18">
            <a:extLst>
              <a:ext uri="{FF2B5EF4-FFF2-40B4-BE49-F238E27FC236}">
                <a16:creationId xmlns:a16="http://schemas.microsoft.com/office/drawing/2014/main" id="{91D2DAC0-D8B5-2E62-A799-98B6ECE7C8E0}"/>
              </a:ext>
            </a:extLst>
          </p:cNvPr>
          <p:cNvSpPr>
            <a:spLocks noGrp="1"/>
          </p:cNvSpPr>
          <p:nvPr>
            <p:ph type="sldNum" sz="quarter" idx="28"/>
          </p:nvPr>
        </p:nvSpPr>
        <p:spPr/>
        <p:txBody>
          <a:bodyPr/>
          <a:lstStyle>
            <a:lvl1pPr rtl="0">
              <a:defRPr/>
            </a:lvl1pPr>
          </a:lstStyle>
          <a:p>
            <a:fld id="{53B819A2-35ED-426A-9519-D8283996F3B5}" type="slidenum">
              <a:rPr lang="en-US" smtClean="0"/>
              <a:pPr/>
              <a:t>‹N°›</a:t>
            </a:fld>
            <a:endParaRPr lang="en-US" dirty="0"/>
          </a:p>
        </p:txBody>
      </p:sp>
      <p:cxnSp>
        <p:nvCxnSpPr>
          <p:cNvPr id="20" name="Gerade Verbindung 25">
            <a:extLst>
              <a:ext uri="{FF2B5EF4-FFF2-40B4-BE49-F238E27FC236}">
                <a16:creationId xmlns:a16="http://schemas.microsoft.com/office/drawing/2014/main" id="{D3ACA2BF-07D6-6840-1311-CB188A9156AD}"/>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2863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Text Layout 4">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AFD78AA-45E8-48B5-4BA2-B0D2451363F0}"/>
              </a:ext>
            </a:extLst>
          </p:cNvPr>
          <p:cNvGraphicFramePr>
            <a:graphicFrameLocks noChangeAspect="1"/>
          </p:cNvGraphicFramePr>
          <p:nvPr userDrawn="1">
            <p:custDataLst>
              <p:tags r:id="rId1"/>
            </p:custDataLst>
            <p:extLst>
              <p:ext uri="{D42A27DB-BD31-4B8C-83A1-F6EECF244321}">
                <p14:modId xmlns:p14="http://schemas.microsoft.com/office/powerpoint/2010/main" val="19367701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4" name="think-cell data - do not delete" hidden="1">
                        <a:extLst>
                          <a:ext uri="{FF2B5EF4-FFF2-40B4-BE49-F238E27FC236}">
                            <a16:creationId xmlns:a16="http://schemas.microsoft.com/office/drawing/2014/main" id="{7AFD78AA-45E8-48B5-4BA2-B0D2451363F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Bildplatzhalter 10">
            <a:extLst>
              <a:ext uri="{FF2B5EF4-FFF2-40B4-BE49-F238E27FC236}">
                <a16:creationId xmlns:a16="http://schemas.microsoft.com/office/drawing/2014/main" id="{A86EBB70-7AC3-3CD2-2CB6-2592986CC208}"/>
              </a:ext>
            </a:extLst>
          </p:cNvPr>
          <p:cNvSpPr>
            <a:spLocks noGrp="1"/>
          </p:cNvSpPr>
          <p:nvPr>
            <p:ph type="pic" sz="quarter" idx="18"/>
          </p:nvPr>
        </p:nvSpPr>
        <p:spPr>
          <a:xfrm>
            <a:off x="0" y="2419229"/>
            <a:ext cx="2224800" cy="2083119"/>
          </a:xfrm>
          <a:prstGeom prst="rect">
            <a:avLst/>
          </a:prstGeom>
        </p:spPr>
        <p:txBody>
          <a:bodyPr/>
          <a:lstStyle/>
          <a:p>
            <a:r>
              <a:rPr lang="de-DE"/>
              <a:t>Bild durch Klicken auf Symbol hinzufügen</a:t>
            </a:r>
          </a:p>
        </p:txBody>
      </p:sp>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18" name="Textplatzhalter 17">
            <a:extLst>
              <a:ext uri="{FF2B5EF4-FFF2-40B4-BE49-F238E27FC236}">
                <a16:creationId xmlns:a16="http://schemas.microsoft.com/office/drawing/2014/main" id="{BFBEBAC2-6CB7-2EA1-A75B-DE560F72CE40}"/>
              </a:ext>
            </a:extLst>
          </p:cNvPr>
          <p:cNvSpPr>
            <a:spLocks noGrp="1"/>
          </p:cNvSpPr>
          <p:nvPr>
            <p:ph type="body" sz="quarter" idx="14" hasCustomPrompt="1"/>
          </p:nvPr>
        </p:nvSpPr>
        <p:spPr>
          <a:xfrm>
            <a:off x="349401" y="1607626"/>
            <a:ext cx="8434599" cy="406367"/>
          </a:xfrm>
          <a:prstGeom prst="rect">
            <a:avLst/>
          </a:prstGeom>
        </p:spPr>
        <p:txBody>
          <a:bodyPr lIns="0" tIns="0" rIns="0" bIns="0">
            <a:normAutofit/>
          </a:bodyPr>
          <a:lstStyle>
            <a:lvl1pPr rtl="0">
              <a:defRPr sz="1200" b="0" i="0">
                <a:solidFill>
                  <a:schemeClr val="tx1"/>
                </a:solidFill>
                <a:latin typeface="Golos Text" panose="020B0503020202020204" pitchFamily="34" charset="0"/>
                <a:cs typeface="Golos Text" panose="020B0503020202020204" pitchFamily="34" charset="0"/>
              </a:defRPr>
            </a:lvl1pPr>
            <a:lvl2pPr>
              <a:defRPr sz="1200" b="0" i="0">
                <a:latin typeface="Golos Text" panose="020B0503020202020204" pitchFamily="34" charset="0"/>
                <a:cs typeface="Golos Text" panose="020B0503020202020204" pitchFamily="34" charset="0"/>
              </a:defRPr>
            </a:lvl2pPr>
            <a:lvl3pPr>
              <a:defRPr sz="1200" b="0" i="0">
                <a:latin typeface="Golos Text" panose="020B0503020202020204" pitchFamily="34" charset="0"/>
                <a:cs typeface="Golos Text" panose="020B0503020202020204" pitchFamily="34" charset="0"/>
              </a:defRPr>
            </a:lvl3pPr>
            <a:lvl4pPr>
              <a:defRPr sz="1200" b="0" i="0">
                <a:latin typeface="Golos Text" panose="020B0503020202020204" pitchFamily="34" charset="0"/>
                <a:cs typeface="Golos Text" panose="020B0503020202020204" pitchFamily="34" charset="0"/>
              </a:defRPr>
            </a:lvl4pPr>
            <a:lvl5pPr>
              <a:defRPr sz="1200" b="0" i="0">
                <a:latin typeface="Golos Text" panose="020B0503020202020204" pitchFamily="34" charset="0"/>
                <a:cs typeface="Golos Text" panose="020B0503020202020204" pitchFamily="34" charset="0"/>
              </a:defRPr>
            </a:lvl5pPr>
          </a:lstStyle>
          <a:p>
            <a:pPr algn="l"/>
            <a:r>
              <a:rPr lang="en-US" sz="1200" b="0" i="0">
                <a:solidFill>
                  <a:srgbClr val="38536A"/>
                </a:solidFill>
                <a:latin typeface="Golos Text" panose="020B0503020202020204" pitchFamily="34" charset="0"/>
                <a:cs typeface="Golos Text" panose="020B0503020202020204" pitchFamily="34" charset="0"/>
              </a:rPr>
              <a:t>Dieser Text zeigt, wie Ihr eigener Text aussieht, wenn Sie den Platzhalter durch Ihren eigenen Text ersetzen. </a:t>
            </a:r>
            <a:br>
              <a:rPr lang="en-US" sz="1200" b="0" i="0">
                <a:solidFill>
                  <a:srgbClr val="38536A"/>
                </a:solidFill>
                <a:latin typeface="Golos Text" panose="020B0503020202020204" pitchFamily="34" charset="0"/>
                <a:cs typeface="Golos Text" panose="020B0503020202020204" pitchFamily="34" charset="0"/>
              </a:rPr>
            </a:br>
            <a:endParaRPr lang="en-US" sz="1200" b="0" i="0">
              <a:solidFill>
                <a:srgbClr val="38536A"/>
              </a:solidFill>
              <a:latin typeface="Golos Text" panose="020B0503020202020204" pitchFamily="34" charset="0"/>
              <a:cs typeface="Golos Text" panose="020B0503020202020204" pitchFamily="34" charset="0"/>
            </a:endParaRPr>
          </a:p>
          <a:p>
            <a:pPr algn="l"/>
            <a:endParaRPr lang="en-US" sz="1200" b="0" i="0" dirty="0">
              <a:solidFill>
                <a:srgbClr val="38536A"/>
              </a:solidFill>
              <a:latin typeface="Golos Text" panose="020B0503020202020204" pitchFamily="34" charset="0"/>
              <a:cs typeface="Golos Text" panose="020B0503020202020204" pitchFamily="34" charset="0"/>
            </a:endParaRPr>
          </a:p>
        </p:txBody>
      </p:sp>
      <p:sp>
        <p:nvSpPr>
          <p:cNvPr id="20" name="Textplatzhalter 19">
            <a:extLst>
              <a:ext uri="{FF2B5EF4-FFF2-40B4-BE49-F238E27FC236}">
                <a16:creationId xmlns:a16="http://schemas.microsoft.com/office/drawing/2014/main" id="{5555C34A-5F21-6031-B988-F19DBB8C11E8}"/>
              </a:ext>
            </a:extLst>
          </p:cNvPr>
          <p:cNvSpPr>
            <a:spLocks noGrp="1"/>
          </p:cNvSpPr>
          <p:nvPr>
            <p:ph type="body" sz="quarter" idx="15" hasCustomPrompt="1"/>
          </p:nvPr>
        </p:nvSpPr>
        <p:spPr>
          <a:xfrm>
            <a:off x="355209" y="1071387"/>
            <a:ext cx="8415783" cy="252002"/>
          </a:xfrm>
          <a:prstGeom prst="rect">
            <a:avLst/>
          </a:prstGeom>
        </p:spPr>
        <p:txBody>
          <a:bodyPr lIns="0" tIns="0" rIns="0" bIns="0">
            <a:normAutofit/>
          </a:bodyPr>
          <a:lstStyle>
            <a:lvl1pPr rtl="0">
              <a:lnSpc>
                <a:spcPts val="2160"/>
              </a:lnSpc>
              <a:defRPr sz="1800" b="1" i="0">
                <a:solidFill>
                  <a:schemeClr val="tx1"/>
                </a:solidFill>
                <a:latin typeface="Golos Text SemiBold" panose="020B0503020202020204" pitchFamily="34" charset="0"/>
                <a:cs typeface="Golos Text SemiBold" panose="020B0503020202020204" pitchFamily="34" charset="0"/>
              </a:defRPr>
            </a:lvl1pPr>
            <a:lvl2pPr>
              <a:defRPr sz="1800" b="1" i="0">
                <a:latin typeface="Golos Text SemiBold" panose="020B0503020202020204" pitchFamily="34" charset="0"/>
                <a:cs typeface="Golos Text SemiBold" panose="020B0503020202020204" pitchFamily="34" charset="0"/>
              </a:defRPr>
            </a:lvl2pPr>
            <a:lvl3pPr>
              <a:defRPr sz="1800" b="1" i="0">
                <a:latin typeface="Golos Text SemiBold" panose="020B0503020202020204" pitchFamily="34" charset="0"/>
                <a:cs typeface="Golos Text SemiBold" panose="020B0503020202020204" pitchFamily="34" charset="0"/>
              </a:defRPr>
            </a:lvl3pPr>
            <a:lvl4pPr>
              <a:defRPr sz="1800" b="1" i="0">
                <a:latin typeface="Golos Text SemiBold" panose="020B0503020202020204" pitchFamily="34" charset="0"/>
                <a:cs typeface="Golos Text SemiBold" panose="020B0503020202020204" pitchFamily="34" charset="0"/>
              </a:defRPr>
            </a:lvl4pPr>
            <a:lvl5pPr>
              <a:defRPr sz="1800" b="1" i="0">
                <a:latin typeface="Golos Text SemiBold" panose="020B0503020202020204" pitchFamily="34" charset="0"/>
                <a:cs typeface="Golos Text SemiBold" panose="020B0503020202020204" pitchFamily="34" charset="0"/>
              </a:defRPr>
            </a:lvl5pPr>
          </a:lstStyle>
          <a:p>
            <a:pPr marL="0" marR="0" lvl="0" indent="0" algn="l" defTabSz="914400" rtl="0" eaLnBrk="1" fontAlgn="auto" latinLnBrk="0" hangingPunct="1">
              <a:lnSpc>
                <a:spcPts val="2160"/>
              </a:lnSpc>
              <a:spcBef>
                <a:spcPts val="1000"/>
              </a:spcBef>
              <a:spcAft>
                <a:spcPts val="0"/>
              </a:spcAft>
              <a:buClrTx/>
              <a:buSzTx/>
              <a:buFont typeface="Arial" panose="020B0604020202020204" pitchFamily="34" charset="0"/>
              <a:buNone/>
              <a:tabLst/>
              <a:defRPr/>
            </a:pPr>
            <a:r>
              <a:rPr lang="en-US" sz="1800" b="1" i="0">
                <a:solidFill>
                  <a:srgbClr val="38536A"/>
                </a:solidFill>
                <a:latin typeface="Golos Text SemiBold" panose="020B0503020202020204" pitchFamily="34" charset="0"/>
                <a:cs typeface="Golos Text SemiBold" panose="020B0503020202020204" pitchFamily="34" charset="0"/>
              </a:rPr>
              <a:t>Dieser Text kann durch Ihren eigenen Text ersetzt werden.</a:t>
            </a:r>
            <a:endParaRPr lang="en-US" sz="1800" b="1" i="0" dirty="0">
              <a:solidFill>
                <a:srgbClr val="38536A"/>
              </a:solidFill>
              <a:latin typeface="Golos Text SemiBold" panose="020B0503020202020204" pitchFamily="34" charset="0"/>
              <a:cs typeface="Golos Text SemiBold" panose="020B0503020202020204" pitchFamily="34" charset="0"/>
            </a:endParaRPr>
          </a:p>
        </p:txBody>
      </p:sp>
      <p:sp>
        <p:nvSpPr>
          <p:cNvPr id="2" name="Titel 1">
            <a:extLst>
              <a:ext uri="{FF2B5EF4-FFF2-40B4-BE49-F238E27FC236}">
                <a16:creationId xmlns:a16="http://schemas.microsoft.com/office/drawing/2014/main" id="{626937F5-E7C9-866F-1D8E-8407DC1AD99F}"/>
              </a:ext>
            </a:extLst>
          </p:cNvPr>
          <p:cNvSpPr>
            <a:spLocks noGrp="1"/>
          </p:cNvSpPr>
          <p:nvPr>
            <p:ph type="title" hasCustomPrompt="1"/>
          </p:nvPr>
        </p:nvSpPr>
        <p:spPr>
          <a:xfrm>
            <a:off x="355209" y="9595"/>
            <a:ext cx="3834601" cy="632929"/>
          </a:xfrm>
        </p:spPr>
        <p:txBody>
          <a:bodyPr vert="horz"/>
          <a:lstStyle>
            <a:lvl1pPr rtl="0">
              <a:defRPr/>
            </a:lvl1pPr>
          </a:lstStyle>
          <a:p>
            <a:r>
              <a:rPr lang="en-US"/>
              <a:t>Image Text Layout 4</a:t>
            </a:r>
            <a:endParaRPr lang="en-US" dirty="0"/>
          </a:p>
        </p:txBody>
      </p:sp>
      <p:pic>
        <p:nvPicPr>
          <p:cNvPr id="6" name="Picture 2" descr="Image result for research instruments logo">
            <a:extLst>
              <a:ext uri="{FF2B5EF4-FFF2-40B4-BE49-F238E27FC236}">
                <a16:creationId xmlns:a16="http://schemas.microsoft.com/office/drawing/2014/main" id="{2359420F-008E-F593-7EB9-0B1FC68D2FB8}"/>
              </a:ext>
            </a:extLst>
          </p:cNvPr>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7568528" y="180000"/>
            <a:ext cx="1202465" cy="37142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Gerade Verbindung 6">
            <a:extLst>
              <a:ext uri="{FF2B5EF4-FFF2-40B4-BE49-F238E27FC236}">
                <a16:creationId xmlns:a16="http://schemas.microsoft.com/office/drawing/2014/main" id="{9632C581-0C98-AC7D-2602-E243D2ECD416}"/>
              </a:ext>
            </a:extLst>
          </p:cNvPr>
          <p:cNvCxnSpPr>
            <a:cxnSpLocks/>
          </p:cNvCxnSpPr>
          <p:nvPr userDrawn="1"/>
        </p:nvCxnSpPr>
        <p:spPr>
          <a:xfrm>
            <a:off x="355209" y="642527"/>
            <a:ext cx="8428791" cy="6755"/>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13" name="Bildplatzhalter 10">
            <a:extLst>
              <a:ext uri="{FF2B5EF4-FFF2-40B4-BE49-F238E27FC236}">
                <a16:creationId xmlns:a16="http://schemas.microsoft.com/office/drawing/2014/main" id="{6DDAB021-A5B3-5736-1A12-A92BDB661566}"/>
              </a:ext>
            </a:extLst>
          </p:cNvPr>
          <p:cNvSpPr>
            <a:spLocks noGrp="1"/>
          </p:cNvSpPr>
          <p:nvPr>
            <p:ph type="pic" sz="quarter" idx="19"/>
          </p:nvPr>
        </p:nvSpPr>
        <p:spPr>
          <a:xfrm>
            <a:off x="6925996" y="2419228"/>
            <a:ext cx="2224800" cy="2083119"/>
          </a:xfrm>
          <a:prstGeom prst="rect">
            <a:avLst/>
          </a:prstGeom>
        </p:spPr>
        <p:txBody>
          <a:bodyPr/>
          <a:lstStyle/>
          <a:p>
            <a:r>
              <a:rPr lang="de-DE"/>
              <a:t>Bild durch Klicken auf Symbol hinzufügen</a:t>
            </a:r>
          </a:p>
        </p:txBody>
      </p:sp>
      <p:sp>
        <p:nvSpPr>
          <p:cNvPr id="15" name="Bildplatzhalter 10">
            <a:extLst>
              <a:ext uri="{FF2B5EF4-FFF2-40B4-BE49-F238E27FC236}">
                <a16:creationId xmlns:a16="http://schemas.microsoft.com/office/drawing/2014/main" id="{E9FA7930-52FF-3F54-1F0C-FAFC1DE5D538}"/>
              </a:ext>
            </a:extLst>
          </p:cNvPr>
          <p:cNvSpPr>
            <a:spLocks noGrp="1"/>
          </p:cNvSpPr>
          <p:nvPr>
            <p:ph type="pic" sz="quarter" idx="20"/>
          </p:nvPr>
        </p:nvSpPr>
        <p:spPr>
          <a:xfrm>
            <a:off x="2307645" y="2419228"/>
            <a:ext cx="2224800" cy="2083119"/>
          </a:xfrm>
          <a:prstGeom prst="rect">
            <a:avLst/>
          </a:prstGeom>
        </p:spPr>
        <p:txBody>
          <a:bodyPr/>
          <a:lstStyle/>
          <a:p>
            <a:r>
              <a:rPr lang="de-DE"/>
              <a:t>Bild durch Klicken auf Symbol hinzufügen</a:t>
            </a:r>
          </a:p>
        </p:txBody>
      </p:sp>
      <p:sp>
        <p:nvSpPr>
          <p:cNvPr id="17" name="Bildplatzhalter 10">
            <a:extLst>
              <a:ext uri="{FF2B5EF4-FFF2-40B4-BE49-F238E27FC236}">
                <a16:creationId xmlns:a16="http://schemas.microsoft.com/office/drawing/2014/main" id="{7FCEF5AF-E26C-6D4B-990F-DC521C5B5910}"/>
              </a:ext>
            </a:extLst>
          </p:cNvPr>
          <p:cNvSpPr>
            <a:spLocks noGrp="1"/>
          </p:cNvSpPr>
          <p:nvPr>
            <p:ph type="pic" sz="quarter" idx="21"/>
          </p:nvPr>
        </p:nvSpPr>
        <p:spPr>
          <a:xfrm>
            <a:off x="4611557" y="2418750"/>
            <a:ext cx="2224800" cy="2083119"/>
          </a:xfrm>
          <a:prstGeom prst="rect">
            <a:avLst/>
          </a:prstGeom>
        </p:spPr>
        <p:txBody>
          <a:bodyPr/>
          <a:lstStyle/>
          <a:p>
            <a:r>
              <a:rPr lang="de-DE"/>
              <a:t>Bild durch Klicken auf Symbol hinzufügen</a:t>
            </a:r>
          </a:p>
        </p:txBody>
      </p:sp>
      <p:sp>
        <p:nvSpPr>
          <p:cNvPr id="12" name="Textplatzhalter 21">
            <a:extLst>
              <a:ext uri="{FF2B5EF4-FFF2-40B4-BE49-F238E27FC236}">
                <a16:creationId xmlns:a16="http://schemas.microsoft.com/office/drawing/2014/main" id="{51283D38-66B8-5C8F-EB38-9479C2092AE0}"/>
              </a:ext>
            </a:extLst>
          </p:cNvPr>
          <p:cNvSpPr>
            <a:spLocks noGrp="1"/>
          </p:cNvSpPr>
          <p:nvPr>
            <p:ph type="body" sz="quarter" idx="25" hasCustomPrompt="1"/>
          </p:nvPr>
        </p:nvSpPr>
        <p:spPr>
          <a:xfrm>
            <a:off x="355208" y="792395"/>
            <a:ext cx="8415783" cy="180000"/>
          </a:xfrm>
          <a:prstGeom prst="rect">
            <a:avLst/>
          </a:prstGeom>
        </p:spPr>
        <p:txBody>
          <a:bodyPr lIns="0" tIns="0" rIns="0" bIns="0" anchor="t" anchorCtr="0">
            <a:normAutofit/>
          </a:bodyPr>
          <a:lstStyle>
            <a:lvl1pPr marL="0" indent="0" rtl="0">
              <a:buSzPct val="200000"/>
              <a:buFontTx/>
              <a:buNone/>
              <a:defRPr sz="105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Hairline</a:t>
            </a:r>
            <a:endParaRPr lang="en-US" i="1" dirty="0">
              <a:solidFill>
                <a:srgbClr val="065792"/>
              </a:solidFill>
              <a:latin typeface="Merriweather" pitchFamily="2" charset="77"/>
            </a:endParaRPr>
          </a:p>
        </p:txBody>
      </p:sp>
      <p:sp>
        <p:nvSpPr>
          <p:cNvPr id="9" name="Datumsplatzhalter 8">
            <a:extLst>
              <a:ext uri="{FF2B5EF4-FFF2-40B4-BE49-F238E27FC236}">
                <a16:creationId xmlns:a16="http://schemas.microsoft.com/office/drawing/2014/main" id="{493EE352-B682-FF88-ED91-0B9066E6717B}"/>
              </a:ext>
            </a:extLst>
          </p:cNvPr>
          <p:cNvSpPr>
            <a:spLocks noGrp="1"/>
          </p:cNvSpPr>
          <p:nvPr>
            <p:ph type="dt" sz="half" idx="26"/>
          </p:nvPr>
        </p:nvSpPr>
        <p:spPr/>
        <p:txBody>
          <a:bodyPr/>
          <a:lstStyle>
            <a:lvl1pPr rtl="0">
              <a:defRPr/>
            </a:lvl1pPr>
          </a:lstStyle>
          <a:p>
            <a:r>
              <a:rPr lang="de-DE"/>
              <a:t>09/23/2026</a:t>
            </a:r>
            <a:endParaRPr lang="en-US" dirty="0"/>
          </a:p>
        </p:txBody>
      </p:sp>
      <p:sp>
        <p:nvSpPr>
          <p:cNvPr id="10" name="Fußzeilenplatzhalter 9">
            <a:extLst>
              <a:ext uri="{FF2B5EF4-FFF2-40B4-BE49-F238E27FC236}">
                <a16:creationId xmlns:a16="http://schemas.microsoft.com/office/drawing/2014/main" id="{460CE03A-667C-75D4-8978-14DA321D5419}"/>
              </a:ext>
            </a:extLst>
          </p:cNvPr>
          <p:cNvSpPr>
            <a:spLocks noGrp="1"/>
          </p:cNvSpPr>
          <p:nvPr>
            <p:ph type="ftr" sz="quarter" idx="27"/>
          </p:nvPr>
        </p:nvSpPr>
        <p:spPr/>
        <p:txBody>
          <a:bodyPr/>
          <a:lstStyle>
            <a:lvl1pPr rtl="0">
              <a:defRPr/>
            </a:lvl1pPr>
          </a:lstStyle>
          <a:p>
            <a:pPr algn="l"/>
            <a:r>
              <a:rPr lang="en-US"/>
              <a:t>© RI Research Instruments GmbH</a:t>
            </a:r>
            <a:endParaRPr lang="en-US" dirty="0"/>
          </a:p>
        </p:txBody>
      </p:sp>
      <p:sp>
        <p:nvSpPr>
          <p:cNvPr id="14" name="Foliennummernplatzhalter 13">
            <a:extLst>
              <a:ext uri="{FF2B5EF4-FFF2-40B4-BE49-F238E27FC236}">
                <a16:creationId xmlns:a16="http://schemas.microsoft.com/office/drawing/2014/main" id="{18D80E76-E3AA-0A9A-A276-0D75464EE540}"/>
              </a:ext>
            </a:extLst>
          </p:cNvPr>
          <p:cNvSpPr>
            <a:spLocks noGrp="1"/>
          </p:cNvSpPr>
          <p:nvPr>
            <p:ph type="sldNum" sz="quarter" idx="28"/>
          </p:nvPr>
        </p:nvSpPr>
        <p:spPr/>
        <p:txBody>
          <a:bodyPr/>
          <a:lstStyle>
            <a:lvl1pPr rtl="0">
              <a:defRPr/>
            </a:lvl1pPr>
          </a:lstStyle>
          <a:p>
            <a:fld id="{53B819A2-35ED-426A-9519-D8283996F3B5}" type="slidenum">
              <a:rPr lang="en-US" smtClean="0"/>
              <a:pPr/>
              <a:t>‹N°›</a:t>
            </a:fld>
            <a:endParaRPr lang="en-US" dirty="0"/>
          </a:p>
        </p:txBody>
      </p:sp>
      <p:cxnSp>
        <p:nvCxnSpPr>
          <p:cNvPr id="16" name="Gerade Verbindung 25">
            <a:extLst>
              <a:ext uri="{FF2B5EF4-FFF2-40B4-BE49-F238E27FC236}">
                <a16:creationId xmlns:a16="http://schemas.microsoft.com/office/drawing/2014/main" id="{A677594D-B462-2DE1-9E94-ECFD95C48AEB}"/>
              </a:ext>
            </a:extLst>
          </p:cNvPr>
          <p:cNvCxnSpPr>
            <a:cxnSpLocks/>
          </p:cNvCxnSpPr>
          <p:nvPr userDrawn="1"/>
        </p:nvCxnSpPr>
        <p:spPr>
          <a:xfrm>
            <a:off x="0" y="4900161"/>
            <a:ext cx="9144000" cy="0"/>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32351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30" name="Rechteck 29">
            <a:extLst>
              <a:ext uri="{FF2B5EF4-FFF2-40B4-BE49-F238E27FC236}">
                <a16:creationId xmlns:a16="http://schemas.microsoft.com/office/drawing/2014/main" id="{9C5962DC-0D2C-5771-A6BC-5981A4244E78}"/>
              </a:ext>
            </a:extLst>
          </p:cNvPr>
          <p:cNvSpPr>
            <a:spLocks noGrp="1" noRot="1" noMove="1" noResize="1" noEditPoints="1" noAdjustHandles="1" noChangeArrowheads="1" noChangeShapeType="1"/>
          </p:cNvSpPr>
          <p:nvPr userDrawn="1"/>
        </p:nvSpPr>
        <p:spPr>
          <a:xfrm rot="5400000">
            <a:off x="2908925" y="-2908929"/>
            <a:ext cx="3317603" cy="9135464"/>
          </a:xfrm>
          <a:prstGeom prst="rect">
            <a:avLst/>
          </a:prstGeom>
          <a:solidFill>
            <a:srgbClr val="D3E2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rtl="0"/>
            <a:endParaRPr lang="en-US" dirty="0"/>
          </a:p>
        </p:txBody>
      </p:sp>
      <p:sp>
        <p:nvSpPr>
          <p:cNvPr id="29" name="Rechteck 28">
            <a:extLst>
              <a:ext uri="{FF2B5EF4-FFF2-40B4-BE49-F238E27FC236}">
                <a16:creationId xmlns:a16="http://schemas.microsoft.com/office/drawing/2014/main" id="{1043CFD0-F6B8-FCB6-6DC1-D397DB53822E}"/>
              </a:ext>
            </a:extLst>
          </p:cNvPr>
          <p:cNvSpPr>
            <a:spLocks/>
          </p:cNvSpPr>
          <p:nvPr userDrawn="1"/>
        </p:nvSpPr>
        <p:spPr>
          <a:xfrm>
            <a:off x="-1" y="3317604"/>
            <a:ext cx="9135465" cy="1825895"/>
          </a:xfrm>
          <a:prstGeom prst="rect">
            <a:avLst/>
          </a:prstGeom>
          <a:solidFill>
            <a:srgbClr val="1D3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15" name="Bildplatzhalter 13" descr="Ein Bild, das Himmel, Text, draußen, Gebäude enthält.&#10;&#10;KI-generierte Inhalte können fehlerhaft sein.">
            <a:extLst>
              <a:ext uri="{FF2B5EF4-FFF2-40B4-BE49-F238E27FC236}">
                <a16:creationId xmlns:a16="http://schemas.microsoft.com/office/drawing/2014/main" id="{79EFC07E-8F80-BA26-65D8-2EEEE02BF229}"/>
              </a:ext>
            </a:extLst>
          </p:cNvPr>
          <p:cNvPicPr>
            <a:picLocks noChangeAspect="1"/>
          </p:cNvPicPr>
          <p:nvPr userDrawn="1"/>
        </p:nvPicPr>
        <p:blipFill>
          <a:blip r:embed="rId3" cstate="print">
            <a:extLst>
              <a:ext uri="{28A0092B-C50C-407E-A947-70E740481C1C}">
                <a14:useLocalDpi xmlns:a14="http://schemas.microsoft.com/office/drawing/2010/main"/>
              </a:ext>
            </a:extLst>
          </a:blip>
          <a:srcRect l="16860" t="14974" r="13752" b="45799"/>
          <a:stretch>
            <a:fillRect/>
          </a:stretch>
        </p:blipFill>
        <p:spPr>
          <a:xfrm>
            <a:off x="682958" y="1908022"/>
            <a:ext cx="5814598" cy="2843620"/>
          </a:xfrm>
          <a:prstGeom prst="round2DiagRect">
            <a:avLst>
              <a:gd name="adj1" fmla="val 6185"/>
              <a:gd name="adj2" fmla="val 0"/>
            </a:avLst>
          </a:prstGeom>
          <a:solidFill>
            <a:schemeClr val="bg1"/>
          </a:solidFill>
          <a:ln>
            <a:noFill/>
          </a:ln>
        </p:spPr>
      </p:pic>
      <p:sp>
        <p:nvSpPr>
          <p:cNvPr id="12" name="Ecken des Rechtecks auf der gleichen Seite abrunden 11">
            <a:extLst>
              <a:ext uri="{FF2B5EF4-FFF2-40B4-BE49-F238E27FC236}">
                <a16:creationId xmlns:a16="http://schemas.microsoft.com/office/drawing/2014/main" id="{CF546573-24B1-BB50-41AB-7C0419CC7F70}"/>
              </a:ext>
            </a:extLst>
          </p:cNvPr>
          <p:cNvSpPr>
            <a:spLocks/>
          </p:cNvSpPr>
          <p:nvPr userDrawn="1"/>
        </p:nvSpPr>
        <p:spPr>
          <a:xfrm rot="5400000">
            <a:off x="5075747" y="1403831"/>
            <a:ext cx="2843619" cy="3852001"/>
          </a:xfrm>
          <a:prstGeom prst="round2SameRect">
            <a:avLst>
              <a:gd name="adj1" fmla="val 566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graphicFrame>
        <p:nvGraphicFramePr>
          <p:cNvPr id="8" name="think-cell data - do not delete" hidden="1">
            <a:extLst>
              <a:ext uri="{FF2B5EF4-FFF2-40B4-BE49-F238E27FC236}">
                <a16:creationId xmlns:a16="http://schemas.microsoft.com/office/drawing/2014/main" id="{9FBC7872-BCBB-E034-F99B-EBBC0739CDF3}"/>
              </a:ext>
            </a:extLst>
          </p:cNvPr>
          <p:cNvGraphicFramePr>
            <a:graphicFrameLocks noChangeAspect="1"/>
          </p:cNvGraphicFramePr>
          <p:nvPr userDrawn="1">
            <p:custDataLst>
              <p:tags r:id="rId1"/>
            </p:custDataLst>
            <p:extLst>
              <p:ext uri="{D42A27DB-BD31-4B8C-83A1-F6EECF244321}">
                <p14:modId xmlns:p14="http://schemas.microsoft.com/office/powerpoint/2010/main" val="24646924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71" imgH="371" progId="TCLayout.ActiveDocument.1">
                  <p:embed/>
                </p:oleObj>
              </mc:Choice>
              <mc:Fallback>
                <p:oleObj name="think-cell Folie" r:id="rId4" imgW="371" imgH="371" progId="TCLayout.ActiveDocument.1">
                  <p:embed/>
                  <p:pic>
                    <p:nvPicPr>
                      <p:cNvPr id="8" name="think-cell data - do not delete" hidden="1">
                        <a:extLst>
                          <a:ext uri="{FF2B5EF4-FFF2-40B4-BE49-F238E27FC236}">
                            <a16:creationId xmlns:a16="http://schemas.microsoft.com/office/drawing/2014/main" id="{9FBC7872-BCBB-E034-F99B-EBBC0739CD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hteck 12">
            <a:extLst>
              <a:ext uri="{FF2B5EF4-FFF2-40B4-BE49-F238E27FC236}">
                <a16:creationId xmlns:a16="http://schemas.microsoft.com/office/drawing/2014/main" id="{CE44F5DD-B27D-584E-B036-15733144056F}"/>
              </a:ext>
            </a:extLst>
          </p:cNvPr>
          <p:cNvSpPr/>
          <p:nvPr userDrawn="1"/>
        </p:nvSpPr>
        <p:spPr>
          <a:xfrm>
            <a:off x="0" y="4891500"/>
            <a:ext cx="9144000" cy="252000"/>
          </a:xfrm>
          <a:prstGeom prst="rect">
            <a:avLst/>
          </a:prstGeom>
          <a:solidFill>
            <a:srgbClr val="D3E2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7" name="Titel 16">
            <a:extLst>
              <a:ext uri="{FF2B5EF4-FFF2-40B4-BE49-F238E27FC236}">
                <a16:creationId xmlns:a16="http://schemas.microsoft.com/office/drawing/2014/main" id="{1EE3ACF8-2931-E0AB-30B3-6D39DC2453C2}"/>
              </a:ext>
            </a:extLst>
          </p:cNvPr>
          <p:cNvSpPr>
            <a:spLocks noGrp="1"/>
          </p:cNvSpPr>
          <p:nvPr>
            <p:ph type="title" hasCustomPrompt="1"/>
          </p:nvPr>
        </p:nvSpPr>
        <p:spPr/>
        <p:txBody>
          <a:bodyPr vert="horz"/>
          <a:lstStyle>
            <a:lvl1pPr rtl="0">
              <a:defRPr/>
            </a:lvl1pPr>
          </a:lstStyle>
          <a:p>
            <a:r>
              <a:rPr lang="en-US" dirty="0"/>
              <a:t>Thanks for your attention</a:t>
            </a:r>
          </a:p>
        </p:txBody>
      </p:sp>
      <p:pic>
        <p:nvPicPr>
          <p:cNvPr id="45" name="Grafik 44">
            <a:extLst>
              <a:ext uri="{FF2B5EF4-FFF2-40B4-BE49-F238E27FC236}">
                <a16:creationId xmlns:a16="http://schemas.microsoft.com/office/drawing/2014/main" id="{BE8B4382-6A13-4C4D-1886-D49B771F8E0E}"/>
              </a:ext>
            </a:extLst>
          </p:cNvPr>
          <p:cNvPicPr>
            <a:picLocks noChangeAspect="1"/>
          </p:cNvPicPr>
          <p:nvPr userDrawn="1"/>
        </p:nvPicPr>
        <p:blipFill>
          <a:blip r:embed="rId6" cstate="hqprint">
            <a:extLst>
              <a:ext uri="{28A0092B-C50C-407E-A947-70E740481C1C}">
                <a14:useLocalDpi xmlns:a14="http://schemas.microsoft.com/office/drawing/2010/main"/>
              </a:ext>
            </a:extLst>
          </a:blip>
          <a:stretch>
            <a:fillRect/>
          </a:stretch>
        </p:blipFill>
        <p:spPr>
          <a:xfrm>
            <a:off x="7568528" y="180000"/>
            <a:ext cx="1202465" cy="370804"/>
          </a:xfrm>
          <a:prstGeom prst="rect">
            <a:avLst/>
          </a:prstGeom>
        </p:spPr>
      </p:pic>
      <p:cxnSp>
        <p:nvCxnSpPr>
          <p:cNvPr id="46" name="Gerade Verbindung 45">
            <a:extLst>
              <a:ext uri="{FF2B5EF4-FFF2-40B4-BE49-F238E27FC236}">
                <a16:creationId xmlns:a16="http://schemas.microsoft.com/office/drawing/2014/main" id="{08D31882-0305-6810-B4D7-4D85B6941B59}"/>
              </a:ext>
            </a:extLst>
          </p:cNvPr>
          <p:cNvCxnSpPr>
            <a:cxnSpLocks/>
          </p:cNvCxnSpPr>
          <p:nvPr userDrawn="1"/>
        </p:nvCxnSpPr>
        <p:spPr>
          <a:xfrm>
            <a:off x="355209" y="642527"/>
            <a:ext cx="8428791" cy="6755"/>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9" name="Textplatzhalter 8">
            <a:extLst>
              <a:ext uri="{FF2B5EF4-FFF2-40B4-BE49-F238E27FC236}">
                <a16:creationId xmlns:a16="http://schemas.microsoft.com/office/drawing/2014/main" id="{9CED2F55-BE2A-78DC-7926-1258CAD2AD31}"/>
              </a:ext>
            </a:extLst>
          </p:cNvPr>
          <p:cNvSpPr>
            <a:spLocks noGrp="1"/>
          </p:cNvSpPr>
          <p:nvPr>
            <p:ph type="body" sz="quarter" idx="17" hasCustomPrompt="1"/>
          </p:nvPr>
        </p:nvSpPr>
        <p:spPr>
          <a:xfrm>
            <a:off x="6876256" y="4881902"/>
            <a:ext cx="1547302" cy="251999"/>
          </a:xfrm>
          <a:prstGeom prst="rect">
            <a:avLst/>
          </a:prstGeom>
        </p:spPr>
        <p:txBody>
          <a:bodyPr lIns="0" tIns="0" rIns="0" bIns="0" anchor="ctr" anchorCtr="0"/>
          <a:lstStyle>
            <a:lvl1pPr algn="r" rtl="0">
              <a:defRPr sz="1000" b="0" i="0">
                <a:solidFill>
                  <a:schemeClr val="bg1"/>
                </a:solidFill>
                <a:latin typeface="Golos Text" panose="020B0503020202020204" pitchFamily="34" charset="0"/>
                <a:cs typeface="Golos Text" panose="020B0503020202020204" pitchFamily="34" charset="0"/>
              </a:defRPr>
            </a:lvl1pPr>
          </a:lstStyle>
          <a:p>
            <a:pPr lvl="0"/>
            <a:r>
              <a:rPr lang="en-US" dirty="0"/>
              <a:t>51429 </a:t>
            </a:r>
            <a:r>
              <a:rPr lang="en-US" dirty="0" err="1"/>
              <a:t>Bergisch</a:t>
            </a:r>
            <a:r>
              <a:rPr lang="en-US" dirty="0"/>
              <a:t> Gladbach</a:t>
            </a:r>
          </a:p>
        </p:txBody>
      </p:sp>
      <p:sp>
        <p:nvSpPr>
          <p:cNvPr id="18" name="Textplatzhalter 17">
            <a:extLst>
              <a:ext uri="{FF2B5EF4-FFF2-40B4-BE49-F238E27FC236}">
                <a16:creationId xmlns:a16="http://schemas.microsoft.com/office/drawing/2014/main" id="{CF1D6770-D377-019B-0678-F64DE8946E79}"/>
              </a:ext>
            </a:extLst>
          </p:cNvPr>
          <p:cNvSpPr>
            <a:spLocks noGrp="1"/>
          </p:cNvSpPr>
          <p:nvPr>
            <p:ph type="body" sz="quarter" idx="19" hasCustomPrompt="1"/>
          </p:nvPr>
        </p:nvSpPr>
        <p:spPr>
          <a:xfrm>
            <a:off x="719994" y="4880923"/>
            <a:ext cx="1945353" cy="262576"/>
          </a:xfrm>
          <a:prstGeom prst="rect">
            <a:avLst/>
          </a:prstGeom>
        </p:spPr>
        <p:txBody>
          <a:bodyPr lIns="0" tIns="0" rIns="0" bIns="0" anchor="ctr" anchorCtr="0"/>
          <a:lstStyle>
            <a:lvl1pPr rtl="0">
              <a:defRPr sz="1000">
                <a:solidFill>
                  <a:schemeClr val="bg1"/>
                </a:solidFill>
                <a:latin typeface="Golos Text" panose="020B0503020202020204" pitchFamily="34" charset="0"/>
                <a:cs typeface="Golos Text" panose="020B0503020202020204" pitchFamily="34" charset="0"/>
              </a:defRPr>
            </a:lvl1pPr>
          </a:lstStyle>
          <a:p>
            <a:pPr lvl="0"/>
            <a:r>
              <a:rPr lang="en-US" dirty="0"/>
              <a:t>RI Research Instruments GmbH</a:t>
            </a:r>
          </a:p>
        </p:txBody>
      </p:sp>
      <p:sp>
        <p:nvSpPr>
          <p:cNvPr id="25" name="Textplatzhalter 24">
            <a:extLst>
              <a:ext uri="{FF2B5EF4-FFF2-40B4-BE49-F238E27FC236}">
                <a16:creationId xmlns:a16="http://schemas.microsoft.com/office/drawing/2014/main" id="{F9F57BC9-0462-4413-4E12-DB5A87F897CE}"/>
              </a:ext>
            </a:extLst>
          </p:cNvPr>
          <p:cNvSpPr>
            <a:spLocks noGrp="1"/>
          </p:cNvSpPr>
          <p:nvPr>
            <p:ph type="body" sz="quarter" idx="20" hasCustomPrompt="1"/>
          </p:nvPr>
        </p:nvSpPr>
        <p:spPr>
          <a:xfrm>
            <a:off x="3798451" y="4881902"/>
            <a:ext cx="1945353" cy="261596"/>
          </a:xfrm>
          <a:prstGeom prst="rect">
            <a:avLst/>
          </a:prstGeom>
        </p:spPr>
        <p:txBody>
          <a:bodyPr lIns="0" tIns="0" rIns="0" bIns="0" anchor="ctr" anchorCtr="0"/>
          <a:lstStyle>
            <a:lvl1pPr algn="ctr" rtl="0">
              <a:defRPr sz="1000">
                <a:solidFill>
                  <a:schemeClr val="bg1"/>
                </a:solidFill>
                <a:latin typeface="Golos Text" panose="020B0503020202020204" pitchFamily="34" charset="0"/>
                <a:cs typeface="Golos Text" panose="020B0503020202020204" pitchFamily="34" charset="0"/>
              </a:defRPr>
            </a:lvl1pPr>
          </a:lstStyle>
          <a:p>
            <a:pPr lvl="0"/>
            <a:r>
              <a:rPr lang="en-US" dirty="0"/>
              <a:t>Friedrich-Ebert-</a:t>
            </a:r>
            <a:r>
              <a:rPr lang="en-US" dirty="0" err="1"/>
              <a:t>Straße</a:t>
            </a:r>
            <a:r>
              <a:rPr lang="en-US" dirty="0"/>
              <a:t> 75</a:t>
            </a:r>
          </a:p>
        </p:txBody>
      </p:sp>
      <p:sp>
        <p:nvSpPr>
          <p:cNvPr id="37" name="Oval 36">
            <a:extLst>
              <a:ext uri="{FF2B5EF4-FFF2-40B4-BE49-F238E27FC236}">
                <a16:creationId xmlns:a16="http://schemas.microsoft.com/office/drawing/2014/main" id="{0DCCBDA1-E944-2651-90FB-2764FAAF192C}"/>
              </a:ext>
            </a:extLst>
          </p:cNvPr>
          <p:cNvSpPr/>
          <p:nvPr userDrawn="1"/>
        </p:nvSpPr>
        <p:spPr>
          <a:xfrm>
            <a:off x="4717128" y="2231349"/>
            <a:ext cx="54000" cy="54000"/>
          </a:xfrm>
          <a:prstGeom prst="ellipse">
            <a:avLst/>
          </a:prstGeom>
          <a:solidFill>
            <a:srgbClr val="06579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fontScale="25000" lnSpcReduction="20000"/>
          </a:bodyPr>
          <a:lstStyle/>
          <a:p>
            <a:pPr algn="ctr" rtl="0"/>
            <a:endParaRPr lang="en-US" dirty="0"/>
          </a:p>
        </p:txBody>
      </p:sp>
      <p:pic>
        <p:nvPicPr>
          <p:cNvPr id="3" name="Grafik 2">
            <a:extLst>
              <a:ext uri="{FF2B5EF4-FFF2-40B4-BE49-F238E27FC236}">
                <a16:creationId xmlns:a16="http://schemas.microsoft.com/office/drawing/2014/main" id="{76E8B139-3618-C74E-CA21-A1A0EA872A04}"/>
              </a:ext>
            </a:extLst>
          </p:cNvPr>
          <p:cNvPicPr>
            <a:picLocks noChangeAspect="1"/>
          </p:cNvPicPr>
          <p:nvPr userDrawn="1"/>
        </p:nvPicPr>
        <p:blipFill>
          <a:blip r:embed="rId7"/>
          <a:srcRect l="1" t="1" r="-2" b="-2"/>
          <a:stretch>
            <a:fillRect/>
          </a:stretch>
        </p:blipFill>
        <p:spPr>
          <a:xfrm>
            <a:off x="4843940" y="3164220"/>
            <a:ext cx="199391" cy="199391"/>
          </a:xfrm>
          <a:prstGeom prst="rect">
            <a:avLst/>
          </a:prstGeom>
        </p:spPr>
      </p:pic>
      <p:pic>
        <p:nvPicPr>
          <p:cNvPr id="5" name="Grafik 4">
            <a:extLst>
              <a:ext uri="{FF2B5EF4-FFF2-40B4-BE49-F238E27FC236}">
                <a16:creationId xmlns:a16="http://schemas.microsoft.com/office/drawing/2014/main" id="{4BA85621-B15C-2F35-445C-C8D039382680}"/>
              </a:ext>
            </a:extLst>
          </p:cNvPr>
          <p:cNvPicPr>
            <a:picLocks noChangeAspect="1"/>
          </p:cNvPicPr>
          <p:nvPr userDrawn="1"/>
        </p:nvPicPr>
        <p:blipFill>
          <a:blip r:embed="rId8"/>
          <a:stretch>
            <a:fillRect/>
          </a:stretch>
        </p:blipFill>
        <p:spPr>
          <a:xfrm>
            <a:off x="4843940" y="3738487"/>
            <a:ext cx="199391" cy="199391"/>
          </a:xfrm>
          <a:prstGeom prst="rect">
            <a:avLst/>
          </a:prstGeom>
        </p:spPr>
      </p:pic>
      <p:pic>
        <p:nvPicPr>
          <p:cNvPr id="10" name="Grafik 9">
            <a:extLst>
              <a:ext uri="{FF2B5EF4-FFF2-40B4-BE49-F238E27FC236}">
                <a16:creationId xmlns:a16="http://schemas.microsoft.com/office/drawing/2014/main" id="{E575A7FD-95FD-A3B5-5762-970619E1F6F3}"/>
              </a:ext>
            </a:extLst>
          </p:cNvPr>
          <p:cNvPicPr>
            <a:picLocks noChangeAspect="1"/>
          </p:cNvPicPr>
          <p:nvPr userDrawn="1"/>
        </p:nvPicPr>
        <p:blipFill>
          <a:blip r:embed="rId9"/>
          <a:stretch>
            <a:fillRect/>
          </a:stretch>
        </p:blipFill>
        <p:spPr>
          <a:xfrm>
            <a:off x="4843940" y="3479838"/>
            <a:ext cx="199391" cy="142422"/>
          </a:xfrm>
          <a:prstGeom prst="rect">
            <a:avLst/>
          </a:prstGeom>
        </p:spPr>
      </p:pic>
      <p:sp>
        <p:nvSpPr>
          <p:cNvPr id="16" name="Textplatzhalter 15">
            <a:extLst>
              <a:ext uri="{FF2B5EF4-FFF2-40B4-BE49-F238E27FC236}">
                <a16:creationId xmlns:a16="http://schemas.microsoft.com/office/drawing/2014/main" id="{33405487-FA90-569D-E939-5F5DF962CCFE}"/>
              </a:ext>
            </a:extLst>
          </p:cNvPr>
          <p:cNvSpPr>
            <a:spLocks noGrp="1"/>
          </p:cNvSpPr>
          <p:nvPr>
            <p:ph type="body" sz="quarter" idx="14" hasCustomPrompt="1"/>
          </p:nvPr>
        </p:nvSpPr>
        <p:spPr>
          <a:xfrm>
            <a:off x="4860048" y="2192611"/>
            <a:ext cx="2447949" cy="153888"/>
          </a:xfrm>
          <a:prstGeom prst="rect">
            <a:avLst/>
          </a:prstGeom>
        </p:spPr>
        <p:txBody>
          <a:bodyPr wrap="square" lIns="0" tIns="0" rIns="0" bIns="0" anchor="t" anchorCtr="0">
            <a:spAutoFit/>
          </a:bodyPr>
          <a:lstStyle>
            <a:lvl1pPr rtl="0">
              <a:defRPr sz="1000" b="0" i="1">
                <a:solidFill>
                  <a:srgbClr val="156082"/>
                </a:solidFill>
                <a:latin typeface="Merriweather" pitchFamily="2" charset="77"/>
              </a:defRPr>
            </a:lvl1pPr>
          </a:lstStyle>
          <a:p>
            <a:pPr lvl="0"/>
            <a:r>
              <a:rPr lang="en-US" dirty="0"/>
              <a:t>Questions about the presentation?</a:t>
            </a:r>
          </a:p>
        </p:txBody>
      </p:sp>
      <p:sp>
        <p:nvSpPr>
          <p:cNvPr id="20" name="Textplatzhalter 19">
            <a:extLst>
              <a:ext uri="{FF2B5EF4-FFF2-40B4-BE49-F238E27FC236}">
                <a16:creationId xmlns:a16="http://schemas.microsoft.com/office/drawing/2014/main" id="{B1A90762-2C0A-267F-FE0C-48BD91B1424C}"/>
              </a:ext>
            </a:extLst>
          </p:cNvPr>
          <p:cNvSpPr>
            <a:spLocks noGrp="1"/>
          </p:cNvSpPr>
          <p:nvPr>
            <p:ph type="body" sz="quarter" idx="15" hasCustomPrompt="1"/>
          </p:nvPr>
        </p:nvSpPr>
        <p:spPr>
          <a:xfrm>
            <a:off x="4860048" y="2415689"/>
            <a:ext cx="2447949" cy="553998"/>
          </a:xfrm>
          <a:prstGeom prst="rect">
            <a:avLst/>
          </a:prstGeom>
        </p:spPr>
        <p:txBody>
          <a:bodyPr wrap="square" lIns="0" tIns="0" rIns="0" bIns="0">
            <a:spAutoFit/>
          </a:bodyPr>
          <a:lstStyle>
            <a:lvl1pPr rtl="0">
              <a:defRPr sz="1800" b="1" i="0">
                <a:solidFill>
                  <a:schemeClr val="tx1"/>
                </a:solidFill>
                <a:latin typeface="Golos Text SemiBold" panose="020B0503020202020204" pitchFamily="34" charset="0"/>
                <a:cs typeface="Golos Text SemiBold" panose="020B0503020202020204" pitchFamily="34" charset="0"/>
              </a:defRPr>
            </a:lvl1pPr>
          </a:lstStyle>
          <a:p>
            <a:pPr lvl="0"/>
            <a:r>
              <a:rPr lang="en-US" dirty="0"/>
              <a:t>Feel free to contact us anytime.</a:t>
            </a:r>
          </a:p>
        </p:txBody>
      </p:sp>
      <p:sp>
        <p:nvSpPr>
          <p:cNvPr id="14" name="Textplatzhalter 10">
            <a:extLst>
              <a:ext uri="{FF2B5EF4-FFF2-40B4-BE49-F238E27FC236}">
                <a16:creationId xmlns:a16="http://schemas.microsoft.com/office/drawing/2014/main" id="{3F1364C3-8B5C-6E42-5B93-98814B98B8C6}"/>
              </a:ext>
            </a:extLst>
          </p:cNvPr>
          <p:cNvSpPr>
            <a:spLocks noGrp="1"/>
          </p:cNvSpPr>
          <p:nvPr>
            <p:ph type="body" sz="quarter" idx="22" hasCustomPrompt="1"/>
          </p:nvPr>
        </p:nvSpPr>
        <p:spPr>
          <a:xfrm>
            <a:off x="5208104" y="3163855"/>
            <a:ext cx="2534551" cy="796275"/>
          </a:xfrm>
          <a:prstGeom prst="rect">
            <a:avLst/>
          </a:prstGeom>
        </p:spPr>
        <p:txBody>
          <a:bodyPr lIns="0" tIns="0" rIns="0" bIns="0"/>
          <a:lstStyle>
            <a:lvl1pPr rtl="0">
              <a:defRPr sz="1100">
                <a:solidFill>
                  <a:schemeClr val="tx1"/>
                </a:solidFill>
                <a:latin typeface="Golos Text" panose="020B0503020202020204" pitchFamily="34" charset="0"/>
                <a:cs typeface="Golos Text" panose="020B0503020202020204" pitchFamily="34" charset="0"/>
              </a:defRPr>
            </a:lvl1pPr>
          </a:lstStyle>
          <a:p>
            <a:pPr lvl="0"/>
            <a:r>
              <a:rPr lang="en-US"/>
              <a:t>+49-2204-7674-100</a:t>
            </a:r>
          </a:p>
          <a:p>
            <a:pPr lvl="0"/>
            <a:r>
              <a:rPr lang="en-US"/>
              <a:t>sales@research-instruments.de</a:t>
            </a:r>
          </a:p>
          <a:p>
            <a:pPr lvl="0"/>
            <a:r>
              <a:rPr lang="en-US"/>
              <a:t>www.research-instruments.de</a:t>
            </a:r>
            <a:endParaRPr lang="en-US" dirty="0"/>
          </a:p>
        </p:txBody>
      </p:sp>
      <p:pic>
        <p:nvPicPr>
          <p:cNvPr id="4" name="Grafik 3" descr="Ein Bild, das Logo, Schrift, Grafiken, Symbol enthält.&#10;&#10;KI-generierte Inhalte können fehlerhaft sein.">
            <a:extLst>
              <a:ext uri="{FF2B5EF4-FFF2-40B4-BE49-F238E27FC236}">
                <a16:creationId xmlns:a16="http://schemas.microsoft.com/office/drawing/2014/main" id="{8CDC6B53-2332-B7B0-66AA-4901A0454802}"/>
              </a:ext>
            </a:extLst>
          </p:cNvPr>
          <p:cNvPicPr>
            <a:picLocks noChangeAspect="1"/>
          </p:cNvPicPr>
          <p:nvPr userDrawn="1"/>
        </p:nvPicPr>
        <p:blipFill>
          <a:blip r:embed="rId10" cstate="hqprint">
            <a:extLst>
              <a:ext uri="{28A0092B-C50C-407E-A947-70E740481C1C}">
                <a14:useLocalDpi xmlns:a14="http://schemas.microsoft.com/office/drawing/2010/main"/>
              </a:ext>
            </a:extLst>
          </a:blip>
          <a:stretch>
            <a:fillRect/>
          </a:stretch>
        </p:blipFill>
        <p:spPr>
          <a:xfrm>
            <a:off x="4771344" y="3125080"/>
            <a:ext cx="358719" cy="849600"/>
          </a:xfrm>
          <a:prstGeom prst="rect">
            <a:avLst/>
          </a:prstGeom>
        </p:spPr>
      </p:pic>
    </p:spTree>
    <p:extLst>
      <p:ext uri="{BB962C8B-B14F-4D97-AF65-F5344CB8AC3E}">
        <p14:creationId xmlns:p14="http://schemas.microsoft.com/office/powerpoint/2010/main" val="943915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up Slides">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BA04DE0-5B23-039C-D3AE-9DE6D7B9AEB2}"/>
              </a:ext>
            </a:extLst>
          </p:cNvPr>
          <p:cNvGraphicFramePr>
            <a:graphicFrameLocks noChangeAspect="1"/>
          </p:cNvGraphicFramePr>
          <p:nvPr userDrawn="1">
            <p:custDataLst>
              <p:tags r:id="rId1"/>
            </p:custDataLst>
            <p:extLst>
              <p:ext uri="{D42A27DB-BD31-4B8C-83A1-F6EECF244321}">
                <p14:modId xmlns:p14="http://schemas.microsoft.com/office/powerpoint/2010/main" val="19563130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6" name="think-cell data - do not delete" hidden="1">
                        <a:extLst>
                          <a:ext uri="{FF2B5EF4-FFF2-40B4-BE49-F238E27FC236}">
                            <a16:creationId xmlns:a16="http://schemas.microsoft.com/office/drawing/2014/main" id="{ABA04DE0-5B23-039C-D3AE-9DE6D7B9AE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47" name="Rechteck 46">
            <a:extLst>
              <a:ext uri="{FF2B5EF4-FFF2-40B4-BE49-F238E27FC236}">
                <a16:creationId xmlns:a16="http://schemas.microsoft.com/office/drawing/2014/main" id="{E0FC2A05-703B-7A24-35ED-EA2FF08D70F5}"/>
              </a:ext>
            </a:extLst>
          </p:cNvPr>
          <p:cNvSpPr>
            <a:spLocks noGrp="1" noRot="1" noMove="1" noResize="1" noEditPoints="1" noAdjustHandles="1" noChangeArrowheads="1" noChangeShapeType="1"/>
          </p:cNvSpPr>
          <p:nvPr userDrawn="1"/>
        </p:nvSpPr>
        <p:spPr>
          <a:xfrm>
            <a:off x="-12532" y="2617059"/>
            <a:ext cx="9156532" cy="2528422"/>
          </a:xfrm>
          <a:prstGeom prst="rect">
            <a:avLst/>
          </a:prstGeom>
          <a:solidFill>
            <a:srgbClr val="D6E2F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pic>
        <p:nvPicPr>
          <p:cNvPr id="49" name="Grafik 48">
            <a:extLst>
              <a:ext uri="{FF2B5EF4-FFF2-40B4-BE49-F238E27FC236}">
                <a16:creationId xmlns:a16="http://schemas.microsoft.com/office/drawing/2014/main" id="{68487790-DBC7-D3C5-3971-96E6EBE2607D}"/>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5"/>
              </a:ext>
            </a:extLst>
          </a:blip>
          <a:srcRect r="7322"/>
          <a:stretch/>
        </p:blipFill>
        <p:spPr>
          <a:xfrm>
            <a:off x="5959434" y="2617059"/>
            <a:ext cx="3183624" cy="1046309"/>
          </a:xfrm>
          <a:prstGeom prst="rect">
            <a:avLst/>
          </a:prstGeom>
        </p:spPr>
      </p:pic>
      <p:sp>
        <p:nvSpPr>
          <p:cNvPr id="22" name="Textplatzhalter 21">
            <a:extLst>
              <a:ext uri="{FF2B5EF4-FFF2-40B4-BE49-F238E27FC236}">
                <a16:creationId xmlns:a16="http://schemas.microsoft.com/office/drawing/2014/main" id="{E88E24DC-6943-2D9A-66DA-66C698F99B0E}"/>
              </a:ext>
            </a:extLst>
          </p:cNvPr>
          <p:cNvSpPr>
            <a:spLocks noGrp="1"/>
          </p:cNvSpPr>
          <p:nvPr>
            <p:ph type="body" sz="quarter" idx="16" hasCustomPrompt="1"/>
          </p:nvPr>
        </p:nvSpPr>
        <p:spPr>
          <a:xfrm>
            <a:off x="427320" y="3045530"/>
            <a:ext cx="3485148" cy="157731"/>
          </a:xfrm>
          <a:prstGeom prst="rect">
            <a:avLst/>
          </a:prstGeom>
        </p:spPr>
        <p:txBody>
          <a:bodyPr lIns="0" tIns="0" rIns="0" bIns="0" anchor="t" anchorCtr="0">
            <a:noAutofit/>
          </a:bodyPr>
          <a:lstStyle>
            <a:lvl1pPr marL="0" indent="0" rtl="0">
              <a:buSzPct val="200000"/>
              <a:buFontTx/>
              <a:buNone/>
              <a:defRPr sz="120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Just in case…</a:t>
            </a:r>
            <a:endParaRPr lang="en-US" i="1" dirty="0">
              <a:solidFill>
                <a:srgbClr val="065792"/>
              </a:solidFill>
              <a:latin typeface="Merriweather" pitchFamily="2" charset="77"/>
            </a:endParaRPr>
          </a:p>
        </p:txBody>
      </p:sp>
      <p:sp>
        <p:nvSpPr>
          <p:cNvPr id="4" name="Title 1">
            <a:extLst>
              <a:ext uri="{FF2B5EF4-FFF2-40B4-BE49-F238E27FC236}">
                <a16:creationId xmlns:a16="http://schemas.microsoft.com/office/drawing/2014/main" id="{5B81CE47-55FC-EDA7-D84E-2BBDEFE47694}"/>
              </a:ext>
            </a:extLst>
          </p:cNvPr>
          <p:cNvSpPr>
            <a:spLocks noGrp="1"/>
          </p:cNvSpPr>
          <p:nvPr>
            <p:ph type="ctrTitle" hasCustomPrompt="1"/>
          </p:nvPr>
        </p:nvSpPr>
        <p:spPr>
          <a:xfrm>
            <a:off x="427320" y="3257412"/>
            <a:ext cx="8208912" cy="646550"/>
          </a:xfrm>
          <a:prstGeom prst="rect">
            <a:avLst/>
          </a:prstGeom>
        </p:spPr>
        <p:txBody>
          <a:bodyPr vert="horz" anchor="t" anchorCtr="0">
            <a:noAutofit/>
          </a:bodyPr>
          <a:lstStyle>
            <a:lvl1pPr rtl="0">
              <a:defRPr sz="4000" b="1" i="0">
                <a:solidFill>
                  <a:schemeClr val="tx1"/>
                </a:solidFill>
                <a:latin typeface="Golos Text SemiBold" panose="020B0503020202020204" pitchFamily="34" charset="0"/>
                <a:cs typeface="Golos Text SemiBold" panose="020B0503020202020204" pitchFamily="34" charset="0"/>
              </a:defRPr>
            </a:lvl1pPr>
          </a:lstStyle>
          <a:p>
            <a:r>
              <a:rPr lang="en-US"/>
              <a:t>Backup slides</a:t>
            </a:r>
            <a:endParaRPr lang="en-US" dirty="0"/>
          </a:p>
        </p:txBody>
      </p:sp>
      <p:sp>
        <p:nvSpPr>
          <p:cNvPr id="5" name="Subtitle 2">
            <a:extLst>
              <a:ext uri="{FF2B5EF4-FFF2-40B4-BE49-F238E27FC236}">
                <a16:creationId xmlns:a16="http://schemas.microsoft.com/office/drawing/2014/main" id="{5768EB1C-CA35-9A51-003D-813B15F10FC2}"/>
              </a:ext>
            </a:extLst>
          </p:cNvPr>
          <p:cNvSpPr>
            <a:spLocks noGrp="1"/>
          </p:cNvSpPr>
          <p:nvPr>
            <p:ph type="subTitle" idx="1" hasCustomPrompt="1"/>
          </p:nvPr>
        </p:nvSpPr>
        <p:spPr>
          <a:xfrm>
            <a:off x="427320" y="3999282"/>
            <a:ext cx="8208912" cy="415328"/>
          </a:xfrm>
          <a:prstGeom prst="rect">
            <a:avLst/>
          </a:prstGeom>
        </p:spPr>
        <p:txBody>
          <a:bodyPr anchor="t" anchorCtr="0"/>
          <a:lstStyle>
            <a:lvl1pPr marL="0" indent="0" algn="l" rtl="0">
              <a:buNone/>
              <a:defRPr sz="2000" b="0" i="0">
                <a:solidFill>
                  <a:schemeClr val="tx1"/>
                </a:solidFill>
                <a:latin typeface="Golos Text Medium" panose="020B0503020202020204" pitchFamily="34" charset="0"/>
                <a:cs typeface="Golos Text Medium" panose="020B05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a:t>
            </a:r>
            <a:endParaRPr lang="en-US" dirty="0"/>
          </a:p>
        </p:txBody>
      </p:sp>
      <p:pic>
        <p:nvPicPr>
          <p:cNvPr id="13" name="Grafik 12">
            <a:extLst>
              <a:ext uri="{FF2B5EF4-FFF2-40B4-BE49-F238E27FC236}">
                <a16:creationId xmlns:a16="http://schemas.microsoft.com/office/drawing/2014/main" id="{6B756ED8-553F-2434-F748-4BC243F9AC1E}"/>
              </a:ext>
            </a:extLst>
          </p:cNvPr>
          <p:cNvPicPr>
            <a:picLocks noGrp="1" noRot="1" noChangeAspect="1" noMove="1" noResize="1" noEditPoints="1" noAdjustHandles="1" noChangeArrowheads="1" noChangeShapeType="1" noCrop="1"/>
          </p:cNvPicPr>
          <p:nvPr userDrawn="1"/>
        </p:nvPicPr>
        <p:blipFill>
          <a:blip r:embed="rId6" cstate="hqprint">
            <a:extLst>
              <a:ext uri="{28A0092B-C50C-407E-A947-70E740481C1C}">
                <a14:useLocalDpi xmlns:a14="http://schemas.microsoft.com/office/drawing/2010/main"/>
              </a:ext>
            </a:extLst>
          </a:blip>
          <a:stretch>
            <a:fillRect/>
          </a:stretch>
        </p:blipFill>
        <p:spPr>
          <a:xfrm>
            <a:off x="166526" y="182779"/>
            <a:ext cx="1202465" cy="371155"/>
          </a:xfrm>
          <a:prstGeom prst="rect">
            <a:avLst/>
          </a:prstGeom>
        </p:spPr>
      </p:pic>
      <p:sp>
        <p:nvSpPr>
          <p:cNvPr id="3" name="Bildplatzhalter 2">
            <a:extLst>
              <a:ext uri="{FF2B5EF4-FFF2-40B4-BE49-F238E27FC236}">
                <a16:creationId xmlns:a16="http://schemas.microsoft.com/office/drawing/2014/main" id="{ACFD1CE0-BF56-9DA2-D124-2B0890210CCD}"/>
              </a:ext>
            </a:extLst>
          </p:cNvPr>
          <p:cNvSpPr>
            <a:spLocks noGrp="1"/>
          </p:cNvSpPr>
          <p:nvPr>
            <p:ph type="pic" sz="quarter" idx="17"/>
          </p:nvPr>
        </p:nvSpPr>
        <p:spPr>
          <a:xfrm>
            <a:off x="0" y="649254"/>
            <a:ext cx="2194538" cy="1887131"/>
          </a:xfrm>
          <a:prstGeom prst="rect">
            <a:avLst/>
          </a:prstGeom>
        </p:spPr>
        <p:txBody>
          <a:bodyPr/>
          <a:lstStyle/>
          <a:p>
            <a:r>
              <a:rPr lang="de-DE"/>
              <a:t>Bild durch Klicken auf Symbol hinzufügen</a:t>
            </a:r>
          </a:p>
        </p:txBody>
      </p:sp>
      <p:sp>
        <p:nvSpPr>
          <p:cNvPr id="7" name="Bildplatzhalter 6">
            <a:extLst>
              <a:ext uri="{FF2B5EF4-FFF2-40B4-BE49-F238E27FC236}">
                <a16:creationId xmlns:a16="http://schemas.microsoft.com/office/drawing/2014/main" id="{8F95655C-E4CF-23D8-71DC-EEA164368F1E}"/>
              </a:ext>
            </a:extLst>
          </p:cNvPr>
          <p:cNvSpPr>
            <a:spLocks noGrp="1"/>
          </p:cNvSpPr>
          <p:nvPr>
            <p:ph type="pic" sz="quarter" idx="18"/>
          </p:nvPr>
        </p:nvSpPr>
        <p:spPr>
          <a:xfrm>
            <a:off x="2283029" y="-6350"/>
            <a:ext cx="2207239" cy="2542735"/>
          </a:xfrm>
          <a:prstGeom prst="rect">
            <a:avLst/>
          </a:prstGeom>
        </p:spPr>
        <p:txBody>
          <a:bodyPr/>
          <a:lstStyle/>
          <a:p>
            <a:r>
              <a:rPr lang="de-DE"/>
              <a:t>Bild durch Klicken auf Symbol hinzufügen</a:t>
            </a:r>
          </a:p>
        </p:txBody>
      </p:sp>
      <p:sp>
        <p:nvSpPr>
          <p:cNvPr id="9" name="Bildplatzhalter 8">
            <a:extLst>
              <a:ext uri="{FF2B5EF4-FFF2-40B4-BE49-F238E27FC236}">
                <a16:creationId xmlns:a16="http://schemas.microsoft.com/office/drawing/2014/main" id="{B632E60B-E705-F91B-665B-DF3704740AB7}"/>
              </a:ext>
            </a:extLst>
          </p:cNvPr>
          <p:cNvSpPr>
            <a:spLocks noGrp="1"/>
          </p:cNvSpPr>
          <p:nvPr>
            <p:ph type="pic" sz="quarter" idx="19"/>
          </p:nvPr>
        </p:nvSpPr>
        <p:spPr>
          <a:xfrm>
            <a:off x="4572000" y="-6350"/>
            <a:ext cx="4571058" cy="2542735"/>
          </a:xfrm>
          <a:prstGeom prst="rect">
            <a:avLst/>
          </a:prstGeom>
        </p:spPr>
        <p:txBody>
          <a:bodyPr/>
          <a:lstStyle/>
          <a:p>
            <a:r>
              <a:rPr lang="de-DE"/>
              <a:t>Bild durch Klicken auf Symbol hinzufügen</a:t>
            </a:r>
          </a:p>
        </p:txBody>
      </p:sp>
    </p:spTree>
    <p:extLst>
      <p:ext uri="{BB962C8B-B14F-4D97-AF65-F5344CB8AC3E}">
        <p14:creationId xmlns:p14="http://schemas.microsoft.com/office/powerpoint/2010/main" val="363732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vider">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8DB51AB-5668-9EF9-B634-A66827998430}"/>
              </a:ext>
            </a:extLst>
          </p:cNvPr>
          <p:cNvGraphicFramePr>
            <a:graphicFrameLocks noChangeAspect="1"/>
          </p:cNvGraphicFramePr>
          <p:nvPr userDrawn="1">
            <p:custDataLst>
              <p:tags r:id="rId1"/>
            </p:custDataLst>
            <p:extLst>
              <p:ext uri="{D42A27DB-BD31-4B8C-83A1-F6EECF244321}">
                <p14:modId xmlns:p14="http://schemas.microsoft.com/office/powerpoint/2010/main" val="23586109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50" imgH="350" progId="TCLayout.ActiveDocument.1">
                  <p:embed/>
                </p:oleObj>
              </mc:Choice>
              <mc:Fallback>
                <p:oleObj name="think-cell Folie" r:id="rId3" imgW="350" imgH="350" progId="TCLayout.ActiveDocument.1">
                  <p:embed/>
                  <p:pic>
                    <p:nvPicPr>
                      <p:cNvPr id="3" name="think-cell data - do not delete" hidden="1">
                        <a:extLst>
                          <a:ext uri="{FF2B5EF4-FFF2-40B4-BE49-F238E27FC236}">
                            <a16:creationId xmlns:a16="http://schemas.microsoft.com/office/drawing/2014/main" id="{48DB51AB-5668-9EF9-B634-A668279984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2" name="Rechteck 61">
            <a:extLst>
              <a:ext uri="{FF2B5EF4-FFF2-40B4-BE49-F238E27FC236}">
                <a16:creationId xmlns:a16="http://schemas.microsoft.com/office/drawing/2014/main" id="{1EE38961-51DF-B90E-BFC8-EFD64DA98DA0}"/>
              </a:ext>
            </a:extLst>
          </p:cNvPr>
          <p:cNvSpPr>
            <a:spLocks noGrp="1" noRot="1" noMove="1" noResize="1" noEditPoints="1" noAdjustHandles="1" noChangeArrowheads="1" noChangeShapeType="1"/>
          </p:cNvSpPr>
          <p:nvPr userDrawn="1"/>
        </p:nvSpPr>
        <p:spPr>
          <a:xfrm>
            <a:off x="-1884" y="-7001"/>
            <a:ext cx="9144942" cy="12873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sp>
        <p:nvSpPr>
          <p:cNvPr id="47" name="Rechteck 46">
            <a:extLst>
              <a:ext uri="{FF2B5EF4-FFF2-40B4-BE49-F238E27FC236}">
                <a16:creationId xmlns:a16="http://schemas.microsoft.com/office/drawing/2014/main" id="{E0FC2A05-703B-7A24-35ED-EA2FF08D70F5}"/>
              </a:ext>
            </a:extLst>
          </p:cNvPr>
          <p:cNvSpPr>
            <a:spLocks noGrp="1" noRot="1" noMove="1" noResize="1" noEditPoints="1" noAdjustHandles="1" noChangeArrowheads="1" noChangeShapeType="1"/>
          </p:cNvSpPr>
          <p:nvPr userDrawn="1"/>
        </p:nvSpPr>
        <p:spPr>
          <a:xfrm>
            <a:off x="-12532" y="2617059"/>
            <a:ext cx="9156532" cy="2528422"/>
          </a:xfrm>
          <a:prstGeom prst="rect">
            <a:avLst/>
          </a:prstGeom>
          <a:solidFill>
            <a:srgbClr val="D6E2F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pPr algn="ctr" rtl="0"/>
            <a:endParaRPr lang="en-US" dirty="0"/>
          </a:p>
        </p:txBody>
      </p:sp>
      <p:pic>
        <p:nvPicPr>
          <p:cNvPr id="49" name="Grafik 48">
            <a:extLst>
              <a:ext uri="{FF2B5EF4-FFF2-40B4-BE49-F238E27FC236}">
                <a16:creationId xmlns:a16="http://schemas.microsoft.com/office/drawing/2014/main" id="{68487790-DBC7-D3C5-3971-96E6EBE2607D}"/>
              </a:ext>
            </a:extLst>
          </p:cNvPr>
          <p:cNvPicPr>
            <a:picLocks noGrp="1" noRot="1" noMove="1" noResize="1" noEditPoints="1" noAdjustHandles="1" noChangeArrowheads="1" noChangeShapeType="1" noCrop="1"/>
          </p:cNvPicPr>
          <p:nvPr userDrawn="1"/>
        </p:nvPicPr>
        <p:blipFill>
          <a:blip>
            <a:extLst>
              <a:ext uri="{96DAC541-7B7A-43D3-8B79-37D633B846F1}">
                <asvg:svgBlip xmlns:asvg="http://schemas.microsoft.com/office/drawing/2016/SVG/main" r:embed="rId5"/>
              </a:ext>
            </a:extLst>
          </a:blip>
          <a:srcRect r="7322"/>
          <a:stretch/>
        </p:blipFill>
        <p:spPr>
          <a:xfrm>
            <a:off x="5959434" y="2617059"/>
            <a:ext cx="3183624" cy="1046309"/>
          </a:xfrm>
          <a:prstGeom prst="rect">
            <a:avLst/>
          </a:prstGeom>
        </p:spPr>
      </p:pic>
      <p:sp>
        <p:nvSpPr>
          <p:cNvPr id="22" name="Textplatzhalter 21">
            <a:extLst>
              <a:ext uri="{FF2B5EF4-FFF2-40B4-BE49-F238E27FC236}">
                <a16:creationId xmlns:a16="http://schemas.microsoft.com/office/drawing/2014/main" id="{E88E24DC-6943-2D9A-66DA-66C698F99B0E}"/>
              </a:ext>
            </a:extLst>
          </p:cNvPr>
          <p:cNvSpPr>
            <a:spLocks noGrp="1"/>
          </p:cNvSpPr>
          <p:nvPr>
            <p:ph type="body" sz="quarter" idx="16" hasCustomPrompt="1"/>
          </p:nvPr>
        </p:nvSpPr>
        <p:spPr>
          <a:xfrm>
            <a:off x="427320" y="3045530"/>
            <a:ext cx="3485148" cy="157731"/>
          </a:xfrm>
          <a:prstGeom prst="rect">
            <a:avLst/>
          </a:prstGeom>
        </p:spPr>
        <p:txBody>
          <a:bodyPr lIns="0" tIns="0" rIns="0" bIns="0" anchor="t" anchorCtr="0">
            <a:noAutofit/>
          </a:bodyPr>
          <a:lstStyle>
            <a:lvl1pPr marL="0" indent="0" rtl="0">
              <a:buSzPct val="200000"/>
              <a:buFontTx/>
              <a:buNone/>
              <a:defRPr sz="1200" b="0" i="1">
                <a:solidFill>
                  <a:srgbClr val="065792"/>
                </a:solidFill>
                <a:latin typeface="Merriweather" pitchFamily="2" charset="77"/>
              </a:defRPr>
            </a:lvl1pPr>
            <a:lvl2pPr>
              <a:defRPr sz="1200" b="0" i="1">
                <a:solidFill>
                  <a:srgbClr val="065792"/>
                </a:solidFill>
                <a:latin typeface="Merriweather" pitchFamily="2" charset="77"/>
              </a:defRPr>
            </a:lvl2pPr>
            <a:lvl3pPr>
              <a:defRPr sz="1200" b="0" i="1">
                <a:solidFill>
                  <a:srgbClr val="065792"/>
                </a:solidFill>
                <a:latin typeface="Merriweather" pitchFamily="2" charset="77"/>
              </a:defRPr>
            </a:lvl3pPr>
            <a:lvl4pPr>
              <a:defRPr sz="1200" b="0" i="1">
                <a:solidFill>
                  <a:srgbClr val="065792"/>
                </a:solidFill>
                <a:latin typeface="Merriweather" pitchFamily="2" charset="77"/>
              </a:defRPr>
            </a:lvl4pPr>
            <a:lvl5pPr>
              <a:defRPr sz="1200" b="0" i="1">
                <a:solidFill>
                  <a:srgbClr val="065792"/>
                </a:solidFill>
                <a:latin typeface="Merriweather" pitchFamily="2" charset="77"/>
              </a:defRPr>
            </a:lvl5pPr>
          </a:lstStyle>
          <a:p>
            <a:r>
              <a:rPr lang="en-US" i="1">
                <a:solidFill>
                  <a:srgbClr val="065792"/>
                </a:solidFill>
                <a:latin typeface="Merriweather" pitchFamily="2" charset="77"/>
              </a:rPr>
              <a:t>Starting a new section without images?</a:t>
            </a:r>
            <a:endParaRPr lang="en-US" i="1" dirty="0">
              <a:solidFill>
                <a:srgbClr val="065792"/>
              </a:solidFill>
              <a:latin typeface="Merriweather" pitchFamily="2" charset="77"/>
            </a:endParaRPr>
          </a:p>
        </p:txBody>
      </p:sp>
      <p:sp>
        <p:nvSpPr>
          <p:cNvPr id="4" name="Title 1">
            <a:extLst>
              <a:ext uri="{FF2B5EF4-FFF2-40B4-BE49-F238E27FC236}">
                <a16:creationId xmlns:a16="http://schemas.microsoft.com/office/drawing/2014/main" id="{5B81CE47-55FC-EDA7-D84E-2BBDEFE47694}"/>
              </a:ext>
            </a:extLst>
          </p:cNvPr>
          <p:cNvSpPr>
            <a:spLocks noGrp="1"/>
          </p:cNvSpPr>
          <p:nvPr>
            <p:ph type="ctrTitle" hasCustomPrompt="1"/>
          </p:nvPr>
        </p:nvSpPr>
        <p:spPr>
          <a:xfrm>
            <a:off x="427320" y="3257412"/>
            <a:ext cx="8208912" cy="646550"/>
          </a:xfrm>
          <a:prstGeom prst="rect">
            <a:avLst/>
          </a:prstGeom>
        </p:spPr>
        <p:txBody>
          <a:bodyPr vert="horz" anchor="t" anchorCtr="0">
            <a:noAutofit/>
          </a:bodyPr>
          <a:lstStyle>
            <a:lvl1pPr rtl="0">
              <a:defRPr sz="4000" b="1" i="0">
                <a:solidFill>
                  <a:schemeClr val="tx1"/>
                </a:solidFill>
                <a:latin typeface="Golos Text SemiBold" panose="020B0503020202020204" pitchFamily="34" charset="0"/>
                <a:cs typeface="Golos Text SemiBold" panose="020B0503020202020204" pitchFamily="34" charset="0"/>
              </a:defRPr>
            </a:lvl1pPr>
          </a:lstStyle>
          <a:p>
            <a:r>
              <a:rPr lang="en-US" dirty="0"/>
              <a:t>This is </a:t>
            </a:r>
            <a:r>
              <a:rPr lang="en-US"/>
              <a:t>a divider</a:t>
            </a:r>
            <a:endParaRPr lang="en-US" dirty="0"/>
          </a:p>
        </p:txBody>
      </p:sp>
      <p:sp>
        <p:nvSpPr>
          <p:cNvPr id="5" name="Subtitle 2">
            <a:extLst>
              <a:ext uri="{FF2B5EF4-FFF2-40B4-BE49-F238E27FC236}">
                <a16:creationId xmlns:a16="http://schemas.microsoft.com/office/drawing/2014/main" id="{5768EB1C-CA35-9A51-003D-813B15F10FC2}"/>
              </a:ext>
            </a:extLst>
          </p:cNvPr>
          <p:cNvSpPr>
            <a:spLocks noGrp="1"/>
          </p:cNvSpPr>
          <p:nvPr>
            <p:ph type="subTitle" idx="1" hasCustomPrompt="1"/>
          </p:nvPr>
        </p:nvSpPr>
        <p:spPr>
          <a:xfrm>
            <a:off x="427320" y="3999282"/>
            <a:ext cx="8208912" cy="415328"/>
          </a:xfrm>
          <a:prstGeom prst="rect">
            <a:avLst/>
          </a:prstGeom>
        </p:spPr>
        <p:txBody>
          <a:bodyPr anchor="t" anchorCtr="0"/>
          <a:lstStyle>
            <a:lvl1pPr marL="0" indent="0" algn="l" rtl="0">
              <a:buNone/>
              <a:defRPr sz="2000" b="0" i="0">
                <a:solidFill>
                  <a:schemeClr val="tx1"/>
                </a:solidFill>
                <a:latin typeface="Golos Text Medium" panose="020B0503020202020204" pitchFamily="34" charset="0"/>
                <a:cs typeface="Golos Text Medium" panose="020B0503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a:t>
            </a:r>
            <a:endParaRPr lang="en-US" dirty="0"/>
          </a:p>
        </p:txBody>
      </p:sp>
      <p:pic>
        <p:nvPicPr>
          <p:cNvPr id="13" name="Grafik 12">
            <a:extLst>
              <a:ext uri="{FF2B5EF4-FFF2-40B4-BE49-F238E27FC236}">
                <a16:creationId xmlns:a16="http://schemas.microsoft.com/office/drawing/2014/main" id="{6B756ED8-553F-2434-F748-4BC243F9AC1E}"/>
              </a:ext>
            </a:extLst>
          </p:cNvPr>
          <p:cNvPicPr>
            <a:picLocks noGrp="1" noRot="1" noChangeAspect="1" noMove="1" noResize="1" noEditPoints="1" noAdjustHandles="1" noChangeArrowheads="1" noChangeShapeType="1" noCrop="1"/>
          </p:cNvPicPr>
          <p:nvPr userDrawn="1"/>
        </p:nvPicPr>
        <p:blipFill>
          <a:blip r:embed="rId6" cstate="hqprint">
            <a:extLst>
              <a:ext uri="{28A0092B-C50C-407E-A947-70E740481C1C}">
                <a14:useLocalDpi xmlns:a14="http://schemas.microsoft.com/office/drawing/2010/main"/>
              </a:ext>
            </a:extLst>
          </a:blip>
          <a:stretch>
            <a:fillRect/>
          </a:stretch>
        </p:blipFill>
        <p:spPr>
          <a:xfrm>
            <a:off x="166526" y="182779"/>
            <a:ext cx="1202465" cy="371155"/>
          </a:xfrm>
          <a:prstGeom prst="rect">
            <a:avLst/>
          </a:prstGeom>
        </p:spPr>
      </p:pic>
    </p:spTree>
    <p:extLst>
      <p:ext uri="{BB962C8B-B14F-4D97-AF65-F5344CB8AC3E}">
        <p14:creationId xmlns:p14="http://schemas.microsoft.com/office/powerpoint/2010/main" val="2542760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24376E4-C71B-5223-F94B-1BAE0F09D29E}"/>
              </a:ext>
            </a:extLst>
          </p:cNvPr>
          <p:cNvGraphicFramePr>
            <a:graphicFrameLocks noChangeAspect="1"/>
          </p:cNvGraphicFramePr>
          <p:nvPr userDrawn="1">
            <p:custDataLst>
              <p:tags r:id="rId17"/>
            </p:custDataLst>
            <p:extLst>
              <p:ext uri="{D42A27DB-BD31-4B8C-83A1-F6EECF244321}">
                <p14:modId xmlns:p14="http://schemas.microsoft.com/office/powerpoint/2010/main" val="27345573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8" imgW="371" imgH="371" progId="TCLayout.ActiveDocument.1">
                  <p:embed/>
                </p:oleObj>
              </mc:Choice>
              <mc:Fallback>
                <p:oleObj name="think-cell Folie" r:id="rId18" imgW="371" imgH="371" progId="TCLayout.ActiveDocument.1">
                  <p:embed/>
                  <p:pic>
                    <p:nvPicPr>
                      <p:cNvPr id="3" name="think-cell data - do not delete" hidden="1">
                        <a:extLst>
                          <a:ext uri="{FF2B5EF4-FFF2-40B4-BE49-F238E27FC236}">
                            <a16:creationId xmlns:a16="http://schemas.microsoft.com/office/drawing/2014/main" id="{424376E4-C71B-5223-F94B-1BAE0F09D29E}"/>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pic>
        <p:nvPicPr>
          <p:cNvPr id="21" name="Picture 2" descr="Image result for research instruments logo">
            <a:extLst>
              <a:ext uri="{FF2B5EF4-FFF2-40B4-BE49-F238E27FC236}">
                <a16:creationId xmlns:a16="http://schemas.microsoft.com/office/drawing/2014/main" id="{D9D7557D-6B88-8154-1D12-BAE7CCE0F952}"/>
              </a:ext>
            </a:extLst>
          </p:cNvPr>
          <p:cNvPicPr>
            <a:picLocks noChangeAspect="1" noChangeArrowheads="1"/>
          </p:cNvPicPr>
          <p:nvPr userDrawn="1"/>
        </p:nvPicPr>
        <p:blipFill>
          <a:blip r:embed="rId20" cstate="print">
            <a:extLst>
              <a:ext uri="{28A0092B-C50C-407E-A947-70E740481C1C}">
                <a14:useLocalDpi xmlns:a14="http://schemas.microsoft.com/office/drawing/2010/main"/>
              </a:ext>
            </a:extLst>
          </a:blip>
          <a:srcRect/>
          <a:stretch>
            <a:fillRect/>
          </a:stretch>
        </p:blipFill>
        <p:spPr bwMode="auto">
          <a:xfrm>
            <a:off x="7568528" y="180000"/>
            <a:ext cx="1202465" cy="371428"/>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Gerade Verbindung 25">
            <a:extLst>
              <a:ext uri="{FF2B5EF4-FFF2-40B4-BE49-F238E27FC236}">
                <a16:creationId xmlns:a16="http://schemas.microsoft.com/office/drawing/2014/main" id="{AEE5397E-1695-2623-0A63-A4D3A1E8EE8C}"/>
              </a:ext>
            </a:extLst>
          </p:cNvPr>
          <p:cNvCxnSpPr>
            <a:cxnSpLocks/>
          </p:cNvCxnSpPr>
          <p:nvPr userDrawn="1"/>
        </p:nvCxnSpPr>
        <p:spPr>
          <a:xfrm>
            <a:off x="355209" y="642527"/>
            <a:ext cx="8428791" cy="6755"/>
          </a:xfrm>
          <a:prstGeom prst="line">
            <a:avLst/>
          </a:prstGeom>
          <a:ln w="12700">
            <a:solidFill>
              <a:srgbClr val="065792"/>
            </a:solidFill>
          </a:ln>
        </p:spPr>
        <p:style>
          <a:lnRef idx="2">
            <a:schemeClr val="accent1"/>
          </a:lnRef>
          <a:fillRef idx="0">
            <a:schemeClr val="accent1"/>
          </a:fillRef>
          <a:effectRef idx="1">
            <a:schemeClr val="accent1"/>
          </a:effectRef>
          <a:fontRef idx="minor">
            <a:schemeClr val="tx1"/>
          </a:fontRef>
        </p:style>
      </p:cxnSp>
      <p:sp>
        <p:nvSpPr>
          <p:cNvPr id="30" name="Titelplatzhalter 29">
            <a:extLst>
              <a:ext uri="{FF2B5EF4-FFF2-40B4-BE49-F238E27FC236}">
                <a16:creationId xmlns:a16="http://schemas.microsoft.com/office/drawing/2014/main" id="{FCB98845-B4BC-5F13-B25D-118522332E77}"/>
              </a:ext>
            </a:extLst>
          </p:cNvPr>
          <p:cNvSpPr>
            <a:spLocks noGrp="1"/>
          </p:cNvSpPr>
          <p:nvPr>
            <p:ph type="title"/>
          </p:nvPr>
        </p:nvSpPr>
        <p:spPr>
          <a:xfrm>
            <a:off x="355209" y="9595"/>
            <a:ext cx="7025103" cy="632929"/>
          </a:xfrm>
          <a:prstGeom prst="rect">
            <a:avLst/>
          </a:prstGeom>
        </p:spPr>
        <p:txBody>
          <a:bodyPr vert="horz" lIns="0" tIns="0" rIns="0" bIns="0" rtlCol="0" anchor="ctr" anchorCtr="0">
            <a:normAutofit/>
          </a:bodyPr>
          <a:lstStyle/>
          <a:p>
            <a:r>
              <a:rPr lang="en-US"/>
              <a:t>Mastertitelformat bearbeiten</a:t>
            </a:r>
            <a:endParaRPr lang="en-US" dirty="0"/>
          </a:p>
        </p:txBody>
      </p:sp>
      <p:sp>
        <p:nvSpPr>
          <p:cNvPr id="2" name="Datumsplatzhalter 1">
            <a:extLst>
              <a:ext uri="{FF2B5EF4-FFF2-40B4-BE49-F238E27FC236}">
                <a16:creationId xmlns:a16="http://schemas.microsoft.com/office/drawing/2014/main" id="{0BA0CE6C-C36F-2E2A-1690-4FB20CA2ADB4}"/>
              </a:ext>
            </a:extLst>
          </p:cNvPr>
          <p:cNvSpPr>
            <a:spLocks noGrp="1"/>
          </p:cNvSpPr>
          <p:nvPr>
            <p:ph type="dt" sz="half" idx="2"/>
          </p:nvPr>
        </p:nvSpPr>
        <p:spPr>
          <a:xfrm>
            <a:off x="6238973" y="4958080"/>
            <a:ext cx="1444421" cy="122400"/>
          </a:xfrm>
          <a:prstGeom prst="rect">
            <a:avLst/>
          </a:prstGeom>
        </p:spPr>
        <p:txBody>
          <a:bodyPr vert="horz" lIns="0" tIns="0" rIns="0" bIns="0" rtlCol="0" anchor="t"/>
          <a:lstStyle>
            <a:lvl1pPr algn="r" rtl="0">
              <a:defRPr sz="700">
                <a:solidFill>
                  <a:schemeClr val="tx2"/>
                </a:solidFill>
                <a:latin typeface="Golos Text" panose="020B0503020202020204" pitchFamily="34" charset="0"/>
                <a:cs typeface="Golos Text" panose="020B0503020202020204" pitchFamily="34" charset="0"/>
              </a:defRPr>
            </a:lvl1pPr>
          </a:lstStyle>
          <a:p>
            <a:r>
              <a:rPr lang="de-DE"/>
              <a:t>09/23/2026</a:t>
            </a:r>
            <a:endParaRPr lang="en-US" dirty="0"/>
          </a:p>
        </p:txBody>
      </p:sp>
      <p:sp>
        <p:nvSpPr>
          <p:cNvPr id="4" name="Fußzeilenplatzhalter 3">
            <a:extLst>
              <a:ext uri="{FF2B5EF4-FFF2-40B4-BE49-F238E27FC236}">
                <a16:creationId xmlns:a16="http://schemas.microsoft.com/office/drawing/2014/main" id="{573B5D10-4C87-B530-937A-4DA175D5D001}"/>
              </a:ext>
            </a:extLst>
          </p:cNvPr>
          <p:cNvSpPr>
            <a:spLocks noGrp="1"/>
          </p:cNvSpPr>
          <p:nvPr>
            <p:ph type="ftr" sz="quarter" idx="3"/>
          </p:nvPr>
        </p:nvSpPr>
        <p:spPr>
          <a:xfrm>
            <a:off x="355209" y="4958080"/>
            <a:ext cx="2165154" cy="122400"/>
          </a:xfrm>
          <a:prstGeom prst="rect">
            <a:avLst/>
          </a:prstGeom>
        </p:spPr>
        <p:txBody>
          <a:bodyPr vert="horz" lIns="0" tIns="0" rIns="0" bIns="0" rtlCol="0" anchor="t"/>
          <a:lstStyle>
            <a:lvl1pPr algn="ctr" rtl="0">
              <a:defRPr sz="700">
                <a:solidFill>
                  <a:schemeClr val="tx2"/>
                </a:solidFill>
                <a:latin typeface="Golos Text" panose="020B0503020202020204" pitchFamily="34" charset="0"/>
                <a:cs typeface="Golos Text" panose="020B0503020202020204" pitchFamily="34" charset="0"/>
              </a:defRPr>
            </a:lvl1pPr>
          </a:lstStyle>
          <a:p>
            <a:pPr algn="l"/>
            <a:r>
              <a:rPr lang="en-US"/>
              <a:t>© RI Research Instruments GmbH</a:t>
            </a:r>
            <a:endParaRPr lang="en-US" dirty="0"/>
          </a:p>
        </p:txBody>
      </p:sp>
      <p:sp>
        <p:nvSpPr>
          <p:cNvPr id="5" name="Foliennummernplatzhalter 4">
            <a:extLst>
              <a:ext uri="{FF2B5EF4-FFF2-40B4-BE49-F238E27FC236}">
                <a16:creationId xmlns:a16="http://schemas.microsoft.com/office/drawing/2014/main" id="{1BF9027E-CCE2-7627-0279-FB69DB99859E}"/>
              </a:ext>
            </a:extLst>
          </p:cNvPr>
          <p:cNvSpPr>
            <a:spLocks noGrp="1"/>
          </p:cNvSpPr>
          <p:nvPr>
            <p:ph type="sldNum" sz="quarter" idx="4"/>
          </p:nvPr>
        </p:nvSpPr>
        <p:spPr>
          <a:xfrm>
            <a:off x="8175811" y="4958080"/>
            <a:ext cx="612979" cy="122400"/>
          </a:xfrm>
          <a:prstGeom prst="rect">
            <a:avLst/>
          </a:prstGeom>
        </p:spPr>
        <p:txBody>
          <a:bodyPr vert="horz" lIns="0" tIns="0" rIns="0" bIns="0" rtlCol="0" anchor="t"/>
          <a:lstStyle>
            <a:lvl1pPr algn="r" rtl="0">
              <a:defRPr sz="700">
                <a:solidFill>
                  <a:schemeClr val="tx2"/>
                </a:solidFill>
                <a:latin typeface="Golos Text" panose="020B0503020202020204" pitchFamily="34" charset="0"/>
                <a:cs typeface="Golos Text" panose="020B0503020202020204" pitchFamily="34" charset="0"/>
              </a:defRPr>
            </a:lvl1pPr>
          </a:lstStyle>
          <a:p>
            <a:fld id="{53B819A2-35ED-426A-9519-D8283996F3B5}" type="slidenum">
              <a:rPr lang="en-US" smtClean="0"/>
              <a:pPr/>
              <a:t>‹N°›</a:t>
            </a:fld>
            <a:endParaRPr lang="en-US" dirty="0"/>
          </a:p>
        </p:txBody>
      </p:sp>
    </p:spTree>
    <p:extLst>
      <p:ext uri="{BB962C8B-B14F-4D97-AF65-F5344CB8AC3E}">
        <p14:creationId xmlns:p14="http://schemas.microsoft.com/office/powerpoint/2010/main" val="1838739231"/>
      </p:ext>
    </p:extLst>
  </p:cSld>
  <p:clrMap bg1="lt1" tx1="dk1" bg2="lt2" tx2="dk2" accent1="accent1" accent2="accent2" accent3="accent3" accent4="accent4" accent5="accent5" accent6="accent6" hlink="hlink" folHlink="folHlink"/>
  <p:sldLayoutIdLst>
    <p:sldLayoutId id="2147483692" r:id="rId1"/>
    <p:sldLayoutId id="2147483663" r:id="rId2"/>
    <p:sldLayoutId id="2147483674" r:id="rId3"/>
    <p:sldLayoutId id="2147483664" r:id="rId4"/>
    <p:sldLayoutId id="2147483689" r:id="rId5"/>
    <p:sldLayoutId id="2147483678" r:id="rId6"/>
    <p:sldLayoutId id="2147483685" r:id="rId7"/>
    <p:sldLayoutId id="2147483698" r:id="rId8"/>
    <p:sldLayoutId id="2147483682" r:id="rId9"/>
    <p:sldLayoutId id="2147483683" r:id="rId10"/>
    <p:sldLayoutId id="2147483693" r:id="rId11"/>
    <p:sldLayoutId id="2147483684" r:id="rId12"/>
    <p:sldLayoutId id="2147483681" r:id="rId13"/>
    <p:sldLayoutId id="2147483695" r:id="rId14"/>
    <p:sldLayoutId id="2147483697" r:id="rId15"/>
  </p:sldLayoutIdLst>
  <p:hf hdr="0"/>
  <p:txStyles>
    <p:titleStyle>
      <a:lvl1pPr algn="l" defTabSz="914400" rtl="0" eaLnBrk="1" latinLnBrk="0" hangingPunct="1">
        <a:lnSpc>
          <a:spcPct val="100000"/>
        </a:lnSpc>
        <a:spcBef>
          <a:spcPct val="0"/>
        </a:spcBef>
        <a:buNone/>
        <a:defRPr sz="2400" kern="1200">
          <a:solidFill>
            <a:schemeClr val="tx2"/>
          </a:solidFill>
          <a:latin typeface="Golos Text" panose="020B0503020202020204" pitchFamily="34" charset="0"/>
          <a:ea typeface="+mj-ea"/>
          <a:cs typeface="Golos Text" panose="020B0503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xml"/><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16.png"/><Relationship Id="rId5" Type="http://schemas.openxmlformats.org/officeDocument/2006/relationships/image" Target="../media/image3.emf"/><Relationship Id="rId4" Type="http://schemas.openxmlformats.org/officeDocument/2006/relationships/oleObject" Target="../embeddings/oleObject17.bin"/></Relationships>
</file>

<file path=ppt/slides/_rels/slide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svg"/><Relationship Id="rId10" Type="http://schemas.openxmlformats.org/officeDocument/2006/relationships/image" Target="../media/image26.jpeg"/><Relationship Id="rId4" Type="http://schemas.openxmlformats.org/officeDocument/2006/relationships/image" Target="../media/image20.svg"/><Relationship Id="rId9"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jp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jpe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6.xml"/><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45.jpeg"/></Relationships>
</file>

<file path=ppt/slides/_rels/slide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6.xml"/><Relationship Id="rId7" Type="http://schemas.openxmlformats.org/officeDocument/2006/relationships/image" Target="../media/image52.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11.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9.png"/><Relationship Id="rId4" Type="http://schemas.openxmlformats.org/officeDocument/2006/relationships/image" Target="../media/image58.jpeg"/></Relationships>
</file>

<file path=ppt/slides/_rels/slide1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9.xml"/><Relationship Id="rId5" Type="http://schemas.openxmlformats.org/officeDocument/2006/relationships/image" Target="../media/image3.emf"/><Relationship Id="rId4" Type="http://schemas.openxmlformats.org/officeDocument/2006/relationships/oleObject" Target="../embeddings/oleObject18.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20.xml"/><Relationship Id="rId5" Type="http://schemas.openxmlformats.org/officeDocument/2006/relationships/image" Target="../media/image3.emf"/><Relationship Id="rId4" Type="http://schemas.openxmlformats.org/officeDocument/2006/relationships/oleObject" Target="../embeddings/oleObject1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84F3531-59D9-2D10-9E46-783BF7915FFD}"/>
              </a:ext>
            </a:extLst>
          </p:cNvPr>
          <p:cNvGraphicFramePr>
            <a:graphicFrameLocks noChangeAspect="1"/>
          </p:cNvGraphicFramePr>
          <p:nvPr>
            <p:custDataLst>
              <p:tags r:id="rId1"/>
            </p:custDataLst>
            <p:extLst>
              <p:ext uri="{D42A27DB-BD31-4B8C-83A1-F6EECF244321}">
                <p14:modId xmlns:p14="http://schemas.microsoft.com/office/powerpoint/2010/main" val="31535004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0" imgH="350" progId="TCLayout.ActiveDocument.1">
                  <p:embed/>
                </p:oleObj>
              </mc:Choice>
              <mc:Fallback>
                <p:oleObj name="think-cell Folie" r:id="rId4" imgW="350" imgH="350" progId="TCLayout.ActiveDocument.1">
                  <p:embed/>
                  <p:pic>
                    <p:nvPicPr>
                      <p:cNvPr id="5" name="think-cell data - do not delete" hidden="1">
                        <a:extLst>
                          <a:ext uri="{FF2B5EF4-FFF2-40B4-BE49-F238E27FC236}">
                            <a16:creationId xmlns:a16="http://schemas.microsoft.com/office/drawing/2014/main" id="{684F3531-59D9-2D10-9E46-783BF7915FF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platzhalter 1">
            <a:extLst>
              <a:ext uri="{FF2B5EF4-FFF2-40B4-BE49-F238E27FC236}">
                <a16:creationId xmlns:a16="http://schemas.microsoft.com/office/drawing/2014/main" id="{33B903C6-D713-3DDE-2E3C-123C0B70CB1A}"/>
              </a:ext>
            </a:extLst>
          </p:cNvPr>
          <p:cNvSpPr>
            <a:spLocks noGrp="1"/>
          </p:cNvSpPr>
          <p:nvPr>
            <p:ph type="body" sz="quarter" idx="14"/>
          </p:nvPr>
        </p:nvSpPr>
        <p:spPr>
          <a:xfrm>
            <a:off x="427320" y="3693500"/>
            <a:ext cx="3479340" cy="284822"/>
          </a:xfrm>
        </p:spPr>
        <p:txBody>
          <a:bodyPr>
            <a:normAutofit fontScale="92500" lnSpcReduction="20000"/>
          </a:bodyPr>
          <a:lstStyle/>
          <a:p>
            <a:r>
              <a:rPr lang="en-US" dirty="0"/>
              <a:t>Verena Kümper, Björn Keune, Michael Hoffmann, and Christoph Quitmann</a:t>
            </a:r>
          </a:p>
        </p:txBody>
      </p:sp>
      <p:sp>
        <p:nvSpPr>
          <p:cNvPr id="3" name="Textplatzhalter 2">
            <a:extLst>
              <a:ext uri="{FF2B5EF4-FFF2-40B4-BE49-F238E27FC236}">
                <a16:creationId xmlns:a16="http://schemas.microsoft.com/office/drawing/2014/main" id="{782A79B2-7BF4-1A75-ADBA-441069A5C6A2}"/>
              </a:ext>
            </a:extLst>
          </p:cNvPr>
          <p:cNvSpPr>
            <a:spLocks noGrp="1"/>
          </p:cNvSpPr>
          <p:nvPr>
            <p:ph type="body" sz="quarter" idx="15"/>
          </p:nvPr>
        </p:nvSpPr>
        <p:spPr/>
        <p:txBody>
          <a:bodyPr/>
          <a:lstStyle/>
          <a:p>
            <a:r>
              <a:rPr lang="de-DE" dirty="0" err="1"/>
              <a:t>Photocathodes</a:t>
            </a:r>
            <a:r>
              <a:rPr lang="de-DE" dirty="0"/>
              <a:t> </a:t>
            </a:r>
            <a:r>
              <a:rPr lang="de-DE" dirty="0" err="1"/>
              <a:t>transfer</a:t>
            </a:r>
            <a:r>
              <a:rPr lang="de-DE" dirty="0"/>
              <a:t> for PERLE</a:t>
            </a:r>
            <a:endParaRPr lang="en-US" dirty="0"/>
          </a:p>
        </p:txBody>
      </p:sp>
      <p:sp>
        <p:nvSpPr>
          <p:cNvPr id="4" name="Textplatzhalter 3">
            <a:extLst>
              <a:ext uri="{FF2B5EF4-FFF2-40B4-BE49-F238E27FC236}">
                <a16:creationId xmlns:a16="http://schemas.microsoft.com/office/drawing/2014/main" id="{02C74139-CDEF-8F51-7736-3D96D420E832}"/>
              </a:ext>
            </a:extLst>
          </p:cNvPr>
          <p:cNvSpPr>
            <a:spLocks noGrp="1"/>
          </p:cNvSpPr>
          <p:nvPr>
            <p:ph type="body" sz="quarter" idx="16"/>
          </p:nvPr>
        </p:nvSpPr>
        <p:spPr/>
        <p:txBody>
          <a:bodyPr/>
          <a:lstStyle/>
          <a:p>
            <a:endParaRPr lang="en-US" dirty="0"/>
          </a:p>
        </p:txBody>
      </p:sp>
      <p:pic>
        <p:nvPicPr>
          <p:cNvPr id="9" name="Bildplatzhalter 8">
            <a:extLst>
              <a:ext uri="{FF2B5EF4-FFF2-40B4-BE49-F238E27FC236}">
                <a16:creationId xmlns:a16="http://schemas.microsoft.com/office/drawing/2014/main" id="{3B26D33A-0C3A-593B-6DA2-F8198F86F72A}"/>
              </a:ext>
            </a:extLst>
          </p:cNvPr>
          <p:cNvPicPr>
            <a:picLocks noGrp="1" noChangeAspect="1"/>
          </p:cNvPicPr>
          <p:nvPr>
            <p:ph type="pic" sz="quarter" idx="17"/>
          </p:nvPr>
        </p:nvPicPr>
        <p:blipFill>
          <a:blip r:embed="rId6">
            <a:extLst>
              <a:ext uri="{28A0092B-C50C-407E-A947-70E740481C1C}">
                <a14:useLocalDpi xmlns:a14="http://schemas.microsoft.com/office/drawing/2010/main"/>
              </a:ext>
            </a:extLst>
          </a:blip>
          <a:srcRect t="1289" r="21172" b="1646"/>
          <a:stretch>
            <a:fillRect/>
          </a:stretch>
        </p:blipFill>
        <p:spPr>
          <a:xfrm>
            <a:off x="4570116" y="-7002"/>
            <a:ext cx="4573883" cy="2535749"/>
          </a:xfrm>
        </p:spPr>
      </p:pic>
      <p:pic>
        <p:nvPicPr>
          <p:cNvPr id="13" name="Bildplatzhalter 12" descr="Ein Bild, das medizinische Ausrüstung, Im Haus, medizinisch, Gesundheitsversorgung enthält.&#10;&#10;KI-generierte Inhalte können fehlerhaft sein.">
            <a:extLst>
              <a:ext uri="{FF2B5EF4-FFF2-40B4-BE49-F238E27FC236}">
                <a16:creationId xmlns:a16="http://schemas.microsoft.com/office/drawing/2014/main" id="{054FB356-3D47-A869-99BB-FCE4322A7BE2}"/>
              </a:ext>
            </a:extLst>
          </p:cNvPr>
          <p:cNvPicPr>
            <a:picLocks noGrp="1" noChangeAspect="1"/>
          </p:cNvPicPr>
          <p:nvPr>
            <p:ph type="pic" sz="quarter" idx="18"/>
          </p:nvPr>
        </p:nvPicPr>
        <p:blipFill>
          <a:blip r:embed="rId7" cstate="hqprint">
            <a:extLst>
              <a:ext uri="{28A0092B-C50C-407E-A947-70E740481C1C}">
                <a14:useLocalDpi xmlns:a14="http://schemas.microsoft.com/office/drawing/2010/main"/>
              </a:ext>
            </a:extLst>
          </a:blip>
          <a:srcRect l="14362" r="14362"/>
          <a:stretch>
            <a:fillRect/>
          </a:stretch>
        </p:blipFill>
        <p:spPr>
          <a:xfrm>
            <a:off x="4601866" y="2607751"/>
            <a:ext cx="2257937" cy="2535750"/>
          </a:xfrm>
        </p:spPr>
      </p:pic>
      <p:pic>
        <p:nvPicPr>
          <p:cNvPr id="11" name="Bildplatzhalter 10" descr="Ein Bild, das Person, Kleidung, Menschliches Gesicht, Lächeln enthält.&#10;&#10;KI-generierte Inhalte können fehlerhaft sein.">
            <a:extLst>
              <a:ext uri="{FF2B5EF4-FFF2-40B4-BE49-F238E27FC236}">
                <a16:creationId xmlns:a16="http://schemas.microsoft.com/office/drawing/2014/main" id="{A9EA7AA5-C530-53A3-9DC9-BC4C072DB041}"/>
              </a:ext>
            </a:extLst>
          </p:cNvPr>
          <p:cNvPicPr>
            <a:picLocks noGrp="1" noChangeAspect="1"/>
          </p:cNvPicPr>
          <p:nvPr>
            <p:ph type="pic" sz="quarter" idx="19"/>
          </p:nvPr>
        </p:nvPicPr>
        <p:blipFill>
          <a:blip r:embed="rId8">
            <a:extLst>
              <a:ext uri="{28A0092B-C50C-407E-A947-70E740481C1C}">
                <a14:useLocalDpi xmlns:a14="http://schemas.microsoft.com/office/drawing/2010/main"/>
              </a:ext>
            </a:extLst>
          </a:blip>
          <a:srcRect t="972" b="972"/>
          <a:stretch>
            <a:fillRect/>
          </a:stretch>
        </p:blipFill>
        <p:spPr/>
      </p:pic>
    </p:spTree>
    <p:extLst>
      <p:ext uri="{BB962C8B-B14F-4D97-AF65-F5344CB8AC3E}">
        <p14:creationId xmlns:p14="http://schemas.microsoft.com/office/powerpoint/2010/main" val="1044050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77EE8-8D81-40A2-1BDA-9D7D164C1D6B}"/>
              </a:ext>
            </a:extLst>
          </p:cNvPr>
          <p:cNvSpPr>
            <a:spLocks noGrp="1"/>
          </p:cNvSpPr>
          <p:nvPr>
            <p:ph type="title"/>
          </p:nvPr>
        </p:nvSpPr>
        <p:spPr/>
        <p:txBody>
          <a:bodyPr/>
          <a:lstStyle/>
          <a:p>
            <a:r>
              <a:rPr lang="en-US" dirty="0"/>
              <a:t>RI at a glance</a:t>
            </a:r>
          </a:p>
        </p:txBody>
      </p:sp>
      <p:sp>
        <p:nvSpPr>
          <p:cNvPr id="3" name="Textplatzhalter 2">
            <a:extLst>
              <a:ext uri="{FF2B5EF4-FFF2-40B4-BE49-F238E27FC236}">
                <a16:creationId xmlns:a16="http://schemas.microsoft.com/office/drawing/2014/main" id="{23DE8B1D-E912-54AE-3ECB-80F3669A11CD}"/>
              </a:ext>
            </a:extLst>
          </p:cNvPr>
          <p:cNvSpPr>
            <a:spLocks noGrp="1"/>
          </p:cNvSpPr>
          <p:nvPr>
            <p:ph type="body" sz="quarter" idx="14"/>
          </p:nvPr>
        </p:nvSpPr>
        <p:spPr>
          <a:xfrm>
            <a:off x="355209" y="1127031"/>
            <a:ext cx="4436482" cy="2636683"/>
          </a:xfrm>
        </p:spPr>
        <p:txBody>
          <a:bodyPr>
            <a:normAutofit fontScale="77500" lnSpcReduction="20000"/>
          </a:bodyPr>
          <a:lstStyle/>
          <a:p>
            <a:pPr marL="171450" indent="-171450">
              <a:spcBef>
                <a:spcPts val="600"/>
              </a:spcBef>
              <a:buFont typeface="Arial" panose="020B0604020202020204" pitchFamily="34" charset="0"/>
              <a:buChar char="•"/>
              <a:tabLst>
                <a:tab pos="1731963" algn="l"/>
              </a:tabLst>
              <a:defRPr/>
            </a:pPr>
            <a:r>
              <a:rPr lang="en-US" dirty="0">
                <a:latin typeface="Golos Text"/>
              </a:rPr>
              <a:t>Founded in 1994 as ACCEL Instruments GmbH – since 2009 named RI Research Instruments GmbH</a:t>
            </a:r>
            <a:endParaRPr lang="en-US" dirty="0"/>
          </a:p>
          <a:p>
            <a:pPr marL="171450" lvl="0" indent="-171450">
              <a:spcBef>
                <a:spcPts val="600"/>
              </a:spcBef>
              <a:buFont typeface="Arial" panose="020B0604020202020204" pitchFamily="34" charset="0"/>
              <a:buChar char="•"/>
              <a:tabLst>
                <a:tab pos="1438275" algn="l"/>
                <a:tab pos="1704975" algn="l"/>
              </a:tabLst>
              <a:defRPr/>
            </a:pPr>
            <a:r>
              <a:rPr lang="en-US" dirty="0"/>
              <a:t>Annual revenue of 90 million EUR in 2024</a:t>
            </a:r>
          </a:p>
          <a:p>
            <a:pPr marL="171450" lvl="0" indent="-171450">
              <a:spcBef>
                <a:spcPts val="600"/>
              </a:spcBef>
              <a:buFont typeface="Arial" panose="020B0604020202020204" pitchFamily="34" charset="0"/>
              <a:buChar char="•"/>
              <a:defRPr/>
            </a:pPr>
            <a:r>
              <a:rPr lang="en-US" dirty="0">
                <a:latin typeface="Golos Text"/>
              </a:rPr>
              <a:t>Majority (52%) owned by Bruker EST, Management team are additional shareholders</a:t>
            </a:r>
          </a:p>
          <a:p>
            <a:pPr marL="171450" lvl="0" indent="-171450">
              <a:spcBef>
                <a:spcPts val="600"/>
              </a:spcBef>
              <a:buFont typeface="Arial" panose="020B0604020202020204" pitchFamily="34" charset="0"/>
              <a:buChar char="•"/>
              <a:defRPr/>
            </a:pPr>
            <a:r>
              <a:rPr lang="en-US" dirty="0">
                <a:latin typeface="Golos Text"/>
              </a:rPr>
              <a:t>Headquarters in </a:t>
            </a:r>
            <a:r>
              <a:rPr lang="en-US" dirty="0" err="1">
                <a:latin typeface="Golos Text"/>
              </a:rPr>
              <a:t>Bergisch</a:t>
            </a:r>
            <a:r>
              <a:rPr lang="en-US" dirty="0">
                <a:latin typeface="Golos Text"/>
              </a:rPr>
              <a:t> Gladbach, Germany, </a:t>
            </a:r>
            <a:br>
              <a:rPr lang="en-US" dirty="0"/>
            </a:br>
            <a:r>
              <a:rPr lang="en-US" dirty="0">
                <a:latin typeface="Golos Text"/>
              </a:rPr>
              <a:t>very close to Cologne</a:t>
            </a:r>
          </a:p>
          <a:p>
            <a:pPr marL="171450" lvl="0" indent="-171450">
              <a:spcBef>
                <a:spcPts val="600"/>
              </a:spcBef>
              <a:buFont typeface="Arial" panose="020B0604020202020204" pitchFamily="34" charset="0"/>
              <a:buChar char="•"/>
              <a:defRPr/>
            </a:pPr>
            <a:r>
              <a:rPr lang="en-US" dirty="0"/>
              <a:t>5 main high-tech business fields (Super conducting and normal conducting particle accelerators, Fusion, </a:t>
            </a:r>
            <a:r>
              <a:rPr lang="en-US" dirty="0" err="1"/>
              <a:t>Semicon</a:t>
            </a:r>
            <a:r>
              <a:rPr lang="en-US" dirty="0"/>
              <a:t> EUV tools, and </a:t>
            </a:r>
            <a:r>
              <a:rPr lang="en-US" dirty="0" err="1"/>
              <a:t>Semicon</a:t>
            </a:r>
            <a:r>
              <a:rPr lang="en-US" dirty="0"/>
              <a:t> supply chain)</a:t>
            </a:r>
          </a:p>
          <a:p>
            <a:pPr marL="171450" indent="-171450">
              <a:spcBef>
                <a:spcPts val="600"/>
              </a:spcBef>
              <a:buFont typeface="Arial" panose="020B0604020202020204" pitchFamily="34" charset="0"/>
              <a:buChar char="•"/>
              <a:defRPr/>
            </a:pPr>
            <a:r>
              <a:rPr lang="en-US" dirty="0">
                <a:latin typeface="Golos Text"/>
              </a:rPr>
              <a:t>More than 150 employees are physicists or engineers (&gt;400 in total)</a:t>
            </a:r>
            <a:endParaRPr lang="en-US" dirty="0"/>
          </a:p>
          <a:p>
            <a:endParaRPr lang="en-US" dirty="0"/>
          </a:p>
        </p:txBody>
      </p:sp>
      <p:sp>
        <p:nvSpPr>
          <p:cNvPr id="4" name="Textplatzhalter 3">
            <a:extLst>
              <a:ext uri="{FF2B5EF4-FFF2-40B4-BE49-F238E27FC236}">
                <a16:creationId xmlns:a16="http://schemas.microsoft.com/office/drawing/2014/main" id="{434A5624-F3D7-3FDE-AA2D-AAC1131404B3}"/>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BC1B7E2F-DAEC-B3D7-8432-BE344A454087}"/>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3D9CD849-BC5E-F5CD-FEF5-0F7966B8F512}"/>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032EFD2B-83EB-AD28-E51A-10C486377498}"/>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2</a:t>
            </a:fld>
            <a:endParaRPr lang="en-US" dirty="0"/>
          </a:p>
        </p:txBody>
      </p:sp>
      <p:grpSp>
        <p:nvGrpSpPr>
          <p:cNvPr id="24" name="Gruppieren 23">
            <a:extLst>
              <a:ext uri="{FF2B5EF4-FFF2-40B4-BE49-F238E27FC236}">
                <a16:creationId xmlns:a16="http://schemas.microsoft.com/office/drawing/2014/main" id="{27CBD6F3-9E6D-6EFE-1993-529595A9A000}"/>
              </a:ext>
            </a:extLst>
          </p:cNvPr>
          <p:cNvGrpSpPr/>
          <p:nvPr/>
        </p:nvGrpSpPr>
        <p:grpSpPr>
          <a:xfrm>
            <a:off x="734940" y="3729410"/>
            <a:ext cx="3837060" cy="928557"/>
            <a:chOff x="2114948" y="3908447"/>
            <a:chExt cx="3837060" cy="928557"/>
          </a:xfrm>
        </p:grpSpPr>
        <p:pic>
          <p:nvPicPr>
            <p:cNvPr id="9" name="Inhaltsplatzhalter 5" descr="Gruppenerfolg mit einfarbiger Füllung">
              <a:extLst>
                <a:ext uri="{FF2B5EF4-FFF2-40B4-BE49-F238E27FC236}">
                  <a16:creationId xmlns:a16="http://schemas.microsoft.com/office/drawing/2014/main" id="{7B5202EB-8E12-E389-EEFB-A0D20A937C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27927" y="3951339"/>
              <a:ext cx="468000" cy="468000"/>
            </a:xfrm>
            <a:prstGeom prst="rect">
              <a:avLst/>
            </a:prstGeom>
          </p:spPr>
        </p:pic>
        <p:sp>
          <p:nvSpPr>
            <p:cNvPr id="10" name="Textfeld 8">
              <a:extLst>
                <a:ext uri="{FF2B5EF4-FFF2-40B4-BE49-F238E27FC236}">
                  <a16:creationId xmlns:a16="http://schemas.microsoft.com/office/drawing/2014/main" id="{3E82E616-8885-EA46-501C-FB2F2EB914E7}"/>
                </a:ext>
              </a:extLst>
            </p:cNvPr>
            <p:cNvSpPr txBox="1"/>
            <p:nvPr/>
          </p:nvSpPr>
          <p:spPr>
            <a:xfrm>
              <a:off x="2114948" y="4375339"/>
              <a:ext cx="797013" cy="338554"/>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tx2"/>
                  </a:solidFill>
                  <a:effectLst/>
                  <a:uLnTx/>
                  <a:uFillTx/>
                  <a:latin typeface="Golos Text" panose="020B0503020202020204" pitchFamily="34" charset="0"/>
                  <a:ea typeface="+mn-ea"/>
                  <a:cs typeface="Golos Text" panose="020B0503020202020204" pitchFamily="34" charset="0"/>
                </a:rPr>
                <a:t>&gt;400</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tx2"/>
                  </a:solidFill>
                  <a:effectLst/>
                  <a:uLnTx/>
                  <a:uFillTx/>
                  <a:latin typeface="Golos Text" panose="020B0503020202020204" pitchFamily="34" charset="0"/>
                  <a:ea typeface="+mn-ea"/>
                  <a:cs typeface="Golos Text" panose="020B0503020202020204" pitchFamily="34" charset="0"/>
                </a:rPr>
                <a:t>and growing</a:t>
              </a:r>
            </a:p>
          </p:txBody>
        </p:sp>
        <p:sp>
          <p:nvSpPr>
            <p:cNvPr id="11" name="Textfeld 9">
              <a:extLst>
                <a:ext uri="{FF2B5EF4-FFF2-40B4-BE49-F238E27FC236}">
                  <a16:creationId xmlns:a16="http://schemas.microsoft.com/office/drawing/2014/main" id="{84DDFCCA-F7B2-9FBE-5F68-32869FC7A549}"/>
                </a:ext>
              </a:extLst>
            </p:cNvPr>
            <p:cNvSpPr txBox="1"/>
            <p:nvPr/>
          </p:nvSpPr>
          <p:spPr>
            <a:xfrm>
              <a:off x="2737048" y="4375339"/>
              <a:ext cx="1594118"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err="1">
                  <a:ln>
                    <a:noFill/>
                  </a:ln>
                  <a:solidFill>
                    <a:schemeClr val="tx2"/>
                  </a:solidFill>
                  <a:effectLst/>
                  <a:uLnTx/>
                  <a:uFillTx/>
                  <a:latin typeface="Golos Text" panose="020B0503020202020204" pitchFamily="34" charset="0"/>
                  <a:ea typeface="+mn-ea"/>
                  <a:cs typeface="Golos Text" panose="020B0503020202020204" pitchFamily="34" charset="0"/>
                </a:rPr>
                <a:t>Bergisch</a:t>
              </a:r>
              <a:r>
                <a:rPr kumimoji="0" lang="en-US" sz="800" b="1" i="0" u="none" strike="noStrike" kern="1200" cap="none" spc="0" normalizeH="0" baseline="0" noProof="0" dirty="0">
                  <a:ln>
                    <a:noFill/>
                  </a:ln>
                  <a:solidFill>
                    <a:schemeClr val="tx2"/>
                  </a:solidFill>
                  <a:effectLst/>
                  <a:uLnTx/>
                  <a:uFillTx/>
                  <a:latin typeface="Golos Text" panose="020B0503020202020204" pitchFamily="34" charset="0"/>
                  <a:ea typeface="+mn-ea"/>
                  <a:cs typeface="Golos Text" panose="020B0503020202020204" pitchFamily="34" charset="0"/>
                </a:rPr>
                <a:t> Gladbach</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tx2"/>
                  </a:solidFill>
                  <a:effectLst/>
                  <a:uLnTx/>
                  <a:uFillTx/>
                  <a:latin typeface="Golos Text" panose="020B0503020202020204" pitchFamily="34" charset="0"/>
                  <a:ea typeface="+mn-ea"/>
                  <a:cs typeface="Golos Text" panose="020B0503020202020204" pitchFamily="34" charset="0"/>
                </a:rPr>
                <a:t>&amp; Dortmund,</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tx2"/>
                  </a:solidFill>
                  <a:effectLst/>
                  <a:uLnTx/>
                  <a:uFillTx/>
                  <a:latin typeface="Golos Text" panose="020B0503020202020204" pitchFamily="34" charset="0"/>
                  <a:ea typeface="+mn-ea"/>
                  <a:cs typeface="Golos Text" panose="020B0503020202020204" pitchFamily="34" charset="0"/>
                </a:rPr>
                <a:t>Germany</a:t>
              </a:r>
            </a:p>
          </p:txBody>
        </p:sp>
        <p:sp>
          <p:nvSpPr>
            <p:cNvPr id="12" name="Textfeld 10">
              <a:extLst>
                <a:ext uri="{FF2B5EF4-FFF2-40B4-BE49-F238E27FC236}">
                  <a16:creationId xmlns:a16="http://schemas.microsoft.com/office/drawing/2014/main" id="{EDC9739E-C5E3-CD79-EAB0-672A0243DD64}"/>
                </a:ext>
              </a:extLst>
            </p:cNvPr>
            <p:cNvSpPr txBox="1"/>
            <p:nvPr/>
          </p:nvSpPr>
          <p:spPr>
            <a:xfrm>
              <a:off x="4763214" y="4375339"/>
              <a:ext cx="1188794" cy="33855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2"/>
                  </a:solidFill>
                  <a:effectLst/>
                  <a:uLnTx/>
                  <a:uFillTx/>
                  <a:latin typeface="Golos Text" panose="020B0503020202020204" pitchFamily="34" charset="0"/>
                  <a:ea typeface="+mn-ea"/>
                  <a:cs typeface="Golos Text" panose="020B0503020202020204" pitchFamily="34" charset="0"/>
                </a:rPr>
                <a:t>30 years of innovation</a:t>
              </a:r>
            </a:p>
          </p:txBody>
        </p:sp>
        <p:sp>
          <p:nvSpPr>
            <p:cNvPr id="13" name="Textfeld 11">
              <a:extLst>
                <a:ext uri="{FF2B5EF4-FFF2-40B4-BE49-F238E27FC236}">
                  <a16:creationId xmlns:a16="http://schemas.microsoft.com/office/drawing/2014/main" id="{4274BAAB-B605-00C3-B948-8BBC36DAE6AF}"/>
                </a:ext>
              </a:extLst>
            </p:cNvPr>
            <p:cNvSpPr txBox="1"/>
            <p:nvPr/>
          </p:nvSpPr>
          <p:spPr>
            <a:xfrm>
              <a:off x="3899118" y="4375339"/>
              <a:ext cx="1188794" cy="33855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2"/>
                  </a:solidFill>
                  <a:effectLst/>
                  <a:uLnTx/>
                  <a:uFillTx/>
                  <a:latin typeface="Golos Text" panose="020B0503020202020204" pitchFamily="34" charset="0"/>
                  <a:ea typeface="+mn-ea"/>
                  <a:cs typeface="Golos Text" panose="020B0503020202020204" pitchFamily="34" charset="0"/>
                </a:rPr>
                <a:t>Customers in</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tx2"/>
                  </a:solidFill>
                  <a:effectLst/>
                  <a:uLnTx/>
                  <a:uFillTx/>
                  <a:latin typeface="Golos Text" panose="020B0503020202020204" pitchFamily="34" charset="0"/>
                  <a:ea typeface="+mn-ea"/>
                  <a:cs typeface="Golos Text" panose="020B0503020202020204" pitchFamily="34" charset="0"/>
                </a:rPr>
                <a:t>&gt;25 countries</a:t>
              </a:r>
            </a:p>
          </p:txBody>
        </p:sp>
        <p:pic>
          <p:nvPicPr>
            <p:cNvPr id="14" name="Grafik 12" descr="Globus mit einfarbiger Füllung">
              <a:extLst>
                <a:ext uri="{FF2B5EF4-FFF2-40B4-BE49-F238E27FC236}">
                  <a16:creationId xmlns:a16="http://schemas.microsoft.com/office/drawing/2014/main" id="{14126E1F-9637-AEE9-33D9-2487FBDD79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27329" y="3951339"/>
              <a:ext cx="468000" cy="468000"/>
            </a:xfrm>
            <a:prstGeom prst="rect">
              <a:avLst/>
            </a:prstGeom>
          </p:spPr>
        </p:pic>
        <p:pic>
          <p:nvPicPr>
            <p:cNvPr id="15" name="Grafik 13" descr="Glühbirne und Zahnrad mit einfarbiger Füllung">
              <a:extLst>
                <a:ext uri="{FF2B5EF4-FFF2-40B4-BE49-F238E27FC236}">
                  <a16:creationId xmlns:a16="http://schemas.microsoft.com/office/drawing/2014/main" id="{C85ED309-5625-4100-60E7-3B142C1D7F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23254" y="3951339"/>
              <a:ext cx="468000" cy="468000"/>
            </a:xfrm>
            <a:prstGeom prst="rect">
              <a:avLst/>
            </a:prstGeom>
          </p:spPr>
        </p:pic>
        <p:pic>
          <p:nvPicPr>
            <p:cNvPr id="17" name="Grafik 15" descr="Markierung mit einfarbiger Füllung">
              <a:extLst>
                <a:ext uri="{FF2B5EF4-FFF2-40B4-BE49-F238E27FC236}">
                  <a16:creationId xmlns:a16="http://schemas.microsoft.com/office/drawing/2014/main" id="{35E40D69-A3B6-49EE-A686-3492B06E98D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50863" y="4055296"/>
              <a:ext cx="322280" cy="322280"/>
            </a:xfrm>
            <a:prstGeom prst="rect">
              <a:avLst/>
            </a:prstGeom>
          </p:spPr>
        </p:pic>
        <p:pic>
          <p:nvPicPr>
            <p:cNvPr id="18" name="Grafik 16" descr="Markierung mit einfarbiger Füllung">
              <a:extLst>
                <a:ext uri="{FF2B5EF4-FFF2-40B4-BE49-F238E27FC236}">
                  <a16:creationId xmlns:a16="http://schemas.microsoft.com/office/drawing/2014/main" id="{2BE86DE2-BEE1-5AB7-39ED-0BDFE5EDB26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23998" y="3908447"/>
              <a:ext cx="468000" cy="468000"/>
            </a:xfrm>
            <a:prstGeom prst="rect">
              <a:avLst/>
            </a:prstGeom>
          </p:spPr>
        </p:pic>
      </p:grpSp>
      <p:pic>
        <p:nvPicPr>
          <p:cNvPr id="26" name="Grafik 20">
            <a:extLst>
              <a:ext uri="{FF2B5EF4-FFF2-40B4-BE49-F238E27FC236}">
                <a16:creationId xmlns:a16="http://schemas.microsoft.com/office/drawing/2014/main" id="{2C64E943-B2FA-9026-0999-F65F5FD84DD1}"/>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7201334" y="1070644"/>
            <a:ext cx="1587456" cy="1400358"/>
          </a:xfrm>
          <a:prstGeom prst="rect">
            <a:avLst/>
          </a:prstGeom>
        </p:spPr>
      </p:pic>
      <p:pic>
        <p:nvPicPr>
          <p:cNvPr id="30" name="Picture 2" descr="Ein Bild, das Maßstabsmodell, Spielzeug, Screenshot, 3D-Modellierung enthält.&#10;&#10;KI-generierte Inhalte können fehlerhaft sein.">
            <a:extLst>
              <a:ext uri="{FF2B5EF4-FFF2-40B4-BE49-F238E27FC236}">
                <a16:creationId xmlns:a16="http://schemas.microsoft.com/office/drawing/2014/main" id="{3E1CDC0C-3E86-728A-FC76-85227D091B1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31393" y="2569250"/>
            <a:ext cx="1527338" cy="1386519"/>
          </a:xfrm>
          <a:prstGeom prst="rect">
            <a:avLst/>
          </a:prstGeom>
          <a:solidFill>
            <a:schemeClr val="bg1"/>
          </a:solidFill>
        </p:spPr>
      </p:pic>
      <p:pic>
        <p:nvPicPr>
          <p:cNvPr id="20" name="Grafik 19">
            <a:extLst>
              <a:ext uri="{FF2B5EF4-FFF2-40B4-BE49-F238E27FC236}">
                <a16:creationId xmlns:a16="http://schemas.microsoft.com/office/drawing/2014/main" id="{8DE981FC-33A8-D709-D15B-9BE7C293883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25690" y="1066524"/>
            <a:ext cx="2044201" cy="1400358"/>
          </a:xfrm>
          <a:prstGeom prst="rect">
            <a:avLst/>
          </a:prstGeom>
        </p:spPr>
      </p:pic>
      <p:pic>
        <p:nvPicPr>
          <p:cNvPr id="22" name="Picture 7">
            <a:extLst>
              <a:ext uri="{FF2B5EF4-FFF2-40B4-BE49-F238E27FC236}">
                <a16:creationId xmlns:a16="http://schemas.microsoft.com/office/drawing/2014/main" id="{E11E1270-E97B-6D06-085A-C8C9B15BB144}"/>
              </a:ext>
            </a:extLst>
          </p:cNvPr>
          <p:cNvPicPr>
            <a:picLocks noChangeAspect="1"/>
          </p:cNvPicPr>
          <p:nvPr/>
        </p:nvPicPr>
        <p:blipFill>
          <a:blip r:embed="rId11"/>
          <a:stretch>
            <a:fillRect/>
          </a:stretch>
        </p:blipFill>
        <p:spPr>
          <a:xfrm>
            <a:off x="5025690" y="2672499"/>
            <a:ext cx="2175644" cy="1107746"/>
          </a:xfrm>
          <a:prstGeom prst="rect">
            <a:avLst/>
          </a:prstGeom>
        </p:spPr>
      </p:pic>
    </p:spTree>
    <p:extLst>
      <p:ext uri="{BB962C8B-B14F-4D97-AF65-F5344CB8AC3E}">
        <p14:creationId xmlns:p14="http://schemas.microsoft.com/office/powerpoint/2010/main" val="39751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03AA11-6915-4848-EF76-574D2A9B2478}"/>
              </a:ext>
            </a:extLst>
          </p:cNvPr>
          <p:cNvSpPr>
            <a:spLocks noGrp="1"/>
          </p:cNvSpPr>
          <p:nvPr>
            <p:ph type="title"/>
          </p:nvPr>
        </p:nvSpPr>
        <p:spPr/>
        <p:txBody>
          <a:bodyPr/>
          <a:lstStyle/>
          <a:p>
            <a:r>
              <a:rPr lang="en-US" dirty="0"/>
              <a:t>Starting Point</a:t>
            </a:r>
          </a:p>
        </p:txBody>
      </p:sp>
      <p:sp>
        <p:nvSpPr>
          <p:cNvPr id="3" name="Textplatzhalter 2">
            <a:extLst>
              <a:ext uri="{FF2B5EF4-FFF2-40B4-BE49-F238E27FC236}">
                <a16:creationId xmlns:a16="http://schemas.microsoft.com/office/drawing/2014/main" id="{6D3DE5E3-0142-03E2-AD6B-B50024E77CF2}"/>
              </a:ext>
            </a:extLst>
          </p:cNvPr>
          <p:cNvSpPr>
            <a:spLocks noGrp="1"/>
          </p:cNvSpPr>
          <p:nvPr>
            <p:ph type="body" sz="quarter" idx="14"/>
          </p:nvPr>
        </p:nvSpPr>
        <p:spPr>
          <a:xfrm>
            <a:off x="355209" y="1127031"/>
            <a:ext cx="5504877" cy="3588898"/>
          </a:xfrm>
        </p:spPr>
        <p:txBody>
          <a:bodyPr>
            <a:normAutofit fontScale="85000" lnSpcReduction="10000"/>
          </a:bodyPr>
          <a:lstStyle/>
          <a:p>
            <a:pPr marL="285750" indent="-285750">
              <a:buFont typeface="Arial" panose="020B0604020202020204" pitchFamily="34" charset="0"/>
              <a:buChar char="•"/>
            </a:pPr>
            <a:r>
              <a:rPr lang="en-US" dirty="0"/>
              <a:t>Industrial project for production of radioisotopes (Mo-99)</a:t>
            </a:r>
          </a:p>
          <a:p>
            <a:pPr marL="742950" lvl="2" indent="-285750">
              <a:lnSpc>
                <a:spcPct val="100000"/>
              </a:lnSpc>
              <a:spcBef>
                <a:spcPts val="1000"/>
              </a:spcBef>
            </a:pPr>
            <a:r>
              <a:rPr lang="en-US" dirty="0"/>
              <a:t>Based on electron linac with CsK</a:t>
            </a:r>
            <a:r>
              <a:rPr lang="en-US" baseline="-25000" dirty="0"/>
              <a:t>2</a:t>
            </a:r>
            <a:r>
              <a:rPr lang="en-US" dirty="0"/>
              <a:t>Sb-photocathodes</a:t>
            </a:r>
          </a:p>
          <a:p>
            <a:pPr marL="285750" indent="-285750">
              <a:buFont typeface="Arial" panose="020B0604020202020204" pitchFamily="34" charset="0"/>
              <a:buChar char="•"/>
            </a:pPr>
            <a:r>
              <a:rPr lang="en-US" dirty="0"/>
              <a:t>Uptime of the machine 23 h/ 7 days</a:t>
            </a:r>
          </a:p>
          <a:p>
            <a:pPr marL="742950" lvl="2" indent="-285750">
              <a:lnSpc>
                <a:spcPct val="100000"/>
              </a:lnSpc>
              <a:spcBef>
                <a:spcPts val="1000"/>
              </a:spcBef>
              <a:buFont typeface="Wingdings" panose="05000000000000000000" pitchFamily="2" charset="2"/>
              <a:buChar char="Ø"/>
            </a:pPr>
            <a:r>
              <a:rPr lang="en-US" dirty="0"/>
              <a:t>1 h time for photocathode exchange</a:t>
            </a:r>
          </a:p>
          <a:p>
            <a:pPr marL="971550" lvl="1" indent="-285750">
              <a:buFont typeface="Wingdings" panose="05000000000000000000" pitchFamily="2" charset="2"/>
              <a:buChar char="Ø"/>
            </a:pPr>
            <a:endParaRPr lang="en-US" dirty="0"/>
          </a:p>
          <a:p>
            <a:pPr marL="285750" lvl="1" indent="-285750">
              <a:lnSpc>
                <a:spcPct val="100000"/>
              </a:lnSpc>
              <a:spcBef>
                <a:spcPts val="1000"/>
              </a:spcBef>
            </a:pPr>
            <a:r>
              <a:rPr lang="en-US" dirty="0"/>
              <a:t>Suitcase vs. direct transfer</a:t>
            </a:r>
          </a:p>
          <a:p>
            <a:pPr marL="742950" lvl="2" indent="-285750">
              <a:lnSpc>
                <a:spcPct val="100000"/>
              </a:lnSpc>
              <a:spcBef>
                <a:spcPts val="1000"/>
              </a:spcBef>
            </a:pPr>
            <a:r>
              <a:rPr lang="en-US" dirty="0"/>
              <a:t>Visit of some companies and experts</a:t>
            </a:r>
          </a:p>
          <a:p>
            <a:pPr marL="742950" lvl="2" indent="-285750">
              <a:lnSpc>
                <a:spcPct val="100000"/>
              </a:lnSpc>
              <a:spcBef>
                <a:spcPts val="1000"/>
              </a:spcBef>
              <a:buFont typeface="Wingdings" panose="05000000000000000000" pitchFamily="2" charset="2"/>
              <a:buChar char="Ø"/>
            </a:pPr>
            <a:r>
              <a:rPr lang="en-US" dirty="0"/>
              <a:t>Suitcase: high risk of degradation or failure scenarios for industrial application</a:t>
            </a:r>
          </a:p>
          <a:p>
            <a:pPr marL="1200150" lvl="3" indent="-285750">
              <a:lnSpc>
                <a:spcPct val="100000"/>
              </a:lnSpc>
              <a:spcBef>
                <a:spcPts val="1000"/>
              </a:spcBef>
              <a:buFont typeface="Wingdings" panose="05000000000000000000" pitchFamily="2" charset="2"/>
              <a:buChar char="Ø"/>
            </a:pPr>
            <a:r>
              <a:rPr lang="en-US" dirty="0"/>
              <a:t>Decision for linear transfer system directly from PC production to e-gun</a:t>
            </a:r>
          </a:p>
          <a:p>
            <a:pPr marL="285750" lvl="1" indent="-285750">
              <a:lnSpc>
                <a:spcPct val="100000"/>
              </a:lnSpc>
              <a:spcBef>
                <a:spcPts val="1000"/>
              </a:spcBef>
            </a:pPr>
            <a:r>
              <a:rPr lang="en-US" dirty="0"/>
              <a:t>Termination of project and sale of e-gun and photocathode system to PERLE</a:t>
            </a:r>
          </a:p>
          <a:p>
            <a:pPr marL="1200150" lvl="3" indent="-285750">
              <a:lnSpc>
                <a:spcPct val="100000"/>
              </a:lnSpc>
              <a:spcBef>
                <a:spcPts val="1000"/>
              </a:spcBef>
              <a:buFont typeface="Wingdings" panose="05000000000000000000" pitchFamily="2" charset="2"/>
              <a:buChar char="Ø"/>
            </a:pPr>
            <a:endParaRPr lang="en-US" dirty="0"/>
          </a:p>
        </p:txBody>
      </p:sp>
      <p:sp>
        <p:nvSpPr>
          <p:cNvPr id="4" name="Textplatzhalter 3">
            <a:extLst>
              <a:ext uri="{FF2B5EF4-FFF2-40B4-BE49-F238E27FC236}">
                <a16:creationId xmlns:a16="http://schemas.microsoft.com/office/drawing/2014/main" id="{136F8EF7-4250-89C8-FD11-4E5BFA3019C1}"/>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98D674C0-DCA2-E5CE-A3EF-2EEB3AE5D07B}"/>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0CEF84AD-F4D0-02F7-18FD-2C311EDFB898}"/>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0A357358-E47B-34D7-7774-CC0BC2F5ADA9}"/>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3</a:t>
            </a:fld>
            <a:endParaRPr lang="en-US" dirty="0"/>
          </a:p>
        </p:txBody>
      </p:sp>
      <p:pic>
        <p:nvPicPr>
          <p:cNvPr id="12" name="Grafik 11">
            <a:extLst>
              <a:ext uri="{FF2B5EF4-FFF2-40B4-BE49-F238E27FC236}">
                <a16:creationId xmlns:a16="http://schemas.microsoft.com/office/drawing/2014/main" id="{1C282785-2B2F-4552-946E-5B21F9AF5D04}"/>
              </a:ext>
            </a:extLst>
          </p:cNvPr>
          <p:cNvPicPr>
            <a:picLocks noChangeAspect="1"/>
          </p:cNvPicPr>
          <p:nvPr/>
        </p:nvPicPr>
        <p:blipFill>
          <a:blip r:embed="rId2"/>
          <a:stretch>
            <a:fillRect/>
          </a:stretch>
        </p:blipFill>
        <p:spPr>
          <a:xfrm>
            <a:off x="5860086" y="1192295"/>
            <a:ext cx="2928704" cy="990011"/>
          </a:xfrm>
          <a:prstGeom prst="rect">
            <a:avLst/>
          </a:prstGeom>
        </p:spPr>
      </p:pic>
      <p:pic>
        <p:nvPicPr>
          <p:cNvPr id="14" name="Grafik 13">
            <a:extLst>
              <a:ext uri="{FF2B5EF4-FFF2-40B4-BE49-F238E27FC236}">
                <a16:creationId xmlns:a16="http://schemas.microsoft.com/office/drawing/2014/main" id="{38D634FE-C32E-002D-7251-392C32BEA7D0}"/>
              </a:ext>
            </a:extLst>
          </p:cNvPr>
          <p:cNvPicPr>
            <a:picLocks noChangeAspect="1"/>
          </p:cNvPicPr>
          <p:nvPr/>
        </p:nvPicPr>
        <p:blipFill>
          <a:blip r:embed="rId3" cstate="print">
            <a:extLst>
              <a:ext uri="{28A0092B-C50C-407E-A947-70E740481C1C}">
                <a14:useLocalDpi xmlns:a14="http://schemas.microsoft.com/office/drawing/2010/main" val="0"/>
              </a:ext>
            </a:extLst>
          </a:blip>
          <a:srcRect l="27563" r="7911"/>
          <a:stretch>
            <a:fillRect/>
          </a:stretch>
        </p:blipFill>
        <p:spPr>
          <a:xfrm>
            <a:off x="5847697" y="2787041"/>
            <a:ext cx="2941093" cy="2049964"/>
          </a:xfrm>
          <a:prstGeom prst="rect">
            <a:avLst/>
          </a:prstGeom>
        </p:spPr>
      </p:pic>
    </p:spTree>
    <p:extLst>
      <p:ext uri="{BB962C8B-B14F-4D97-AF65-F5344CB8AC3E}">
        <p14:creationId xmlns:p14="http://schemas.microsoft.com/office/powerpoint/2010/main" val="2009053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A50463-1B98-EB3B-7A8E-791EC2B18C5C}"/>
              </a:ext>
            </a:extLst>
          </p:cNvPr>
          <p:cNvSpPr>
            <a:spLocks noGrp="1"/>
          </p:cNvSpPr>
          <p:nvPr>
            <p:ph type="title"/>
          </p:nvPr>
        </p:nvSpPr>
        <p:spPr/>
        <p:txBody>
          <a:bodyPr/>
          <a:lstStyle/>
          <a:p>
            <a:r>
              <a:rPr lang="en-US" dirty="0"/>
              <a:t>PC-Transfer System</a:t>
            </a:r>
          </a:p>
        </p:txBody>
      </p:sp>
      <p:sp>
        <p:nvSpPr>
          <p:cNvPr id="3" name="Textplatzhalter 2">
            <a:extLst>
              <a:ext uri="{FF2B5EF4-FFF2-40B4-BE49-F238E27FC236}">
                <a16:creationId xmlns:a16="http://schemas.microsoft.com/office/drawing/2014/main" id="{B095E77B-EA47-117F-9D76-1FD5D3127AB4}"/>
              </a:ext>
            </a:extLst>
          </p:cNvPr>
          <p:cNvSpPr>
            <a:spLocks noGrp="1"/>
          </p:cNvSpPr>
          <p:nvPr>
            <p:ph type="body" sz="quarter" idx="14"/>
          </p:nvPr>
        </p:nvSpPr>
        <p:spPr/>
        <p:txBody>
          <a:bodyPr/>
          <a:lstStyle/>
          <a:p>
            <a:pPr marL="285750" indent="-285750">
              <a:buFont typeface="Arial" panose="020B0604020202020204" pitchFamily="34" charset="0"/>
              <a:buChar char="•"/>
            </a:pPr>
            <a:r>
              <a:rPr lang="en-US" dirty="0"/>
              <a:t>Not RIs core business but an interesting challenge</a:t>
            </a:r>
          </a:p>
          <a:p>
            <a:pPr marL="285750" indent="-285750">
              <a:buFont typeface="Arial" panose="020B0604020202020204" pitchFamily="34" charset="0"/>
              <a:buChar char="•"/>
            </a:pPr>
            <a:r>
              <a:rPr lang="en-US" dirty="0"/>
              <a:t>Start of brainstorming and first sketches</a:t>
            </a:r>
          </a:p>
          <a:p>
            <a:pPr marL="285750" indent="-285750">
              <a:buFont typeface="Arial" panose="020B0604020202020204" pitchFamily="34" charset="0"/>
              <a:buChar char="•"/>
            </a:pPr>
            <a:r>
              <a:rPr lang="en-US" dirty="0"/>
              <a:t>Decision: Transfer System shall be part of a test facility</a:t>
            </a:r>
          </a:p>
          <a:p>
            <a:pPr marL="971550" lvl="1" indent="-285750">
              <a:buFont typeface="Wingdings" panose="05000000000000000000" pitchFamily="2" charset="2"/>
              <a:buChar char="Ø"/>
            </a:pPr>
            <a:r>
              <a:rPr lang="en-US" dirty="0"/>
              <a:t>Find company with experience in MBE and transfer systems to collaborate</a:t>
            </a:r>
          </a:p>
        </p:txBody>
      </p:sp>
      <p:sp>
        <p:nvSpPr>
          <p:cNvPr id="4" name="Textplatzhalter 3">
            <a:extLst>
              <a:ext uri="{FF2B5EF4-FFF2-40B4-BE49-F238E27FC236}">
                <a16:creationId xmlns:a16="http://schemas.microsoft.com/office/drawing/2014/main" id="{1A366262-8BB4-A27C-3BF1-28BE2B55A7C3}"/>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47B882BF-A684-CF09-8D42-8BE64773EBCB}"/>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81B304C7-CA64-F62C-0449-FB51487A4FA8}"/>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D85F5708-C1CB-8AE1-BBF7-E018938A48F5}"/>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4</a:t>
            </a:fld>
            <a:endParaRPr lang="en-US" dirty="0"/>
          </a:p>
        </p:txBody>
      </p:sp>
      <p:pic>
        <p:nvPicPr>
          <p:cNvPr id="13" name="Grafik 12">
            <a:extLst>
              <a:ext uri="{FF2B5EF4-FFF2-40B4-BE49-F238E27FC236}">
                <a16:creationId xmlns:a16="http://schemas.microsoft.com/office/drawing/2014/main" id="{C897C81B-0E85-A4C3-E52F-8F66640BD12D}"/>
              </a:ext>
            </a:extLst>
          </p:cNvPr>
          <p:cNvPicPr>
            <a:picLocks noChangeAspect="1"/>
          </p:cNvPicPr>
          <p:nvPr/>
        </p:nvPicPr>
        <p:blipFill>
          <a:blip r:embed="rId2"/>
          <a:stretch>
            <a:fillRect/>
          </a:stretch>
        </p:blipFill>
        <p:spPr>
          <a:xfrm rot="5400000">
            <a:off x="719919" y="2571750"/>
            <a:ext cx="2087538" cy="2087538"/>
          </a:xfrm>
          <a:prstGeom prst="rect">
            <a:avLst/>
          </a:prstGeom>
        </p:spPr>
      </p:pic>
      <p:pic>
        <p:nvPicPr>
          <p:cNvPr id="15" name="Grafik 14">
            <a:extLst>
              <a:ext uri="{FF2B5EF4-FFF2-40B4-BE49-F238E27FC236}">
                <a16:creationId xmlns:a16="http://schemas.microsoft.com/office/drawing/2014/main" id="{A22BFA10-B3DF-A602-DF3C-994173802B4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2877" y="2740628"/>
            <a:ext cx="2498242" cy="1918660"/>
          </a:xfrm>
          <a:prstGeom prst="rect">
            <a:avLst/>
          </a:prstGeom>
          <a:noFill/>
        </p:spPr>
      </p:pic>
      <p:grpSp>
        <p:nvGrpSpPr>
          <p:cNvPr id="12" name="Gruppieren 11">
            <a:extLst>
              <a:ext uri="{FF2B5EF4-FFF2-40B4-BE49-F238E27FC236}">
                <a16:creationId xmlns:a16="http://schemas.microsoft.com/office/drawing/2014/main" id="{33DCFECF-881B-40C0-B9E2-F4A829906AAD}"/>
              </a:ext>
            </a:extLst>
          </p:cNvPr>
          <p:cNvGrpSpPr/>
          <p:nvPr/>
        </p:nvGrpSpPr>
        <p:grpSpPr>
          <a:xfrm>
            <a:off x="6156684" y="2695467"/>
            <a:ext cx="2296540" cy="1840103"/>
            <a:chOff x="6156684" y="2695467"/>
            <a:chExt cx="2296540" cy="1840103"/>
          </a:xfrm>
        </p:grpSpPr>
        <p:pic>
          <p:nvPicPr>
            <p:cNvPr id="9" name="Grafik 8">
              <a:extLst>
                <a:ext uri="{FF2B5EF4-FFF2-40B4-BE49-F238E27FC236}">
                  <a16:creationId xmlns:a16="http://schemas.microsoft.com/office/drawing/2014/main" id="{1C85425F-DE69-B029-853B-E56D337490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56684" y="2695467"/>
              <a:ext cx="2296540" cy="1840103"/>
            </a:xfrm>
            <a:prstGeom prst="rect">
              <a:avLst/>
            </a:prstGeom>
          </p:spPr>
        </p:pic>
        <p:pic>
          <p:nvPicPr>
            <p:cNvPr id="11" name="Grafik 10">
              <a:extLst>
                <a:ext uri="{FF2B5EF4-FFF2-40B4-BE49-F238E27FC236}">
                  <a16:creationId xmlns:a16="http://schemas.microsoft.com/office/drawing/2014/main" id="{5396B4C8-18D2-4B08-1DC2-1906351A1FAD}"/>
                </a:ext>
              </a:extLst>
            </p:cNvPr>
            <p:cNvPicPr>
              <a:picLocks noChangeAspect="1"/>
            </p:cNvPicPr>
            <p:nvPr/>
          </p:nvPicPr>
          <p:blipFill>
            <a:blip r:embed="rId5"/>
            <a:stretch>
              <a:fillRect/>
            </a:stretch>
          </p:blipFill>
          <p:spPr>
            <a:xfrm>
              <a:off x="6973496" y="4092594"/>
              <a:ext cx="709898" cy="442976"/>
            </a:xfrm>
            <a:prstGeom prst="rect">
              <a:avLst/>
            </a:prstGeom>
          </p:spPr>
        </p:pic>
      </p:grpSp>
    </p:spTree>
    <p:extLst>
      <p:ext uri="{BB962C8B-B14F-4D97-AF65-F5344CB8AC3E}">
        <p14:creationId xmlns:p14="http://schemas.microsoft.com/office/powerpoint/2010/main" val="1196636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160B39-6A88-B3C0-E12F-86C54E8A94CC}"/>
              </a:ext>
            </a:extLst>
          </p:cNvPr>
          <p:cNvSpPr>
            <a:spLocks noGrp="1"/>
          </p:cNvSpPr>
          <p:nvPr>
            <p:ph type="title"/>
          </p:nvPr>
        </p:nvSpPr>
        <p:spPr/>
        <p:txBody>
          <a:bodyPr/>
          <a:lstStyle/>
          <a:p>
            <a:r>
              <a:rPr lang="en-US" dirty="0"/>
              <a:t>Test Facility</a:t>
            </a:r>
          </a:p>
        </p:txBody>
      </p:sp>
      <p:sp>
        <p:nvSpPr>
          <p:cNvPr id="3" name="Textplatzhalter 2">
            <a:extLst>
              <a:ext uri="{FF2B5EF4-FFF2-40B4-BE49-F238E27FC236}">
                <a16:creationId xmlns:a16="http://schemas.microsoft.com/office/drawing/2014/main" id="{C65EDA18-8791-C391-4828-4A0BAEE9ACE6}"/>
              </a:ext>
            </a:extLst>
          </p:cNvPr>
          <p:cNvSpPr>
            <a:spLocks noGrp="1"/>
          </p:cNvSpPr>
          <p:nvPr>
            <p:ph type="body" sz="quarter" idx="14"/>
          </p:nvPr>
        </p:nvSpPr>
        <p:spPr>
          <a:xfrm>
            <a:off x="355209" y="1127031"/>
            <a:ext cx="8433580" cy="3588898"/>
          </a:xfrm>
        </p:spPr>
        <p:txBody>
          <a:bodyPr/>
          <a:lstStyle/>
          <a:p>
            <a:pPr marL="285750" indent="-285750">
              <a:buFont typeface="Arial" panose="020B0604020202020204" pitchFamily="34" charset="0"/>
              <a:buChar char="•"/>
            </a:pPr>
            <a:r>
              <a:rPr lang="en-US" dirty="0"/>
              <a:t>2022 RI built up a test facility with PC production, PC transfer system, e-gun, first part of linac, diagnostic section, beam dump, HV and Laser</a:t>
            </a:r>
          </a:p>
          <a:p>
            <a:endParaRPr lang="en-US" dirty="0"/>
          </a:p>
        </p:txBody>
      </p:sp>
      <p:sp>
        <p:nvSpPr>
          <p:cNvPr id="4" name="Textplatzhalter 3">
            <a:extLst>
              <a:ext uri="{FF2B5EF4-FFF2-40B4-BE49-F238E27FC236}">
                <a16:creationId xmlns:a16="http://schemas.microsoft.com/office/drawing/2014/main" id="{6BFC33A2-710E-5242-80DE-83E63C60AEA0}"/>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DB261BBB-19B9-B20B-912F-73D77EF0AACC}"/>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FC1CB163-59A7-2C87-8F9A-1F9F4D1F21F0}"/>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BF955580-F7A7-B646-120A-65328F2B560A}"/>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5</a:t>
            </a:fld>
            <a:endParaRPr lang="en-US" dirty="0"/>
          </a:p>
        </p:txBody>
      </p:sp>
      <p:pic>
        <p:nvPicPr>
          <p:cNvPr id="16" name="Grafik 15">
            <a:extLst>
              <a:ext uri="{FF2B5EF4-FFF2-40B4-BE49-F238E27FC236}">
                <a16:creationId xmlns:a16="http://schemas.microsoft.com/office/drawing/2014/main" id="{65B0338C-8A1F-190F-B163-53442669D5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209" y="2078493"/>
            <a:ext cx="3567191" cy="2378128"/>
          </a:xfrm>
          <a:prstGeom prst="rect">
            <a:avLst/>
          </a:prstGeom>
        </p:spPr>
      </p:pic>
      <p:pic>
        <p:nvPicPr>
          <p:cNvPr id="18" name="Grafik 17">
            <a:extLst>
              <a:ext uri="{FF2B5EF4-FFF2-40B4-BE49-F238E27FC236}">
                <a16:creationId xmlns:a16="http://schemas.microsoft.com/office/drawing/2014/main" id="{0E9FA7D1-E182-26D4-D80C-29B79E137994}"/>
              </a:ext>
            </a:extLst>
          </p:cNvPr>
          <p:cNvPicPr>
            <a:picLocks noChangeAspect="1"/>
          </p:cNvPicPr>
          <p:nvPr/>
        </p:nvPicPr>
        <p:blipFill>
          <a:blip r:embed="rId3"/>
          <a:stretch>
            <a:fillRect/>
          </a:stretch>
        </p:blipFill>
        <p:spPr>
          <a:xfrm>
            <a:off x="4164193" y="2012746"/>
            <a:ext cx="4832084" cy="2512114"/>
          </a:xfrm>
          <a:prstGeom prst="rect">
            <a:avLst/>
          </a:prstGeom>
        </p:spPr>
      </p:pic>
      <p:pic>
        <p:nvPicPr>
          <p:cNvPr id="20" name="Grafik 19">
            <a:extLst>
              <a:ext uri="{FF2B5EF4-FFF2-40B4-BE49-F238E27FC236}">
                <a16:creationId xmlns:a16="http://schemas.microsoft.com/office/drawing/2014/main" id="{21B57A8B-210E-CBF0-6702-D9A02FB498D5}"/>
              </a:ext>
            </a:extLst>
          </p:cNvPr>
          <p:cNvPicPr>
            <a:picLocks noChangeAspect="1"/>
          </p:cNvPicPr>
          <p:nvPr/>
        </p:nvPicPr>
        <p:blipFill>
          <a:blip r:embed="rId4"/>
          <a:stretch>
            <a:fillRect/>
          </a:stretch>
        </p:blipFill>
        <p:spPr>
          <a:xfrm>
            <a:off x="7800604" y="3821482"/>
            <a:ext cx="1085105" cy="677105"/>
          </a:xfrm>
          <a:prstGeom prst="rect">
            <a:avLst/>
          </a:prstGeom>
        </p:spPr>
      </p:pic>
    </p:spTree>
    <p:extLst>
      <p:ext uri="{BB962C8B-B14F-4D97-AF65-F5344CB8AC3E}">
        <p14:creationId xmlns:p14="http://schemas.microsoft.com/office/powerpoint/2010/main" val="1801720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609B0-5EB0-6FA8-A2D6-72F118520FA0}"/>
              </a:ext>
            </a:extLst>
          </p:cNvPr>
          <p:cNvSpPr>
            <a:spLocks noGrp="1"/>
          </p:cNvSpPr>
          <p:nvPr>
            <p:ph type="title"/>
          </p:nvPr>
        </p:nvSpPr>
        <p:spPr/>
        <p:txBody>
          <a:bodyPr/>
          <a:lstStyle/>
          <a:p>
            <a:r>
              <a:rPr lang="en-US" dirty="0"/>
              <a:t>Setup Transfer System</a:t>
            </a:r>
          </a:p>
        </p:txBody>
      </p:sp>
      <p:sp>
        <p:nvSpPr>
          <p:cNvPr id="3" name="Textplatzhalter 2">
            <a:extLst>
              <a:ext uri="{FF2B5EF4-FFF2-40B4-BE49-F238E27FC236}">
                <a16:creationId xmlns:a16="http://schemas.microsoft.com/office/drawing/2014/main" id="{C840945E-EFA3-0341-24F1-8811DB767BEA}"/>
              </a:ext>
            </a:extLst>
          </p:cNvPr>
          <p:cNvSpPr>
            <a:spLocks noGrp="1"/>
          </p:cNvSpPr>
          <p:nvPr>
            <p:ph type="body" sz="quarter" idx="14"/>
          </p:nvPr>
        </p:nvSpPr>
        <p:spPr/>
        <p:txBody>
          <a:bodyPr/>
          <a:lstStyle/>
          <a:p>
            <a:pPr marL="285750" indent="-285750">
              <a:buFont typeface="Arial" panose="020B0604020202020204" pitchFamily="34" charset="0"/>
              <a:buChar char="•"/>
            </a:pPr>
            <a:r>
              <a:rPr lang="en-US" dirty="0"/>
              <a:t>Glovebox, Load Lock, MBE chamber, 2x </a:t>
            </a:r>
            <a:r>
              <a:rPr lang="en-US" dirty="0" err="1"/>
              <a:t>Transfermodul</a:t>
            </a:r>
            <a:r>
              <a:rPr lang="en-US" dirty="0"/>
              <a:t>, gun chamber</a:t>
            </a:r>
          </a:p>
          <a:p>
            <a:pPr marL="285750" indent="-285750">
              <a:buFont typeface="Arial" panose="020B0604020202020204" pitchFamily="34" charset="0"/>
              <a:buChar char="•"/>
            </a:pPr>
            <a:r>
              <a:rPr lang="en-US" dirty="0"/>
              <a:t>All puck/PC transfers automated</a:t>
            </a:r>
          </a:p>
          <a:p>
            <a:pPr marL="285750" indent="-285750">
              <a:buFont typeface="Arial" panose="020B0604020202020204" pitchFamily="34" charset="0"/>
              <a:buChar char="•"/>
            </a:pPr>
            <a:r>
              <a:rPr lang="en-US" dirty="0"/>
              <a:t>Trolley for 5 pucks (size 2”)</a:t>
            </a:r>
          </a:p>
        </p:txBody>
      </p:sp>
      <p:sp>
        <p:nvSpPr>
          <p:cNvPr id="4" name="Textplatzhalter 3">
            <a:extLst>
              <a:ext uri="{FF2B5EF4-FFF2-40B4-BE49-F238E27FC236}">
                <a16:creationId xmlns:a16="http://schemas.microsoft.com/office/drawing/2014/main" id="{A6EAF4B9-6519-C44C-699A-85F78A00425E}"/>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1E5691B0-1B4F-C4F3-5913-464BFA66970A}"/>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8ED4A8EF-C4A8-6F33-7524-1D054829DA67}"/>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A235205D-4CDA-59E2-9880-86D039A2B40B}"/>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6</a:t>
            </a:fld>
            <a:endParaRPr lang="en-US" dirty="0"/>
          </a:p>
        </p:txBody>
      </p:sp>
      <p:pic>
        <p:nvPicPr>
          <p:cNvPr id="9" name="Grafik 8">
            <a:extLst>
              <a:ext uri="{FF2B5EF4-FFF2-40B4-BE49-F238E27FC236}">
                <a16:creationId xmlns:a16="http://schemas.microsoft.com/office/drawing/2014/main" id="{F73E2DCA-30E1-4F60-872B-9296B8875FC6}"/>
              </a:ext>
            </a:extLst>
          </p:cNvPr>
          <p:cNvPicPr>
            <a:picLocks noChangeAspect="1"/>
          </p:cNvPicPr>
          <p:nvPr/>
        </p:nvPicPr>
        <p:blipFill>
          <a:blip r:embed="rId2"/>
          <a:stretch>
            <a:fillRect/>
          </a:stretch>
        </p:blipFill>
        <p:spPr>
          <a:xfrm>
            <a:off x="431301" y="2921480"/>
            <a:ext cx="3046733" cy="1392925"/>
          </a:xfrm>
          <a:prstGeom prst="rect">
            <a:avLst/>
          </a:prstGeom>
        </p:spPr>
      </p:pic>
      <p:pic>
        <p:nvPicPr>
          <p:cNvPr id="12" name="Grafik 11">
            <a:extLst>
              <a:ext uri="{FF2B5EF4-FFF2-40B4-BE49-F238E27FC236}">
                <a16:creationId xmlns:a16="http://schemas.microsoft.com/office/drawing/2014/main" id="{BFDB1C21-4395-C7C2-60DB-430BB1AC87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860" y="1510412"/>
            <a:ext cx="2045799" cy="3069040"/>
          </a:xfrm>
          <a:prstGeom prst="rect">
            <a:avLst/>
          </a:prstGeom>
        </p:spPr>
      </p:pic>
      <p:pic>
        <p:nvPicPr>
          <p:cNvPr id="14" name="Grafik 13">
            <a:extLst>
              <a:ext uri="{FF2B5EF4-FFF2-40B4-BE49-F238E27FC236}">
                <a16:creationId xmlns:a16="http://schemas.microsoft.com/office/drawing/2014/main" id="{300F4572-365B-BD46-6136-74258C041C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7769" y="2805870"/>
            <a:ext cx="2576941" cy="1718363"/>
          </a:xfrm>
          <a:prstGeom prst="rect">
            <a:avLst/>
          </a:prstGeom>
        </p:spPr>
      </p:pic>
    </p:spTree>
    <p:extLst>
      <p:ext uri="{BB962C8B-B14F-4D97-AF65-F5344CB8AC3E}">
        <p14:creationId xmlns:p14="http://schemas.microsoft.com/office/powerpoint/2010/main" val="61181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340550-A113-A154-9229-49D6D4C1429E}"/>
              </a:ext>
            </a:extLst>
          </p:cNvPr>
          <p:cNvSpPr>
            <a:spLocks noGrp="1"/>
          </p:cNvSpPr>
          <p:nvPr>
            <p:ph type="title"/>
          </p:nvPr>
        </p:nvSpPr>
        <p:spPr/>
        <p:txBody>
          <a:bodyPr/>
          <a:lstStyle/>
          <a:p>
            <a:r>
              <a:rPr lang="en-US" dirty="0"/>
              <a:t>Setup Transfer System</a:t>
            </a:r>
          </a:p>
        </p:txBody>
      </p:sp>
      <p:sp>
        <p:nvSpPr>
          <p:cNvPr id="3" name="Textplatzhalter 2">
            <a:extLst>
              <a:ext uri="{FF2B5EF4-FFF2-40B4-BE49-F238E27FC236}">
                <a16:creationId xmlns:a16="http://schemas.microsoft.com/office/drawing/2014/main" id="{583C3C2F-D872-0D19-F3ED-D89A2F98A969}"/>
              </a:ext>
            </a:extLst>
          </p:cNvPr>
          <p:cNvSpPr>
            <a:spLocks noGrp="1"/>
          </p:cNvSpPr>
          <p:nvPr>
            <p:ph type="body" sz="quarter" idx="14"/>
          </p:nvPr>
        </p:nvSpPr>
        <p:spPr/>
        <p:txBody>
          <a:bodyPr/>
          <a:lstStyle/>
          <a:p>
            <a:pPr marL="285750" indent="-285750">
              <a:buFont typeface="Arial" panose="020B0604020202020204" pitchFamily="34" charset="0"/>
              <a:buChar char="•"/>
            </a:pPr>
            <a:r>
              <a:rPr lang="en-US" dirty="0"/>
              <a:t>Glovebox and load lock for dust, oxygen and water “free” insertion of fresh pucks</a:t>
            </a:r>
          </a:p>
          <a:p>
            <a:pPr marL="285750" indent="-285750">
              <a:buFont typeface="Arial" panose="020B0604020202020204" pitchFamily="34" charset="0"/>
              <a:buChar char="•"/>
            </a:pPr>
            <a:r>
              <a:rPr lang="en-US" dirty="0"/>
              <a:t>Rail system in linear transfer line</a:t>
            </a:r>
          </a:p>
          <a:p>
            <a:pPr marL="285750" indent="-285750">
              <a:buFont typeface="Arial" panose="020B0604020202020204" pitchFamily="34" charset="0"/>
              <a:buChar char="•"/>
            </a:pPr>
            <a:r>
              <a:rPr lang="en-US" dirty="0"/>
              <a:t>Motorized transfer rods for grabbing pucks and transfer into MBE and gun chamber </a:t>
            </a:r>
          </a:p>
          <a:p>
            <a:endParaRPr lang="en-US" dirty="0"/>
          </a:p>
        </p:txBody>
      </p:sp>
      <p:sp>
        <p:nvSpPr>
          <p:cNvPr id="4" name="Textplatzhalter 3">
            <a:extLst>
              <a:ext uri="{FF2B5EF4-FFF2-40B4-BE49-F238E27FC236}">
                <a16:creationId xmlns:a16="http://schemas.microsoft.com/office/drawing/2014/main" id="{4FA9DB4D-84F4-20F0-8FFC-A2059BA34EAC}"/>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E396CF77-A4B7-6AF9-5C73-BA9F5FD859B8}"/>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78A7748B-B670-9D74-872E-22453DA99E98}"/>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D11BAF36-557E-CFDC-D0A7-C71F06198942}"/>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7</a:t>
            </a:fld>
            <a:endParaRPr lang="en-US" dirty="0"/>
          </a:p>
        </p:txBody>
      </p:sp>
      <p:pic>
        <p:nvPicPr>
          <p:cNvPr id="8" name="Grafik 7">
            <a:extLst>
              <a:ext uri="{FF2B5EF4-FFF2-40B4-BE49-F238E27FC236}">
                <a16:creationId xmlns:a16="http://schemas.microsoft.com/office/drawing/2014/main" id="{E9F6FFE7-A36E-47D6-8F9D-C6251C6A8520}"/>
              </a:ext>
            </a:extLst>
          </p:cNvPr>
          <p:cNvPicPr>
            <a:picLocks noChangeAspect="1"/>
          </p:cNvPicPr>
          <p:nvPr/>
        </p:nvPicPr>
        <p:blipFill>
          <a:blip r:embed="rId4"/>
          <a:stretch>
            <a:fillRect/>
          </a:stretch>
        </p:blipFill>
        <p:spPr>
          <a:xfrm>
            <a:off x="-54591" y="2638429"/>
            <a:ext cx="3631401" cy="1207435"/>
          </a:xfrm>
          <a:prstGeom prst="rect">
            <a:avLst/>
          </a:prstGeom>
        </p:spPr>
      </p:pic>
      <p:pic>
        <p:nvPicPr>
          <p:cNvPr id="9" name="Grafik 8" descr="Ein Bild, das drinnen, Maschine enthält.&#10;&#10;Automatisch generierte Beschreibung">
            <a:extLst>
              <a:ext uri="{FF2B5EF4-FFF2-40B4-BE49-F238E27FC236}">
                <a16:creationId xmlns:a16="http://schemas.microsoft.com/office/drawing/2014/main" id="{E6B62A3D-615E-4A41-A11E-35399AD7A380}"/>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l="417" t="8920" r="15071" b="7006"/>
          <a:stretch/>
        </p:blipFill>
        <p:spPr>
          <a:xfrm>
            <a:off x="4947596" y="2679176"/>
            <a:ext cx="2015871" cy="1504058"/>
          </a:xfrm>
          <a:prstGeom prst="rect">
            <a:avLst/>
          </a:prstGeom>
        </p:spPr>
      </p:pic>
      <p:pic>
        <p:nvPicPr>
          <p:cNvPr id="10" name="Grafik 9" descr="Ein Bild, das drinnen, rostfrei, Stahl, Metall enthält.&#10;&#10;Automatisch generierte Beschreibung">
            <a:extLst>
              <a:ext uri="{FF2B5EF4-FFF2-40B4-BE49-F238E27FC236}">
                <a16:creationId xmlns:a16="http://schemas.microsoft.com/office/drawing/2014/main" id="{8C20FC5D-561C-4E8C-B801-BAF85FCA9B99}"/>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7059810" y="2679176"/>
            <a:ext cx="2005410" cy="1504058"/>
          </a:xfrm>
          <a:prstGeom prst="rect">
            <a:avLst/>
          </a:prstGeom>
        </p:spPr>
      </p:pic>
      <p:pic>
        <p:nvPicPr>
          <p:cNvPr id="13" name="Videoprojekt">
            <a:hlinkClick r:id="" action="ppaction://media"/>
            <a:extLst>
              <a:ext uri="{FF2B5EF4-FFF2-40B4-BE49-F238E27FC236}">
                <a16:creationId xmlns:a16="http://schemas.microsoft.com/office/drawing/2014/main" id="{A3BC53D3-5C19-2F25-6480-E11792763A64}"/>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34142" r="34470" b="5395"/>
          <a:stretch>
            <a:fillRect/>
          </a:stretch>
        </p:blipFill>
        <p:spPr>
          <a:xfrm>
            <a:off x="3236814" y="2301953"/>
            <a:ext cx="1499589" cy="2542426"/>
          </a:xfrm>
          <a:prstGeom prst="rect">
            <a:avLst/>
          </a:prstGeom>
        </p:spPr>
      </p:pic>
    </p:spTree>
    <p:extLst>
      <p:ext uri="{BB962C8B-B14F-4D97-AF65-F5344CB8AC3E}">
        <p14:creationId xmlns:p14="http://schemas.microsoft.com/office/powerpoint/2010/main" val="2715237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35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786995-EAF0-62D3-BF36-B4D27C1E8558}"/>
              </a:ext>
            </a:extLst>
          </p:cNvPr>
          <p:cNvSpPr>
            <a:spLocks noGrp="1"/>
          </p:cNvSpPr>
          <p:nvPr>
            <p:ph type="title"/>
          </p:nvPr>
        </p:nvSpPr>
        <p:spPr/>
        <p:txBody>
          <a:bodyPr/>
          <a:lstStyle/>
          <a:p>
            <a:r>
              <a:rPr lang="en-US" dirty="0"/>
              <a:t>PC/Puck Identification</a:t>
            </a:r>
          </a:p>
        </p:txBody>
      </p:sp>
      <p:sp>
        <p:nvSpPr>
          <p:cNvPr id="3" name="Textplatzhalter 2">
            <a:extLst>
              <a:ext uri="{FF2B5EF4-FFF2-40B4-BE49-F238E27FC236}">
                <a16:creationId xmlns:a16="http://schemas.microsoft.com/office/drawing/2014/main" id="{4966F1A0-7EC5-28B0-40D0-D03F7274092A}"/>
              </a:ext>
            </a:extLst>
          </p:cNvPr>
          <p:cNvSpPr>
            <a:spLocks noGrp="1"/>
          </p:cNvSpPr>
          <p:nvPr>
            <p:ph type="body" sz="quarter" idx="14"/>
          </p:nvPr>
        </p:nvSpPr>
        <p:spPr>
          <a:xfrm>
            <a:off x="355208" y="1127031"/>
            <a:ext cx="5883765" cy="3588898"/>
          </a:xfrm>
        </p:spPr>
        <p:txBody>
          <a:bodyPr/>
          <a:lstStyle/>
          <a:p>
            <a:pPr marL="285750" indent="-285750">
              <a:buFont typeface="Arial" panose="020B0604020202020204" pitchFamily="34" charset="0"/>
              <a:buChar char="•"/>
            </a:pPr>
            <a:r>
              <a:rPr lang="en-US" dirty="0"/>
              <a:t>QR code scanner for puck identification</a:t>
            </a:r>
          </a:p>
          <a:p>
            <a:endParaRPr lang="en-US" dirty="0"/>
          </a:p>
        </p:txBody>
      </p:sp>
      <p:sp>
        <p:nvSpPr>
          <p:cNvPr id="4" name="Textplatzhalter 3">
            <a:extLst>
              <a:ext uri="{FF2B5EF4-FFF2-40B4-BE49-F238E27FC236}">
                <a16:creationId xmlns:a16="http://schemas.microsoft.com/office/drawing/2014/main" id="{178E1A13-764C-ABE6-FFF2-0488C8413882}"/>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B9F90F7F-2057-7454-F7B4-D0B26D9EBC1F}"/>
              </a:ext>
            </a:extLst>
          </p:cNvPr>
          <p:cNvSpPr>
            <a:spLocks noGrp="1"/>
          </p:cNvSpPr>
          <p:nvPr>
            <p:ph type="dt" sz="half" idx="19"/>
          </p:nvPr>
        </p:nvSpPr>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A7BD20DF-C1B1-A3D6-8A13-D2DCBD514F1E}"/>
              </a:ext>
            </a:extLst>
          </p:cNvPr>
          <p:cNvSpPr>
            <a:spLocks noGrp="1"/>
          </p:cNvSpPr>
          <p:nvPr>
            <p:ph type="ftr" sz="quarter" idx="20"/>
          </p:nvPr>
        </p:nvSpPr>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4677D8F3-2A8B-1875-6406-D36647575EDE}"/>
              </a:ext>
            </a:extLst>
          </p:cNvPr>
          <p:cNvSpPr>
            <a:spLocks noGrp="1"/>
          </p:cNvSpPr>
          <p:nvPr>
            <p:ph type="sldNum" sz="quarter" idx="21"/>
          </p:nvPr>
        </p:nvSpPr>
        <p:spPr/>
        <p:txBody>
          <a:bodyPr/>
          <a:lstStyle/>
          <a:p>
            <a:fld id="{53B819A2-35ED-426A-9519-D8283996F3B5}" type="slidenum">
              <a:rPr lang="en-US" smtClean="0"/>
              <a:pPr/>
              <a:t>8</a:t>
            </a:fld>
            <a:endParaRPr lang="en-US" dirty="0"/>
          </a:p>
        </p:txBody>
      </p:sp>
      <p:pic>
        <p:nvPicPr>
          <p:cNvPr id="11" name="Grafik 10">
            <a:extLst>
              <a:ext uri="{FF2B5EF4-FFF2-40B4-BE49-F238E27FC236}">
                <a16:creationId xmlns:a16="http://schemas.microsoft.com/office/drawing/2014/main" id="{017E2C3B-275D-9932-460D-03E8E7BCEC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5805" y="1154947"/>
            <a:ext cx="2355114" cy="3533065"/>
          </a:xfrm>
          <a:prstGeom prst="rect">
            <a:avLst/>
          </a:prstGeom>
        </p:spPr>
      </p:pic>
      <p:pic>
        <p:nvPicPr>
          <p:cNvPr id="12" name="Grafik 11">
            <a:extLst>
              <a:ext uri="{FF2B5EF4-FFF2-40B4-BE49-F238E27FC236}">
                <a16:creationId xmlns:a16="http://schemas.microsoft.com/office/drawing/2014/main" id="{E8072385-9E27-AC30-3E8F-5376568C4A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641" y="2155717"/>
            <a:ext cx="5310898" cy="2063858"/>
          </a:xfrm>
          <a:prstGeom prst="rect">
            <a:avLst/>
          </a:prstGeom>
          <a:noFill/>
        </p:spPr>
      </p:pic>
      <p:pic>
        <p:nvPicPr>
          <p:cNvPr id="9" name="Grafik 8">
            <a:extLst>
              <a:ext uri="{FF2B5EF4-FFF2-40B4-BE49-F238E27FC236}">
                <a16:creationId xmlns:a16="http://schemas.microsoft.com/office/drawing/2014/main" id="{722866C9-BF83-A3F6-34B1-77B0457F4D8C}"/>
              </a:ext>
            </a:extLst>
          </p:cNvPr>
          <p:cNvPicPr>
            <a:picLocks noChangeAspect="1"/>
          </p:cNvPicPr>
          <p:nvPr/>
        </p:nvPicPr>
        <p:blipFill>
          <a:blip r:embed="rId4" cstate="print">
            <a:extLst>
              <a:ext uri="{28A0092B-C50C-407E-A947-70E740481C1C}">
                <a14:useLocalDpi xmlns:a14="http://schemas.microsoft.com/office/drawing/2010/main" val="0"/>
              </a:ext>
            </a:extLst>
          </a:blip>
          <a:srcRect l="23748" t="4008" r="27297" b="-1"/>
          <a:stretch>
            <a:fillRect/>
          </a:stretch>
        </p:blipFill>
        <p:spPr>
          <a:xfrm rot="5400000">
            <a:off x="2099995" y="1678592"/>
            <a:ext cx="2027674" cy="2981924"/>
          </a:xfrm>
          <a:prstGeom prst="rect">
            <a:avLst/>
          </a:prstGeom>
        </p:spPr>
      </p:pic>
    </p:spTree>
    <p:extLst>
      <p:ext uri="{BB962C8B-B14F-4D97-AF65-F5344CB8AC3E}">
        <p14:creationId xmlns:p14="http://schemas.microsoft.com/office/powerpoint/2010/main" val="326222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2BDF0A-066C-BF82-FAF7-81CFD1BFE302}"/>
              </a:ext>
            </a:extLst>
          </p:cNvPr>
          <p:cNvSpPr>
            <a:spLocks noGrp="1"/>
          </p:cNvSpPr>
          <p:nvPr>
            <p:ph type="title"/>
          </p:nvPr>
        </p:nvSpPr>
        <p:spPr/>
        <p:txBody>
          <a:bodyPr/>
          <a:lstStyle/>
          <a:p>
            <a:r>
              <a:rPr lang="en-US" dirty="0"/>
              <a:t>Automated Puck Identification</a:t>
            </a:r>
          </a:p>
        </p:txBody>
      </p:sp>
      <p:sp>
        <p:nvSpPr>
          <p:cNvPr id="3" name="Textplatzhalter 2">
            <a:extLst>
              <a:ext uri="{FF2B5EF4-FFF2-40B4-BE49-F238E27FC236}">
                <a16:creationId xmlns:a16="http://schemas.microsoft.com/office/drawing/2014/main" id="{07FD8641-0B90-42F3-799D-C8BFFB9C651B}"/>
              </a:ext>
            </a:extLst>
          </p:cNvPr>
          <p:cNvSpPr>
            <a:spLocks noGrp="1"/>
          </p:cNvSpPr>
          <p:nvPr>
            <p:ph type="body" sz="quarter" idx="14"/>
          </p:nvPr>
        </p:nvSpPr>
        <p:spPr>
          <a:xfrm>
            <a:off x="355208" y="1127031"/>
            <a:ext cx="6112267" cy="3588898"/>
          </a:xfrm>
        </p:spPr>
        <p:txBody>
          <a:bodyPr>
            <a:normAutofit fontScale="77500" lnSpcReduction="20000"/>
          </a:bodyPr>
          <a:lstStyle/>
          <a:p>
            <a:pPr marL="285750" lvl="0" indent="-285750" fontAlgn="ctr">
              <a:buFont typeface="Arial" panose="020B0604020202020204" pitchFamily="34" charset="0"/>
              <a:buChar char="•"/>
            </a:pPr>
            <a:r>
              <a:rPr lang="en-US" dirty="0"/>
              <a:t>Open “Control System” </a:t>
            </a:r>
          </a:p>
          <a:p>
            <a:pPr marL="285750" lvl="0" indent="-285750" fontAlgn="ctr">
              <a:buFont typeface="Arial" panose="020B0604020202020204" pitchFamily="34" charset="0"/>
              <a:buChar char="•"/>
            </a:pPr>
            <a:r>
              <a:rPr lang="en-US" dirty="0"/>
              <a:t>Activate the Ident module</a:t>
            </a:r>
          </a:p>
          <a:p>
            <a:pPr lvl="0" fontAlgn="ctr"/>
            <a:r>
              <a:rPr lang="en-US" dirty="0"/>
              <a:t> </a:t>
            </a:r>
            <a:r>
              <a:rPr lang="de-DE" dirty="0"/>
              <a:t> </a:t>
            </a:r>
          </a:p>
          <a:p>
            <a:r>
              <a:rPr lang="de-DE" dirty="0"/>
              <a:t> </a:t>
            </a:r>
          </a:p>
          <a:p>
            <a:r>
              <a:rPr lang="en-US" dirty="0"/>
              <a:t> </a:t>
            </a:r>
          </a:p>
          <a:p>
            <a:pPr marL="285750" lvl="0" indent="-285750" fontAlgn="ctr">
              <a:buFont typeface="Arial" panose="020B0604020202020204" pitchFamily="34" charset="0"/>
              <a:buChar char="•"/>
            </a:pPr>
            <a:r>
              <a:rPr lang="en-US" dirty="0"/>
              <a:t>Open “Automated Transfer”</a:t>
            </a:r>
          </a:p>
          <a:p>
            <a:pPr marL="285750" lvl="0" indent="-285750" fontAlgn="ctr">
              <a:buFont typeface="Arial" panose="020B0604020202020204" pitchFamily="34" charset="0"/>
              <a:buChar char="•"/>
            </a:pPr>
            <a:r>
              <a:rPr lang="en-US" dirty="0"/>
              <a:t>Click on “Sample”</a:t>
            </a:r>
          </a:p>
          <a:p>
            <a:pPr marL="285750" lvl="0" indent="-285750" fontAlgn="ctr">
              <a:buFont typeface="Arial" panose="020B0604020202020204" pitchFamily="34" charset="0"/>
              <a:buChar char="•"/>
            </a:pPr>
            <a:r>
              <a:rPr lang="en-US" dirty="0"/>
              <a:t>Choose one of the pucks and click on “Sample Info”</a:t>
            </a:r>
          </a:p>
          <a:p>
            <a:pPr lvl="0" fontAlgn="ctr"/>
            <a:endParaRPr lang="en-US" dirty="0"/>
          </a:p>
          <a:p>
            <a:r>
              <a:rPr lang="de-DE" dirty="0"/>
              <a:t> </a:t>
            </a:r>
          </a:p>
          <a:p>
            <a:r>
              <a:rPr lang="de-DE" dirty="0"/>
              <a:t> </a:t>
            </a:r>
          </a:p>
          <a:p>
            <a:pPr marL="285750" lvl="0" indent="-285750" fontAlgn="ctr">
              <a:buFont typeface="Arial" panose="020B0604020202020204" pitchFamily="34" charset="0"/>
              <a:buChar char="•"/>
            </a:pPr>
            <a:r>
              <a:rPr lang="en-US" dirty="0"/>
              <a:t>Click on the grey button next to identification. If this is green the puck identification will start and read out the QR code</a:t>
            </a:r>
          </a:p>
          <a:p>
            <a:r>
              <a:rPr lang="de-DE" dirty="0"/>
              <a:t> </a:t>
            </a:r>
          </a:p>
          <a:p>
            <a:endParaRPr lang="en-US" dirty="0"/>
          </a:p>
        </p:txBody>
      </p:sp>
      <p:sp>
        <p:nvSpPr>
          <p:cNvPr id="4" name="Textplatzhalter 3">
            <a:extLst>
              <a:ext uri="{FF2B5EF4-FFF2-40B4-BE49-F238E27FC236}">
                <a16:creationId xmlns:a16="http://schemas.microsoft.com/office/drawing/2014/main" id="{B89A7291-75AD-4B3C-9EE3-28F0C0DC95C0}"/>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4AC4FDE5-B85A-9164-1C26-2DFFC1A6B572}"/>
              </a:ext>
            </a:extLst>
          </p:cNvPr>
          <p:cNvSpPr>
            <a:spLocks noGrp="1"/>
          </p:cNvSpPr>
          <p:nvPr>
            <p:ph type="dt" sz="half" idx="19"/>
          </p:nvPr>
        </p:nvSpPr>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61036F8D-9A77-E9E8-A2EB-7EE6C4487526}"/>
              </a:ext>
            </a:extLst>
          </p:cNvPr>
          <p:cNvSpPr>
            <a:spLocks noGrp="1"/>
          </p:cNvSpPr>
          <p:nvPr>
            <p:ph type="ftr" sz="quarter" idx="20"/>
          </p:nvPr>
        </p:nvSpPr>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45EDADC4-0D4D-0CB1-8550-45A959A374C8}"/>
              </a:ext>
            </a:extLst>
          </p:cNvPr>
          <p:cNvSpPr>
            <a:spLocks noGrp="1"/>
          </p:cNvSpPr>
          <p:nvPr>
            <p:ph type="sldNum" sz="quarter" idx="21"/>
          </p:nvPr>
        </p:nvSpPr>
        <p:spPr/>
        <p:txBody>
          <a:bodyPr/>
          <a:lstStyle/>
          <a:p>
            <a:fld id="{53B819A2-35ED-426A-9519-D8283996F3B5}" type="slidenum">
              <a:rPr lang="en-US" smtClean="0"/>
              <a:pPr/>
              <a:t>9</a:t>
            </a:fld>
            <a:endParaRPr lang="en-US" dirty="0"/>
          </a:p>
        </p:txBody>
      </p:sp>
      <p:pic>
        <p:nvPicPr>
          <p:cNvPr id="12" name="Grafik 11">
            <a:extLst>
              <a:ext uri="{FF2B5EF4-FFF2-40B4-BE49-F238E27FC236}">
                <a16:creationId xmlns:a16="http://schemas.microsoft.com/office/drawing/2014/main" id="{B089EB0E-81AA-5579-7FCF-4B9A0593138F}"/>
              </a:ext>
            </a:extLst>
          </p:cNvPr>
          <p:cNvPicPr>
            <a:picLocks noChangeAspect="1"/>
          </p:cNvPicPr>
          <p:nvPr/>
        </p:nvPicPr>
        <p:blipFill>
          <a:blip r:embed="rId2"/>
          <a:stretch>
            <a:fillRect/>
          </a:stretch>
        </p:blipFill>
        <p:spPr>
          <a:xfrm>
            <a:off x="6439669" y="1183969"/>
            <a:ext cx="2240474" cy="3475021"/>
          </a:xfrm>
          <a:prstGeom prst="rect">
            <a:avLst/>
          </a:prstGeom>
        </p:spPr>
      </p:pic>
      <p:pic>
        <p:nvPicPr>
          <p:cNvPr id="14" name="Grafik 13">
            <a:extLst>
              <a:ext uri="{FF2B5EF4-FFF2-40B4-BE49-F238E27FC236}">
                <a16:creationId xmlns:a16="http://schemas.microsoft.com/office/drawing/2014/main" id="{C49CF0BE-6B59-9E02-CCAA-5481388BF132}"/>
              </a:ext>
            </a:extLst>
          </p:cNvPr>
          <p:cNvPicPr>
            <a:picLocks noChangeAspect="1"/>
          </p:cNvPicPr>
          <p:nvPr/>
        </p:nvPicPr>
        <p:blipFill>
          <a:blip r:embed="rId3"/>
          <a:stretch>
            <a:fillRect/>
          </a:stretch>
        </p:blipFill>
        <p:spPr>
          <a:xfrm>
            <a:off x="492432" y="3202027"/>
            <a:ext cx="5066863" cy="884151"/>
          </a:xfrm>
          <a:prstGeom prst="rect">
            <a:avLst/>
          </a:prstGeom>
        </p:spPr>
      </p:pic>
      <p:pic>
        <p:nvPicPr>
          <p:cNvPr id="16" name="Grafik 15">
            <a:extLst>
              <a:ext uri="{FF2B5EF4-FFF2-40B4-BE49-F238E27FC236}">
                <a16:creationId xmlns:a16="http://schemas.microsoft.com/office/drawing/2014/main" id="{646FF12A-DD66-35A4-1920-6F2A248A404A}"/>
              </a:ext>
            </a:extLst>
          </p:cNvPr>
          <p:cNvPicPr>
            <a:picLocks noChangeAspect="1"/>
          </p:cNvPicPr>
          <p:nvPr/>
        </p:nvPicPr>
        <p:blipFill>
          <a:blip r:embed="rId4"/>
          <a:srcRect b="51338"/>
          <a:stretch>
            <a:fillRect/>
          </a:stretch>
        </p:blipFill>
        <p:spPr>
          <a:xfrm>
            <a:off x="492432" y="1575637"/>
            <a:ext cx="3231160" cy="826961"/>
          </a:xfrm>
          <a:prstGeom prst="rect">
            <a:avLst/>
          </a:prstGeom>
        </p:spPr>
      </p:pic>
    </p:spTree>
    <p:extLst>
      <p:ext uri="{BB962C8B-B14F-4D97-AF65-F5344CB8AC3E}">
        <p14:creationId xmlns:p14="http://schemas.microsoft.com/office/powerpoint/2010/main" val="2614453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828875-89BF-14F5-6922-6A2F4B4C7E28}"/>
              </a:ext>
            </a:extLst>
          </p:cNvPr>
          <p:cNvSpPr>
            <a:spLocks noGrp="1"/>
          </p:cNvSpPr>
          <p:nvPr>
            <p:ph type="title"/>
          </p:nvPr>
        </p:nvSpPr>
        <p:spPr/>
        <p:txBody>
          <a:bodyPr/>
          <a:lstStyle/>
          <a:p>
            <a:r>
              <a:rPr lang="en-US" dirty="0"/>
              <a:t>Motion</a:t>
            </a:r>
          </a:p>
        </p:txBody>
      </p:sp>
      <p:sp>
        <p:nvSpPr>
          <p:cNvPr id="3" name="Textplatzhalter 2">
            <a:extLst>
              <a:ext uri="{FF2B5EF4-FFF2-40B4-BE49-F238E27FC236}">
                <a16:creationId xmlns:a16="http://schemas.microsoft.com/office/drawing/2014/main" id="{F2AFAF61-E4E6-70B3-AAF4-DBC867EFC831}"/>
              </a:ext>
            </a:extLst>
          </p:cNvPr>
          <p:cNvSpPr>
            <a:spLocks noGrp="1"/>
          </p:cNvSpPr>
          <p:nvPr>
            <p:ph type="body" sz="quarter" idx="14"/>
          </p:nvPr>
        </p:nvSpPr>
        <p:spPr>
          <a:xfrm>
            <a:off x="355208" y="1127031"/>
            <a:ext cx="6113831" cy="3588898"/>
          </a:xfrm>
        </p:spPr>
        <p:txBody>
          <a:bodyPr/>
          <a:lstStyle/>
          <a:p>
            <a:pPr marL="285750" indent="-285750">
              <a:buFont typeface="Arial" panose="020B0604020202020204" pitchFamily="34" charset="0"/>
              <a:buChar char="•"/>
            </a:pPr>
            <a:r>
              <a:rPr lang="en-US" dirty="0"/>
              <a:t>Software has a button for automated motion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 can choose the puck which should be coated            and the position where the puck shall be transferred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Say “Transfer”          and the puck will be automatically transferred into the MBE-chamber or into gun if you select “Gun” as final position</a:t>
            </a:r>
          </a:p>
          <a:p>
            <a:pPr marL="285750" indent="-285750">
              <a:buFont typeface="Arial" panose="020B0604020202020204" pitchFamily="34" charset="0"/>
              <a:buChar char="•"/>
            </a:pPr>
            <a:r>
              <a:rPr lang="en-US" dirty="0"/>
              <a:t>Position heater and mask with click on </a:t>
            </a:r>
          </a:p>
          <a:p>
            <a:pPr marL="285750" indent="-285750">
              <a:buFont typeface="Arial" panose="020B0604020202020204" pitchFamily="34" charset="0"/>
              <a:buChar char="•"/>
            </a:pPr>
            <a:endParaRPr lang="en-US" dirty="0"/>
          </a:p>
        </p:txBody>
      </p:sp>
      <p:sp>
        <p:nvSpPr>
          <p:cNvPr id="4" name="Textplatzhalter 3">
            <a:extLst>
              <a:ext uri="{FF2B5EF4-FFF2-40B4-BE49-F238E27FC236}">
                <a16:creationId xmlns:a16="http://schemas.microsoft.com/office/drawing/2014/main" id="{39A2017E-F21E-5BE7-FA88-90EB71181141}"/>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D3F5441A-037F-FA43-34F9-1BC102A58DC2}"/>
              </a:ext>
            </a:extLst>
          </p:cNvPr>
          <p:cNvSpPr>
            <a:spLocks noGrp="1"/>
          </p:cNvSpPr>
          <p:nvPr>
            <p:ph type="dt" sz="half" idx="19"/>
          </p:nvPr>
        </p:nvSpPr>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F7CF694A-EC40-FA36-4802-AFE17080BF51}"/>
              </a:ext>
            </a:extLst>
          </p:cNvPr>
          <p:cNvSpPr>
            <a:spLocks noGrp="1"/>
          </p:cNvSpPr>
          <p:nvPr>
            <p:ph type="ftr" sz="quarter" idx="20"/>
          </p:nvPr>
        </p:nvSpPr>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3ABA3794-4BCB-7295-4EF7-1672F9AE99CC}"/>
              </a:ext>
            </a:extLst>
          </p:cNvPr>
          <p:cNvSpPr>
            <a:spLocks noGrp="1"/>
          </p:cNvSpPr>
          <p:nvPr>
            <p:ph type="sldNum" sz="quarter" idx="21"/>
          </p:nvPr>
        </p:nvSpPr>
        <p:spPr/>
        <p:txBody>
          <a:bodyPr/>
          <a:lstStyle/>
          <a:p>
            <a:fld id="{53B819A2-35ED-426A-9519-D8283996F3B5}" type="slidenum">
              <a:rPr lang="en-US" smtClean="0"/>
              <a:pPr/>
              <a:t>10</a:t>
            </a:fld>
            <a:endParaRPr lang="en-US" dirty="0"/>
          </a:p>
        </p:txBody>
      </p:sp>
      <p:pic>
        <p:nvPicPr>
          <p:cNvPr id="8" name="Grafik 7">
            <a:extLst>
              <a:ext uri="{FF2B5EF4-FFF2-40B4-BE49-F238E27FC236}">
                <a16:creationId xmlns:a16="http://schemas.microsoft.com/office/drawing/2014/main" id="{48DBBB43-8B8E-9487-07EF-D9DBEA48AA3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5208" y="1456976"/>
            <a:ext cx="5916295" cy="328295"/>
          </a:xfrm>
          <a:prstGeom prst="rect">
            <a:avLst/>
          </a:prstGeom>
          <a:noFill/>
        </p:spPr>
      </p:pic>
      <p:pic>
        <p:nvPicPr>
          <p:cNvPr id="10" name="Grafik 9">
            <a:extLst>
              <a:ext uri="{FF2B5EF4-FFF2-40B4-BE49-F238E27FC236}">
                <a16:creationId xmlns:a16="http://schemas.microsoft.com/office/drawing/2014/main" id="{AA685576-563E-6D8E-A9B8-F435DF181BE8}"/>
              </a:ext>
            </a:extLst>
          </p:cNvPr>
          <p:cNvPicPr>
            <a:picLocks noChangeAspect="1"/>
          </p:cNvPicPr>
          <p:nvPr/>
        </p:nvPicPr>
        <p:blipFill>
          <a:blip r:embed="rId5"/>
          <a:srcRect t="8069" r="58093" b="-1"/>
          <a:stretch>
            <a:fillRect/>
          </a:stretch>
        </p:blipFill>
        <p:spPr>
          <a:xfrm>
            <a:off x="2125210" y="2466668"/>
            <a:ext cx="2376289" cy="909624"/>
          </a:xfrm>
          <a:prstGeom prst="rect">
            <a:avLst/>
          </a:prstGeom>
        </p:spPr>
      </p:pic>
      <p:pic>
        <p:nvPicPr>
          <p:cNvPr id="11" name="Grafik 10">
            <a:extLst>
              <a:ext uri="{FF2B5EF4-FFF2-40B4-BE49-F238E27FC236}">
                <a16:creationId xmlns:a16="http://schemas.microsoft.com/office/drawing/2014/main" id="{692D4B62-8D4E-727F-4582-E32B721791B7}"/>
              </a:ext>
            </a:extLst>
          </p:cNvPr>
          <p:cNvPicPr>
            <a:picLocks noChangeAspect="1"/>
          </p:cNvPicPr>
          <p:nvPr/>
        </p:nvPicPr>
        <p:blipFill>
          <a:blip r:embed="rId6"/>
          <a:stretch>
            <a:fillRect/>
          </a:stretch>
        </p:blipFill>
        <p:spPr>
          <a:xfrm>
            <a:off x="5534167" y="1845067"/>
            <a:ext cx="438008" cy="358371"/>
          </a:xfrm>
          <a:prstGeom prst="rect">
            <a:avLst/>
          </a:prstGeom>
        </p:spPr>
      </p:pic>
      <p:pic>
        <p:nvPicPr>
          <p:cNvPr id="12" name="Grafik 11">
            <a:extLst>
              <a:ext uri="{FF2B5EF4-FFF2-40B4-BE49-F238E27FC236}">
                <a16:creationId xmlns:a16="http://schemas.microsoft.com/office/drawing/2014/main" id="{1519CCC4-943A-91FF-4C3A-BE6ACA663556}"/>
              </a:ext>
            </a:extLst>
          </p:cNvPr>
          <p:cNvPicPr>
            <a:picLocks noChangeAspect="1"/>
          </p:cNvPicPr>
          <p:nvPr/>
        </p:nvPicPr>
        <p:blipFill>
          <a:blip r:embed="rId7"/>
          <a:stretch>
            <a:fillRect/>
          </a:stretch>
        </p:blipFill>
        <p:spPr>
          <a:xfrm>
            <a:off x="2207207" y="3553928"/>
            <a:ext cx="301418" cy="294820"/>
          </a:xfrm>
          <a:prstGeom prst="rect">
            <a:avLst/>
          </a:prstGeom>
        </p:spPr>
      </p:pic>
      <p:pic>
        <p:nvPicPr>
          <p:cNvPr id="13" name="Grafik 12">
            <a:extLst>
              <a:ext uri="{FF2B5EF4-FFF2-40B4-BE49-F238E27FC236}">
                <a16:creationId xmlns:a16="http://schemas.microsoft.com/office/drawing/2014/main" id="{FC719336-C049-8078-3F3E-61AD580F6F7C}"/>
              </a:ext>
            </a:extLst>
          </p:cNvPr>
          <p:cNvPicPr>
            <a:picLocks noChangeAspect="1"/>
          </p:cNvPicPr>
          <p:nvPr/>
        </p:nvPicPr>
        <p:blipFill>
          <a:blip r:embed="rId8"/>
          <a:stretch>
            <a:fillRect/>
          </a:stretch>
        </p:blipFill>
        <p:spPr>
          <a:xfrm>
            <a:off x="4442773" y="4366352"/>
            <a:ext cx="617414" cy="418286"/>
          </a:xfrm>
          <a:prstGeom prst="rect">
            <a:avLst/>
          </a:prstGeom>
        </p:spPr>
      </p:pic>
      <p:pic>
        <p:nvPicPr>
          <p:cNvPr id="9" name="Videoprojekt 1">
            <a:hlinkClick r:id="" action="ppaction://media"/>
            <a:extLst>
              <a:ext uri="{FF2B5EF4-FFF2-40B4-BE49-F238E27FC236}">
                <a16:creationId xmlns:a16="http://schemas.microsoft.com/office/drawing/2014/main" id="{E4E315C9-46A8-6831-ADD4-160170A4132D}"/>
              </a:ext>
            </a:extLst>
          </p:cNvPr>
          <p:cNvPicPr>
            <a:picLocks noChangeAspect="1"/>
          </p:cNvPicPr>
          <p:nvPr>
            <a:videoFile r:link="rId2"/>
            <p:extLst>
              <p:ext uri="{DAA4B4D4-6D71-4841-9C94-3DE7FCFB9230}">
                <p14:media xmlns:p14="http://schemas.microsoft.com/office/powerpoint/2010/main" r:embed="rId1"/>
              </p:ext>
            </p:extLst>
          </p:nvPr>
        </p:nvPicPr>
        <p:blipFill>
          <a:blip r:embed="rId9"/>
          <a:srcRect l="34419" r="34141" b="44301"/>
          <a:stretch>
            <a:fillRect/>
          </a:stretch>
        </p:blipFill>
        <p:spPr>
          <a:xfrm>
            <a:off x="6538914" y="1621123"/>
            <a:ext cx="2502156" cy="2493484"/>
          </a:xfrm>
          <a:prstGeom prst="rect">
            <a:avLst/>
          </a:prstGeom>
        </p:spPr>
      </p:pic>
    </p:spTree>
    <p:extLst>
      <p:ext uri="{BB962C8B-B14F-4D97-AF65-F5344CB8AC3E}">
        <p14:creationId xmlns:p14="http://schemas.microsoft.com/office/powerpoint/2010/main" val="1142686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81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4BEF5A-A83B-B877-8488-B728D1264EDA}"/>
              </a:ext>
            </a:extLst>
          </p:cNvPr>
          <p:cNvSpPr>
            <a:spLocks noGrp="1"/>
          </p:cNvSpPr>
          <p:nvPr>
            <p:ph type="title"/>
          </p:nvPr>
        </p:nvSpPr>
        <p:spPr/>
        <p:txBody>
          <a:bodyPr/>
          <a:lstStyle/>
          <a:p>
            <a:r>
              <a:rPr lang="de-DE" dirty="0"/>
              <a:t>Software </a:t>
            </a:r>
            <a:r>
              <a:rPr lang="de-DE" dirty="0" err="1"/>
              <a:t>control</a:t>
            </a:r>
            <a:r>
              <a:rPr lang="de-DE" dirty="0"/>
              <a:t> for the </a:t>
            </a:r>
            <a:r>
              <a:rPr lang="de-DE" dirty="0" err="1"/>
              <a:t>deposition</a:t>
            </a:r>
            <a:endParaRPr lang="en-US" dirty="0"/>
          </a:p>
        </p:txBody>
      </p:sp>
      <p:sp>
        <p:nvSpPr>
          <p:cNvPr id="3" name="Textplatzhalter 2">
            <a:extLst>
              <a:ext uri="{FF2B5EF4-FFF2-40B4-BE49-F238E27FC236}">
                <a16:creationId xmlns:a16="http://schemas.microsoft.com/office/drawing/2014/main" id="{35BE0B29-02C5-BAD9-123B-B5003470ECB1}"/>
              </a:ext>
            </a:extLst>
          </p:cNvPr>
          <p:cNvSpPr>
            <a:spLocks noGrp="1"/>
          </p:cNvSpPr>
          <p:nvPr>
            <p:ph type="body" sz="quarter" idx="14"/>
          </p:nvPr>
        </p:nvSpPr>
        <p:spPr>
          <a:xfrm>
            <a:off x="3480179" y="1122268"/>
            <a:ext cx="5308610" cy="3593661"/>
          </a:xfrm>
        </p:spPr>
        <p:txBody>
          <a:bodyPr/>
          <a:lstStyle/>
          <a:p>
            <a:pPr marL="285750" indent="-285750">
              <a:buFont typeface="Arial" panose="020B0604020202020204" pitchFamily="34" charset="0"/>
              <a:buChar char="•"/>
            </a:pPr>
            <a:r>
              <a:rPr lang="en-US" dirty="0"/>
              <a:t>Overview of MBE-chamber with </a:t>
            </a:r>
          </a:p>
          <a:p>
            <a:pPr marL="971550" lvl="1" indent="-285750"/>
            <a:r>
              <a:rPr lang="en-US" dirty="0"/>
              <a:t>Evaporators</a:t>
            </a:r>
          </a:p>
          <a:p>
            <a:pPr marL="971550" lvl="1" indent="-285750"/>
            <a:r>
              <a:rPr lang="en-US" dirty="0"/>
              <a:t>Puck heater</a:t>
            </a:r>
          </a:p>
          <a:p>
            <a:pPr marL="971550" lvl="1" indent="-285750"/>
            <a:r>
              <a:rPr lang="en-US" dirty="0"/>
              <a:t>Pumps</a:t>
            </a:r>
          </a:p>
          <a:p>
            <a:pPr marL="971550" lvl="1" indent="-285750"/>
            <a:r>
              <a:rPr lang="en-US" dirty="0"/>
              <a:t>Pressure</a:t>
            </a:r>
          </a:p>
          <a:p>
            <a:pPr marL="971550" lvl="1" indent="-285750"/>
            <a:r>
              <a:rPr lang="en-US" dirty="0"/>
              <a:t>Valve</a:t>
            </a:r>
          </a:p>
          <a:p>
            <a:pPr marL="971550" lvl="1" indent="-285750"/>
            <a:r>
              <a:rPr lang="en-US" dirty="0"/>
              <a:t>Motors</a:t>
            </a:r>
          </a:p>
        </p:txBody>
      </p:sp>
      <p:sp>
        <p:nvSpPr>
          <p:cNvPr id="4" name="Textplatzhalter 3">
            <a:extLst>
              <a:ext uri="{FF2B5EF4-FFF2-40B4-BE49-F238E27FC236}">
                <a16:creationId xmlns:a16="http://schemas.microsoft.com/office/drawing/2014/main" id="{B0B5D833-938E-3838-263C-9B9B879E717B}"/>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D6CE6D66-6CAB-E2D9-0D48-096BF0D7E875}"/>
              </a:ext>
            </a:extLst>
          </p:cNvPr>
          <p:cNvSpPr>
            <a:spLocks noGrp="1"/>
          </p:cNvSpPr>
          <p:nvPr>
            <p:ph type="dt" sz="half" idx="19"/>
          </p:nvPr>
        </p:nvSpPr>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EC7E1C66-355D-9410-3E61-550F840221E4}"/>
              </a:ext>
            </a:extLst>
          </p:cNvPr>
          <p:cNvSpPr>
            <a:spLocks noGrp="1"/>
          </p:cNvSpPr>
          <p:nvPr>
            <p:ph type="ftr" sz="quarter" idx="20"/>
          </p:nvPr>
        </p:nvSpPr>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B669E96F-2B14-B1A6-98F2-AE7F8625E743}"/>
              </a:ext>
            </a:extLst>
          </p:cNvPr>
          <p:cNvSpPr>
            <a:spLocks noGrp="1"/>
          </p:cNvSpPr>
          <p:nvPr>
            <p:ph type="sldNum" sz="quarter" idx="21"/>
          </p:nvPr>
        </p:nvSpPr>
        <p:spPr/>
        <p:txBody>
          <a:bodyPr/>
          <a:lstStyle/>
          <a:p>
            <a:fld id="{53B819A2-35ED-426A-9519-D8283996F3B5}" type="slidenum">
              <a:rPr lang="en-US" smtClean="0"/>
              <a:pPr/>
              <a:t>11</a:t>
            </a:fld>
            <a:endParaRPr lang="en-US" dirty="0"/>
          </a:p>
        </p:txBody>
      </p:sp>
      <p:pic>
        <p:nvPicPr>
          <p:cNvPr id="8" name="Grafik 7">
            <a:extLst>
              <a:ext uri="{FF2B5EF4-FFF2-40B4-BE49-F238E27FC236}">
                <a16:creationId xmlns:a16="http://schemas.microsoft.com/office/drawing/2014/main" id="{878B5D70-37B7-2199-F3AA-2CF89572747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208" y="1380403"/>
            <a:ext cx="3056142" cy="2970701"/>
          </a:xfrm>
          <a:prstGeom prst="rect">
            <a:avLst/>
          </a:prstGeom>
          <a:noFill/>
          <a:ln>
            <a:noFill/>
          </a:ln>
        </p:spPr>
      </p:pic>
      <p:sp>
        <p:nvSpPr>
          <p:cNvPr id="9" name="Rechteck 8">
            <a:extLst>
              <a:ext uri="{FF2B5EF4-FFF2-40B4-BE49-F238E27FC236}">
                <a16:creationId xmlns:a16="http://schemas.microsoft.com/office/drawing/2014/main" id="{80B99AC6-E8B6-1B7B-EE66-2C0282B209A2}"/>
              </a:ext>
            </a:extLst>
          </p:cNvPr>
          <p:cNvSpPr/>
          <p:nvPr/>
        </p:nvSpPr>
        <p:spPr>
          <a:xfrm>
            <a:off x="2621160" y="2978092"/>
            <a:ext cx="150125" cy="342047"/>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Rechteck 10">
            <a:extLst>
              <a:ext uri="{FF2B5EF4-FFF2-40B4-BE49-F238E27FC236}">
                <a16:creationId xmlns:a16="http://schemas.microsoft.com/office/drawing/2014/main" id="{1C683103-B66D-EBA7-66C7-FF19BEB9B418}"/>
              </a:ext>
            </a:extLst>
          </p:cNvPr>
          <p:cNvSpPr/>
          <p:nvPr/>
        </p:nvSpPr>
        <p:spPr>
          <a:xfrm>
            <a:off x="2118467" y="1984080"/>
            <a:ext cx="150125" cy="342047"/>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Rechteck 12">
            <a:extLst>
              <a:ext uri="{FF2B5EF4-FFF2-40B4-BE49-F238E27FC236}">
                <a16:creationId xmlns:a16="http://schemas.microsoft.com/office/drawing/2014/main" id="{E186FCB6-CC46-F998-4CDE-C6CAE6FEA56B}"/>
              </a:ext>
            </a:extLst>
          </p:cNvPr>
          <p:cNvSpPr/>
          <p:nvPr/>
        </p:nvSpPr>
        <p:spPr>
          <a:xfrm>
            <a:off x="2443739" y="3543342"/>
            <a:ext cx="150125" cy="342047"/>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Tree>
    <p:extLst>
      <p:ext uri="{BB962C8B-B14F-4D97-AF65-F5344CB8AC3E}">
        <p14:creationId xmlns:p14="http://schemas.microsoft.com/office/powerpoint/2010/main" val="2203067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13" grpId="0" animBg="1"/>
      <p:bldP spid="13"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1227-2987-0B99-7585-3F4F41F761A4}"/>
              </a:ext>
            </a:extLst>
          </p:cNvPr>
          <p:cNvSpPr>
            <a:spLocks noGrp="1"/>
          </p:cNvSpPr>
          <p:nvPr>
            <p:ph type="title"/>
          </p:nvPr>
        </p:nvSpPr>
        <p:spPr/>
        <p:txBody>
          <a:bodyPr/>
          <a:lstStyle/>
          <a:p>
            <a:r>
              <a:rPr lang="de-DE" dirty="0"/>
              <a:t>Software </a:t>
            </a:r>
            <a:r>
              <a:rPr lang="de-DE" dirty="0" err="1"/>
              <a:t>control</a:t>
            </a:r>
            <a:r>
              <a:rPr lang="de-DE" dirty="0"/>
              <a:t> for the </a:t>
            </a:r>
            <a:r>
              <a:rPr lang="de-DE" dirty="0" err="1"/>
              <a:t>deposition</a:t>
            </a:r>
            <a:endParaRPr lang="en-US" dirty="0"/>
          </a:p>
        </p:txBody>
      </p:sp>
      <p:sp>
        <p:nvSpPr>
          <p:cNvPr id="3" name="Textplatzhalter 2">
            <a:extLst>
              <a:ext uri="{FF2B5EF4-FFF2-40B4-BE49-F238E27FC236}">
                <a16:creationId xmlns:a16="http://schemas.microsoft.com/office/drawing/2014/main" id="{28E0C6B0-F62D-DF30-9E5A-18A065274B54}"/>
              </a:ext>
            </a:extLst>
          </p:cNvPr>
          <p:cNvSpPr>
            <a:spLocks noGrp="1"/>
          </p:cNvSpPr>
          <p:nvPr>
            <p:ph type="body" sz="quarter" idx="14"/>
          </p:nvPr>
        </p:nvSpPr>
        <p:spPr/>
        <p:txBody>
          <a:bodyPr/>
          <a:lstStyle/>
          <a:p>
            <a:pPr marL="285750" indent="-285750">
              <a:buFont typeface="Arial" panose="020B0604020202020204" pitchFamily="34" charset="0"/>
              <a:buChar char="•"/>
            </a:pPr>
            <a:r>
              <a:rPr lang="en-US" dirty="0"/>
              <a:t>It was planned to have the deposition completely automatized but project was terminated before it was realized</a:t>
            </a:r>
          </a:p>
          <a:p>
            <a:pPr marL="971550" lvl="1" indent="-285750"/>
            <a:r>
              <a:rPr lang="en-US" dirty="0"/>
              <a:t>Partly automated deposition for each element</a:t>
            </a:r>
          </a:p>
          <a:p>
            <a:pPr marL="285750" indent="-285750">
              <a:buFont typeface="Arial" panose="020B0604020202020204" pitchFamily="34" charset="0"/>
              <a:buChar char="•"/>
            </a:pPr>
            <a:r>
              <a:rPr lang="en-US" dirty="0"/>
              <a:t>You can program different deposition steps with the “Sequencer”</a:t>
            </a:r>
          </a:p>
          <a:p>
            <a:pPr marL="285750" indent="-285750">
              <a:buFont typeface="Arial" panose="020B0604020202020204" pitchFamily="34" charset="0"/>
              <a:buChar char="•"/>
            </a:pPr>
            <a:r>
              <a:rPr lang="en-US" dirty="0"/>
              <a:t>Example: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4" name="Textplatzhalter 3">
            <a:extLst>
              <a:ext uri="{FF2B5EF4-FFF2-40B4-BE49-F238E27FC236}">
                <a16:creationId xmlns:a16="http://schemas.microsoft.com/office/drawing/2014/main" id="{72A0440B-0169-A847-0F80-0A6D96766D1C}"/>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CF7FD8CF-972E-E80E-9C42-5252001916AF}"/>
              </a:ext>
            </a:extLst>
          </p:cNvPr>
          <p:cNvSpPr>
            <a:spLocks noGrp="1"/>
          </p:cNvSpPr>
          <p:nvPr>
            <p:ph type="dt" sz="half" idx="19"/>
          </p:nvPr>
        </p:nvSpPr>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F7A2639F-B8F8-5602-1DEA-7FEE9347C0F2}"/>
              </a:ext>
            </a:extLst>
          </p:cNvPr>
          <p:cNvSpPr>
            <a:spLocks noGrp="1"/>
          </p:cNvSpPr>
          <p:nvPr>
            <p:ph type="ftr" sz="quarter" idx="20"/>
          </p:nvPr>
        </p:nvSpPr>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58A19963-1EA3-4B96-5AB1-4954E1669128}"/>
              </a:ext>
            </a:extLst>
          </p:cNvPr>
          <p:cNvSpPr>
            <a:spLocks noGrp="1"/>
          </p:cNvSpPr>
          <p:nvPr>
            <p:ph type="sldNum" sz="quarter" idx="21"/>
          </p:nvPr>
        </p:nvSpPr>
        <p:spPr/>
        <p:txBody>
          <a:bodyPr/>
          <a:lstStyle/>
          <a:p>
            <a:fld id="{53B819A2-35ED-426A-9519-D8283996F3B5}" type="slidenum">
              <a:rPr lang="en-US" smtClean="0"/>
              <a:pPr/>
              <a:t>12</a:t>
            </a:fld>
            <a:endParaRPr lang="en-US" dirty="0"/>
          </a:p>
        </p:txBody>
      </p:sp>
      <p:pic>
        <p:nvPicPr>
          <p:cNvPr id="9" name="Grafik 8">
            <a:extLst>
              <a:ext uri="{FF2B5EF4-FFF2-40B4-BE49-F238E27FC236}">
                <a16:creationId xmlns:a16="http://schemas.microsoft.com/office/drawing/2014/main" id="{5A7FE866-E448-6F0E-9667-6426FA79FBC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81285" y="2269386"/>
            <a:ext cx="2900365" cy="731960"/>
          </a:xfrm>
          <a:prstGeom prst="rect">
            <a:avLst/>
          </a:prstGeom>
          <a:noFill/>
        </p:spPr>
      </p:pic>
      <p:pic>
        <p:nvPicPr>
          <p:cNvPr id="10" name="Grafik 9">
            <a:extLst>
              <a:ext uri="{FF2B5EF4-FFF2-40B4-BE49-F238E27FC236}">
                <a16:creationId xmlns:a16="http://schemas.microsoft.com/office/drawing/2014/main" id="{129CDFB9-D757-73B6-BBF8-03703769F8FF}"/>
              </a:ext>
            </a:extLst>
          </p:cNvPr>
          <p:cNvPicPr>
            <a:picLocks noChangeAspect="1"/>
          </p:cNvPicPr>
          <p:nvPr/>
        </p:nvPicPr>
        <p:blipFill>
          <a:blip r:embed="rId3" cstate="print">
            <a:extLst>
              <a:ext uri="{28A0092B-C50C-407E-A947-70E740481C1C}">
                <a14:useLocalDpi xmlns:a14="http://schemas.microsoft.com/office/drawing/2010/main" val="0"/>
              </a:ext>
            </a:extLst>
          </a:blip>
          <a:srcRect t="28067"/>
          <a:stretch>
            <a:fillRect/>
          </a:stretch>
        </p:blipFill>
        <p:spPr bwMode="auto">
          <a:xfrm>
            <a:off x="1769423" y="3012649"/>
            <a:ext cx="5058410" cy="1824355"/>
          </a:xfrm>
          <a:prstGeom prst="rect">
            <a:avLst/>
          </a:prstGeom>
          <a:noFill/>
        </p:spPr>
      </p:pic>
      <p:cxnSp>
        <p:nvCxnSpPr>
          <p:cNvPr id="12" name="Gerade Verbindung mit Pfeil 11">
            <a:extLst>
              <a:ext uri="{FF2B5EF4-FFF2-40B4-BE49-F238E27FC236}">
                <a16:creationId xmlns:a16="http://schemas.microsoft.com/office/drawing/2014/main" id="{BEBFC4C8-33A9-31E1-E005-23B87D8B23DC}"/>
              </a:ext>
            </a:extLst>
          </p:cNvPr>
          <p:cNvCxnSpPr/>
          <p:nvPr/>
        </p:nvCxnSpPr>
        <p:spPr>
          <a:xfrm flipH="1">
            <a:off x="6856890" y="3590925"/>
            <a:ext cx="855561" cy="2667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Gerade Verbindung mit Pfeil 12">
            <a:extLst>
              <a:ext uri="{FF2B5EF4-FFF2-40B4-BE49-F238E27FC236}">
                <a16:creationId xmlns:a16="http://schemas.microsoft.com/office/drawing/2014/main" id="{024EE09E-B6EC-5E18-A97C-305F76A4C455}"/>
              </a:ext>
            </a:extLst>
          </p:cNvPr>
          <p:cNvCxnSpPr>
            <a:cxnSpLocks/>
          </p:cNvCxnSpPr>
          <p:nvPr/>
        </p:nvCxnSpPr>
        <p:spPr>
          <a:xfrm flipH="1">
            <a:off x="6858634" y="4492349"/>
            <a:ext cx="90180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Gerade Verbindung mit Pfeil 13">
            <a:extLst>
              <a:ext uri="{FF2B5EF4-FFF2-40B4-BE49-F238E27FC236}">
                <a16:creationId xmlns:a16="http://schemas.microsoft.com/office/drawing/2014/main" id="{EA9379EB-9894-A86C-8CD0-E2DB1FC52011}"/>
              </a:ext>
            </a:extLst>
          </p:cNvPr>
          <p:cNvCxnSpPr>
            <a:cxnSpLocks/>
          </p:cNvCxnSpPr>
          <p:nvPr/>
        </p:nvCxnSpPr>
        <p:spPr>
          <a:xfrm>
            <a:off x="1216757" y="4417176"/>
            <a:ext cx="540222" cy="1441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Gerade Verbindung mit Pfeil 15">
            <a:extLst>
              <a:ext uri="{FF2B5EF4-FFF2-40B4-BE49-F238E27FC236}">
                <a16:creationId xmlns:a16="http://schemas.microsoft.com/office/drawing/2014/main" id="{0E7E80B7-1909-504E-5D18-D3747CCB5F08}"/>
              </a:ext>
            </a:extLst>
          </p:cNvPr>
          <p:cNvCxnSpPr>
            <a:cxnSpLocks/>
          </p:cNvCxnSpPr>
          <p:nvPr/>
        </p:nvCxnSpPr>
        <p:spPr>
          <a:xfrm>
            <a:off x="1422091" y="4715929"/>
            <a:ext cx="32244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feld 19">
            <a:extLst>
              <a:ext uri="{FF2B5EF4-FFF2-40B4-BE49-F238E27FC236}">
                <a16:creationId xmlns:a16="http://schemas.microsoft.com/office/drawing/2014/main" id="{45DE1811-6F13-73BD-3411-4ABCF5EC4C90}"/>
              </a:ext>
            </a:extLst>
          </p:cNvPr>
          <p:cNvSpPr txBox="1"/>
          <p:nvPr/>
        </p:nvSpPr>
        <p:spPr>
          <a:xfrm>
            <a:off x="7760438" y="3486345"/>
            <a:ext cx="1168590" cy="209160"/>
          </a:xfrm>
          <a:prstGeom prst="rect">
            <a:avLst/>
          </a:prstGeom>
          <a:noFill/>
        </p:spPr>
        <p:txBody>
          <a:bodyPr wrap="none" lIns="0" tIns="0" rIns="0" bIns="0" rtlCol="0">
            <a:spAutoFit/>
          </a:bodyPr>
          <a:lstStyle/>
          <a:p>
            <a:pPr algn="l">
              <a:lnSpc>
                <a:spcPct val="105000"/>
              </a:lnSpc>
              <a:spcBef>
                <a:spcPts val="600"/>
              </a:spcBef>
            </a:pPr>
            <a:r>
              <a:rPr lang="en-US" sz="1400" dirty="0"/>
              <a:t>Heating ramp</a:t>
            </a:r>
          </a:p>
        </p:txBody>
      </p:sp>
      <p:sp>
        <p:nvSpPr>
          <p:cNvPr id="22" name="Textfeld 21">
            <a:extLst>
              <a:ext uri="{FF2B5EF4-FFF2-40B4-BE49-F238E27FC236}">
                <a16:creationId xmlns:a16="http://schemas.microsoft.com/office/drawing/2014/main" id="{9E7E7B20-FF9D-B625-A54B-5EBFCE4D075F}"/>
              </a:ext>
            </a:extLst>
          </p:cNvPr>
          <p:cNvSpPr txBox="1"/>
          <p:nvPr/>
        </p:nvSpPr>
        <p:spPr>
          <a:xfrm>
            <a:off x="7791239" y="4297758"/>
            <a:ext cx="981038" cy="435376"/>
          </a:xfrm>
          <a:prstGeom prst="rect">
            <a:avLst/>
          </a:prstGeom>
          <a:noFill/>
        </p:spPr>
        <p:txBody>
          <a:bodyPr wrap="none" lIns="0" tIns="0" rIns="0" bIns="0" rtlCol="0">
            <a:spAutoFit/>
          </a:bodyPr>
          <a:lstStyle/>
          <a:p>
            <a:pPr algn="l">
              <a:lnSpc>
                <a:spcPct val="105000"/>
              </a:lnSpc>
              <a:spcBef>
                <a:spcPts val="600"/>
              </a:spcBef>
            </a:pPr>
            <a:r>
              <a:rPr lang="en-US" sz="1400" dirty="0"/>
              <a:t>Shutter</a:t>
            </a:r>
            <a:br>
              <a:rPr lang="en-US" sz="1400" dirty="0"/>
            </a:br>
            <a:r>
              <a:rPr lang="en-US" sz="1400" dirty="0"/>
              <a:t>open/close</a:t>
            </a:r>
          </a:p>
        </p:txBody>
      </p:sp>
      <p:sp>
        <p:nvSpPr>
          <p:cNvPr id="24" name="Textfeld 23">
            <a:extLst>
              <a:ext uri="{FF2B5EF4-FFF2-40B4-BE49-F238E27FC236}">
                <a16:creationId xmlns:a16="http://schemas.microsoft.com/office/drawing/2014/main" id="{0EC8F88E-6CB4-4F37-4D5D-1F231E273532}"/>
              </a:ext>
            </a:extLst>
          </p:cNvPr>
          <p:cNvSpPr txBox="1"/>
          <p:nvPr/>
        </p:nvSpPr>
        <p:spPr>
          <a:xfrm>
            <a:off x="214969" y="4190811"/>
            <a:ext cx="1049967" cy="209160"/>
          </a:xfrm>
          <a:prstGeom prst="rect">
            <a:avLst/>
          </a:prstGeom>
          <a:noFill/>
        </p:spPr>
        <p:txBody>
          <a:bodyPr wrap="none" lIns="0" tIns="0" rIns="0" bIns="0" rtlCol="0">
            <a:spAutoFit/>
          </a:bodyPr>
          <a:lstStyle/>
          <a:p>
            <a:pPr algn="l">
              <a:lnSpc>
                <a:spcPct val="105000"/>
              </a:lnSpc>
              <a:spcBef>
                <a:spcPts val="600"/>
              </a:spcBef>
            </a:pPr>
            <a:r>
              <a:rPr lang="en-US" sz="1400" dirty="0"/>
              <a:t>Set material</a:t>
            </a:r>
          </a:p>
        </p:txBody>
      </p:sp>
      <p:sp>
        <p:nvSpPr>
          <p:cNvPr id="26" name="Textfeld 25">
            <a:extLst>
              <a:ext uri="{FF2B5EF4-FFF2-40B4-BE49-F238E27FC236}">
                <a16:creationId xmlns:a16="http://schemas.microsoft.com/office/drawing/2014/main" id="{E59BB609-D395-EBA9-288E-82527C8B8034}"/>
              </a:ext>
            </a:extLst>
          </p:cNvPr>
          <p:cNvSpPr txBox="1"/>
          <p:nvPr/>
        </p:nvSpPr>
        <p:spPr>
          <a:xfrm>
            <a:off x="214969" y="4594284"/>
            <a:ext cx="1118896" cy="209160"/>
          </a:xfrm>
          <a:prstGeom prst="rect">
            <a:avLst/>
          </a:prstGeom>
          <a:noFill/>
        </p:spPr>
        <p:txBody>
          <a:bodyPr wrap="none" lIns="0" tIns="0" rIns="0" bIns="0" rtlCol="0">
            <a:spAutoFit/>
          </a:bodyPr>
          <a:lstStyle/>
          <a:p>
            <a:pPr algn="l">
              <a:lnSpc>
                <a:spcPct val="105000"/>
              </a:lnSpc>
              <a:spcBef>
                <a:spcPts val="600"/>
              </a:spcBef>
            </a:pPr>
            <a:r>
              <a:rPr lang="en-US" sz="1400" dirty="0"/>
              <a:t>Reset quartz</a:t>
            </a:r>
          </a:p>
        </p:txBody>
      </p:sp>
    </p:spTree>
    <p:extLst>
      <p:ext uri="{BB962C8B-B14F-4D97-AF65-F5344CB8AC3E}">
        <p14:creationId xmlns:p14="http://schemas.microsoft.com/office/powerpoint/2010/main" val="88754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6942A0-507E-A959-10DE-ED6C33BA212A}"/>
              </a:ext>
            </a:extLst>
          </p:cNvPr>
          <p:cNvSpPr>
            <a:spLocks noGrp="1"/>
          </p:cNvSpPr>
          <p:nvPr>
            <p:ph type="title"/>
          </p:nvPr>
        </p:nvSpPr>
        <p:spPr/>
        <p:txBody>
          <a:bodyPr/>
          <a:lstStyle/>
          <a:p>
            <a:r>
              <a:rPr lang="en-US" dirty="0"/>
              <a:t>Summary</a:t>
            </a:r>
          </a:p>
        </p:txBody>
      </p:sp>
      <p:sp>
        <p:nvSpPr>
          <p:cNvPr id="3" name="Textplatzhalter 2">
            <a:extLst>
              <a:ext uri="{FF2B5EF4-FFF2-40B4-BE49-F238E27FC236}">
                <a16:creationId xmlns:a16="http://schemas.microsoft.com/office/drawing/2014/main" id="{CA782EE0-F0B0-782E-AC05-20D0C7F145DD}"/>
              </a:ext>
            </a:extLst>
          </p:cNvPr>
          <p:cNvSpPr>
            <a:spLocks noGrp="1"/>
          </p:cNvSpPr>
          <p:nvPr>
            <p:ph type="body" sz="quarter" idx="14"/>
          </p:nvPr>
        </p:nvSpPr>
        <p:spPr>
          <a:xfrm>
            <a:off x="355208" y="1127031"/>
            <a:ext cx="5636159" cy="3588898"/>
          </a:xfrm>
        </p:spPr>
        <p:txBody>
          <a:bodyPr/>
          <a:lstStyle/>
          <a:p>
            <a:pPr marL="285750" indent="-285750">
              <a:buFont typeface="Arial" panose="020B0604020202020204" pitchFamily="34" charset="0"/>
              <a:buChar char="•"/>
            </a:pPr>
            <a:r>
              <a:rPr lang="en-US" dirty="0"/>
              <a:t>One vacuum system from deposition to gun</a:t>
            </a:r>
          </a:p>
          <a:p>
            <a:pPr marL="285750" indent="-285750">
              <a:buFont typeface="Arial" panose="020B0604020202020204" pitchFamily="34" charset="0"/>
              <a:buChar char="•"/>
            </a:pPr>
            <a:r>
              <a:rPr lang="en-US" dirty="0"/>
              <a:t>All steps can be automated individually</a:t>
            </a:r>
          </a:p>
          <a:p>
            <a:pPr marL="971550" lvl="1" indent="-285750"/>
            <a:r>
              <a:rPr lang="en-US" dirty="0"/>
              <a:t>Deposition</a:t>
            </a:r>
          </a:p>
          <a:p>
            <a:pPr marL="971550" lvl="1" indent="-285750"/>
            <a:r>
              <a:rPr lang="en-US" dirty="0"/>
              <a:t>Transfers</a:t>
            </a:r>
          </a:p>
          <a:p>
            <a:pPr marL="971550" lvl="1" indent="-285750"/>
            <a:r>
              <a:rPr lang="en-US" dirty="0"/>
              <a:t>QE measurement</a:t>
            </a:r>
          </a:p>
          <a:p>
            <a:pPr marL="971550" lvl="1" indent="-285750"/>
            <a:r>
              <a:rPr lang="en-US" dirty="0"/>
              <a:t>etc.</a:t>
            </a:r>
          </a:p>
          <a:p>
            <a:pPr marL="285750" indent="-285750">
              <a:buFont typeface="Arial" panose="020B0604020202020204" pitchFamily="34" charset="0"/>
              <a:buChar char="•"/>
            </a:pPr>
            <a:r>
              <a:rPr lang="en-US" dirty="0"/>
              <a:t>Goal: one sequence (one klick) from loading pucks to transfer into gun</a:t>
            </a:r>
          </a:p>
        </p:txBody>
      </p:sp>
      <p:sp>
        <p:nvSpPr>
          <p:cNvPr id="4" name="Textplatzhalter 3">
            <a:extLst>
              <a:ext uri="{FF2B5EF4-FFF2-40B4-BE49-F238E27FC236}">
                <a16:creationId xmlns:a16="http://schemas.microsoft.com/office/drawing/2014/main" id="{0AD84CAB-7E33-A853-3F80-2C6B5A0B2101}"/>
              </a:ext>
            </a:extLst>
          </p:cNvPr>
          <p:cNvSpPr>
            <a:spLocks noGrp="1"/>
          </p:cNvSpPr>
          <p:nvPr>
            <p:ph type="body" sz="quarter" idx="18"/>
          </p:nvPr>
        </p:nvSpPr>
        <p:spPr/>
        <p:txBody>
          <a:bodyPr/>
          <a:lstStyle/>
          <a:p>
            <a:endParaRPr lang="en-US" dirty="0"/>
          </a:p>
        </p:txBody>
      </p:sp>
      <p:sp>
        <p:nvSpPr>
          <p:cNvPr id="5" name="Datumsplatzhalter 4">
            <a:extLst>
              <a:ext uri="{FF2B5EF4-FFF2-40B4-BE49-F238E27FC236}">
                <a16:creationId xmlns:a16="http://schemas.microsoft.com/office/drawing/2014/main" id="{F6B33E64-52CD-C9B3-9685-E5C1FBE952F4}"/>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568D5319-0D63-A61B-7D38-8A8A5C17BBF4}"/>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2847D742-6816-2342-842E-BF128E40E692}"/>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13</a:t>
            </a:fld>
            <a:endParaRPr lang="en-US" dirty="0"/>
          </a:p>
        </p:txBody>
      </p:sp>
      <p:pic>
        <p:nvPicPr>
          <p:cNvPr id="11" name="Grafik 10">
            <a:extLst>
              <a:ext uri="{FF2B5EF4-FFF2-40B4-BE49-F238E27FC236}">
                <a16:creationId xmlns:a16="http://schemas.microsoft.com/office/drawing/2014/main" id="{E141C997-3675-C751-7B5B-2F86D5F754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8973" y="3040430"/>
            <a:ext cx="2549816" cy="1700257"/>
          </a:xfrm>
          <a:prstGeom prst="rect">
            <a:avLst/>
          </a:prstGeom>
        </p:spPr>
      </p:pic>
      <p:pic>
        <p:nvPicPr>
          <p:cNvPr id="12" name="20220216_152105">
            <a:hlinkClick r:id="" action="ppaction://media"/>
            <a:extLst>
              <a:ext uri="{FF2B5EF4-FFF2-40B4-BE49-F238E27FC236}">
                <a16:creationId xmlns:a16="http://schemas.microsoft.com/office/drawing/2014/main" id="{472801E6-FB19-3286-066F-75FA53EA693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08971" y="1328161"/>
            <a:ext cx="2613546" cy="1470119"/>
          </a:xfrm>
          <a:prstGeom prst="rect">
            <a:avLst/>
          </a:prstGeom>
        </p:spPr>
      </p:pic>
      <p:sp>
        <p:nvSpPr>
          <p:cNvPr id="13" name="Textfeld 12">
            <a:extLst>
              <a:ext uri="{FF2B5EF4-FFF2-40B4-BE49-F238E27FC236}">
                <a16:creationId xmlns:a16="http://schemas.microsoft.com/office/drawing/2014/main" id="{56E64D2B-B37A-E3FA-EE3D-1B98BA6FF53C}"/>
              </a:ext>
            </a:extLst>
          </p:cNvPr>
          <p:cNvSpPr txBox="1"/>
          <p:nvPr/>
        </p:nvSpPr>
        <p:spPr>
          <a:xfrm>
            <a:off x="6877489" y="1130659"/>
            <a:ext cx="1272784" cy="179280"/>
          </a:xfrm>
          <a:prstGeom prst="rect">
            <a:avLst/>
          </a:prstGeom>
          <a:noFill/>
        </p:spPr>
        <p:txBody>
          <a:bodyPr wrap="none" lIns="0" tIns="0" rIns="0" bIns="0" rtlCol="0">
            <a:spAutoFit/>
          </a:bodyPr>
          <a:lstStyle/>
          <a:p>
            <a:pPr algn="l">
              <a:lnSpc>
                <a:spcPct val="105000"/>
              </a:lnSpc>
              <a:spcBef>
                <a:spcPts val="600"/>
              </a:spcBef>
            </a:pPr>
            <a:r>
              <a:rPr lang="en-US" sz="1200" dirty="0"/>
              <a:t>Transfer into gun</a:t>
            </a:r>
          </a:p>
        </p:txBody>
      </p:sp>
    </p:spTree>
    <p:extLst>
      <p:ext uri="{BB962C8B-B14F-4D97-AF65-F5344CB8AC3E}">
        <p14:creationId xmlns:p14="http://schemas.microsoft.com/office/powerpoint/2010/main" val="310993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09"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C9748C-380E-9AF0-032F-5E1C02F7B74B}"/>
              </a:ext>
            </a:extLst>
          </p:cNvPr>
          <p:cNvSpPr>
            <a:spLocks noGrp="1"/>
          </p:cNvSpPr>
          <p:nvPr>
            <p:ph type="title"/>
          </p:nvPr>
        </p:nvSpPr>
        <p:spPr/>
        <p:txBody>
          <a:bodyPr/>
          <a:lstStyle/>
          <a:p>
            <a:r>
              <a:rPr lang="en-US" dirty="0"/>
              <a:t>Acknowledgement</a:t>
            </a:r>
          </a:p>
        </p:txBody>
      </p:sp>
      <p:sp>
        <p:nvSpPr>
          <p:cNvPr id="3" name="Textplatzhalter 2">
            <a:extLst>
              <a:ext uri="{FF2B5EF4-FFF2-40B4-BE49-F238E27FC236}">
                <a16:creationId xmlns:a16="http://schemas.microsoft.com/office/drawing/2014/main" id="{422323F2-B867-EFD5-21E6-DE001A42B399}"/>
              </a:ext>
            </a:extLst>
          </p:cNvPr>
          <p:cNvSpPr>
            <a:spLocks noGrp="1"/>
          </p:cNvSpPr>
          <p:nvPr>
            <p:ph type="body" sz="quarter" idx="14"/>
          </p:nvPr>
        </p:nvSpPr>
        <p:spPr/>
        <p:txBody>
          <a:bodyPr/>
          <a:lstStyle/>
          <a:p>
            <a:pPr algn="ctr"/>
            <a:r>
              <a:rPr lang="en-US" dirty="0"/>
              <a:t>Thank you for your attention!</a:t>
            </a:r>
          </a:p>
          <a:p>
            <a:pPr algn="ctr"/>
            <a:r>
              <a:rPr lang="en-US" dirty="0"/>
              <a:t>and</a:t>
            </a:r>
          </a:p>
          <a:p>
            <a:pPr algn="ctr"/>
            <a:r>
              <a:rPr lang="en-US" dirty="0"/>
              <a:t>Thanks to the PERLE and IJC Lab team for the invitation and the good collaboration!</a:t>
            </a:r>
          </a:p>
        </p:txBody>
      </p:sp>
      <p:sp>
        <p:nvSpPr>
          <p:cNvPr id="4" name="Textplatzhalter 3">
            <a:extLst>
              <a:ext uri="{FF2B5EF4-FFF2-40B4-BE49-F238E27FC236}">
                <a16:creationId xmlns:a16="http://schemas.microsoft.com/office/drawing/2014/main" id="{613B48E0-CEDA-F0FB-4C1E-7E9E3AA81AE7}"/>
              </a:ext>
            </a:extLst>
          </p:cNvPr>
          <p:cNvSpPr>
            <a:spLocks noGrp="1"/>
          </p:cNvSpPr>
          <p:nvPr>
            <p:ph type="body" sz="quarter" idx="18"/>
          </p:nvPr>
        </p:nvSpPr>
        <p:spPr/>
        <p:txBody>
          <a:bodyPr/>
          <a:lstStyle/>
          <a:p>
            <a:endParaRPr lang="en-US"/>
          </a:p>
        </p:txBody>
      </p:sp>
      <p:sp>
        <p:nvSpPr>
          <p:cNvPr id="5" name="Datumsplatzhalter 4">
            <a:extLst>
              <a:ext uri="{FF2B5EF4-FFF2-40B4-BE49-F238E27FC236}">
                <a16:creationId xmlns:a16="http://schemas.microsoft.com/office/drawing/2014/main" id="{9AEA81CA-C261-FEC9-7F30-AB37F6EBE57A}"/>
              </a:ext>
            </a:extLst>
          </p:cNvPr>
          <p:cNvSpPr>
            <a:spLocks noGrp="1"/>
          </p:cNvSpPr>
          <p:nvPr>
            <p:ph type="dt" sz="half" idx="19"/>
          </p:nvPr>
        </p:nvSpPr>
        <p:spPr>
          <a:xfrm>
            <a:off x="6238973" y="4958080"/>
            <a:ext cx="1444421" cy="122400"/>
          </a:xfrm>
        </p:spPr>
        <p:txBody>
          <a:bodyPr/>
          <a:lstStyle/>
          <a:p>
            <a:r>
              <a:rPr lang="de-DE"/>
              <a:t>09/23/2026</a:t>
            </a:r>
            <a:endParaRPr lang="en-US" dirty="0"/>
          </a:p>
        </p:txBody>
      </p:sp>
      <p:sp>
        <p:nvSpPr>
          <p:cNvPr id="6" name="Fußzeilenplatzhalter 5">
            <a:extLst>
              <a:ext uri="{FF2B5EF4-FFF2-40B4-BE49-F238E27FC236}">
                <a16:creationId xmlns:a16="http://schemas.microsoft.com/office/drawing/2014/main" id="{B353A315-6F71-8C5C-AA06-68EBBA333D9C}"/>
              </a:ext>
            </a:extLst>
          </p:cNvPr>
          <p:cNvSpPr>
            <a:spLocks noGrp="1"/>
          </p:cNvSpPr>
          <p:nvPr>
            <p:ph type="ftr" sz="quarter" idx="20"/>
          </p:nvPr>
        </p:nvSpPr>
        <p:spPr>
          <a:xfrm>
            <a:off x="355209" y="4958080"/>
            <a:ext cx="2165154" cy="122400"/>
          </a:xfrm>
        </p:spPr>
        <p:txBody>
          <a:bodyPr/>
          <a:lstStyle/>
          <a:p>
            <a:pPr algn="l"/>
            <a:r>
              <a:rPr lang="en-US"/>
              <a:t>© RI Research Instruments GmbH</a:t>
            </a:r>
            <a:endParaRPr lang="en-US" dirty="0"/>
          </a:p>
        </p:txBody>
      </p:sp>
      <p:sp>
        <p:nvSpPr>
          <p:cNvPr id="7" name="Foliennummernplatzhalter 6">
            <a:extLst>
              <a:ext uri="{FF2B5EF4-FFF2-40B4-BE49-F238E27FC236}">
                <a16:creationId xmlns:a16="http://schemas.microsoft.com/office/drawing/2014/main" id="{EC3CFB55-DF22-F298-3B8B-47562603F2D9}"/>
              </a:ext>
            </a:extLst>
          </p:cNvPr>
          <p:cNvSpPr>
            <a:spLocks noGrp="1"/>
          </p:cNvSpPr>
          <p:nvPr>
            <p:ph type="sldNum" sz="quarter" idx="21"/>
          </p:nvPr>
        </p:nvSpPr>
        <p:spPr>
          <a:xfrm>
            <a:off x="8175811" y="4958080"/>
            <a:ext cx="612979" cy="122400"/>
          </a:xfrm>
        </p:spPr>
        <p:txBody>
          <a:bodyPr/>
          <a:lstStyle/>
          <a:p>
            <a:fld id="{53B819A2-35ED-426A-9519-D8283996F3B5}" type="slidenum">
              <a:rPr lang="en-US" smtClean="0"/>
              <a:pPr/>
              <a:t>14</a:t>
            </a:fld>
            <a:endParaRPr lang="en-US" dirty="0"/>
          </a:p>
        </p:txBody>
      </p:sp>
      <p:pic>
        <p:nvPicPr>
          <p:cNvPr id="8" name="Picture 2">
            <a:extLst>
              <a:ext uri="{FF2B5EF4-FFF2-40B4-BE49-F238E27FC236}">
                <a16:creationId xmlns:a16="http://schemas.microsoft.com/office/drawing/2014/main" id="{1D6A1DB9-1357-4C9F-813B-0F071458D9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3922" y="3490769"/>
            <a:ext cx="1168432" cy="11684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048CEF9E-41ED-49D8-8BB7-007D3EEB204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066" r="9646"/>
          <a:stretch/>
        </p:blipFill>
        <p:spPr bwMode="auto">
          <a:xfrm>
            <a:off x="1787991" y="3638661"/>
            <a:ext cx="2048001" cy="874905"/>
          </a:xfrm>
          <a:prstGeom prst="rect">
            <a:avLst/>
          </a:prstGeom>
          <a:noFill/>
          <a:extLst>
            <a:ext uri="{909E8E84-426E-40DD-AFC4-6F175D3DCCD1}">
              <a14:hiddenFill xmlns:a14="http://schemas.microsoft.com/office/drawing/2010/main">
                <a:solidFill>
                  <a:srgbClr val="FFFFFF"/>
                </a:solidFill>
              </a14:hiddenFill>
            </a:ext>
          </a:extLst>
        </p:spPr>
      </p:pic>
      <p:pic>
        <p:nvPicPr>
          <p:cNvPr id="10" name="Grafik 9">
            <a:extLst>
              <a:ext uri="{FF2B5EF4-FFF2-40B4-BE49-F238E27FC236}">
                <a16:creationId xmlns:a16="http://schemas.microsoft.com/office/drawing/2014/main" id="{8ED59D27-D767-45E8-AC23-EBB99D7D7798}"/>
              </a:ext>
            </a:extLst>
          </p:cNvPr>
          <p:cNvPicPr>
            <a:picLocks noChangeAspect="1"/>
          </p:cNvPicPr>
          <p:nvPr/>
        </p:nvPicPr>
        <p:blipFill>
          <a:blip r:embed="rId4"/>
          <a:stretch>
            <a:fillRect/>
          </a:stretch>
        </p:blipFill>
        <p:spPr>
          <a:xfrm>
            <a:off x="4031629" y="3638661"/>
            <a:ext cx="1402092" cy="874905"/>
          </a:xfrm>
          <a:prstGeom prst="rect">
            <a:avLst/>
          </a:prstGeom>
        </p:spPr>
      </p:pic>
      <p:pic>
        <p:nvPicPr>
          <p:cNvPr id="11" name="Picture 15">
            <a:extLst>
              <a:ext uri="{FF2B5EF4-FFF2-40B4-BE49-F238E27FC236}">
                <a16:creationId xmlns:a16="http://schemas.microsoft.com/office/drawing/2014/main" id="{73D1A17E-D877-461E-A79F-2243BAE84BAA}"/>
              </a:ext>
            </a:extLst>
          </p:cNvPr>
          <p:cNvPicPr>
            <a:picLocks noChangeAspect="1"/>
          </p:cNvPicPr>
          <p:nvPr/>
        </p:nvPicPr>
        <p:blipFill>
          <a:blip r:embed="rId5">
            <a:alphaModFix amt="65000"/>
            <a:extLst>
              <a:ext uri="{28A0092B-C50C-407E-A947-70E740481C1C}">
                <a14:useLocalDpi xmlns:a14="http://schemas.microsoft.com/office/drawing/2010/main"/>
              </a:ext>
            </a:extLst>
          </a:blip>
          <a:stretch>
            <a:fillRect/>
          </a:stretch>
        </p:blipFill>
        <p:spPr>
          <a:xfrm>
            <a:off x="5699843" y="3903098"/>
            <a:ext cx="1471143" cy="474035"/>
          </a:xfrm>
          <a:prstGeom prst="rect">
            <a:avLst/>
          </a:prstGeom>
        </p:spPr>
      </p:pic>
      <p:pic>
        <p:nvPicPr>
          <p:cNvPr id="12" name="Picture 3">
            <a:extLst>
              <a:ext uri="{FF2B5EF4-FFF2-40B4-BE49-F238E27FC236}">
                <a16:creationId xmlns:a16="http://schemas.microsoft.com/office/drawing/2014/main" id="{50B0DCD6-453E-4583-82D7-2C2779AC77ED}"/>
              </a:ext>
            </a:extLst>
          </p:cNvPr>
          <p:cNvPicPr>
            <a:picLocks noChangeAspect="1" noChangeArrowheads="1"/>
          </p:cNvPicPr>
          <p:nvPr/>
        </p:nvPicPr>
        <p:blipFill>
          <a:blip r:embed="rId6">
            <a:alphaModFix amt="65000"/>
            <a:extLst>
              <a:ext uri="{28A0092B-C50C-407E-A947-70E740481C1C}">
                <a14:useLocalDpi xmlns:a14="http://schemas.microsoft.com/office/drawing/2010/main" val="0"/>
              </a:ext>
            </a:extLst>
          </a:blip>
          <a:srcRect/>
          <a:stretch>
            <a:fillRect/>
          </a:stretch>
        </p:blipFill>
        <p:spPr bwMode="auto">
          <a:xfrm>
            <a:off x="7380312" y="3837968"/>
            <a:ext cx="1622086" cy="474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771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16F85D3-29D3-8414-0EB3-B2BFC4FF5A9D}"/>
              </a:ext>
            </a:extLst>
          </p:cNvPr>
          <p:cNvGraphicFramePr>
            <a:graphicFrameLocks noChangeAspect="1"/>
          </p:cNvGraphicFramePr>
          <p:nvPr>
            <p:custDataLst>
              <p:tags r:id="rId1"/>
            </p:custDataLst>
            <p:extLst>
              <p:ext uri="{D42A27DB-BD31-4B8C-83A1-F6EECF244321}">
                <p14:modId xmlns:p14="http://schemas.microsoft.com/office/powerpoint/2010/main" val="42192535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0" imgH="350" progId="TCLayout.ActiveDocument.1">
                  <p:embed/>
                </p:oleObj>
              </mc:Choice>
              <mc:Fallback>
                <p:oleObj name="think-cell Folie" r:id="rId4" imgW="350" imgH="350" progId="TCLayout.ActiveDocument.1">
                  <p:embed/>
                  <p:pic>
                    <p:nvPicPr>
                      <p:cNvPr id="10" name="think-cell data - do not delete" hidden="1">
                        <a:extLst>
                          <a:ext uri="{FF2B5EF4-FFF2-40B4-BE49-F238E27FC236}">
                            <a16:creationId xmlns:a16="http://schemas.microsoft.com/office/drawing/2014/main" id="{F16F85D3-29D3-8414-0EB3-B2BFC4FF5A9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EB68F850-3011-05D9-D7E4-FFB9AED36C4E}"/>
              </a:ext>
            </a:extLst>
          </p:cNvPr>
          <p:cNvSpPr>
            <a:spLocks noGrp="1"/>
          </p:cNvSpPr>
          <p:nvPr>
            <p:ph type="title"/>
          </p:nvPr>
        </p:nvSpPr>
        <p:spPr/>
        <p:txBody>
          <a:bodyPr vert="horz"/>
          <a:lstStyle/>
          <a:p>
            <a:r>
              <a:rPr lang="en-US" dirty="0"/>
              <a:t>Thanks for your attention</a:t>
            </a:r>
          </a:p>
        </p:txBody>
      </p:sp>
      <p:sp>
        <p:nvSpPr>
          <p:cNvPr id="3" name="Textplatzhalter 2">
            <a:extLst>
              <a:ext uri="{FF2B5EF4-FFF2-40B4-BE49-F238E27FC236}">
                <a16:creationId xmlns:a16="http://schemas.microsoft.com/office/drawing/2014/main" id="{6E774B12-3AD1-5508-1B7E-BE8E317C3CD6}"/>
              </a:ext>
            </a:extLst>
          </p:cNvPr>
          <p:cNvSpPr>
            <a:spLocks noGrp="1"/>
          </p:cNvSpPr>
          <p:nvPr>
            <p:ph type="body" sz="quarter" idx="17"/>
          </p:nvPr>
        </p:nvSpPr>
        <p:spPr/>
        <p:txBody>
          <a:bodyPr/>
          <a:lstStyle/>
          <a:p>
            <a:endParaRPr lang="en-US" dirty="0"/>
          </a:p>
        </p:txBody>
      </p:sp>
      <p:sp>
        <p:nvSpPr>
          <p:cNvPr id="4" name="Textplatzhalter 3">
            <a:extLst>
              <a:ext uri="{FF2B5EF4-FFF2-40B4-BE49-F238E27FC236}">
                <a16:creationId xmlns:a16="http://schemas.microsoft.com/office/drawing/2014/main" id="{62689276-9FC6-F6C1-DF5B-D08A1C062765}"/>
              </a:ext>
            </a:extLst>
          </p:cNvPr>
          <p:cNvSpPr>
            <a:spLocks noGrp="1"/>
          </p:cNvSpPr>
          <p:nvPr>
            <p:ph type="body" sz="quarter" idx="19"/>
          </p:nvPr>
        </p:nvSpPr>
        <p:spPr/>
        <p:txBody>
          <a:bodyPr/>
          <a:lstStyle/>
          <a:p>
            <a:endParaRPr lang="en-US" dirty="0"/>
          </a:p>
        </p:txBody>
      </p:sp>
      <p:sp>
        <p:nvSpPr>
          <p:cNvPr id="5" name="Textplatzhalter 4">
            <a:extLst>
              <a:ext uri="{FF2B5EF4-FFF2-40B4-BE49-F238E27FC236}">
                <a16:creationId xmlns:a16="http://schemas.microsoft.com/office/drawing/2014/main" id="{0ED994ED-23CD-37CE-0FF4-3D41F46A9B9D}"/>
              </a:ext>
            </a:extLst>
          </p:cNvPr>
          <p:cNvSpPr>
            <a:spLocks noGrp="1"/>
          </p:cNvSpPr>
          <p:nvPr>
            <p:ph type="body" sz="quarter" idx="20"/>
          </p:nvPr>
        </p:nvSpPr>
        <p:spPr/>
        <p:txBody>
          <a:bodyPr/>
          <a:lstStyle/>
          <a:p>
            <a:endParaRPr lang="en-US" dirty="0"/>
          </a:p>
        </p:txBody>
      </p:sp>
      <p:sp>
        <p:nvSpPr>
          <p:cNvPr id="6" name="Textplatzhalter 5">
            <a:extLst>
              <a:ext uri="{FF2B5EF4-FFF2-40B4-BE49-F238E27FC236}">
                <a16:creationId xmlns:a16="http://schemas.microsoft.com/office/drawing/2014/main" id="{0442DDD6-4E39-DB77-4876-DD4DB6283A6F}"/>
              </a:ext>
            </a:extLst>
          </p:cNvPr>
          <p:cNvSpPr>
            <a:spLocks noGrp="1"/>
          </p:cNvSpPr>
          <p:nvPr>
            <p:ph type="body" sz="quarter" idx="14"/>
          </p:nvPr>
        </p:nvSpPr>
        <p:spPr/>
        <p:txBody>
          <a:bodyPr/>
          <a:lstStyle/>
          <a:p>
            <a:r>
              <a:rPr lang="en-US" dirty="0"/>
              <a:t>Questions about the presentation?</a:t>
            </a:r>
          </a:p>
        </p:txBody>
      </p:sp>
      <p:sp>
        <p:nvSpPr>
          <p:cNvPr id="7" name="Textplatzhalter 6">
            <a:extLst>
              <a:ext uri="{FF2B5EF4-FFF2-40B4-BE49-F238E27FC236}">
                <a16:creationId xmlns:a16="http://schemas.microsoft.com/office/drawing/2014/main" id="{C089670B-7EA3-4B3A-B86A-DD5853B3E502}"/>
              </a:ext>
            </a:extLst>
          </p:cNvPr>
          <p:cNvSpPr>
            <a:spLocks noGrp="1"/>
          </p:cNvSpPr>
          <p:nvPr>
            <p:ph type="body" sz="quarter" idx="15"/>
          </p:nvPr>
        </p:nvSpPr>
        <p:spPr>
          <a:xfrm>
            <a:off x="4860048" y="2415689"/>
            <a:ext cx="2447949" cy="553998"/>
          </a:xfrm>
        </p:spPr>
        <p:txBody>
          <a:bodyPr/>
          <a:lstStyle/>
          <a:p>
            <a:r>
              <a:rPr lang="en-US" dirty="0"/>
              <a:t>Feel free to contact us anytime.</a:t>
            </a:r>
          </a:p>
        </p:txBody>
      </p:sp>
      <p:sp>
        <p:nvSpPr>
          <p:cNvPr id="8" name="Textplatzhalter 7">
            <a:extLst>
              <a:ext uri="{FF2B5EF4-FFF2-40B4-BE49-F238E27FC236}">
                <a16:creationId xmlns:a16="http://schemas.microsoft.com/office/drawing/2014/main" id="{323427B6-F5D7-EC95-CCAA-5808B04FD664}"/>
              </a:ext>
            </a:extLst>
          </p:cNvPr>
          <p:cNvSpPr>
            <a:spLocks noGrp="1"/>
          </p:cNvSpPr>
          <p:nvPr>
            <p:ph type="body" sz="quarter" idx="22"/>
          </p:nvPr>
        </p:nvSpPr>
        <p:spPr/>
        <p:txBody>
          <a:bodyPr/>
          <a:lstStyle/>
          <a:p>
            <a:pPr lvl="0"/>
            <a:r>
              <a:rPr lang="en-US" dirty="0"/>
              <a:t>+49-2204-7674-100</a:t>
            </a:r>
          </a:p>
          <a:p>
            <a:pPr lvl="0"/>
            <a:r>
              <a:rPr lang="en-US" dirty="0" err="1"/>
              <a:t>sales@research-instruments.de</a:t>
            </a:r>
            <a:endParaRPr lang="en-US" dirty="0"/>
          </a:p>
          <a:p>
            <a:pPr lvl="0"/>
            <a:r>
              <a:rPr lang="en-US" dirty="0"/>
              <a:t>www.research-instruments.de</a:t>
            </a:r>
          </a:p>
        </p:txBody>
      </p:sp>
    </p:spTree>
    <p:extLst>
      <p:ext uri="{BB962C8B-B14F-4D97-AF65-F5344CB8AC3E}">
        <p14:creationId xmlns:p14="http://schemas.microsoft.com/office/powerpoint/2010/main" val="2641680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52F1A28-9707-5D21-0BDB-A64B79C0EE9F}"/>
              </a:ext>
            </a:extLst>
          </p:cNvPr>
          <p:cNvGraphicFramePr>
            <a:graphicFrameLocks noChangeAspect="1"/>
          </p:cNvGraphicFramePr>
          <p:nvPr>
            <p:custDataLst>
              <p:tags r:id="rId1"/>
            </p:custDataLst>
            <p:extLst>
              <p:ext uri="{D42A27DB-BD31-4B8C-83A1-F6EECF244321}">
                <p14:modId xmlns:p14="http://schemas.microsoft.com/office/powerpoint/2010/main" val="274758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50" imgH="350" progId="TCLayout.ActiveDocument.1">
                  <p:embed/>
                </p:oleObj>
              </mc:Choice>
              <mc:Fallback>
                <p:oleObj name="think-cell Folie" r:id="rId4" imgW="350" imgH="350" progId="TCLayout.ActiveDocument.1">
                  <p:embed/>
                  <p:pic>
                    <p:nvPicPr>
                      <p:cNvPr id="8" name="think-cell data - do not delete" hidden="1">
                        <a:extLst>
                          <a:ext uri="{FF2B5EF4-FFF2-40B4-BE49-F238E27FC236}">
                            <a16:creationId xmlns:a16="http://schemas.microsoft.com/office/drawing/2014/main" id="{752F1A28-9707-5D21-0BDB-A64B79C0EE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platzhalter 1">
            <a:extLst>
              <a:ext uri="{FF2B5EF4-FFF2-40B4-BE49-F238E27FC236}">
                <a16:creationId xmlns:a16="http://schemas.microsoft.com/office/drawing/2014/main" id="{A8788F70-BC76-6D3F-A074-96B0DE4C77F3}"/>
              </a:ext>
            </a:extLst>
          </p:cNvPr>
          <p:cNvSpPr>
            <a:spLocks noGrp="1"/>
          </p:cNvSpPr>
          <p:nvPr>
            <p:ph type="body" sz="quarter" idx="16"/>
          </p:nvPr>
        </p:nvSpPr>
        <p:spPr/>
        <p:txBody>
          <a:bodyPr/>
          <a:lstStyle/>
          <a:p>
            <a:r>
              <a:rPr lang="en-US" dirty="0"/>
              <a:t>Just in case…</a:t>
            </a:r>
          </a:p>
        </p:txBody>
      </p:sp>
      <p:sp>
        <p:nvSpPr>
          <p:cNvPr id="3" name="Titel 2">
            <a:extLst>
              <a:ext uri="{FF2B5EF4-FFF2-40B4-BE49-F238E27FC236}">
                <a16:creationId xmlns:a16="http://schemas.microsoft.com/office/drawing/2014/main" id="{E533068E-1046-BEC9-1CF9-1F9639F52FA1}"/>
              </a:ext>
            </a:extLst>
          </p:cNvPr>
          <p:cNvSpPr>
            <a:spLocks noGrp="1"/>
          </p:cNvSpPr>
          <p:nvPr>
            <p:ph type="ctrTitle"/>
          </p:nvPr>
        </p:nvSpPr>
        <p:spPr/>
        <p:txBody>
          <a:bodyPr vert="horz"/>
          <a:lstStyle/>
          <a:p>
            <a:r>
              <a:rPr lang="en-US" dirty="0"/>
              <a:t>Backup slides</a:t>
            </a:r>
          </a:p>
        </p:txBody>
      </p:sp>
      <p:sp>
        <p:nvSpPr>
          <p:cNvPr id="5" name="Bildplatzhalter 4">
            <a:extLst>
              <a:ext uri="{FF2B5EF4-FFF2-40B4-BE49-F238E27FC236}">
                <a16:creationId xmlns:a16="http://schemas.microsoft.com/office/drawing/2014/main" id="{92E0A3A1-86D9-C73C-E0FE-D886B75662C0}"/>
              </a:ext>
            </a:extLst>
          </p:cNvPr>
          <p:cNvSpPr>
            <a:spLocks noGrp="1"/>
          </p:cNvSpPr>
          <p:nvPr>
            <p:ph type="pic" sz="quarter" idx="17"/>
          </p:nvPr>
        </p:nvSpPr>
        <p:spPr/>
        <p:txBody>
          <a:bodyPr/>
          <a:lstStyle/>
          <a:p>
            <a:endParaRPr lang="en-US" dirty="0"/>
          </a:p>
        </p:txBody>
      </p:sp>
      <p:sp>
        <p:nvSpPr>
          <p:cNvPr id="6" name="Bildplatzhalter 5">
            <a:extLst>
              <a:ext uri="{FF2B5EF4-FFF2-40B4-BE49-F238E27FC236}">
                <a16:creationId xmlns:a16="http://schemas.microsoft.com/office/drawing/2014/main" id="{75E26375-58A5-866E-109D-3D50A24FD18C}"/>
              </a:ext>
            </a:extLst>
          </p:cNvPr>
          <p:cNvSpPr>
            <a:spLocks noGrp="1"/>
          </p:cNvSpPr>
          <p:nvPr>
            <p:ph type="pic" sz="quarter" idx="18"/>
          </p:nvPr>
        </p:nvSpPr>
        <p:spPr/>
        <p:txBody>
          <a:bodyPr/>
          <a:lstStyle/>
          <a:p>
            <a:endParaRPr lang="en-US" dirty="0"/>
          </a:p>
        </p:txBody>
      </p:sp>
      <p:sp>
        <p:nvSpPr>
          <p:cNvPr id="7" name="Bildplatzhalter 6">
            <a:extLst>
              <a:ext uri="{FF2B5EF4-FFF2-40B4-BE49-F238E27FC236}">
                <a16:creationId xmlns:a16="http://schemas.microsoft.com/office/drawing/2014/main" id="{97987C2E-DFE4-C48F-44AC-2B16FB7EB079}"/>
              </a:ext>
            </a:extLst>
          </p:cNvPr>
          <p:cNvSpPr>
            <a:spLocks noGrp="1"/>
          </p:cNvSpPr>
          <p:nvPr>
            <p:ph type="pic" sz="quarter" idx="19"/>
          </p:nvPr>
        </p:nvSpPr>
        <p:spPr/>
        <p:txBody>
          <a:bodyPr/>
          <a:lstStyle/>
          <a:p>
            <a:endParaRPr lang="en-US" dirty="0"/>
          </a:p>
        </p:txBody>
      </p:sp>
    </p:spTree>
    <p:extLst>
      <p:ext uri="{BB962C8B-B14F-4D97-AF65-F5344CB8AC3E}">
        <p14:creationId xmlns:p14="http://schemas.microsoft.com/office/powerpoint/2010/main" val="21855180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574&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I 2025">
  <a:themeElements>
    <a:clrScheme name="RI 2025">
      <a:dk1>
        <a:sysClr val="windowText" lastClr="000000"/>
      </a:dk1>
      <a:lt1>
        <a:sysClr val="window" lastClr="FFFFFF"/>
      </a:lt1>
      <a:dk2>
        <a:srgbClr val="065792"/>
      </a:dk2>
      <a:lt2>
        <a:srgbClr val="E8E8E8"/>
      </a:lt2>
      <a:accent1>
        <a:srgbClr val="065792"/>
      </a:accent1>
      <a:accent2>
        <a:srgbClr val="1D3056"/>
      </a:accent2>
      <a:accent3>
        <a:srgbClr val="D3E2F5"/>
      </a:accent3>
      <a:accent4>
        <a:srgbClr val="38536A"/>
      </a:accent4>
      <a:accent5>
        <a:srgbClr val="D1FFA0"/>
      </a:accent5>
      <a:accent6>
        <a:srgbClr val="D48C96"/>
      </a:accent6>
      <a:hlink>
        <a:srgbClr val="467886"/>
      </a:hlink>
      <a:folHlink>
        <a:srgbClr val="96607D"/>
      </a:folHlink>
    </a:clrScheme>
    <a:fontScheme name="RI 2025">
      <a:majorFont>
        <a:latin typeface="Golos Text Medium"/>
        <a:ea typeface=""/>
        <a:cs typeface=""/>
      </a:majorFont>
      <a:minorFont>
        <a:latin typeface="Golos Text"/>
        <a:ea typeface=""/>
        <a:cs typeface=""/>
      </a:minorFont>
    </a:fontScheme>
    <a:fmtScheme name="Subtile Körper">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65792"/>
        </a:solidFill>
        <a:ln>
          <a:noFill/>
        </a:ln>
      </a:spPr>
      <a:bodyPr rtlCol="0" anchor="ctr"/>
      <a:lstStyle>
        <a:defPPr algn="ctr">
          <a:defRPr sz="1400"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lnSpc>
            <a:spcPct val="105000"/>
          </a:lnSpc>
          <a:spcBef>
            <a:spcPts val="600"/>
          </a:spcBef>
          <a:defRPr sz="1400" dirty="0" err="1" smtClean="0"/>
        </a:defPPr>
      </a:lstStyle>
    </a:txDef>
  </a:objectDefaults>
  <a:extraClrSchemeLst/>
  <a:extLst>
    <a:ext uri="{05A4C25C-085E-4340-85A3-A5531E510DB2}">
      <thm15:themeFamily xmlns:thm15="http://schemas.microsoft.com/office/thememl/2012/main" name="F6100-015 Vorlage Präsentation RI EN.pptx" id="{42310710-E476-43F8-B44A-100FCD6F6EDA}" vid="{97514025-EF62-4C33-B02B-BE59EA298A4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04b6693-9418-4c5c-ac51-f39435f8fe9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836CBF3171C994AA3BFBCB018F80237" ma:contentTypeVersion="14" ma:contentTypeDescription="Ein neues Dokument erstellen." ma:contentTypeScope="" ma:versionID="4f88f3edae879f89dc08cf847a3c12e1">
  <xsd:schema xmlns:xsd="http://www.w3.org/2001/XMLSchema" xmlns:xs="http://www.w3.org/2001/XMLSchema" xmlns:p="http://schemas.microsoft.com/office/2006/metadata/properties" xmlns:ns2="304b6693-9418-4c5c-ac51-f39435f8fe96" xmlns:ns3="205d6f42-de94-4fd6-a67c-836a57ee4e65" targetNamespace="http://schemas.microsoft.com/office/2006/metadata/properties" ma:root="true" ma:fieldsID="110021a21703a0abac4c07afca2a6de7" ns2:_="" ns3:_="">
    <xsd:import namespace="304b6693-9418-4c5c-ac51-f39435f8fe96"/>
    <xsd:import namespace="205d6f42-de94-4fd6-a67c-836a57ee4e6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4b6693-9418-4c5c-ac51-f39435f8fe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ildmarkierungen" ma:readOnly="false" ma:fieldId="{5cf76f15-5ced-4ddc-b409-7134ff3c332f}" ma:taxonomyMulti="true" ma:sspId="00ed5b22-5457-475c-97a7-cab95804cac7"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5d6f42-de94-4fd6-a67c-836a57ee4e65"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DFCB3D-8C79-4D7E-B771-4D94700A4025}">
  <ds:schemaRefs>
    <ds:schemaRef ds:uri="http://schemas.microsoft.com/sharepoint/v3/contenttype/forms"/>
  </ds:schemaRefs>
</ds:datastoreItem>
</file>

<file path=customXml/itemProps2.xml><?xml version="1.0" encoding="utf-8"?>
<ds:datastoreItem xmlns:ds="http://schemas.openxmlformats.org/officeDocument/2006/customXml" ds:itemID="{6161ADD0-6541-413D-AC82-B9EA9EC13568}">
  <ds:schemaRefs>
    <ds:schemaRef ds:uri="http://purl.org/dc/terms/"/>
    <ds:schemaRef ds:uri="http://schemas.microsoft.com/office/2006/documentManagement/types"/>
    <ds:schemaRef ds:uri="304b6693-9418-4c5c-ac51-f39435f8fe96"/>
    <ds:schemaRef ds:uri="http://purl.org/dc/elements/1.1/"/>
    <ds:schemaRef ds:uri="http://schemas.microsoft.com/office/2006/metadata/properties"/>
    <ds:schemaRef ds:uri="205d6f42-de94-4fd6-a67c-836a57ee4e65"/>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F12F104F-717B-408B-882C-84796118EC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04b6693-9418-4c5c-ac51-f39435f8fe96"/>
    <ds:schemaRef ds:uri="205d6f42-de94-4fd6-a67c-836a57ee4e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F6100-015 Vorlage Präsentation RI EN</Template>
  <TotalTime>0</TotalTime>
  <Words>736</Words>
  <Application>Microsoft Macintosh PowerPoint</Application>
  <PresentationFormat>Affichage à l'écran (16:9)</PresentationFormat>
  <Paragraphs>150</Paragraphs>
  <Slides>16</Slides>
  <Notes>4</Notes>
  <HiddenSlides>0</HiddenSlides>
  <MMClips>3</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16</vt:i4>
      </vt:variant>
    </vt:vector>
  </HeadingPairs>
  <TitlesOfParts>
    <vt:vector size="25" baseType="lpstr">
      <vt:lpstr>Arial</vt:lpstr>
      <vt:lpstr>Calibri</vt:lpstr>
      <vt:lpstr>Golos Text</vt:lpstr>
      <vt:lpstr>Golos Text Medium</vt:lpstr>
      <vt:lpstr>Golos Text SemiBold</vt:lpstr>
      <vt:lpstr>Merriweather</vt:lpstr>
      <vt:lpstr>Wingdings</vt:lpstr>
      <vt:lpstr>RI 2025</vt:lpstr>
      <vt:lpstr>think-cell Folie</vt:lpstr>
      <vt:lpstr>Présentation PowerPoint</vt:lpstr>
      <vt:lpstr>RI at a glance</vt:lpstr>
      <vt:lpstr>Starting Point</vt:lpstr>
      <vt:lpstr>PC-Transfer System</vt:lpstr>
      <vt:lpstr>Test Facility</vt:lpstr>
      <vt:lpstr>Setup Transfer System</vt:lpstr>
      <vt:lpstr>Setup Transfer System</vt:lpstr>
      <vt:lpstr>PC/Puck Identification</vt:lpstr>
      <vt:lpstr>Automated Puck Identification</vt:lpstr>
      <vt:lpstr>Motion</vt:lpstr>
      <vt:lpstr>Software control for the deposition</vt:lpstr>
      <vt:lpstr>Software control for the deposition</vt:lpstr>
      <vt:lpstr>Summary</vt:lpstr>
      <vt:lpstr>Acknowledgement</vt:lpstr>
      <vt:lpstr>Thanks for your attention</vt:lpstr>
      <vt:lpstr>Backup slides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Kuemper, Verena</dc:creator>
  <cp:keywords/>
  <dc:description/>
  <cp:lastModifiedBy>Maud Baylac</cp:lastModifiedBy>
  <cp:revision>73</cp:revision>
  <dcterms:created xsi:type="dcterms:W3CDTF">2026-09-01T07:11:40Z</dcterms:created>
  <dcterms:modified xsi:type="dcterms:W3CDTF">2026-09-21T12:42:54Z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0x0101002836CBF3171C994AA3BFBCB018F80237</vt:lpwstr>
  </property>
  <property fmtid="{D5CDD505-2E9C-101B-9397-08002B2CF9AE}" pid="3" name="MediaServiceImageTags">
    <vt:lpwstr/>
  </property>
  <property fmtid="{D5CDD505-2E9C-101B-9397-08002B2CF9AE}" pid="4" name="MSIP_Label_a2d3169d-3274-41e1-8c0e-484873ebe075_Enabled">
    <vt:lpwstr>true</vt:lpwstr>
  </property>
  <property fmtid="{D5CDD505-2E9C-101B-9397-08002B2CF9AE}" pid="5" name="MSIP_Label_a2d3169d-3274-41e1-8c0e-484873ebe075_SetDate">
    <vt:lpwstr>2026-09-04T13:01:36Z</vt:lpwstr>
  </property>
  <property fmtid="{D5CDD505-2E9C-101B-9397-08002B2CF9AE}" pid="6" name="MSIP_Label_a2d3169d-3274-41e1-8c0e-484873ebe075_Method">
    <vt:lpwstr>Privileged</vt:lpwstr>
  </property>
  <property fmtid="{D5CDD505-2E9C-101B-9397-08002B2CF9AE}" pid="7" name="MSIP_Label_a2d3169d-3274-41e1-8c0e-484873ebe075_Name">
    <vt:lpwstr>Public</vt:lpwstr>
  </property>
  <property fmtid="{D5CDD505-2E9C-101B-9397-08002B2CF9AE}" pid="8" name="MSIP_Label_a2d3169d-3274-41e1-8c0e-484873ebe075_SiteId">
    <vt:lpwstr>5e27e469-e170-46cd-838d-7e6f7944402c</vt:lpwstr>
  </property>
  <property fmtid="{D5CDD505-2E9C-101B-9397-08002B2CF9AE}" pid="9" name="MSIP_Label_a2d3169d-3274-41e1-8c0e-484873ebe075_ActionId">
    <vt:lpwstr>2d07dfad-9f93-442e-ae75-0299c8f27ae5</vt:lpwstr>
  </property>
  <property fmtid="{D5CDD505-2E9C-101B-9397-08002B2CF9AE}" pid="10" name="MSIP_Label_a2d3169d-3274-41e1-8c0e-484873ebe075_ContentBits">
    <vt:lpwstr>0</vt:lpwstr>
  </property>
  <property fmtid="{D5CDD505-2E9C-101B-9397-08002B2CF9AE}" pid="11" name="MSIP_Label_a2d3169d-3274-41e1-8c0e-484873ebe075_Tag">
    <vt:lpwstr>10, 0, 1, 1</vt:lpwstr>
  </property>
</Properties>
</file>