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2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6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12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1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1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10.xml.rels" ContentType="application/vnd.openxmlformats-package.relationships+xml"/>
  <Override PartName="/ppt/slideMasters/slideMaster14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presProps.xml" ContentType="application/vnd.openxmlformats-officedocument.presentationml.presProps+xml"/>
  <Override PartName="/ppt/theme/theme10.xml" ContentType="application/vnd.openxmlformats-officedocument.theme+xml"/>
  <Override PartName="/ppt/theme/theme9.xml" ContentType="application/vnd.openxmlformats-officedocument.theme+xml"/>
  <Override PartName="/ppt/theme/theme15.xml" ContentType="application/vnd.openxmlformats-officedocument.theme+xml"/>
  <Override PartName="/ppt/theme/theme5.xml" ContentType="application/vnd.openxmlformats-officedocument.theme+xml"/>
  <Override PartName="/ppt/theme/theme14.xml" ContentType="application/vnd.openxmlformats-officedocument.theme+xml"/>
  <Override PartName="/ppt/theme/theme4.xml" ContentType="application/vnd.openxmlformats-officedocument.theme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12.xml" ContentType="application/vnd.openxmlformats-officedocument.theme+xml"/>
  <Override PartName="/ppt/theme/theme3.xml" ContentType="application/vnd.openxmlformats-officedocument.theme+xml"/>
  <Override PartName="/ppt/theme/theme13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slideLayouts/slideLayout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  <p:sldMasterId id="2147483672" r:id="rId14"/>
    <p:sldMasterId id="2147483674" r:id="rId15"/>
    <p:sldMasterId id="2147483676" r:id="rId16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</p:sldIdLst>
  <p:sldSz cx="10772775" cy="6059488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Master" Target="slideMasters/slideMaster13.xml"/><Relationship Id="rId15" Type="http://schemas.openxmlformats.org/officeDocument/2006/relationships/slideMaster" Target="slideMasters/slideMaster14.xml"/><Relationship Id="rId16" Type="http://schemas.openxmlformats.org/officeDocument/2006/relationships/slideMaster" Target="slideMasters/slideMaster15.xml"/><Relationship Id="rId17" Type="http://schemas.openxmlformats.org/officeDocument/2006/relationships/slide" Target="slides/slide1.xml"/><Relationship Id="rId18" Type="http://schemas.openxmlformats.org/officeDocument/2006/relationships/slide" Target="slides/slide2.xml"/><Relationship Id="rId19" Type="http://schemas.openxmlformats.org/officeDocument/2006/relationships/slide" Target="slides/slide3.xml"/><Relationship Id="rId20" Type="http://schemas.openxmlformats.org/officeDocument/2006/relationships/slide" Target="slides/slide4.xml"/><Relationship Id="rId21" Type="http://schemas.openxmlformats.org/officeDocument/2006/relationships/slide" Target="slides/slide5.xml"/><Relationship Id="rId22" Type="http://schemas.openxmlformats.org/officeDocument/2006/relationships/slide" Target="slides/slide6.xml"/><Relationship Id="rId23" Type="http://schemas.openxmlformats.org/officeDocument/2006/relationships/slide" Target="slides/slide7.xml"/><Relationship Id="rId24" Type="http://schemas.openxmlformats.org/officeDocument/2006/relationships/slide" Target="slides/slide8.xml"/><Relationship Id="rId25" Type="http://schemas.openxmlformats.org/officeDocument/2006/relationships/slide" Target="slides/slide9.xml"/><Relationship Id="rId26" Type="http://schemas.openxmlformats.org/officeDocument/2006/relationships/slide" Target="slides/slide10.xml"/><Relationship Id="rId27" Type="http://schemas.openxmlformats.org/officeDocument/2006/relationships/slide" Target="slides/slide11.xml"/><Relationship Id="rId2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5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lide introduction : titre+contenu+filigra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3CB9F27-1C6A-43FD-9E09-49AE23CA4A2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lide simple : titre+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E054D0AD-D194-4A37-945C-DCFAF9199FF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lide introduction : titre+2 contenus+filigra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A8F2AD84-5B1C-4037-9119-B7730388B52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lide simple  : titre+2 contenus+filigra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5"/>
          </p:nvPr>
        </p:nvSpPr>
        <p:spPr/>
        <p:txBody>
          <a:bodyPr/>
          <a:p>
            <a:fld id="{7A41E1A1-7085-42E8-8310-581E3F260C3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lide simple  : titre+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8"/>
          </p:nvPr>
        </p:nvSpPr>
        <p:spPr/>
        <p:txBody>
          <a:bodyPr/>
          <a:p>
            <a:fld id="{B52B80EE-E0D0-46D7-B0FA-A15060CBCF1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38560" y="241560"/>
            <a:ext cx="9694800" cy="101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1"/>
          </p:nvPr>
        </p:nvSpPr>
        <p:spPr/>
        <p:txBody>
          <a:bodyPr/>
          <a:p>
            <a:fld id="{ECDF5E0E-6FF2-4FF0-BA71-221AAC4FFBF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4"/>
          </p:nvPr>
        </p:nvSpPr>
        <p:spPr/>
        <p:txBody>
          <a:bodyPr/>
          <a:p>
            <a:fld id="{2F4D1F67-A466-4282-8548-3F733DE6199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66CCF0E-BA3C-4895-99CD-FB2C5256F5A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3655723E-2F71-4E79-BD5D-9EB2130A360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F5897B77-0276-4F25-BDB6-87AD5FCD235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73139F1C-6685-4ECA-9CAD-7EBA86F818A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uppléments : Intro visu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871FA771-6606-4185-B554-D401A236F19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uppléments : Chiffres cl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927253AA-E00A-4DB2-B9AA-C5F336B7C10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1_Slide introduction V2 : titre+contenu+filigra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93C4B7F6-5145-41E6-ACA4-73ABA773CD6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lide simple : titre+contenu+filigra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E4758515-D0FB-4E23-BE52-8312BC96312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2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13.xml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3.xml"/>
</Relationships>
</file>

<file path=ppt/slideMasters/_rels/slideMaster14.xml.rels><?xml version="1.0" encoding="UTF-8"?>
<Relationships xmlns="http://schemas.openxmlformats.org/package/2006/relationships"><Relationship Id="rId1" Type="http://schemas.openxmlformats.org/officeDocument/2006/relationships/theme" Target="../theme/theme14.xml"/><Relationship Id="rId2" Type="http://schemas.openxmlformats.org/officeDocument/2006/relationships/slideLayout" Target="../slideLayouts/slideLayout14.xml"/>
</Relationships>
</file>

<file path=ppt/slideMasters/_rels/slideMaster15.xml.rels><?xml version="1.0" encoding="UTF-8"?>
<Relationships xmlns="http://schemas.openxmlformats.org/package/2006/relationships"><Relationship Id="rId1" Type="http://schemas.openxmlformats.org/officeDocument/2006/relationships/theme" Target="../theme/theme15.xml"/><Relationship Id="rId2" Type="http://schemas.openxmlformats.org/officeDocument/2006/relationships/slideLayout" Target="../slideLayouts/slideLayout15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Image 6" descr=""/>
          <p:cNvPicPr/>
          <p:nvPr/>
        </p:nvPicPr>
        <p:blipFill>
          <a:blip r:embed="rId2"/>
          <a:stretch/>
        </p:blipFill>
        <p:spPr>
          <a:xfrm>
            <a:off x="0" y="0"/>
            <a:ext cx="10771200" cy="6058440"/>
          </a:xfrm>
          <a:prstGeom prst="rect">
            <a:avLst/>
          </a:prstGeom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2937960" y="5715000"/>
            <a:ext cx="489564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ldNum" idx="2"/>
          </p:nvPr>
        </p:nvSpPr>
        <p:spPr>
          <a:xfrm>
            <a:off x="8159400" y="5715000"/>
            <a:ext cx="24213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1004760">
              <a:lnSpc>
                <a:spcPct val="100000"/>
              </a:lnSpc>
              <a:buNone/>
              <a:tabLst>
                <a:tab algn="l" pos="0"/>
              </a:tabLst>
              <a:defRPr b="0" lang="fr-FR" sz="1200" spc="-1" strike="noStrike">
                <a:solidFill>
                  <a:schemeClr val="lt1">
                    <a:tint val="75000"/>
                  </a:schemeClr>
                </a:solidFill>
                <a:latin typeface="Arial"/>
              </a:defRPr>
            </a:lvl1pPr>
          </a:lstStyle>
          <a:p>
            <a:pPr indent="0" algn="r" defTabSz="1004760">
              <a:lnSpc>
                <a:spcPct val="100000"/>
              </a:lnSpc>
              <a:buNone/>
              <a:tabLst>
                <a:tab algn="l" pos="0"/>
              </a:tabLst>
            </a:pPr>
            <a:fld id="{61FCC5B8-7B69-4EA8-82F6-CA38C06D1B65}" type="slidenum">
              <a:rPr b="0" lang="fr-FR" sz="1200" spc="-1" strike="noStrike">
                <a:solidFill>
                  <a:schemeClr val="lt1">
                    <a:tint val="75000"/>
                  </a:schemeClr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3"/>
          </p:nvPr>
        </p:nvSpPr>
        <p:spPr>
          <a:xfrm>
            <a:off x="201960" y="5715000"/>
            <a:ext cx="24105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538560" y="241560"/>
            <a:ext cx="9694800" cy="101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538560" y="1417680"/>
            <a:ext cx="9694800" cy="3513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Image 6" descr=""/>
          <p:cNvPicPr/>
          <p:nvPr/>
        </p:nvPicPr>
        <p:blipFill>
          <a:blip r:embed="rId2"/>
          <a:stretch/>
        </p:blipFill>
        <p:spPr>
          <a:xfrm>
            <a:off x="0" y="0"/>
            <a:ext cx="10771200" cy="6058440"/>
          </a:xfrm>
          <a:prstGeom prst="rect">
            <a:avLst/>
          </a:prstGeom>
          <a:ln w="0">
            <a:noFill/>
          </a:ln>
        </p:spPr>
      </p:pic>
      <p:sp>
        <p:nvSpPr>
          <p:cNvPr id="33" name="PlaceHolder 1"/>
          <p:cNvSpPr>
            <a:spLocks noGrp="1"/>
          </p:cNvSpPr>
          <p:nvPr>
            <p:ph type="ftr" idx="28"/>
          </p:nvPr>
        </p:nvSpPr>
        <p:spPr>
          <a:xfrm>
            <a:off x="2937960" y="5715000"/>
            <a:ext cx="489564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sldNum" idx="29"/>
          </p:nvPr>
        </p:nvSpPr>
        <p:spPr>
          <a:xfrm>
            <a:off x="8159400" y="5715000"/>
            <a:ext cx="24213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1004760">
              <a:lnSpc>
                <a:spcPct val="100000"/>
              </a:lnSpc>
              <a:buNone/>
              <a:tabLst>
                <a:tab algn="l" pos="0"/>
              </a:tabLst>
              <a:defRPr b="0" lang="fr-FR" sz="1200" spc="-1" strike="noStrike">
                <a:solidFill>
                  <a:schemeClr val="lt1">
                    <a:tint val="75000"/>
                  </a:schemeClr>
                </a:solidFill>
                <a:latin typeface="Arial"/>
              </a:defRPr>
            </a:lvl1pPr>
          </a:lstStyle>
          <a:p>
            <a:pPr indent="0" algn="r" defTabSz="1004760">
              <a:lnSpc>
                <a:spcPct val="100000"/>
              </a:lnSpc>
              <a:buNone/>
              <a:tabLst>
                <a:tab algn="l" pos="0"/>
              </a:tabLst>
            </a:pPr>
            <a:fld id="{6D04E3F0-E9F3-4111-9B1D-95CCC6B4C009}" type="slidenum">
              <a:rPr b="0" lang="fr-FR" sz="1200" spc="-1" strike="noStrike">
                <a:solidFill>
                  <a:schemeClr val="lt1">
                    <a:tint val="75000"/>
                  </a:schemeClr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dt" idx="30"/>
          </p:nvPr>
        </p:nvSpPr>
        <p:spPr>
          <a:xfrm>
            <a:off x="201960" y="5715000"/>
            <a:ext cx="24105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3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Image 13" descr=""/>
          <p:cNvPicPr/>
          <p:nvPr/>
        </p:nvPicPr>
        <p:blipFill>
          <a:blip r:embed="rId2"/>
          <a:stretch/>
        </p:blipFill>
        <p:spPr>
          <a:xfrm>
            <a:off x="0" y="0"/>
            <a:ext cx="10771200" cy="6058440"/>
          </a:xfrm>
          <a:prstGeom prst="rect">
            <a:avLst/>
          </a:prstGeom>
          <a:ln w="0">
            <a:noFill/>
          </a:ln>
        </p:spPr>
      </p:pic>
      <p:sp>
        <p:nvSpPr>
          <p:cNvPr id="37" name="PlaceHolder 1"/>
          <p:cNvSpPr>
            <a:spLocks noGrp="1"/>
          </p:cNvSpPr>
          <p:nvPr>
            <p:ph type="ftr" idx="31"/>
          </p:nvPr>
        </p:nvSpPr>
        <p:spPr>
          <a:xfrm>
            <a:off x="2937960" y="5715000"/>
            <a:ext cx="489564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sldNum" idx="32"/>
          </p:nvPr>
        </p:nvSpPr>
        <p:spPr>
          <a:xfrm>
            <a:off x="8159400" y="5715000"/>
            <a:ext cx="24213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1004760">
              <a:lnSpc>
                <a:spcPct val="100000"/>
              </a:lnSpc>
              <a:buNone/>
              <a:tabLst>
                <a:tab algn="l" pos="0"/>
              </a:tabLst>
              <a:defRPr b="0" lang="fr-FR" sz="1200" spc="-1" strike="noStrike">
                <a:solidFill>
                  <a:schemeClr val="lt1">
                    <a:tint val="75000"/>
                  </a:schemeClr>
                </a:solidFill>
                <a:latin typeface="Arial"/>
              </a:defRPr>
            </a:lvl1pPr>
          </a:lstStyle>
          <a:p>
            <a:pPr indent="0" algn="r" defTabSz="1004760">
              <a:lnSpc>
                <a:spcPct val="100000"/>
              </a:lnSpc>
              <a:buNone/>
              <a:tabLst>
                <a:tab algn="l" pos="0"/>
              </a:tabLst>
            </a:pPr>
            <a:fld id="{2EB9E7EA-8241-45BD-9EFB-00C5BA507FF3}" type="slidenum">
              <a:rPr b="0" lang="fr-FR" sz="1200" spc="-1" strike="noStrike">
                <a:solidFill>
                  <a:schemeClr val="lt1">
                    <a:tint val="75000"/>
                  </a:schemeClr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dt" idx="33"/>
          </p:nvPr>
        </p:nvSpPr>
        <p:spPr>
          <a:xfrm>
            <a:off x="201960" y="5715000"/>
            <a:ext cx="24105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3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Image 13" descr=""/>
          <p:cNvPicPr/>
          <p:nvPr/>
        </p:nvPicPr>
        <p:blipFill>
          <a:blip r:embed="rId2"/>
          <a:stretch/>
        </p:blipFill>
        <p:spPr>
          <a:xfrm>
            <a:off x="0" y="0"/>
            <a:ext cx="10771200" cy="6058440"/>
          </a:xfrm>
          <a:prstGeom prst="rect">
            <a:avLst/>
          </a:prstGeom>
          <a:ln w="0">
            <a:noFill/>
          </a:ln>
        </p:spPr>
      </p:pic>
      <p:sp>
        <p:nvSpPr>
          <p:cNvPr id="41" name="PlaceHolder 1"/>
          <p:cNvSpPr>
            <a:spLocks noGrp="1"/>
          </p:cNvSpPr>
          <p:nvPr>
            <p:ph type="ftr" idx="34"/>
          </p:nvPr>
        </p:nvSpPr>
        <p:spPr>
          <a:xfrm>
            <a:off x="2937960" y="5715000"/>
            <a:ext cx="489564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ldNum" idx="35"/>
          </p:nvPr>
        </p:nvSpPr>
        <p:spPr>
          <a:xfrm>
            <a:off x="8159400" y="5715000"/>
            <a:ext cx="24213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1004760">
              <a:lnSpc>
                <a:spcPct val="100000"/>
              </a:lnSpc>
              <a:buNone/>
              <a:tabLst>
                <a:tab algn="l" pos="0"/>
              </a:tabLst>
              <a:defRPr b="0" lang="fr-FR" sz="1200" spc="-1" strike="noStrike">
                <a:solidFill>
                  <a:schemeClr val="lt1">
                    <a:tint val="75000"/>
                  </a:schemeClr>
                </a:solidFill>
                <a:latin typeface="Arial"/>
              </a:defRPr>
            </a:lvl1pPr>
          </a:lstStyle>
          <a:p>
            <a:pPr indent="0" algn="r" defTabSz="1004760">
              <a:lnSpc>
                <a:spcPct val="100000"/>
              </a:lnSpc>
              <a:buNone/>
              <a:tabLst>
                <a:tab algn="l" pos="0"/>
              </a:tabLst>
            </a:pPr>
            <a:fld id="{6A9405D0-23FB-4694-8F93-7FCFC04AB0D5}" type="slidenum">
              <a:rPr b="0" lang="fr-FR" sz="1200" spc="-1" strike="noStrike">
                <a:solidFill>
                  <a:schemeClr val="lt1">
                    <a:tint val="75000"/>
                  </a:schemeClr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36"/>
          </p:nvPr>
        </p:nvSpPr>
        <p:spPr>
          <a:xfrm>
            <a:off x="201960" y="5715000"/>
            <a:ext cx="24105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1" r:id="rId3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Image 13" descr=""/>
          <p:cNvPicPr/>
          <p:nvPr/>
        </p:nvPicPr>
        <p:blipFill>
          <a:blip r:embed="rId2"/>
          <a:stretch/>
        </p:blipFill>
        <p:spPr>
          <a:xfrm>
            <a:off x="0" y="0"/>
            <a:ext cx="10771200" cy="6058440"/>
          </a:xfrm>
          <a:prstGeom prst="rect">
            <a:avLst/>
          </a:prstGeom>
          <a:ln w="0">
            <a:noFill/>
          </a:ln>
        </p:spPr>
      </p:pic>
      <p:sp>
        <p:nvSpPr>
          <p:cNvPr id="45" name="PlaceHolder 1"/>
          <p:cNvSpPr>
            <a:spLocks noGrp="1"/>
          </p:cNvSpPr>
          <p:nvPr>
            <p:ph type="ftr" idx="37"/>
          </p:nvPr>
        </p:nvSpPr>
        <p:spPr>
          <a:xfrm>
            <a:off x="2937960" y="5715000"/>
            <a:ext cx="489564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sldNum" idx="38"/>
          </p:nvPr>
        </p:nvSpPr>
        <p:spPr>
          <a:xfrm>
            <a:off x="8159400" y="5715000"/>
            <a:ext cx="24213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1004760">
              <a:lnSpc>
                <a:spcPct val="100000"/>
              </a:lnSpc>
              <a:buNone/>
              <a:tabLst>
                <a:tab algn="l" pos="0"/>
              </a:tabLst>
              <a:defRPr b="0" lang="fr-FR" sz="1200" spc="-1" strike="noStrike">
                <a:solidFill>
                  <a:schemeClr val="lt1">
                    <a:tint val="75000"/>
                  </a:schemeClr>
                </a:solidFill>
                <a:latin typeface="Arial"/>
              </a:defRPr>
            </a:lvl1pPr>
          </a:lstStyle>
          <a:p>
            <a:pPr indent="0" algn="r" defTabSz="1004760">
              <a:lnSpc>
                <a:spcPct val="100000"/>
              </a:lnSpc>
              <a:buNone/>
              <a:tabLst>
                <a:tab algn="l" pos="0"/>
              </a:tabLst>
            </a:pPr>
            <a:fld id="{243EE1FF-4001-4D97-BBFE-754FA024C934}" type="slidenum">
              <a:rPr b="0" lang="fr-FR" sz="1200" spc="-1" strike="noStrike">
                <a:solidFill>
                  <a:schemeClr val="lt1">
                    <a:tint val="75000"/>
                  </a:schemeClr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dt" idx="39"/>
          </p:nvPr>
        </p:nvSpPr>
        <p:spPr>
          <a:xfrm>
            <a:off x="201960" y="5715000"/>
            <a:ext cx="24105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3" r:id="rId3"/>
  </p:sldLayoutIdLst>
</p:sldMaster>
</file>

<file path=ppt/slideMasters/slideMaster1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38560" y="241560"/>
            <a:ext cx="9694440" cy="101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ftr" idx="40"/>
          </p:nvPr>
        </p:nvSpPr>
        <p:spPr>
          <a:xfrm>
            <a:off x="3568680" y="5616720"/>
            <a:ext cx="363420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sldNum" idx="41"/>
          </p:nvPr>
        </p:nvSpPr>
        <p:spPr>
          <a:xfrm>
            <a:off x="7608960" y="5616720"/>
            <a:ext cx="24213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1004760">
              <a:lnSpc>
                <a:spcPct val="100000"/>
              </a:lnSpc>
              <a:buNone/>
              <a:tabLst>
                <a:tab algn="l" pos="0"/>
              </a:tabLst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Arial"/>
              </a:defRPr>
            </a:lvl1pPr>
          </a:lstStyle>
          <a:p>
            <a:pPr indent="0" algn="r" defTabSz="1004760">
              <a:lnSpc>
                <a:spcPct val="100000"/>
              </a:lnSpc>
              <a:buNone/>
              <a:tabLst>
                <a:tab algn="l" pos="0"/>
              </a:tabLst>
            </a:pPr>
            <a:fld id="{3C48DC6A-BB24-4978-93DD-16019DCFE020}" type="slidenum"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dt" idx="42"/>
          </p:nvPr>
        </p:nvSpPr>
        <p:spPr>
          <a:xfrm>
            <a:off x="741240" y="5616720"/>
            <a:ext cx="24213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</p:sldLayoutIdLst>
</p:sldMaster>
</file>

<file path=ppt/slideMasters/slideMaster1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ftr" idx="43"/>
          </p:nvPr>
        </p:nvSpPr>
        <p:spPr>
          <a:xfrm>
            <a:off x="3568680" y="5616720"/>
            <a:ext cx="363420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sldNum" idx="44"/>
          </p:nvPr>
        </p:nvSpPr>
        <p:spPr>
          <a:xfrm>
            <a:off x="7608960" y="5616720"/>
            <a:ext cx="24213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1004760">
              <a:lnSpc>
                <a:spcPct val="100000"/>
              </a:lnSpc>
              <a:buNone/>
              <a:tabLst>
                <a:tab algn="l" pos="0"/>
              </a:tabLst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Arial"/>
              </a:defRPr>
            </a:lvl1pPr>
          </a:lstStyle>
          <a:p>
            <a:pPr indent="0" algn="r" defTabSz="1004760">
              <a:lnSpc>
                <a:spcPct val="100000"/>
              </a:lnSpc>
              <a:buNone/>
              <a:tabLst>
                <a:tab algn="l" pos="0"/>
              </a:tabLst>
            </a:pPr>
            <a:fld id="{2B84FFE8-6006-4015-975F-8E6D594E1ED5}" type="slidenum"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dt" idx="45"/>
          </p:nvPr>
        </p:nvSpPr>
        <p:spPr>
          <a:xfrm>
            <a:off x="741240" y="5616720"/>
            <a:ext cx="24213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7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ftr" idx="4"/>
          </p:nvPr>
        </p:nvSpPr>
        <p:spPr>
          <a:xfrm>
            <a:off x="3568680" y="5616720"/>
            <a:ext cx="363420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ldNum" idx="5"/>
          </p:nvPr>
        </p:nvSpPr>
        <p:spPr>
          <a:xfrm>
            <a:off x="7608960" y="5616720"/>
            <a:ext cx="24213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1004760">
              <a:lnSpc>
                <a:spcPct val="100000"/>
              </a:lnSpc>
              <a:buNone/>
              <a:tabLst>
                <a:tab algn="l" pos="0"/>
              </a:tabLst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Arial"/>
              </a:defRPr>
            </a:lvl1pPr>
          </a:lstStyle>
          <a:p>
            <a:pPr indent="0" algn="r" defTabSz="1004760">
              <a:lnSpc>
                <a:spcPct val="100000"/>
              </a:lnSpc>
              <a:buNone/>
              <a:tabLst>
                <a:tab algn="l" pos="0"/>
              </a:tabLst>
            </a:pPr>
            <a:fld id="{B51941A2-D269-44C9-A78D-BD003262F0B9}" type="slidenum"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6"/>
          </p:nvPr>
        </p:nvSpPr>
        <p:spPr>
          <a:xfrm>
            <a:off x="741240" y="5616720"/>
            <a:ext cx="24213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ftr" idx="7"/>
          </p:nvPr>
        </p:nvSpPr>
        <p:spPr>
          <a:xfrm>
            <a:off x="3568680" y="5616720"/>
            <a:ext cx="363420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ldNum" idx="8"/>
          </p:nvPr>
        </p:nvSpPr>
        <p:spPr>
          <a:xfrm>
            <a:off x="7608960" y="5616720"/>
            <a:ext cx="24213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1004760">
              <a:lnSpc>
                <a:spcPct val="100000"/>
              </a:lnSpc>
              <a:buNone/>
              <a:tabLst>
                <a:tab algn="l" pos="0"/>
              </a:tabLst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Arial"/>
              </a:defRPr>
            </a:lvl1pPr>
          </a:lstStyle>
          <a:p>
            <a:pPr indent="0" algn="r" defTabSz="1004760">
              <a:lnSpc>
                <a:spcPct val="100000"/>
              </a:lnSpc>
              <a:buNone/>
              <a:tabLst>
                <a:tab algn="l" pos="0"/>
              </a:tabLst>
            </a:pPr>
            <a:fld id="{07F79312-34D6-49A8-B369-A0033B940599}" type="slidenum"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dt" idx="9"/>
          </p:nvPr>
        </p:nvSpPr>
        <p:spPr>
          <a:xfrm>
            <a:off x="741240" y="5616720"/>
            <a:ext cx="24213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ftr" idx="10"/>
          </p:nvPr>
        </p:nvSpPr>
        <p:spPr>
          <a:xfrm>
            <a:off x="3568680" y="5616720"/>
            <a:ext cx="363420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ldNum" idx="11"/>
          </p:nvPr>
        </p:nvSpPr>
        <p:spPr>
          <a:xfrm>
            <a:off x="7608960" y="5616720"/>
            <a:ext cx="24213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1004760">
              <a:lnSpc>
                <a:spcPct val="100000"/>
              </a:lnSpc>
              <a:buNone/>
              <a:tabLst>
                <a:tab algn="l" pos="0"/>
              </a:tabLst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Arial"/>
              </a:defRPr>
            </a:lvl1pPr>
          </a:lstStyle>
          <a:p>
            <a:pPr indent="0" algn="r" defTabSz="1004760">
              <a:lnSpc>
                <a:spcPct val="100000"/>
              </a:lnSpc>
              <a:buNone/>
              <a:tabLst>
                <a:tab algn="l" pos="0"/>
              </a:tabLst>
            </a:pPr>
            <a:fld id="{29C37FBD-E7E6-4F52-8430-788BE2C81BD2}" type="slidenum"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12"/>
          </p:nvPr>
        </p:nvSpPr>
        <p:spPr>
          <a:xfrm>
            <a:off x="741240" y="5616720"/>
            <a:ext cx="24213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ftr" idx="13"/>
          </p:nvPr>
        </p:nvSpPr>
        <p:spPr>
          <a:xfrm>
            <a:off x="3568680" y="5616720"/>
            <a:ext cx="363420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ldNum" idx="14"/>
          </p:nvPr>
        </p:nvSpPr>
        <p:spPr>
          <a:xfrm>
            <a:off x="7608960" y="5616720"/>
            <a:ext cx="24213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1004760">
              <a:lnSpc>
                <a:spcPct val="100000"/>
              </a:lnSpc>
              <a:buNone/>
              <a:tabLst>
                <a:tab algn="l" pos="0"/>
              </a:tabLst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Arial"/>
              </a:defRPr>
            </a:lvl1pPr>
          </a:lstStyle>
          <a:p>
            <a:pPr indent="0" algn="r" defTabSz="1004760">
              <a:lnSpc>
                <a:spcPct val="100000"/>
              </a:lnSpc>
              <a:buNone/>
              <a:tabLst>
                <a:tab algn="l" pos="0"/>
              </a:tabLst>
            </a:pPr>
            <a:fld id="{4FC575B3-5BDF-4F5F-A550-A8FFA2F30C8F}" type="slidenum"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5"/>
          </p:nvPr>
        </p:nvSpPr>
        <p:spPr>
          <a:xfrm>
            <a:off x="741240" y="5616720"/>
            <a:ext cx="24213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ftr" idx="16"/>
          </p:nvPr>
        </p:nvSpPr>
        <p:spPr>
          <a:xfrm>
            <a:off x="2937960" y="5715000"/>
            <a:ext cx="489564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ldNum" idx="17"/>
          </p:nvPr>
        </p:nvSpPr>
        <p:spPr>
          <a:xfrm>
            <a:off x="8159400" y="5715000"/>
            <a:ext cx="24213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1004760">
              <a:lnSpc>
                <a:spcPct val="100000"/>
              </a:lnSpc>
              <a:buNone/>
              <a:tabLst>
                <a:tab algn="l" pos="0"/>
              </a:tabLst>
              <a:defRPr b="0" lang="fr-FR" sz="1200" spc="-1" strike="noStrike">
                <a:solidFill>
                  <a:schemeClr val="lt1">
                    <a:tint val="75000"/>
                  </a:schemeClr>
                </a:solidFill>
                <a:latin typeface="Arial"/>
              </a:defRPr>
            </a:lvl1pPr>
          </a:lstStyle>
          <a:p>
            <a:pPr indent="0" algn="r" defTabSz="1004760">
              <a:lnSpc>
                <a:spcPct val="100000"/>
              </a:lnSpc>
              <a:buNone/>
              <a:tabLst>
                <a:tab algn="l" pos="0"/>
              </a:tabLst>
            </a:pPr>
            <a:fld id="{857CA720-D961-4E94-A2DF-0FFA9AE8EF0B}" type="slidenum">
              <a:rPr b="0" lang="fr-FR" sz="1200" spc="-1" strike="noStrike">
                <a:solidFill>
                  <a:schemeClr val="lt1">
                    <a:tint val="75000"/>
                  </a:schemeClr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dt" idx="18"/>
          </p:nvPr>
        </p:nvSpPr>
        <p:spPr>
          <a:xfrm>
            <a:off x="201960" y="5715000"/>
            <a:ext cx="24105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ftr" idx="19"/>
          </p:nvPr>
        </p:nvSpPr>
        <p:spPr>
          <a:xfrm>
            <a:off x="2937960" y="5715000"/>
            <a:ext cx="489564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sldNum" idx="20"/>
          </p:nvPr>
        </p:nvSpPr>
        <p:spPr>
          <a:xfrm>
            <a:off x="8159400" y="5715000"/>
            <a:ext cx="24213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1004760">
              <a:lnSpc>
                <a:spcPct val="100000"/>
              </a:lnSpc>
              <a:buNone/>
              <a:tabLst>
                <a:tab algn="l" pos="0"/>
              </a:tabLst>
              <a:defRPr b="0" lang="fr-FR" sz="1200" spc="-1" strike="noStrike">
                <a:solidFill>
                  <a:schemeClr val="lt1">
                    <a:tint val="75000"/>
                  </a:schemeClr>
                </a:solidFill>
                <a:latin typeface="Arial"/>
              </a:defRPr>
            </a:lvl1pPr>
          </a:lstStyle>
          <a:p>
            <a:pPr indent="0" algn="r" defTabSz="1004760">
              <a:lnSpc>
                <a:spcPct val="100000"/>
              </a:lnSpc>
              <a:buNone/>
              <a:tabLst>
                <a:tab algn="l" pos="0"/>
              </a:tabLst>
            </a:pPr>
            <a:fld id="{25784F5C-56FB-4098-8FE3-7D39EF4BAE7E}" type="slidenum">
              <a:rPr b="0" lang="fr-FR" sz="1200" spc="-1" strike="noStrike">
                <a:solidFill>
                  <a:schemeClr val="lt1">
                    <a:tint val="75000"/>
                  </a:schemeClr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dt" idx="21"/>
          </p:nvPr>
        </p:nvSpPr>
        <p:spPr>
          <a:xfrm>
            <a:off x="201960" y="5715000"/>
            <a:ext cx="24105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age 6" descr=""/>
          <p:cNvPicPr/>
          <p:nvPr/>
        </p:nvPicPr>
        <p:blipFill>
          <a:blip r:embed="rId2"/>
          <a:stretch/>
        </p:blipFill>
        <p:spPr>
          <a:xfrm>
            <a:off x="0" y="0"/>
            <a:ext cx="10771200" cy="6058440"/>
          </a:xfrm>
          <a:prstGeom prst="rect">
            <a:avLst/>
          </a:prstGeom>
          <a:ln w="0">
            <a:noFill/>
          </a:ln>
        </p:spPr>
      </p:pic>
      <p:sp>
        <p:nvSpPr>
          <p:cNvPr id="25" name="PlaceHolder 1"/>
          <p:cNvSpPr>
            <a:spLocks noGrp="1"/>
          </p:cNvSpPr>
          <p:nvPr>
            <p:ph type="ftr" idx="22"/>
          </p:nvPr>
        </p:nvSpPr>
        <p:spPr>
          <a:xfrm>
            <a:off x="2937960" y="5715000"/>
            <a:ext cx="489564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sldNum" idx="23"/>
          </p:nvPr>
        </p:nvSpPr>
        <p:spPr>
          <a:xfrm>
            <a:off x="8159400" y="5715000"/>
            <a:ext cx="24213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1004760">
              <a:lnSpc>
                <a:spcPct val="100000"/>
              </a:lnSpc>
              <a:buNone/>
              <a:tabLst>
                <a:tab algn="l" pos="0"/>
              </a:tabLst>
              <a:defRPr b="0" lang="fr-FR" sz="1200" spc="-1" strike="noStrike">
                <a:solidFill>
                  <a:schemeClr val="lt1">
                    <a:tint val="75000"/>
                  </a:schemeClr>
                </a:solidFill>
                <a:latin typeface="Arial"/>
              </a:defRPr>
            </a:lvl1pPr>
          </a:lstStyle>
          <a:p>
            <a:pPr indent="0" algn="r" defTabSz="1004760">
              <a:lnSpc>
                <a:spcPct val="100000"/>
              </a:lnSpc>
              <a:buNone/>
              <a:tabLst>
                <a:tab algn="l" pos="0"/>
              </a:tabLst>
            </a:pPr>
            <a:fld id="{9E1C9051-F178-4F01-B176-6610C0F7371D}" type="slidenum">
              <a:rPr b="0" lang="fr-FR" sz="1200" spc="-1" strike="noStrike">
                <a:solidFill>
                  <a:schemeClr val="lt1">
                    <a:tint val="75000"/>
                  </a:schemeClr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dt" idx="24"/>
          </p:nvPr>
        </p:nvSpPr>
        <p:spPr>
          <a:xfrm>
            <a:off x="201960" y="5715000"/>
            <a:ext cx="24105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3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 6" descr=""/>
          <p:cNvPicPr/>
          <p:nvPr/>
        </p:nvPicPr>
        <p:blipFill>
          <a:blip r:embed="rId2"/>
          <a:stretch/>
        </p:blipFill>
        <p:spPr>
          <a:xfrm>
            <a:off x="0" y="0"/>
            <a:ext cx="10771200" cy="6058440"/>
          </a:xfrm>
          <a:prstGeom prst="rect">
            <a:avLst/>
          </a:prstGeom>
          <a:ln w="0">
            <a:noFill/>
          </a:ln>
        </p:spPr>
      </p:pic>
      <p:sp>
        <p:nvSpPr>
          <p:cNvPr id="29" name="PlaceHolder 1"/>
          <p:cNvSpPr>
            <a:spLocks noGrp="1"/>
          </p:cNvSpPr>
          <p:nvPr>
            <p:ph type="ftr" idx="25"/>
          </p:nvPr>
        </p:nvSpPr>
        <p:spPr>
          <a:xfrm>
            <a:off x="2937960" y="5715000"/>
            <a:ext cx="489564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sldNum" idx="26"/>
          </p:nvPr>
        </p:nvSpPr>
        <p:spPr>
          <a:xfrm>
            <a:off x="8159400" y="5715000"/>
            <a:ext cx="24213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1004760">
              <a:lnSpc>
                <a:spcPct val="100000"/>
              </a:lnSpc>
              <a:buNone/>
              <a:tabLst>
                <a:tab algn="l" pos="0"/>
              </a:tabLst>
              <a:defRPr b="0" lang="fr-FR" sz="1200" spc="-1" strike="noStrike">
                <a:solidFill>
                  <a:schemeClr val="lt1">
                    <a:tint val="75000"/>
                  </a:schemeClr>
                </a:solidFill>
                <a:latin typeface="Arial"/>
              </a:defRPr>
            </a:lvl1pPr>
          </a:lstStyle>
          <a:p>
            <a:pPr indent="0" algn="r" defTabSz="1004760">
              <a:lnSpc>
                <a:spcPct val="100000"/>
              </a:lnSpc>
              <a:buNone/>
              <a:tabLst>
                <a:tab algn="l" pos="0"/>
              </a:tabLst>
            </a:pPr>
            <a:fld id="{BCBC4CA6-2AEB-403E-AF48-EDD3D4CAD518}" type="slidenum">
              <a:rPr b="0" lang="fr-FR" sz="1200" spc="-1" strike="noStrike">
                <a:solidFill>
                  <a:schemeClr val="lt1">
                    <a:tint val="75000"/>
                  </a:schemeClr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dt" idx="27"/>
          </p:nvPr>
        </p:nvSpPr>
        <p:spPr>
          <a:xfrm>
            <a:off x="201960" y="5715000"/>
            <a:ext cx="241056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/>
          </p:nvPr>
        </p:nvSpPr>
        <p:spPr>
          <a:xfrm>
            <a:off x="228600" y="2036520"/>
            <a:ext cx="10307160" cy="402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0" algn="ctr" defTabSz="914400">
              <a:lnSpc>
                <a:spcPct val="9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b="0" lang="fr-FR" sz="4200" spc="-1" strike="noStrike">
                <a:solidFill>
                  <a:srgbClr val="000000"/>
                </a:solidFill>
                <a:highlight>
                  <a:srgbClr val="ffff00"/>
                </a:highlight>
                <a:latin typeface="Calibri"/>
              </a:rPr>
              <a:t>Un tour de présentations, </a:t>
            </a:r>
            <a:endParaRPr b="0" lang="en-US" sz="42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ctr" defTabSz="914400">
              <a:lnSpc>
                <a:spcPct val="9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b="0" lang="fr-FR" sz="4200" spc="-1" strike="noStrike">
                <a:solidFill>
                  <a:srgbClr val="000000"/>
                </a:solidFill>
                <a:highlight>
                  <a:srgbClr val="ffff00"/>
                </a:highlight>
                <a:latin typeface="Calibri"/>
              </a:rPr>
              <a:t>pour commencer...</a:t>
            </a:r>
            <a:endParaRPr b="0" lang="en-US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ftr" idx="46"/>
          </p:nvPr>
        </p:nvSpPr>
        <p:spPr>
          <a:xfrm>
            <a:off x="2937960" y="5715000"/>
            <a:ext cx="4895640" cy="32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title"/>
          </p:nvPr>
        </p:nvSpPr>
        <p:spPr>
          <a:xfrm>
            <a:off x="2289960" y="149400"/>
            <a:ext cx="5687640" cy="430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b="1" lang="fr-FR" sz="2200" spc="-1" strike="noStrike">
                <a:solidFill>
                  <a:srgbClr val="00294b"/>
                </a:solidFill>
                <a:latin typeface="Calibri Light"/>
              </a:rPr>
              <a:t>Les métiers d'IJCLab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3617438-8B7F-4858-BAFB-04890590AA18}" type="slidenum">
              <a:t>1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fld id="{0E83DB1E-B25E-4CA9-A188-E4C7C2CA9AEB}" type="datetime1">
              <a:rPr lang="en-US"/>
              <a:t>03/11/2026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"/>
          <p:cNvSpPr/>
          <p:nvPr/>
        </p:nvSpPr>
        <p:spPr>
          <a:xfrm>
            <a:off x="1143000" y="1356480"/>
            <a:ext cx="8928000" cy="773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b="0" lang="en-US" sz="4000" spc="-1" strike="noStrike">
                <a:solidFill>
                  <a:srgbClr val="000000"/>
                </a:solidFill>
                <a:latin typeface="Arial"/>
              </a:rPr>
              <a:t>Que sont devenus vos amis du lycée ?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b="0" lang="en-US" sz="4000" spc="-1" strike="noStrike">
                <a:solidFill>
                  <a:srgbClr val="000000"/>
                </a:solidFill>
                <a:latin typeface="Arial"/>
              </a:rPr>
              <a:t>Travaillent-ils aussi dans les sciences ou dans d’autres domaines ?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6194124-20F7-454E-ABFE-4EFF4DE88332}" type="slidenum">
              <a:t>10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3"/>
          </p:nvPr>
        </p:nvSpPr>
        <p:spPr/>
        <p:txBody>
          <a:bodyPr/>
          <a:p>
            <a:fld id="{BCCFA308-B4EA-41C2-BCB3-15180DB3AAC4}" type="datetime1">
              <a:rPr lang="en-US"/>
              <a:t>03/11/2026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"/>
          <p:cNvSpPr/>
          <p:nvPr/>
        </p:nvSpPr>
        <p:spPr>
          <a:xfrm>
            <a:off x="1143000" y="2057400"/>
            <a:ext cx="8915400" cy="306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b="0" lang="en-US" sz="4200" spc="-1" strike="noStrike">
                <a:solidFill>
                  <a:srgbClr val="000000"/>
                </a:solidFill>
                <a:latin typeface="Arial"/>
              </a:rPr>
              <a:t>Est-ce qu’il y a d’autres questions ?</a:t>
            </a:r>
            <a:endParaRPr b="0" lang="en-US" sz="4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b="0" lang="en-US" sz="4200" spc="-1" strike="noStrike">
                <a:solidFill>
                  <a:srgbClr val="000000"/>
                </a:solidFill>
                <a:latin typeface="Arial"/>
              </a:rPr>
              <a:t>MERCI :)</a:t>
            </a:r>
            <a:endParaRPr b="0" lang="en-US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3B9F21F-E6A2-4935-A270-DD04D7228CB1}" type="slidenum">
              <a:t>11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3"/>
          </p:nvPr>
        </p:nvSpPr>
        <p:spPr/>
        <p:txBody>
          <a:bodyPr/>
          <a:p>
            <a:fld id="{1603FAA6-1EAF-44A5-AD34-399DAE0CFF58}" type="datetime1">
              <a:rPr lang="en-US"/>
              <a:t>03/11/2026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"/>
          <p:cNvSpPr/>
          <p:nvPr/>
        </p:nvSpPr>
        <p:spPr>
          <a:xfrm>
            <a:off x="1477440" y="2115720"/>
            <a:ext cx="8351640" cy="47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Dans votre métier, quelle est la compétence la plus importante ?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167D8A7-251D-4C8D-9F92-E544AC3668AE}" type="slidenum">
              <a:t>2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3"/>
          </p:nvPr>
        </p:nvSpPr>
        <p:spPr/>
        <p:txBody>
          <a:bodyPr/>
          <a:p>
            <a:fld id="{8378A265-4B78-4B02-9C0A-9D7343952A0D}" type="datetime1">
              <a:rPr lang="en-US"/>
              <a:t>03/11/2026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1477440" y="2115720"/>
            <a:ext cx="8351640" cy="47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Qu’est-ce qui surprend le plus les gens quand vous expliquez ce que vous faites ?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F6A09ED-7EF6-4B83-A70A-AD6D90205026}" type="slidenum">
              <a:t>3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3"/>
          </p:nvPr>
        </p:nvSpPr>
        <p:spPr/>
        <p:txBody>
          <a:bodyPr/>
          <a:p>
            <a:fld id="{8EAEDBC5-5DA8-41E1-92F7-489F346EA2AE}" type="datetime1">
              <a:rPr lang="en-US"/>
              <a:t>03/11/2026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"/>
          <p:cNvSpPr/>
          <p:nvPr/>
        </p:nvSpPr>
        <p:spPr>
          <a:xfrm>
            <a:off x="4114800" y="2743200"/>
            <a:ext cx="8351640" cy="47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highlight>
                  <a:srgbClr val="ffff00"/>
                </a:highlight>
                <a:latin typeface="Arial"/>
              </a:rPr>
              <a:t>Ping-pong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34BE296-3AEC-49D3-973F-A85E8D6558E4}" type="slidenum">
              <a:t>4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3"/>
          </p:nvPr>
        </p:nvSpPr>
        <p:spPr/>
        <p:txBody>
          <a:bodyPr/>
          <a:p>
            <a:fld id="{BBDD6126-15A3-41B6-AABF-6C044A1FBB0B}" type="datetime1">
              <a:rPr lang="en-US"/>
              <a:t>03/11/2026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/>
          <p:nvPr/>
        </p:nvSpPr>
        <p:spPr>
          <a:xfrm>
            <a:off x="1248840" y="1887120"/>
            <a:ext cx="8351640" cy="47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Réunions le matin 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ou 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l’après-midi ?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32519A5-15D2-49F9-9A82-BCD9FFCE3FCF}" type="slidenum">
              <a:t>5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3"/>
          </p:nvPr>
        </p:nvSpPr>
        <p:spPr/>
        <p:txBody>
          <a:bodyPr/>
          <a:p>
            <a:fld id="{DD54FE9A-EADE-4BC9-B2F4-B9D8A0E9256E}" type="datetime1">
              <a:rPr lang="en-US"/>
              <a:t>03/11/2026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"/>
          <p:cNvSpPr/>
          <p:nvPr/>
        </p:nvSpPr>
        <p:spPr>
          <a:xfrm>
            <a:off x="2391840" y="2344320"/>
            <a:ext cx="8351640" cy="47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Travail seul ou en équipe ?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4AD6712-82DF-46D5-8A40-09EFCD4FB0C9}" type="slidenum">
              <a:t>6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3"/>
          </p:nvPr>
        </p:nvSpPr>
        <p:spPr/>
        <p:txBody>
          <a:bodyPr/>
          <a:p>
            <a:fld id="{9C4E2E6B-87B5-4F86-B15A-9CC10A4CFAB6}" type="datetime1">
              <a:rPr lang="en-US"/>
              <a:t>03/11/2026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"/>
          <p:cNvSpPr/>
          <p:nvPr/>
        </p:nvSpPr>
        <p:spPr>
          <a:xfrm>
            <a:off x="1600200" y="1600200"/>
            <a:ext cx="8351640" cy="549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b="0" lang="en-US" sz="4200" spc="-1" strike="noStrike">
                <a:solidFill>
                  <a:srgbClr val="000000"/>
                </a:solidFill>
                <a:latin typeface="Arial"/>
              </a:rPr>
              <a:t>Silence </a:t>
            </a:r>
            <a:endParaRPr b="0" lang="en-US" sz="4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b="0" lang="en-US" sz="4200" spc="-1" strike="noStrike">
                <a:solidFill>
                  <a:srgbClr val="000000"/>
                </a:solidFill>
                <a:latin typeface="Arial"/>
              </a:rPr>
              <a:t>ou </a:t>
            </a:r>
            <a:endParaRPr b="0" lang="en-US" sz="4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b="0" lang="en-US" sz="4200" spc="-1" strike="noStrike">
                <a:solidFill>
                  <a:srgbClr val="000000"/>
                </a:solidFill>
                <a:latin typeface="Arial"/>
              </a:rPr>
              <a:t>musique pour travailler ?</a:t>
            </a:r>
            <a:endParaRPr b="0" lang="en-US" sz="4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4D40431-747E-462F-895D-7EEFD9C2426F}" type="slidenum">
              <a:t>7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3"/>
          </p:nvPr>
        </p:nvSpPr>
        <p:spPr/>
        <p:txBody>
          <a:bodyPr/>
          <a:p>
            <a:fld id="{3F0DADEF-2802-4BA8-8F91-6C91FE067765}" type="datetime1">
              <a:rPr lang="en-US"/>
              <a:t>03/11/2026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2286000" y="1600200"/>
            <a:ext cx="6857280" cy="334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b="0" lang="en-US" sz="4000" spc="-1" strike="noStrike">
                <a:solidFill>
                  <a:srgbClr val="000000"/>
                </a:solidFill>
                <a:latin typeface="Arial"/>
              </a:rPr>
              <a:t>Travailler tard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b="0" lang="en-US" sz="4000" spc="-1" strike="noStrike">
                <a:solidFill>
                  <a:srgbClr val="000000"/>
                </a:solidFill>
                <a:latin typeface="Arial"/>
              </a:rPr>
              <a:t>ou 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b="0" lang="en-US" sz="4000" spc="-1" strike="noStrike">
                <a:solidFill>
                  <a:srgbClr val="000000"/>
                </a:solidFill>
                <a:latin typeface="Arial"/>
              </a:rPr>
              <a:t>commencer très tôt ?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FCDF768-5FE8-47C5-8C7F-B9F8C6740BD3}" type="slidenum">
              <a:t>8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3"/>
          </p:nvPr>
        </p:nvSpPr>
        <p:spPr/>
        <p:txBody>
          <a:bodyPr/>
          <a:p>
            <a:fld id="{6D895294-E4DB-4289-82BF-11211C4D827C}" type="datetime1">
              <a:rPr lang="en-US"/>
              <a:t>03/11/2026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"/>
          <p:cNvSpPr/>
          <p:nvPr/>
        </p:nvSpPr>
        <p:spPr>
          <a:xfrm>
            <a:off x="3187440" y="2370240"/>
            <a:ext cx="4812840" cy="425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Après le travail : Netflix ou sport ?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3C26281-A9C5-4C1A-863E-BB71A2E16CD0}" type="slidenum">
              <a:t>9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3"/>
          </p:nvPr>
        </p:nvSpPr>
        <p:spPr/>
        <p:txBody>
          <a:bodyPr/>
          <a:p>
            <a:fld id="{82B3ADD4-D2CC-4409-9B4A-4D884072B24E}" type="datetime1">
              <a:rPr lang="en-US"/>
              <a:t>03/11/2026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Masque IJCLab standard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Masque IJCLab standard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Masque IJCLab standard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Masque IJCLab standard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Masque IJCLab standard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Masque IJCLab standard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5.xml><?xml version="1.0" encoding="utf-8"?>
<a:theme xmlns:a="http://schemas.openxmlformats.org/drawingml/2006/main" xmlns:r="http://schemas.openxmlformats.org/officeDocument/2006/relationships" name="Masque IJCLab standard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sque IJCLab standard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Masque IJCLab standard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Masque IJCLab standard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Masque IJCLab standard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Masque IJCLab standard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Masque IJCLab standard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Masque IJCLab standard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Masque IJCLab standard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16453</TotalTime>
  <Application>LibreOffice/24.2.7.2$Linux_X86_64 LibreOffice_project/420$Build-2</Application>
  <AppVersion>15.0000</AppVersion>
  <Words>256</Words>
  <Paragraphs>47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2011-03-09T16:37:49Z</dcterms:created>
  <dc:creator>Luc Petizon</dc:creator>
  <dc:description/>
  <dc:language>en-US</dc:language>
  <cp:lastModifiedBy/>
  <cp:lastPrinted>2026-03-11T09:03:14Z</cp:lastPrinted>
  <dcterms:modified xsi:type="dcterms:W3CDTF">2026-03-11T09:03:39Z</dcterms:modified>
  <cp:revision>1553</cp:revision>
  <dc:subject/>
  <dc:title>Diapositive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Personnalisé</vt:lpwstr>
  </property>
  <property fmtid="{D5CDD505-2E9C-101B-9397-08002B2CF9AE}" pid="4" name="Slides">
    <vt:i4>13</vt:i4>
  </property>
</Properties>
</file>