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4" Type="http://schemas.openxmlformats.org/officeDocument/2006/relationships/image" Target="../media/image33.png"/><Relationship Id="rId15" Type="http://schemas.openxmlformats.org/officeDocument/2006/relationships/image" Target="../media/image34.png"/><Relationship Id="rId16" Type="http://schemas.openxmlformats.org/officeDocument/2006/relationships/image" Target="../media/image35.png"/><Relationship Id="rId17" Type="http://schemas.openxmlformats.org/officeDocument/2006/relationships/image" Target="../media/image36.png"/><Relationship Id="rId18" Type="http://schemas.openxmlformats.org/officeDocument/2006/relationships/image" Target="../media/image3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Relationship Id="rId14" Type="http://schemas.openxmlformats.org/officeDocument/2006/relationships/image" Target="../media/image50.png"/><Relationship Id="rId15" Type="http://schemas.openxmlformats.org/officeDocument/2006/relationships/image" Target="../media/image51.png"/><Relationship Id="rId16" Type="http://schemas.openxmlformats.org/officeDocument/2006/relationships/image" Target="../media/image52.png"/><Relationship Id="rId17" Type="http://schemas.openxmlformats.org/officeDocument/2006/relationships/image" Target="../media/image53.png"/><Relationship Id="rId18" Type="http://schemas.openxmlformats.org/officeDocument/2006/relationships/image" Target="../media/image54.png"/><Relationship Id="rId19" Type="http://schemas.openxmlformats.org/officeDocument/2006/relationships/image" Target="../media/image5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63.png"/><Relationship Id="rId10" Type="http://schemas.openxmlformats.org/officeDocument/2006/relationships/image" Target="../media/image64.png"/><Relationship Id="rId11" Type="http://schemas.openxmlformats.org/officeDocument/2006/relationships/image" Target="../media/image65.png"/><Relationship Id="rId12" Type="http://schemas.openxmlformats.org/officeDocument/2006/relationships/image" Target="../media/image66.png"/><Relationship Id="rId13" Type="http://schemas.openxmlformats.org/officeDocument/2006/relationships/image" Target="../media/image67.png"/><Relationship Id="rId14" Type="http://schemas.openxmlformats.org/officeDocument/2006/relationships/image" Target="../media/image68.png"/><Relationship Id="rId15" Type="http://schemas.openxmlformats.org/officeDocument/2006/relationships/image" Target="../media/image69.png"/><Relationship Id="rId16" Type="http://schemas.openxmlformats.org/officeDocument/2006/relationships/image" Target="../media/image70.png"/><Relationship Id="rId17" Type="http://schemas.openxmlformats.org/officeDocument/2006/relationships/image" Target="../media/image71.png"/><Relationship Id="rId18" Type="http://schemas.openxmlformats.org/officeDocument/2006/relationships/image" Target="../media/image7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Relationship Id="rId7" Type="http://schemas.openxmlformats.org/officeDocument/2006/relationships/image" Target="../media/image78.png"/><Relationship Id="rId8" Type="http://schemas.openxmlformats.org/officeDocument/2006/relationships/image" Target="../media/image79.png"/><Relationship Id="rId9" Type="http://schemas.openxmlformats.org/officeDocument/2006/relationships/image" Target="../media/image80.png"/><Relationship Id="rId10" Type="http://schemas.openxmlformats.org/officeDocument/2006/relationships/image" Target="../media/image8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7" Type="http://schemas.openxmlformats.org/officeDocument/2006/relationships/image" Target="../media/image87.png"/><Relationship Id="rId8" Type="http://schemas.openxmlformats.org/officeDocument/2006/relationships/image" Target="../media/image88.png"/><Relationship Id="rId9" Type="http://schemas.openxmlformats.org/officeDocument/2006/relationships/image" Target="../media/image89.png"/><Relationship Id="rId10" Type="http://schemas.openxmlformats.org/officeDocument/2006/relationships/image" Target="../media/image90.png"/><Relationship Id="rId11" Type="http://schemas.openxmlformats.org/officeDocument/2006/relationships/image" Target="../media/image91.png"/><Relationship Id="rId12" Type="http://schemas.openxmlformats.org/officeDocument/2006/relationships/image" Target="../media/image92.png"/><Relationship Id="rId13" Type="http://schemas.openxmlformats.org/officeDocument/2006/relationships/image" Target="../media/image93.png"/><Relationship Id="rId14" Type="http://schemas.openxmlformats.org/officeDocument/2006/relationships/image" Target="../media/image9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Relationship Id="rId7" Type="http://schemas.openxmlformats.org/officeDocument/2006/relationships/image" Target="../media/image100.png"/><Relationship Id="rId8" Type="http://schemas.openxmlformats.org/officeDocument/2006/relationships/image" Target="../media/image101.png"/><Relationship Id="rId9" Type="http://schemas.openxmlformats.org/officeDocument/2006/relationships/image" Target="../media/image102.png"/><Relationship Id="rId10" Type="http://schemas.openxmlformats.org/officeDocument/2006/relationships/image" Target="../media/image103.png"/><Relationship Id="rId11" Type="http://schemas.openxmlformats.org/officeDocument/2006/relationships/image" Target="../media/image104.png"/><Relationship Id="rId12" Type="http://schemas.openxmlformats.org/officeDocument/2006/relationships/image" Target="../media/image105.png"/><Relationship Id="rId13" Type="http://schemas.openxmlformats.org/officeDocument/2006/relationships/image" Target="../media/image106.png"/><Relationship Id="rId14" Type="http://schemas.openxmlformats.org/officeDocument/2006/relationships/image" Target="../media/image107.png"/><Relationship Id="rId15" Type="http://schemas.openxmlformats.org/officeDocument/2006/relationships/image" Target="../media/image108.png"/><Relationship Id="rId16" Type="http://schemas.openxmlformats.org/officeDocument/2006/relationships/image" Target="../media/image109.png"/><Relationship Id="rId17" Type="http://schemas.openxmlformats.org/officeDocument/2006/relationships/image" Target="../media/image110.png"/><Relationship Id="rId18" Type="http://schemas.openxmlformats.org/officeDocument/2006/relationships/image" Target="../media/image11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2.png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Relationship Id="rId6" Type="http://schemas.openxmlformats.org/officeDocument/2006/relationships/image" Target="../media/image116.png"/><Relationship Id="rId7" Type="http://schemas.openxmlformats.org/officeDocument/2006/relationships/image" Target="../media/image117.png"/><Relationship Id="rId8" Type="http://schemas.openxmlformats.org/officeDocument/2006/relationships/image" Target="../media/image118.png"/><Relationship Id="rId9" Type="http://schemas.openxmlformats.org/officeDocument/2006/relationships/image" Target="../media/image119.png"/><Relationship Id="rId10" Type="http://schemas.openxmlformats.org/officeDocument/2006/relationships/image" Target="../media/image120.png"/><Relationship Id="rId11" Type="http://schemas.openxmlformats.org/officeDocument/2006/relationships/image" Target="../media/image121.png"/><Relationship Id="rId12" Type="http://schemas.openxmlformats.org/officeDocument/2006/relationships/image" Target="../media/image122.png"/><Relationship Id="rId13" Type="http://schemas.openxmlformats.org/officeDocument/2006/relationships/image" Target="../media/image123.png"/><Relationship Id="rId14" Type="http://schemas.openxmlformats.org/officeDocument/2006/relationships/image" Target="../media/image124.png"/><Relationship Id="rId15" Type="http://schemas.openxmlformats.org/officeDocument/2006/relationships/image" Target="../media/image12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6.png"/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132.png"/><Relationship Id="rId9" Type="http://schemas.openxmlformats.org/officeDocument/2006/relationships/image" Target="../media/image133.png"/><Relationship Id="rId10" Type="http://schemas.openxmlformats.org/officeDocument/2006/relationships/image" Target="../media/image134.png"/><Relationship Id="rId11" Type="http://schemas.openxmlformats.org/officeDocument/2006/relationships/image" Target="../media/image135.png"/><Relationship Id="rId12" Type="http://schemas.openxmlformats.org/officeDocument/2006/relationships/image" Target="../media/image136.png"/><Relationship Id="rId13" Type="http://schemas.openxmlformats.org/officeDocument/2006/relationships/image" Target="../media/image137.png"/><Relationship Id="rId14" Type="http://schemas.openxmlformats.org/officeDocument/2006/relationships/image" Target="../media/image138.png"/><Relationship Id="rId15" Type="http://schemas.openxmlformats.org/officeDocument/2006/relationships/image" Target="../media/image139.png"/><Relationship Id="rId16" Type="http://schemas.openxmlformats.org/officeDocument/2006/relationships/image" Target="../media/image140.png"/><Relationship Id="rId17" Type="http://schemas.openxmlformats.org/officeDocument/2006/relationships/image" Target="../media/image141.png"/><Relationship Id="rId18" Type="http://schemas.openxmlformats.org/officeDocument/2006/relationships/image" Target="../media/image142.png"/><Relationship Id="rId19" Type="http://schemas.openxmlformats.org/officeDocument/2006/relationships/image" Target="../media/image143.png"/><Relationship Id="rId20" Type="http://schemas.openxmlformats.org/officeDocument/2006/relationships/image" Target="../media/image14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5.pn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149.png"/><Relationship Id="rId7" Type="http://schemas.openxmlformats.org/officeDocument/2006/relationships/image" Target="../media/image150.png"/><Relationship Id="rId8" Type="http://schemas.openxmlformats.org/officeDocument/2006/relationships/image" Target="../media/image151.png"/><Relationship Id="rId9" Type="http://schemas.openxmlformats.org/officeDocument/2006/relationships/image" Target="../media/image152.png"/><Relationship Id="rId10" Type="http://schemas.openxmlformats.org/officeDocument/2006/relationships/image" Target="../media/image153.png"/><Relationship Id="rId11" Type="http://schemas.openxmlformats.org/officeDocument/2006/relationships/image" Target="../media/image154.png"/><Relationship Id="rId12" Type="http://schemas.openxmlformats.org/officeDocument/2006/relationships/image" Target="../media/image155.png"/><Relationship Id="rId13" Type="http://schemas.openxmlformats.org/officeDocument/2006/relationships/image" Target="../media/image156.png"/><Relationship Id="rId14" Type="http://schemas.openxmlformats.org/officeDocument/2006/relationships/image" Target="../media/image157.png"/><Relationship Id="rId15" Type="http://schemas.openxmlformats.org/officeDocument/2006/relationships/image" Target="../media/image158.png"/><Relationship Id="rId16" Type="http://schemas.openxmlformats.org/officeDocument/2006/relationships/image" Target="../media/image159.png"/><Relationship Id="rId17" Type="http://schemas.openxmlformats.org/officeDocument/2006/relationships/image" Target="../media/image160.png"/><Relationship Id="rId18" Type="http://schemas.openxmlformats.org/officeDocument/2006/relationships/image" Target="../media/image161.png"/><Relationship Id="rId19" Type="http://schemas.openxmlformats.org/officeDocument/2006/relationships/image" Target="../media/image16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3.png"/><Relationship Id="rId3" Type="http://schemas.openxmlformats.org/officeDocument/2006/relationships/image" Target="../media/image164.png"/><Relationship Id="rId4" Type="http://schemas.openxmlformats.org/officeDocument/2006/relationships/image" Target="../media/image165.png"/><Relationship Id="rId5" Type="http://schemas.openxmlformats.org/officeDocument/2006/relationships/image" Target="../media/image166.png"/><Relationship Id="rId6" Type="http://schemas.openxmlformats.org/officeDocument/2006/relationships/image" Target="../media/image167.png"/><Relationship Id="rId7" Type="http://schemas.openxmlformats.org/officeDocument/2006/relationships/image" Target="../media/image168.png"/><Relationship Id="rId8" Type="http://schemas.openxmlformats.org/officeDocument/2006/relationships/image" Target="../media/image169.png"/><Relationship Id="rId9" Type="http://schemas.openxmlformats.org/officeDocument/2006/relationships/image" Target="../media/image170.png"/><Relationship Id="rId10" Type="http://schemas.openxmlformats.org/officeDocument/2006/relationships/image" Target="../media/image171.png"/><Relationship Id="rId11" Type="http://schemas.openxmlformats.org/officeDocument/2006/relationships/image" Target="../media/image172.png"/><Relationship Id="rId12" Type="http://schemas.openxmlformats.org/officeDocument/2006/relationships/image" Target="../media/image173.png"/><Relationship Id="rId13" Type="http://schemas.openxmlformats.org/officeDocument/2006/relationships/image" Target="../media/image174.png"/><Relationship Id="rId14" Type="http://schemas.openxmlformats.org/officeDocument/2006/relationships/image" Target="../media/image175.png"/><Relationship Id="rId15" Type="http://schemas.openxmlformats.org/officeDocument/2006/relationships/image" Target="../media/image176.png"/><Relationship Id="rId16" Type="http://schemas.openxmlformats.org/officeDocument/2006/relationships/image" Target="../media/image177.png"/><Relationship Id="rId17" Type="http://schemas.openxmlformats.org/officeDocument/2006/relationships/image" Target="../media/image178.png"/><Relationship Id="rId18" Type="http://schemas.openxmlformats.org/officeDocument/2006/relationships/image" Target="../media/image179.png"/><Relationship Id="rId19" Type="http://schemas.openxmlformats.org/officeDocument/2006/relationships/image" Target="../media/image180.png"/><Relationship Id="rId20" Type="http://schemas.openxmlformats.org/officeDocument/2006/relationships/image" Target="../media/image181.png"/><Relationship Id="rId21" Type="http://schemas.openxmlformats.org/officeDocument/2006/relationships/image" Target="../media/image18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3.png"/><Relationship Id="rId3" Type="http://schemas.openxmlformats.org/officeDocument/2006/relationships/image" Target="../media/image184.png"/><Relationship Id="rId4" Type="http://schemas.openxmlformats.org/officeDocument/2006/relationships/image" Target="../media/image185.png"/><Relationship Id="rId5" Type="http://schemas.openxmlformats.org/officeDocument/2006/relationships/image" Target="../media/image186.png"/><Relationship Id="rId6" Type="http://schemas.openxmlformats.org/officeDocument/2006/relationships/image" Target="../media/image187.png"/><Relationship Id="rId7" Type="http://schemas.openxmlformats.org/officeDocument/2006/relationships/image" Target="../media/image188.png"/><Relationship Id="rId8" Type="http://schemas.openxmlformats.org/officeDocument/2006/relationships/image" Target="../media/image189.png"/><Relationship Id="rId9" Type="http://schemas.openxmlformats.org/officeDocument/2006/relationships/image" Target="../media/image190.png"/><Relationship Id="rId10" Type="http://schemas.openxmlformats.org/officeDocument/2006/relationships/image" Target="../media/image191.png"/><Relationship Id="rId11" Type="http://schemas.openxmlformats.org/officeDocument/2006/relationships/image" Target="../media/image192.png"/><Relationship Id="rId12" Type="http://schemas.openxmlformats.org/officeDocument/2006/relationships/image" Target="../media/image193.png"/><Relationship Id="rId13" Type="http://schemas.openxmlformats.org/officeDocument/2006/relationships/image" Target="../media/image194.png"/><Relationship Id="rId14" Type="http://schemas.openxmlformats.org/officeDocument/2006/relationships/image" Target="../media/image195.png"/><Relationship Id="rId15" Type="http://schemas.openxmlformats.org/officeDocument/2006/relationships/image" Target="../media/image196.png"/><Relationship Id="rId16" Type="http://schemas.openxmlformats.org/officeDocument/2006/relationships/image" Target="../media/image197.png"/><Relationship Id="rId17" Type="http://schemas.openxmlformats.org/officeDocument/2006/relationships/image" Target="../media/image198.png"/><Relationship Id="rId18" Type="http://schemas.openxmlformats.org/officeDocument/2006/relationships/image" Target="../media/image199.png"/><Relationship Id="rId19" Type="http://schemas.openxmlformats.org/officeDocument/2006/relationships/image" Target="../media/image200.png"/><Relationship Id="rId20" Type="http://schemas.openxmlformats.org/officeDocument/2006/relationships/image" Target="../media/image201.png"/><Relationship Id="rId21" Type="http://schemas.openxmlformats.org/officeDocument/2006/relationships/image" Target="../media/image202.png"/><Relationship Id="rId22" Type="http://schemas.openxmlformats.org/officeDocument/2006/relationships/image" Target="../media/image203.png"/><Relationship Id="rId23" Type="http://schemas.openxmlformats.org/officeDocument/2006/relationships/image" Target="../media/image20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5.png"/><Relationship Id="rId3" Type="http://schemas.openxmlformats.org/officeDocument/2006/relationships/image" Target="../media/image206.png"/><Relationship Id="rId4" Type="http://schemas.openxmlformats.org/officeDocument/2006/relationships/image" Target="../media/image207.png"/><Relationship Id="rId5" Type="http://schemas.openxmlformats.org/officeDocument/2006/relationships/image" Target="../media/image208.png"/><Relationship Id="rId6" Type="http://schemas.openxmlformats.org/officeDocument/2006/relationships/image" Target="../media/image209.png"/><Relationship Id="rId7" Type="http://schemas.openxmlformats.org/officeDocument/2006/relationships/image" Target="../media/image210.png"/><Relationship Id="rId8" Type="http://schemas.openxmlformats.org/officeDocument/2006/relationships/image" Target="../media/image211.png"/><Relationship Id="rId9" Type="http://schemas.openxmlformats.org/officeDocument/2006/relationships/image" Target="../media/image212.png"/><Relationship Id="rId10" Type="http://schemas.openxmlformats.org/officeDocument/2006/relationships/image" Target="../media/image213.png"/><Relationship Id="rId11" Type="http://schemas.openxmlformats.org/officeDocument/2006/relationships/image" Target="../media/image214.png"/><Relationship Id="rId12" Type="http://schemas.openxmlformats.org/officeDocument/2006/relationships/image" Target="../media/image215.png"/><Relationship Id="rId13" Type="http://schemas.openxmlformats.org/officeDocument/2006/relationships/image" Target="../media/image216.png"/><Relationship Id="rId14" Type="http://schemas.openxmlformats.org/officeDocument/2006/relationships/image" Target="../media/image217.png"/><Relationship Id="rId15" Type="http://schemas.openxmlformats.org/officeDocument/2006/relationships/image" Target="../media/image218.png"/><Relationship Id="rId16" Type="http://schemas.openxmlformats.org/officeDocument/2006/relationships/image" Target="../media/image219.png"/><Relationship Id="rId17" Type="http://schemas.openxmlformats.org/officeDocument/2006/relationships/image" Target="../media/image220.png"/><Relationship Id="rId18" Type="http://schemas.openxmlformats.org/officeDocument/2006/relationships/image" Target="../media/image22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2.png"/><Relationship Id="rId3" Type="http://schemas.openxmlformats.org/officeDocument/2006/relationships/image" Target="../media/image223.png"/><Relationship Id="rId4" Type="http://schemas.openxmlformats.org/officeDocument/2006/relationships/image" Target="../media/image224.png"/><Relationship Id="rId5" Type="http://schemas.openxmlformats.org/officeDocument/2006/relationships/image" Target="../media/image225.png"/><Relationship Id="rId6" Type="http://schemas.openxmlformats.org/officeDocument/2006/relationships/image" Target="../media/image226.png"/><Relationship Id="rId7" Type="http://schemas.openxmlformats.org/officeDocument/2006/relationships/image" Target="../media/image227.png"/><Relationship Id="rId8" Type="http://schemas.openxmlformats.org/officeDocument/2006/relationships/image" Target="../media/image228.png"/><Relationship Id="rId9" Type="http://schemas.openxmlformats.org/officeDocument/2006/relationships/image" Target="../media/image229.png"/><Relationship Id="rId10" Type="http://schemas.openxmlformats.org/officeDocument/2006/relationships/image" Target="../media/image23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77236" y="440329"/>
            <a:ext cx="10410056" cy="860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1219" y="1511051"/>
            <a:ext cx="8435664" cy="795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97412" y="3343263"/>
            <a:ext cx="8435664" cy="7667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5784" y="7933481"/>
            <a:ext cx="9516248" cy="6532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12897" y="5069645"/>
            <a:ext cx="10527174" cy="5287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6" name="Group"/>
          <p:cNvGrpSpPr/>
          <p:nvPr/>
        </p:nvGrpSpPr>
        <p:grpSpPr>
          <a:xfrm>
            <a:off x="675494" y="6089868"/>
            <a:ext cx="11882412" cy="1483127"/>
            <a:chOff x="0" y="0"/>
            <a:chExt cx="11882410" cy="1483126"/>
          </a:xfrm>
        </p:grpSpPr>
        <p:pic>
          <p:nvPicPr>
            <p:cNvPr id="124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1882411" cy="6827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5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85537" y="903514"/>
              <a:ext cx="2579603" cy="5796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28309" y="1136082"/>
            <a:ext cx="5689515" cy="7232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0372" y="978762"/>
            <a:ext cx="4724163" cy="1124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1018" y="2331554"/>
            <a:ext cx="11446765" cy="567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39522" y="3091645"/>
            <a:ext cx="11804784" cy="5456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5" name="Group"/>
          <p:cNvGrpSpPr/>
          <p:nvPr/>
        </p:nvGrpSpPr>
        <p:grpSpPr>
          <a:xfrm>
            <a:off x="206737" y="6268433"/>
            <a:ext cx="10607957" cy="3342108"/>
            <a:chOff x="0" y="0"/>
            <a:chExt cx="10607955" cy="3342106"/>
          </a:xfrm>
        </p:grpSpPr>
        <p:pic>
          <p:nvPicPr>
            <p:cNvPr id="132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28100" y="754365"/>
              <a:ext cx="6338415" cy="14473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2255613"/>
              <a:ext cx="9531353" cy="10864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4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635" y="0"/>
              <a:ext cx="10597321" cy="6343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36" name="Image" descr="Image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800568" y="3830153"/>
            <a:ext cx="5172197" cy="13122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age" descr="Image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45054" y="5330021"/>
            <a:ext cx="7025092" cy="60450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2" name="Group"/>
          <p:cNvGrpSpPr/>
          <p:nvPr/>
        </p:nvGrpSpPr>
        <p:grpSpPr>
          <a:xfrm>
            <a:off x="5910493" y="3792053"/>
            <a:ext cx="6010466" cy="2185869"/>
            <a:chOff x="0" y="0"/>
            <a:chExt cx="6010465" cy="2185867"/>
          </a:xfrm>
        </p:grpSpPr>
        <p:grpSp>
          <p:nvGrpSpPr>
            <p:cNvPr id="140" name="Group"/>
            <p:cNvGrpSpPr/>
            <p:nvPr/>
          </p:nvGrpSpPr>
          <p:grpSpPr>
            <a:xfrm>
              <a:off x="0" y="0"/>
              <a:ext cx="6010466" cy="1520352"/>
              <a:chOff x="0" y="0"/>
              <a:chExt cx="6010465" cy="1520351"/>
            </a:xfrm>
          </p:grpSpPr>
          <p:pic>
            <p:nvPicPr>
              <p:cNvPr id="138" name="Image" descr="Image"/>
              <p:cNvPicPr>
                <a:picLocks noChangeAspect="1"/>
              </p:cNvPicPr>
              <p:nvPr/>
            </p:nvPicPr>
            <p:blipFill>
              <a:blip r:embed="rId11">
                <a:extLst/>
              </a:blip>
              <a:stretch>
                <a:fillRect/>
              </a:stretch>
            </p:blipFill>
            <p:spPr>
              <a:xfrm>
                <a:off x="4425431" y="522521"/>
                <a:ext cx="1585035" cy="55151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9" name="Image" descr="Image"/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0" y="0"/>
                <a:ext cx="4401147" cy="152035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41" name="Image" descr="Image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254768" y="1667755"/>
              <a:ext cx="4126810" cy="5181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43" name="Image" descr="Image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24716" y="177800"/>
            <a:ext cx="11025350" cy="5665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5" grpId="2"/>
      <p:bldP build="whole" bldLvl="1" animBg="1" rev="0" advAuto="0" spid="14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94700" y="43321"/>
            <a:ext cx="4191086" cy="7769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4" name="Group"/>
          <p:cNvGrpSpPr/>
          <p:nvPr/>
        </p:nvGrpSpPr>
        <p:grpSpPr>
          <a:xfrm>
            <a:off x="82015" y="3078040"/>
            <a:ext cx="10465168" cy="3089520"/>
            <a:chOff x="0" y="0"/>
            <a:chExt cx="10465167" cy="3089519"/>
          </a:xfrm>
        </p:grpSpPr>
        <p:grpSp>
          <p:nvGrpSpPr>
            <p:cNvPr id="149" name="Group"/>
            <p:cNvGrpSpPr/>
            <p:nvPr/>
          </p:nvGrpSpPr>
          <p:grpSpPr>
            <a:xfrm>
              <a:off x="0" y="2616020"/>
              <a:ext cx="8416679" cy="473500"/>
              <a:chOff x="0" y="0"/>
              <a:chExt cx="8416678" cy="473498"/>
            </a:xfrm>
          </p:grpSpPr>
          <p:pic>
            <p:nvPicPr>
              <p:cNvPr id="146" name="droppedImage.pdf" descr="droppedImage.pdf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8416679" cy="4734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7" name="droppedImage.pdf" descr="droppedImage.pdf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 rot="20262001">
                <a:off x="2658586" y="159441"/>
                <a:ext cx="565569" cy="1885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8" name="droppedImage.pdf" descr="droppedImage.pdf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 rot="20262001">
                <a:off x="7682932" y="159441"/>
                <a:ext cx="565569" cy="1885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163" name="Group"/>
            <p:cNvGrpSpPr/>
            <p:nvPr/>
          </p:nvGrpSpPr>
          <p:grpSpPr>
            <a:xfrm>
              <a:off x="477462" y="0"/>
              <a:ext cx="9987706" cy="2081618"/>
              <a:chOff x="0" y="0"/>
              <a:chExt cx="9987704" cy="2081617"/>
            </a:xfrm>
          </p:grpSpPr>
          <p:grpSp>
            <p:nvGrpSpPr>
              <p:cNvPr id="161" name="Group"/>
              <p:cNvGrpSpPr/>
              <p:nvPr/>
            </p:nvGrpSpPr>
            <p:grpSpPr>
              <a:xfrm>
                <a:off x="-1" y="0"/>
                <a:ext cx="4449238" cy="2081618"/>
                <a:chOff x="0" y="0"/>
                <a:chExt cx="4449236" cy="2081617"/>
              </a:xfrm>
            </p:grpSpPr>
            <p:sp>
              <p:nvSpPr>
                <p:cNvPr id="150" name="Line"/>
                <p:cNvSpPr/>
                <p:nvPr/>
              </p:nvSpPr>
              <p:spPr>
                <a:xfrm>
                  <a:off x="0" y="2081617"/>
                  <a:ext cx="4449237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</a:p>
              </p:txBody>
            </p:sp>
            <p:grpSp>
              <p:nvGrpSpPr>
                <p:cNvPr id="157" name="Group"/>
                <p:cNvGrpSpPr/>
                <p:nvPr/>
              </p:nvGrpSpPr>
              <p:grpSpPr>
                <a:xfrm>
                  <a:off x="55598" y="0"/>
                  <a:ext cx="4146866" cy="2024936"/>
                  <a:chOff x="0" y="0"/>
                  <a:chExt cx="4146865" cy="2024935"/>
                </a:xfrm>
              </p:grpSpPr>
              <p:pic>
                <p:nvPicPr>
                  <p:cNvPr id="151" name="Image" descr="Image"/>
                  <p:cNvPicPr>
                    <a:picLocks noChangeAspect="1"/>
                  </p:cNvPicPr>
                  <p:nvPr/>
                </p:nvPicPr>
                <p:blipFill>
                  <a:blip r:embed="rId5">
                    <a:extLst/>
                  </a:blip>
                  <a:stretch>
                    <a:fillRect/>
                  </a:stretch>
                </p:blipFill>
                <p:spPr>
                  <a:xfrm>
                    <a:off x="0" y="729504"/>
                    <a:ext cx="645192" cy="412207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pic>
                <p:nvPicPr>
                  <p:cNvPr id="152" name="Image" descr="Image"/>
                  <p:cNvPicPr>
                    <a:picLocks noChangeAspect="1"/>
                  </p:cNvPicPr>
                  <p:nvPr/>
                </p:nvPicPr>
                <p:blipFill>
                  <a:blip r:embed="rId6">
                    <a:extLst/>
                  </a:blip>
                  <a:stretch>
                    <a:fillRect/>
                  </a:stretch>
                </p:blipFill>
                <p:spPr>
                  <a:xfrm>
                    <a:off x="631091" y="448870"/>
                    <a:ext cx="1859487" cy="125328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pic>
                <p:nvPicPr>
                  <p:cNvPr id="153" name="Image" descr="Image"/>
                  <p:cNvPicPr>
                    <a:picLocks noChangeAspect="1"/>
                  </p:cNvPicPr>
                  <p:nvPr/>
                </p:nvPicPr>
                <p:blipFill>
                  <a:blip r:embed="rId5">
                    <a:extLst/>
                  </a:blip>
                  <a:stretch>
                    <a:fillRect/>
                  </a:stretch>
                </p:blipFill>
                <p:spPr>
                  <a:xfrm>
                    <a:off x="2323683" y="641134"/>
                    <a:ext cx="645193" cy="412207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pic>
                <p:nvPicPr>
                  <p:cNvPr id="154" name="Image" descr="Image"/>
                  <p:cNvPicPr>
                    <a:picLocks noChangeAspect="1"/>
                  </p:cNvPicPr>
                  <p:nvPr/>
                </p:nvPicPr>
                <p:blipFill>
                  <a:blip r:embed="rId7">
                    <a:extLst/>
                  </a:blip>
                  <a:stretch>
                    <a:fillRect/>
                  </a:stretch>
                </p:blipFill>
                <p:spPr>
                  <a:xfrm>
                    <a:off x="1319491" y="0"/>
                    <a:ext cx="412999" cy="412998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pic>
                <p:nvPicPr>
                  <p:cNvPr id="155" name="Image" descr="Image"/>
                  <p:cNvPicPr>
                    <a:picLocks noChangeAspect="1"/>
                  </p:cNvPicPr>
                  <p:nvPr/>
                </p:nvPicPr>
                <p:blipFill>
                  <a:blip r:embed="rId7">
                    <a:extLst/>
                  </a:blip>
                  <a:stretch>
                    <a:fillRect/>
                  </a:stretch>
                </p:blipFill>
                <p:spPr>
                  <a:xfrm>
                    <a:off x="1354335" y="1611937"/>
                    <a:ext cx="412999" cy="412999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pic>
                <p:nvPicPr>
                  <p:cNvPr id="156" name="Image" descr="Image"/>
                  <p:cNvPicPr>
                    <a:picLocks noChangeAspect="1"/>
                  </p:cNvPicPr>
                  <p:nvPr/>
                </p:nvPicPr>
                <p:blipFill>
                  <a:blip r:embed="rId8">
                    <a:extLst/>
                  </a:blip>
                  <a:stretch>
                    <a:fillRect/>
                  </a:stretch>
                </p:blipFill>
                <p:spPr>
                  <a:xfrm>
                    <a:off x="2965332" y="1419092"/>
                    <a:ext cx="1181534" cy="405098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</p:grpSp>
            <p:sp>
              <p:nvSpPr>
                <p:cNvPr id="158" name="Line"/>
                <p:cNvSpPr/>
                <p:nvPr/>
              </p:nvSpPr>
              <p:spPr>
                <a:xfrm>
                  <a:off x="0" y="61419"/>
                  <a:ext cx="4449237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</a:p>
              </p:txBody>
            </p:sp>
            <p:sp>
              <p:nvSpPr>
                <p:cNvPr id="159" name="Line"/>
                <p:cNvSpPr/>
                <p:nvPr/>
              </p:nvSpPr>
              <p:spPr>
                <a:xfrm flipV="1">
                  <a:off x="4448595" y="65084"/>
                  <a:ext cx="1" cy="201184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</a:p>
              </p:txBody>
            </p:sp>
            <p:sp>
              <p:nvSpPr>
                <p:cNvPr id="160" name="Line"/>
                <p:cNvSpPr/>
                <p:nvPr/>
              </p:nvSpPr>
              <p:spPr>
                <a:xfrm flipV="1">
                  <a:off x="8136" y="65084"/>
                  <a:ext cx="1" cy="201184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</a:p>
              </p:txBody>
            </p:sp>
          </p:grpSp>
          <p:pic>
            <p:nvPicPr>
              <p:cNvPr id="162" name="Image" descr="Image"/>
              <p:cNvPicPr>
                <a:picLocks noChangeAspect="1"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4888231" y="499850"/>
                <a:ext cx="5099474" cy="108191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165" name="Image" descr="Image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07639" y="865175"/>
            <a:ext cx="9034911" cy="503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" descr="Image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7946348" y="1395579"/>
            <a:ext cx="4114954" cy="44595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1" name="Group"/>
          <p:cNvGrpSpPr/>
          <p:nvPr/>
        </p:nvGrpSpPr>
        <p:grpSpPr>
          <a:xfrm>
            <a:off x="2772833" y="8343894"/>
            <a:ext cx="10143386" cy="1253201"/>
            <a:chOff x="0" y="0"/>
            <a:chExt cx="10143385" cy="1253200"/>
          </a:xfrm>
        </p:grpSpPr>
        <p:sp>
          <p:nvSpPr>
            <p:cNvPr id="167" name="Line"/>
            <p:cNvSpPr/>
            <p:nvPr/>
          </p:nvSpPr>
          <p:spPr>
            <a:xfrm>
              <a:off x="0" y="0"/>
              <a:ext cx="652573" cy="42320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grpSp>
          <p:nvGrpSpPr>
            <p:cNvPr id="170" name="Group"/>
            <p:cNvGrpSpPr/>
            <p:nvPr/>
          </p:nvGrpSpPr>
          <p:grpSpPr>
            <a:xfrm>
              <a:off x="831633" y="117775"/>
              <a:ext cx="9311752" cy="1135426"/>
              <a:chOff x="0" y="0"/>
              <a:chExt cx="9311751" cy="1135424"/>
            </a:xfrm>
          </p:grpSpPr>
          <p:pic>
            <p:nvPicPr>
              <p:cNvPr id="168" name="Image" descr="Image"/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12605" y="0"/>
                <a:ext cx="9299147" cy="5523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69" name="Image" descr="Image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0" y="559605"/>
                <a:ext cx="7762173" cy="5758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172" name="Image" descr="Image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1116" y="7964352"/>
            <a:ext cx="2505501" cy="4288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5" name="Group"/>
          <p:cNvGrpSpPr/>
          <p:nvPr/>
        </p:nvGrpSpPr>
        <p:grpSpPr>
          <a:xfrm>
            <a:off x="366332" y="1838633"/>
            <a:ext cx="10957620" cy="1375422"/>
            <a:chOff x="0" y="0"/>
            <a:chExt cx="10957618" cy="1375420"/>
          </a:xfrm>
        </p:grpSpPr>
        <p:pic>
          <p:nvPicPr>
            <p:cNvPr id="173" name="Image" descr="Image"/>
            <p:cNvPicPr>
              <a:picLocks noChangeAspect="1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0" y="0"/>
              <a:ext cx="10957619" cy="13754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4" name="Line"/>
            <p:cNvSpPr/>
            <p:nvPr/>
          </p:nvSpPr>
          <p:spPr>
            <a:xfrm flipV="1">
              <a:off x="3472425" y="515361"/>
              <a:ext cx="552623" cy="293899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pic>
        <p:nvPicPr>
          <p:cNvPr id="176" name="Image" descr="Image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25802" y="6356581"/>
            <a:ext cx="6683205" cy="4694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1" name="Group"/>
          <p:cNvGrpSpPr/>
          <p:nvPr/>
        </p:nvGrpSpPr>
        <p:grpSpPr>
          <a:xfrm>
            <a:off x="2772833" y="7104410"/>
            <a:ext cx="9660227" cy="1176076"/>
            <a:chOff x="0" y="0"/>
            <a:chExt cx="9660226" cy="1176074"/>
          </a:xfrm>
        </p:grpSpPr>
        <p:sp>
          <p:nvSpPr>
            <p:cNvPr id="177" name="Line"/>
            <p:cNvSpPr/>
            <p:nvPr/>
          </p:nvSpPr>
          <p:spPr>
            <a:xfrm flipV="1">
              <a:off x="-1" y="486149"/>
              <a:ext cx="652574" cy="42320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grpSp>
          <p:nvGrpSpPr>
            <p:cNvPr id="180" name="Group"/>
            <p:cNvGrpSpPr/>
            <p:nvPr/>
          </p:nvGrpSpPr>
          <p:grpSpPr>
            <a:xfrm>
              <a:off x="836479" y="0"/>
              <a:ext cx="8823748" cy="1176075"/>
              <a:chOff x="0" y="0"/>
              <a:chExt cx="8823747" cy="1176074"/>
            </a:xfrm>
          </p:grpSpPr>
          <p:pic>
            <p:nvPicPr>
              <p:cNvPr id="178" name="Image" descr="Image"/>
              <p:cNvPicPr>
                <a:picLocks noChangeAspect="1"/>
              </p:cNvPicPr>
              <p:nvPr/>
            </p:nvPicPr>
            <p:blipFill>
              <a:blip r:embed="rId17">
                <a:extLst/>
              </a:blip>
              <a:stretch>
                <a:fillRect/>
              </a:stretch>
            </p:blipFill>
            <p:spPr>
              <a:xfrm>
                <a:off x="87914" y="548683"/>
                <a:ext cx="8735834" cy="62739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9" name="Image" descr="Image"/>
              <p:cNvPicPr>
                <a:picLocks noChangeAspect="1"/>
              </p:cNvPicPr>
              <p:nvPr/>
            </p:nvPicPr>
            <p:blipFill>
              <a:blip r:embed="rId18">
                <a:extLst/>
              </a:blip>
              <a:stretch>
                <a:fillRect/>
              </a:stretch>
            </p:blipFill>
            <p:spPr>
              <a:xfrm>
                <a:off x="0" y="0"/>
                <a:ext cx="8735833" cy="48615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2" grpId="3"/>
      <p:bldP build="whole" bldLvl="1" animBg="1" rev="0" advAuto="0" spid="181" grpId="4"/>
      <p:bldP build="whole" bldLvl="1" animBg="1" rev="0" advAuto="0" spid="164" grpId="1"/>
      <p:bldP build="whole" bldLvl="1" animBg="1" rev="0" advAuto="0" spid="176" grpId="2"/>
      <p:bldP build="whole" bldLvl="1" animBg="1" rev="0" advAuto="0" spid="171" grpId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"/>
          <p:cNvGrpSpPr/>
          <p:nvPr/>
        </p:nvGrpSpPr>
        <p:grpSpPr>
          <a:xfrm>
            <a:off x="5512749" y="1334131"/>
            <a:ext cx="6035862" cy="3701059"/>
            <a:chOff x="0" y="0"/>
            <a:chExt cx="6035861" cy="3701058"/>
          </a:xfrm>
        </p:grpSpPr>
        <p:sp>
          <p:nvSpPr>
            <p:cNvPr id="183" name="Line"/>
            <p:cNvSpPr/>
            <p:nvPr/>
          </p:nvSpPr>
          <p:spPr>
            <a:xfrm flipV="1">
              <a:off x="0" y="335324"/>
              <a:ext cx="1320649" cy="29845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84" name="Line"/>
            <p:cNvSpPr/>
            <p:nvPr/>
          </p:nvSpPr>
          <p:spPr>
            <a:xfrm>
              <a:off x="-1" y="994170"/>
              <a:ext cx="1320650" cy="29845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185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542751" y="0"/>
              <a:ext cx="4493111" cy="657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631651" y="1032568"/>
              <a:ext cx="4028916" cy="6072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89" name="Group"/>
            <p:cNvGrpSpPr/>
            <p:nvPr/>
          </p:nvGrpSpPr>
          <p:grpSpPr>
            <a:xfrm>
              <a:off x="2442359" y="2014590"/>
              <a:ext cx="3197219" cy="1686469"/>
              <a:chOff x="0" y="0"/>
              <a:chExt cx="3197218" cy="1686467"/>
            </a:xfrm>
          </p:grpSpPr>
          <p:pic>
            <p:nvPicPr>
              <p:cNvPr id="187" name="droppedImage.pdf" descr="droppedImage.pdf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0"/>
                <a:ext cx="2475877" cy="168646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88" name="Image" descr="Image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2476916" y="685715"/>
                <a:ext cx="720303" cy="40712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96" name="Group"/>
          <p:cNvGrpSpPr/>
          <p:nvPr/>
        </p:nvGrpSpPr>
        <p:grpSpPr>
          <a:xfrm>
            <a:off x="1220104" y="952970"/>
            <a:ext cx="3086101" cy="800539"/>
            <a:chOff x="0" y="0"/>
            <a:chExt cx="3086100" cy="800538"/>
          </a:xfrm>
        </p:grpSpPr>
        <p:grpSp>
          <p:nvGrpSpPr>
            <p:cNvPr id="194" name="Group"/>
            <p:cNvGrpSpPr/>
            <p:nvPr/>
          </p:nvGrpSpPr>
          <p:grpSpPr>
            <a:xfrm>
              <a:off x="-1" y="449303"/>
              <a:ext cx="3086101" cy="351236"/>
              <a:chOff x="0" y="0"/>
              <a:chExt cx="3086100" cy="351234"/>
            </a:xfrm>
          </p:grpSpPr>
          <p:sp>
            <p:nvSpPr>
              <p:cNvPr id="191" name="Line"/>
              <p:cNvSpPr/>
              <p:nvPr/>
            </p:nvSpPr>
            <p:spPr>
              <a:xfrm>
                <a:off x="0" y="0"/>
                <a:ext cx="30861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b="0"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  <p:sp>
            <p:nvSpPr>
              <p:cNvPr id="192" name="Line"/>
              <p:cNvSpPr/>
              <p:nvPr/>
            </p:nvSpPr>
            <p:spPr>
              <a:xfrm>
                <a:off x="3084223" y="5684"/>
                <a:ext cx="1" cy="34555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b="0"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  <p:sp>
            <p:nvSpPr>
              <p:cNvPr id="193" name="Line"/>
              <p:cNvSpPr/>
              <p:nvPr/>
            </p:nvSpPr>
            <p:spPr>
              <a:xfrm flipH="1">
                <a:off x="3369" y="5633"/>
                <a:ext cx="1" cy="34290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b="0"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</p:grpSp>
        <p:pic>
          <p:nvPicPr>
            <p:cNvPr id="195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42035" y="0"/>
              <a:ext cx="2562767" cy="5398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9" name="Group"/>
          <p:cNvGrpSpPr/>
          <p:nvPr/>
        </p:nvGrpSpPr>
        <p:grpSpPr>
          <a:xfrm>
            <a:off x="-247933" y="8033935"/>
            <a:ext cx="12361080" cy="1198106"/>
            <a:chOff x="0" y="0"/>
            <a:chExt cx="12361078" cy="1198104"/>
          </a:xfrm>
        </p:grpSpPr>
        <p:pic>
          <p:nvPicPr>
            <p:cNvPr id="197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2361079" cy="525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8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63220" y="664768"/>
              <a:ext cx="9063926" cy="5333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2" name="Group"/>
          <p:cNvGrpSpPr/>
          <p:nvPr/>
        </p:nvGrpSpPr>
        <p:grpSpPr>
          <a:xfrm>
            <a:off x="247233" y="8683914"/>
            <a:ext cx="12014469" cy="1132769"/>
            <a:chOff x="0" y="0"/>
            <a:chExt cx="12014467" cy="1132768"/>
          </a:xfrm>
        </p:grpSpPr>
        <p:pic>
          <p:nvPicPr>
            <p:cNvPr id="200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9213202" y="0"/>
              <a:ext cx="2801266" cy="5318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1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561784"/>
              <a:ext cx="11992194" cy="5709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4" name="Group"/>
          <p:cNvGrpSpPr/>
          <p:nvPr/>
        </p:nvGrpSpPr>
        <p:grpSpPr>
          <a:xfrm>
            <a:off x="-15430" y="1765194"/>
            <a:ext cx="12754273" cy="6219678"/>
            <a:chOff x="0" y="0"/>
            <a:chExt cx="12754272" cy="6219676"/>
          </a:xfrm>
        </p:grpSpPr>
        <p:pic>
          <p:nvPicPr>
            <p:cNvPr id="203" name="droppedImage.pdf" descr="droppedImage.pdf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0" y="2057220"/>
              <a:ext cx="5720335" cy="41624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08" name="Group"/>
            <p:cNvGrpSpPr/>
            <p:nvPr/>
          </p:nvGrpSpPr>
          <p:grpSpPr>
            <a:xfrm>
              <a:off x="614628" y="0"/>
              <a:ext cx="4688649" cy="803891"/>
              <a:chOff x="0" y="0"/>
              <a:chExt cx="4688647" cy="803890"/>
            </a:xfrm>
          </p:grpSpPr>
          <p:grpSp>
            <p:nvGrpSpPr>
              <p:cNvPr id="206" name="Group"/>
              <p:cNvGrpSpPr/>
              <p:nvPr/>
            </p:nvGrpSpPr>
            <p:grpSpPr>
              <a:xfrm>
                <a:off x="0" y="0"/>
                <a:ext cx="2512138" cy="803891"/>
                <a:chOff x="0" y="0"/>
                <a:chExt cx="2512137" cy="803890"/>
              </a:xfrm>
            </p:grpSpPr>
            <p:pic>
              <p:nvPicPr>
                <p:cNvPr id="204" name="Image" descr="Image"/>
                <p:cNvPicPr>
                  <a:picLocks noChangeAspect="1"/>
                </p:cNvPicPr>
                <p:nvPr/>
              </p:nvPicPr>
              <p:blipFill>
                <a:blip r:embed="rId12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1201199" cy="80389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205" name="Line"/>
                <p:cNvSpPr/>
                <p:nvPr/>
              </p:nvSpPr>
              <p:spPr>
                <a:xfrm>
                  <a:off x="1310939" y="401945"/>
                  <a:ext cx="1201199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 sz="2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</a:p>
              </p:txBody>
            </p:sp>
          </p:grpSp>
          <p:pic>
            <p:nvPicPr>
              <p:cNvPr id="207" name="Image" descr="Image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2854216" y="18643"/>
                <a:ext cx="1834432" cy="7666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12" name="Group"/>
            <p:cNvGrpSpPr/>
            <p:nvPr/>
          </p:nvGrpSpPr>
          <p:grpSpPr>
            <a:xfrm>
              <a:off x="5581359" y="3468222"/>
              <a:ext cx="7172914" cy="2447644"/>
              <a:chOff x="0" y="0"/>
              <a:chExt cx="7172912" cy="2447643"/>
            </a:xfrm>
          </p:grpSpPr>
          <p:pic>
            <p:nvPicPr>
              <p:cNvPr id="209" name="Image" descr="Image"/>
              <p:cNvPicPr>
                <a:picLocks noChangeAspect="1"/>
              </p:cNvPicPr>
              <p:nvPr/>
            </p:nvPicPr>
            <p:blipFill>
              <a:blip r:embed="rId14">
                <a:extLst/>
              </a:blip>
              <a:stretch>
                <a:fillRect/>
              </a:stretch>
            </p:blipFill>
            <p:spPr>
              <a:xfrm>
                <a:off x="0" y="0"/>
                <a:ext cx="7172913" cy="5379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0" name="Image" descr="Image"/>
              <p:cNvPicPr>
                <a:picLocks noChangeAspect="1"/>
              </p:cNvPicPr>
              <p:nvPr/>
            </p:nvPicPr>
            <p:blipFill>
              <a:blip r:embed="rId15">
                <a:extLst/>
              </a:blip>
              <a:stretch>
                <a:fillRect/>
              </a:stretch>
            </p:blipFill>
            <p:spPr>
              <a:xfrm>
                <a:off x="86992" y="863986"/>
                <a:ext cx="4595129" cy="48602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1" name="Image" descr="Image"/>
              <p:cNvPicPr>
                <a:picLocks noChangeAspect="1"/>
              </p:cNvPicPr>
              <p:nvPr/>
            </p:nvPicPr>
            <p:blipFill>
              <a:blip r:embed="rId16">
                <a:extLst/>
              </a:blip>
              <a:stretch>
                <a:fillRect/>
              </a:stretch>
            </p:blipFill>
            <p:spPr>
              <a:xfrm>
                <a:off x="26920" y="1594358"/>
                <a:ext cx="5574196" cy="8532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213" name="Image" descr="Image"/>
            <p:cNvPicPr>
              <a:picLocks noChangeAspect="1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62292" y="1291251"/>
              <a:ext cx="5324270" cy="6384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15" name="Image" descr="Image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8308628" y="112318"/>
            <a:ext cx="2910979" cy="3656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" descr="Image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136289" y="-48552"/>
            <a:ext cx="8006923" cy="5604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6" grpId="3"/>
      <p:bldP build="whole" bldLvl="1" animBg="1" rev="0" advAuto="0" spid="190" grpId="2"/>
      <p:bldP build="whole" bldLvl="1" animBg="1" rev="0" advAuto="0" spid="202" grpId="5"/>
      <p:bldP build="whole" bldLvl="1" animBg="1" rev="0" advAuto="0" spid="214" grpId="1"/>
      <p:bldP build="whole" bldLvl="1" animBg="1" rev="0" advAuto="0" spid="199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7418" y="169388"/>
            <a:ext cx="12226922" cy="499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3775" y="813615"/>
            <a:ext cx="6113455" cy="5223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41489" y="905392"/>
            <a:ext cx="2236911" cy="3387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6" name="Group"/>
          <p:cNvGrpSpPr/>
          <p:nvPr/>
        </p:nvGrpSpPr>
        <p:grpSpPr>
          <a:xfrm>
            <a:off x="142953" y="1840799"/>
            <a:ext cx="12718894" cy="1654262"/>
            <a:chOff x="0" y="0"/>
            <a:chExt cx="12718892" cy="1654260"/>
          </a:xfrm>
        </p:grpSpPr>
        <p:pic>
          <p:nvPicPr>
            <p:cNvPr id="221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2718893" cy="6162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2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52257" y="789416"/>
              <a:ext cx="6113456" cy="650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25" name="Group"/>
            <p:cNvGrpSpPr/>
            <p:nvPr/>
          </p:nvGrpSpPr>
          <p:grpSpPr>
            <a:xfrm>
              <a:off x="7546588" y="773196"/>
              <a:ext cx="5093948" cy="881065"/>
              <a:chOff x="0" y="0"/>
              <a:chExt cx="5093947" cy="881064"/>
            </a:xfrm>
          </p:grpSpPr>
          <p:pic>
            <p:nvPicPr>
              <p:cNvPr id="223" name="Image" descr="Image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5093948" cy="3854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24" name="Image" descr="Image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34969" y="458943"/>
                <a:ext cx="5024009" cy="4221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38" name="Group"/>
          <p:cNvGrpSpPr/>
          <p:nvPr/>
        </p:nvGrpSpPr>
        <p:grpSpPr>
          <a:xfrm>
            <a:off x="142953" y="4311918"/>
            <a:ext cx="12718894" cy="2982854"/>
            <a:chOff x="0" y="0"/>
            <a:chExt cx="12718892" cy="2982853"/>
          </a:xfrm>
        </p:grpSpPr>
        <p:sp>
          <p:nvSpPr>
            <p:cNvPr id="227" name="Star"/>
            <p:cNvSpPr/>
            <p:nvPr/>
          </p:nvSpPr>
          <p:spPr>
            <a:xfrm>
              <a:off x="914294" y="930910"/>
              <a:ext cx="555209" cy="496751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4">
                <a:hueOff val="-461056"/>
                <a:satOff val="4338"/>
                <a:lumOff val="-1022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228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718576" y="930910"/>
              <a:ext cx="4498984" cy="6270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31" name="Group"/>
            <p:cNvGrpSpPr/>
            <p:nvPr/>
          </p:nvGrpSpPr>
          <p:grpSpPr>
            <a:xfrm>
              <a:off x="6245014" y="892825"/>
              <a:ext cx="5806736" cy="881065"/>
              <a:chOff x="0" y="0"/>
              <a:chExt cx="5806734" cy="881064"/>
            </a:xfrm>
          </p:grpSpPr>
          <p:pic>
            <p:nvPicPr>
              <p:cNvPr id="229" name="Image" descr="Image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0" y="0"/>
                <a:ext cx="5806735" cy="4314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30" name="Image" descr="Image"/>
              <p:cNvPicPr>
                <a:picLocks noChangeAspect="1"/>
              </p:cNvPicPr>
              <p:nvPr/>
            </p:nvPicPr>
            <p:blipFill>
              <a:blip r:embed="rId11">
                <a:extLst/>
              </a:blip>
              <a:stretch>
                <a:fillRect/>
              </a:stretch>
            </p:blipFill>
            <p:spPr>
              <a:xfrm>
                <a:off x="23452" y="473929"/>
                <a:ext cx="4927317" cy="4071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232" name="Star"/>
            <p:cNvSpPr/>
            <p:nvPr/>
          </p:nvSpPr>
          <p:spPr>
            <a:xfrm>
              <a:off x="914294" y="1913088"/>
              <a:ext cx="555209" cy="496751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4">
                <a:hueOff val="-461056"/>
                <a:satOff val="4338"/>
                <a:lumOff val="-1022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233" name="Image" descr="Image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839796" y="1956842"/>
              <a:ext cx="1180625" cy="5362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36" name="Group"/>
            <p:cNvGrpSpPr/>
            <p:nvPr/>
          </p:nvGrpSpPr>
          <p:grpSpPr>
            <a:xfrm>
              <a:off x="3390714" y="2026131"/>
              <a:ext cx="6850521" cy="956723"/>
              <a:chOff x="0" y="0"/>
              <a:chExt cx="6850520" cy="956721"/>
            </a:xfrm>
          </p:grpSpPr>
          <p:pic>
            <p:nvPicPr>
              <p:cNvPr id="234" name="Image" descr="Image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0" y="0"/>
                <a:ext cx="6850521" cy="44394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35" name="Image" descr="Image"/>
              <p:cNvPicPr>
                <a:picLocks noChangeAspect="1"/>
              </p:cNvPicPr>
              <p:nvPr/>
            </p:nvPicPr>
            <p:blipFill>
              <a:blip r:embed="rId14">
                <a:extLst/>
              </a:blip>
              <a:stretch>
                <a:fillRect/>
              </a:stretch>
            </p:blipFill>
            <p:spPr>
              <a:xfrm>
                <a:off x="0" y="492070"/>
                <a:ext cx="5429421" cy="46465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237" name="Image" descr="Image"/>
            <p:cNvPicPr>
              <a:picLocks noChangeAspect="1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0" y="0"/>
              <a:ext cx="12718893" cy="4454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2" name="Group"/>
          <p:cNvGrpSpPr/>
          <p:nvPr/>
        </p:nvGrpSpPr>
        <p:grpSpPr>
          <a:xfrm>
            <a:off x="136105" y="7849810"/>
            <a:ext cx="12732589" cy="1748729"/>
            <a:chOff x="0" y="0"/>
            <a:chExt cx="12732587" cy="1748728"/>
          </a:xfrm>
        </p:grpSpPr>
        <p:pic>
          <p:nvPicPr>
            <p:cNvPr id="239" name="Image" descr="Image"/>
            <p:cNvPicPr>
              <a:picLocks noChangeAspect="1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0" y="0"/>
              <a:ext cx="12382404" cy="5045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" name="Image" descr="Image"/>
            <p:cNvPicPr>
              <a:picLocks noChangeAspect="1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5459" y="1199664"/>
              <a:ext cx="12558921" cy="5490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Image" descr="Image"/>
            <p:cNvPicPr>
              <a:picLocks noChangeAspect="1"/>
            </p:cNvPicPr>
            <p:nvPr/>
          </p:nvPicPr>
          <p:blipFill>
            <a:blip r:embed="rId18">
              <a:extLst/>
            </a:blip>
            <a:srcRect l="0" t="0" r="0" b="0"/>
            <a:stretch>
              <a:fillRect/>
            </a:stretch>
          </p:blipFill>
          <p:spPr>
            <a:xfrm>
              <a:off x="85458" y="539835"/>
              <a:ext cx="12647130" cy="6245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8" grpId="2"/>
      <p:bldP build="whole" bldLvl="1" animBg="1" rev="0" advAuto="0" spid="242" grpId="3"/>
      <p:bldP build="whole" bldLvl="1" animBg="1" rev="0" advAuto="0" spid="22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87929" y="120327"/>
            <a:ext cx="4139994" cy="1025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6307" y="7547760"/>
            <a:ext cx="9102535" cy="6519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2720" y="8548108"/>
            <a:ext cx="8444819" cy="59919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9" name="Group"/>
          <p:cNvGrpSpPr/>
          <p:nvPr/>
        </p:nvGrpSpPr>
        <p:grpSpPr>
          <a:xfrm>
            <a:off x="924084" y="1879600"/>
            <a:ext cx="7521441" cy="3256331"/>
            <a:chOff x="0" y="0"/>
            <a:chExt cx="7521440" cy="3256330"/>
          </a:xfrm>
        </p:grpSpPr>
        <p:pic>
          <p:nvPicPr>
            <p:cNvPr id="247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9801" y="0"/>
              <a:ext cx="6604617" cy="12474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8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1549400"/>
              <a:ext cx="7521441" cy="17069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2" name="Group"/>
          <p:cNvGrpSpPr/>
          <p:nvPr/>
        </p:nvGrpSpPr>
        <p:grpSpPr>
          <a:xfrm>
            <a:off x="9193487" y="1680453"/>
            <a:ext cx="3767231" cy="949088"/>
            <a:chOff x="0" y="0"/>
            <a:chExt cx="3767230" cy="949087"/>
          </a:xfrm>
        </p:grpSpPr>
        <p:pic>
          <p:nvPicPr>
            <p:cNvPr id="250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3767231" cy="5741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1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16300" y="501999"/>
              <a:ext cx="2755928" cy="4470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5" name="Group"/>
          <p:cNvGrpSpPr/>
          <p:nvPr/>
        </p:nvGrpSpPr>
        <p:grpSpPr>
          <a:xfrm>
            <a:off x="264449" y="5715941"/>
            <a:ext cx="10621912" cy="1428811"/>
            <a:chOff x="0" y="0"/>
            <a:chExt cx="10621911" cy="1428809"/>
          </a:xfrm>
        </p:grpSpPr>
        <p:pic>
          <p:nvPicPr>
            <p:cNvPr id="253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0621912" cy="7477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4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906406" y="670945"/>
              <a:ext cx="2942582" cy="7578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49" y="1297395"/>
            <a:ext cx="11173046" cy="6456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8" name="Group"/>
          <p:cNvGrpSpPr/>
          <p:nvPr/>
        </p:nvGrpSpPr>
        <p:grpSpPr>
          <a:xfrm>
            <a:off x="18721" y="2102682"/>
            <a:ext cx="12752307" cy="2991967"/>
            <a:chOff x="0" y="0"/>
            <a:chExt cx="12752305" cy="2991966"/>
          </a:xfrm>
        </p:grpSpPr>
        <p:grpSp>
          <p:nvGrpSpPr>
            <p:cNvPr id="261" name="Group"/>
            <p:cNvGrpSpPr/>
            <p:nvPr/>
          </p:nvGrpSpPr>
          <p:grpSpPr>
            <a:xfrm>
              <a:off x="492898" y="1009548"/>
              <a:ext cx="12259408" cy="1982419"/>
              <a:chOff x="0" y="0"/>
              <a:chExt cx="12259407" cy="1982417"/>
            </a:xfrm>
          </p:grpSpPr>
          <p:pic>
            <p:nvPicPr>
              <p:cNvPr id="258" name="Image" descr="Image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440" y="765901"/>
                <a:ext cx="12249968" cy="48190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9" name="Image" descr="Image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1439354"/>
                <a:ext cx="11616317" cy="54306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0" name="Image" descr="Image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20036" y="0"/>
                <a:ext cx="11333498" cy="57435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67" name="Group"/>
            <p:cNvGrpSpPr/>
            <p:nvPr/>
          </p:nvGrpSpPr>
          <p:grpSpPr>
            <a:xfrm>
              <a:off x="-1" y="0"/>
              <a:ext cx="11820773" cy="782311"/>
              <a:chOff x="0" y="0"/>
              <a:chExt cx="11820771" cy="782310"/>
            </a:xfrm>
          </p:grpSpPr>
          <p:grpSp>
            <p:nvGrpSpPr>
              <p:cNvPr id="265" name="Group"/>
              <p:cNvGrpSpPr/>
              <p:nvPr/>
            </p:nvGrpSpPr>
            <p:grpSpPr>
              <a:xfrm>
                <a:off x="0" y="0"/>
                <a:ext cx="11820772" cy="756931"/>
                <a:chOff x="0" y="0"/>
                <a:chExt cx="11820771" cy="756930"/>
              </a:xfrm>
            </p:grpSpPr>
            <p:pic>
              <p:nvPicPr>
                <p:cNvPr id="262" name="Image" descr="Image"/>
                <p:cNvPicPr>
                  <a:picLocks noChangeAspect="1"/>
                </p:cNvPicPr>
                <p:nvPr/>
              </p:nvPicPr>
              <p:blipFill>
                <a:blip r:embed="rId6">
                  <a:extLst/>
                </a:blip>
                <a:stretch>
                  <a:fillRect/>
                </a:stretch>
              </p:blipFill>
              <p:spPr>
                <a:xfrm>
                  <a:off x="0" y="125829"/>
                  <a:ext cx="5492357" cy="52861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63" name="Image" descr="Image"/>
                <p:cNvPicPr>
                  <a:picLocks noChangeAspect="1"/>
                </p:cNvPicPr>
                <p:nvPr/>
              </p:nvPicPr>
              <p:blipFill>
                <a:blip r:embed="rId7">
                  <a:extLst/>
                </a:blip>
                <a:stretch>
                  <a:fillRect/>
                </a:stretch>
              </p:blipFill>
              <p:spPr>
                <a:xfrm>
                  <a:off x="5514496" y="0"/>
                  <a:ext cx="4081930" cy="75693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64" name="Image" descr="Image"/>
                <p:cNvPicPr>
                  <a:picLocks noChangeAspect="1"/>
                </p:cNvPicPr>
                <p:nvPr/>
              </p:nvPicPr>
              <p:blipFill>
                <a:blip r:embed="rId8">
                  <a:extLst/>
                </a:blip>
                <a:stretch>
                  <a:fillRect/>
                </a:stretch>
              </p:blipFill>
              <p:spPr>
                <a:xfrm>
                  <a:off x="9765371" y="125829"/>
                  <a:ext cx="2055401" cy="54960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sp>
            <p:nvSpPr>
              <p:cNvPr id="266" name="Rectangle"/>
              <p:cNvSpPr/>
              <p:nvPr/>
            </p:nvSpPr>
            <p:spPr>
              <a:xfrm>
                <a:off x="7604147" y="67616"/>
                <a:ext cx="1995696" cy="714695"/>
              </a:xfrm>
              <a:prstGeom prst="rect">
                <a:avLst/>
              </a:prstGeom>
              <a:noFill/>
              <a:ln w="25400" cap="flat">
                <a:solidFill>
                  <a:schemeClr val="accent6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b="0"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</p:grpSp>
      </p:grpSp>
      <p:grpSp>
        <p:nvGrpSpPr>
          <p:cNvPr id="271" name="Group"/>
          <p:cNvGrpSpPr/>
          <p:nvPr/>
        </p:nvGrpSpPr>
        <p:grpSpPr>
          <a:xfrm>
            <a:off x="73590" y="5375697"/>
            <a:ext cx="11379968" cy="1759985"/>
            <a:chOff x="0" y="0"/>
            <a:chExt cx="11379967" cy="1759984"/>
          </a:xfrm>
        </p:grpSpPr>
        <p:pic>
          <p:nvPicPr>
            <p:cNvPr id="269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1379968" cy="6051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0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29301" y="639102"/>
              <a:ext cx="5166847" cy="1120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7" name="Group"/>
          <p:cNvGrpSpPr/>
          <p:nvPr/>
        </p:nvGrpSpPr>
        <p:grpSpPr>
          <a:xfrm>
            <a:off x="376807" y="7004581"/>
            <a:ext cx="12414404" cy="2638533"/>
            <a:chOff x="0" y="0"/>
            <a:chExt cx="12414403" cy="2638532"/>
          </a:xfrm>
        </p:grpSpPr>
        <p:pic>
          <p:nvPicPr>
            <p:cNvPr id="272" name="Image" descr="Image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505737" y="479534"/>
              <a:ext cx="11899271" cy="7050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3" name="Line"/>
            <p:cNvSpPr/>
            <p:nvPr/>
          </p:nvSpPr>
          <p:spPr>
            <a:xfrm flipV="1">
              <a:off x="2795399" y="165024"/>
              <a:ext cx="361825" cy="36182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74" name="Line"/>
            <p:cNvSpPr/>
            <p:nvPr/>
          </p:nvSpPr>
          <p:spPr>
            <a:xfrm flipH="1" flipV="1">
              <a:off x="2408543" y="0"/>
              <a:ext cx="199403" cy="47671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275" name="Image" descr="Image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0" y="1130535"/>
              <a:ext cx="8461997" cy="15079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6" name="Image" descr="Image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9272942" y="1284344"/>
              <a:ext cx="3141462" cy="5817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78" name="Image" descr="Image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2926857" y="140882"/>
            <a:ext cx="6759538" cy="7392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1" grpId="2"/>
      <p:bldP build="whole" bldLvl="1" animBg="1" rev="0" advAuto="0" spid="268" grpId="1"/>
      <p:bldP build="whole" bldLvl="1" animBg="1" rev="0" advAuto="0" spid="277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12140" y="-135004"/>
            <a:ext cx="6891377" cy="9154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6" name="Group"/>
          <p:cNvGrpSpPr/>
          <p:nvPr/>
        </p:nvGrpSpPr>
        <p:grpSpPr>
          <a:xfrm>
            <a:off x="1876358" y="880960"/>
            <a:ext cx="11050727" cy="1667979"/>
            <a:chOff x="0" y="0"/>
            <a:chExt cx="11050725" cy="1667978"/>
          </a:xfrm>
        </p:grpSpPr>
        <p:sp>
          <p:nvSpPr>
            <p:cNvPr id="281" name="Line"/>
            <p:cNvSpPr/>
            <p:nvPr/>
          </p:nvSpPr>
          <p:spPr>
            <a:xfrm flipV="1">
              <a:off x="-1" y="-1"/>
              <a:ext cx="3131128" cy="830079"/>
            </a:xfrm>
            <a:prstGeom prst="line">
              <a:avLst/>
            </a:prstGeom>
            <a:noFill/>
            <a:ln w="25400" cap="flat">
              <a:solidFill>
                <a:schemeClr val="accent3">
                  <a:hueOff val="914337"/>
                  <a:satOff val="31515"/>
                  <a:lumOff val="-3079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82" name="Line"/>
            <p:cNvSpPr/>
            <p:nvPr/>
          </p:nvSpPr>
          <p:spPr>
            <a:xfrm flipV="1">
              <a:off x="4069653" y="883773"/>
              <a:ext cx="2755750" cy="784206"/>
            </a:xfrm>
            <a:prstGeom prst="line">
              <a:avLst/>
            </a:prstGeom>
            <a:noFill/>
            <a:ln w="25400" cap="flat">
              <a:solidFill>
                <a:schemeClr val="accent3">
                  <a:hueOff val="914337"/>
                  <a:satOff val="31515"/>
                  <a:lumOff val="-3079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grpSp>
          <p:nvGrpSpPr>
            <p:cNvPr id="285" name="Group"/>
            <p:cNvGrpSpPr/>
            <p:nvPr/>
          </p:nvGrpSpPr>
          <p:grpSpPr>
            <a:xfrm>
              <a:off x="7541673" y="317098"/>
              <a:ext cx="3509053" cy="1152637"/>
              <a:chOff x="0" y="0"/>
              <a:chExt cx="3509051" cy="1152636"/>
            </a:xfrm>
          </p:grpSpPr>
          <p:pic>
            <p:nvPicPr>
              <p:cNvPr id="283" name="Image" descr="Image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45816" y="548030"/>
                <a:ext cx="3463236" cy="6046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84" name="Image" descr="Image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0"/>
                <a:ext cx="3224615" cy="52167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93" name="Group"/>
          <p:cNvGrpSpPr/>
          <p:nvPr/>
        </p:nvGrpSpPr>
        <p:grpSpPr>
          <a:xfrm>
            <a:off x="249237" y="7470934"/>
            <a:ext cx="12534090" cy="1244773"/>
            <a:chOff x="0" y="0"/>
            <a:chExt cx="12534088" cy="1244772"/>
          </a:xfrm>
        </p:grpSpPr>
        <p:grpSp>
          <p:nvGrpSpPr>
            <p:cNvPr id="289" name="Group"/>
            <p:cNvGrpSpPr/>
            <p:nvPr/>
          </p:nvGrpSpPr>
          <p:grpSpPr>
            <a:xfrm>
              <a:off x="0" y="0"/>
              <a:ext cx="11970926" cy="1101171"/>
              <a:chOff x="0" y="0"/>
              <a:chExt cx="11970925" cy="1101170"/>
            </a:xfrm>
          </p:grpSpPr>
          <p:pic>
            <p:nvPicPr>
              <p:cNvPr id="287" name="Image" descr="Image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0" y="0"/>
                <a:ext cx="11970926" cy="54297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88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423800" y="653876"/>
                <a:ext cx="8582349" cy="44729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92" name="Group"/>
            <p:cNvGrpSpPr/>
            <p:nvPr/>
          </p:nvGrpSpPr>
          <p:grpSpPr>
            <a:xfrm>
              <a:off x="9686174" y="510274"/>
              <a:ext cx="2847915" cy="734499"/>
              <a:chOff x="0" y="0"/>
              <a:chExt cx="2847913" cy="734497"/>
            </a:xfrm>
          </p:grpSpPr>
          <p:pic>
            <p:nvPicPr>
              <p:cNvPr id="290" name="Image" descr="Image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2377946" cy="3986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91" name="Image" descr="Image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7008" y="412936"/>
                <a:ext cx="2840906" cy="3215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96" name="Group"/>
          <p:cNvGrpSpPr/>
          <p:nvPr/>
        </p:nvGrpSpPr>
        <p:grpSpPr>
          <a:xfrm>
            <a:off x="500873" y="8838533"/>
            <a:ext cx="9253130" cy="854646"/>
            <a:chOff x="0" y="0"/>
            <a:chExt cx="9253128" cy="854645"/>
          </a:xfrm>
        </p:grpSpPr>
        <p:pic>
          <p:nvPicPr>
            <p:cNvPr id="294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708" y="0"/>
              <a:ext cx="8517939" cy="4108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5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469650"/>
              <a:ext cx="9253129" cy="3849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97" name="Image" descr="Image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61403" y="830919"/>
            <a:ext cx="4695971" cy="10533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Image" descr="Image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96244" y="1934743"/>
            <a:ext cx="8665849" cy="8234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3" name="Group"/>
          <p:cNvGrpSpPr/>
          <p:nvPr/>
        </p:nvGrpSpPr>
        <p:grpSpPr>
          <a:xfrm>
            <a:off x="54129" y="3013715"/>
            <a:ext cx="12904449" cy="4348427"/>
            <a:chOff x="0" y="0"/>
            <a:chExt cx="12904447" cy="4348426"/>
          </a:xfrm>
        </p:grpSpPr>
        <p:pic>
          <p:nvPicPr>
            <p:cNvPr id="299" name="Image" descr="Image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0" y="0"/>
              <a:ext cx="9150078" cy="8087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09" name="Group"/>
            <p:cNvGrpSpPr/>
            <p:nvPr/>
          </p:nvGrpSpPr>
          <p:grpSpPr>
            <a:xfrm>
              <a:off x="149604" y="917569"/>
              <a:ext cx="5991264" cy="3430858"/>
              <a:chOff x="0" y="0"/>
              <a:chExt cx="5991262" cy="3430856"/>
            </a:xfrm>
          </p:grpSpPr>
          <p:grpSp>
            <p:nvGrpSpPr>
              <p:cNvPr id="303" name="Group"/>
              <p:cNvGrpSpPr/>
              <p:nvPr/>
            </p:nvGrpSpPr>
            <p:grpSpPr>
              <a:xfrm>
                <a:off x="0" y="0"/>
                <a:ext cx="5991263" cy="3430857"/>
                <a:chOff x="0" y="0"/>
                <a:chExt cx="5991262" cy="3430856"/>
              </a:xfrm>
            </p:grpSpPr>
            <p:pic>
              <p:nvPicPr>
                <p:cNvPr id="300" name="expksi.pdf" descr="expksi.pdf"/>
                <p:cNvPicPr>
                  <a:picLocks noChangeAspect="1"/>
                </p:cNvPicPr>
                <p:nvPr/>
              </p:nvPicPr>
              <p:blipFill>
                <a:blip r:embed="rId14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5233510" cy="343085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01" name="Image" descr="Image"/>
                <p:cNvPicPr>
                  <a:picLocks noChangeAspect="1"/>
                </p:cNvPicPr>
                <p:nvPr/>
              </p:nvPicPr>
              <p:blipFill>
                <a:blip r:embed="rId15">
                  <a:extLst/>
                </a:blip>
                <a:stretch>
                  <a:fillRect/>
                </a:stretch>
              </p:blipFill>
              <p:spPr>
                <a:xfrm>
                  <a:off x="5547887" y="1427982"/>
                  <a:ext cx="443376" cy="28272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302" name="Line"/>
                <p:cNvSpPr/>
                <p:nvPr/>
              </p:nvSpPr>
              <p:spPr>
                <a:xfrm flipV="1">
                  <a:off x="5259879" y="1569344"/>
                  <a:ext cx="330476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custDash>
                    <a:ds d="200000" sp="200000"/>
                  </a:custDash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 sz="2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</a:p>
              </p:txBody>
            </p:sp>
          </p:grpSp>
          <p:grpSp>
            <p:nvGrpSpPr>
              <p:cNvPr id="307" name="Group"/>
              <p:cNvGrpSpPr/>
              <p:nvPr/>
            </p:nvGrpSpPr>
            <p:grpSpPr>
              <a:xfrm>
                <a:off x="4243060" y="2069763"/>
                <a:ext cx="736999" cy="184527"/>
                <a:chOff x="0" y="0"/>
                <a:chExt cx="736997" cy="184526"/>
              </a:xfrm>
            </p:grpSpPr>
            <p:sp>
              <p:nvSpPr>
                <p:cNvPr id="304" name="Line"/>
                <p:cNvSpPr/>
                <p:nvPr/>
              </p:nvSpPr>
              <p:spPr>
                <a:xfrm>
                  <a:off x="10095" y="184526"/>
                  <a:ext cx="713402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 sz="2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</a:p>
              </p:txBody>
            </p:sp>
            <p:sp>
              <p:nvSpPr>
                <p:cNvPr id="305" name="Line"/>
                <p:cNvSpPr/>
                <p:nvPr/>
              </p:nvSpPr>
              <p:spPr>
                <a:xfrm flipV="1">
                  <a:off x="-1" y="-1"/>
                  <a:ext cx="2" cy="18452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 sz="2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</a:p>
              </p:txBody>
            </p:sp>
            <p:sp>
              <p:nvSpPr>
                <p:cNvPr id="306" name="Line"/>
                <p:cNvSpPr/>
                <p:nvPr/>
              </p:nvSpPr>
              <p:spPr>
                <a:xfrm flipV="1">
                  <a:off x="736997" y="-1"/>
                  <a:ext cx="1" cy="18452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 sz="2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</a:p>
              </p:txBody>
            </p:sp>
          </p:grpSp>
          <p:pic>
            <p:nvPicPr>
              <p:cNvPr id="308" name="Image" descr="Image"/>
              <p:cNvPicPr>
                <a:picLocks noChangeAspect="1"/>
              </p:cNvPicPr>
              <p:nvPr/>
            </p:nvPicPr>
            <p:blipFill>
              <a:blip r:embed="rId16">
                <a:extLst/>
              </a:blip>
              <a:stretch>
                <a:fillRect/>
              </a:stretch>
            </p:blipFill>
            <p:spPr>
              <a:xfrm>
                <a:off x="4099648" y="2265810"/>
                <a:ext cx="1023823" cy="3399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312" name="Group"/>
            <p:cNvGrpSpPr/>
            <p:nvPr/>
          </p:nvGrpSpPr>
          <p:grpSpPr>
            <a:xfrm>
              <a:off x="6339223" y="1590684"/>
              <a:ext cx="6565225" cy="1412335"/>
              <a:chOff x="0" y="0"/>
              <a:chExt cx="6565223" cy="1412334"/>
            </a:xfrm>
          </p:grpSpPr>
          <p:pic>
            <p:nvPicPr>
              <p:cNvPr id="310" name="Image" descr="Image"/>
              <p:cNvPicPr>
                <a:picLocks noChangeAspect="1"/>
              </p:cNvPicPr>
              <p:nvPr/>
            </p:nvPicPr>
            <p:blipFill>
              <a:blip r:embed="rId17">
                <a:extLst/>
              </a:blip>
              <a:stretch>
                <a:fillRect/>
              </a:stretch>
            </p:blipFill>
            <p:spPr>
              <a:xfrm>
                <a:off x="12328" y="0"/>
                <a:ext cx="5524076" cy="50542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11" name="Image" descr="Image"/>
              <p:cNvPicPr>
                <a:picLocks noChangeAspect="1"/>
              </p:cNvPicPr>
              <p:nvPr/>
            </p:nvPicPr>
            <p:blipFill>
              <a:blip r:embed="rId18">
                <a:extLst/>
              </a:blip>
              <a:stretch>
                <a:fillRect/>
              </a:stretch>
            </p:blipFill>
            <p:spPr>
              <a:xfrm>
                <a:off x="0" y="929252"/>
                <a:ext cx="6565224" cy="4830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3" grpId="3"/>
      <p:bldP build="whole" bldLvl="1" animBg="1" rev="0" advAuto="0" spid="286" grpId="1"/>
      <p:bldP build="whole" bldLvl="1" animBg="1" rev="0" advAuto="0" spid="313" grpId="2"/>
      <p:bldP build="whole" bldLvl="1" animBg="1" rev="0" advAuto="0" spid="296" grpId="4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71635" y="1756444"/>
            <a:ext cx="2248295" cy="3800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2904" y="316804"/>
            <a:ext cx="11514059" cy="549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2433" y="1122342"/>
            <a:ext cx="11475001" cy="37796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1" name="Group"/>
          <p:cNvGrpSpPr/>
          <p:nvPr/>
        </p:nvGrpSpPr>
        <p:grpSpPr>
          <a:xfrm>
            <a:off x="5586695" y="2764332"/>
            <a:ext cx="4507288" cy="1053787"/>
            <a:chOff x="0" y="0"/>
            <a:chExt cx="4507286" cy="1053786"/>
          </a:xfrm>
        </p:grpSpPr>
        <p:sp>
          <p:nvSpPr>
            <p:cNvPr id="318" name="Line"/>
            <p:cNvSpPr/>
            <p:nvPr/>
          </p:nvSpPr>
          <p:spPr>
            <a:xfrm>
              <a:off x="0" y="688606"/>
              <a:ext cx="786475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319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59365" y="450427"/>
              <a:ext cx="3547922" cy="6033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0" name="Line"/>
            <p:cNvSpPr/>
            <p:nvPr/>
          </p:nvSpPr>
          <p:spPr>
            <a:xfrm flipV="1">
              <a:off x="3039410" y="-1"/>
              <a:ext cx="1" cy="38006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pic>
        <p:nvPicPr>
          <p:cNvPr id="322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35216" y="3917245"/>
            <a:ext cx="10689435" cy="137673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6" name="Group"/>
          <p:cNvGrpSpPr/>
          <p:nvPr/>
        </p:nvGrpSpPr>
        <p:grpSpPr>
          <a:xfrm>
            <a:off x="325185" y="5333090"/>
            <a:ext cx="5842587" cy="2030361"/>
            <a:chOff x="0" y="0"/>
            <a:chExt cx="5842586" cy="2030359"/>
          </a:xfrm>
        </p:grpSpPr>
        <p:pic>
          <p:nvPicPr>
            <p:cNvPr id="323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5842587" cy="7065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4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8539" y="745691"/>
              <a:ext cx="4246044" cy="5196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5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4834" y="1489028"/>
              <a:ext cx="4703355" cy="5413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29" name="Group"/>
          <p:cNvGrpSpPr/>
          <p:nvPr/>
        </p:nvGrpSpPr>
        <p:grpSpPr>
          <a:xfrm>
            <a:off x="11401" y="7587160"/>
            <a:ext cx="6703292" cy="1977826"/>
            <a:chOff x="0" y="0"/>
            <a:chExt cx="6703291" cy="1977824"/>
          </a:xfrm>
        </p:grpSpPr>
        <p:pic>
          <p:nvPicPr>
            <p:cNvPr id="327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6470155" cy="5103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8" name="Image" descr="Image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33136" y="757856"/>
              <a:ext cx="6470156" cy="12199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32" name="Group"/>
          <p:cNvGrpSpPr/>
          <p:nvPr/>
        </p:nvGrpSpPr>
        <p:grpSpPr>
          <a:xfrm>
            <a:off x="6478706" y="5082145"/>
            <a:ext cx="6203954" cy="4717935"/>
            <a:chOff x="0" y="0"/>
            <a:chExt cx="6203953" cy="4717934"/>
          </a:xfrm>
        </p:grpSpPr>
        <p:pic>
          <p:nvPicPr>
            <p:cNvPr id="330" name="Image" descr="Image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17074" y="0"/>
              <a:ext cx="5686880" cy="47179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1" name="Line"/>
            <p:cNvSpPr/>
            <p:nvPr/>
          </p:nvSpPr>
          <p:spPr>
            <a:xfrm flipV="1">
              <a:off x="0" y="2988992"/>
              <a:ext cx="510647" cy="510647"/>
            </a:xfrm>
            <a:prstGeom prst="line">
              <a:avLst/>
            </a:prstGeom>
            <a:noFill/>
            <a:ln w="25400" cap="flat">
              <a:solidFill>
                <a:schemeClr val="accent3">
                  <a:hueOff val="362282"/>
                  <a:satOff val="31803"/>
                  <a:lumOff val="-18242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grpSp>
        <p:nvGrpSpPr>
          <p:cNvPr id="337" name="Group"/>
          <p:cNvGrpSpPr/>
          <p:nvPr/>
        </p:nvGrpSpPr>
        <p:grpSpPr>
          <a:xfrm>
            <a:off x="9792761" y="3171350"/>
            <a:ext cx="1985884" cy="1056448"/>
            <a:chOff x="0" y="0"/>
            <a:chExt cx="1985883" cy="1056447"/>
          </a:xfrm>
        </p:grpSpPr>
        <p:sp>
          <p:nvSpPr>
            <p:cNvPr id="333" name="Line"/>
            <p:cNvSpPr/>
            <p:nvPr/>
          </p:nvSpPr>
          <p:spPr>
            <a:xfrm flipH="1">
              <a:off x="0" y="556641"/>
              <a:ext cx="712740" cy="499807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grpSp>
          <p:nvGrpSpPr>
            <p:cNvPr id="336" name="Group"/>
            <p:cNvGrpSpPr/>
            <p:nvPr/>
          </p:nvGrpSpPr>
          <p:grpSpPr>
            <a:xfrm>
              <a:off x="790536" y="0"/>
              <a:ext cx="1195348" cy="696331"/>
              <a:chOff x="0" y="0"/>
              <a:chExt cx="1195346" cy="696330"/>
            </a:xfrm>
          </p:grpSpPr>
          <p:pic>
            <p:nvPicPr>
              <p:cNvPr id="334" name="Image" descr="Image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0" y="0"/>
                <a:ext cx="1195347" cy="46778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35" name="Image" descr="Image"/>
              <p:cNvPicPr>
                <a:picLocks noChangeAspect="1"/>
              </p:cNvPicPr>
              <p:nvPr/>
            </p:nvPicPr>
            <p:blipFill>
              <a:blip r:embed="rId14">
                <a:extLst/>
              </a:blip>
              <a:stretch>
                <a:fillRect/>
              </a:stretch>
            </p:blipFill>
            <p:spPr>
              <a:xfrm>
                <a:off x="21570" y="353766"/>
                <a:ext cx="918567" cy="34256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338" name="Image" descr="Image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18587" y="1828800"/>
            <a:ext cx="9981753" cy="23531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6" grpId="5"/>
      <p:bldP build="whole" bldLvl="1" animBg="1" rev="0" advAuto="0" spid="329" grpId="6"/>
      <p:bldP build="whole" bldLvl="1" animBg="1" rev="0" advAuto="0" spid="322" grpId="3"/>
      <p:bldP build="whole" bldLvl="1" animBg="1" rev="0" advAuto="0" spid="337" grpId="4"/>
      <p:bldP build="whole" bldLvl="1" animBg="1" rev="0" advAuto="0" spid="332" grpId="7"/>
      <p:bldP build="whole" bldLvl="1" animBg="1" rev="0" advAuto="0" spid="321" grpId="2"/>
      <p:bldP build="whole" bldLvl="1" animBg="1" rev="0" advAuto="0" spid="33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roup"/>
          <p:cNvGrpSpPr/>
          <p:nvPr/>
        </p:nvGrpSpPr>
        <p:grpSpPr>
          <a:xfrm>
            <a:off x="441335" y="2581246"/>
            <a:ext cx="11849768" cy="3755194"/>
            <a:chOff x="0" y="0"/>
            <a:chExt cx="11849766" cy="3755192"/>
          </a:xfrm>
        </p:grpSpPr>
        <p:pic>
          <p:nvPicPr>
            <p:cNvPr id="340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1673474" cy="37551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1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80801" y="47074"/>
              <a:ext cx="1680474" cy="2543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2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172999" y="36439"/>
              <a:ext cx="1680474" cy="2755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3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865198" y="55004"/>
              <a:ext cx="1680474" cy="2384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4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 rot="5400000">
              <a:off x="10708882" y="1061131"/>
              <a:ext cx="1976744" cy="3050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46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806261" y="31643"/>
            <a:ext cx="7392278" cy="7395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4" name="Group"/>
          <p:cNvGrpSpPr/>
          <p:nvPr/>
        </p:nvGrpSpPr>
        <p:grpSpPr>
          <a:xfrm>
            <a:off x="276605" y="989148"/>
            <a:ext cx="12028502" cy="1248991"/>
            <a:chOff x="0" y="0"/>
            <a:chExt cx="12028500" cy="1248989"/>
          </a:xfrm>
        </p:grpSpPr>
        <p:pic>
          <p:nvPicPr>
            <p:cNvPr id="347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907043" y="0"/>
              <a:ext cx="2121458" cy="3344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8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108896" y="35421"/>
              <a:ext cx="4590728" cy="2954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9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734766" y="485923"/>
              <a:ext cx="5498181" cy="321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0" name="Image" descr="Image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2009" y="520486"/>
              <a:ext cx="5685300" cy="2817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1" name="Image" descr="Image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0" y="1651"/>
              <a:ext cx="5159816" cy="3292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2" name="Image" descr="Image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9031" y="955213"/>
              <a:ext cx="4476849" cy="2937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3" name="Image" descr="Image"/>
            <p:cNvPicPr>
              <a:picLocks noChangeAspect="1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4554924" y="937342"/>
              <a:ext cx="4147135" cy="2377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55" name="Image" descr="Image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96250" y="9158392"/>
            <a:ext cx="11825916" cy="48593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8" name="Group"/>
          <p:cNvGrpSpPr/>
          <p:nvPr/>
        </p:nvGrpSpPr>
        <p:grpSpPr>
          <a:xfrm>
            <a:off x="270714" y="7992638"/>
            <a:ext cx="12191009" cy="1059963"/>
            <a:chOff x="0" y="0"/>
            <a:chExt cx="12191008" cy="1059962"/>
          </a:xfrm>
        </p:grpSpPr>
        <p:pic>
          <p:nvPicPr>
            <p:cNvPr id="356" name="Image" descr="Image"/>
            <p:cNvPicPr>
              <a:picLocks noChangeAspect="1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0" y="0"/>
              <a:ext cx="12191009" cy="5824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7" name="Image" descr="Image"/>
            <p:cNvPicPr>
              <a:picLocks noChangeAspect="1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328945" y="608986"/>
              <a:ext cx="11814193" cy="4509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59" name="Image" descr="Image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870298" y="2890008"/>
            <a:ext cx="239934" cy="2262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Image" descr="Image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4577101" y="2830306"/>
            <a:ext cx="239934" cy="226219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ge" descr="Image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8283904" y="2868406"/>
            <a:ext cx="239934" cy="22621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4" name="Group"/>
          <p:cNvGrpSpPr/>
          <p:nvPr/>
        </p:nvGrpSpPr>
        <p:grpSpPr>
          <a:xfrm>
            <a:off x="265033" y="6654147"/>
            <a:ext cx="11530947" cy="1072563"/>
            <a:chOff x="0" y="0"/>
            <a:chExt cx="11530945" cy="1072562"/>
          </a:xfrm>
        </p:grpSpPr>
        <p:pic>
          <p:nvPicPr>
            <p:cNvPr id="362" name="Image" descr="Image"/>
            <p:cNvPicPr>
              <a:picLocks noChangeAspect="1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444110" y="661834"/>
              <a:ext cx="9990866" cy="4107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3" name="Image" descr="Image"/>
            <p:cNvPicPr>
              <a:picLocks noChangeAspect="1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0" y="0"/>
              <a:ext cx="11530946" cy="6664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4" grpId="1"/>
      <p:bldP build="whole" bldLvl="1" animBg="1" rev="0" advAuto="0" spid="358" grpId="2"/>
      <p:bldP build="whole" bldLvl="1" animBg="1" rev="0" advAuto="0" spid="355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roup"/>
          <p:cNvGrpSpPr/>
          <p:nvPr/>
        </p:nvGrpSpPr>
        <p:grpSpPr>
          <a:xfrm>
            <a:off x="-103050" y="4078562"/>
            <a:ext cx="12877679" cy="1380116"/>
            <a:chOff x="13547" y="0"/>
            <a:chExt cx="12877678" cy="1380115"/>
          </a:xfrm>
        </p:grpSpPr>
        <p:grpSp>
          <p:nvGrpSpPr>
            <p:cNvPr id="368" name="Group"/>
            <p:cNvGrpSpPr/>
            <p:nvPr/>
          </p:nvGrpSpPr>
          <p:grpSpPr>
            <a:xfrm>
              <a:off x="619755" y="0"/>
              <a:ext cx="12271471" cy="1380116"/>
              <a:chOff x="0" y="0"/>
              <a:chExt cx="12271470" cy="1380115"/>
            </a:xfrm>
          </p:grpSpPr>
          <p:pic>
            <p:nvPicPr>
              <p:cNvPr id="366" name="Image" descr="Image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5754061" y="0"/>
                <a:ext cx="6517410" cy="138011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67" name="Image" descr="Image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267044"/>
                <a:ext cx="5598164" cy="81797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69" name="Star"/>
            <p:cNvSpPr/>
            <p:nvPr/>
          </p:nvSpPr>
          <p:spPr>
            <a:xfrm>
              <a:off x="13547" y="355677"/>
              <a:ext cx="526511" cy="509417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4">
                <a:hueOff val="-461056"/>
                <a:satOff val="4338"/>
                <a:lumOff val="-1022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grpSp>
        <p:nvGrpSpPr>
          <p:cNvPr id="373" name="Group"/>
          <p:cNvGrpSpPr/>
          <p:nvPr/>
        </p:nvGrpSpPr>
        <p:grpSpPr>
          <a:xfrm>
            <a:off x="9498813" y="134060"/>
            <a:ext cx="3333776" cy="836890"/>
            <a:chOff x="0" y="0"/>
            <a:chExt cx="3333775" cy="836888"/>
          </a:xfrm>
        </p:grpSpPr>
        <p:pic>
          <p:nvPicPr>
            <p:cNvPr id="371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333776" cy="4306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2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0359" y="492743"/>
              <a:ext cx="2260405" cy="3441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74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8751" y="1051777"/>
            <a:ext cx="4670825" cy="6838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8" name="Group"/>
          <p:cNvGrpSpPr/>
          <p:nvPr/>
        </p:nvGrpSpPr>
        <p:grpSpPr>
          <a:xfrm>
            <a:off x="504712" y="5096302"/>
            <a:ext cx="7273658" cy="3881137"/>
            <a:chOff x="0" y="0"/>
            <a:chExt cx="7273656" cy="3881136"/>
          </a:xfrm>
        </p:grpSpPr>
        <p:pic>
          <p:nvPicPr>
            <p:cNvPr id="375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4000614" cy="32503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6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102475" y="32001"/>
              <a:ext cx="3171182" cy="31862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7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891024" y="3279091"/>
              <a:ext cx="2915547" cy="601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8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663247" y="3272872"/>
              <a:ext cx="2946144" cy="6082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79" name="Rectangle"/>
            <p:cNvSpPr/>
            <p:nvPr/>
          </p:nvSpPr>
          <p:spPr>
            <a:xfrm>
              <a:off x="836808" y="269713"/>
              <a:ext cx="3146672" cy="22911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0" name="Rectangle"/>
            <p:cNvSpPr/>
            <p:nvPr/>
          </p:nvSpPr>
          <p:spPr>
            <a:xfrm>
              <a:off x="4134498" y="331668"/>
              <a:ext cx="3121200" cy="18479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1" name="Rectangle"/>
            <p:cNvSpPr/>
            <p:nvPr/>
          </p:nvSpPr>
          <p:spPr>
            <a:xfrm>
              <a:off x="2336964" y="65690"/>
              <a:ext cx="185894" cy="90869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2" name="Rectangle"/>
            <p:cNvSpPr/>
            <p:nvPr/>
          </p:nvSpPr>
          <p:spPr>
            <a:xfrm>
              <a:off x="2275956" y="1035940"/>
              <a:ext cx="185893" cy="62803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3" name="Triangle"/>
            <p:cNvSpPr/>
            <p:nvPr/>
          </p:nvSpPr>
          <p:spPr>
            <a:xfrm rot="17497339">
              <a:off x="2417471" y="828097"/>
              <a:ext cx="197093" cy="1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4" name="Triangle"/>
            <p:cNvSpPr/>
            <p:nvPr/>
          </p:nvSpPr>
          <p:spPr>
            <a:xfrm rot="10373350">
              <a:off x="2250589" y="1020737"/>
              <a:ext cx="197093" cy="1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5" name="Triangle"/>
            <p:cNvSpPr/>
            <p:nvPr/>
          </p:nvSpPr>
          <p:spPr>
            <a:xfrm rot="17497339">
              <a:off x="2417471" y="1514001"/>
              <a:ext cx="197093" cy="1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6" name="Rectangle"/>
            <p:cNvSpPr/>
            <p:nvPr/>
          </p:nvSpPr>
          <p:spPr>
            <a:xfrm>
              <a:off x="2354022" y="1717747"/>
              <a:ext cx="92477" cy="14914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7" name="Triangle"/>
            <p:cNvSpPr/>
            <p:nvPr/>
          </p:nvSpPr>
          <p:spPr>
            <a:xfrm rot="9898163">
              <a:off x="2260472" y="1709422"/>
              <a:ext cx="197094" cy="1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8" name="Rectangle"/>
            <p:cNvSpPr/>
            <p:nvPr/>
          </p:nvSpPr>
          <p:spPr>
            <a:xfrm>
              <a:off x="2658709" y="3225495"/>
              <a:ext cx="1034782" cy="3308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9" name="Rectangle"/>
            <p:cNvSpPr/>
            <p:nvPr/>
          </p:nvSpPr>
          <p:spPr>
            <a:xfrm>
              <a:off x="3235924" y="67353"/>
              <a:ext cx="91131" cy="300648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0" name="Triangle"/>
            <p:cNvSpPr/>
            <p:nvPr/>
          </p:nvSpPr>
          <p:spPr>
            <a:xfrm rot="1078652">
              <a:off x="3260876" y="3022975"/>
              <a:ext cx="142473" cy="131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1" name="Line"/>
            <p:cNvSpPr/>
            <p:nvPr/>
          </p:nvSpPr>
          <p:spPr>
            <a:xfrm flipH="1" flipV="1">
              <a:off x="3244836" y="3096017"/>
              <a:ext cx="29652" cy="11513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2" name="Rectangle"/>
            <p:cNvSpPr/>
            <p:nvPr/>
          </p:nvSpPr>
          <p:spPr>
            <a:xfrm>
              <a:off x="6298882" y="54631"/>
              <a:ext cx="92477" cy="87150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3" name="Triangle"/>
            <p:cNvSpPr/>
            <p:nvPr/>
          </p:nvSpPr>
          <p:spPr>
            <a:xfrm rot="19860000">
              <a:off x="6308034" y="858585"/>
              <a:ext cx="167003" cy="127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4" name="Rectangle"/>
            <p:cNvSpPr/>
            <p:nvPr/>
          </p:nvSpPr>
          <p:spPr>
            <a:xfrm rot="3247665">
              <a:off x="6279444" y="1012510"/>
              <a:ext cx="89889" cy="200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5" name="Rectangle"/>
            <p:cNvSpPr/>
            <p:nvPr/>
          </p:nvSpPr>
          <p:spPr>
            <a:xfrm>
              <a:off x="6320590" y="1161344"/>
              <a:ext cx="49062" cy="20212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6" name="Triangle"/>
            <p:cNvSpPr/>
            <p:nvPr/>
          </p:nvSpPr>
          <p:spPr>
            <a:xfrm rot="9776894">
              <a:off x="6216842" y="1115862"/>
              <a:ext cx="132309" cy="108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97" name="Rectangle"/>
            <p:cNvSpPr/>
            <p:nvPr/>
          </p:nvSpPr>
          <p:spPr>
            <a:xfrm>
              <a:off x="6957731" y="55507"/>
              <a:ext cx="185894" cy="312900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grpSp>
        <p:nvGrpSpPr>
          <p:cNvPr id="401" name="Group"/>
          <p:cNvGrpSpPr/>
          <p:nvPr/>
        </p:nvGrpSpPr>
        <p:grpSpPr>
          <a:xfrm>
            <a:off x="7878544" y="6271103"/>
            <a:ext cx="4857855" cy="1324384"/>
            <a:chOff x="0" y="0"/>
            <a:chExt cx="4857854" cy="1324383"/>
          </a:xfrm>
        </p:grpSpPr>
        <p:pic>
          <p:nvPicPr>
            <p:cNvPr id="399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65549" y="0"/>
              <a:ext cx="3552882" cy="5499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0" name="Image" descr="Image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0" y="713227"/>
              <a:ext cx="4857855" cy="611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04" name="Group"/>
          <p:cNvGrpSpPr/>
          <p:nvPr/>
        </p:nvGrpSpPr>
        <p:grpSpPr>
          <a:xfrm>
            <a:off x="5830410" y="7517451"/>
            <a:ext cx="997211" cy="597925"/>
            <a:chOff x="0" y="0"/>
            <a:chExt cx="997209" cy="597924"/>
          </a:xfrm>
        </p:grpSpPr>
        <p:sp>
          <p:nvSpPr>
            <p:cNvPr id="402" name="Line"/>
            <p:cNvSpPr/>
            <p:nvPr/>
          </p:nvSpPr>
          <p:spPr>
            <a:xfrm flipH="1" flipV="1">
              <a:off x="11964" y="-1"/>
              <a:ext cx="230410" cy="23041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403" name="Image" descr="Image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0" y="284125"/>
              <a:ext cx="997210" cy="313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09" name="Group"/>
          <p:cNvGrpSpPr/>
          <p:nvPr/>
        </p:nvGrpSpPr>
        <p:grpSpPr>
          <a:xfrm>
            <a:off x="-54398" y="8938487"/>
            <a:ext cx="13034404" cy="743738"/>
            <a:chOff x="0" y="0"/>
            <a:chExt cx="13034403" cy="743736"/>
          </a:xfrm>
        </p:grpSpPr>
        <p:pic>
          <p:nvPicPr>
            <p:cNvPr id="405" name="Image" descr="Image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0" y="103823"/>
              <a:ext cx="10759758" cy="53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08" name="Group"/>
            <p:cNvGrpSpPr/>
            <p:nvPr/>
          </p:nvGrpSpPr>
          <p:grpSpPr>
            <a:xfrm>
              <a:off x="11120129" y="0"/>
              <a:ext cx="1914275" cy="743737"/>
              <a:chOff x="0" y="0"/>
              <a:chExt cx="1914274" cy="743736"/>
            </a:xfrm>
          </p:grpSpPr>
          <p:pic>
            <p:nvPicPr>
              <p:cNvPr id="406" name="Image" descr="Image"/>
              <p:cNvPicPr>
                <a:picLocks noChangeAspect="1"/>
              </p:cNvPicPr>
              <p:nvPr/>
            </p:nvPicPr>
            <p:blipFill>
              <a:blip r:embed="rId14">
                <a:extLst/>
              </a:blip>
              <a:stretch>
                <a:fillRect/>
              </a:stretch>
            </p:blipFill>
            <p:spPr>
              <a:xfrm>
                <a:off x="20789" y="0"/>
                <a:ext cx="1893486" cy="4060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7" name="Image" descr="Image"/>
              <p:cNvPicPr>
                <a:picLocks noChangeAspect="1"/>
              </p:cNvPicPr>
              <p:nvPr/>
            </p:nvPicPr>
            <p:blipFill>
              <a:blip r:embed="rId15">
                <a:extLst/>
              </a:blip>
              <a:stretch>
                <a:fillRect/>
              </a:stretch>
            </p:blipFill>
            <p:spPr>
              <a:xfrm>
                <a:off x="0" y="326211"/>
                <a:ext cx="1528727" cy="41752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410" name="Image" descr="Image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701212" y="98794"/>
            <a:ext cx="8656357" cy="69877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9" name="Group"/>
          <p:cNvGrpSpPr/>
          <p:nvPr/>
        </p:nvGrpSpPr>
        <p:grpSpPr>
          <a:xfrm>
            <a:off x="-36967" y="953220"/>
            <a:ext cx="11642090" cy="3527485"/>
            <a:chOff x="13547" y="0"/>
            <a:chExt cx="11642089" cy="3527483"/>
          </a:xfrm>
        </p:grpSpPr>
        <p:grpSp>
          <p:nvGrpSpPr>
            <p:cNvPr id="415" name="Group"/>
            <p:cNvGrpSpPr/>
            <p:nvPr/>
          </p:nvGrpSpPr>
          <p:grpSpPr>
            <a:xfrm>
              <a:off x="13547" y="1205387"/>
              <a:ext cx="6981419" cy="1247230"/>
              <a:chOff x="13547" y="0"/>
              <a:chExt cx="6981417" cy="1247229"/>
            </a:xfrm>
          </p:grpSpPr>
          <p:sp>
            <p:nvSpPr>
              <p:cNvPr id="411" name="Star"/>
              <p:cNvSpPr/>
              <p:nvPr/>
            </p:nvSpPr>
            <p:spPr>
              <a:xfrm>
                <a:off x="13547" y="0"/>
                <a:ext cx="526511" cy="509416"/>
              </a:xfrm>
              <a:prstGeom prst="star5">
                <a:avLst>
                  <a:gd name="adj" fmla="val 19100"/>
                  <a:gd name="hf" fmla="val 105146"/>
                  <a:gd name="vf" fmla="val 110557"/>
                </a:avLst>
              </a:prstGeom>
              <a:solidFill>
                <a:schemeClr val="accent4">
                  <a:hueOff val="-461056"/>
                  <a:satOff val="4338"/>
                  <a:lumOff val="-1022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b="0"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  <p:grpSp>
            <p:nvGrpSpPr>
              <p:cNvPr id="414" name="Group"/>
              <p:cNvGrpSpPr/>
              <p:nvPr/>
            </p:nvGrpSpPr>
            <p:grpSpPr>
              <a:xfrm>
                <a:off x="617478" y="34558"/>
                <a:ext cx="6377488" cy="1212672"/>
                <a:chOff x="0" y="0"/>
                <a:chExt cx="6377486" cy="1212670"/>
              </a:xfrm>
            </p:grpSpPr>
            <p:pic>
              <p:nvPicPr>
                <p:cNvPr id="412" name="Image" descr="Image"/>
                <p:cNvPicPr>
                  <a:picLocks noChangeAspect="1"/>
                </p:cNvPicPr>
                <p:nvPr/>
              </p:nvPicPr>
              <p:blipFill>
                <a:blip r:embed="rId17">
                  <a:extLst/>
                </a:blip>
                <a:stretch>
                  <a:fillRect/>
                </a:stretch>
              </p:blipFill>
              <p:spPr>
                <a:xfrm>
                  <a:off x="25400" y="0"/>
                  <a:ext cx="5437617" cy="54178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13" name="Image" descr="Image"/>
                <p:cNvPicPr>
                  <a:picLocks noChangeAspect="1"/>
                </p:cNvPicPr>
                <p:nvPr/>
              </p:nvPicPr>
              <p:blipFill>
                <a:blip r:embed="rId18">
                  <a:extLst/>
                </a:blip>
                <a:stretch>
                  <a:fillRect/>
                </a:stretch>
              </p:blipFill>
              <p:spPr>
                <a:xfrm>
                  <a:off x="0" y="613131"/>
                  <a:ext cx="6377487" cy="59954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  <p:grpSp>
          <p:nvGrpSpPr>
            <p:cNvPr id="418" name="Group"/>
            <p:cNvGrpSpPr/>
            <p:nvPr/>
          </p:nvGrpSpPr>
          <p:grpSpPr>
            <a:xfrm>
              <a:off x="6696171" y="0"/>
              <a:ext cx="4959467" cy="3527484"/>
              <a:chOff x="0" y="0"/>
              <a:chExt cx="4959466" cy="3527483"/>
            </a:xfrm>
          </p:grpSpPr>
          <p:pic>
            <p:nvPicPr>
              <p:cNvPr id="416" name="Image" descr="Image"/>
              <p:cNvPicPr>
                <a:picLocks noChangeAspect="1"/>
              </p:cNvPicPr>
              <p:nvPr/>
            </p:nvPicPr>
            <p:blipFill>
              <a:blip r:embed="rId19">
                <a:extLst/>
              </a:blip>
              <a:stretch>
                <a:fillRect/>
              </a:stretch>
            </p:blipFill>
            <p:spPr>
              <a:xfrm>
                <a:off x="0" y="0"/>
                <a:ext cx="4959467" cy="352748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17" name="Rectangle"/>
              <p:cNvSpPr/>
              <p:nvPr/>
            </p:nvSpPr>
            <p:spPr>
              <a:xfrm>
                <a:off x="906258" y="1911368"/>
                <a:ext cx="1267871" cy="74373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b="0"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8" grpId="3"/>
      <p:bldP build="whole" bldLvl="1" animBg="1" rev="0" advAuto="0" spid="370" grpId="2"/>
      <p:bldP build="whole" bldLvl="1" animBg="1" rev="0" advAuto="0" spid="404" grpId="4"/>
      <p:bldP build="whole" bldLvl="1" animBg="1" rev="0" advAuto="0" spid="409" grpId="6"/>
      <p:bldP build="whole" bldLvl="1" animBg="1" rev="0" advAuto="0" spid="419" grpId="1"/>
      <p:bldP build="whole" bldLvl="1" animBg="1" rev="0" advAuto="0" spid="401" grpId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roup"/>
          <p:cNvGrpSpPr/>
          <p:nvPr/>
        </p:nvGrpSpPr>
        <p:grpSpPr>
          <a:xfrm>
            <a:off x="-38255" y="787370"/>
            <a:ext cx="7729262" cy="3924791"/>
            <a:chOff x="0" y="0"/>
            <a:chExt cx="7729261" cy="3924790"/>
          </a:xfrm>
        </p:grpSpPr>
        <p:pic>
          <p:nvPicPr>
            <p:cNvPr id="421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516815"/>
              <a:ext cx="4920030" cy="340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2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68115" y="0"/>
              <a:ext cx="7461147" cy="531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29" name="Group"/>
          <p:cNvGrpSpPr/>
          <p:nvPr/>
        </p:nvGrpSpPr>
        <p:grpSpPr>
          <a:xfrm>
            <a:off x="1927461" y="1385037"/>
            <a:ext cx="9419877" cy="2277226"/>
            <a:chOff x="0" y="0"/>
            <a:chExt cx="9419875" cy="2277225"/>
          </a:xfrm>
        </p:grpSpPr>
        <p:sp>
          <p:nvSpPr>
            <p:cNvPr id="424" name="Line"/>
            <p:cNvSpPr/>
            <p:nvPr/>
          </p:nvSpPr>
          <p:spPr>
            <a:xfrm flipH="1">
              <a:off x="1524708" y="819106"/>
              <a:ext cx="3265067" cy="145812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425" name="Line"/>
            <p:cNvSpPr/>
            <p:nvPr/>
          </p:nvSpPr>
          <p:spPr>
            <a:xfrm flipH="1">
              <a:off x="0" y="356644"/>
              <a:ext cx="4829508" cy="12255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grpSp>
          <p:nvGrpSpPr>
            <p:cNvPr id="428" name="Group"/>
            <p:cNvGrpSpPr/>
            <p:nvPr/>
          </p:nvGrpSpPr>
          <p:grpSpPr>
            <a:xfrm>
              <a:off x="4962731" y="0"/>
              <a:ext cx="4457145" cy="906396"/>
              <a:chOff x="0" y="0"/>
              <a:chExt cx="4457143" cy="906395"/>
            </a:xfrm>
          </p:grpSpPr>
          <p:pic>
            <p:nvPicPr>
              <p:cNvPr id="426" name="Image" descr="Image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0"/>
                <a:ext cx="4457144" cy="4550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27" name="Image" descr="Image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9190" y="520006"/>
                <a:ext cx="4264371" cy="3863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34" name="Group"/>
          <p:cNvGrpSpPr/>
          <p:nvPr/>
        </p:nvGrpSpPr>
        <p:grpSpPr>
          <a:xfrm>
            <a:off x="2714696" y="2634907"/>
            <a:ext cx="8944199" cy="908236"/>
            <a:chOff x="0" y="0"/>
            <a:chExt cx="8944197" cy="908235"/>
          </a:xfrm>
        </p:grpSpPr>
        <p:sp>
          <p:nvSpPr>
            <p:cNvPr id="430" name="Line"/>
            <p:cNvSpPr/>
            <p:nvPr/>
          </p:nvSpPr>
          <p:spPr>
            <a:xfrm flipH="1" flipV="1">
              <a:off x="0" y="201714"/>
              <a:ext cx="348830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grpSp>
          <p:nvGrpSpPr>
            <p:cNvPr id="433" name="Group"/>
            <p:cNvGrpSpPr/>
            <p:nvPr/>
          </p:nvGrpSpPr>
          <p:grpSpPr>
            <a:xfrm>
              <a:off x="3605577" y="0"/>
              <a:ext cx="5338621" cy="908236"/>
              <a:chOff x="0" y="0"/>
              <a:chExt cx="5338620" cy="908235"/>
            </a:xfrm>
          </p:grpSpPr>
          <p:pic>
            <p:nvPicPr>
              <p:cNvPr id="431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5338621" cy="43657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32" name="Image" descr="Image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91245" y="313528"/>
                <a:ext cx="3996334" cy="59470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435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367162" y="52991"/>
            <a:ext cx="3947052" cy="66825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45" name="Group"/>
          <p:cNvGrpSpPr/>
          <p:nvPr/>
        </p:nvGrpSpPr>
        <p:grpSpPr>
          <a:xfrm>
            <a:off x="885751" y="4328260"/>
            <a:ext cx="11956149" cy="2746127"/>
            <a:chOff x="0" y="0"/>
            <a:chExt cx="11956148" cy="2746126"/>
          </a:xfrm>
        </p:grpSpPr>
        <p:grpSp>
          <p:nvGrpSpPr>
            <p:cNvPr id="438" name="Group"/>
            <p:cNvGrpSpPr/>
            <p:nvPr/>
          </p:nvGrpSpPr>
          <p:grpSpPr>
            <a:xfrm>
              <a:off x="0" y="1319104"/>
              <a:ext cx="3166656" cy="714834"/>
              <a:chOff x="0" y="0"/>
              <a:chExt cx="3166655" cy="714832"/>
            </a:xfrm>
          </p:grpSpPr>
          <p:pic>
            <p:nvPicPr>
              <p:cNvPr id="436" name="Image" descr="Image"/>
              <p:cNvPicPr>
                <a:picLocks noChangeAspect="1"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21719" y="0"/>
                <a:ext cx="2777883" cy="32182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37" name="Image" descr="Image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0" y="358241"/>
                <a:ext cx="3166656" cy="35659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439" name="Image" descr="Image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00247" y="656552"/>
              <a:ext cx="2706512" cy="4793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44" name="Group"/>
            <p:cNvGrpSpPr/>
            <p:nvPr/>
          </p:nvGrpSpPr>
          <p:grpSpPr>
            <a:xfrm>
              <a:off x="3681804" y="0"/>
              <a:ext cx="8274345" cy="2746127"/>
              <a:chOff x="0" y="0"/>
              <a:chExt cx="8274344" cy="2746126"/>
            </a:xfrm>
          </p:grpSpPr>
          <p:pic>
            <p:nvPicPr>
              <p:cNvPr id="440" name="Image" descr="Image"/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0" y="0"/>
                <a:ext cx="4296286" cy="27461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443" name="Group"/>
              <p:cNvGrpSpPr/>
              <p:nvPr/>
            </p:nvGrpSpPr>
            <p:grpSpPr>
              <a:xfrm>
                <a:off x="4340573" y="0"/>
                <a:ext cx="3933772" cy="2746127"/>
                <a:chOff x="0" y="0"/>
                <a:chExt cx="3933771" cy="2746126"/>
              </a:xfrm>
            </p:grpSpPr>
            <p:pic>
              <p:nvPicPr>
                <p:cNvPr id="441" name="Image" descr="Image"/>
                <p:cNvPicPr>
                  <a:picLocks noChangeAspect="1"/>
                </p:cNvPicPr>
                <p:nvPr/>
              </p:nvPicPr>
              <p:blipFill>
                <a:blip r:embed="rId13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3933772" cy="274612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42" name="Image" descr="Image"/>
                <p:cNvPicPr>
                  <a:picLocks noChangeAspect="1"/>
                </p:cNvPicPr>
                <p:nvPr/>
              </p:nvPicPr>
              <p:blipFill>
                <a:blip r:embed="rId14">
                  <a:extLst/>
                </a:blip>
                <a:stretch>
                  <a:fillRect/>
                </a:stretch>
              </p:blipFill>
              <p:spPr>
                <a:xfrm>
                  <a:off x="1362346" y="1643434"/>
                  <a:ext cx="1520217" cy="34878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</p:grpSp>
      <p:grpSp>
        <p:nvGrpSpPr>
          <p:cNvPr id="451" name="Group"/>
          <p:cNvGrpSpPr/>
          <p:nvPr/>
        </p:nvGrpSpPr>
        <p:grpSpPr>
          <a:xfrm>
            <a:off x="376922" y="6816028"/>
            <a:ext cx="12616610" cy="2979952"/>
            <a:chOff x="0" y="0"/>
            <a:chExt cx="12616608" cy="2979950"/>
          </a:xfrm>
        </p:grpSpPr>
        <p:grpSp>
          <p:nvGrpSpPr>
            <p:cNvPr id="449" name="Group"/>
            <p:cNvGrpSpPr/>
            <p:nvPr/>
          </p:nvGrpSpPr>
          <p:grpSpPr>
            <a:xfrm>
              <a:off x="0" y="0"/>
              <a:ext cx="12616609" cy="2979951"/>
              <a:chOff x="0" y="0"/>
              <a:chExt cx="12616608" cy="2979950"/>
            </a:xfrm>
          </p:grpSpPr>
          <p:pic>
            <p:nvPicPr>
              <p:cNvPr id="446" name="Image" descr="Image"/>
              <p:cNvPicPr>
                <a:picLocks noChangeAspect="1"/>
              </p:cNvPicPr>
              <p:nvPr/>
            </p:nvPicPr>
            <p:blipFill>
              <a:blip r:embed="rId15">
                <a:extLst/>
              </a:blip>
              <a:stretch>
                <a:fillRect/>
              </a:stretch>
            </p:blipFill>
            <p:spPr>
              <a:xfrm>
                <a:off x="8165881" y="0"/>
                <a:ext cx="4450728" cy="297995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47" name="3)_Fig5_left_2604.27496_Gaussian.pdf" descr="3)_Fig5_left_2604.27496_Gaussian.pdf"/>
              <p:cNvPicPr>
                <a:picLocks noChangeAspect="1"/>
              </p:cNvPicPr>
              <p:nvPr/>
            </p:nvPicPr>
            <p:blipFill>
              <a:blip r:embed="rId16">
                <a:extLst/>
              </a:blip>
              <a:stretch>
                <a:fillRect/>
              </a:stretch>
            </p:blipFill>
            <p:spPr>
              <a:xfrm>
                <a:off x="0" y="147011"/>
                <a:ext cx="4572000" cy="268592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48" name="Image" descr="Image"/>
              <p:cNvPicPr>
                <a:picLocks noChangeAspect="1"/>
              </p:cNvPicPr>
              <p:nvPr/>
            </p:nvPicPr>
            <p:blipFill>
              <a:blip r:embed="rId17">
                <a:extLst/>
              </a:blip>
              <a:stretch>
                <a:fillRect/>
              </a:stretch>
            </p:blipFill>
            <p:spPr>
              <a:xfrm>
                <a:off x="4654421" y="237907"/>
                <a:ext cx="3933772" cy="25041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450" name="Image" descr="Image"/>
            <p:cNvPicPr>
              <a:picLocks noChangeAspect="1"/>
            </p:cNvPicPr>
            <p:nvPr/>
          </p:nvPicPr>
          <p:blipFill>
            <a:blip r:embed="rId18">
              <a:extLst/>
            </a:blip>
            <a:stretch>
              <a:fillRect/>
            </a:stretch>
          </p:blipFill>
          <p:spPr>
            <a:xfrm>
              <a:off x="10572291" y="1300972"/>
              <a:ext cx="1547812" cy="3780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55" name="Group"/>
          <p:cNvGrpSpPr/>
          <p:nvPr/>
        </p:nvGrpSpPr>
        <p:grpSpPr>
          <a:xfrm>
            <a:off x="8274622" y="73224"/>
            <a:ext cx="4727152" cy="935166"/>
            <a:chOff x="0" y="0"/>
            <a:chExt cx="4727150" cy="935165"/>
          </a:xfrm>
        </p:grpSpPr>
        <p:pic>
          <p:nvPicPr>
            <p:cNvPr id="452" name="Image" descr="Image"/>
            <p:cNvPicPr>
              <a:picLocks noChangeAspect="1"/>
            </p:cNvPicPr>
            <p:nvPr/>
          </p:nvPicPr>
          <p:blipFill>
            <a:blip r:embed="rId19">
              <a:extLst/>
            </a:blip>
            <a:stretch>
              <a:fillRect/>
            </a:stretch>
          </p:blipFill>
          <p:spPr>
            <a:xfrm>
              <a:off x="23455" y="0"/>
              <a:ext cx="4618246" cy="354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3" name="Image" descr="Image"/>
            <p:cNvPicPr>
              <a:picLocks noChangeAspect="1"/>
            </p:cNvPicPr>
            <p:nvPr/>
          </p:nvPicPr>
          <p:blipFill>
            <a:blip r:embed="rId20">
              <a:extLst/>
            </a:blip>
            <a:stretch>
              <a:fillRect/>
            </a:stretch>
          </p:blipFill>
          <p:spPr>
            <a:xfrm>
              <a:off x="1028930" y="288795"/>
              <a:ext cx="3566055" cy="3423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4" name="Image" descr="Image"/>
            <p:cNvPicPr>
              <a:picLocks noChangeAspect="1"/>
            </p:cNvPicPr>
            <p:nvPr/>
          </p:nvPicPr>
          <p:blipFill>
            <a:blip r:embed="rId21">
              <a:extLst/>
            </a:blip>
            <a:stretch>
              <a:fillRect/>
            </a:stretch>
          </p:blipFill>
          <p:spPr>
            <a:xfrm>
              <a:off x="0" y="645684"/>
              <a:ext cx="4727151" cy="2894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4" grpId="3"/>
      <p:bldP build="whole" bldLvl="1" animBg="1" rev="0" advAuto="0" spid="451" grpId="5"/>
      <p:bldP build="whole" bldLvl="1" animBg="1" rev="0" advAuto="0" spid="429" grpId="2"/>
      <p:bldP build="whole" bldLvl="1" animBg="1" rev="0" advAuto="0" spid="445" grpId="4"/>
      <p:bldP build="whole" bldLvl="1" animBg="1" rev="0" advAuto="0" spid="42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roup"/>
          <p:cNvGrpSpPr/>
          <p:nvPr/>
        </p:nvGrpSpPr>
        <p:grpSpPr>
          <a:xfrm>
            <a:off x="194718" y="171647"/>
            <a:ext cx="4719622" cy="2415003"/>
            <a:chOff x="0" y="0"/>
            <a:chExt cx="4719621" cy="2415001"/>
          </a:xfrm>
        </p:grpSpPr>
        <p:pic>
          <p:nvPicPr>
            <p:cNvPr id="457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368335" cy="4960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8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9816" y="542736"/>
              <a:ext cx="4649806" cy="402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9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82795" y="2026234"/>
              <a:ext cx="4054607" cy="3887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0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70018" y="1054624"/>
              <a:ext cx="3480162" cy="957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72" name="Group"/>
          <p:cNvGrpSpPr/>
          <p:nvPr/>
        </p:nvGrpSpPr>
        <p:grpSpPr>
          <a:xfrm>
            <a:off x="6522517" y="46653"/>
            <a:ext cx="5616597" cy="4412290"/>
            <a:chOff x="0" y="0"/>
            <a:chExt cx="5616596" cy="4412288"/>
          </a:xfrm>
        </p:grpSpPr>
        <p:pic>
          <p:nvPicPr>
            <p:cNvPr id="462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5616597" cy="44122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65" name="Group"/>
            <p:cNvGrpSpPr/>
            <p:nvPr/>
          </p:nvGrpSpPr>
          <p:grpSpPr>
            <a:xfrm>
              <a:off x="831843" y="2430253"/>
              <a:ext cx="979958" cy="560908"/>
              <a:chOff x="0" y="0"/>
              <a:chExt cx="979956" cy="560907"/>
            </a:xfrm>
          </p:grpSpPr>
          <p:pic>
            <p:nvPicPr>
              <p:cNvPr id="463" name="Image" descr="Image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887724" cy="28041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64" name="Image" descr="Image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38318" y="279010"/>
                <a:ext cx="941639" cy="2818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466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72765" y="632573"/>
              <a:ext cx="717209" cy="2379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7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326768" y="1247287"/>
              <a:ext cx="717209" cy="2621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8" name="Image" descr="Image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244606" y="2066671"/>
              <a:ext cx="979957" cy="2789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9" name="Line"/>
            <p:cNvSpPr/>
            <p:nvPr/>
          </p:nvSpPr>
          <p:spPr>
            <a:xfrm flipV="1">
              <a:off x="2209521" y="2003237"/>
              <a:ext cx="217066" cy="40078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470" name="Image" descr="Image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4519396" y="245507"/>
              <a:ext cx="994873" cy="2385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1" name="Image" descr="Image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891075" y="749485"/>
              <a:ext cx="816158" cy="4504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83" name="Group"/>
          <p:cNvGrpSpPr/>
          <p:nvPr/>
        </p:nvGrpSpPr>
        <p:grpSpPr>
          <a:xfrm>
            <a:off x="22711" y="2940508"/>
            <a:ext cx="12969029" cy="980956"/>
            <a:chOff x="9650" y="0"/>
            <a:chExt cx="12969028" cy="980954"/>
          </a:xfrm>
        </p:grpSpPr>
        <p:grpSp>
          <p:nvGrpSpPr>
            <p:cNvPr id="479" name="Group"/>
            <p:cNvGrpSpPr/>
            <p:nvPr/>
          </p:nvGrpSpPr>
          <p:grpSpPr>
            <a:xfrm>
              <a:off x="5400651" y="0"/>
              <a:ext cx="7578028" cy="980955"/>
              <a:chOff x="0" y="0"/>
              <a:chExt cx="7578027" cy="980954"/>
            </a:xfrm>
          </p:grpSpPr>
          <p:grpSp>
            <p:nvGrpSpPr>
              <p:cNvPr id="477" name="Group"/>
              <p:cNvGrpSpPr/>
              <p:nvPr/>
            </p:nvGrpSpPr>
            <p:grpSpPr>
              <a:xfrm>
                <a:off x="696464" y="412227"/>
                <a:ext cx="6881564" cy="568728"/>
                <a:chOff x="0" y="0"/>
                <a:chExt cx="6881562" cy="568727"/>
              </a:xfrm>
            </p:grpSpPr>
            <p:sp>
              <p:nvSpPr>
                <p:cNvPr id="473" name="Arrow"/>
                <p:cNvSpPr/>
                <p:nvPr/>
              </p:nvSpPr>
              <p:spPr>
                <a:xfrm rot="5400000">
                  <a:off x="6065614" y="124779"/>
                  <a:ext cx="559481" cy="328416"/>
                </a:xfrm>
                <a:prstGeom prst="rightArrow">
                  <a:avLst>
                    <a:gd name="adj1" fmla="val 32000"/>
                    <a:gd name="adj2" fmla="val 73104"/>
                  </a:avLst>
                </a:prstGeom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 sz="2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</a:p>
              </p:txBody>
            </p:sp>
            <p:sp>
              <p:nvSpPr>
                <p:cNvPr id="474" name="Arrow"/>
                <p:cNvSpPr/>
                <p:nvPr/>
              </p:nvSpPr>
              <p:spPr>
                <a:xfrm rot="5400000">
                  <a:off x="213231" y="124779"/>
                  <a:ext cx="559482" cy="328416"/>
                </a:xfrm>
                <a:prstGeom prst="rightArrow">
                  <a:avLst>
                    <a:gd name="adj1" fmla="val 32000"/>
                    <a:gd name="adj2" fmla="val 73104"/>
                  </a:avLst>
                </a:prstGeom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 sz="2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</a:p>
              </p:txBody>
            </p:sp>
            <p:sp>
              <p:nvSpPr>
                <p:cNvPr id="476" name="Line"/>
                <p:cNvSpPr/>
                <p:nvPr/>
              </p:nvSpPr>
              <p:spPr>
                <a:xfrm>
                  <a:off x="0" y="0"/>
                  <a:ext cx="6881564" cy="0"/>
                </a:xfrm>
                <a:prstGeom prst="line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 sz="2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</a:p>
              </p:txBody>
            </p:sp>
          </p:grpSp>
          <p:pic>
            <p:nvPicPr>
              <p:cNvPr id="478" name="Image" descr="Image"/>
              <p:cNvPicPr>
                <a:picLocks noChangeAspect="1"/>
              </p:cNvPicPr>
              <p:nvPr/>
            </p:nvPicPr>
            <p:blipFill>
              <a:blip r:embed="rId14">
                <a:extLst/>
              </a:blip>
              <a:stretch>
                <a:fillRect/>
              </a:stretch>
            </p:blipFill>
            <p:spPr>
              <a:xfrm>
                <a:off x="0" y="0"/>
                <a:ext cx="1302926" cy="42245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482" name="Group"/>
            <p:cNvGrpSpPr/>
            <p:nvPr/>
          </p:nvGrpSpPr>
          <p:grpSpPr>
            <a:xfrm>
              <a:off x="9650" y="36936"/>
              <a:ext cx="2089181" cy="563571"/>
              <a:chOff x="9650" y="0"/>
              <a:chExt cx="2089179" cy="563569"/>
            </a:xfrm>
          </p:grpSpPr>
          <p:sp>
            <p:nvSpPr>
              <p:cNvPr id="480" name="Star"/>
              <p:cNvSpPr/>
              <p:nvPr/>
            </p:nvSpPr>
            <p:spPr>
              <a:xfrm>
                <a:off x="9650" y="66182"/>
                <a:ext cx="375049" cy="351872"/>
              </a:xfrm>
              <a:prstGeom prst="star5">
                <a:avLst>
                  <a:gd name="adj" fmla="val 19100"/>
                  <a:gd name="hf" fmla="val 105146"/>
                  <a:gd name="vf" fmla="val 110557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b="0" sz="2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  <p:pic>
            <p:nvPicPr>
              <p:cNvPr id="481" name="Image" descr="Image"/>
              <p:cNvPicPr>
                <a:picLocks noChangeAspect="1"/>
              </p:cNvPicPr>
              <p:nvPr/>
            </p:nvPicPr>
            <p:blipFill>
              <a:blip r:embed="rId15">
                <a:extLst/>
              </a:blip>
              <a:stretch>
                <a:fillRect/>
              </a:stretch>
            </p:blipFill>
            <p:spPr>
              <a:xfrm>
                <a:off x="545487" y="0"/>
                <a:ext cx="1553344" cy="56357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86" name="Group"/>
          <p:cNvGrpSpPr/>
          <p:nvPr/>
        </p:nvGrpSpPr>
        <p:grpSpPr>
          <a:xfrm>
            <a:off x="22711" y="3636557"/>
            <a:ext cx="4216872" cy="575354"/>
            <a:chOff x="9650" y="0"/>
            <a:chExt cx="4216871" cy="575353"/>
          </a:xfrm>
        </p:grpSpPr>
        <p:pic>
          <p:nvPicPr>
            <p:cNvPr id="484" name="Image" descr="Image"/>
            <p:cNvPicPr>
              <a:picLocks noChangeAspect="1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477434" y="0"/>
              <a:ext cx="3749088" cy="5753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5" name="Star"/>
            <p:cNvSpPr/>
            <p:nvPr/>
          </p:nvSpPr>
          <p:spPr>
            <a:xfrm>
              <a:off x="9650" y="65726"/>
              <a:ext cx="375049" cy="3518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grpSp>
        <p:nvGrpSpPr>
          <p:cNvPr id="496" name="Group"/>
          <p:cNvGrpSpPr/>
          <p:nvPr/>
        </p:nvGrpSpPr>
        <p:grpSpPr>
          <a:xfrm>
            <a:off x="-7741" y="4869760"/>
            <a:ext cx="12786256" cy="4781476"/>
            <a:chOff x="0" y="0"/>
            <a:chExt cx="12786254" cy="4781475"/>
          </a:xfrm>
        </p:grpSpPr>
        <p:pic>
          <p:nvPicPr>
            <p:cNvPr id="487" name="Image" descr="Image"/>
            <p:cNvPicPr>
              <a:picLocks noChangeAspect="1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2212785" y="0"/>
              <a:ext cx="5582520" cy="7597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90" name="Group"/>
            <p:cNvGrpSpPr/>
            <p:nvPr/>
          </p:nvGrpSpPr>
          <p:grpSpPr>
            <a:xfrm>
              <a:off x="9479444" y="467967"/>
              <a:ext cx="3306811" cy="3566277"/>
              <a:chOff x="0" y="0"/>
              <a:chExt cx="3306810" cy="3566275"/>
            </a:xfrm>
          </p:grpSpPr>
          <p:pic>
            <p:nvPicPr>
              <p:cNvPr id="488" name="Image" descr="Image"/>
              <p:cNvPicPr>
                <a:picLocks noChangeAspect="1"/>
              </p:cNvPicPr>
              <p:nvPr/>
            </p:nvPicPr>
            <p:blipFill>
              <a:blip r:embed="rId18">
                <a:extLst/>
              </a:blip>
              <a:stretch>
                <a:fillRect/>
              </a:stretch>
            </p:blipFill>
            <p:spPr>
              <a:xfrm>
                <a:off x="0" y="295887"/>
                <a:ext cx="3286824" cy="327038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89" name="Image" descr="Image"/>
              <p:cNvPicPr>
                <a:picLocks noChangeAspect="1"/>
              </p:cNvPicPr>
              <p:nvPr/>
            </p:nvPicPr>
            <p:blipFill>
              <a:blip r:embed="rId19">
                <a:extLst/>
              </a:blip>
              <a:stretch>
                <a:fillRect/>
              </a:stretch>
            </p:blipFill>
            <p:spPr>
              <a:xfrm>
                <a:off x="628429" y="0"/>
                <a:ext cx="2678382" cy="3173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493" name="Group"/>
            <p:cNvGrpSpPr/>
            <p:nvPr/>
          </p:nvGrpSpPr>
          <p:grpSpPr>
            <a:xfrm>
              <a:off x="126548" y="1417563"/>
              <a:ext cx="7871206" cy="1903643"/>
              <a:chOff x="0" y="0"/>
              <a:chExt cx="7871204" cy="1903641"/>
            </a:xfrm>
          </p:grpSpPr>
          <p:pic>
            <p:nvPicPr>
              <p:cNvPr id="491" name="Image" descr="Image"/>
              <p:cNvPicPr>
                <a:picLocks noChangeAspect="1"/>
              </p:cNvPicPr>
              <p:nvPr/>
            </p:nvPicPr>
            <p:blipFill>
              <a:blip r:embed="rId20">
                <a:extLst/>
              </a:blip>
              <a:stretch>
                <a:fillRect/>
              </a:stretch>
            </p:blipFill>
            <p:spPr>
              <a:xfrm>
                <a:off x="0" y="0"/>
                <a:ext cx="7871205" cy="8680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92" name="Image" descr="Image"/>
              <p:cNvPicPr>
                <a:picLocks noChangeAspect="1"/>
              </p:cNvPicPr>
              <p:nvPr/>
            </p:nvPicPr>
            <p:blipFill>
              <a:blip r:embed="rId21">
                <a:extLst/>
              </a:blip>
              <a:stretch>
                <a:fillRect/>
              </a:stretch>
            </p:blipFill>
            <p:spPr>
              <a:xfrm>
                <a:off x="128772" y="995717"/>
                <a:ext cx="3712399" cy="90792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494" name="Image" descr="Image"/>
            <p:cNvPicPr>
              <a:picLocks noChangeAspect="1"/>
            </p:cNvPicPr>
            <p:nvPr/>
          </p:nvPicPr>
          <p:blipFill>
            <a:blip r:embed="rId22">
              <a:extLst/>
            </a:blip>
            <a:stretch>
              <a:fillRect/>
            </a:stretch>
          </p:blipFill>
          <p:spPr>
            <a:xfrm>
              <a:off x="0" y="3571854"/>
              <a:ext cx="9393436" cy="5862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5" name="Image" descr="Image"/>
            <p:cNvPicPr>
              <a:picLocks noChangeAspect="1"/>
            </p:cNvPicPr>
            <p:nvPr/>
          </p:nvPicPr>
          <p:blipFill>
            <a:blip r:embed="rId23">
              <a:extLst/>
            </a:blip>
            <a:stretch>
              <a:fillRect/>
            </a:stretch>
          </p:blipFill>
          <p:spPr>
            <a:xfrm>
              <a:off x="436004" y="4269330"/>
              <a:ext cx="8765242" cy="5121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96" grpId="3"/>
      <p:bldP build="whole" bldLvl="1" animBg="1" rev="0" advAuto="0" spid="483" grpId="1"/>
      <p:bldP build="whole" bldLvl="1" animBg="1" rev="0" advAuto="0" spid="486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44009" y="4955987"/>
            <a:ext cx="1749773" cy="329166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1638" y="4254272"/>
            <a:ext cx="11337860" cy="62124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8445" y="4820799"/>
            <a:ext cx="10097755" cy="59954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05" name="Group"/>
          <p:cNvGrpSpPr/>
          <p:nvPr/>
        </p:nvGrpSpPr>
        <p:grpSpPr>
          <a:xfrm>
            <a:off x="346815" y="5699291"/>
            <a:ext cx="12387035" cy="4437533"/>
            <a:chOff x="0" y="0"/>
            <a:chExt cx="12387034" cy="4437532"/>
          </a:xfrm>
        </p:grpSpPr>
        <p:pic>
          <p:nvPicPr>
            <p:cNvPr id="501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1555402" cy="5022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2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2898" y="1014457"/>
              <a:ext cx="5176451" cy="34230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3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357125" y="827870"/>
              <a:ext cx="2029910" cy="3964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4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9807" y="561808"/>
              <a:ext cx="4402649" cy="5371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09" name="Group"/>
          <p:cNvGrpSpPr/>
          <p:nvPr/>
        </p:nvGrpSpPr>
        <p:grpSpPr>
          <a:xfrm>
            <a:off x="4802944" y="6261100"/>
            <a:ext cx="7282404" cy="3672629"/>
            <a:chOff x="0" y="0"/>
            <a:chExt cx="7282402" cy="3672628"/>
          </a:xfrm>
        </p:grpSpPr>
        <p:pic>
          <p:nvPicPr>
            <p:cNvPr id="506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830455" y="213957"/>
              <a:ext cx="5050900" cy="3458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7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5907159" y="764174"/>
              <a:ext cx="1375244" cy="3550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8" name="Image" descr="Image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0" y="0"/>
              <a:ext cx="5054535" cy="5002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23" name="Group"/>
          <p:cNvGrpSpPr/>
          <p:nvPr/>
        </p:nvGrpSpPr>
        <p:grpSpPr>
          <a:xfrm>
            <a:off x="199815" y="36740"/>
            <a:ext cx="12550374" cy="4144838"/>
            <a:chOff x="0" y="0"/>
            <a:chExt cx="12550373" cy="4144837"/>
          </a:xfrm>
        </p:grpSpPr>
        <p:grpSp>
          <p:nvGrpSpPr>
            <p:cNvPr id="512" name="Group"/>
            <p:cNvGrpSpPr/>
            <p:nvPr/>
          </p:nvGrpSpPr>
          <p:grpSpPr>
            <a:xfrm>
              <a:off x="53689" y="893537"/>
              <a:ext cx="7163636" cy="1264112"/>
              <a:chOff x="0" y="0"/>
              <a:chExt cx="7163635" cy="1264110"/>
            </a:xfrm>
          </p:grpSpPr>
          <p:pic>
            <p:nvPicPr>
              <p:cNvPr id="510" name="Image" descr="Image"/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68233" y="905369"/>
                <a:ext cx="6394042" cy="3587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11" name="Image" descr="Image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0" y="0"/>
                <a:ext cx="7163636" cy="6134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513" name="Image" descr="Image"/>
            <p:cNvPicPr>
              <a:picLocks noChangeAspect="1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136622"/>
              <a:ext cx="4337207" cy="5062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4" name="Image" descr="Image"/>
            <p:cNvPicPr>
              <a:picLocks noChangeAspect="1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76261" y="2645839"/>
              <a:ext cx="8083899" cy="10835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522" name="Group"/>
            <p:cNvGrpSpPr/>
            <p:nvPr/>
          </p:nvGrpSpPr>
          <p:grpSpPr>
            <a:xfrm>
              <a:off x="7788587" y="0"/>
              <a:ext cx="4761787" cy="4144838"/>
              <a:chOff x="0" y="0"/>
              <a:chExt cx="4761786" cy="4144837"/>
            </a:xfrm>
          </p:grpSpPr>
          <p:grpSp>
            <p:nvGrpSpPr>
              <p:cNvPr id="517" name="Group"/>
              <p:cNvGrpSpPr/>
              <p:nvPr/>
            </p:nvGrpSpPr>
            <p:grpSpPr>
              <a:xfrm>
                <a:off x="0" y="765510"/>
                <a:ext cx="1263897" cy="2130395"/>
                <a:chOff x="0" y="0"/>
                <a:chExt cx="1263896" cy="2130393"/>
              </a:xfrm>
            </p:grpSpPr>
            <p:sp>
              <p:nvSpPr>
                <p:cNvPr id="515" name="Line"/>
                <p:cNvSpPr/>
                <p:nvPr/>
              </p:nvSpPr>
              <p:spPr>
                <a:xfrm flipV="1">
                  <a:off x="1100472" y="547177"/>
                  <a:ext cx="1" cy="1583217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</a:p>
              </p:txBody>
            </p:sp>
            <p:pic>
              <p:nvPicPr>
                <p:cNvPr id="516" name="Image" descr="Image"/>
                <p:cNvPicPr>
                  <a:picLocks noChangeAspect="1"/>
                </p:cNvPicPr>
                <p:nvPr/>
              </p:nvPicPr>
              <p:blipFill>
                <a:blip r:embed="rId16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1263897" cy="51704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518" name="Image" descr="Image"/>
              <p:cNvPicPr>
                <a:picLocks noChangeAspect="1"/>
              </p:cNvPicPr>
              <p:nvPr/>
            </p:nvPicPr>
            <p:blipFill>
              <a:blip r:embed="rId17">
                <a:extLst/>
              </a:blip>
              <a:stretch>
                <a:fillRect/>
              </a:stretch>
            </p:blipFill>
            <p:spPr>
              <a:xfrm>
                <a:off x="1234975" y="0"/>
                <a:ext cx="3526812" cy="35942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521" name="Group"/>
              <p:cNvGrpSpPr/>
              <p:nvPr/>
            </p:nvGrpSpPr>
            <p:grpSpPr>
              <a:xfrm>
                <a:off x="1223257" y="3681509"/>
                <a:ext cx="2935335" cy="463329"/>
                <a:chOff x="0" y="0"/>
                <a:chExt cx="2935333" cy="463328"/>
              </a:xfrm>
            </p:grpSpPr>
            <p:sp>
              <p:nvSpPr>
                <p:cNvPr id="519" name="Line"/>
                <p:cNvSpPr/>
                <p:nvPr/>
              </p:nvSpPr>
              <p:spPr>
                <a:xfrm>
                  <a:off x="0" y="68293"/>
                  <a:ext cx="1589910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b="0"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</a:p>
              </p:txBody>
            </p:sp>
            <p:pic>
              <p:nvPicPr>
                <p:cNvPr id="520" name="Image" descr="Image"/>
                <p:cNvPicPr>
                  <a:picLocks noChangeAspect="1"/>
                </p:cNvPicPr>
                <p:nvPr/>
              </p:nvPicPr>
              <p:blipFill>
                <a:blip r:embed="rId18">
                  <a:extLst/>
                </a:blip>
                <a:stretch>
                  <a:fillRect/>
                </a:stretch>
              </p:blipFill>
              <p:spPr>
                <a:xfrm>
                  <a:off x="353932" y="0"/>
                  <a:ext cx="2581402" cy="46332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5" grpId="1"/>
      <p:bldP build="whole" bldLvl="1" animBg="1" rev="0" advAuto="0" spid="509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07398" y="399174"/>
            <a:ext cx="3317958" cy="7895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9" name="Group"/>
          <p:cNvGrpSpPr/>
          <p:nvPr/>
        </p:nvGrpSpPr>
        <p:grpSpPr>
          <a:xfrm>
            <a:off x="323503" y="2177429"/>
            <a:ext cx="12485748" cy="2015179"/>
            <a:chOff x="0" y="0"/>
            <a:chExt cx="12485747" cy="2015178"/>
          </a:xfrm>
        </p:grpSpPr>
        <p:pic>
          <p:nvPicPr>
            <p:cNvPr id="52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2485748" cy="5990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7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09972" y="701361"/>
              <a:ext cx="11200911" cy="5502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8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03250" y="1406376"/>
              <a:ext cx="7979723" cy="6088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33" name="Group"/>
          <p:cNvGrpSpPr/>
          <p:nvPr/>
        </p:nvGrpSpPr>
        <p:grpSpPr>
          <a:xfrm>
            <a:off x="185118" y="4876562"/>
            <a:ext cx="12320851" cy="1847709"/>
            <a:chOff x="0" y="0"/>
            <a:chExt cx="12320849" cy="1847707"/>
          </a:xfrm>
        </p:grpSpPr>
        <p:pic>
          <p:nvPicPr>
            <p:cNvPr id="530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2189651" cy="4999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1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97297" y="646786"/>
              <a:ext cx="12023553" cy="6832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2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486422" y="1298394"/>
              <a:ext cx="10989409" cy="5493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36" name="Group"/>
          <p:cNvGrpSpPr/>
          <p:nvPr/>
        </p:nvGrpSpPr>
        <p:grpSpPr>
          <a:xfrm>
            <a:off x="151107" y="7594775"/>
            <a:ext cx="12139402" cy="1416069"/>
            <a:chOff x="0" y="0"/>
            <a:chExt cx="12139400" cy="1416068"/>
          </a:xfrm>
        </p:grpSpPr>
        <p:pic>
          <p:nvPicPr>
            <p:cNvPr id="534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2139401" cy="7161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5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82381" y="669181"/>
              <a:ext cx="11090579" cy="7468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36" grpId="3"/>
      <p:bldP build="whole" bldLvl="1" animBg="1" rev="0" advAuto="0" spid="529" grpId="1"/>
      <p:bldP build="whole" bldLvl="1" animBg="1" rev="0" advAuto="0" spid="533" grpId="2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