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7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10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76839-C060-4F28-95C4-88669316002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D0274-8EAE-40F8-8190-AD017E3FE9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27016803-9A95-4AE2-AA70-ABD9D5C62D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77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49A2C-A001-4BFB-AEA6-4160F34D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5E6B7A-74C6-495E-9EA6-F0419EC2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A5D2DB-CC10-4B65-9030-32295FB9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2CD0EC-D40B-4D5C-9411-4EC7913C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BC68E-0939-4119-976A-DDC50793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949BB-D848-42BC-8814-470C480C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4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E35D2-BD05-4E82-B0D0-EF4F0BB5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4D779-C16B-4C3B-866B-F47B2B86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B4FAD-9D63-4308-9057-000ABE8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0CF6E-82A3-4FEA-81E3-76134501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5DE7-B701-4BE2-8E3D-8FA65B36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0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B09C4DF-6FFC-4AE6-A62B-92864231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49F980-84F7-4EA0-8812-D5CA5DD2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D3433-DFE3-4E65-B42E-3BF2D85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448DD-6830-4771-A9E2-638F18E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FBCA1-11C5-4AC1-AA24-FF03C2F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D7D69-373A-4742-927E-B4ECDF60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4B402F-3093-4FD5-AE29-187C732F5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4384BF-E09A-41FD-ABB0-35C672B6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F09B-B402-40E1-90C8-5F03325E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3EF913-8FF4-41B5-A756-FE799032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1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6799B-E3F5-4975-B455-375E3948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0F944-A35E-415E-862B-919BDFE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B5839B-CACD-4E39-9E5A-B0AF164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4F27B-5188-43FF-923B-2798B4E1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509FD-E3E8-4B39-8D14-FB1D2EECB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8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5BE43-1A4F-469A-AC0E-1D7EFA87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90E76-D395-45E3-9F79-904DF309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E3D6E8-F23F-444E-8667-9BDA831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56F57-D2F0-4ADC-8294-0E9F92BB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1460F-7386-4B8F-9023-F9FF185E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F9B24-0EDB-4C7F-8074-39338B93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4034F-D26E-4C61-9395-FBE4CB1E0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8470B-C76C-43E9-9747-1A6FAD958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4468FD-AE23-46FE-B9A3-19352361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7B93B-9D18-4C79-ADCE-D7D189EB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E9EBC9-CAC2-4C24-9226-9B07AE6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6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E9681-DE5F-4D06-A173-1F3BB0C3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4806E-D987-40A7-AB97-20417D8B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3089-A94D-439B-AE33-C1A2283D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B7704F-7EC6-4F39-BA53-ECF022E6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A63BB-3B4F-48E4-A352-24A6E95BB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71961-2E84-49B0-A228-26B3132D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E416A0-814B-405F-8838-E6FA21DD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AD7382-3907-42E4-B8D2-C1A0664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6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ADBFC-A482-41CC-9DCE-E445783D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9A2388-E1CF-462C-9FF0-52833533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A9C39-3A91-49F5-BCA3-B9019351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602079-EA7B-4400-89E8-E01129CC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7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77EF16-855E-4550-882E-FB8BB64D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D61EAD-F47E-4377-A403-886BEAA4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31882-0420-4572-BC6C-CC05B68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2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B60D07F2-1307-408A-A21C-87B790F866B6}"/>
              </a:ext>
            </a:extLst>
          </p:cNvPr>
          <p:cNvGrpSpPr/>
          <p:nvPr userDrawn="1"/>
        </p:nvGrpSpPr>
        <p:grpSpPr>
          <a:xfrm>
            <a:off x="-42393" y="0"/>
            <a:ext cx="12234393" cy="784679"/>
            <a:chOff x="-42393" y="0"/>
            <a:chExt cx="12234393" cy="7846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B4DFA1-6348-467C-A236-258171E86DB7}"/>
                </a:ext>
              </a:extLst>
            </p:cNvPr>
            <p:cNvSpPr/>
            <p:nvPr/>
          </p:nvSpPr>
          <p:spPr>
            <a:xfrm>
              <a:off x="0" y="0"/>
              <a:ext cx="12192000" cy="784679"/>
            </a:xfrm>
            <a:prstGeom prst="rect">
              <a:avLst/>
            </a:prstGeom>
            <a:gradFill>
              <a:gsLst>
                <a:gs pos="10000">
                  <a:schemeClr val="accent1"/>
                </a:gs>
                <a:gs pos="43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59D19044-6D1F-4E0B-9C80-DEACC24EE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2393" y="0"/>
              <a:ext cx="1347253" cy="784679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0BBC3F4-DC60-4973-923F-332AB3C69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028" y="0"/>
              <a:ext cx="964972" cy="784679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423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CA11B-A6AA-4CFA-8ABD-516F9DC8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F14F3-19D3-4CAC-BB29-45C7E833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BFD86C-9CF7-41B7-B9D4-AED8176F0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A6F4A-65F7-41F8-B6FD-16C4DB6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34B01A-0BE2-4648-A707-27444CF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093ACC-EED5-4F9A-BA44-FF95548A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04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2861D-6F59-425C-A2D0-8A4824B9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89729D-C4CD-4CD7-A193-F91AF3699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B806-C3A5-401A-9A0A-BA0A842F2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68972-2D56-459F-BE82-0F5B5011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28977-37E9-45AE-8FEE-8530204A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37E1C-5829-4C94-AA3A-29ACE8D5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32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5B160-7658-49FA-898E-6AD86FE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0B924E-42DC-408F-9665-A541A5002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768BE-10FF-43EE-BD50-FB7E6D0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6FD51-C726-4681-8C1C-BC40417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362C28-3985-4E42-9439-66C42DC7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63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127083A-6E3A-4454-8FC4-B26B57D0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D91EAE-41E8-43D7-A1BF-526A604D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C9223-0C2E-424C-9627-37C10B1F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74ED25-C3AA-4C83-82A5-2628A4DB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D3942-3B70-452F-9FBA-E7662376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2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BCE7D-3D95-4C3A-BA8F-561011D93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963176-9D89-4B65-935B-06285CA6D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644F7-CBB0-4AAB-81BA-A56B659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DB0B-DAAF-4F58-9161-964BB058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69A0D-191D-48E0-B20C-6154FFA6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071B4-AC22-4349-9D9E-E0793F97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A3B48-D924-4D40-80AD-A13866CD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5A3C1-BB75-4EB7-8E5D-9C5C02F1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5A8CE1-40DE-4EDD-BF2D-CE30F1B7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E2BBED-5BC3-4DDF-B00D-A5AF6EE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CB01B-6BE8-41C7-8C66-1233B75F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96463-7506-4F4C-97C3-F784908F1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1BD22-85CA-42FE-A4F1-983CBE27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C2843-25B2-4B37-AC5F-46230BB8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8963AD-9615-4913-BCD0-D3D2EB67D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6658E7-E59F-40D9-B0B1-0F5DD6A3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2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58B-4A2A-443E-BE68-8B5FE6BA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D9300-8BD0-4A76-8AB9-2B605E05E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4640D-59E3-42E1-A881-1F3E0D3E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CDB45C-87C9-48C1-A746-3D2ECCE62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0B1143-26F8-4CE6-807E-A1601319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3ABA99-52FD-4E5A-9C51-0CE7D66F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6BF56-895F-4906-BE0C-7AF11F6B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7FA694-FDFD-4798-BDBB-ECF019AA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6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C328-A56A-49FA-85C7-115F3E4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DA1B43-307A-4BDF-A2AA-421C413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25D0B9-E450-4577-AC1B-3C58961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FE4C59-05C7-490A-BF72-5BAE63CE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1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B88BE5-C9FA-4EDA-943E-5DF7A89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939AE7-952D-40C6-BD97-D5304049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ACD82-1CBC-4713-AC76-7EB643AF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4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024D8-CAF6-47B3-810B-B23831C0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AC9A7-95E2-4CB9-B1A5-0987E0DBF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E69FD-A622-472D-90E1-6A763AE3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65F7-BA24-4B66-8960-3958B448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D30A14-15AD-4F80-816A-5C8B15F5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9C290-C964-463A-B6E8-7415F18E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27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573E52-2CB6-483E-812B-720F6248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C7400-A857-4B33-926C-7BA318A14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E1DE2-77A7-4630-AC9A-158A8B1A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3288-4DF9-46D2-8AA5-7D2302372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E7DCD-D170-4E9B-8AA9-054783174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4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D333C8-B74F-44E9-A8DC-0473F67F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E90DA0-10E7-4A72-9582-818CA9C55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3A9A2-43C5-4FAB-AFF4-9887ED944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FCF-E124-402A-8DCF-94EDE12F217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CB652-0013-4D27-A8BB-B1D22CD9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45DBB-E3FA-440A-9451-0B8DA7BFB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55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2030E6-8D8F-4541-8E61-2A2A8E185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51" y="774789"/>
            <a:ext cx="1117600" cy="762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2E2DC02-FD60-480A-8F51-4246344AADCA}"/>
              </a:ext>
            </a:extLst>
          </p:cNvPr>
          <p:cNvSpPr txBox="1"/>
          <p:nvPr/>
        </p:nvSpPr>
        <p:spPr>
          <a:xfrm>
            <a:off x="1532943" y="2051338"/>
            <a:ext cx="91450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Project Progress </a:t>
            </a:r>
            <a:r>
              <a:rPr lang="fr-FR" sz="36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Review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(PPR) 6-2025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fr-F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Technical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Design Report </a:t>
            </a:r>
          </a:p>
          <a:p>
            <a:pPr algn="ctr"/>
            <a:endParaRPr lang="fr-FR" sz="2800" dirty="0">
              <a:latin typeface="+mn-lt"/>
            </a:endParaRPr>
          </a:p>
          <a:p>
            <a:pPr algn="ctr"/>
            <a:r>
              <a:rPr lang="fr-FR" sz="2800" dirty="0">
                <a:latin typeface="+mn-lt"/>
              </a:rPr>
              <a:t>Présenté par: </a:t>
            </a:r>
          </a:p>
          <a:p>
            <a:pPr algn="ctr"/>
            <a:r>
              <a:rPr lang="fr-FR" sz="2800" dirty="0">
                <a:latin typeface="+mn-lt"/>
              </a:rPr>
              <a:t>F. Bouly</a:t>
            </a:r>
          </a:p>
          <a:p>
            <a:pPr algn="ctr"/>
            <a:endParaRPr lang="fr-FR" sz="24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r>
              <a:rPr lang="fr-FR" sz="2400" dirty="0"/>
              <a:t>19 Mars 2026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35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DFA401-9F63-C8AC-4E17-0E8C5580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80" y="0"/>
            <a:ext cx="9585158" cy="862642"/>
          </a:xfrm>
        </p:spPr>
        <p:txBody>
          <a:bodyPr/>
          <a:lstStyle/>
          <a:p>
            <a:r>
              <a:rPr lang="fr-FR" dirty="0"/>
              <a:t>Avancement état au 17/03/2026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A41AD-F202-8FA6-4508-7BBB51D6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B6C669-017A-9432-F95C-597551F87D69}"/>
              </a:ext>
            </a:extLst>
          </p:cNvPr>
          <p:cNvSpPr txBox="1"/>
          <p:nvPr/>
        </p:nvSpPr>
        <p:spPr>
          <a:xfrm>
            <a:off x="9578554" y="2792366"/>
            <a:ext cx="2689849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u="sng" dirty="0"/>
              <a:t>Avancement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 &lt;  25% </a:t>
            </a:r>
            <a:r>
              <a:rPr lang="fr-FR" sz="1100" dirty="0"/>
              <a:t>: pas de plan ou de détails d’avancement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a=25% </a:t>
            </a:r>
            <a:r>
              <a:rPr lang="fr-FR" sz="1100" i="1" dirty="0"/>
              <a:t>:  plan reçu mais </a:t>
            </a:r>
            <a:r>
              <a:rPr lang="fr-FR" sz="1100" dirty="0"/>
              <a:t>V0 en cours de rédaction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 50 % </a:t>
            </a:r>
            <a:r>
              <a:rPr lang="fr-FR" sz="1100" i="1" dirty="0"/>
              <a:t>: </a:t>
            </a:r>
            <a:r>
              <a:rPr lang="fr-FR" sz="1100" dirty="0"/>
              <a:t>V0 reçue en relecture ou en correction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&gt; 50 % </a:t>
            </a:r>
            <a:r>
              <a:rPr lang="fr-FR" sz="1100" dirty="0"/>
              <a:t>: V1 corrigée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≥ 75% </a:t>
            </a:r>
            <a:r>
              <a:rPr lang="fr-FR" sz="1100" dirty="0"/>
              <a:t>: version finale prête et /ou corrections mineures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= 100 % </a:t>
            </a:r>
            <a:r>
              <a:rPr lang="fr-FR" sz="1100" dirty="0"/>
              <a:t>: version finale intégrée au TDR. Relue &amp; approuvée par Coord. chapitre et Coord. </a:t>
            </a:r>
            <a:r>
              <a:rPr lang="fr-FR" sz="1100" dirty="0" err="1"/>
              <a:t>Board</a:t>
            </a:r>
            <a:r>
              <a:rPr lang="fr-FR" sz="1100" dirty="0"/>
              <a:t>.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B1DA53C-EE01-E05A-E684-115C995B65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94" r="810"/>
          <a:stretch/>
        </p:blipFill>
        <p:spPr>
          <a:xfrm>
            <a:off x="83809" y="837560"/>
            <a:ext cx="9490497" cy="5918263"/>
          </a:xfrm>
          <a:prstGeom prst="rect">
            <a:avLst/>
          </a:prstGeom>
        </p:spPr>
      </p:pic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0E623AF7-0BF4-6EB2-6B7B-CC666867F915}"/>
              </a:ext>
            </a:extLst>
          </p:cNvPr>
          <p:cNvSpPr/>
          <p:nvPr/>
        </p:nvSpPr>
        <p:spPr>
          <a:xfrm>
            <a:off x="9858615" y="1167973"/>
            <a:ext cx="199785" cy="12294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6B407B1-EEB6-4092-0996-9421C0D39295}"/>
              </a:ext>
            </a:extLst>
          </p:cNvPr>
          <p:cNvSpPr txBox="1"/>
          <p:nvPr/>
        </p:nvSpPr>
        <p:spPr>
          <a:xfrm>
            <a:off x="10081452" y="1110057"/>
            <a:ext cx="1957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900" i="1" dirty="0"/>
              <a:t>Les p’tites flèches indiques les changements par rapport à la PPR précédente ou les points d’attention supplémentaires </a:t>
            </a: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D1320F26-F417-E57A-BD0F-2E32BACB2175}"/>
              </a:ext>
            </a:extLst>
          </p:cNvPr>
          <p:cNvSpPr/>
          <p:nvPr/>
        </p:nvSpPr>
        <p:spPr>
          <a:xfrm flipH="1">
            <a:off x="7507299" y="1512458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B2264ED6-2E73-99CE-DD6D-6C4E065C3E8D}"/>
              </a:ext>
            </a:extLst>
          </p:cNvPr>
          <p:cNvSpPr/>
          <p:nvPr/>
        </p:nvSpPr>
        <p:spPr>
          <a:xfrm flipH="1">
            <a:off x="8259054" y="2589719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A527A611-B6DD-A6D4-5C05-0761F84693F1}"/>
              </a:ext>
            </a:extLst>
          </p:cNvPr>
          <p:cNvSpPr/>
          <p:nvPr/>
        </p:nvSpPr>
        <p:spPr>
          <a:xfrm>
            <a:off x="5583729" y="2395787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105F30C1-83F6-6406-14F1-158B43BB6327}"/>
              </a:ext>
            </a:extLst>
          </p:cNvPr>
          <p:cNvSpPr/>
          <p:nvPr/>
        </p:nvSpPr>
        <p:spPr>
          <a:xfrm flipH="1">
            <a:off x="7507299" y="3637285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99496F3E-7880-4FEF-16AA-C03CFE0E71AE}"/>
              </a:ext>
            </a:extLst>
          </p:cNvPr>
          <p:cNvSpPr/>
          <p:nvPr/>
        </p:nvSpPr>
        <p:spPr>
          <a:xfrm>
            <a:off x="5286612" y="3647016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D045FA5E-CA8E-10EE-800A-5514865222FD}"/>
              </a:ext>
            </a:extLst>
          </p:cNvPr>
          <p:cNvSpPr/>
          <p:nvPr/>
        </p:nvSpPr>
        <p:spPr>
          <a:xfrm flipH="1">
            <a:off x="7634086" y="4581141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0BB423DC-37DD-EA13-6DCC-06045E4AC283}"/>
              </a:ext>
            </a:extLst>
          </p:cNvPr>
          <p:cNvSpPr/>
          <p:nvPr/>
        </p:nvSpPr>
        <p:spPr>
          <a:xfrm>
            <a:off x="5583729" y="4420692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F2454263-882B-D592-C767-89830C3FE70A}"/>
              </a:ext>
            </a:extLst>
          </p:cNvPr>
          <p:cNvSpPr/>
          <p:nvPr/>
        </p:nvSpPr>
        <p:spPr>
          <a:xfrm>
            <a:off x="5555553" y="5543980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1AC58619-300E-8F43-26FA-7E2477F810E5}"/>
              </a:ext>
            </a:extLst>
          </p:cNvPr>
          <p:cNvSpPr/>
          <p:nvPr/>
        </p:nvSpPr>
        <p:spPr>
          <a:xfrm flipH="1">
            <a:off x="8097687" y="5498934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F35D51-83D4-4CA7-4DD3-E214E8AB3CF4}"/>
              </a:ext>
            </a:extLst>
          </p:cNvPr>
          <p:cNvSpPr/>
          <p:nvPr/>
        </p:nvSpPr>
        <p:spPr>
          <a:xfrm>
            <a:off x="5125250" y="6585217"/>
            <a:ext cx="1175658" cy="170606"/>
          </a:xfrm>
          <a:prstGeom prst="rect">
            <a:avLst/>
          </a:prstGeom>
          <a:noFill/>
          <a:ln w="317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2FC612A-8F39-2EEF-F5C6-ADACD080B30D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6300908" y="6305395"/>
            <a:ext cx="3557707" cy="365125"/>
          </a:xfrm>
          <a:prstGeom prst="straightConnector1">
            <a:avLst/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E7AE3F48-438E-E144-83EE-BC3BA315D3F9}"/>
              </a:ext>
            </a:extLst>
          </p:cNvPr>
          <p:cNvSpPr txBox="1"/>
          <p:nvPr/>
        </p:nvSpPr>
        <p:spPr>
          <a:xfrm>
            <a:off x="9502151" y="5866149"/>
            <a:ext cx="26898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>
                <a:solidFill>
                  <a:schemeClr val="accent1"/>
                </a:solidFill>
              </a:rPr>
              <a:t>+ 3% par rapport à la PPR-1 2026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3AA8BAB1-1790-8175-71E4-FB4578B30B1D}"/>
              </a:ext>
            </a:extLst>
          </p:cNvPr>
          <p:cNvSpPr/>
          <p:nvPr/>
        </p:nvSpPr>
        <p:spPr>
          <a:xfrm flipH="1">
            <a:off x="7380512" y="2846513"/>
            <a:ext cx="253574" cy="159406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0992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131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Conception personnalisée</vt:lpstr>
      <vt:lpstr>Présentation PowerPoint</vt:lpstr>
      <vt:lpstr>Avancement état au 17/03/2026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Frederic Bouly</cp:lastModifiedBy>
  <cp:revision>40</cp:revision>
  <dcterms:created xsi:type="dcterms:W3CDTF">2025-10-02T12:37:31Z</dcterms:created>
  <dcterms:modified xsi:type="dcterms:W3CDTF">2026-03-17T15:16:44Z</dcterms:modified>
</cp:coreProperties>
</file>