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62" r:id="rId5"/>
    <p:sldId id="268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AILLARD Aurore" initials="MA" lastIdx="3" clrIdx="0">
    <p:extLst>
      <p:ext uri="{19B8F6BF-5375-455C-9EA6-DF929625EA0E}">
        <p15:presenceInfo xmlns:p15="http://schemas.microsoft.com/office/powerpoint/2012/main" userId="S-1-5-21-4087870506-3340583420-3770169302-3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3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6839-C060-4F28-95C4-886693160020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0274-8EAE-40F8-8190-AD017E3FE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27016803-9A95-4AE2-AA70-ABD9D5C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4CA17D-7F1F-40EB-B482-4795B67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"/>
            <a:ext cx="10363199" cy="86264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9247-F5D9-4101-9CAF-C046211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435"/>
            <a:ext cx="12192000" cy="5021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3B3B-F493-4490-9E11-009C7809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7BD71-90B7-4A83-9138-24026FE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27C63-3BB0-48D9-BAB1-24179C74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16" y="647522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5C1CE2-6D07-417E-AC36-B374E24F9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79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49A2C-A001-4BFB-AEA6-4160F34D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5E6B7A-74C6-495E-9EA6-F0419EC2A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5D2DB-CC10-4B65-9030-32295FB99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CD0EC-D40B-4D5C-9411-4EC7913C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ABC68E-0939-4119-976A-DDC50793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F949BB-D848-42BC-8814-470C480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4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E35D2-BD05-4E82-B0D0-EF4F0BB5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E4D779-C16B-4C3B-866B-F47B2B864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B4FAD-9D63-4308-9057-000ABE85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0CF6E-82A3-4FEA-81E3-76134501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45DE7-B701-4BE2-8E3D-8FA65B36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09C4DF-6FFC-4AE6-A62B-928642311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49F980-84F7-4EA0-8812-D5CA5DD2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7D3433-DFE3-4E65-B42E-3BF2D85D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2448DD-6830-4771-A9E2-638F18ED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FBCA1-11C5-4AC1-AA24-FF03C2F9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8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D7D69-373A-4742-927E-B4ECDF60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4B402F-3093-4FD5-AE29-187C732F5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4384BF-E09A-41FD-ABB0-35C672B6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CF09B-B402-40E1-90C8-5F03325E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EF913-8FF4-41B5-A756-FE799032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91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6799B-E3F5-4975-B455-375E3948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0F944-A35E-415E-862B-919BDFEEF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5839B-CACD-4E39-9E5A-B0AF1643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4F27B-5188-43FF-923B-2798B4E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B509FD-E3E8-4B39-8D14-FB1D2EEC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5BE43-1A4F-469A-AC0E-1D7EFA87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90E76-D395-45E3-9F79-904DF309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3D6E8-F23F-444E-8667-9BDA8318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6F57-D2F0-4ADC-8294-0E9F92BB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1460F-7386-4B8F-9023-F9FF185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66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F9B24-0EDB-4C7F-8074-39338B93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4034F-D26E-4C61-9395-FBE4CB1E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98470B-C76C-43E9-9747-1A6FAD958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4468FD-AE23-46FE-B9A3-19352361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A7B93B-9D18-4C79-ADCE-D7D189E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E9EBC9-CAC2-4C24-9226-9B07AE61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36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E9681-DE5F-4D06-A173-1F3BB0C3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4806E-D987-40A7-AB97-20417D8BD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023089-A94D-439B-AE33-C1A2283D6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7704F-7EC6-4F39-BA53-ECF022E6E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4A63BB-3B4F-48E4-A352-24A6E95BB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171961-2E84-49B0-A228-26B3132D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E416A0-814B-405F-8838-E6FA21DD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AD7382-3907-42E4-B8D2-C1A0664D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6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ADBFC-A482-41CC-9DCE-E445783D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9A2388-E1CF-462C-9FF0-52833533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9A9C39-3A91-49F5-BCA3-B9019351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602079-EA7B-4400-89E8-E01129CC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7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77EF16-855E-4550-882E-FB8BB64D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D61EAD-F47E-4377-A403-886BEAA4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C31882-0420-4572-BC6C-CC05B689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2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B60D07F2-1307-408A-A21C-87B790F866B6}"/>
              </a:ext>
            </a:extLst>
          </p:cNvPr>
          <p:cNvGrpSpPr/>
          <p:nvPr userDrawn="1"/>
        </p:nvGrpSpPr>
        <p:grpSpPr>
          <a:xfrm>
            <a:off x="-42393" y="0"/>
            <a:ext cx="12234393" cy="784679"/>
            <a:chOff x="-42393" y="0"/>
            <a:chExt cx="12234393" cy="7846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B4DFA1-6348-467C-A236-258171E86DB7}"/>
                </a:ext>
              </a:extLst>
            </p:cNvPr>
            <p:cNvSpPr/>
            <p:nvPr/>
          </p:nvSpPr>
          <p:spPr>
            <a:xfrm>
              <a:off x="0" y="0"/>
              <a:ext cx="12192000" cy="784679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9D19044-6D1F-4E0B-9C80-DEACC24EE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93" y="0"/>
              <a:ext cx="1347253" cy="78467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0BBC3F4-DC60-4973-923F-332AB3C69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7028" y="0"/>
              <a:ext cx="964972" cy="784679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F4CA17D-7F1F-40EB-B482-4795B67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"/>
            <a:ext cx="10363199" cy="86264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9247-F5D9-4101-9CAF-C046211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435"/>
            <a:ext cx="12192000" cy="5021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3B3B-F493-4490-9E11-009C7809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7BD71-90B7-4A83-9138-24026FE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27C63-3BB0-48D9-BAB1-24179C74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16" y="647522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5C1CE2-6D07-417E-AC36-B374E24F9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42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CA11B-A6AA-4CFA-8ABD-516F9DC8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7F14F3-19D3-4CAC-BB29-45C7E833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BFD86C-9CF7-41B7-B9D4-AED8176F0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3A6F4A-65F7-41F8-B6FD-16C4DB6D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34B01A-0BE2-4648-A707-27444CF7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093ACC-EED5-4F9A-BA44-FF95548A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4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2861D-6F59-425C-A2D0-8A4824B9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89729D-C4CD-4CD7-A193-F91AF3699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BB806-C3A5-401A-9A0A-BA0A842F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A68972-2D56-459F-BE82-0F5B5011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228977-37E9-45AE-8FEE-8530204A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037E1C-5829-4C94-AA3A-29ACE8D5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13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5B160-7658-49FA-898E-6AD86FEE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0B924E-42DC-408F-9665-A541A500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768BE-10FF-43EE-BD50-FB7E6D0E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A6FD51-C726-4681-8C1C-BC40417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62C28-3985-4E42-9439-66C42DC7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63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27083A-6E3A-4454-8FC4-B26B57D05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D91EAE-41E8-43D7-A1BF-526A604D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C9223-0C2E-424C-9627-37C10B1F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74ED25-C3AA-4C83-82A5-2628A4D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D3942-3B70-452F-9FBA-E7662376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BCE7D-3D95-4C3A-BA8F-561011D9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63176-9D89-4B65-935B-06285CA6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5644F7-CBB0-4AAB-81BA-A56B6590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4DB0B-DAAF-4F58-9161-964BB058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69A0D-191D-48E0-B20C-6154FFA6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3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071B4-AC22-4349-9D9E-E0793F97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CA3B48-D924-4D40-80AD-A13866CD5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5A3C1-BB75-4EB7-8E5D-9C5C02F1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A8CE1-40DE-4EDD-BF2D-CE30F1B7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E2BBED-5BC3-4DDF-B00D-A5AF6EE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8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CB01B-6BE8-41C7-8C66-1233B75F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96463-7506-4F4C-97C3-F784908F1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21BD22-85CA-42FE-A4F1-983CBE27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C2843-25B2-4B37-AC5F-46230BB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8963AD-9615-4913-BCD0-D3D2EB67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6658E7-E59F-40D9-B0B1-0F5DD6A3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6F58B-4A2A-443E-BE68-8B5FE6BA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D9300-8BD0-4A76-8AB9-2B605E05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E4640D-59E3-42E1-A881-1F3E0D3E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CDB45C-87C9-48C1-A746-3D2ECCE62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0B1143-26F8-4CE6-807E-A1601319C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3ABA99-52FD-4E5A-9C51-0CE7D66F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D6BF56-895F-4906-BE0C-7AF11F6B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7FA694-FDFD-4798-BDBB-ECF019AA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6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3C328-A56A-49FA-85C7-115F3E4B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DA1B43-307A-4BDF-A2AA-421C4138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25D0B9-E450-4577-AC1B-3C589619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FE4C59-05C7-490A-BF72-5BAE63CE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B88BE5-C9FA-4EDA-943E-5DF7A892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939AE7-952D-40C6-BD97-D5304049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9ACD82-1CBC-4713-AC76-7EB643AF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024D8-CAF6-47B3-810B-B23831C0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AC9A7-95E2-4CB9-B1A5-0987E0DB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EE69FD-A622-472D-90E1-6A763AE3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5665F7-BA24-4B66-8960-3958B448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D30A14-15AD-4F80-816A-5C8B15F5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19C290-C964-463A-B6E8-7415F18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7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573E52-2CB6-483E-812B-720F6248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C7400-A857-4B33-926C-7BA318A14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E1DE2-77A7-4630-AC9A-158A8B1A4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63288-4DF9-46D2-8AA5-7D230237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E7DCD-D170-4E9B-8AA9-054783174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4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D333C8-B74F-44E9-A8DC-0473F67F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90DA0-10E7-4A72-9582-818CA9C5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3A9A2-43C5-4FAB-AFF4-9887ED94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7FCF-E124-402A-8DCF-94EDE12F2175}" type="datetimeFigureOut">
              <a:rPr lang="fr-FR" smtClean="0"/>
              <a:t>19/03/2026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CB652-0013-4D27-A8BB-B1D22CD9E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45DBB-E3FA-440A-9451-0B8DA7BFB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5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trium.in2p3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qualite.in2p3.fr/qconform/app/identification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trium.in2p3.fr/7cbdc35e-29db-4e8a-a434-d9f163b300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2030E6-8D8F-4541-8E61-2A2A8E18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651" y="774789"/>
            <a:ext cx="1117600" cy="762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E2DC02-FD60-480A-8F51-4246344AADCA}"/>
              </a:ext>
            </a:extLst>
          </p:cNvPr>
          <p:cNvSpPr txBox="1"/>
          <p:nvPr/>
        </p:nvSpPr>
        <p:spPr>
          <a:xfrm>
            <a:off x="1533395" y="2007920"/>
            <a:ext cx="91450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2-2026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WP1 -  Qualit</a:t>
            </a:r>
            <a:r>
              <a:rPr lang="fr-FR" sz="2800" dirty="0"/>
              <a:t>é</a:t>
            </a:r>
          </a:p>
          <a:p>
            <a:pPr algn="ctr"/>
            <a:r>
              <a:rPr lang="fr-FR" sz="2800" dirty="0">
                <a:latin typeface="+mn-lt"/>
              </a:rPr>
              <a:t>WP14 – AMDE</a:t>
            </a:r>
          </a:p>
          <a:p>
            <a:pPr algn="ctr"/>
            <a:endParaRPr lang="fr-FR" sz="28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</a:p>
          <a:p>
            <a:pPr algn="ctr"/>
            <a:r>
              <a:rPr lang="fr-FR" sz="2400" dirty="0">
                <a:latin typeface="+mn-lt"/>
              </a:rPr>
              <a:t>Aurore Lermitage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/>
              <a:t>19 mars 2026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5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0C5EA-1FC3-45C4-A477-A358574F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BD1FA-AFCC-4D79-A46F-F00BB3EC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278435"/>
            <a:ext cx="11375136" cy="5021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Arrivée de M. Maxime BENOIT le 01/03/2026</a:t>
            </a:r>
          </a:p>
          <a:p>
            <a:r>
              <a:rPr lang="fr-FR" dirty="0">
                <a:solidFill>
                  <a:schemeClr val="tx1"/>
                </a:solidFill>
              </a:rPr>
              <a:t>CDD de 18 mois - Ingénieur assurance qualité / assurance produit 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b="1" dirty="0"/>
              <a:t>Mission sur PERLE :</a:t>
            </a:r>
          </a:p>
          <a:p>
            <a:r>
              <a:rPr lang="fr-FR" dirty="0">
                <a:solidFill>
                  <a:schemeClr val="tx1"/>
                </a:solidFill>
              </a:rPr>
              <a:t>Gestion documentaire</a:t>
            </a:r>
          </a:p>
          <a:p>
            <a:r>
              <a:rPr lang="fr-FR" dirty="0">
                <a:solidFill>
                  <a:schemeClr val="tx1"/>
                </a:solidFill>
              </a:rPr>
              <a:t>Gestion des non-conformités</a:t>
            </a:r>
          </a:p>
          <a:p>
            <a:r>
              <a:rPr lang="fr-FR" dirty="0">
                <a:solidFill>
                  <a:schemeClr val="tx1"/>
                </a:solidFill>
              </a:rPr>
              <a:t>Gestion des équipements</a:t>
            </a:r>
          </a:p>
          <a:p>
            <a:r>
              <a:rPr lang="fr-FR" dirty="0">
                <a:solidFill>
                  <a:schemeClr val="tx1"/>
                </a:solidFill>
              </a:rPr>
              <a:t>Gestion des risques</a:t>
            </a:r>
          </a:p>
          <a:p>
            <a:r>
              <a:rPr lang="fr-FR" dirty="0">
                <a:solidFill>
                  <a:schemeClr val="tx1"/>
                </a:solidFill>
              </a:rPr>
              <a:t>Suivi des fournisseurs</a:t>
            </a:r>
          </a:p>
          <a:p>
            <a:r>
              <a:rPr lang="fr-FR" dirty="0">
                <a:solidFill>
                  <a:schemeClr val="tx1"/>
                </a:solidFill>
              </a:rPr>
              <a:t>Gestion de configuration</a:t>
            </a:r>
          </a:p>
          <a:p>
            <a:r>
              <a:rPr lang="fr-FR" dirty="0">
                <a:solidFill>
                  <a:schemeClr val="tx1"/>
                </a:solidFill>
              </a:rPr>
              <a:t>Accompagnement des WP dans la mise en œuvre de l’assurance qualité / assurance produit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F315B-FD6B-4243-8E74-422BCAA9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18/03/2026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4EC9A-D737-4B27-8C96-E2000420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- 2-2026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72F41-30C1-4F75-92E5-97286980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14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0C5EA-1FC3-45C4-A477-A358574F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 1/2 – WP1 Qualité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BD1FA-AFCC-4D79-A46F-F00BB3EC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958395"/>
            <a:ext cx="12012168" cy="5744157"/>
          </a:xfrm>
        </p:spPr>
        <p:txBody>
          <a:bodyPr>
            <a:normAutofit/>
          </a:bodyPr>
          <a:lstStyle/>
          <a:p>
            <a:r>
              <a:rPr lang="fr-FR" dirty="0"/>
              <a:t>TDR 					</a:t>
            </a:r>
            <a:r>
              <a:rPr lang="fr-FR" dirty="0">
                <a:solidFill>
                  <a:schemeClr val="tx1"/>
                </a:solidFill>
              </a:rPr>
              <a:t>=&gt; Reprise à faire</a:t>
            </a:r>
          </a:p>
          <a:p>
            <a:pPr marL="0" indent="0"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r>
              <a:rPr lang="fr-FR" dirty="0"/>
              <a:t>Gestion documentaire 		</a:t>
            </a:r>
            <a:r>
              <a:rPr lang="fr-FR" dirty="0">
                <a:solidFill>
                  <a:srgbClr val="00B050"/>
                </a:solidFill>
              </a:rPr>
              <a:t>=&gt; GED </a:t>
            </a:r>
            <a:r>
              <a:rPr lang="fr-FR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ATRIUM</a:t>
            </a:r>
            <a:r>
              <a:rPr lang="fr-FR" dirty="0">
                <a:solidFill>
                  <a:srgbClr val="00B050"/>
                </a:solidFill>
              </a:rPr>
              <a:t> est fonctionnel </a:t>
            </a:r>
          </a:p>
          <a:p>
            <a:pPr marL="1371600" lvl="3" indent="0">
              <a:buNone/>
            </a:pPr>
            <a:r>
              <a:rPr lang="fr-FR" dirty="0"/>
              <a:t>				</a:t>
            </a:r>
            <a:r>
              <a:rPr lang="fr-FR" sz="2800" dirty="0"/>
              <a:t>=&gt; Finaliser la procédure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Rappel :</a:t>
            </a:r>
            <a:r>
              <a:rPr lang="fr-FR" dirty="0">
                <a:solidFill>
                  <a:schemeClr val="tx1"/>
                </a:solidFill>
              </a:rPr>
              <a:t> 	 Se connecter sur Atrium avant de cliquer sur le lien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	Déposer vos documents dans ATRIUM =&gt; il manque des infos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	Valider les documents =&gt; Permet la numérotation automatique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Publication : </a:t>
            </a:r>
          </a:p>
          <a:p>
            <a:r>
              <a:rPr lang="fr-FR" dirty="0">
                <a:solidFill>
                  <a:schemeClr val="tx1"/>
                </a:solidFill>
              </a:rPr>
              <a:t>Déposer dans HAL</a:t>
            </a:r>
          </a:p>
          <a:p>
            <a:r>
              <a:rPr lang="fr-FR" dirty="0">
                <a:solidFill>
                  <a:schemeClr val="tx1"/>
                </a:solidFill>
              </a:rPr>
              <a:t>Indiquer les références RI2 – ERL4ALL et ISAS</a:t>
            </a:r>
            <a:endParaRPr lang="fr-FR" sz="18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managed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by the Agence Nationale de la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Recheche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(ANR) in the France 2030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ANR-24-RRII-0001</a:t>
            </a:r>
          </a:p>
          <a:p>
            <a:pPr marL="0" indent="0">
              <a:buNone/>
            </a:pPr>
            <a:r>
              <a:rPr lang="fr-FR" sz="1400" dirty="0">
                <a:latin typeface="+mn-lt"/>
              </a:rPr>
              <a:t>Work </a:t>
            </a:r>
            <a:r>
              <a:rPr lang="fr-FR" sz="1400" dirty="0" err="1">
                <a:latin typeface="+mn-lt"/>
              </a:rPr>
              <a:t>supported</a:t>
            </a:r>
            <a:r>
              <a:rPr lang="fr-FR" sz="1400" dirty="0">
                <a:latin typeface="+mn-lt"/>
              </a:rPr>
              <a:t> by </a:t>
            </a:r>
            <a:r>
              <a:rPr lang="fr-FR" sz="1400" dirty="0" err="1">
                <a:latin typeface="+mn-lt"/>
              </a:rPr>
              <a:t>funding</a:t>
            </a:r>
            <a:r>
              <a:rPr lang="fr-FR" sz="1400" dirty="0">
                <a:latin typeface="+mn-lt"/>
              </a:rPr>
              <a:t> </a:t>
            </a:r>
            <a:r>
              <a:rPr lang="fr-FR" sz="1400" dirty="0" err="1">
                <a:latin typeface="+mn-lt"/>
              </a:rPr>
              <a:t>from</a:t>
            </a:r>
            <a:r>
              <a:rPr lang="fr-FR" sz="1400" dirty="0">
                <a:latin typeface="+mn-lt"/>
              </a:rPr>
              <a:t> </a:t>
            </a:r>
            <a:r>
              <a:rPr lang="fr-FR" sz="1400" dirty="0" err="1">
                <a:latin typeface="+mn-lt"/>
              </a:rPr>
              <a:t>European</a:t>
            </a:r>
            <a:r>
              <a:rPr lang="fr-FR" sz="1400" dirty="0">
                <a:latin typeface="+mn-lt"/>
              </a:rPr>
              <a:t> </a:t>
            </a:r>
            <a:r>
              <a:rPr lang="fr-FR" sz="1400" dirty="0" err="1">
                <a:latin typeface="+mn-lt"/>
              </a:rPr>
              <a:t>Union‘s</a:t>
            </a:r>
            <a:r>
              <a:rPr lang="fr-FR" sz="1400" dirty="0">
                <a:latin typeface="+mn-lt"/>
              </a:rPr>
              <a:t> program EU HORIZON-INFRA-2023-TECH-01-01 </a:t>
            </a:r>
            <a:r>
              <a:rPr lang="fr-FR" sz="1400" dirty="0" err="1">
                <a:latin typeface="+mn-lt"/>
              </a:rPr>
              <a:t>under</a:t>
            </a:r>
            <a:r>
              <a:rPr lang="fr-FR" sz="1400" dirty="0">
                <a:latin typeface="+mn-lt"/>
              </a:rPr>
              <a:t> GA n°101131435</a:t>
            </a:r>
            <a:endParaRPr lang="en-GB" sz="1400" dirty="0">
              <a:latin typeface="+mn-lt"/>
            </a:endParaRPr>
          </a:p>
          <a:p>
            <a:pPr mar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72F41-30C1-4F75-92E5-97286980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A975D47D-AA41-4FEB-8A0E-8B66F2B4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/>
          <a:p>
            <a:r>
              <a:rPr lang="fr-FR" dirty="0"/>
              <a:t>18/03/2026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963537F-C1A9-4691-8E4A-35A88D6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- 2-2026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8A68B7-ABA0-4355-AF50-948117B4B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379" y="4357963"/>
            <a:ext cx="1080616" cy="1060480"/>
          </a:xfrm>
          <a:prstGeom prst="rect">
            <a:avLst/>
          </a:prstGeom>
        </p:spPr>
      </p:pic>
      <p:pic>
        <p:nvPicPr>
          <p:cNvPr id="12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A70B7C66-CE90-4435-BE84-4340BB15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31" y="4762210"/>
            <a:ext cx="2088000" cy="65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2">
            <a:extLst>
              <a:ext uri="{FF2B5EF4-FFF2-40B4-BE49-F238E27FC236}">
                <a16:creationId xmlns:a16="http://schemas.microsoft.com/office/drawing/2014/main" id="{42ED2EAB-2A14-4F04-8C10-8C732961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016" y="5899605"/>
            <a:ext cx="7270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2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0C5EA-1FC3-45C4-A477-A358574F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 2/2 – WP1 Qualité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BD1FA-AFCC-4D79-A46F-F00BB3EC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958395"/>
            <a:ext cx="11832336" cy="5744157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Gestion des non-conformités 	</a:t>
            </a:r>
            <a:r>
              <a:rPr lang="fr-FR" dirty="0">
                <a:solidFill>
                  <a:srgbClr val="00B050"/>
                </a:solidFill>
              </a:rPr>
              <a:t>=&gt; Fiche sur </a:t>
            </a:r>
            <a:r>
              <a:rPr lang="fr-FR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QALITEL conform </a:t>
            </a:r>
            <a:r>
              <a:rPr lang="fr-FR" dirty="0">
                <a:solidFill>
                  <a:srgbClr val="00B050"/>
                </a:solidFill>
              </a:rPr>
              <a:t>fonctionnel</a:t>
            </a:r>
          </a:p>
          <a:p>
            <a:pPr marL="1371600" lvl="3" indent="0">
              <a:buNone/>
            </a:pPr>
            <a:r>
              <a:rPr lang="fr-FR" dirty="0"/>
              <a:t>			</a:t>
            </a:r>
            <a:r>
              <a:rPr lang="fr-FR" sz="2800" dirty="0"/>
              <a:t>=&gt; Rédiger la procédure + guide utilisateur</a:t>
            </a:r>
          </a:p>
          <a:p>
            <a:pPr marL="1371600" lvl="3" indent="0">
              <a:buNone/>
            </a:pPr>
            <a:r>
              <a:rPr lang="fr-FR" sz="4000" dirty="0">
                <a:solidFill>
                  <a:schemeClr val="tx1"/>
                </a:solidFill>
              </a:rPr>
              <a:t>			</a:t>
            </a:r>
            <a:r>
              <a:rPr lang="fr-FR" sz="2800" dirty="0"/>
              <a:t>=&gt; Affichage accès rapide</a:t>
            </a:r>
          </a:p>
          <a:p>
            <a:r>
              <a:rPr lang="fr-FR" dirty="0"/>
              <a:t>Cahier de laboratoire		</a:t>
            </a:r>
            <a:r>
              <a:rPr lang="fr-FR" dirty="0">
                <a:solidFill>
                  <a:srgbClr val="00B050"/>
                </a:solidFill>
              </a:rPr>
              <a:t>=&gt; Action sur QALITEL conform fonctionnel</a:t>
            </a:r>
          </a:p>
          <a:p>
            <a:pPr marL="0" indent="0">
              <a:buNone/>
            </a:pPr>
            <a:r>
              <a:rPr lang="fr-FR" dirty="0"/>
              <a:t>				</a:t>
            </a:r>
            <a:r>
              <a:rPr lang="fr-FR" dirty="0">
                <a:solidFill>
                  <a:schemeClr val="tx1"/>
                </a:solidFill>
              </a:rPr>
              <a:t>=&gt; Ajout de thématiques et de type d’action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			=&gt; Affichage accès rapide + Requête sur date / période</a:t>
            </a:r>
          </a:p>
          <a:p>
            <a:r>
              <a:rPr lang="fr-FR" dirty="0"/>
              <a:t>Gestion des équipements	</a:t>
            </a:r>
            <a:r>
              <a:rPr lang="fr-FR" dirty="0">
                <a:solidFill>
                  <a:srgbClr val="00B050"/>
                </a:solidFill>
              </a:rPr>
              <a:t>=&gt; Fiche sur QALITEL conform fonctionnel</a:t>
            </a:r>
          </a:p>
          <a:p>
            <a:pPr marL="1371600" lvl="3" indent="0">
              <a:buNone/>
            </a:pPr>
            <a:r>
              <a:rPr lang="fr-FR" dirty="0"/>
              <a:t>			</a:t>
            </a:r>
            <a:r>
              <a:rPr lang="fr-FR" sz="2800" dirty="0"/>
              <a:t>=&gt; Rédiger la procédure + guide utilisateur</a:t>
            </a:r>
          </a:p>
          <a:p>
            <a:pPr marL="1371600" lvl="3" indent="0">
              <a:buNone/>
            </a:pPr>
            <a:r>
              <a:rPr lang="fr-FR" sz="2800" dirty="0"/>
              <a:t>			=&gt; Affichage accès rapide</a:t>
            </a:r>
          </a:p>
          <a:p>
            <a:pPr marL="1371600" lvl="3" indent="0">
              <a:buNone/>
            </a:pPr>
            <a:r>
              <a:rPr lang="fr-FR" sz="2800" dirty="0"/>
              <a:t>			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=&gt; Traçabilité fabrication des photocathodes</a:t>
            </a:r>
          </a:p>
          <a:p>
            <a:r>
              <a:rPr lang="fr-FR" dirty="0"/>
              <a:t>Gestion des risques		</a:t>
            </a:r>
            <a:r>
              <a:rPr lang="fr-FR" dirty="0">
                <a:solidFill>
                  <a:srgbClr val="00B050"/>
                </a:solidFill>
              </a:rPr>
              <a:t>=&gt; Portefeuille des risques existants 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fr-FR" sz="2800" dirty="0">
                <a:solidFill>
                  <a:schemeClr val="accent1"/>
                </a:solidFill>
              </a:rPr>
              <a:t>				</a:t>
            </a:r>
            <a:r>
              <a:rPr lang="fr-FR" sz="2800" dirty="0"/>
              <a:t>=&gt; MAJ planifiée le 31/03/2026</a:t>
            </a:r>
          </a:p>
          <a:p>
            <a:r>
              <a:rPr lang="fr-FR" dirty="0"/>
              <a:t>Plan qualité			</a:t>
            </a:r>
            <a:r>
              <a:rPr lang="fr-FR" sz="2800" dirty="0">
                <a:solidFill>
                  <a:schemeClr val="tx1"/>
                </a:solidFill>
              </a:rPr>
              <a:t>=&gt; A rédiger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/>
              <a:t>Suivi des fournisseurs		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=&gt; A mettre en place</a:t>
            </a:r>
          </a:p>
          <a:p>
            <a:r>
              <a:rPr lang="fr-FR" dirty="0">
                <a:solidFill>
                  <a:srgbClr val="0070C0"/>
                </a:solidFill>
              </a:rPr>
              <a:t>Gestion de configuration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	=&gt; A mettre en place </a:t>
            </a:r>
          </a:p>
          <a:p>
            <a:r>
              <a:rPr lang="fr-FR" dirty="0"/>
              <a:t>Plan de gestion des données 	</a:t>
            </a:r>
            <a:r>
              <a:rPr lang="fr-FR" dirty="0">
                <a:solidFill>
                  <a:schemeClr val="tx1"/>
                </a:solidFill>
              </a:rPr>
              <a:t>=&gt; MAJ à planifier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72F41-30C1-4F75-92E5-97286980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A975D47D-AA41-4FEB-8A0E-8B66F2B4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/>
          <a:p>
            <a:r>
              <a:rPr lang="fr-FR" dirty="0"/>
              <a:t>18/03/2026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963537F-C1A9-4691-8E4A-35A88D6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- 2-2026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706F0E-3A54-496D-BF09-3D84F83A9669}"/>
              </a:ext>
            </a:extLst>
          </p:cNvPr>
          <p:cNvSpPr txBox="1"/>
          <p:nvPr/>
        </p:nvSpPr>
        <p:spPr>
          <a:xfrm rot="21130275">
            <a:off x="8135380" y="4989555"/>
            <a:ext cx="3837304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7030A0"/>
                </a:solidFill>
              </a:rPr>
              <a:t>La qualité ne se décrète pas, elle se construit, et chacun d’entre nous en est l’artisan.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71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0C5EA-1FC3-45C4-A477-A358574F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 – WP1 Qualité et WP14 AMDE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BD1FA-AFCC-4D79-A46F-F00BB3EC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958395"/>
            <a:ext cx="11832336" cy="53509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Mise en place de réunion de suivi : (Qualité + AMDE)</a:t>
            </a:r>
          </a:p>
          <a:p>
            <a:pPr marL="0" indent="0">
              <a:buNone/>
            </a:pPr>
            <a:endParaRPr lang="fr-FR" sz="1000" dirty="0"/>
          </a:p>
          <a:p>
            <a:r>
              <a:rPr lang="fr-FR" dirty="0"/>
              <a:t>WP 9 - </a:t>
            </a:r>
            <a:r>
              <a:rPr lang="fr-FR" dirty="0" err="1"/>
              <a:t>Vaccum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- le 21/11/2025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1 ouverture de NC à finaliser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Liste des éléments à finaliser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Modification de la nomenclature</a:t>
            </a:r>
          </a:p>
          <a:p>
            <a:r>
              <a:rPr lang="fr-FR" dirty="0"/>
              <a:t>WP5 – Diagnostics and instrumentations - le 05/03/2026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1</a:t>
            </a:r>
            <a:r>
              <a:rPr lang="fr-FR" baseline="30000" dirty="0"/>
              <a:t>ière</a:t>
            </a:r>
            <a:r>
              <a:rPr lang="fr-FR" dirty="0"/>
              <a:t> version de la liste des éléments =&gt; Lancement de l’analyse à planifier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Modifications de la nomenclature à intégrer</a:t>
            </a:r>
          </a:p>
          <a:p>
            <a:r>
              <a:rPr lang="fr-FR" dirty="0"/>
              <a:t>WP7 – </a:t>
            </a:r>
            <a:r>
              <a:rPr lang="fr-FR" dirty="0" err="1"/>
              <a:t>Cryogenics</a:t>
            </a:r>
            <a:r>
              <a:rPr lang="fr-FR" dirty="0"/>
              <a:t> - le 09/03/2026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1</a:t>
            </a:r>
            <a:r>
              <a:rPr lang="fr-FR" baseline="30000" dirty="0"/>
              <a:t>ière</a:t>
            </a:r>
            <a:r>
              <a:rPr lang="fr-FR" dirty="0"/>
              <a:t> version de la liste des éléments =&gt; Lancement de l’analyse à planifier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Modifications de la nomenclature à intégrer</a:t>
            </a:r>
          </a:p>
          <a:p>
            <a:r>
              <a:rPr lang="fr-FR" dirty="0"/>
              <a:t>WP3 – </a:t>
            </a:r>
            <a:r>
              <a:rPr lang="fr-FR" dirty="0" err="1"/>
              <a:t>Injector</a:t>
            </a:r>
            <a:r>
              <a:rPr lang="fr-FR" dirty="0"/>
              <a:t> - le 19/03/2026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Priorisation de l’AMDE sur l’injecteur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72F41-30C1-4F75-92E5-97286980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A975D47D-AA41-4FEB-8A0E-8B66F2B4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/>
          <a:p>
            <a:r>
              <a:rPr lang="fr-FR" dirty="0"/>
              <a:t>18/03/2026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963537F-C1A9-4691-8E4A-35A88D6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- 2-2026</a:t>
            </a:r>
          </a:p>
        </p:txBody>
      </p:sp>
    </p:spTree>
    <p:extLst>
      <p:ext uri="{BB962C8B-B14F-4D97-AF65-F5344CB8AC3E}">
        <p14:creationId xmlns:p14="http://schemas.microsoft.com/office/powerpoint/2010/main" val="130391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0C5EA-1FC3-45C4-A477-A358574F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WP14 AMDE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BD1FA-AFCC-4D79-A46F-F00BB3EC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958395"/>
            <a:ext cx="11832336" cy="13001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Liste des éléments  :					</a:t>
            </a:r>
            <a:r>
              <a:rPr lang="fr-FR" dirty="0">
                <a:hlinkClick r:id="rId2"/>
              </a:rPr>
              <a:t>Nomenclature</a:t>
            </a:r>
            <a:endParaRPr lang="fr-FR" dirty="0"/>
          </a:p>
          <a:p>
            <a:pPr marL="0" indent="0">
              <a:buNone/>
            </a:pPr>
            <a:r>
              <a:rPr lang="fr-FR" sz="2600" dirty="0">
                <a:solidFill>
                  <a:schemeClr val="tx1"/>
                </a:solidFill>
              </a:rPr>
              <a:t>Retours : WP2, WP5, WP7, WP9, WP11		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tx1"/>
                </a:solidFill>
              </a:rPr>
              <a:t>En attente : WP3, WP4, WP6, WP8, WP10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72F41-30C1-4F75-92E5-97286980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A975D47D-AA41-4FEB-8A0E-8B66F2B4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/>
          <a:p>
            <a:r>
              <a:rPr lang="fr-FR" dirty="0"/>
              <a:t>18/03/2026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963537F-C1A9-4691-8E4A-35A88D6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- 2-2026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40FE11-82E3-4A9C-9178-E5903F2A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0" y="2160432"/>
            <a:ext cx="11706919" cy="43147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E156CA-EEF4-419C-80CA-0F27F67C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26" y="1451145"/>
            <a:ext cx="4487872" cy="3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0C5EA-1FC3-45C4-A477-A358574F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WP14 AMDE – Etape suivante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72F41-30C1-4F75-92E5-97286980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A975D47D-AA41-4FEB-8A0E-8B66F2B4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/>
          <a:p>
            <a:r>
              <a:rPr lang="fr-FR" dirty="0"/>
              <a:t>18/03/2026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963537F-C1A9-4691-8E4A-35A88D6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- 2-2026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2CE369-C9CB-44A0-AB32-0468C4C9A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24" y="862643"/>
            <a:ext cx="10829980" cy="5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95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578</Words>
  <Application>Microsoft Office PowerPoint</Application>
  <PresentationFormat>Grand écran</PresentationFormat>
  <Paragraphs>93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Thème Office</vt:lpstr>
      <vt:lpstr>Conception personnalisée</vt:lpstr>
      <vt:lpstr>Présentation PowerPoint</vt:lpstr>
      <vt:lpstr>RH</vt:lpstr>
      <vt:lpstr>Etat d’avancement 1/2 – WP1 Qualité</vt:lpstr>
      <vt:lpstr>Etat d’avancement 2/2 – WP1 Qualité</vt:lpstr>
      <vt:lpstr>Etat d’avancement – WP1 Qualité et WP14 AMDE</vt:lpstr>
      <vt:lpstr>WP14 AMDE</vt:lpstr>
      <vt:lpstr>WP14 AMDE – Etape suivante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Cavalier</dc:creator>
  <cp:lastModifiedBy>MONGAILLARD Aurore</cp:lastModifiedBy>
  <cp:revision>66</cp:revision>
  <dcterms:created xsi:type="dcterms:W3CDTF">2025-10-02T12:37:31Z</dcterms:created>
  <dcterms:modified xsi:type="dcterms:W3CDTF">2026-03-19T12:18:05Z</dcterms:modified>
</cp:coreProperties>
</file>